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0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B728-2447-4946-B40D-5044C2850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BA88-653C-423E-AF8C-E04D46BB1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410D3-F4BC-4582-83B1-D85C64FE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A80-AABD-4111-8E3A-6087EEE25658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B2BC8-8E07-4C70-937B-CF651F7A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E50D6-B7DB-4FED-A097-D1DA1375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5318-B782-4D9C-98BB-11632FABD5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556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E93B-C4E2-412A-A28C-ADE09D51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7449E-9EB9-4E6B-8280-BD1CE960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F1F9-5057-4CAB-A101-84E1F855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A80-AABD-4111-8E3A-6087EEE25658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3C80E-9E27-4A28-BF77-AD9A1141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DF9CD-35CD-4211-A9C4-E9A97F62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5318-B782-4D9C-98BB-11632FABD5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390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E9F79-455C-40CC-BACE-889C9AF34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F0BEB-31B9-457E-9534-EE6FD3A00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1025-38E1-4C38-BA1C-AAB80409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A80-AABD-4111-8E3A-6087EEE25658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5129C-BC8F-4B87-A27D-72383F50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4682-D977-4865-A598-694014ED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5318-B782-4D9C-98BB-11632FABD5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375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F86E-97A1-4F88-ABE1-284E68B0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53C9-4AB9-4171-A14D-5448E28F2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5E138-BB8E-45C1-BED8-713DC9AE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A80-AABD-4111-8E3A-6087EEE25658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6B89-122B-4343-AEA9-EAE807E5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D8A73-CCD9-43D3-856A-3AC67425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5318-B782-4D9C-98BB-11632FABD5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70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6B08-2688-412E-BA94-F3B77B5B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7E9B2-8957-4B06-B2C1-615C7FC4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C4BB4-E22A-42CC-A3A2-67E600DB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A80-AABD-4111-8E3A-6087EEE25658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97CE-F789-43BF-BE55-C46CC3AE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2385-BBA4-4E2A-938D-77237642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5318-B782-4D9C-98BB-11632FABD5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65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9B67-8017-4632-AF35-6DD1929C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35D0A-6229-42A4-8EFB-595F6001E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9321D-2FF6-4F3F-908C-D04D089B7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C250A-D630-450A-937E-E6D4608A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A80-AABD-4111-8E3A-6087EEE25658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A55AA-E6D7-45BB-AC01-6421C7BA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DDF3D-45DB-4827-9EC2-F2BF7EA9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5318-B782-4D9C-98BB-11632FABD5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59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CB7E-A06F-4211-B936-29377A3C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4212E-2183-48BC-A029-B0FF1ED9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966E-7991-41E1-893C-8A4FB2691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A6C04-68FA-4C33-88CD-854CDBEE4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D976E-AC3D-4A99-85F1-5AF970673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5F974-249D-46E3-9DBB-58C97F92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A80-AABD-4111-8E3A-6087EEE25658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35680-2118-4BDB-984C-3E3BB5B7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788B9-86FA-4172-81A4-A04589D7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5318-B782-4D9C-98BB-11632FABD5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765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487E-81F1-4B94-8C84-76723968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E19BA-52EB-42C9-B247-B02A8CDA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A80-AABD-4111-8E3A-6087EEE25658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20332-7D1F-41F6-9816-61132762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4089B-91D3-47FE-BD18-1F91AB33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5318-B782-4D9C-98BB-11632FABD5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442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0B8FA-0772-484D-A5C1-026006A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A80-AABD-4111-8E3A-6087EEE25658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97002-AA6F-40C7-8BAB-3B02F922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04368-5A57-4425-B9AE-18E38692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5318-B782-4D9C-98BB-11632FABD5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331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370C-119F-4C45-831F-ABDF83E0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AF50-5C51-49E7-BC9B-FBF583BCA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51BAE-4CE4-4265-B553-2E6F4BAF0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EFB1C-0DD5-4FEB-985C-551FFF3D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A80-AABD-4111-8E3A-6087EEE25658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5F93B-C2D0-43A2-A14A-4C8B6A94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388AD-2A47-4E08-9EED-03128686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5318-B782-4D9C-98BB-11632FABD5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03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13E-EA84-4A24-9351-BE415E9B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CD25C-8142-4A4B-80A6-45B6A5FBC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C870E-EE19-40CA-94FD-BDF1BF982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EA070-DB8F-4B44-A865-F1CF67EB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A80-AABD-4111-8E3A-6087EEE25658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88A16-1898-48EC-BBE3-53A943A2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A027E-585C-48BE-A63E-65B49DA2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85318-B782-4D9C-98BB-11632FABD5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782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9492F-C2D1-42FA-AF92-BACFBA69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A6CC7-3BCF-4FF7-8879-030C3307E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B8B5A-5906-4220-9943-51138DD9E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A8A80-AABD-4111-8E3A-6087EEE25658}" type="datetimeFigureOut">
              <a:rPr lang="pl-PL" smtClean="0"/>
              <a:t>30.09.2021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F258C-1DD6-413B-928C-CB1B298F7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AEA5-F59B-46AA-96C3-CAE625E55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85318-B782-4D9C-98BB-11632FABD5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05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BA233C-8DAB-4081-A757-D3621D236702}"/>
              </a:ext>
            </a:extLst>
          </p:cNvPr>
          <p:cNvGrpSpPr/>
          <p:nvPr/>
        </p:nvGrpSpPr>
        <p:grpSpPr>
          <a:xfrm>
            <a:off x="820599" y="1197688"/>
            <a:ext cx="10550802" cy="4443962"/>
            <a:chOff x="540074" y="1524292"/>
            <a:chExt cx="5680841" cy="2392751"/>
          </a:xfrm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E25B448D-889B-47D5-AE4B-135C1A4EE8A0}"/>
                </a:ext>
              </a:extLst>
            </p:cNvPr>
            <p:cNvSpPr/>
            <p:nvPr/>
          </p:nvSpPr>
          <p:spPr>
            <a:xfrm>
              <a:off x="3498198" y="3210430"/>
              <a:ext cx="136386" cy="12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1" h="21600" extrusionOk="0">
                  <a:moveTo>
                    <a:pt x="20731" y="7560"/>
                  </a:moveTo>
                  <a:cubicBezTo>
                    <a:pt x="20731" y="6480"/>
                    <a:pt x="19702" y="4320"/>
                    <a:pt x="20731" y="3240"/>
                  </a:cubicBezTo>
                  <a:cubicBezTo>
                    <a:pt x="19702" y="3240"/>
                    <a:pt x="19702" y="2160"/>
                    <a:pt x="18674" y="2160"/>
                  </a:cubicBezTo>
                  <a:cubicBezTo>
                    <a:pt x="17645" y="2160"/>
                    <a:pt x="17645" y="2160"/>
                    <a:pt x="16617" y="1080"/>
                  </a:cubicBezTo>
                  <a:cubicBezTo>
                    <a:pt x="15588" y="1080"/>
                    <a:pt x="15588" y="1080"/>
                    <a:pt x="14560" y="1080"/>
                  </a:cubicBezTo>
                  <a:cubicBezTo>
                    <a:pt x="13531" y="1080"/>
                    <a:pt x="13531" y="1080"/>
                    <a:pt x="13531" y="0"/>
                  </a:cubicBezTo>
                  <a:cubicBezTo>
                    <a:pt x="12502" y="0"/>
                    <a:pt x="11474" y="0"/>
                    <a:pt x="11474" y="0"/>
                  </a:cubicBezTo>
                  <a:cubicBezTo>
                    <a:pt x="9417" y="1080"/>
                    <a:pt x="10445" y="1080"/>
                    <a:pt x="9417" y="2160"/>
                  </a:cubicBezTo>
                  <a:cubicBezTo>
                    <a:pt x="9417" y="3240"/>
                    <a:pt x="8388" y="3240"/>
                    <a:pt x="7360" y="4320"/>
                  </a:cubicBezTo>
                  <a:cubicBezTo>
                    <a:pt x="6331" y="4320"/>
                    <a:pt x="6331" y="5400"/>
                    <a:pt x="5302" y="6480"/>
                  </a:cubicBezTo>
                  <a:cubicBezTo>
                    <a:pt x="4274" y="7560"/>
                    <a:pt x="2217" y="6480"/>
                    <a:pt x="1188" y="6480"/>
                  </a:cubicBezTo>
                  <a:cubicBezTo>
                    <a:pt x="-869" y="6480"/>
                    <a:pt x="160" y="7560"/>
                    <a:pt x="1188" y="8640"/>
                  </a:cubicBezTo>
                  <a:cubicBezTo>
                    <a:pt x="1188" y="9720"/>
                    <a:pt x="1188" y="9720"/>
                    <a:pt x="2217" y="10800"/>
                  </a:cubicBezTo>
                  <a:cubicBezTo>
                    <a:pt x="2217" y="12960"/>
                    <a:pt x="3245" y="12960"/>
                    <a:pt x="4274" y="14040"/>
                  </a:cubicBezTo>
                  <a:cubicBezTo>
                    <a:pt x="5302" y="14040"/>
                    <a:pt x="5302" y="14040"/>
                    <a:pt x="5302" y="14040"/>
                  </a:cubicBezTo>
                  <a:cubicBezTo>
                    <a:pt x="5302" y="14040"/>
                    <a:pt x="5302" y="15120"/>
                    <a:pt x="5302" y="15120"/>
                  </a:cubicBezTo>
                  <a:cubicBezTo>
                    <a:pt x="5302" y="15120"/>
                    <a:pt x="6331" y="15120"/>
                    <a:pt x="6331" y="15120"/>
                  </a:cubicBezTo>
                  <a:cubicBezTo>
                    <a:pt x="6331" y="15120"/>
                    <a:pt x="6331" y="16200"/>
                    <a:pt x="6331" y="17280"/>
                  </a:cubicBezTo>
                  <a:cubicBezTo>
                    <a:pt x="7360" y="18360"/>
                    <a:pt x="7360" y="18360"/>
                    <a:pt x="9417" y="19440"/>
                  </a:cubicBezTo>
                  <a:cubicBezTo>
                    <a:pt x="9417" y="19440"/>
                    <a:pt x="9417" y="19440"/>
                    <a:pt x="10445" y="20520"/>
                  </a:cubicBezTo>
                  <a:cubicBezTo>
                    <a:pt x="11474" y="20520"/>
                    <a:pt x="12502" y="20520"/>
                    <a:pt x="13531" y="20520"/>
                  </a:cubicBezTo>
                  <a:cubicBezTo>
                    <a:pt x="13531" y="20520"/>
                    <a:pt x="15588" y="21600"/>
                    <a:pt x="15588" y="21600"/>
                  </a:cubicBezTo>
                  <a:cubicBezTo>
                    <a:pt x="16617" y="20520"/>
                    <a:pt x="17645" y="19440"/>
                    <a:pt x="18674" y="18360"/>
                  </a:cubicBezTo>
                  <a:cubicBezTo>
                    <a:pt x="18674" y="17280"/>
                    <a:pt x="18674" y="17280"/>
                    <a:pt x="18674" y="16200"/>
                  </a:cubicBezTo>
                  <a:cubicBezTo>
                    <a:pt x="19702" y="15120"/>
                    <a:pt x="20731" y="14040"/>
                    <a:pt x="20731" y="12960"/>
                  </a:cubicBezTo>
                  <a:cubicBezTo>
                    <a:pt x="20731" y="12960"/>
                    <a:pt x="19702" y="11880"/>
                    <a:pt x="19702" y="11880"/>
                  </a:cubicBezTo>
                  <a:cubicBezTo>
                    <a:pt x="19702" y="10800"/>
                    <a:pt x="19702" y="10800"/>
                    <a:pt x="19702" y="10800"/>
                  </a:cubicBezTo>
                  <a:cubicBezTo>
                    <a:pt x="19702" y="10800"/>
                    <a:pt x="19702" y="10800"/>
                    <a:pt x="19702" y="10800"/>
                  </a:cubicBezTo>
                  <a:cubicBezTo>
                    <a:pt x="19702" y="9720"/>
                    <a:pt x="20731" y="8640"/>
                    <a:pt x="20731" y="756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AAD26931-219D-4C4A-88AA-762D0D265306}"/>
                </a:ext>
              </a:extLst>
            </p:cNvPr>
            <p:cNvSpPr/>
            <p:nvPr/>
          </p:nvSpPr>
          <p:spPr>
            <a:xfrm>
              <a:off x="3445109" y="3070800"/>
              <a:ext cx="202502" cy="18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80" y="5760"/>
                  </a:moveTo>
                  <a:cubicBezTo>
                    <a:pt x="21600" y="5760"/>
                    <a:pt x="21600" y="5040"/>
                    <a:pt x="21600" y="4320"/>
                  </a:cubicBezTo>
                  <a:cubicBezTo>
                    <a:pt x="21600" y="4320"/>
                    <a:pt x="20880" y="4320"/>
                    <a:pt x="20880" y="4320"/>
                  </a:cubicBezTo>
                  <a:cubicBezTo>
                    <a:pt x="20880" y="4320"/>
                    <a:pt x="20880" y="4320"/>
                    <a:pt x="20880" y="3600"/>
                  </a:cubicBezTo>
                  <a:cubicBezTo>
                    <a:pt x="20880" y="3600"/>
                    <a:pt x="20880" y="3600"/>
                    <a:pt x="20880" y="3600"/>
                  </a:cubicBezTo>
                  <a:cubicBezTo>
                    <a:pt x="20880" y="2880"/>
                    <a:pt x="20880" y="3600"/>
                    <a:pt x="20160" y="3600"/>
                  </a:cubicBezTo>
                  <a:cubicBezTo>
                    <a:pt x="20160" y="3600"/>
                    <a:pt x="20160" y="2880"/>
                    <a:pt x="20160" y="2880"/>
                  </a:cubicBezTo>
                  <a:cubicBezTo>
                    <a:pt x="20160" y="2160"/>
                    <a:pt x="19440" y="2160"/>
                    <a:pt x="18720" y="2160"/>
                  </a:cubicBezTo>
                  <a:cubicBezTo>
                    <a:pt x="18720" y="2160"/>
                    <a:pt x="18000" y="2160"/>
                    <a:pt x="18000" y="1440"/>
                  </a:cubicBezTo>
                  <a:cubicBezTo>
                    <a:pt x="18000" y="1440"/>
                    <a:pt x="18000" y="1440"/>
                    <a:pt x="17280" y="1440"/>
                  </a:cubicBezTo>
                  <a:cubicBezTo>
                    <a:pt x="17280" y="720"/>
                    <a:pt x="17280" y="1440"/>
                    <a:pt x="16560" y="720"/>
                  </a:cubicBezTo>
                  <a:cubicBezTo>
                    <a:pt x="16560" y="720"/>
                    <a:pt x="16560" y="720"/>
                    <a:pt x="16560" y="0"/>
                  </a:cubicBezTo>
                  <a:cubicBezTo>
                    <a:pt x="15840" y="0"/>
                    <a:pt x="15120" y="720"/>
                    <a:pt x="15120" y="720"/>
                  </a:cubicBezTo>
                  <a:cubicBezTo>
                    <a:pt x="14400" y="720"/>
                    <a:pt x="13680" y="720"/>
                    <a:pt x="12960" y="720"/>
                  </a:cubicBezTo>
                  <a:cubicBezTo>
                    <a:pt x="12960" y="1440"/>
                    <a:pt x="12960" y="1440"/>
                    <a:pt x="12240" y="2160"/>
                  </a:cubicBezTo>
                  <a:cubicBezTo>
                    <a:pt x="12240" y="2880"/>
                    <a:pt x="12240" y="2160"/>
                    <a:pt x="12240" y="2880"/>
                  </a:cubicBezTo>
                  <a:cubicBezTo>
                    <a:pt x="12240" y="4320"/>
                    <a:pt x="12240" y="5040"/>
                    <a:pt x="12240" y="6480"/>
                  </a:cubicBezTo>
                  <a:cubicBezTo>
                    <a:pt x="11520" y="7920"/>
                    <a:pt x="12240" y="8640"/>
                    <a:pt x="12960" y="9360"/>
                  </a:cubicBezTo>
                  <a:cubicBezTo>
                    <a:pt x="13680" y="10080"/>
                    <a:pt x="13680" y="8640"/>
                    <a:pt x="14400" y="8640"/>
                  </a:cubicBezTo>
                  <a:cubicBezTo>
                    <a:pt x="14400" y="9360"/>
                    <a:pt x="14400" y="10800"/>
                    <a:pt x="14400" y="11520"/>
                  </a:cubicBezTo>
                  <a:cubicBezTo>
                    <a:pt x="14400" y="11520"/>
                    <a:pt x="14400" y="11520"/>
                    <a:pt x="13680" y="10800"/>
                  </a:cubicBezTo>
                  <a:cubicBezTo>
                    <a:pt x="13680" y="10800"/>
                    <a:pt x="13680" y="11520"/>
                    <a:pt x="12960" y="11520"/>
                  </a:cubicBezTo>
                  <a:cubicBezTo>
                    <a:pt x="12960" y="11520"/>
                    <a:pt x="12960" y="10800"/>
                    <a:pt x="12240" y="10800"/>
                  </a:cubicBezTo>
                  <a:cubicBezTo>
                    <a:pt x="12240" y="10080"/>
                    <a:pt x="11520" y="9360"/>
                    <a:pt x="11520" y="9360"/>
                  </a:cubicBezTo>
                  <a:cubicBezTo>
                    <a:pt x="10080" y="8640"/>
                    <a:pt x="10080" y="8640"/>
                    <a:pt x="10080" y="7920"/>
                  </a:cubicBezTo>
                  <a:cubicBezTo>
                    <a:pt x="10080" y="8640"/>
                    <a:pt x="9360" y="7200"/>
                    <a:pt x="9360" y="7200"/>
                  </a:cubicBezTo>
                  <a:cubicBezTo>
                    <a:pt x="9360" y="7200"/>
                    <a:pt x="9360" y="7920"/>
                    <a:pt x="9360" y="7920"/>
                  </a:cubicBezTo>
                  <a:cubicBezTo>
                    <a:pt x="8640" y="8640"/>
                    <a:pt x="7200" y="7920"/>
                    <a:pt x="6480" y="7920"/>
                  </a:cubicBezTo>
                  <a:cubicBezTo>
                    <a:pt x="6480" y="7920"/>
                    <a:pt x="6480" y="7920"/>
                    <a:pt x="5760" y="7920"/>
                  </a:cubicBezTo>
                  <a:cubicBezTo>
                    <a:pt x="5760" y="7200"/>
                    <a:pt x="5760" y="6480"/>
                    <a:pt x="5760" y="6480"/>
                  </a:cubicBezTo>
                  <a:cubicBezTo>
                    <a:pt x="5760" y="6480"/>
                    <a:pt x="4320" y="7920"/>
                    <a:pt x="4320" y="7200"/>
                  </a:cubicBezTo>
                  <a:cubicBezTo>
                    <a:pt x="4320" y="7200"/>
                    <a:pt x="4320" y="6480"/>
                    <a:pt x="4320" y="6480"/>
                  </a:cubicBezTo>
                  <a:cubicBezTo>
                    <a:pt x="4320" y="6480"/>
                    <a:pt x="3600" y="5760"/>
                    <a:pt x="3600" y="5760"/>
                  </a:cubicBezTo>
                  <a:cubicBezTo>
                    <a:pt x="3600" y="7200"/>
                    <a:pt x="3600" y="7920"/>
                    <a:pt x="3600" y="8640"/>
                  </a:cubicBezTo>
                  <a:cubicBezTo>
                    <a:pt x="3600" y="9360"/>
                    <a:pt x="2880" y="10080"/>
                    <a:pt x="3600" y="10800"/>
                  </a:cubicBezTo>
                  <a:cubicBezTo>
                    <a:pt x="2160" y="10800"/>
                    <a:pt x="720" y="10800"/>
                    <a:pt x="0" y="10800"/>
                  </a:cubicBezTo>
                  <a:cubicBezTo>
                    <a:pt x="0" y="12960"/>
                    <a:pt x="0" y="14400"/>
                    <a:pt x="0" y="16560"/>
                  </a:cubicBezTo>
                  <a:cubicBezTo>
                    <a:pt x="0" y="17280"/>
                    <a:pt x="0" y="18000"/>
                    <a:pt x="0" y="18720"/>
                  </a:cubicBezTo>
                  <a:cubicBezTo>
                    <a:pt x="720" y="18720"/>
                    <a:pt x="1440" y="20160"/>
                    <a:pt x="2160" y="20880"/>
                  </a:cubicBezTo>
                  <a:cubicBezTo>
                    <a:pt x="2880" y="20880"/>
                    <a:pt x="4320" y="20160"/>
                    <a:pt x="5040" y="20160"/>
                  </a:cubicBezTo>
                  <a:cubicBezTo>
                    <a:pt x="5760" y="20160"/>
                    <a:pt x="5760" y="20880"/>
                    <a:pt x="5760" y="20880"/>
                  </a:cubicBezTo>
                  <a:cubicBezTo>
                    <a:pt x="6480" y="20880"/>
                    <a:pt x="6480" y="20880"/>
                    <a:pt x="7200" y="20880"/>
                  </a:cubicBezTo>
                  <a:cubicBezTo>
                    <a:pt x="7200" y="21600"/>
                    <a:pt x="7920" y="20880"/>
                    <a:pt x="7920" y="21600"/>
                  </a:cubicBezTo>
                  <a:cubicBezTo>
                    <a:pt x="8640" y="21600"/>
                    <a:pt x="8640" y="21600"/>
                    <a:pt x="9360" y="20880"/>
                  </a:cubicBezTo>
                  <a:cubicBezTo>
                    <a:pt x="9360" y="20880"/>
                    <a:pt x="10080" y="19440"/>
                    <a:pt x="10800" y="19440"/>
                  </a:cubicBezTo>
                  <a:cubicBezTo>
                    <a:pt x="10800" y="18720"/>
                    <a:pt x="12240" y="18720"/>
                    <a:pt x="12240" y="18000"/>
                  </a:cubicBezTo>
                  <a:cubicBezTo>
                    <a:pt x="12240" y="18000"/>
                    <a:pt x="12240" y="17280"/>
                    <a:pt x="12240" y="17280"/>
                  </a:cubicBezTo>
                  <a:cubicBezTo>
                    <a:pt x="12960" y="16560"/>
                    <a:pt x="14400" y="16560"/>
                    <a:pt x="15120" y="16560"/>
                  </a:cubicBezTo>
                  <a:cubicBezTo>
                    <a:pt x="15120" y="15840"/>
                    <a:pt x="15120" y="15120"/>
                    <a:pt x="15120" y="15120"/>
                  </a:cubicBezTo>
                  <a:cubicBezTo>
                    <a:pt x="15120" y="14400"/>
                    <a:pt x="16560" y="14400"/>
                    <a:pt x="16560" y="14400"/>
                  </a:cubicBezTo>
                  <a:cubicBezTo>
                    <a:pt x="18000" y="13680"/>
                    <a:pt x="19440" y="12960"/>
                    <a:pt x="20880" y="12960"/>
                  </a:cubicBezTo>
                  <a:cubicBezTo>
                    <a:pt x="20880" y="12960"/>
                    <a:pt x="20880" y="12960"/>
                    <a:pt x="20880" y="12240"/>
                  </a:cubicBezTo>
                  <a:cubicBezTo>
                    <a:pt x="20160" y="12960"/>
                    <a:pt x="20160" y="12240"/>
                    <a:pt x="20160" y="12240"/>
                  </a:cubicBezTo>
                  <a:cubicBezTo>
                    <a:pt x="20160" y="11520"/>
                    <a:pt x="20160" y="12240"/>
                    <a:pt x="20160" y="11520"/>
                  </a:cubicBezTo>
                  <a:cubicBezTo>
                    <a:pt x="20160" y="10800"/>
                    <a:pt x="20160" y="10080"/>
                    <a:pt x="20160" y="10080"/>
                  </a:cubicBezTo>
                  <a:cubicBezTo>
                    <a:pt x="20880" y="9360"/>
                    <a:pt x="20880" y="9360"/>
                    <a:pt x="21600" y="9360"/>
                  </a:cubicBezTo>
                  <a:cubicBezTo>
                    <a:pt x="20880" y="9360"/>
                    <a:pt x="20880" y="7920"/>
                    <a:pt x="20880" y="7920"/>
                  </a:cubicBezTo>
                  <a:cubicBezTo>
                    <a:pt x="20880" y="7200"/>
                    <a:pt x="20880" y="7200"/>
                    <a:pt x="20880" y="6480"/>
                  </a:cubicBezTo>
                  <a:cubicBezTo>
                    <a:pt x="20880" y="6480"/>
                    <a:pt x="20880" y="6480"/>
                    <a:pt x="20880" y="576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D4B1091C-BDD8-44B6-AEF6-BD6C3A3DA4E0}"/>
                </a:ext>
              </a:extLst>
            </p:cNvPr>
            <p:cNvSpPr/>
            <p:nvPr/>
          </p:nvSpPr>
          <p:spPr>
            <a:xfrm>
              <a:off x="3803927" y="2585436"/>
              <a:ext cx="184552" cy="110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0968" extrusionOk="0">
                  <a:moveTo>
                    <a:pt x="20829" y="7326"/>
                  </a:moveTo>
                  <a:cubicBezTo>
                    <a:pt x="20057" y="5052"/>
                    <a:pt x="20057" y="3915"/>
                    <a:pt x="19286" y="2779"/>
                  </a:cubicBezTo>
                  <a:cubicBezTo>
                    <a:pt x="19286" y="2779"/>
                    <a:pt x="19286" y="505"/>
                    <a:pt x="18514" y="505"/>
                  </a:cubicBezTo>
                  <a:cubicBezTo>
                    <a:pt x="18514" y="-632"/>
                    <a:pt x="18514" y="505"/>
                    <a:pt x="17743" y="505"/>
                  </a:cubicBezTo>
                  <a:cubicBezTo>
                    <a:pt x="16200" y="505"/>
                    <a:pt x="14657" y="1642"/>
                    <a:pt x="13886" y="1642"/>
                  </a:cubicBezTo>
                  <a:cubicBezTo>
                    <a:pt x="13114" y="1642"/>
                    <a:pt x="11571" y="1642"/>
                    <a:pt x="10800" y="2779"/>
                  </a:cubicBezTo>
                  <a:cubicBezTo>
                    <a:pt x="10029" y="3915"/>
                    <a:pt x="10029" y="7326"/>
                    <a:pt x="9257" y="7326"/>
                  </a:cubicBezTo>
                  <a:cubicBezTo>
                    <a:pt x="8486" y="6189"/>
                    <a:pt x="8486" y="6189"/>
                    <a:pt x="7714" y="6189"/>
                  </a:cubicBezTo>
                  <a:cubicBezTo>
                    <a:pt x="6943" y="5052"/>
                    <a:pt x="6171" y="6189"/>
                    <a:pt x="5400" y="5052"/>
                  </a:cubicBezTo>
                  <a:cubicBezTo>
                    <a:pt x="4629" y="5052"/>
                    <a:pt x="3857" y="5052"/>
                    <a:pt x="3086" y="5052"/>
                  </a:cubicBezTo>
                  <a:cubicBezTo>
                    <a:pt x="2314" y="5052"/>
                    <a:pt x="1543" y="5052"/>
                    <a:pt x="1543" y="5052"/>
                  </a:cubicBezTo>
                  <a:cubicBezTo>
                    <a:pt x="771" y="6189"/>
                    <a:pt x="1543" y="7326"/>
                    <a:pt x="771" y="8463"/>
                  </a:cubicBezTo>
                  <a:cubicBezTo>
                    <a:pt x="771" y="8463"/>
                    <a:pt x="771" y="8463"/>
                    <a:pt x="771" y="8463"/>
                  </a:cubicBezTo>
                  <a:cubicBezTo>
                    <a:pt x="0" y="9600"/>
                    <a:pt x="771" y="9600"/>
                    <a:pt x="771" y="10736"/>
                  </a:cubicBezTo>
                  <a:cubicBezTo>
                    <a:pt x="771" y="10736"/>
                    <a:pt x="771" y="11873"/>
                    <a:pt x="771" y="13010"/>
                  </a:cubicBezTo>
                  <a:cubicBezTo>
                    <a:pt x="771" y="13010"/>
                    <a:pt x="0" y="11873"/>
                    <a:pt x="0" y="11873"/>
                  </a:cubicBezTo>
                  <a:cubicBezTo>
                    <a:pt x="0" y="13010"/>
                    <a:pt x="771" y="14147"/>
                    <a:pt x="771" y="14147"/>
                  </a:cubicBezTo>
                  <a:cubicBezTo>
                    <a:pt x="771" y="15284"/>
                    <a:pt x="771" y="15284"/>
                    <a:pt x="1543" y="16421"/>
                  </a:cubicBezTo>
                  <a:cubicBezTo>
                    <a:pt x="1543" y="16421"/>
                    <a:pt x="1543" y="17557"/>
                    <a:pt x="1543" y="17557"/>
                  </a:cubicBezTo>
                  <a:cubicBezTo>
                    <a:pt x="1543" y="17557"/>
                    <a:pt x="1543" y="18694"/>
                    <a:pt x="1543" y="18694"/>
                  </a:cubicBezTo>
                  <a:cubicBezTo>
                    <a:pt x="1543" y="19831"/>
                    <a:pt x="2314" y="19831"/>
                    <a:pt x="2314" y="20968"/>
                  </a:cubicBezTo>
                  <a:cubicBezTo>
                    <a:pt x="2314" y="20968"/>
                    <a:pt x="2314" y="20968"/>
                    <a:pt x="3086" y="20968"/>
                  </a:cubicBezTo>
                  <a:cubicBezTo>
                    <a:pt x="3857" y="20968"/>
                    <a:pt x="3857" y="20968"/>
                    <a:pt x="4629" y="20968"/>
                  </a:cubicBezTo>
                  <a:cubicBezTo>
                    <a:pt x="4629" y="20968"/>
                    <a:pt x="5400" y="20968"/>
                    <a:pt x="6171" y="19831"/>
                  </a:cubicBezTo>
                  <a:cubicBezTo>
                    <a:pt x="6171" y="18694"/>
                    <a:pt x="6943" y="18694"/>
                    <a:pt x="7714" y="18694"/>
                  </a:cubicBezTo>
                  <a:cubicBezTo>
                    <a:pt x="8486" y="18694"/>
                    <a:pt x="9257" y="18694"/>
                    <a:pt x="10029" y="17557"/>
                  </a:cubicBezTo>
                  <a:cubicBezTo>
                    <a:pt x="10029" y="17557"/>
                    <a:pt x="10800" y="16421"/>
                    <a:pt x="10800" y="16421"/>
                  </a:cubicBezTo>
                  <a:cubicBezTo>
                    <a:pt x="11571" y="16421"/>
                    <a:pt x="11571" y="16421"/>
                    <a:pt x="12343" y="16421"/>
                  </a:cubicBezTo>
                  <a:cubicBezTo>
                    <a:pt x="12343" y="16421"/>
                    <a:pt x="13114" y="15284"/>
                    <a:pt x="13114" y="15284"/>
                  </a:cubicBezTo>
                  <a:cubicBezTo>
                    <a:pt x="14657" y="13010"/>
                    <a:pt x="16971" y="13010"/>
                    <a:pt x="18514" y="11873"/>
                  </a:cubicBezTo>
                  <a:cubicBezTo>
                    <a:pt x="18514" y="11873"/>
                    <a:pt x="19286" y="11873"/>
                    <a:pt x="19286" y="10736"/>
                  </a:cubicBezTo>
                  <a:cubicBezTo>
                    <a:pt x="19286" y="10736"/>
                    <a:pt x="19286" y="9600"/>
                    <a:pt x="19286" y="9600"/>
                  </a:cubicBezTo>
                  <a:cubicBezTo>
                    <a:pt x="20057" y="8463"/>
                    <a:pt x="21600" y="8463"/>
                    <a:pt x="20829" y="7326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B3E623D6-FCA2-4422-9F5F-E6488D65F1B9}"/>
                </a:ext>
              </a:extLst>
            </p:cNvPr>
            <p:cNvSpPr/>
            <p:nvPr/>
          </p:nvSpPr>
          <p:spPr>
            <a:xfrm>
              <a:off x="2757302" y="2430829"/>
              <a:ext cx="152542" cy="12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600" extrusionOk="0">
                  <a:moveTo>
                    <a:pt x="21078" y="0"/>
                  </a:moveTo>
                  <a:cubicBezTo>
                    <a:pt x="21078" y="0"/>
                    <a:pt x="21078" y="1080"/>
                    <a:pt x="21078" y="1080"/>
                  </a:cubicBezTo>
                  <a:cubicBezTo>
                    <a:pt x="20139" y="2160"/>
                    <a:pt x="19200" y="1080"/>
                    <a:pt x="19200" y="1080"/>
                  </a:cubicBezTo>
                  <a:cubicBezTo>
                    <a:pt x="18261" y="2160"/>
                    <a:pt x="18261" y="2160"/>
                    <a:pt x="18261" y="2160"/>
                  </a:cubicBezTo>
                  <a:cubicBezTo>
                    <a:pt x="17321" y="2160"/>
                    <a:pt x="17321" y="2160"/>
                    <a:pt x="16382" y="2160"/>
                  </a:cubicBezTo>
                  <a:cubicBezTo>
                    <a:pt x="16382" y="2160"/>
                    <a:pt x="15443" y="2160"/>
                    <a:pt x="15443" y="2160"/>
                  </a:cubicBezTo>
                  <a:cubicBezTo>
                    <a:pt x="15443" y="2160"/>
                    <a:pt x="14504" y="2160"/>
                    <a:pt x="14504" y="2160"/>
                  </a:cubicBezTo>
                  <a:cubicBezTo>
                    <a:pt x="14504" y="2160"/>
                    <a:pt x="14504" y="2160"/>
                    <a:pt x="14504" y="2160"/>
                  </a:cubicBezTo>
                  <a:cubicBezTo>
                    <a:pt x="14504" y="3240"/>
                    <a:pt x="14504" y="4320"/>
                    <a:pt x="13565" y="4320"/>
                  </a:cubicBezTo>
                  <a:cubicBezTo>
                    <a:pt x="13565" y="4320"/>
                    <a:pt x="12626" y="4320"/>
                    <a:pt x="12626" y="5400"/>
                  </a:cubicBezTo>
                  <a:cubicBezTo>
                    <a:pt x="11687" y="6480"/>
                    <a:pt x="12626" y="7560"/>
                    <a:pt x="11687" y="8640"/>
                  </a:cubicBezTo>
                  <a:cubicBezTo>
                    <a:pt x="10748" y="9720"/>
                    <a:pt x="10748" y="9720"/>
                    <a:pt x="9808" y="9720"/>
                  </a:cubicBezTo>
                  <a:cubicBezTo>
                    <a:pt x="9808" y="10800"/>
                    <a:pt x="9808" y="10800"/>
                    <a:pt x="8869" y="11880"/>
                  </a:cubicBezTo>
                  <a:cubicBezTo>
                    <a:pt x="7930" y="11880"/>
                    <a:pt x="7930" y="11880"/>
                    <a:pt x="7930" y="12960"/>
                  </a:cubicBezTo>
                  <a:cubicBezTo>
                    <a:pt x="7930" y="14040"/>
                    <a:pt x="7930" y="15120"/>
                    <a:pt x="6991" y="16200"/>
                  </a:cubicBezTo>
                  <a:cubicBezTo>
                    <a:pt x="6991" y="16200"/>
                    <a:pt x="6991" y="16200"/>
                    <a:pt x="6991" y="17280"/>
                  </a:cubicBezTo>
                  <a:cubicBezTo>
                    <a:pt x="6991" y="17280"/>
                    <a:pt x="6052" y="18360"/>
                    <a:pt x="6052" y="18360"/>
                  </a:cubicBezTo>
                  <a:cubicBezTo>
                    <a:pt x="6052" y="18360"/>
                    <a:pt x="6052" y="18360"/>
                    <a:pt x="6052" y="19440"/>
                  </a:cubicBezTo>
                  <a:cubicBezTo>
                    <a:pt x="5113" y="20520"/>
                    <a:pt x="3235" y="19440"/>
                    <a:pt x="2295" y="19440"/>
                  </a:cubicBezTo>
                  <a:cubicBezTo>
                    <a:pt x="1356" y="19440"/>
                    <a:pt x="417" y="19440"/>
                    <a:pt x="417" y="19440"/>
                  </a:cubicBezTo>
                  <a:cubicBezTo>
                    <a:pt x="417" y="19440"/>
                    <a:pt x="-522" y="21600"/>
                    <a:pt x="417" y="21600"/>
                  </a:cubicBezTo>
                  <a:cubicBezTo>
                    <a:pt x="417" y="20520"/>
                    <a:pt x="417" y="20520"/>
                    <a:pt x="417" y="20520"/>
                  </a:cubicBezTo>
                  <a:cubicBezTo>
                    <a:pt x="1356" y="19440"/>
                    <a:pt x="3235" y="20520"/>
                    <a:pt x="4174" y="20520"/>
                  </a:cubicBezTo>
                  <a:cubicBezTo>
                    <a:pt x="6052" y="20520"/>
                    <a:pt x="7930" y="20520"/>
                    <a:pt x="9808" y="20520"/>
                  </a:cubicBezTo>
                  <a:cubicBezTo>
                    <a:pt x="9808" y="18360"/>
                    <a:pt x="9808" y="17280"/>
                    <a:pt x="9808" y="15120"/>
                  </a:cubicBezTo>
                  <a:cubicBezTo>
                    <a:pt x="9808" y="14040"/>
                    <a:pt x="10748" y="14040"/>
                    <a:pt x="11687" y="14040"/>
                  </a:cubicBezTo>
                  <a:cubicBezTo>
                    <a:pt x="12626" y="12960"/>
                    <a:pt x="12626" y="12960"/>
                    <a:pt x="12626" y="12960"/>
                  </a:cubicBezTo>
                  <a:cubicBezTo>
                    <a:pt x="12626" y="11880"/>
                    <a:pt x="12626" y="11880"/>
                    <a:pt x="12626" y="10800"/>
                  </a:cubicBezTo>
                  <a:cubicBezTo>
                    <a:pt x="12626" y="9720"/>
                    <a:pt x="12626" y="6480"/>
                    <a:pt x="12626" y="5400"/>
                  </a:cubicBezTo>
                  <a:cubicBezTo>
                    <a:pt x="12626" y="4320"/>
                    <a:pt x="13565" y="5400"/>
                    <a:pt x="14504" y="5400"/>
                  </a:cubicBezTo>
                  <a:cubicBezTo>
                    <a:pt x="16382" y="5400"/>
                    <a:pt x="17321" y="5400"/>
                    <a:pt x="19200" y="5400"/>
                  </a:cubicBezTo>
                  <a:cubicBezTo>
                    <a:pt x="20139" y="5400"/>
                    <a:pt x="21078" y="5400"/>
                    <a:pt x="21078" y="4320"/>
                  </a:cubicBezTo>
                  <a:cubicBezTo>
                    <a:pt x="21078" y="3240"/>
                    <a:pt x="21078" y="1080"/>
                    <a:pt x="21078" y="0"/>
                  </a:cubicBezTo>
                  <a:cubicBezTo>
                    <a:pt x="21078" y="0"/>
                    <a:pt x="21078" y="0"/>
                    <a:pt x="21078" y="0"/>
                  </a:cubicBezTo>
                  <a:cubicBezTo>
                    <a:pt x="21078" y="0"/>
                    <a:pt x="21078" y="0"/>
                    <a:pt x="21078" y="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57CFAEF0-33C2-4C41-BF8C-B88295F0556F}"/>
                </a:ext>
              </a:extLst>
            </p:cNvPr>
            <p:cNvSpPr/>
            <p:nvPr/>
          </p:nvSpPr>
          <p:spPr>
            <a:xfrm>
              <a:off x="4833012" y="2506116"/>
              <a:ext cx="155133" cy="26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8" extrusionOk="0">
                  <a:moveTo>
                    <a:pt x="15965" y="18453"/>
                  </a:moveTo>
                  <a:cubicBezTo>
                    <a:pt x="15965" y="18453"/>
                    <a:pt x="15965" y="18453"/>
                    <a:pt x="15965" y="18453"/>
                  </a:cubicBezTo>
                  <a:cubicBezTo>
                    <a:pt x="16904" y="18453"/>
                    <a:pt x="16904" y="18453"/>
                    <a:pt x="15965" y="18453"/>
                  </a:cubicBezTo>
                  <a:close/>
                  <a:moveTo>
                    <a:pt x="21600" y="15093"/>
                  </a:moveTo>
                  <a:cubicBezTo>
                    <a:pt x="21600" y="15093"/>
                    <a:pt x="21600" y="15093"/>
                    <a:pt x="21600" y="15573"/>
                  </a:cubicBezTo>
                  <a:cubicBezTo>
                    <a:pt x="21600" y="14613"/>
                    <a:pt x="20661" y="14133"/>
                    <a:pt x="20661" y="13653"/>
                  </a:cubicBezTo>
                  <a:cubicBezTo>
                    <a:pt x="20661" y="13653"/>
                    <a:pt x="20661" y="13653"/>
                    <a:pt x="20661" y="13653"/>
                  </a:cubicBezTo>
                  <a:cubicBezTo>
                    <a:pt x="20661" y="13173"/>
                    <a:pt x="19722" y="12213"/>
                    <a:pt x="18783" y="11733"/>
                  </a:cubicBezTo>
                  <a:cubicBezTo>
                    <a:pt x="18783" y="11253"/>
                    <a:pt x="17843" y="10773"/>
                    <a:pt x="16904" y="10293"/>
                  </a:cubicBezTo>
                  <a:cubicBezTo>
                    <a:pt x="16904" y="9813"/>
                    <a:pt x="15965" y="9813"/>
                    <a:pt x="15965" y="9333"/>
                  </a:cubicBezTo>
                  <a:cubicBezTo>
                    <a:pt x="14087" y="8853"/>
                    <a:pt x="13148" y="8373"/>
                    <a:pt x="12209" y="7893"/>
                  </a:cubicBezTo>
                  <a:cubicBezTo>
                    <a:pt x="12209" y="7893"/>
                    <a:pt x="12209" y="7893"/>
                    <a:pt x="12209" y="7893"/>
                  </a:cubicBezTo>
                  <a:cubicBezTo>
                    <a:pt x="13148" y="7413"/>
                    <a:pt x="11270" y="6933"/>
                    <a:pt x="11270" y="6933"/>
                  </a:cubicBezTo>
                  <a:cubicBezTo>
                    <a:pt x="10330" y="6453"/>
                    <a:pt x="10330" y="6453"/>
                    <a:pt x="10330" y="5973"/>
                  </a:cubicBezTo>
                  <a:cubicBezTo>
                    <a:pt x="10330" y="5493"/>
                    <a:pt x="10330" y="5013"/>
                    <a:pt x="10330" y="5013"/>
                  </a:cubicBezTo>
                  <a:cubicBezTo>
                    <a:pt x="10330" y="4533"/>
                    <a:pt x="11270" y="4533"/>
                    <a:pt x="11270" y="4533"/>
                  </a:cubicBezTo>
                  <a:cubicBezTo>
                    <a:pt x="12209" y="4053"/>
                    <a:pt x="12209" y="3573"/>
                    <a:pt x="12209" y="3573"/>
                  </a:cubicBezTo>
                  <a:cubicBezTo>
                    <a:pt x="12209" y="3573"/>
                    <a:pt x="13148" y="3573"/>
                    <a:pt x="13148" y="3573"/>
                  </a:cubicBezTo>
                  <a:cubicBezTo>
                    <a:pt x="14087" y="3093"/>
                    <a:pt x="14087" y="2613"/>
                    <a:pt x="15026" y="2613"/>
                  </a:cubicBezTo>
                  <a:cubicBezTo>
                    <a:pt x="14087" y="2133"/>
                    <a:pt x="13148" y="2613"/>
                    <a:pt x="13148" y="2133"/>
                  </a:cubicBezTo>
                  <a:cubicBezTo>
                    <a:pt x="12209" y="2133"/>
                    <a:pt x="12209" y="2133"/>
                    <a:pt x="11270" y="2133"/>
                  </a:cubicBezTo>
                  <a:cubicBezTo>
                    <a:pt x="11270" y="1653"/>
                    <a:pt x="11270" y="1653"/>
                    <a:pt x="11270" y="1173"/>
                  </a:cubicBezTo>
                  <a:cubicBezTo>
                    <a:pt x="11270" y="1173"/>
                    <a:pt x="11270" y="1173"/>
                    <a:pt x="11270" y="693"/>
                  </a:cubicBezTo>
                  <a:cubicBezTo>
                    <a:pt x="10330" y="693"/>
                    <a:pt x="10330" y="693"/>
                    <a:pt x="10330" y="693"/>
                  </a:cubicBezTo>
                  <a:cubicBezTo>
                    <a:pt x="10330" y="693"/>
                    <a:pt x="9391" y="693"/>
                    <a:pt x="9391" y="693"/>
                  </a:cubicBezTo>
                  <a:cubicBezTo>
                    <a:pt x="9391" y="693"/>
                    <a:pt x="9391" y="693"/>
                    <a:pt x="9391" y="693"/>
                  </a:cubicBezTo>
                  <a:cubicBezTo>
                    <a:pt x="8452" y="693"/>
                    <a:pt x="8452" y="213"/>
                    <a:pt x="8452" y="213"/>
                  </a:cubicBezTo>
                  <a:cubicBezTo>
                    <a:pt x="7513" y="213"/>
                    <a:pt x="7513" y="-267"/>
                    <a:pt x="6574" y="213"/>
                  </a:cubicBezTo>
                  <a:cubicBezTo>
                    <a:pt x="6574" y="693"/>
                    <a:pt x="6574" y="693"/>
                    <a:pt x="5635" y="693"/>
                  </a:cubicBezTo>
                  <a:cubicBezTo>
                    <a:pt x="5635" y="693"/>
                    <a:pt x="5635" y="693"/>
                    <a:pt x="4696" y="693"/>
                  </a:cubicBezTo>
                  <a:cubicBezTo>
                    <a:pt x="4696" y="693"/>
                    <a:pt x="4696" y="1173"/>
                    <a:pt x="4696" y="1173"/>
                  </a:cubicBezTo>
                  <a:cubicBezTo>
                    <a:pt x="4696" y="1173"/>
                    <a:pt x="3757" y="693"/>
                    <a:pt x="3757" y="693"/>
                  </a:cubicBezTo>
                  <a:cubicBezTo>
                    <a:pt x="3757" y="693"/>
                    <a:pt x="3757" y="1173"/>
                    <a:pt x="3757" y="1173"/>
                  </a:cubicBezTo>
                  <a:cubicBezTo>
                    <a:pt x="2817" y="693"/>
                    <a:pt x="2817" y="1173"/>
                    <a:pt x="2817" y="1173"/>
                  </a:cubicBezTo>
                  <a:cubicBezTo>
                    <a:pt x="1878" y="1173"/>
                    <a:pt x="1878" y="693"/>
                    <a:pt x="939" y="693"/>
                  </a:cubicBezTo>
                  <a:cubicBezTo>
                    <a:pt x="939" y="693"/>
                    <a:pt x="0" y="1173"/>
                    <a:pt x="0" y="1173"/>
                  </a:cubicBezTo>
                  <a:cubicBezTo>
                    <a:pt x="0" y="1653"/>
                    <a:pt x="939" y="1653"/>
                    <a:pt x="939" y="1653"/>
                  </a:cubicBezTo>
                  <a:cubicBezTo>
                    <a:pt x="1878" y="2133"/>
                    <a:pt x="1878" y="2613"/>
                    <a:pt x="1878" y="2133"/>
                  </a:cubicBezTo>
                  <a:cubicBezTo>
                    <a:pt x="2817" y="2613"/>
                    <a:pt x="1878" y="2613"/>
                    <a:pt x="2817" y="3093"/>
                  </a:cubicBezTo>
                  <a:cubicBezTo>
                    <a:pt x="2817" y="3093"/>
                    <a:pt x="3757" y="3573"/>
                    <a:pt x="4696" y="3573"/>
                  </a:cubicBezTo>
                  <a:cubicBezTo>
                    <a:pt x="5635" y="3573"/>
                    <a:pt x="4696" y="3573"/>
                    <a:pt x="6574" y="3573"/>
                  </a:cubicBezTo>
                  <a:cubicBezTo>
                    <a:pt x="6574" y="3573"/>
                    <a:pt x="7513" y="4053"/>
                    <a:pt x="6574" y="4053"/>
                  </a:cubicBezTo>
                  <a:cubicBezTo>
                    <a:pt x="7513" y="4053"/>
                    <a:pt x="8452" y="5013"/>
                    <a:pt x="7513" y="5493"/>
                  </a:cubicBezTo>
                  <a:cubicBezTo>
                    <a:pt x="6574" y="5493"/>
                    <a:pt x="5635" y="5013"/>
                    <a:pt x="5635" y="5493"/>
                  </a:cubicBezTo>
                  <a:cubicBezTo>
                    <a:pt x="5635" y="5493"/>
                    <a:pt x="5635" y="5493"/>
                    <a:pt x="5635" y="5973"/>
                  </a:cubicBezTo>
                  <a:cubicBezTo>
                    <a:pt x="5635" y="5973"/>
                    <a:pt x="7513" y="5973"/>
                    <a:pt x="7513" y="5973"/>
                  </a:cubicBezTo>
                  <a:cubicBezTo>
                    <a:pt x="7513" y="6453"/>
                    <a:pt x="8452" y="6453"/>
                    <a:pt x="8452" y="6453"/>
                  </a:cubicBezTo>
                  <a:cubicBezTo>
                    <a:pt x="9391" y="6933"/>
                    <a:pt x="8452" y="6933"/>
                    <a:pt x="9391" y="6933"/>
                  </a:cubicBezTo>
                  <a:cubicBezTo>
                    <a:pt x="9391" y="7413"/>
                    <a:pt x="10330" y="7413"/>
                    <a:pt x="10330" y="7413"/>
                  </a:cubicBezTo>
                  <a:cubicBezTo>
                    <a:pt x="11270" y="7893"/>
                    <a:pt x="12209" y="8373"/>
                    <a:pt x="13148" y="8853"/>
                  </a:cubicBezTo>
                  <a:cubicBezTo>
                    <a:pt x="13148" y="9333"/>
                    <a:pt x="13148" y="9813"/>
                    <a:pt x="14087" y="9813"/>
                  </a:cubicBezTo>
                  <a:cubicBezTo>
                    <a:pt x="14087" y="9813"/>
                    <a:pt x="15026" y="10293"/>
                    <a:pt x="15026" y="10293"/>
                  </a:cubicBezTo>
                  <a:cubicBezTo>
                    <a:pt x="15965" y="10773"/>
                    <a:pt x="15026" y="10293"/>
                    <a:pt x="15026" y="10773"/>
                  </a:cubicBezTo>
                  <a:cubicBezTo>
                    <a:pt x="15026" y="11253"/>
                    <a:pt x="15965" y="11253"/>
                    <a:pt x="15965" y="11733"/>
                  </a:cubicBezTo>
                  <a:cubicBezTo>
                    <a:pt x="15965" y="11733"/>
                    <a:pt x="15965" y="11733"/>
                    <a:pt x="15965" y="11733"/>
                  </a:cubicBezTo>
                  <a:cubicBezTo>
                    <a:pt x="15965" y="12213"/>
                    <a:pt x="15965" y="12213"/>
                    <a:pt x="15965" y="12213"/>
                  </a:cubicBezTo>
                  <a:cubicBezTo>
                    <a:pt x="15965" y="12693"/>
                    <a:pt x="15965" y="12693"/>
                    <a:pt x="15965" y="13173"/>
                  </a:cubicBezTo>
                  <a:cubicBezTo>
                    <a:pt x="15965" y="13173"/>
                    <a:pt x="16904" y="13653"/>
                    <a:pt x="16904" y="14133"/>
                  </a:cubicBezTo>
                  <a:cubicBezTo>
                    <a:pt x="16904" y="14133"/>
                    <a:pt x="16904" y="14613"/>
                    <a:pt x="16904" y="15093"/>
                  </a:cubicBezTo>
                  <a:cubicBezTo>
                    <a:pt x="16904" y="15093"/>
                    <a:pt x="16904" y="15573"/>
                    <a:pt x="16904" y="16053"/>
                  </a:cubicBezTo>
                  <a:cubicBezTo>
                    <a:pt x="15965" y="15573"/>
                    <a:pt x="15965" y="16053"/>
                    <a:pt x="15026" y="16053"/>
                  </a:cubicBezTo>
                  <a:cubicBezTo>
                    <a:pt x="15026" y="16053"/>
                    <a:pt x="14087" y="16053"/>
                    <a:pt x="14087" y="16533"/>
                  </a:cubicBezTo>
                  <a:cubicBezTo>
                    <a:pt x="14087" y="16533"/>
                    <a:pt x="14087" y="16533"/>
                    <a:pt x="14087" y="16533"/>
                  </a:cubicBezTo>
                  <a:cubicBezTo>
                    <a:pt x="14087" y="16533"/>
                    <a:pt x="13148" y="16533"/>
                    <a:pt x="13148" y="16533"/>
                  </a:cubicBezTo>
                  <a:cubicBezTo>
                    <a:pt x="13148" y="16533"/>
                    <a:pt x="13148" y="17013"/>
                    <a:pt x="13148" y="17013"/>
                  </a:cubicBezTo>
                  <a:cubicBezTo>
                    <a:pt x="13148" y="17493"/>
                    <a:pt x="14087" y="17493"/>
                    <a:pt x="14087" y="17973"/>
                  </a:cubicBezTo>
                  <a:cubicBezTo>
                    <a:pt x="14087" y="17973"/>
                    <a:pt x="13148" y="17973"/>
                    <a:pt x="13148" y="17973"/>
                  </a:cubicBezTo>
                  <a:cubicBezTo>
                    <a:pt x="13148" y="17493"/>
                    <a:pt x="13148" y="17493"/>
                    <a:pt x="12209" y="17493"/>
                  </a:cubicBezTo>
                  <a:cubicBezTo>
                    <a:pt x="12209" y="17493"/>
                    <a:pt x="12209" y="17973"/>
                    <a:pt x="12209" y="17973"/>
                  </a:cubicBezTo>
                  <a:cubicBezTo>
                    <a:pt x="11270" y="17973"/>
                    <a:pt x="11270" y="17493"/>
                    <a:pt x="11270" y="17973"/>
                  </a:cubicBezTo>
                  <a:cubicBezTo>
                    <a:pt x="11270" y="17973"/>
                    <a:pt x="11270" y="17973"/>
                    <a:pt x="11270" y="17973"/>
                  </a:cubicBezTo>
                  <a:cubicBezTo>
                    <a:pt x="10330" y="18453"/>
                    <a:pt x="10330" y="18453"/>
                    <a:pt x="9391" y="18453"/>
                  </a:cubicBezTo>
                  <a:cubicBezTo>
                    <a:pt x="10330" y="18453"/>
                    <a:pt x="10330" y="18453"/>
                    <a:pt x="10330" y="18933"/>
                  </a:cubicBezTo>
                  <a:cubicBezTo>
                    <a:pt x="10330" y="18933"/>
                    <a:pt x="10330" y="18933"/>
                    <a:pt x="10330" y="18933"/>
                  </a:cubicBezTo>
                  <a:cubicBezTo>
                    <a:pt x="11270" y="18933"/>
                    <a:pt x="11270" y="18933"/>
                    <a:pt x="11270" y="19413"/>
                  </a:cubicBezTo>
                  <a:cubicBezTo>
                    <a:pt x="11270" y="18933"/>
                    <a:pt x="11270" y="19413"/>
                    <a:pt x="11270" y="19413"/>
                  </a:cubicBezTo>
                  <a:cubicBezTo>
                    <a:pt x="11270" y="19893"/>
                    <a:pt x="11270" y="19893"/>
                    <a:pt x="11270" y="20373"/>
                  </a:cubicBezTo>
                  <a:cubicBezTo>
                    <a:pt x="11270" y="20373"/>
                    <a:pt x="11270" y="20853"/>
                    <a:pt x="11270" y="20853"/>
                  </a:cubicBezTo>
                  <a:cubicBezTo>
                    <a:pt x="12209" y="21333"/>
                    <a:pt x="12209" y="20373"/>
                    <a:pt x="13148" y="20373"/>
                  </a:cubicBezTo>
                  <a:cubicBezTo>
                    <a:pt x="14087" y="19893"/>
                    <a:pt x="14087" y="19893"/>
                    <a:pt x="13148" y="18933"/>
                  </a:cubicBezTo>
                  <a:cubicBezTo>
                    <a:pt x="13148" y="18933"/>
                    <a:pt x="15026" y="19893"/>
                    <a:pt x="15026" y="19413"/>
                  </a:cubicBezTo>
                  <a:cubicBezTo>
                    <a:pt x="15026" y="19413"/>
                    <a:pt x="14087" y="18933"/>
                    <a:pt x="14087" y="18933"/>
                  </a:cubicBezTo>
                  <a:cubicBezTo>
                    <a:pt x="14087" y="18933"/>
                    <a:pt x="15026" y="19413"/>
                    <a:pt x="15026" y="19413"/>
                  </a:cubicBezTo>
                  <a:cubicBezTo>
                    <a:pt x="15026" y="19413"/>
                    <a:pt x="15965" y="18933"/>
                    <a:pt x="15965" y="18933"/>
                  </a:cubicBezTo>
                  <a:cubicBezTo>
                    <a:pt x="15965" y="18933"/>
                    <a:pt x="15026" y="18453"/>
                    <a:pt x="15026" y="18453"/>
                  </a:cubicBezTo>
                  <a:cubicBezTo>
                    <a:pt x="15026" y="18933"/>
                    <a:pt x="15965" y="18453"/>
                    <a:pt x="15026" y="18453"/>
                  </a:cubicBezTo>
                  <a:cubicBezTo>
                    <a:pt x="15965" y="17973"/>
                    <a:pt x="15965" y="18933"/>
                    <a:pt x="15965" y="17973"/>
                  </a:cubicBezTo>
                  <a:cubicBezTo>
                    <a:pt x="15965" y="18933"/>
                    <a:pt x="18783" y="17973"/>
                    <a:pt x="18783" y="17493"/>
                  </a:cubicBezTo>
                  <a:cubicBezTo>
                    <a:pt x="19722" y="17493"/>
                    <a:pt x="20661" y="17013"/>
                    <a:pt x="20661" y="17013"/>
                  </a:cubicBezTo>
                  <a:cubicBezTo>
                    <a:pt x="21600" y="16533"/>
                    <a:pt x="20661" y="16533"/>
                    <a:pt x="21600" y="16053"/>
                  </a:cubicBezTo>
                  <a:cubicBezTo>
                    <a:pt x="21600" y="16053"/>
                    <a:pt x="21600" y="16053"/>
                    <a:pt x="21600" y="16533"/>
                  </a:cubicBezTo>
                  <a:cubicBezTo>
                    <a:pt x="21600" y="16053"/>
                    <a:pt x="20661" y="16053"/>
                    <a:pt x="20661" y="15573"/>
                  </a:cubicBezTo>
                  <a:cubicBezTo>
                    <a:pt x="20661" y="15573"/>
                    <a:pt x="21600" y="15573"/>
                    <a:pt x="21600" y="15573"/>
                  </a:cubicBezTo>
                  <a:cubicBezTo>
                    <a:pt x="20661" y="15573"/>
                    <a:pt x="20661" y="15093"/>
                    <a:pt x="21600" y="15093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8171FE9A-0B47-4FD9-A663-B2BA03DC3E5A}"/>
                </a:ext>
              </a:extLst>
            </p:cNvPr>
            <p:cNvSpPr/>
            <p:nvPr/>
          </p:nvSpPr>
          <p:spPr>
            <a:xfrm>
              <a:off x="1751678" y="2709031"/>
              <a:ext cx="236844" cy="20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988"/>
                  </a:moveTo>
                  <a:cubicBezTo>
                    <a:pt x="21600" y="6353"/>
                    <a:pt x="20983" y="6353"/>
                    <a:pt x="20366" y="6988"/>
                  </a:cubicBezTo>
                  <a:cubicBezTo>
                    <a:pt x="20366" y="6988"/>
                    <a:pt x="19749" y="6988"/>
                    <a:pt x="19749" y="6988"/>
                  </a:cubicBezTo>
                  <a:cubicBezTo>
                    <a:pt x="19131" y="6988"/>
                    <a:pt x="19131" y="6988"/>
                    <a:pt x="19131" y="6353"/>
                  </a:cubicBezTo>
                  <a:cubicBezTo>
                    <a:pt x="19749" y="6353"/>
                    <a:pt x="19749" y="6353"/>
                    <a:pt x="19749" y="5718"/>
                  </a:cubicBezTo>
                  <a:cubicBezTo>
                    <a:pt x="19749" y="5718"/>
                    <a:pt x="20366" y="5718"/>
                    <a:pt x="20366" y="5082"/>
                  </a:cubicBezTo>
                  <a:cubicBezTo>
                    <a:pt x="20366" y="5082"/>
                    <a:pt x="19749" y="4447"/>
                    <a:pt x="19131" y="4447"/>
                  </a:cubicBezTo>
                  <a:cubicBezTo>
                    <a:pt x="19131" y="4447"/>
                    <a:pt x="19131" y="4447"/>
                    <a:pt x="18514" y="4447"/>
                  </a:cubicBezTo>
                  <a:cubicBezTo>
                    <a:pt x="18514" y="4447"/>
                    <a:pt x="18514" y="4447"/>
                    <a:pt x="18514" y="4447"/>
                  </a:cubicBezTo>
                  <a:cubicBezTo>
                    <a:pt x="18514" y="4447"/>
                    <a:pt x="17897" y="3812"/>
                    <a:pt x="17897" y="4447"/>
                  </a:cubicBezTo>
                  <a:cubicBezTo>
                    <a:pt x="17897" y="4447"/>
                    <a:pt x="17897" y="4447"/>
                    <a:pt x="17897" y="4447"/>
                  </a:cubicBezTo>
                  <a:cubicBezTo>
                    <a:pt x="17897" y="4447"/>
                    <a:pt x="17897" y="4447"/>
                    <a:pt x="17897" y="4447"/>
                  </a:cubicBezTo>
                  <a:cubicBezTo>
                    <a:pt x="17897" y="3812"/>
                    <a:pt x="17897" y="3812"/>
                    <a:pt x="17280" y="3812"/>
                  </a:cubicBezTo>
                  <a:cubicBezTo>
                    <a:pt x="17280" y="3812"/>
                    <a:pt x="17280" y="3812"/>
                    <a:pt x="17280" y="3812"/>
                  </a:cubicBezTo>
                  <a:cubicBezTo>
                    <a:pt x="17280" y="3812"/>
                    <a:pt x="17280" y="3176"/>
                    <a:pt x="17280" y="3176"/>
                  </a:cubicBezTo>
                  <a:cubicBezTo>
                    <a:pt x="17280" y="3176"/>
                    <a:pt x="18514" y="3176"/>
                    <a:pt x="18514" y="2541"/>
                  </a:cubicBezTo>
                  <a:cubicBezTo>
                    <a:pt x="17280" y="2541"/>
                    <a:pt x="16046" y="2541"/>
                    <a:pt x="14811" y="2541"/>
                  </a:cubicBezTo>
                  <a:cubicBezTo>
                    <a:pt x="14811" y="2541"/>
                    <a:pt x="14811" y="3176"/>
                    <a:pt x="14811" y="3176"/>
                  </a:cubicBezTo>
                  <a:cubicBezTo>
                    <a:pt x="14811" y="2541"/>
                    <a:pt x="15429" y="3176"/>
                    <a:pt x="15429" y="3176"/>
                  </a:cubicBezTo>
                  <a:cubicBezTo>
                    <a:pt x="15429" y="3176"/>
                    <a:pt x="14811" y="3176"/>
                    <a:pt x="14194" y="3176"/>
                  </a:cubicBezTo>
                  <a:cubicBezTo>
                    <a:pt x="14194" y="3812"/>
                    <a:pt x="13577" y="3812"/>
                    <a:pt x="12960" y="3812"/>
                  </a:cubicBezTo>
                  <a:cubicBezTo>
                    <a:pt x="12343" y="3812"/>
                    <a:pt x="12343" y="3176"/>
                    <a:pt x="11726" y="3176"/>
                  </a:cubicBezTo>
                  <a:cubicBezTo>
                    <a:pt x="11726" y="2541"/>
                    <a:pt x="11726" y="2541"/>
                    <a:pt x="11109" y="2541"/>
                  </a:cubicBezTo>
                  <a:cubicBezTo>
                    <a:pt x="9874" y="3176"/>
                    <a:pt x="8640" y="3812"/>
                    <a:pt x="8023" y="2541"/>
                  </a:cubicBezTo>
                  <a:cubicBezTo>
                    <a:pt x="8023" y="1906"/>
                    <a:pt x="8023" y="1906"/>
                    <a:pt x="8023" y="1271"/>
                  </a:cubicBezTo>
                  <a:cubicBezTo>
                    <a:pt x="7406" y="1271"/>
                    <a:pt x="6789" y="1271"/>
                    <a:pt x="6789" y="1271"/>
                  </a:cubicBezTo>
                  <a:cubicBezTo>
                    <a:pt x="6171" y="635"/>
                    <a:pt x="6171" y="635"/>
                    <a:pt x="6171" y="0"/>
                  </a:cubicBezTo>
                  <a:cubicBezTo>
                    <a:pt x="5554" y="0"/>
                    <a:pt x="5554" y="0"/>
                    <a:pt x="5554" y="635"/>
                  </a:cubicBezTo>
                  <a:cubicBezTo>
                    <a:pt x="5554" y="1271"/>
                    <a:pt x="5554" y="635"/>
                    <a:pt x="6171" y="635"/>
                  </a:cubicBezTo>
                  <a:cubicBezTo>
                    <a:pt x="6789" y="1271"/>
                    <a:pt x="5554" y="1271"/>
                    <a:pt x="5554" y="1271"/>
                  </a:cubicBezTo>
                  <a:cubicBezTo>
                    <a:pt x="4937" y="1271"/>
                    <a:pt x="4937" y="1271"/>
                    <a:pt x="4320" y="1906"/>
                  </a:cubicBezTo>
                  <a:cubicBezTo>
                    <a:pt x="4320" y="1906"/>
                    <a:pt x="3703" y="1906"/>
                    <a:pt x="3086" y="2541"/>
                  </a:cubicBezTo>
                  <a:cubicBezTo>
                    <a:pt x="3086" y="3176"/>
                    <a:pt x="3703" y="3812"/>
                    <a:pt x="3703" y="5082"/>
                  </a:cubicBezTo>
                  <a:cubicBezTo>
                    <a:pt x="3703" y="5082"/>
                    <a:pt x="3086" y="5718"/>
                    <a:pt x="2469" y="5718"/>
                  </a:cubicBezTo>
                  <a:cubicBezTo>
                    <a:pt x="2469" y="5718"/>
                    <a:pt x="2469" y="5082"/>
                    <a:pt x="2469" y="5082"/>
                  </a:cubicBezTo>
                  <a:cubicBezTo>
                    <a:pt x="1851" y="4447"/>
                    <a:pt x="1851" y="4447"/>
                    <a:pt x="2469" y="3812"/>
                  </a:cubicBezTo>
                  <a:cubicBezTo>
                    <a:pt x="2469" y="3176"/>
                    <a:pt x="3086" y="3176"/>
                    <a:pt x="3086" y="2541"/>
                  </a:cubicBezTo>
                  <a:cubicBezTo>
                    <a:pt x="3086" y="2541"/>
                    <a:pt x="3086" y="2541"/>
                    <a:pt x="3086" y="1906"/>
                  </a:cubicBezTo>
                  <a:cubicBezTo>
                    <a:pt x="3086" y="1906"/>
                    <a:pt x="3086" y="1906"/>
                    <a:pt x="3086" y="1906"/>
                  </a:cubicBezTo>
                  <a:cubicBezTo>
                    <a:pt x="2469" y="1906"/>
                    <a:pt x="2469" y="1271"/>
                    <a:pt x="2469" y="1271"/>
                  </a:cubicBezTo>
                  <a:cubicBezTo>
                    <a:pt x="2469" y="635"/>
                    <a:pt x="3086" y="635"/>
                    <a:pt x="3703" y="635"/>
                  </a:cubicBezTo>
                  <a:cubicBezTo>
                    <a:pt x="3086" y="635"/>
                    <a:pt x="2469" y="635"/>
                    <a:pt x="2469" y="1271"/>
                  </a:cubicBezTo>
                  <a:cubicBezTo>
                    <a:pt x="1851" y="1271"/>
                    <a:pt x="1851" y="1906"/>
                    <a:pt x="1234" y="1906"/>
                  </a:cubicBezTo>
                  <a:cubicBezTo>
                    <a:pt x="1234" y="2541"/>
                    <a:pt x="617" y="3812"/>
                    <a:pt x="617" y="4447"/>
                  </a:cubicBezTo>
                  <a:cubicBezTo>
                    <a:pt x="617" y="4447"/>
                    <a:pt x="0" y="5082"/>
                    <a:pt x="0" y="5718"/>
                  </a:cubicBezTo>
                  <a:cubicBezTo>
                    <a:pt x="617" y="5082"/>
                    <a:pt x="617" y="5718"/>
                    <a:pt x="617" y="5718"/>
                  </a:cubicBezTo>
                  <a:cubicBezTo>
                    <a:pt x="1234" y="6353"/>
                    <a:pt x="1234" y="6353"/>
                    <a:pt x="1234" y="6353"/>
                  </a:cubicBezTo>
                  <a:cubicBezTo>
                    <a:pt x="1234" y="6988"/>
                    <a:pt x="1234" y="6988"/>
                    <a:pt x="1234" y="6988"/>
                  </a:cubicBezTo>
                  <a:cubicBezTo>
                    <a:pt x="1851" y="7624"/>
                    <a:pt x="1234" y="7624"/>
                    <a:pt x="1234" y="8259"/>
                  </a:cubicBezTo>
                  <a:cubicBezTo>
                    <a:pt x="1234" y="8259"/>
                    <a:pt x="1234" y="8894"/>
                    <a:pt x="1234" y="8894"/>
                  </a:cubicBezTo>
                  <a:cubicBezTo>
                    <a:pt x="1234" y="8894"/>
                    <a:pt x="1851" y="8894"/>
                    <a:pt x="1851" y="8894"/>
                  </a:cubicBezTo>
                  <a:cubicBezTo>
                    <a:pt x="1851" y="8894"/>
                    <a:pt x="1851" y="9529"/>
                    <a:pt x="1851" y="9529"/>
                  </a:cubicBezTo>
                  <a:cubicBezTo>
                    <a:pt x="2469" y="10165"/>
                    <a:pt x="3703" y="9529"/>
                    <a:pt x="4320" y="9529"/>
                  </a:cubicBezTo>
                  <a:cubicBezTo>
                    <a:pt x="5554" y="9529"/>
                    <a:pt x="4937" y="10165"/>
                    <a:pt x="6171" y="11435"/>
                  </a:cubicBezTo>
                  <a:cubicBezTo>
                    <a:pt x="6171" y="11435"/>
                    <a:pt x="6789" y="11435"/>
                    <a:pt x="6789" y="11435"/>
                  </a:cubicBezTo>
                  <a:cubicBezTo>
                    <a:pt x="7406" y="10800"/>
                    <a:pt x="9257" y="10800"/>
                    <a:pt x="9257" y="11435"/>
                  </a:cubicBezTo>
                  <a:cubicBezTo>
                    <a:pt x="9257" y="11435"/>
                    <a:pt x="9257" y="12071"/>
                    <a:pt x="8640" y="12071"/>
                  </a:cubicBezTo>
                  <a:cubicBezTo>
                    <a:pt x="8640" y="12706"/>
                    <a:pt x="8640" y="12706"/>
                    <a:pt x="8640" y="13341"/>
                  </a:cubicBezTo>
                  <a:cubicBezTo>
                    <a:pt x="8640" y="13976"/>
                    <a:pt x="8640" y="15247"/>
                    <a:pt x="8640" y="15882"/>
                  </a:cubicBezTo>
                  <a:cubicBezTo>
                    <a:pt x="9257" y="15882"/>
                    <a:pt x="9257" y="16518"/>
                    <a:pt x="9257" y="16518"/>
                  </a:cubicBezTo>
                  <a:cubicBezTo>
                    <a:pt x="9257" y="17153"/>
                    <a:pt x="8640" y="17153"/>
                    <a:pt x="8640" y="17788"/>
                  </a:cubicBezTo>
                  <a:cubicBezTo>
                    <a:pt x="9257" y="17153"/>
                    <a:pt x="9874" y="19694"/>
                    <a:pt x="9874" y="20329"/>
                  </a:cubicBezTo>
                  <a:cubicBezTo>
                    <a:pt x="9874" y="20965"/>
                    <a:pt x="10491" y="21600"/>
                    <a:pt x="11109" y="21600"/>
                  </a:cubicBezTo>
                  <a:cubicBezTo>
                    <a:pt x="11109" y="21600"/>
                    <a:pt x="12343" y="20329"/>
                    <a:pt x="12343" y="21600"/>
                  </a:cubicBezTo>
                  <a:cubicBezTo>
                    <a:pt x="12343" y="21600"/>
                    <a:pt x="12960" y="20965"/>
                    <a:pt x="13577" y="20329"/>
                  </a:cubicBezTo>
                  <a:cubicBezTo>
                    <a:pt x="13577" y="20329"/>
                    <a:pt x="14194" y="20329"/>
                    <a:pt x="14194" y="19694"/>
                  </a:cubicBezTo>
                  <a:cubicBezTo>
                    <a:pt x="14811" y="19694"/>
                    <a:pt x="14811" y="19694"/>
                    <a:pt x="14811" y="19059"/>
                  </a:cubicBezTo>
                  <a:cubicBezTo>
                    <a:pt x="14811" y="19059"/>
                    <a:pt x="15429" y="19059"/>
                    <a:pt x="15429" y="19059"/>
                  </a:cubicBezTo>
                  <a:cubicBezTo>
                    <a:pt x="16046" y="17788"/>
                    <a:pt x="14811" y="18424"/>
                    <a:pt x="14811" y="18424"/>
                  </a:cubicBezTo>
                  <a:cubicBezTo>
                    <a:pt x="14811" y="17788"/>
                    <a:pt x="14811" y="17788"/>
                    <a:pt x="14811" y="17153"/>
                  </a:cubicBezTo>
                  <a:cubicBezTo>
                    <a:pt x="14194" y="16518"/>
                    <a:pt x="14194" y="15882"/>
                    <a:pt x="13577" y="15247"/>
                  </a:cubicBezTo>
                  <a:cubicBezTo>
                    <a:pt x="13577" y="15247"/>
                    <a:pt x="12960" y="14612"/>
                    <a:pt x="13577" y="14612"/>
                  </a:cubicBezTo>
                  <a:cubicBezTo>
                    <a:pt x="13577" y="14612"/>
                    <a:pt x="14194" y="15247"/>
                    <a:pt x="14194" y="15247"/>
                  </a:cubicBezTo>
                  <a:cubicBezTo>
                    <a:pt x="14194" y="15247"/>
                    <a:pt x="14194" y="15247"/>
                    <a:pt x="14194" y="15247"/>
                  </a:cubicBezTo>
                  <a:cubicBezTo>
                    <a:pt x="14811" y="15247"/>
                    <a:pt x="14811" y="15247"/>
                    <a:pt x="14811" y="15247"/>
                  </a:cubicBezTo>
                  <a:cubicBezTo>
                    <a:pt x="14811" y="15247"/>
                    <a:pt x="15429" y="15247"/>
                    <a:pt x="16046" y="15247"/>
                  </a:cubicBezTo>
                  <a:cubicBezTo>
                    <a:pt x="16046" y="15882"/>
                    <a:pt x="16046" y="16518"/>
                    <a:pt x="16663" y="15882"/>
                  </a:cubicBezTo>
                  <a:cubicBezTo>
                    <a:pt x="17280" y="15247"/>
                    <a:pt x="16663" y="15247"/>
                    <a:pt x="17280" y="15247"/>
                  </a:cubicBezTo>
                  <a:cubicBezTo>
                    <a:pt x="17280" y="15247"/>
                    <a:pt x="17897" y="15247"/>
                    <a:pt x="17897" y="15247"/>
                  </a:cubicBezTo>
                  <a:cubicBezTo>
                    <a:pt x="18514" y="15247"/>
                    <a:pt x="18514" y="14612"/>
                    <a:pt x="19131" y="14612"/>
                  </a:cubicBezTo>
                  <a:cubicBezTo>
                    <a:pt x="19749" y="13976"/>
                    <a:pt x="20366" y="13976"/>
                    <a:pt x="20366" y="13341"/>
                  </a:cubicBezTo>
                  <a:cubicBezTo>
                    <a:pt x="19749" y="12706"/>
                    <a:pt x="19131" y="12071"/>
                    <a:pt x="19131" y="11435"/>
                  </a:cubicBezTo>
                  <a:cubicBezTo>
                    <a:pt x="19131" y="11435"/>
                    <a:pt x="19749" y="11435"/>
                    <a:pt x="19749" y="10800"/>
                  </a:cubicBezTo>
                  <a:cubicBezTo>
                    <a:pt x="19749" y="10800"/>
                    <a:pt x="19131" y="10800"/>
                    <a:pt x="19749" y="10165"/>
                  </a:cubicBezTo>
                  <a:cubicBezTo>
                    <a:pt x="19749" y="10165"/>
                    <a:pt x="20366" y="10165"/>
                    <a:pt x="20983" y="9529"/>
                  </a:cubicBezTo>
                  <a:cubicBezTo>
                    <a:pt x="20983" y="8894"/>
                    <a:pt x="20366" y="9529"/>
                    <a:pt x="20366" y="9529"/>
                  </a:cubicBezTo>
                  <a:cubicBezTo>
                    <a:pt x="20366" y="9529"/>
                    <a:pt x="20366" y="8894"/>
                    <a:pt x="20366" y="8894"/>
                  </a:cubicBezTo>
                  <a:cubicBezTo>
                    <a:pt x="20366" y="8259"/>
                    <a:pt x="20366" y="8259"/>
                    <a:pt x="20366" y="8259"/>
                  </a:cubicBezTo>
                  <a:cubicBezTo>
                    <a:pt x="20983" y="8259"/>
                    <a:pt x="20983" y="7624"/>
                    <a:pt x="21600" y="7624"/>
                  </a:cubicBezTo>
                  <a:cubicBezTo>
                    <a:pt x="21600" y="7624"/>
                    <a:pt x="21600" y="7624"/>
                    <a:pt x="21600" y="6988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Square">
              <a:extLst>
                <a:ext uri="{FF2B5EF4-FFF2-40B4-BE49-F238E27FC236}">
                  <a16:creationId xmlns:a16="http://schemas.microsoft.com/office/drawing/2014/main" id="{7A82254D-9F8F-4D0F-9A3D-CEF7A6617B25}"/>
                </a:ext>
              </a:extLst>
            </p:cNvPr>
            <p:cNvSpPr/>
            <p:nvPr/>
          </p:nvSpPr>
          <p:spPr>
            <a:xfrm>
              <a:off x="3264517" y="2166908"/>
              <a:ext cx="9474" cy="8463"/>
            </a:xfrm>
            <a:prstGeom prst="rect">
              <a:avLst/>
            </a:pr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8E5B6A84-87D7-4719-9FB9-FE81553B49BB}"/>
                </a:ext>
              </a:extLst>
            </p:cNvPr>
            <p:cNvSpPr/>
            <p:nvPr/>
          </p:nvSpPr>
          <p:spPr>
            <a:xfrm>
              <a:off x="5991177" y="3192448"/>
              <a:ext cx="29474" cy="76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0" h="21185" extrusionOk="0">
                  <a:moveTo>
                    <a:pt x="17280" y="19938"/>
                  </a:moveTo>
                  <a:cubicBezTo>
                    <a:pt x="21600" y="19938"/>
                    <a:pt x="17280" y="18277"/>
                    <a:pt x="17280" y="19938"/>
                  </a:cubicBezTo>
                  <a:cubicBezTo>
                    <a:pt x="17280" y="21600"/>
                    <a:pt x="21600" y="21600"/>
                    <a:pt x="17280" y="19938"/>
                  </a:cubicBezTo>
                  <a:close/>
                  <a:moveTo>
                    <a:pt x="12960" y="13292"/>
                  </a:moveTo>
                  <a:cubicBezTo>
                    <a:pt x="12960" y="13292"/>
                    <a:pt x="12960" y="13292"/>
                    <a:pt x="8640" y="14954"/>
                  </a:cubicBezTo>
                  <a:cubicBezTo>
                    <a:pt x="12960" y="14954"/>
                    <a:pt x="8640" y="14954"/>
                    <a:pt x="12960" y="14954"/>
                  </a:cubicBezTo>
                  <a:cubicBezTo>
                    <a:pt x="12960" y="14954"/>
                    <a:pt x="17280" y="14954"/>
                    <a:pt x="12960" y="13292"/>
                  </a:cubicBezTo>
                  <a:close/>
                  <a:moveTo>
                    <a:pt x="8640" y="8308"/>
                  </a:moveTo>
                  <a:cubicBezTo>
                    <a:pt x="8640" y="6646"/>
                    <a:pt x="4320" y="3323"/>
                    <a:pt x="4320" y="6646"/>
                  </a:cubicBezTo>
                  <a:cubicBezTo>
                    <a:pt x="4320" y="6646"/>
                    <a:pt x="4320" y="6646"/>
                    <a:pt x="4320" y="6646"/>
                  </a:cubicBezTo>
                  <a:cubicBezTo>
                    <a:pt x="4320" y="6646"/>
                    <a:pt x="4320" y="8308"/>
                    <a:pt x="4320" y="8308"/>
                  </a:cubicBezTo>
                  <a:cubicBezTo>
                    <a:pt x="8640" y="9969"/>
                    <a:pt x="8640" y="8308"/>
                    <a:pt x="8640" y="8308"/>
                  </a:cubicBezTo>
                  <a:close/>
                  <a:moveTo>
                    <a:pt x="4320" y="3323"/>
                  </a:moveTo>
                  <a:cubicBezTo>
                    <a:pt x="4320" y="3323"/>
                    <a:pt x="4320" y="1662"/>
                    <a:pt x="4320" y="0"/>
                  </a:cubicBezTo>
                  <a:cubicBezTo>
                    <a:pt x="4320" y="0"/>
                    <a:pt x="4320" y="1662"/>
                    <a:pt x="0" y="1662"/>
                  </a:cubicBezTo>
                  <a:cubicBezTo>
                    <a:pt x="0" y="1662"/>
                    <a:pt x="4320" y="0"/>
                    <a:pt x="0" y="0"/>
                  </a:cubicBezTo>
                  <a:cubicBezTo>
                    <a:pt x="0" y="0"/>
                    <a:pt x="0" y="3323"/>
                    <a:pt x="0" y="4985"/>
                  </a:cubicBezTo>
                  <a:cubicBezTo>
                    <a:pt x="0" y="3323"/>
                    <a:pt x="4320" y="3323"/>
                    <a:pt x="4320" y="3323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72D1CA6C-B700-41FB-832B-E916AEEF7508}"/>
                </a:ext>
              </a:extLst>
            </p:cNvPr>
            <p:cNvSpPr/>
            <p:nvPr/>
          </p:nvSpPr>
          <p:spPr>
            <a:xfrm>
              <a:off x="3966165" y="2110315"/>
              <a:ext cx="297239" cy="14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27" y="14400"/>
                  </a:moveTo>
                  <a:cubicBezTo>
                    <a:pt x="20127" y="14400"/>
                    <a:pt x="20127" y="14400"/>
                    <a:pt x="20127" y="14400"/>
                  </a:cubicBezTo>
                  <a:cubicBezTo>
                    <a:pt x="20127" y="14400"/>
                    <a:pt x="20127" y="14400"/>
                    <a:pt x="20127" y="14400"/>
                  </a:cubicBezTo>
                  <a:cubicBezTo>
                    <a:pt x="20127" y="14400"/>
                    <a:pt x="20127" y="14400"/>
                    <a:pt x="20127" y="14400"/>
                  </a:cubicBezTo>
                  <a:close/>
                  <a:moveTo>
                    <a:pt x="19636" y="14400"/>
                  </a:moveTo>
                  <a:cubicBezTo>
                    <a:pt x="19636" y="14400"/>
                    <a:pt x="19636" y="14400"/>
                    <a:pt x="19636" y="14400"/>
                  </a:cubicBezTo>
                  <a:close/>
                  <a:moveTo>
                    <a:pt x="19636" y="14400"/>
                  </a:moveTo>
                  <a:cubicBezTo>
                    <a:pt x="19145" y="14400"/>
                    <a:pt x="19145" y="14400"/>
                    <a:pt x="19145" y="14400"/>
                  </a:cubicBezTo>
                  <a:cubicBezTo>
                    <a:pt x="19145" y="14400"/>
                    <a:pt x="19145" y="14400"/>
                    <a:pt x="19145" y="14400"/>
                  </a:cubicBezTo>
                  <a:cubicBezTo>
                    <a:pt x="19145" y="14400"/>
                    <a:pt x="19145" y="14400"/>
                    <a:pt x="19145" y="14400"/>
                  </a:cubicBezTo>
                  <a:cubicBezTo>
                    <a:pt x="19145" y="14400"/>
                    <a:pt x="19145" y="14400"/>
                    <a:pt x="19145" y="14400"/>
                  </a:cubicBezTo>
                  <a:cubicBezTo>
                    <a:pt x="19636" y="14400"/>
                    <a:pt x="19636" y="14400"/>
                    <a:pt x="19636" y="14400"/>
                  </a:cubicBezTo>
                  <a:cubicBezTo>
                    <a:pt x="19636" y="14400"/>
                    <a:pt x="19636" y="14400"/>
                    <a:pt x="19636" y="14400"/>
                  </a:cubicBezTo>
                  <a:close/>
                  <a:moveTo>
                    <a:pt x="21600" y="12600"/>
                  </a:moveTo>
                  <a:cubicBezTo>
                    <a:pt x="21109" y="12600"/>
                    <a:pt x="21109" y="11700"/>
                    <a:pt x="20618" y="11700"/>
                  </a:cubicBezTo>
                  <a:cubicBezTo>
                    <a:pt x="20618" y="11700"/>
                    <a:pt x="20618" y="11700"/>
                    <a:pt x="20127" y="11700"/>
                  </a:cubicBezTo>
                  <a:cubicBezTo>
                    <a:pt x="20127" y="10800"/>
                    <a:pt x="20127" y="10800"/>
                    <a:pt x="19636" y="10800"/>
                  </a:cubicBezTo>
                  <a:cubicBezTo>
                    <a:pt x="19636" y="10800"/>
                    <a:pt x="19636" y="10800"/>
                    <a:pt x="19636" y="10800"/>
                  </a:cubicBezTo>
                  <a:cubicBezTo>
                    <a:pt x="19145" y="10800"/>
                    <a:pt x="19636" y="10800"/>
                    <a:pt x="19145" y="10800"/>
                  </a:cubicBezTo>
                  <a:cubicBezTo>
                    <a:pt x="19145" y="10800"/>
                    <a:pt x="19145" y="11700"/>
                    <a:pt x="19145" y="11700"/>
                  </a:cubicBezTo>
                  <a:cubicBezTo>
                    <a:pt x="19145" y="11700"/>
                    <a:pt x="18655" y="10800"/>
                    <a:pt x="18655" y="10800"/>
                  </a:cubicBezTo>
                  <a:cubicBezTo>
                    <a:pt x="18164" y="10800"/>
                    <a:pt x="18164" y="10800"/>
                    <a:pt x="18164" y="10800"/>
                  </a:cubicBezTo>
                  <a:cubicBezTo>
                    <a:pt x="18164" y="10800"/>
                    <a:pt x="17673" y="10800"/>
                    <a:pt x="17673" y="10800"/>
                  </a:cubicBezTo>
                  <a:cubicBezTo>
                    <a:pt x="17673" y="9900"/>
                    <a:pt x="18655" y="9000"/>
                    <a:pt x="18655" y="9000"/>
                  </a:cubicBezTo>
                  <a:cubicBezTo>
                    <a:pt x="18655" y="8100"/>
                    <a:pt x="18164" y="9000"/>
                    <a:pt x="18164" y="9000"/>
                  </a:cubicBezTo>
                  <a:cubicBezTo>
                    <a:pt x="17673" y="9000"/>
                    <a:pt x="17182" y="9900"/>
                    <a:pt x="16691" y="9900"/>
                  </a:cubicBezTo>
                  <a:cubicBezTo>
                    <a:pt x="16691" y="10800"/>
                    <a:pt x="16691" y="10800"/>
                    <a:pt x="16200" y="11700"/>
                  </a:cubicBezTo>
                  <a:cubicBezTo>
                    <a:pt x="16200" y="11700"/>
                    <a:pt x="16200" y="12600"/>
                    <a:pt x="16200" y="12600"/>
                  </a:cubicBezTo>
                  <a:cubicBezTo>
                    <a:pt x="16200" y="12600"/>
                    <a:pt x="15709" y="12600"/>
                    <a:pt x="15709" y="12600"/>
                  </a:cubicBezTo>
                  <a:cubicBezTo>
                    <a:pt x="15218" y="11700"/>
                    <a:pt x="15709" y="11700"/>
                    <a:pt x="15218" y="11700"/>
                  </a:cubicBezTo>
                  <a:cubicBezTo>
                    <a:pt x="14727" y="10800"/>
                    <a:pt x="14236" y="11700"/>
                    <a:pt x="13745" y="10800"/>
                  </a:cubicBezTo>
                  <a:cubicBezTo>
                    <a:pt x="13745" y="10800"/>
                    <a:pt x="13745" y="9900"/>
                    <a:pt x="13255" y="9900"/>
                  </a:cubicBezTo>
                  <a:cubicBezTo>
                    <a:pt x="13255" y="9000"/>
                    <a:pt x="13255" y="9900"/>
                    <a:pt x="12764" y="9000"/>
                  </a:cubicBezTo>
                  <a:cubicBezTo>
                    <a:pt x="12273" y="9000"/>
                    <a:pt x="12273" y="7200"/>
                    <a:pt x="12273" y="6300"/>
                  </a:cubicBezTo>
                  <a:cubicBezTo>
                    <a:pt x="12273" y="7200"/>
                    <a:pt x="11782" y="6300"/>
                    <a:pt x="11291" y="6300"/>
                  </a:cubicBezTo>
                  <a:cubicBezTo>
                    <a:pt x="11291" y="5400"/>
                    <a:pt x="11291" y="5400"/>
                    <a:pt x="10800" y="4500"/>
                  </a:cubicBezTo>
                  <a:cubicBezTo>
                    <a:pt x="10800" y="4500"/>
                    <a:pt x="10800" y="4500"/>
                    <a:pt x="10309" y="5400"/>
                  </a:cubicBezTo>
                  <a:cubicBezTo>
                    <a:pt x="9818" y="5400"/>
                    <a:pt x="8836" y="5400"/>
                    <a:pt x="7855" y="5400"/>
                  </a:cubicBezTo>
                  <a:cubicBezTo>
                    <a:pt x="6873" y="5400"/>
                    <a:pt x="6873" y="3600"/>
                    <a:pt x="5891" y="3600"/>
                  </a:cubicBezTo>
                  <a:cubicBezTo>
                    <a:pt x="5400" y="2700"/>
                    <a:pt x="4909" y="1800"/>
                    <a:pt x="3927" y="900"/>
                  </a:cubicBezTo>
                  <a:cubicBezTo>
                    <a:pt x="3436" y="0"/>
                    <a:pt x="2945" y="0"/>
                    <a:pt x="1964" y="0"/>
                  </a:cubicBezTo>
                  <a:cubicBezTo>
                    <a:pt x="1473" y="0"/>
                    <a:pt x="0" y="900"/>
                    <a:pt x="0" y="1800"/>
                  </a:cubicBezTo>
                  <a:cubicBezTo>
                    <a:pt x="0" y="1800"/>
                    <a:pt x="0" y="2700"/>
                    <a:pt x="0" y="2700"/>
                  </a:cubicBezTo>
                  <a:cubicBezTo>
                    <a:pt x="491" y="4500"/>
                    <a:pt x="491" y="5400"/>
                    <a:pt x="491" y="6300"/>
                  </a:cubicBezTo>
                  <a:cubicBezTo>
                    <a:pt x="491" y="7200"/>
                    <a:pt x="982" y="8100"/>
                    <a:pt x="982" y="9000"/>
                  </a:cubicBezTo>
                  <a:cubicBezTo>
                    <a:pt x="982" y="9900"/>
                    <a:pt x="982" y="10800"/>
                    <a:pt x="982" y="10800"/>
                  </a:cubicBezTo>
                  <a:cubicBezTo>
                    <a:pt x="982" y="10800"/>
                    <a:pt x="2455" y="10800"/>
                    <a:pt x="2455" y="10800"/>
                  </a:cubicBezTo>
                  <a:cubicBezTo>
                    <a:pt x="2455" y="10800"/>
                    <a:pt x="1964" y="9900"/>
                    <a:pt x="1964" y="9000"/>
                  </a:cubicBezTo>
                  <a:cubicBezTo>
                    <a:pt x="2455" y="9000"/>
                    <a:pt x="2455" y="9000"/>
                    <a:pt x="2945" y="9000"/>
                  </a:cubicBezTo>
                  <a:cubicBezTo>
                    <a:pt x="2945" y="9000"/>
                    <a:pt x="2945" y="8100"/>
                    <a:pt x="2945" y="8100"/>
                  </a:cubicBezTo>
                  <a:cubicBezTo>
                    <a:pt x="2945" y="8100"/>
                    <a:pt x="2945" y="8100"/>
                    <a:pt x="2945" y="8100"/>
                  </a:cubicBezTo>
                  <a:cubicBezTo>
                    <a:pt x="3436" y="8100"/>
                    <a:pt x="3436" y="8100"/>
                    <a:pt x="3927" y="8100"/>
                  </a:cubicBezTo>
                  <a:cubicBezTo>
                    <a:pt x="3436" y="8100"/>
                    <a:pt x="3436" y="8100"/>
                    <a:pt x="3436" y="7200"/>
                  </a:cubicBezTo>
                  <a:cubicBezTo>
                    <a:pt x="3436" y="7200"/>
                    <a:pt x="3436" y="7200"/>
                    <a:pt x="3927" y="7200"/>
                  </a:cubicBezTo>
                  <a:cubicBezTo>
                    <a:pt x="3927" y="7200"/>
                    <a:pt x="3927" y="7200"/>
                    <a:pt x="4418" y="8100"/>
                  </a:cubicBezTo>
                  <a:cubicBezTo>
                    <a:pt x="4418" y="8100"/>
                    <a:pt x="4418" y="8100"/>
                    <a:pt x="4909" y="8100"/>
                  </a:cubicBezTo>
                  <a:cubicBezTo>
                    <a:pt x="4909" y="8100"/>
                    <a:pt x="4909" y="8100"/>
                    <a:pt x="5400" y="8100"/>
                  </a:cubicBezTo>
                  <a:cubicBezTo>
                    <a:pt x="5400" y="9000"/>
                    <a:pt x="5400" y="9000"/>
                    <a:pt x="5400" y="9000"/>
                  </a:cubicBezTo>
                  <a:cubicBezTo>
                    <a:pt x="5400" y="9000"/>
                    <a:pt x="5891" y="9000"/>
                    <a:pt x="5891" y="9900"/>
                  </a:cubicBezTo>
                  <a:cubicBezTo>
                    <a:pt x="5891" y="9900"/>
                    <a:pt x="5891" y="10800"/>
                    <a:pt x="5891" y="10800"/>
                  </a:cubicBezTo>
                  <a:cubicBezTo>
                    <a:pt x="6382" y="11700"/>
                    <a:pt x="6873" y="10800"/>
                    <a:pt x="7364" y="10800"/>
                  </a:cubicBezTo>
                  <a:cubicBezTo>
                    <a:pt x="8345" y="11700"/>
                    <a:pt x="8836" y="13500"/>
                    <a:pt x="9327" y="14400"/>
                  </a:cubicBezTo>
                  <a:cubicBezTo>
                    <a:pt x="9818" y="15300"/>
                    <a:pt x="10800" y="16200"/>
                    <a:pt x="11782" y="17100"/>
                  </a:cubicBezTo>
                  <a:cubicBezTo>
                    <a:pt x="12273" y="18000"/>
                    <a:pt x="12764" y="18900"/>
                    <a:pt x="13745" y="18900"/>
                  </a:cubicBezTo>
                  <a:cubicBezTo>
                    <a:pt x="13745" y="18900"/>
                    <a:pt x="14236" y="18900"/>
                    <a:pt x="14727" y="19800"/>
                  </a:cubicBezTo>
                  <a:cubicBezTo>
                    <a:pt x="14727" y="19800"/>
                    <a:pt x="14727" y="20700"/>
                    <a:pt x="14727" y="20700"/>
                  </a:cubicBezTo>
                  <a:cubicBezTo>
                    <a:pt x="14727" y="21600"/>
                    <a:pt x="14727" y="21600"/>
                    <a:pt x="15218" y="21600"/>
                  </a:cubicBezTo>
                  <a:cubicBezTo>
                    <a:pt x="15709" y="21600"/>
                    <a:pt x="15709" y="21600"/>
                    <a:pt x="15709" y="21600"/>
                  </a:cubicBezTo>
                  <a:cubicBezTo>
                    <a:pt x="15709" y="21600"/>
                    <a:pt x="15709" y="21600"/>
                    <a:pt x="16200" y="21600"/>
                  </a:cubicBezTo>
                  <a:cubicBezTo>
                    <a:pt x="16200" y="21600"/>
                    <a:pt x="16200" y="21600"/>
                    <a:pt x="16200" y="21600"/>
                  </a:cubicBezTo>
                  <a:cubicBezTo>
                    <a:pt x="16200" y="20700"/>
                    <a:pt x="16200" y="20700"/>
                    <a:pt x="16691" y="19800"/>
                  </a:cubicBezTo>
                  <a:cubicBezTo>
                    <a:pt x="16691" y="19800"/>
                    <a:pt x="16691" y="19800"/>
                    <a:pt x="16691" y="18900"/>
                  </a:cubicBezTo>
                  <a:cubicBezTo>
                    <a:pt x="16691" y="18900"/>
                    <a:pt x="16200" y="18900"/>
                    <a:pt x="16200" y="18000"/>
                  </a:cubicBezTo>
                  <a:cubicBezTo>
                    <a:pt x="16200" y="18000"/>
                    <a:pt x="16200" y="17100"/>
                    <a:pt x="16200" y="17100"/>
                  </a:cubicBezTo>
                  <a:cubicBezTo>
                    <a:pt x="16200" y="17100"/>
                    <a:pt x="15709" y="17100"/>
                    <a:pt x="15709" y="17100"/>
                  </a:cubicBezTo>
                  <a:cubicBezTo>
                    <a:pt x="15218" y="16200"/>
                    <a:pt x="15218" y="16200"/>
                    <a:pt x="15218" y="15300"/>
                  </a:cubicBezTo>
                  <a:cubicBezTo>
                    <a:pt x="15218" y="15300"/>
                    <a:pt x="15709" y="15300"/>
                    <a:pt x="16200" y="15300"/>
                  </a:cubicBezTo>
                  <a:cubicBezTo>
                    <a:pt x="16691" y="15300"/>
                    <a:pt x="16691" y="15300"/>
                    <a:pt x="16691" y="14400"/>
                  </a:cubicBezTo>
                  <a:cubicBezTo>
                    <a:pt x="16691" y="14400"/>
                    <a:pt x="16691" y="14400"/>
                    <a:pt x="16691" y="14400"/>
                  </a:cubicBezTo>
                  <a:cubicBezTo>
                    <a:pt x="16691" y="14400"/>
                    <a:pt x="16691" y="14400"/>
                    <a:pt x="16691" y="14400"/>
                  </a:cubicBezTo>
                  <a:cubicBezTo>
                    <a:pt x="16691" y="14400"/>
                    <a:pt x="16691" y="14400"/>
                    <a:pt x="16691" y="14400"/>
                  </a:cubicBezTo>
                  <a:cubicBezTo>
                    <a:pt x="16691" y="14400"/>
                    <a:pt x="16691" y="14400"/>
                    <a:pt x="16200" y="14400"/>
                  </a:cubicBezTo>
                  <a:cubicBezTo>
                    <a:pt x="16691" y="13500"/>
                    <a:pt x="17182" y="13500"/>
                    <a:pt x="17182" y="13500"/>
                  </a:cubicBezTo>
                  <a:cubicBezTo>
                    <a:pt x="17182" y="13500"/>
                    <a:pt x="17182" y="13500"/>
                    <a:pt x="17182" y="13500"/>
                  </a:cubicBezTo>
                  <a:cubicBezTo>
                    <a:pt x="17182" y="13500"/>
                    <a:pt x="17182" y="12600"/>
                    <a:pt x="17182" y="12600"/>
                  </a:cubicBezTo>
                  <a:cubicBezTo>
                    <a:pt x="17182" y="11700"/>
                    <a:pt x="17673" y="12600"/>
                    <a:pt x="17673" y="12600"/>
                  </a:cubicBezTo>
                  <a:cubicBezTo>
                    <a:pt x="18164" y="11700"/>
                    <a:pt x="18164" y="11700"/>
                    <a:pt x="18655" y="12600"/>
                  </a:cubicBezTo>
                  <a:cubicBezTo>
                    <a:pt x="18655" y="12600"/>
                    <a:pt x="18655" y="12600"/>
                    <a:pt x="18655" y="13500"/>
                  </a:cubicBezTo>
                  <a:cubicBezTo>
                    <a:pt x="18655" y="13500"/>
                    <a:pt x="18655" y="13500"/>
                    <a:pt x="19145" y="13500"/>
                  </a:cubicBezTo>
                  <a:cubicBezTo>
                    <a:pt x="19145" y="13500"/>
                    <a:pt x="19145" y="13500"/>
                    <a:pt x="19636" y="13500"/>
                  </a:cubicBezTo>
                  <a:cubicBezTo>
                    <a:pt x="19636" y="13500"/>
                    <a:pt x="19636" y="13500"/>
                    <a:pt x="20127" y="13500"/>
                  </a:cubicBezTo>
                  <a:cubicBezTo>
                    <a:pt x="20127" y="13500"/>
                    <a:pt x="20127" y="13500"/>
                    <a:pt x="20618" y="13500"/>
                  </a:cubicBezTo>
                  <a:cubicBezTo>
                    <a:pt x="20618" y="13500"/>
                    <a:pt x="21109" y="13500"/>
                    <a:pt x="20618" y="12600"/>
                  </a:cubicBezTo>
                  <a:cubicBezTo>
                    <a:pt x="21109" y="13500"/>
                    <a:pt x="21600" y="12600"/>
                    <a:pt x="21600" y="12600"/>
                  </a:cubicBezTo>
                  <a:close/>
                  <a:moveTo>
                    <a:pt x="18655" y="11700"/>
                  </a:moveTo>
                  <a:cubicBezTo>
                    <a:pt x="18655" y="11700"/>
                    <a:pt x="18655" y="11700"/>
                    <a:pt x="18164" y="11700"/>
                  </a:cubicBezTo>
                  <a:cubicBezTo>
                    <a:pt x="18655" y="11700"/>
                    <a:pt x="18655" y="11700"/>
                    <a:pt x="18655" y="117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BB5A65A-0171-4C45-9F0B-564C43E1CE5F}"/>
                </a:ext>
              </a:extLst>
            </p:cNvPr>
            <p:cNvSpPr/>
            <p:nvPr/>
          </p:nvSpPr>
          <p:spPr>
            <a:xfrm>
              <a:off x="2070233" y="3469592"/>
              <a:ext cx="94738" cy="8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7" y="15429"/>
                  </a:moveTo>
                  <a:cubicBezTo>
                    <a:pt x="20057" y="15429"/>
                    <a:pt x="20057" y="13886"/>
                    <a:pt x="20057" y="12343"/>
                  </a:cubicBezTo>
                  <a:cubicBezTo>
                    <a:pt x="20057" y="12343"/>
                    <a:pt x="21600" y="12343"/>
                    <a:pt x="20057" y="10800"/>
                  </a:cubicBezTo>
                  <a:cubicBezTo>
                    <a:pt x="20057" y="10800"/>
                    <a:pt x="18514" y="10800"/>
                    <a:pt x="18514" y="9257"/>
                  </a:cubicBezTo>
                  <a:cubicBezTo>
                    <a:pt x="16971" y="9257"/>
                    <a:pt x="15429" y="7714"/>
                    <a:pt x="13886" y="6171"/>
                  </a:cubicBezTo>
                  <a:cubicBezTo>
                    <a:pt x="13886" y="6171"/>
                    <a:pt x="12343" y="4629"/>
                    <a:pt x="12343" y="4629"/>
                  </a:cubicBezTo>
                  <a:cubicBezTo>
                    <a:pt x="10800" y="4629"/>
                    <a:pt x="10800" y="3086"/>
                    <a:pt x="10800" y="3086"/>
                  </a:cubicBezTo>
                  <a:cubicBezTo>
                    <a:pt x="9257" y="3086"/>
                    <a:pt x="9257" y="3086"/>
                    <a:pt x="9257" y="3086"/>
                  </a:cubicBezTo>
                  <a:cubicBezTo>
                    <a:pt x="9257" y="3086"/>
                    <a:pt x="9257" y="4629"/>
                    <a:pt x="7714" y="3086"/>
                  </a:cubicBezTo>
                  <a:cubicBezTo>
                    <a:pt x="7714" y="4629"/>
                    <a:pt x="7714" y="3086"/>
                    <a:pt x="7714" y="3086"/>
                  </a:cubicBezTo>
                  <a:cubicBezTo>
                    <a:pt x="7714" y="1543"/>
                    <a:pt x="4629" y="0"/>
                    <a:pt x="4629" y="0"/>
                  </a:cubicBezTo>
                  <a:cubicBezTo>
                    <a:pt x="3086" y="0"/>
                    <a:pt x="3086" y="1543"/>
                    <a:pt x="1543" y="0"/>
                  </a:cubicBezTo>
                  <a:cubicBezTo>
                    <a:pt x="1543" y="0"/>
                    <a:pt x="1543" y="0"/>
                    <a:pt x="0" y="1543"/>
                  </a:cubicBezTo>
                  <a:cubicBezTo>
                    <a:pt x="0" y="1543"/>
                    <a:pt x="1543" y="1543"/>
                    <a:pt x="1543" y="3086"/>
                  </a:cubicBezTo>
                  <a:cubicBezTo>
                    <a:pt x="1543" y="3086"/>
                    <a:pt x="1543" y="3086"/>
                    <a:pt x="1543" y="4629"/>
                  </a:cubicBezTo>
                  <a:cubicBezTo>
                    <a:pt x="1543" y="4629"/>
                    <a:pt x="1543" y="4629"/>
                    <a:pt x="1543" y="4629"/>
                  </a:cubicBezTo>
                  <a:cubicBezTo>
                    <a:pt x="1543" y="4629"/>
                    <a:pt x="1543" y="6171"/>
                    <a:pt x="1543" y="6171"/>
                  </a:cubicBezTo>
                  <a:cubicBezTo>
                    <a:pt x="1543" y="7714"/>
                    <a:pt x="0" y="7714"/>
                    <a:pt x="1543" y="9257"/>
                  </a:cubicBezTo>
                  <a:cubicBezTo>
                    <a:pt x="1543" y="10800"/>
                    <a:pt x="1543" y="12343"/>
                    <a:pt x="1543" y="12343"/>
                  </a:cubicBezTo>
                  <a:cubicBezTo>
                    <a:pt x="1543" y="13886"/>
                    <a:pt x="1543" y="13886"/>
                    <a:pt x="1543" y="13886"/>
                  </a:cubicBezTo>
                  <a:cubicBezTo>
                    <a:pt x="1543" y="13886"/>
                    <a:pt x="1543" y="15429"/>
                    <a:pt x="1543" y="16971"/>
                  </a:cubicBezTo>
                  <a:cubicBezTo>
                    <a:pt x="3086" y="18514"/>
                    <a:pt x="4629" y="18514"/>
                    <a:pt x="4629" y="20057"/>
                  </a:cubicBezTo>
                  <a:cubicBezTo>
                    <a:pt x="6171" y="20057"/>
                    <a:pt x="6171" y="20057"/>
                    <a:pt x="7714" y="20057"/>
                  </a:cubicBezTo>
                  <a:cubicBezTo>
                    <a:pt x="7714" y="20057"/>
                    <a:pt x="9257" y="20057"/>
                    <a:pt x="10800" y="20057"/>
                  </a:cubicBezTo>
                  <a:cubicBezTo>
                    <a:pt x="12343" y="21600"/>
                    <a:pt x="12343" y="20057"/>
                    <a:pt x="13886" y="21600"/>
                  </a:cubicBezTo>
                  <a:cubicBezTo>
                    <a:pt x="15429" y="21600"/>
                    <a:pt x="15429" y="21600"/>
                    <a:pt x="16971" y="21600"/>
                  </a:cubicBezTo>
                  <a:cubicBezTo>
                    <a:pt x="16971" y="21600"/>
                    <a:pt x="18514" y="20057"/>
                    <a:pt x="18514" y="20057"/>
                  </a:cubicBezTo>
                  <a:cubicBezTo>
                    <a:pt x="20057" y="18514"/>
                    <a:pt x="20057" y="16971"/>
                    <a:pt x="21600" y="15429"/>
                  </a:cubicBezTo>
                  <a:cubicBezTo>
                    <a:pt x="20057" y="15429"/>
                    <a:pt x="20057" y="15429"/>
                    <a:pt x="20057" y="15429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E16438F9-4CF5-4D6A-8670-0D9CB868BF99}"/>
                </a:ext>
              </a:extLst>
            </p:cNvPr>
            <p:cNvSpPr/>
            <p:nvPr/>
          </p:nvSpPr>
          <p:spPr>
            <a:xfrm>
              <a:off x="540074" y="1677981"/>
              <a:ext cx="5369242" cy="7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extrusionOk="0">
                  <a:moveTo>
                    <a:pt x="2451" y="10309"/>
                  </a:moveTo>
                  <a:cubicBezTo>
                    <a:pt x="2451" y="10145"/>
                    <a:pt x="2424" y="10309"/>
                    <a:pt x="2424" y="10309"/>
                  </a:cubicBezTo>
                  <a:cubicBezTo>
                    <a:pt x="2424" y="10473"/>
                    <a:pt x="2424" y="10473"/>
                    <a:pt x="2424" y="10309"/>
                  </a:cubicBezTo>
                  <a:cubicBezTo>
                    <a:pt x="2424" y="10309"/>
                    <a:pt x="2424" y="10309"/>
                    <a:pt x="2424" y="10473"/>
                  </a:cubicBezTo>
                  <a:cubicBezTo>
                    <a:pt x="2424" y="10309"/>
                    <a:pt x="2424" y="10309"/>
                    <a:pt x="2424" y="10309"/>
                  </a:cubicBezTo>
                  <a:cubicBezTo>
                    <a:pt x="2424" y="10309"/>
                    <a:pt x="2424" y="10309"/>
                    <a:pt x="2451" y="10309"/>
                  </a:cubicBezTo>
                  <a:close/>
                  <a:moveTo>
                    <a:pt x="1907" y="4582"/>
                  </a:moveTo>
                  <a:cubicBezTo>
                    <a:pt x="1907" y="4582"/>
                    <a:pt x="1907" y="4582"/>
                    <a:pt x="1907" y="4582"/>
                  </a:cubicBezTo>
                  <a:cubicBezTo>
                    <a:pt x="1907" y="4582"/>
                    <a:pt x="1934" y="4582"/>
                    <a:pt x="1934" y="4582"/>
                  </a:cubicBezTo>
                  <a:cubicBezTo>
                    <a:pt x="1934" y="4582"/>
                    <a:pt x="1907" y="4582"/>
                    <a:pt x="1907" y="4582"/>
                  </a:cubicBezTo>
                  <a:cubicBezTo>
                    <a:pt x="1934" y="4745"/>
                    <a:pt x="1961" y="4582"/>
                    <a:pt x="1988" y="4582"/>
                  </a:cubicBezTo>
                  <a:cubicBezTo>
                    <a:pt x="1988" y="4582"/>
                    <a:pt x="1961" y="4582"/>
                    <a:pt x="1961" y="4745"/>
                  </a:cubicBezTo>
                  <a:cubicBezTo>
                    <a:pt x="1961" y="4745"/>
                    <a:pt x="1988" y="4745"/>
                    <a:pt x="1961" y="4909"/>
                  </a:cubicBezTo>
                  <a:cubicBezTo>
                    <a:pt x="1988" y="4909"/>
                    <a:pt x="2043" y="4909"/>
                    <a:pt x="2070" y="4909"/>
                  </a:cubicBezTo>
                  <a:cubicBezTo>
                    <a:pt x="2097" y="4909"/>
                    <a:pt x="2125" y="4909"/>
                    <a:pt x="2125" y="4745"/>
                  </a:cubicBezTo>
                  <a:cubicBezTo>
                    <a:pt x="2125" y="4909"/>
                    <a:pt x="2125" y="4909"/>
                    <a:pt x="2125" y="4909"/>
                  </a:cubicBezTo>
                  <a:cubicBezTo>
                    <a:pt x="2152" y="5073"/>
                    <a:pt x="2206" y="4745"/>
                    <a:pt x="2234" y="4909"/>
                  </a:cubicBezTo>
                  <a:cubicBezTo>
                    <a:pt x="2234" y="4909"/>
                    <a:pt x="2234" y="4909"/>
                    <a:pt x="2206" y="5073"/>
                  </a:cubicBezTo>
                  <a:cubicBezTo>
                    <a:pt x="2206" y="4909"/>
                    <a:pt x="2234" y="4909"/>
                    <a:pt x="2234" y="4909"/>
                  </a:cubicBezTo>
                  <a:cubicBezTo>
                    <a:pt x="2206" y="4909"/>
                    <a:pt x="2179" y="5073"/>
                    <a:pt x="2179" y="5073"/>
                  </a:cubicBezTo>
                  <a:cubicBezTo>
                    <a:pt x="2179" y="5073"/>
                    <a:pt x="2206" y="5236"/>
                    <a:pt x="2206" y="5236"/>
                  </a:cubicBezTo>
                  <a:cubicBezTo>
                    <a:pt x="2206" y="5236"/>
                    <a:pt x="2206" y="5236"/>
                    <a:pt x="2206" y="5236"/>
                  </a:cubicBezTo>
                  <a:cubicBezTo>
                    <a:pt x="2234" y="5236"/>
                    <a:pt x="2234" y="5400"/>
                    <a:pt x="2234" y="5564"/>
                  </a:cubicBezTo>
                  <a:cubicBezTo>
                    <a:pt x="2234" y="5564"/>
                    <a:pt x="2261" y="5727"/>
                    <a:pt x="2288" y="5564"/>
                  </a:cubicBezTo>
                  <a:cubicBezTo>
                    <a:pt x="2315" y="5564"/>
                    <a:pt x="2315" y="5400"/>
                    <a:pt x="2288" y="5400"/>
                  </a:cubicBezTo>
                  <a:cubicBezTo>
                    <a:pt x="2288" y="5400"/>
                    <a:pt x="2288" y="5400"/>
                    <a:pt x="2315" y="5400"/>
                  </a:cubicBezTo>
                  <a:cubicBezTo>
                    <a:pt x="2288" y="5400"/>
                    <a:pt x="2288" y="5400"/>
                    <a:pt x="2288" y="5400"/>
                  </a:cubicBezTo>
                  <a:cubicBezTo>
                    <a:pt x="2288" y="5236"/>
                    <a:pt x="2288" y="5400"/>
                    <a:pt x="2315" y="5400"/>
                  </a:cubicBezTo>
                  <a:cubicBezTo>
                    <a:pt x="2315" y="5400"/>
                    <a:pt x="2315" y="5400"/>
                    <a:pt x="2342" y="5236"/>
                  </a:cubicBezTo>
                  <a:cubicBezTo>
                    <a:pt x="2342" y="5236"/>
                    <a:pt x="2342" y="5400"/>
                    <a:pt x="2342" y="5400"/>
                  </a:cubicBezTo>
                  <a:cubicBezTo>
                    <a:pt x="2342" y="5400"/>
                    <a:pt x="2342" y="5400"/>
                    <a:pt x="2342" y="5400"/>
                  </a:cubicBezTo>
                  <a:cubicBezTo>
                    <a:pt x="2315" y="5400"/>
                    <a:pt x="2315" y="5564"/>
                    <a:pt x="2315" y="5564"/>
                  </a:cubicBezTo>
                  <a:cubicBezTo>
                    <a:pt x="2315" y="5564"/>
                    <a:pt x="2342" y="5564"/>
                    <a:pt x="2342" y="5564"/>
                  </a:cubicBezTo>
                  <a:cubicBezTo>
                    <a:pt x="2342" y="5727"/>
                    <a:pt x="2342" y="5564"/>
                    <a:pt x="2370" y="5564"/>
                  </a:cubicBezTo>
                  <a:cubicBezTo>
                    <a:pt x="2370" y="5400"/>
                    <a:pt x="2397" y="5236"/>
                    <a:pt x="2424" y="5073"/>
                  </a:cubicBezTo>
                  <a:cubicBezTo>
                    <a:pt x="2397" y="5236"/>
                    <a:pt x="2370" y="5400"/>
                    <a:pt x="2370" y="5564"/>
                  </a:cubicBezTo>
                  <a:cubicBezTo>
                    <a:pt x="2370" y="5727"/>
                    <a:pt x="2424" y="5564"/>
                    <a:pt x="2424" y="5564"/>
                  </a:cubicBezTo>
                  <a:cubicBezTo>
                    <a:pt x="2424" y="5564"/>
                    <a:pt x="2397" y="5727"/>
                    <a:pt x="2397" y="5727"/>
                  </a:cubicBezTo>
                  <a:cubicBezTo>
                    <a:pt x="2397" y="5891"/>
                    <a:pt x="2397" y="5727"/>
                    <a:pt x="2424" y="5891"/>
                  </a:cubicBezTo>
                  <a:cubicBezTo>
                    <a:pt x="2397" y="5727"/>
                    <a:pt x="2397" y="5891"/>
                    <a:pt x="2397" y="5891"/>
                  </a:cubicBezTo>
                  <a:cubicBezTo>
                    <a:pt x="2397" y="5891"/>
                    <a:pt x="2370" y="6055"/>
                    <a:pt x="2370" y="6055"/>
                  </a:cubicBezTo>
                  <a:cubicBezTo>
                    <a:pt x="2370" y="6218"/>
                    <a:pt x="2370" y="6218"/>
                    <a:pt x="2397" y="6218"/>
                  </a:cubicBezTo>
                  <a:cubicBezTo>
                    <a:pt x="2370" y="6218"/>
                    <a:pt x="2370" y="6218"/>
                    <a:pt x="2397" y="6382"/>
                  </a:cubicBezTo>
                  <a:cubicBezTo>
                    <a:pt x="2370" y="6382"/>
                    <a:pt x="2370" y="6382"/>
                    <a:pt x="2370" y="6382"/>
                  </a:cubicBezTo>
                  <a:cubicBezTo>
                    <a:pt x="2370" y="6382"/>
                    <a:pt x="2370" y="6382"/>
                    <a:pt x="2370" y="6382"/>
                  </a:cubicBezTo>
                  <a:cubicBezTo>
                    <a:pt x="2370" y="6382"/>
                    <a:pt x="2370" y="6545"/>
                    <a:pt x="2397" y="6545"/>
                  </a:cubicBezTo>
                  <a:cubicBezTo>
                    <a:pt x="2370" y="6545"/>
                    <a:pt x="2315" y="6873"/>
                    <a:pt x="2315" y="6873"/>
                  </a:cubicBezTo>
                  <a:cubicBezTo>
                    <a:pt x="2342" y="6873"/>
                    <a:pt x="2342" y="6709"/>
                    <a:pt x="2370" y="6709"/>
                  </a:cubicBezTo>
                  <a:cubicBezTo>
                    <a:pt x="2370" y="6709"/>
                    <a:pt x="2397" y="6709"/>
                    <a:pt x="2424" y="6709"/>
                  </a:cubicBezTo>
                  <a:cubicBezTo>
                    <a:pt x="2397" y="6709"/>
                    <a:pt x="2397" y="6873"/>
                    <a:pt x="2370" y="7036"/>
                  </a:cubicBezTo>
                  <a:cubicBezTo>
                    <a:pt x="2370" y="7036"/>
                    <a:pt x="2370" y="7036"/>
                    <a:pt x="2370" y="7036"/>
                  </a:cubicBezTo>
                  <a:cubicBezTo>
                    <a:pt x="2370" y="7036"/>
                    <a:pt x="2342" y="7036"/>
                    <a:pt x="2342" y="7200"/>
                  </a:cubicBezTo>
                  <a:cubicBezTo>
                    <a:pt x="2370" y="7200"/>
                    <a:pt x="2397" y="7036"/>
                    <a:pt x="2424" y="7036"/>
                  </a:cubicBezTo>
                  <a:cubicBezTo>
                    <a:pt x="2424" y="6873"/>
                    <a:pt x="2479" y="6709"/>
                    <a:pt x="2479" y="6545"/>
                  </a:cubicBezTo>
                  <a:cubicBezTo>
                    <a:pt x="2479" y="6709"/>
                    <a:pt x="2479" y="6545"/>
                    <a:pt x="2451" y="6545"/>
                  </a:cubicBezTo>
                  <a:cubicBezTo>
                    <a:pt x="2451" y="6545"/>
                    <a:pt x="2451" y="6545"/>
                    <a:pt x="2451" y="6545"/>
                  </a:cubicBezTo>
                  <a:cubicBezTo>
                    <a:pt x="2451" y="6545"/>
                    <a:pt x="2424" y="6382"/>
                    <a:pt x="2424" y="6382"/>
                  </a:cubicBezTo>
                  <a:cubicBezTo>
                    <a:pt x="2424" y="6382"/>
                    <a:pt x="2424" y="6382"/>
                    <a:pt x="2424" y="6382"/>
                  </a:cubicBezTo>
                  <a:cubicBezTo>
                    <a:pt x="2424" y="6218"/>
                    <a:pt x="2424" y="6218"/>
                    <a:pt x="2424" y="6218"/>
                  </a:cubicBezTo>
                  <a:cubicBezTo>
                    <a:pt x="2424" y="6218"/>
                    <a:pt x="2424" y="6218"/>
                    <a:pt x="2424" y="6218"/>
                  </a:cubicBezTo>
                  <a:cubicBezTo>
                    <a:pt x="2424" y="6218"/>
                    <a:pt x="2424" y="6218"/>
                    <a:pt x="2424" y="6218"/>
                  </a:cubicBezTo>
                  <a:cubicBezTo>
                    <a:pt x="2451" y="6055"/>
                    <a:pt x="2424" y="5891"/>
                    <a:pt x="2451" y="5891"/>
                  </a:cubicBezTo>
                  <a:cubicBezTo>
                    <a:pt x="2451" y="5727"/>
                    <a:pt x="2451" y="5564"/>
                    <a:pt x="2451" y="5564"/>
                  </a:cubicBezTo>
                  <a:cubicBezTo>
                    <a:pt x="2451" y="5400"/>
                    <a:pt x="2451" y="5400"/>
                    <a:pt x="2451" y="5400"/>
                  </a:cubicBezTo>
                  <a:cubicBezTo>
                    <a:pt x="2451" y="5400"/>
                    <a:pt x="2451" y="5236"/>
                    <a:pt x="2451" y="5236"/>
                  </a:cubicBezTo>
                  <a:cubicBezTo>
                    <a:pt x="2451" y="5236"/>
                    <a:pt x="2451" y="5236"/>
                    <a:pt x="2451" y="5236"/>
                  </a:cubicBezTo>
                  <a:cubicBezTo>
                    <a:pt x="2451" y="5236"/>
                    <a:pt x="2451" y="5073"/>
                    <a:pt x="2451" y="5073"/>
                  </a:cubicBezTo>
                  <a:cubicBezTo>
                    <a:pt x="2451" y="5073"/>
                    <a:pt x="2451" y="5073"/>
                    <a:pt x="2451" y="4909"/>
                  </a:cubicBezTo>
                  <a:cubicBezTo>
                    <a:pt x="2451" y="4909"/>
                    <a:pt x="2424" y="4909"/>
                    <a:pt x="2424" y="4909"/>
                  </a:cubicBezTo>
                  <a:cubicBezTo>
                    <a:pt x="2397" y="5073"/>
                    <a:pt x="2370" y="5073"/>
                    <a:pt x="2370" y="5073"/>
                  </a:cubicBezTo>
                  <a:cubicBezTo>
                    <a:pt x="2342" y="5236"/>
                    <a:pt x="2288" y="5400"/>
                    <a:pt x="2261" y="5400"/>
                  </a:cubicBezTo>
                  <a:cubicBezTo>
                    <a:pt x="2261" y="5236"/>
                    <a:pt x="2261" y="5236"/>
                    <a:pt x="2261" y="5236"/>
                  </a:cubicBezTo>
                  <a:cubicBezTo>
                    <a:pt x="2261" y="5073"/>
                    <a:pt x="2261" y="5073"/>
                    <a:pt x="2261" y="4909"/>
                  </a:cubicBezTo>
                  <a:cubicBezTo>
                    <a:pt x="2234" y="4909"/>
                    <a:pt x="2261" y="4745"/>
                    <a:pt x="2288" y="4745"/>
                  </a:cubicBezTo>
                  <a:cubicBezTo>
                    <a:pt x="2261" y="4745"/>
                    <a:pt x="2234" y="4745"/>
                    <a:pt x="2206" y="4745"/>
                  </a:cubicBezTo>
                  <a:cubicBezTo>
                    <a:pt x="2206" y="4745"/>
                    <a:pt x="2206" y="4745"/>
                    <a:pt x="2206" y="4745"/>
                  </a:cubicBezTo>
                  <a:cubicBezTo>
                    <a:pt x="2179" y="4745"/>
                    <a:pt x="2179" y="4745"/>
                    <a:pt x="2179" y="4745"/>
                  </a:cubicBezTo>
                  <a:cubicBezTo>
                    <a:pt x="2397" y="3600"/>
                    <a:pt x="2642" y="2455"/>
                    <a:pt x="2887" y="1145"/>
                  </a:cubicBezTo>
                  <a:cubicBezTo>
                    <a:pt x="2915" y="982"/>
                    <a:pt x="2942" y="818"/>
                    <a:pt x="2969" y="655"/>
                  </a:cubicBezTo>
                  <a:cubicBezTo>
                    <a:pt x="2969" y="818"/>
                    <a:pt x="2942" y="655"/>
                    <a:pt x="2942" y="655"/>
                  </a:cubicBezTo>
                  <a:cubicBezTo>
                    <a:pt x="2915" y="655"/>
                    <a:pt x="2915" y="655"/>
                    <a:pt x="2915" y="491"/>
                  </a:cubicBezTo>
                  <a:cubicBezTo>
                    <a:pt x="2887" y="491"/>
                    <a:pt x="2860" y="655"/>
                    <a:pt x="2833" y="655"/>
                  </a:cubicBezTo>
                  <a:cubicBezTo>
                    <a:pt x="2806" y="655"/>
                    <a:pt x="2806" y="491"/>
                    <a:pt x="2778" y="491"/>
                  </a:cubicBezTo>
                  <a:cubicBezTo>
                    <a:pt x="2751" y="491"/>
                    <a:pt x="2697" y="491"/>
                    <a:pt x="2697" y="491"/>
                  </a:cubicBezTo>
                  <a:cubicBezTo>
                    <a:pt x="2669" y="327"/>
                    <a:pt x="2615" y="491"/>
                    <a:pt x="2588" y="327"/>
                  </a:cubicBezTo>
                  <a:cubicBezTo>
                    <a:pt x="2560" y="327"/>
                    <a:pt x="2533" y="327"/>
                    <a:pt x="2506" y="327"/>
                  </a:cubicBezTo>
                  <a:cubicBezTo>
                    <a:pt x="2506" y="327"/>
                    <a:pt x="2506" y="327"/>
                    <a:pt x="2506" y="327"/>
                  </a:cubicBezTo>
                  <a:cubicBezTo>
                    <a:pt x="2506" y="327"/>
                    <a:pt x="2506" y="327"/>
                    <a:pt x="2479" y="327"/>
                  </a:cubicBezTo>
                  <a:cubicBezTo>
                    <a:pt x="2506" y="327"/>
                    <a:pt x="2506" y="327"/>
                    <a:pt x="2506" y="327"/>
                  </a:cubicBezTo>
                  <a:cubicBezTo>
                    <a:pt x="2479" y="327"/>
                    <a:pt x="2479" y="327"/>
                    <a:pt x="2479" y="327"/>
                  </a:cubicBezTo>
                  <a:cubicBezTo>
                    <a:pt x="2506" y="327"/>
                    <a:pt x="2506" y="327"/>
                    <a:pt x="2506" y="164"/>
                  </a:cubicBezTo>
                  <a:cubicBezTo>
                    <a:pt x="2479" y="164"/>
                    <a:pt x="2424" y="327"/>
                    <a:pt x="2397" y="164"/>
                  </a:cubicBezTo>
                  <a:cubicBezTo>
                    <a:pt x="2424" y="164"/>
                    <a:pt x="2424" y="164"/>
                    <a:pt x="2397" y="164"/>
                  </a:cubicBezTo>
                  <a:cubicBezTo>
                    <a:pt x="2370" y="164"/>
                    <a:pt x="2342" y="164"/>
                    <a:pt x="2342" y="164"/>
                  </a:cubicBezTo>
                  <a:cubicBezTo>
                    <a:pt x="2342" y="164"/>
                    <a:pt x="2342" y="164"/>
                    <a:pt x="2342" y="164"/>
                  </a:cubicBezTo>
                  <a:cubicBezTo>
                    <a:pt x="2342" y="164"/>
                    <a:pt x="2370" y="164"/>
                    <a:pt x="2370" y="164"/>
                  </a:cubicBezTo>
                  <a:cubicBezTo>
                    <a:pt x="2370" y="164"/>
                    <a:pt x="2370" y="0"/>
                    <a:pt x="2342" y="0"/>
                  </a:cubicBezTo>
                  <a:cubicBezTo>
                    <a:pt x="2342" y="0"/>
                    <a:pt x="2370" y="0"/>
                    <a:pt x="2370" y="0"/>
                  </a:cubicBezTo>
                  <a:cubicBezTo>
                    <a:pt x="2342" y="0"/>
                    <a:pt x="2288" y="164"/>
                    <a:pt x="2261" y="164"/>
                  </a:cubicBezTo>
                  <a:cubicBezTo>
                    <a:pt x="2234" y="164"/>
                    <a:pt x="2179" y="164"/>
                    <a:pt x="2152" y="327"/>
                  </a:cubicBezTo>
                  <a:cubicBezTo>
                    <a:pt x="2152" y="327"/>
                    <a:pt x="2152" y="164"/>
                    <a:pt x="2179" y="164"/>
                  </a:cubicBezTo>
                  <a:cubicBezTo>
                    <a:pt x="2152" y="327"/>
                    <a:pt x="2125" y="327"/>
                    <a:pt x="2097" y="327"/>
                  </a:cubicBezTo>
                  <a:cubicBezTo>
                    <a:pt x="2097" y="327"/>
                    <a:pt x="2125" y="327"/>
                    <a:pt x="2125" y="327"/>
                  </a:cubicBezTo>
                  <a:cubicBezTo>
                    <a:pt x="2097" y="327"/>
                    <a:pt x="2097" y="327"/>
                    <a:pt x="2070" y="491"/>
                  </a:cubicBezTo>
                  <a:cubicBezTo>
                    <a:pt x="2070" y="491"/>
                    <a:pt x="2070" y="491"/>
                    <a:pt x="2070" y="491"/>
                  </a:cubicBezTo>
                  <a:cubicBezTo>
                    <a:pt x="2070" y="491"/>
                    <a:pt x="2070" y="491"/>
                    <a:pt x="2070" y="491"/>
                  </a:cubicBezTo>
                  <a:cubicBezTo>
                    <a:pt x="2070" y="327"/>
                    <a:pt x="2070" y="327"/>
                    <a:pt x="2097" y="327"/>
                  </a:cubicBezTo>
                  <a:cubicBezTo>
                    <a:pt x="2043" y="327"/>
                    <a:pt x="1988" y="491"/>
                    <a:pt x="1934" y="491"/>
                  </a:cubicBezTo>
                  <a:cubicBezTo>
                    <a:pt x="1961" y="491"/>
                    <a:pt x="1961" y="491"/>
                    <a:pt x="1988" y="491"/>
                  </a:cubicBezTo>
                  <a:cubicBezTo>
                    <a:pt x="1907" y="655"/>
                    <a:pt x="1852" y="818"/>
                    <a:pt x="1770" y="818"/>
                  </a:cubicBezTo>
                  <a:cubicBezTo>
                    <a:pt x="1716" y="982"/>
                    <a:pt x="1662" y="982"/>
                    <a:pt x="1634" y="1145"/>
                  </a:cubicBezTo>
                  <a:cubicBezTo>
                    <a:pt x="1580" y="1145"/>
                    <a:pt x="1553" y="1309"/>
                    <a:pt x="1525" y="1309"/>
                  </a:cubicBezTo>
                  <a:cubicBezTo>
                    <a:pt x="1525" y="1309"/>
                    <a:pt x="1525" y="1309"/>
                    <a:pt x="1525" y="1309"/>
                  </a:cubicBezTo>
                  <a:cubicBezTo>
                    <a:pt x="1525" y="1309"/>
                    <a:pt x="1525" y="1309"/>
                    <a:pt x="1525" y="1309"/>
                  </a:cubicBezTo>
                  <a:cubicBezTo>
                    <a:pt x="1525" y="1309"/>
                    <a:pt x="1580" y="1473"/>
                    <a:pt x="1580" y="1636"/>
                  </a:cubicBezTo>
                  <a:cubicBezTo>
                    <a:pt x="1580" y="1636"/>
                    <a:pt x="1553" y="1636"/>
                    <a:pt x="1553" y="1800"/>
                  </a:cubicBezTo>
                  <a:cubicBezTo>
                    <a:pt x="1580" y="1800"/>
                    <a:pt x="1607" y="1800"/>
                    <a:pt x="1607" y="1800"/>
                  </a:cubicBezTo>
                  <a:cubicBezTo>
                    <a:pt x="1607" y="1800"/>
                    <a:pt x="1607" y="1800"/>
                    <a:pt x="1607" y="1800"/>
                  </a:cubicBezTo>
                  <a:cubicBezTo>
                    <a:pt x="1607" y="1800"/>
                    <a:pt x="1634" y="1800"/>
                    <a:pt x="1634" y="1800"/>
                  </a:cubicBezTo>
                  <a:cubicBezTo>
                    <a:pt x="1634" y="1800"/>
                    <a:pt x="1607" y="1964"/>
                    <a:pt x="1607" y="1964"/>
                  </a:cubicBezTo>
                  <a:cubicBezTo>
                    <a:pt x="1607" y="1964"/>
                    <a:pt x="1607" y="1964"/>
                    <a:pt x="1634" y="1964"/>
                  </a:cubicBezTo>
                  <a:cubicBezTo>
                    <a:pt x="1662" y="1964"/>
                    <a:pt x="1662" y="1964"/>
                    <a:pt x="1662" y="1964"/>
                  </a:cubicBezTo>
                  <a:cubicBezTo>
                    <a:pt x="1662" y="2127"/>
                    <a:pt x="1662" y="2127"/>
                    <a:pt x="1634" y="2127"/>
                  </a:cubicBezTo>
                  <a:cubicBezTo>
                    <a:pt x="1634" y="2127"/>
                    <a:pt x="1634" y="1964"/>
                    <a:pt x="1607" y="1964"/>
                  </a:cubicBezTo>
                  <a:cubicBezTo>
                    <a:pt x="1607" y="1964"/>
                    <a:pt x="1607" y="2127"/>
                    <a:pt x="1580" y="1964"/>
                  </a:cubicBezTo>
                  <a:cubicBezTo>
                    <a:pt x="1580" y="1964"/>
                    <a:pt x="1580" y="1964"/>
                    <a:pt x="1607" y="1964"/>
                  </a:cubicBezTo>
                  <a:cubicBezTo>
                    <a:pt x="1607" y="1964"/>
                    <a:pt x="1607" y="1800"/>
                    <a:pt x="1607" y="1800"/>
                  </a:cubicBezTo>
                  <a:cubicBezTo>
                    <a:pt x="1580" y="1800"/>
                    <a:pt x="1580" y="1800"/>
                    <a:pt x="1580" y="1964"/>
                  </a:cubicBezTo>
                  <a:cubicBezTo>
                    <a:pt x="1580" y="1964"/>
                    <a:pt x="1580" y="2127"/>
                    <a:pt x="1580" y="2127"/>
                  </a:cubicBezTo>
                  <a:cubicBezTo>
                    <a:pt x="1580" y="2127"/>
                    <a:pt x="1607" y="2127"/>
                    <a:pt x="1607" y="2127"/>
                  </a:cubicBezTo>
                  <a:cubicBezTo>
                    <a:pt x="1607" y="2127"/>
                    <a:pt x="1607" y="2127"/>
                    <a:pt x="1607" y="2127"/>
                  </a:cubicBezTo>
                  <a:cubicBezTo>
                    <a:pt x="1580" y="2127"/>
                    <a:pt x="1553" y="2127"/>
                    <a:pt x="1525" y="2291"/>
                  </a:cubicBezTo>
                  <a:cubicBezTo>
                    <a:pt x="1525" y="2291"/>
                    <a:pt x="1444" y="2291"/>
                    <a:pt x="1444" y="2127"/>
                  </a:cubicBezTo>
                  <a:cubicBezTo>
                    <a:pt x="1444" y="2127"/>
                    <a:pt x="1471" y="2127"/>
                    <a:pt x="1471" y="1964"/>
                  </a:cubicBezTo>
                  <a:cubicBezTo>
                    <a:pt x="1471" y="1964"/>
                    <a:pt x="1498" y="1964"/>
                    <a:pt x="1498" y="1964"/>
                  </a:cubicBezTo>
                  <a:cubicBezTo>
                    <a:pt x="1471" y="1964"/>
                    <a:pt x="1444" y="1964"/>
                    <a:pt x="1416" y="2127"/>
                  </a:cubicBezTo>
                  <a:cubicBezTo>
                    <a:pt x="1389" y="2127"/>
                    <a:pt x="1362" y="2127"/>
                    <a:pt x="1335" y="2127"/>
                  </a:cubicBezTo>
                  <a:cubicBezTo>
                    <a:pt x="1335" y="2127"/>
                    <a:pt x="1335" y="2127"/>
                    <a:pt x="1362" y="2127"/>
                  </a:cubicBezTo>
                  <a:cubicBezTo>
                    <a:pt x="1280" y="2127"/>
                    <a:pt x="1226" y="2291"/>
                    <a:pt x="1171" y="2455"/>
                  </a:cubicBezTo>
                  <a:cubicBezTo>
                    <a:pt x="1171" y="2291"/>
                    <a:pt x="1171" y="2291"/>
                    <a:pt x="1171" y="2291"/>
                  </a:cubicBezTo>
                  <a:cubicBezTo>
                    <a:pt x="1117" y="2455"/>
                    <a:pt x="1226" y="2455"/>
                    <a:pt x="1226" y="2618"/>
                  </a:cubicBezTo>
                  <a:cubicBezTo>
                    <a:pt x="1226" y="2618"/>
                    <a:pt x="1198" y="2618"/>
                    <a:pt x="1171" y="2618"/>
                  </a:cubicBezTo>
                  <a:cubicBezTo>
                    <a:pt x="1171" y="2618"/>
                    <a:pt x="1171" y="2618"/>
                    <a:pt x="1171" y="2782"/>
                  </a:cubicBezTo>
                  <a:cubicBezTo>
                    <a:pt x="1171" y="2782"/>
                    <a:pt x="1144" y="2782"/>
                    <a:pt x="1144" y="2782"/>
                  </a:cubicBezTo>
                  <a:cubicBezTo>
                    <a:pt x="1171" y="2945"/>
                    <a:pt x="1198" y="2945"/>
                    <a:pt x="1226" y="2945"/>
                  </a:cubicBezTo>
                  <a:cubicBezTo>
                    <a:pt x="1253" y="2945"/>
                    <a:pt x="1280" y="2782"/>
                    <a:pt x="1280" y="2782"/>
                  </a:cubicBezTo>
                  <a:cubicBezTo>
                    <a:pt x="1307" y="2945"/>
                    <a:pt x="1307" y="2945"/>
                    <a:pt x="1307" y="2945"/>
                  </a:cubicBezTo>
                  <a:cubicBezTo>
                    <a:pt x="1307" y="2782"/>
                    <a:pt x="1335" y="2782"/>
                    <a:pt x="1307" y="2945"/>
                  </a:cubicBezTo>
                  <a:cubicBezTo>
                    <a:pt x="1362" y="2945"/>
                    <a:pt x="1389" y="2782"/>
                    <a:pt x="1444" y="2782"/>
                  </a:cubicBezTo>
                  <a:cubicBezTo>
                    <a:pt x="1444" y="2782"/>
                    <a:pt x="1471" y="2618"/>
                    <a:pt x="1471" y="2782"/>
                  </a:cubicBezTo>
                  <a:cubicBezTo>
                    <a:pt x="1444" y="2945"/>
                    <a:pt x="1416" y="2945"/>
                    <a:pt x="1389" y="2945"/>
                  </a:cubicBezTo>
                  <a:cubicBezTo>
                    <a:pt x="1416" y="2945"/>
                    <a:pt x="1362" y="3273"/>
                    <a:pt x="1362" y="3273"/>
                  </a:cubicBezTo>
                  <a:cubicBezTo>
                    <a:pt x="1335" y="3273"/>
                    <a:pt x="1307" y="3273"/>
                    <a:pt x="1280" y="3273"/>
                  </a:cubicBezTo>
                  <a:cubicBezTo>
                    <a:pt x="1280" y="3273"/>
                    <a:pt x="1280" y="3273"/>
                    <a:pt x="1280" y="3273"/>
                  </a:cubicBezTo>
                  <a:cubicBezTo>
                    <a:pt x="1253" y="3436"/>
                    <a:pt x="1226" y="3436"/>
                    <a:pt x="1198" y="3436"/>
                  </a:cubicBezTo>
                  <a:cubicBezTo>
                    <a:pt x="1171" y="3436"/>
                    <a:pt x="1144" y="3436"/>
                    <a:pt x="1144" y="3600"/>
                  </a:cubicBezTo>
                  <a:cubicBezTo>
                    <a:pt x="1144" y="3600"/>
                    <a:pt x="1171" y="3436"/>
                    <a:pt x="1144" y="3436"/>
                  </a:cubicBezTo>
                  <a:cubicBezTo>
                    <a:pt x="1144" y="3436"/>
                    <a:pt x="1117" y="3436"/>
                    <a:pt x="1090" y="3436"/>
                  </a:cubicBezTo>
                  <a:cubicBezTo>
                    <a:pt x="1090" y="3436"/>
                    <a:pt x="1090" y="3600"/>
                    <a:pt x="1090" y="3600"/>
                  </a:cubicBezTo>
                  <a:cubicBezTo>
                    <a:pt x="1062" y="3600"/>
                    <a:pt x="1062" y="3600"/>
                    <a:pt x="1035" y="3764"/>
                  </a:cubicBezTo>
                  <a:cubicBezTo>
                    <a:pt x="1035" y="3764"/>
                    <a:pt x="1062" y="3600"/>
                    <a:pt x="1062" y="3600"/>
                  </a:cubicBezTo>
                  <a:cubicBezTo>
                    <a:pt x="1035" y="3764"/>
                    <a:pt x="1008" y="3764"/>
                    <a:pt x="981" y="3764"/>
                  </a:cubicBezTo>
                  <a:cubicBezTo>
                    <a:pt x="953" y="3927"/>
                    <a:pt x="953" y="3927"/>
                    <a:pt x="926" y="3927"/>
                  </a:cubicBezTo>
                  <a:cubicBezTo>
                    <a:pt x="899" y="4091"/>
                    <a:pt x="899" y="4091"/>
                    <a:pt x="872" y="4091"/>
                  </a:cubicBezTo>
                  <a:cubicBezTo>
                    <a:pt x="872" y="4091"/>
                    <a:pt x="899" y="4091"/>
                    <a:pt x="899" y="4091"/>
                  </a:cubicBezTo>
                  <a:cubicBezTo>
                    <a:pt x="872" y="4091"/>
                    <a:pt x="872" y="4091"/>
                    <a:pt x="844" y="4255"/>
                  </a:cubicBezTo>
                  <a:cubicBezTo>
                    <a:pt x="872" y="4255"/>
                    <a:pt x="872" y="4255"/>
                    <a:pt x="872" y="4255"/>
                  </a:cubicBezTo>
                  <a:cubicBezTo>
                    <a:pt x="872" y="4255"/>
                    <a:pt x="844" y="4255"/>
                    <a:pt x="844" y="4255"/>
                  </a:cubicBezTo>
                  <a:cubicBezTo>
                    <a:pt x="844" y="4255"/>
                    <a:pt x="844" y="4255"/>
                    <a:pt x="844" y="4255"/>
                  </a:cubicBezTo>
                  <a:cubicBezTo>
                    <a:pt x="844" y="4255"/>
                    <a:pt x="844" y="4418"/>
                    <a:pt x="844" y="4418"/>
                  </a:cubicBezTo>
                  <a:cubicBezTo>
                    <a:pt x="872" y="4418"/>
                    <a:pt x="872" y="4255"/>
                    <a:pt x="872" y="4255"/>
                  </a:cubicBezTo>
                  <a:cubicBezTo>
                    <a:pt x="872" y="4255"/>
                    <a:pt x="872" y="4255"/>
                    <a:pt x="872" y="4255"/>
                  </a:cubicBezTo>
                  <a:cubicBezTo>
                    <a:pt x="872" y="4255"/>
                    <a:pt x="872" y="4255"/>
                    <a:pt x="872" y="4255"/>
                  </a:cubicBezTo>
                  <a:cubicBezTo>
                    <a:pt x="872" y="4418"/>
                    <a:pt x="872" y="4418"/>
                    <a:pt x="872" y="4418"/>
                  </a:cubicBezTo>
                  <a:cubicBezTo>
                    <a:pt x="872" y="4418"/>
                    <a:pt x="872" y="4418"/>
                    <a:pt x="872" y="4418"/>
                  </a:cubicBezTo>
                  <a:cubicBezTo>
                    <a:pt x="872" y="4418"/>
                    <a:pt x="872" y="4418"/>
                    <a:pt x="844" y="4418"/>
                  </a:cubicBezTo>
                  <a:cubicBezTo>
                    <a:pt x="872" y="4418"/>
                    <a:pt x="926" y="4418"/>
                    <a:pt x="926" y="4418"/>
                  </a:cubicBezTo>
                  <a:cubicBezTo>
                    <a:pt x="926" y="4418"/>
                    <a:pt x="926" y="4418"/>
                    <a:pt x="926" y="4418"/>
                  </a:cubicBezTo>
                  <a:cubicBezTo>
                    <a:pt x="926" y="4418"/>
                    <a:pt x="926" y="4582"/>
                    <a:pt x="926" y="4582"/>
                  </a:cubicBezTo>
                  <a:cubicBezTo>
                    <a:pt x="926" y="4582"/>
                    <a:pt x="899" y="4582"/>
                    <a:pt x="899" y="4582"/>
                  </a:cubicBezTo>
                  <a:cubicBezTo>
                    <a:pt x="899" y="4582"/>
                    <a:pt x="899" y="4582"/>
                    <a:pt x="899" y="4582"/>
                  </a:cubicBezTo>
                  <a:cubicBezTo>
                    <a:pt x="899" y="4582"/>
                    <a:pt x="872" y="4582"/>
                    <a:pt x="872" y="4582"/>
                  </a:cubicBezTo>
                  <a:cubicBezTo>
                    <a:pt x="872" y="4582"/>
                    <a:pt x="899" y="4582"/>
                    <a:pt x="872" y="4418"/>
                  </a:cubicBezTo>
                  <a:cubicBezTo>
                    <a:pt x="844" y="4418"/>
                    <a:pt x="817" y="4582"/>
                    <a:pt x="790" y="4582"/>
                  </a:cubicBezTo>
                  <a:cubicBezTo>
                    <a:pt x="817" y="4582"/>
                    <a:pt x="817" y="4582"/>
                    <a:pt x="817" y="4582"/>
                  </a:cubicBezTo>
                  <a:cubicBezTo>
                    <a:pt x="790" y="4745"/>
                    <a:pt x="817" y="4745"/>
                    <a:pt x="817" y="4745"/>
                  </a:cubicBezTo>
                  <a:cubicBezTo>
                    <a:pt x="817" y="4745"/>
                    <a:pt x="817" y="4909"/>
                    <a:pt x="817" y="4909"/>
                  </a:cubicBezTo>
                  <a:cubicBezTo>
                    <a:pt x="817" y="5073"/>
                    <a:pt x="899" y="4909"/>
                    <a:pt x="926" y="4745"/>
                  </a:cubicBezTo>
                  <a:cubicBezTo>
                    <a:pt x="926" y="4745"/>
                    <a:pt x="926" y="4745"/>
                    <a:pt x="926" y="4745"/>
                  </a:cubicBezTo>
                  <a:cubicBezTo>
                    <a:pt x="953" y="4745"/>
                    <a:pt x="981" y="4582"/>
                    <a:pt x="1008" y="4582"/>
                  </a:cubicBezTo>
                  <a:cubicBezTo>
                    <a:pt x="1008" y="4582"/>
                    <a:pt x="981" y="4582"/>
                    <a:pt x="953" y="4745"/>
                  </a:cubicBezTo>
                  <a:cubicBezTo>
                    <a:pt x="953" y="4745"/>
                    <a:pt x="953" y="4745"/>
                    <a:pt x="953" y="4745"/>
                  </a:cubicBezTo>
                  <a:cubicBezTo>
                    <a:pt x="926" y="4909"/>
                    <a:pt x="872" y="5073"/>
                    <a:pt x="872" y="5236"/>
                  </a:cubicBezTo>
                  <a:cubicBezTo>
                    <a:pt x="872" y="5236"/>
                    <a:pt x="872" y="5236"/>
                    <a:pt x="872" y="5236"/>
                  </a:cubicBezTo>
                  <a:cubicBezTo>
                    <a:pt x="844" y="5400"/>
                    <a:pt x="844" y="5400"/>
                    <a:pt x="817" y="5400"/>
                  </a:cubicBezTo>
                  <a:cubicBezTo>
                    <a:pt x="844" y="5400"/>
                    <a:pt x="899" y="5400"/>
                    <a:pt x="953" y="5236"/>
                  </a:cubicBezTo>
                  <a:cubicBezTo>
                    <a:pt x="953" y="5400"/>
                    <a:pt x="953" y="5400"/>
                    <a:pt x="981" y="5400"/>
                  </a:cubicBezTo>
                  <a:cubicBezTo>
                    <a:pt x="981" y="5400"/>
                    <a:pt x="953" y="5564"/>
                    <a:pt x="981" y="5564"/>
                  </a:cubicBezTo>
                  <a:cubicBezTo>
                    <a:pt x="981" y="5564"/>
                    <a:pt x="1008" y="5400"/>
                    <a:pt x="1008" y="5400"/>
                  </a:cubicBezTo>
                  <a:cubicBezTo>
                    <a:pt x="1035" y="5400"/>
                    <a:pt x="1062" y="5236"/>
                    <a:pt x="1062" y="5236"/>
                  </a:cubicBezTo>
                  <a:cubicBezTo>
                    <a:pt x="1062" y="5236"/>
                    <a:pt x="1035" y="5400"/>
                    <a:pt x="1035" y="5400"/>
                  </a:cubicBezTo>
                  <a:cubicBezTo>
                    <a:pt x="1062" y="5564"/>
                    <a:pt x="1117" y="5236"/>
                    <a:pt x="1171" y="5236"/>
                  </a:cubicBezTo>
                  <a:cubicBezTo>
                    <a:pt x="1144" y="5236"/>
                    <a:pt x="1117" y="5400"/>
                    <a:pt x="1117" y="5400"/>
                  </a:cubicBezTo>
                  <a:cubicBezTo>
                    <a:pt x="1090" y="5564"/>
                    <a:pt x="1062" y="5564"/>
                    <a:pt x="1035" y="5564"/>
                  </a:cubicBezTo>
                  <a:cubicBezTo>
                    <a:pt x="1035" y="5727"/>
                    <a:pt x="1062" y="5727"/>
                    <a:pt x="1062" y="5727"/>
                  </a:cubicBezTo>
                  <a:cubicBezTo>
                    <a:pt x="1035" y="5727"/>
                    <a:pt x="953" y="5891"/>
                    <a:pt x="981" y="6055"/>
                  </a:cubicBezTo>
                  <a:cubicBezTo>
                    <a:pt x="953" y="5891"/>
                    <a:pt x="953" y="6055"/>
                    <a:pt x="926" y="6055"/>
                  </a:cubicBezTo>
                  <a:cubicBezTo>
                    <a:pt x="899" y="6055"/>
                    <a:pt x="872" y="6382"/>
                    <a:pt x="844" y="6218"/>
                  </a:cubicBezTo>
                  <a:cubicBezTo>
                    <a:pt x="844" y="6218"/>
                    <a:pt x="844" y="6218"/>
                    <a:pt x="844" y="6218"/>
                  </a:cubicBezTo>
                  <a:cubicBezTo>
                    <a:pt x="790" y="6382"/>
                    <a:pt x="708" y="6545"/>
                    <a:pt x="654" y="6709"/>
                  </a:cubicBezTo>
                  <a:cubicBezTo>
                    <a:pt x="654" y="6709"/>
                    <a:pt x="681" y="6709"/>
                    <a:pt x="654" y="6709"/>
                  </a:cubicBezTo>
                  <a:cubicBezTo>
                    <a:pt x="654" y="6709"/>
                    <a:pt x="654" y="6709"/>
                    <a:pt x="654" y="6709"/>
                  </a:cubicBezTo>
                  <a:cubicBezTo>
                    <a:pt x="654" y="6709"/>
                    <a:pt x="626" y="6709"/>
                    <a:pt x="626" y="6709"/>
                  </a:cubicBezTo>
                  <a:cubicBezTo>
                    <a:pt x="626" y="6709"/>
                    <a:pt x="626" y="6709"/>
                    <a:pt x="654" y="6709"/>
                  </a:cubicBezTo>
                  <a:cubicBezTo>
                    <a:pt x="626" y="6709"/>
                    <a:pt x="626" y="6709"/>
                    <a:pt x="626" y="6709"/>
                  </a:cubicBezTo>
                  <a:cubicBezTo>
                    <a:pt x="626" y="6709"/>
                    <a:pt x="626" y="6709"/>
                    <a:pt x="626" y="6709"/>
                  </a:cubicBezTo>
                  <a:cubicBezTo>
                    <a:pt x="572" y="6709"/>
                    <a:pt x="545" y="6873"/>
                    <a:pt x="490" y="6873"/>
                  </a:cubicBezTo>
                  <a:cubicBezTo>
                    <a:pt x="463" y="7036"/>
                    <a:pt x="436" y="7036"/>
                    <a:pt x="409" y="7200"/>
                  </a:cubicBezTo>
                  <a:cubicBezTo>
                    <a:pt x="409" y="7200"/>
                    <a:pt x="436" y="7036"/>
                    <a:pt x="436" y="7200"/>
                  </a:cubicBezTo>
                  <a:cubicBezTo>
                    <a:pt x="463" y="7200"/>
                    <a:pt x="463" y="7036"/>
                    <a:pt x="490" y="7036"/>
                  </a:cubicBezTo>
                  <a:cubicBezTo>
                    <a:pt x="463" y="7036"/>
                    <a:pt x="490" y="7036"/>
                    <a:pt x="463" y="7036"/>
                  </a:cubicBezTo>
                  <a:cubicBezTo>
                    <a:pt x="490" y="7200"/>
                    <a:pt x="572" y="6709"/>
                    <a:pt x="599" y="6873"/>
                  </a:cubicBezTo>
                  <a:cubicBezTo>
                    <a:pt x="572" y="6873"/>
                    <a:pt x="572" y="6873"/>
                    <a:pt x="545" y="6873"/>
                  </a:cubicBezTo>
                  <a:cubicBezTo>
                    <a:pt x="572" y="6873"/>
                    <a:pt x="599" y="6873"/>
                    <a:pt x="626" y="6873"/>
                  </a:cubicBezTo>
                  <a:cubicBezTo>
                    <a:pt x="654" y="6873"/>
                    <a:pt x="681" y="6709"/>
                    <a:pt x="708" y="6709"/>
                  </a:cubicBezTo>
                  <a:cubicBezTo>
                    <a:pt x="708" y="6709"/>
                    <a:pt x="681" y="6873"/>
                    <a:pt x="681" y="6873"/>
                  </a:cubicBezTo>
                  <a:cubicBezTo>
                    <a:pt x="735" y="6709"/>
                    <a:pt x="763" y="6709"/>
                    <a:pt x="790" y="6545"/>
                  </a:cubicBezTo>
                  <a:cubicBezTo>
                    <a:pt x="790" y="6545"/>
                    <a:pt x="790" y="6545"/>
                    <a:pt x="790" y="6709"/>
                  </a:cubicBezTo>
                  <a:cubicBezTo>
                    <a:pt x="790" y="6545"/>
                    <a:pt x="844" y="6545"/>
                    <a:pt x="817" y="6545"/>
                  </a:cubicBezTo>
                  <a:cubicBezTo>
                    <a:pt x="817" y="6545"/>
                    <a:pt x="844" y="6545"/>
                    <a:pt x="872" y="6382"/>
                  </a:cubicBezTo>
                  <a:cubicBezTo>
                    <a:pt x="872" y="6382"/>
                    <a:pt x="872" y="6382"/>
                    <a:pt x="872" y="6382"/>
                  </a:cubicBezTo>
                  <a:cubicBezTo>
                    <a:pt x="981" y="6218"/>
                    <a:pt x="1117" y="5891"/>
                    <a:pt x="1226" y="5564"/>
                  </a:cubicBezTo>
                  <a:cubicBezTo>
                    <a:pt x="1226" y="5564"/>
                    <a:pt x="1226" y="5564"/>
                    <a:pt x="1226" y="5564"/>
                  </a:cubicBezTo>
                  <a:cubicBezTo>
                    <a:pt x="1253" y="5564"/>
                    <a:pt x="1280" y="5564"/>
                    <a:pt x="1307" y="5400"/>
                  </a:cubicBezTo>
                  <a:cubicBezTo>
                    <a:pt x="1307" y="5400"/>
                    <a:pt x="1335" y="5400"/>
                    <a:pt x="1335" y="5400"/>
                  </a:cubicBezTo>
                  <a:cubicBezTo>
                    <a:pt x="1335" y="5236"/>
                    <a:pt x="1335" y="5400"/>
                    <a:pt x="1335" y="5236"/>
                  </a:cubicBezTo>
                  <a:cubicBezTo>
                    <a:pt x="1335" y="5236"/>
                    <a:pt x="1307" y="5400"/>
                    <a:pt x="1335" y="5236"/>
                  </a:cubicBezTo>
                  <a:cubicBezTo>
                    <a:pt x="1335" y="5236"/>
                    <a:pt x="1335" y="5073"/>
                    <a:pt x="1335" y="5073"/>
                  </a:cubicBezTo>
                  <a:cubicBezTo>
                    <a:pt x="1362" y="5073"/>
                    <a:pt x="1389" y="5073"/>
                    <a:pt x="1416" y="4909"/>
                  </a:cubicBezTo>
                  <a:cubicBezTo>
                    <a:pt x="1416" y="4909"/>
                    <a:pt x="1416" y="5073"/>
                    <a:pt x="1416" y="5073"/>
                  </a:cubicBezTo>
                  <a:cubicBezTo>
                    <a:pt x="1416" y="5073"/>
                    <a:pt x="1416" y="4909"/>
                    <a:pt x="1444" y="4909"/>
                  </a:cubicBezTo>
                  <a:cubicBezTo>
                    <a:pt x="1444" y="4909"/>
                    <a:pt x="1444" y="4909"/>
                    <a:pt x="1444" y="4909"/>
                  </a:cubicBezTo>
                  <a:cubicBezTo>
                    <a:pt x="1444" y="4909"/>
                    <a:pt x="1498" y="4909"/>
                    <a:pt x="1471" y="4745"/>
                  </a:cubicBezTo>
                  <a:cubicBezTo>
                    <a:pt x="1525" y="4745"/>
                    <a:pt x="1580" y="4582"/>
                    <a:pt x="1607" y="4418"/>
                  </a:cubicBezTo>
                  <a:cubicBezTo>
                    <a:pt x="1662" y="4255"/>
                    <a:pt x="1743" y="4255"/>
                    <a:pt x="1798" y="4255"/>
                  </a:cubicBezTo>
                  <a:cubicBezTo>
                    <a:pt x="1798" y="4255"/>
                    <a:pt x="1743" y="4255"/>
                    <a:pt x="1743" y="4418"/>
                  </a:cubicBezTo>
                  <a:cubicBezTo>
                    <a:pt x="1716" y="4418"/>
                    <a:pt x="1743" y="4418"/>
                    <a:pt x="1770" y="4418"/>
                  </a:cubicBezTo>
                  <a:cubicBezTo>
                    <a:pt x="1743" y="4418"/>
                    <a:pt x="1716" y="4418"/>
                    <a:pt x="1689" y="4418"/>
                  </a:cubicBezTo>
                  <a:cubicBezTo>
                    <a:pt x="1662" y="4582"/>
                    <a:pt x="1634" y="4582"/>
                    <a:pt x="1580" y="4745"/>
                  </a:cubicBezTo>
                  <a:cubicBezTo>
                    <a:pt x="1553" y="4745"/>
                    <a:pt x="1525" y="4909"/>
                    <a:pt x="1498" y="4909"/>
                  </a:cubicBezTo>
                  <a:cubicBezTo>
                    <a:pt x="1525" y="5073"/>
                    <a:pt x="1525" y="4909"/>
                    <a:pt x="1553" y="4909"/>
                  </a:cubicBezTo>
                  <a:cubicBezTo>
                    <a:pt x="1525" y="5073"/>
                    <a:pt x="1471" y="5073"/>
                    <a:pt x="1444" y="5236"/>
                  </a:cubicBezTo>
                  <a:cubicBezTo>
                    <a:pt x="1471" y="5400"/>
                    <a:pt x="1525" y="5073"/>
                    <a:pt x="1553" y="5073"/>
                  </a:cubicBezTo>
                  <a:cubicBezTo>
                    <a:pt x="1580" y="5073"/>
                    <a:pt x="1607" y="5073"/>
                    <a:pt x="1634" y="4909"/>
                  </a:cubicBezTo>
                  <a:cubicBezTo>
                    <a:pt x="1634" y="4909"/>
                    <a:pt x="1634" y="4909"/>
                    <a:pt x="1634" y="4909"/>
                  </a:cubicBezTo>
                  <a:cubicBezTo>
                    <a:pt x="1634" y="4909"/>
                    <a:pt x="1662" y="4909"/>
                    <a:pt x="1662" y="4745"/>
                  </a:cubicBezTo>
                  <a:cubicBezTo>
                    <a:pt x="1662" y="4909"/>
                    <a:pt x="1662" y="4909"/>
                    <a:pt x="1662" y="4909"/>
                  </a:cubicBezTo>
                  <a:cubicBezTo>
                    <a:pt x="1689" y="4909"/>
                    <a:pt x="1716" y="4909"/>
                    <a:pt x="1716" y="4909"/>
                  </a:cubicBezTo>
                  <a:cubicBezTo>
                    <a:pt x="1743" y="4745"/>
                    <a:pt x="1770" y="4745"/>
                    <a:pt x="1798" y="4582"/>
                  </a:cubicBezTo>
                  <a:cubicBezTo>
                    <a:pt x="1770" y="4582"/>
                    <a:pt x="1770" y="4582"/>
                    <a:pt x="1743" y="4582"/>
                  </a:cubicBezTo>
                  <a:cubicBezTo>
                    <a:pt x="1770" y="4582"/>
                    <a:pt x="1770" y="4582"/>
                    <a:pt x="1798" y="4582"/>
                  </a:cubicBezTo>
                  <a:cubicBezTo>
                    <a:pt x="1798" y="4582"/>
                    <a:pt x="1770" y="4582"/>
                    <a:pt x="1770" y="4582"/>
                  </a:cubicBezTo>
                  <a:cubicBezTo>
                    <a:pt x="1798" y="4418"/>
                    <a:pt x="1798" y="4418"/>
                    <a:pt x="1825" y="4418"/>
                  </a:cubicBezTo>
                  <a:cubicBezTo>
                    <a:pt x="1825" y="4418"/>
                    <a:pt x="1825" y="4418"/>
                    <a:pt x="1798" y="4418"/>
                  </a:cubicBezTo>
                  <a:cubicBezTo>
                    <a:pt x="1825" y="4418"/>
                    <a:pt x="1852" y="4418"/>
                    <a:pt x="1852" y="4255"/>
                  </a:cubicBezTo>
                  <a:cubicBezTo>
                    <a:pt x="1852" y="4418"/>
                    <a:pt x="1825" y="4418"/>
                    <a:pt x="1825" y="4418"/>
                  </a:cubicBezTo>
                  <a:cubicBezTo>
                    <a:pt x="1852" y="4418"/>
                    <a:pt x="1907" y="4418"/>
                    <a:pt x="1934" y="4418"/>
                  </a:cubicBezTo>
                  <a:cubicBezTo>
                    <a:pt x="1934" y="4418"/>
                    <a:pt x="1879" y="4418"/>
                    <a:pt x="1907" y="4418"/>
                  </a:cubicBezTo>
                  <a:cubicBezTo>
                    <a:pt x="1907" y="4582"/>
                    <a:pt x="1907" y="4582"/>
                    <a:pt x="1879" y="4582"/>
                  </a:cubicBezTo>
                  <a:cubicBezTo>
                    <a:pt x="1879" y="4582"/>
                    <a:pt x="1907" y="4582"/>
                    <a:pt x="1907" y="4582"/>
                  </a:cubicBezTo>
                  <a:close/>
                  <a:moveTo>
                    <a:pt x="2451" y="10145"/>
                  </a:moveTo>
                  <a:cubicBezTo>
                    <a:pt x="2451" y="10145"/>
                    <a:pt x="2424" y="9982"/>
                    <a:pt x="2424" y="10145"/>
                  </a:cubicBezTo>
                  <a:cubicBezTo>
                    <a:pt x="2424" y="10145"/>
                    <a:pt x="2424" y="10145"/>
                    <a:pt x="2424" y="10145"/>
                  </a:cubicBezTo>
                  <a:cubicBezTo>
                    <a:pt x="2424" y="10145"/>
                    <a:pt x="2424" y="10145"/>
                    <a:pt x="2451" y="10145"/>
                  </a:cubicBezTo>
                  <a:cubicBezTo>
                    <a:pt x="2451" y="10145"/>
                    <a:pt x="2451" y="10145"/>
                    <a:pt x="2451" y="10145"/>
                  </a:cubicBezTo>
                  <a:close/>
                  <a:moveTo>
                    <a:pt x="2424" y="10145"/>
                  </a:moveTo>
                  <a:cubicBezTo>
                    <a:pt x="2424" y="10145"/>
                    <a:pt x="2397" y="10145"/>
                    <a:pt x="2424" y="10145"/>
                  </a:cubicBezTo>
                  <a:cubicBezTo>
                    <a:pt x="2424" y="10145"/>
                    <a:pt x="2424" y="10145"/>
                    <a:pt x="2424" y="10145"/>
                  </a:cubicBezTo>
                  <a:close/>
                  <a:moveTo>
                    <a:pt x="2424" y="10145"/>
                  </a:moveTo>
                  <a:cubicBezTo>
                    <a:pt x="2424" y="10145"/>
                    <a:pt x="2424" y="10145"/>
                    <a:pt x="2424" y="10145"/>
                  </a:cubicBezTo>
                  <a:cubicBezTo>
                    <a:pt x="2424" y="10145"/>
                    <a:pt x="2424" y="10145"/>
                    <a:pt x="2424" y="10145"/>
                  </a:cubicBezTo>
                  <a:close/>
                  <a:moveTo>
                    <a:pt x="2370" y="6218"/>
                  </a:moveTo>
                  <a:cubicBezTo>
                    <a:pt x="2342" y="6218"/>
                    <a:pt x="2342" y="6218"/>
                    <a:pt x="2315" y="6218"/>
                  </a:cubicBezTo>
                  <a:cubicBezTo>
                    <a:pt x="2315" y="6218"/>
                    <a:pt x="2315" y="6218"/>
                    <a:pt x="2315" y="6382"/>
                  </a:cubicBezTo>
                  <a:cubicBezTo>
                    <a:pt x="2315" y="6382"/>
                    <a:pt x="2315" y="6382"/>
                    <a:pt x="2288" y="6382"/>
                  </a:cubicBezTo>
                  <a:cubicBezTo>
                    <a:pt x="2315" y="6545"/>
                    <a:pt x="2342" y="6382"/>
                    <a:pt x="2342" y="6218"/>
                  </a:cubicBezTo>
                  <a:cubicBezTo>
                    <a:pt x="2342" y="6382"/>
                    <a:pt x="2342" y="6382"/>
                    <a:pt x="2342" y="6382"/>
                  </a:cubicBezTo>
                  <a:cubicBezTo>
                    <a:pt x="2342" y="6382"/>
                    <a:pt x="2370" y="6218"/>
                    <a:pt x="2370" y="6218"/>
                  </a:cubicBezTo>
                  <a:close/>
                  <a:moveTo>
                    <a:pt x="2234" y="6055"/>
                  </a:moveTo>
                  <a:cubicBezTo>
                    <a:pt x="2234" y="6055"/>
                    <a:pt x="2206" y="6218"/>
                    <a:pt x="2206" y="6218"/>
                  </a:cubicBezTo>
                  <a:cubicBezTo>
                    <a:pt x="2234" y="6218"/>
                    <a:pt x="2234" y="6055"/>
                    <a:pt x="2234" y="6055"/>
                  </a:cubicBezTo>
                  <a:cubicBezTo>
                    <a:pt x="2234" y="6055"/>
                    <a:pt x="2234" y="6218"/>
                    <a:pt x="2234" y="6218"/>
                  </a:cubicBezTo>
                  <a:cubicBezTo>
                    <a:pt x="2234" y="6218"/>
                    <a:pt x="2234" y="6218"/>
                    <a:pt x="2234" y="6218"/>
                  </a:cubicBezTo>
                  <a:cubicBezTo>
                    <a:pt x="2234" y="6218"/>
                    <a:pt x="2234" y="6218"/>
                    <a:pt x="2234" y="6218"/>
                  </a:cubicBezTo>
                  <a:cubicBezTo>
                    <a:pt x="2234" y="6382"/>
                    <a:pt x="2234" y="6382"/>
                    <a:pt x="2234" y="6382"/>
                  </a:cubicBezTo>
                  <a:cubicBezTo>
                    <a:pt x="2234" y="6382"/>
                    <a:pt x="2206" y="6545"/>
                    <a:pt x="2206" y="6545"/>
                  </a:cubicBezTo>
                  <a:cubicBezTo>
                    <a:pt x="2234" y="6545"/>
                    <a:pt x="2288" y="6218"/>
                    <a:pt x="2288" y="6055"/>
                  </a:cubicBezTo>
                  <a:cubicBezTo>
                    <a:pt x="2288" y="5891"/>
                    <a:pt x="2234" y="6055"/>
                    <a:pt x="2234" y="6055"/>
                  </a:cubicBezTo>
                  <a:close/>
                  <a:moveTo>
                    <a:pt x="2315" y="6709"/>
                  </a:moveTo>
                  <a:cubicBezTo>
                    <a:pt x="2315" y="6709"/>
                    <a:pt x="2315" y="6709"/>
                    <a:pt x="2288" y="6545"/>
                  </a:cubicBezTo>
                  <a:cubicBezTo>
                    <a:pt x="2315" y="6545"/>
                    <a:pt x="2315" y="6545"/>
                    <a:pt x="2288" y="6545"/>
                  </a:cubicBezTo>
                  <a:cubicBezTo>
                    <a:pt x="2288" y="6545"/>
                    <a:pt x="2261" y="6709"/>
                    <a:pt x="2261" y="6709"/>
                  </a:cubicBezTo>
                  <a:cubicBezTo>
                    <a:pt x="2261" y="6709"/>
                    <a:pt x="2261" y="6709"/>
                    <a:pt x="2288" y="6709"/>
                  </a:cubicBezTo>
                  <a:cubicBezTo>
                    <a:pt x="2288" y="6709"/>
                    <a:pt x="2234" y="6873"/>
                    <a:pt x="2261" y="6873"/>
                  </a:cubicBezTo>
                  <a:cubicBezTo>
                    <a:pt x="2261" y="6873"/>
                    <a:pt x="2261" y="6873"/>
                    <a:pt x="2261" y="6873"/>
                  </a:cubicBezTo>
                  <a:cubicBezTo>
                    <a:pt x="2261" y="6873"/>
                    <a:pt x="2261" y="6873"/>
                    <a:pt x="2261" y="6873"/>
                  </a:cubicBezTo>
                  <a:cubicBezTo>
                    <a:pt x="2261" y="6873"/>
                    <a:pt x="2234" y="7036"/>
                    <a:pt x="2234" y="7036"/>
                  </a:cubicBezTo>
                  <a:cubicBezTo>
                    <a:pt x="2234" y="7036"/>
                    <a:pt x="2234" y="7200"/>
                    <a:pt x="2261" y="7036"/>
                  </a:cubicBezTo>
                  <a:cubicBezTo>
                    <a:pt x="2261" y="7036"/>
                    <a:pt x="2261" y="7200"/>
                    <a:pt x="2261" y="7200"/>
                  </a:cubicBezTo>
                  <a:cubicBezTo>
                    <a:pt x="2261" y="7200"/>
                    <a:pt x="2261" y="7200"/>
                    <a:pt x="2261" y="7200"/>
                  </a:cubicBezTo>
                  <a:cubicBezTo>
                    <a:pt x="2261" y="7200"/>
                    <a:pt x="2288" y="7036"/>
                    <a:pt x="2315" y="7036"/>
                  </a:cubicBezTo>
                  <a:cubicBezTo>
                    <a:pt x="2288" y="7036"/>
                    <a:pt x="2288" y="7036"/>
                    <a:pt x="2288" y="7036"/>
                  </a:cubicBezTo>
                  <a:cubicBezTo>
                    <a:pt x="2315" y="7036"/>
                    <a:pt x="2288" y="6873"/>
                    <a:pt x="2288" y="6873"/>
                  </a:cubicBezTo>
                  <a:cubicBezTo>
                    <a:pt x="2288" y="6873"/>
                    <a:pt x="2315" y="6873"/>
                    <a:pt x="2315" y="6873"/>
                  </a:cubicBezTo>
                  <a:cubicBezTo>
                    <a:pt x="2315" y="6873"/>
                    <a:pt x="2315" y="6873"/>
                    <a:pt x="2315" y="6709"/>
                  </a:cubicBezTo>
                  <a:close/>
                  <a:moveTo>
                    <a:pt x="2370" y="5564"/>
                  </a:moveTo>
                  <a:cubicBezTo>
                    <a:pt x="2342" y="5564"/>
                    <a:pt x="2342" y="5891"/>
                    <a:pt x="2315" y="5891"/>
                  </a:cubicBezTo>
                  <a:cubicBezTo>
                    <a:pt x="2315" y="5891"/>
                    <a:pt x="2315" y="6055"/>
                    <a:pt x="2315" y="6055"/>
                  </a:cubicBezTo>
                  <a:cubicBezTo>
                    <a:pt x="2315" y="6055"/>
                    <a:pt x="2288" y="6055"/>
                    <a:pt x="2288" y="6218"/>
                  </a:cubicBezTo>
                  <a:cubicBezTo>
                    <a:pt x="2315" y="6218"/>
                    <a:pt x="2342" y="6055"/>
                    <a:pt x="2342" y="6055"/>
                  </a:cubicBezTo>
                  <a:cubicBezTo>
                    <a:pt x="2370" y="5891"/>
                    <a:pt x="2370" y="5727"/>
                    <a:pt x="2370" y="5727"/>
                  </a:cubicBezTo>
                  <a:cubicBezTo>
                    <a:pt x="2370" y="5727"/>
                    <a:pt x="2370" y="5891"/>
                    <a:pt x="2370" y="5891"/>
                  </a:cubicBezTo>
                  <a:cubicBezTo>
                    <a:pt x="2370" y="5891"/>
                    <a:pt x="2370" y="5727"/>
                    <a:pt x="2397" y="5727"/>
                  </a:cubicBezTo>
                  <a:cubicBezTo>
                    <a:pt x="2370" y="5727"/>
                    <a:pt x="2370" y="5727"/>
                    <a:pt x="2370" y="5727"/>
                  </a:cubicBezTo>
                  <a:cubicBezTo>
                    <a:pt x="2370" y="5727"/>
                    <a:pt x="2370" y="5564"/>
                    <a:pt x="2370" y="5564"/>
                  </a:cubicBezTo>
                  <a:close/>
                  <a:moveTo>
                    <a:pt x="2234" y="6055"/>
                  </a:moveTo>
                  <a:cubicBezTo>
                    <a:pt x="2261" y="6055"/>
                    <a:pt x="2261" y="5891"/>
                    <a:pt x="2288" y="5891"/>
                  </a:cubicBezTo>
                  <a:cubicBezTo>
                    <a:pt x="2288" y="5891"/>
                    <a:pt x="2315" y="6055"/>
                    <a:pt x="2315" y="5891"/>
                  </a:cubicBezTo>
                  <a:cubicBezTo>
                    <a:pt x="2315" y="5891"/>
                    <a:pt x="2288" y="5891"/>
                    <a:pt x="2288" y="5891"/>
                  </a:cubicBezTo>
                  <a:cubicBezTo>
                    <a:pt x="2288" y="5891"/>
                    <a:pt x="2342" y="5891"/>
                    <a:pt x="2342" y="5727"/>
                  </a:cubicBezTo>
                  <a:cubicBezTo>
                    <a:pt x="2342" y="5727"/>
                    <a:pt x="2288" y="5727"/>
                    <a:pt x="2288" y="5727"/>
                  </a:cubicBezTo>
                  <a:cubicBezTo>
                    <a:pt x="2315" y="5727"/>
                    <a:pt x="2288" y="5564"/>
                    <a:pt x="2261" y="5727"/>
                  </a:cubicBezTo>
                  <a:cubicBezTo>
                    <a:pt x="2261" y="5727"/>
                    <a:pt x="2261" y="5727"/>
                    <a:pt x="2261" y="5727"/>
                  </a:cubicBezTo>
                  <a:cubicBezTo>
                    <a:pt x="2261" y="5727"/>
                    <a:pt x="2234" y="5727"/>
                    <a:pt x="2234" y="5727"/>
                  </a:cubicBezTo>
                  <a:cubicBezTo>
                    <a:pt x="2234" y="5891"/>
                    <a:pt x="2261" y="5891"/>
                    <a:pt x="2234" y="6055"/>
                  </a:cubicBezTo>
                  <a:close/>
                  <a:moveTo>
                    <a:pt x="136" y="7691"/>
                  </a:moveTo>
                  <a:cubicBezTo>
                    <a:pt x="136" y="7691"/>
                    <a:pt x="136" y="7691"/>
                    <a:pt x="136" y="7691"/>
                  </a:cubicBezTo>
                  <a:cubicBezTo>
                    <a:pt x="136" y="7691"/>
                    <a:pt x="136" y="7691"/>
                    <a:pt x="136" y="7691"/>
                  </a:cubicBezTo>
                  <a:cubicBezTo>
                    <a:pt x="136" y="7691"/>
                    <a:pt x="136" y="7691"/>
                    <a:pt x="136" y="7691"/>
                  </a:cubicBezTo>
                  <a:close/>
                  <a:moveTo>
                    <a:pt x="1280" y="5891"/>
                  </a:moveTo>
                  <a:cubicBezTo>
                    <a:pt x="1280" y="5891"/>
                    <a:pt x="1280" y="5891"/>
                    <a:pt x="1280" y="5891"/>
                  </a:cubicBezTo>
                  <a:cubicBezTo>
                    <a:pt x="1280" y="5891"/>
                    <a:pt x="1280" y="5891"/>
                    <a:pt x="1280" y="5727"/>
                  </a:cubicBezTo>
                  <a:cubicBezTo>
                    <a:pt x="1280" y="5727"/>
                    <a:pt x="1253" y="5891"/>
                    <a:pt x="1226" y="5891"/>
                  </a:cubicBezTo>
                  <a:cubicBezTo>
                    <a:pt x="1226" y="5727"/>
                    <a:pt x="1198" y="6055"/>
                    <a:pt x="1171" y="6055"/>
                  </a:cubicBezTo>
                  <a:cubicBezTo>
                    <a:pt x="1171" y="6055"/>
                    <a:pt x="1171" y="5891"/>
                    <a:pt x="1198" y="5891"/>
                  </a:cubicBezTo>
                  <a:cubicBezTo>
                    <a:pt x="1171" y="5891"/>
                    <a:pt x="1144" y="6055"/>
                    <a:pt x="1117" y="6055"/>
                  </a:cubicBezTo>
                  <a:cubicBezTo>
                    <a:pt x="1090" y="6218"/>
                    <a:pt x="1117" y="6218"/>
                    <a:pt x="1144" y="6218"/>
                  </a:cubicBezTo>
                  <a:cubicBezTo>
                    <a:pt x="1117" y="6218"/>
                    <a:pt x="1117" y="6218"/>
                    <a:pt x="1117" y="6218"/>
                  </a:cubicBezTo>
                  <a:cubicBezTo>
                    <a:pt x="1144" y="6218"/>
                    <a:pt x="1144" y="6218"/>
                    <a:pt x="1144" y="6218"/>
                  </a:cubicBezTo>
                  <a:cubicBezTo>
                    <a:pt x="1144" y="6218"/>
                    <a:pt x="1144" y="6218"/>
                    <a:pt x="1144" y="6218"/>
                  </a:cubicBezTo>
                  <a:cubicBezTo>
                    <a:pt x="1144" y="6218"/>
                    <a:pt x="1144" y="6218"/>
                    <a:pt x="1144" y="6218"/>
                  </a:cubicBezTo>
                  <a:cubicBezTo>
                    <a:pt x="1144" y="6218"/>
                    <a:pt x="1117" y="6218"/>
                    <a:pt x="1117" y="6382"/>
                  </a:cubicBezTo>
                  <a:cubicBezTo>
                    <a:pt x="1117" y="6218"/>
                    <a:pt x="1171" y="6218"/>
                    <a:pt x="1171" y="6218"/>
                  </a:cubicBezTo>
                  <a:cubicBezTo>
                    <a:pt x="1171" y="6218"/>
                    <a:pt x="1253" y="6055"/>
                    <a:pt x="1253" y="6055"/>
                  </a:cubicBezTo>
                  <a:cubicBezTo>
                    <a:pt x="1253" y="6055"/>
                    <a:pt x="1253" y="6055"/>
                    <a:pt x="1226" y="6055"/>
                  </a:cubicBezTo>
                  <a:cubicBezTo>
                    <a:pt x="1253" y="5891"/>
                    <a:pt x="1280" y="6055"/>
                    <a:pt x="1280" y="5891"/>
                  </a:cubicBezTo>
                  <a:cubicBezTo>
                    <a:pt x="1280" y="5891"/>
                    <a:pt x="1280" y="5891"/>
                    <a:pt x="1280" y="5891"/>
                  </a:cubicBezTo>
                  <a:cubicBezTo>
                    <a:pt x="1280" y="5891"/>
                    <a:pt x="1307" y="5891"/>
                    <a:pt x="1307" y="5891"/>
                  </a:cubicBezTo>
                  <a:cubicBezTo>
                    <a:pt x="1307" y="5891"/>
                    <a:pt x="1307" y="5891"/>
                    <a:pt x="1280" y="5891"/>
                  </a:cubicBezTo>
                  <a:close/>
                  <a:moveTo>
                    <a:pt x="21437" y="8509"/>
                  </a:moveTo>
                  <a:cubicBezTo>
                    <a:pt x="21409" y="8509"/>
                    <a:pt x="21437" y="8509"/>
                    <a:pt x="21437" y="8509"/>
                  </a:cubicBezTo>
                  <a:cubicBezTo>
                    <a:pt x="21437" y="8509"/>
                    <a:pt x="21437" y="8509"/>
                    <a:pt x="21437" y="8509"/>
                  </a:cubicBezTo>
                  <a:close/>
                  <a:moveTo>
                    <a:pt x="654" y="4909"/>
                  </a:moveTo>
                  <a:cubicBezTo>
                    <a:pt x="681" y="5073"/>
                    <a:pt x="735" y="4909"/>
                    <a:pt x="763" y="4745"/>
                  </a:cubicBezTo>
                  <a:cubicBezTo>
                    <a:pt x="735" y="4745"/>
                    <a:pt x="735" y="4745"/>
                    <a:pt x="708" y="4745"/>
                  </a:cubicBezTo>
                  <a:cubicBezTo>
                    <a:pt x="708" y="4745"/>
                    <a:pt x="626" y="4745"/>
                    <a:pt x="654" y="4909"/>
                  </a:cubicBezTo>
                  <a:close/>
                  <a:moveTo>
                    <a:pt x="21164" y="8509"/>
                  </a:moveTo>
                  <a:cubicBezTo>
                    <a:pt x="21164" y="8509"/>
                    <a:pt x="21191" y="8509"/>
                    <a:pt x="21191" y="8509"/>
                  </a:cubicBezTo>
                  <a:cubicBezTo>
                    <a:pt x="21164" y="8509"/>
                    <a:pt x="21164" y="8509"/>
                    <a:pt x="21164" y="8509"/>
                  </a:cubicBezTo>
                  <a:cubicBezTo>
                    <a:pt x="21164" y="8509"/>
                    <a:pt x="21164" y="8509"/>
                    <a:pt x="21164" y="8509"/>
                  </a:cubicBezTo>
                  <a:close/>
                  <a:moveTo>
                    <a:pt x="136" y="7527"/>
                  </a:moveTo>
                  <a:cubicBezTo>
                    <a:pt x="136" y="7691"/>
                    <a:pt x="136" y="7691"/>
                    <a:pt x="109" y="7691"/>
                  </a:cubicBezTo>
                  <a:cubicBezTo>
                    <a:pt x="109" y="7691"/>
                    <a:pt x="136" y="7527"/>
                    <a:pt x="136" y="7527"/>
                  </a:cubicBezTo>
                  <a:cubicBezTo>
                    <a:pt x="109" y="7527"/>
                    <a:pt x="82" y="7527"/>
                    <a:pt x="82" y="7691"/>
                  </a:cubicBezTo>
                  <a:cubicBezTo>
                    <a:pt x="82" y="7691"/>
                    <a:pt x="82" y="7691"/>
                    <a:pt x="82" y="7691"/>
                  </a:cubicBezTo>
                  <a:cubicBezTo>
                    <a:pt x="82" y="7691"/>
                    <a:pt x="82" y="7691"/>
                    <a:pt x="82" y="7691"/>
                  </a:cubicBezTo>
                  <a:cubicBezTo>
                    <a:pt x="82" y="7691"/>
                    <a:pt x="0" y="7855"/>
                    <a:pt x="0" y="7855"/>
                  </a:cubicBezTo>
                  <a:cubicBezTo>
                    <a:pt x="27" y="8018"/>
                    <a:pt x="109" y="7855"/>
                    <a:pt x="109" y="7691"/>
                  </a:cubicBezTo>
                  <a:cubicBezTo>
                    <a:pt x="109" y="7691"/>
                    <a:pt x="109" y="7691"/>
                    <a:pt x="109" y="7691"/>
                  </a:cubicBezTo>
                  <a:cubicBezTo>
                    <a:pt x="109" y="7691"/>
                    <a:pt x="136" y="7691"/>
                    <a:pt x="136" y="7691"/>
                  </a:cubicBezTo>
                  <a:cubicBezTo>
                    <a:pt x="136" y="7527"/>
                    <a:pt x="136" y="7527"/>
                    <a:pt x="136" y="7527"/>
                  </a:cubicBezTo>
                  <a:close/>
                  <a:moveTo>
                    <a:pt x="409" y="7200"/>
                  </a:moveTo>
                  <a:cubicBezTo>
                    <a:pt x="381" y="7200"/>
                    <a:pt x="409" y="7036"/>
                    <a:pt x="381" y="7200"/>
                  </a:cubicBezTo>
                  <a:cubicBezTo>
                    <a:pt x="354" y="7200"/>
                    <a:pt x="272" y="7200"/>
                    <a:pt x="272" y="7364"/>
                  </a:cubicBezTo>
                  <a:cubicBezTo>
                    <a:pt x="300" y="7364"/>
                    <a:pt x="381" y="7200"/>
                    <a:pt x="409" y="7200"/>
                  </a:cubicBezTo>
                  <a:close/>
                  <a:moveTo>
                    <a:pt x="5448" y="13418"/>
                  </a:moveTo>
                  <a:cubicBezTo>
                    <a:pt x="5448" y="13582"/>
                    <a:pt x="5448" y="13582"/>
                    <a:pt x="5448" y="13582"/>
                  </a:cubicBezTo>
                  <a:cubicBezTo>
                    <a:pt x="5448" y="13582"/>
                    <a:pt x="5448" y="13582"/>
                    <a:pt x="5448" y="13418"/>
                  </a:cubicBezTo>
                  <a:close/>
                  <a:moveTo>
                    <a:pt x="2397" y="10473"/>
                  </a:moveTo>
                  <a:cubicBezTo>
                    <a:pt x="2397" y="10636"/>
                    <a:pt x="2397" y="10636"/>
                    <a:pt x="2397" y="10636"/>
                  </a:cubicBezTo>
                  <a:cubicBezTo>
                    <a:pt x="2397" y="10636"/>
                    <a:pt x="2397" y="10473"/>
                    <a:pt x="2397" y="10473"/>
                  </a:cubicBezTo>
                  <a:close/>
                  <a:moveTo>
                    <a:pt x="4522" y="20127"/>
                  </a:moveTo>
                  <a:cubicBezTo>
                    <a:pt x="4522" y="20127"/>
                    <a:pt x="4522" y="20127"/>
                    <a:pt x="4522" y="20127"/>
                  </a:cubicBezTo>
                  <a:cubicBezTo>
                    <a:pt x="4522" y="20291"/>
                    <a:pt x="4522" y="20291"/>
                    <a:pt x="4522" y="20455"/>
                  </a:cubicBezTo>
                  <a:cubicBezTo>
                    <a:pt x="4522" y="20291"/>
                    <a:pt x="4522" y="20291"/>
                    <a:pt x="4522" y="20127"/>
                  </a:cubicBezTo>
                  <a:close/>
                  <a:moveTo>
                    <a:pt x="20701" y="8018"/>
                  </a:moveTo>
                  <a:cubicBezTo>
                    <a:pt x="20674" y="8018"/>
                    <a:pt x="20674" y="8018"/>
                    <a:pt x="20647" y="8018"/>
                  </a:cubicBezTo>
                  <a:cubicBezTo>
                    <a:pt x="20674" y="8182"/>
                    <a:pt x="20701" y="8182"/>
                    <a:pt x="20701" y="8182"/>
                  </a:cubicBezTo>
                  <a:cubicBezTo>
                    <a:pt x="20701" y="8182"/>
                    <a:pt x="20728" y="8182"/>
                    <a:pt x="20728" y="8182"/>
                  </a:cubicBezTo>
                  <a:cubicBezTo>
                    <a:pt x="20701" y="8018"/>
                    <a:pt x="20701" y="8018"/>
                    <a:pt x="20701" y="8018"/>
                  </a:cubicBezTo>
                  <a:close/>
                  <a:moveTo>
                    <a:pt x="5230" y="13909"/>
                  </a:moveTo>
                  <a:cubicBezTo>
                    <a:pt x="5230" y="13909"/>
                    <a:pt x="5230" y="13909"/>
                    <a:pt x="5230" y="13909"/>
                  </a:cubicBezTo>
                  <a:cubicBezTo>
                    <a:pt x="5230" y="13909"/>
                    <a:pt x="5230" y="13909"/>
                    <a:pt x="5230" y="13909"/>
                  </a:cubicBezTo>
                  <a:close/>
                  <a:moveTo>
                    <a:pt x="2397" y="10636"/>
                  </a:moveTo>
                  <a:cubicBezTo>
                    <a:pt x="2397" y="10636"/>
                    <a:pt x="2397" y="10636"/>
                    <a:pt x="2397" y="10636"/>
                  </a:cubicBezTo>
                  <a:cubicBezTo>
                    <a:pt x="2397" y="10636"/>
                    <a:pt x="2397" y="10636"/>
                    <a:pt x="2397" y="10636"/>
                  </a:cubicBezTo>
                  <a:cubicBezTo>
                    <a:pt x="2397" y="10636"/>
                    <a:pt x="2397" y="10636"/>
                    <a:pt x="2397" y="10636"/>
                  </a:cubicBezTo>
                  <a:close/>
                  <a:moveTo>
                    <a:pt x="2370" y="10800"/>
                  </a:moveTo>
                  <a:cubicBezTo>
                    <a:pt x="2370" y="10800"/>
                    <a:pt x="2370" y="10800"/>
                    <a:pt x="2370" y="10800"/>
                  </a:cubicBezTo>
                  <a:close/>
                  <a:moveTo>
                    <a:pt x="5829" y="10800"/>
                  </a:moveTo>
                  <a:cubicBezTo>
                    <a:pt x="5829" y="10636"/>
                    <a:pt x="5747" y="10800"/>
                    <a:pt x="5775" y="10636"/>
                  </a:cubicBezTo>
                  <a:cubicBezTo>
                    <a:pt x="5747" y="10636"/>
                    <a:pt x="5666" y="11291"/>
                    <a:pt x="5666" y="11291"/>
                  </a:cubicBezTo>
                  <a:cubicBezTo>
                    <a:pt x="5638" y="11455"/>
                    <a:pt x="5611" y="11618"/>
                    <a:pt x="5584" y="11782"/>
                  </a:cubicBezTo>
                  <a:cubicBezTo>
                    <a:pt x="5584" y="11618"/>
                    <a:pt x="5557" y="11782"/>
                    <a:pt x="5557" y="11782"/>
                  </a:cubicBezTo>
                  <a:cubicBezTo>
                    <a:pt x="5529" y="11782"/>
                    <a:pt x="5529" y="11782"/>
                    <a:pt x="5502" y="11782"/>
                  </a:cubicBezTo>
                  <a:cubicBezTo>
                    <a:pt x="5475" y="11782"/>
                    <a:pt x="5339" y="11782"/>
                    <a:pt x="5339" y="11945"/>
                  </a:cubicBezTo>
                  <a:cubicBezTo>
                    <a:pt x="5311" y="11782"/>
                    <a:pt x="5257" y="12109"/>
                    <a:pt x="5257" y="12109"/>
                  </a:cubicBezTo>
                  <a:cubicBezTo>
                    <a:pt x="5230" y="12109"/>
                    <a:pt x="5203" y="12273"/>
                    <a:pt x="5203" y="12273"/>
                  </a:cubicBezTo>
                  <a:cubicBezTo>
                    <a:pt x="5203" y="12273"/>
                    <a:pt x="5203" y="12273"/>
                    <a:pt x="5203" y="12273"/>
                  </a:cubicBezTo>
                  <a:cubicBezTo>
                    <a:pt x="5203" y="12273"/>
                    <a:pt x="5203" y="12273"/>
                    <a:pt x="5203" y="12273"/>
                  </a:cubicBezTo>
                  <a:cubicBezTo>
                    <a:pt x="5203" y="12273"/>
                    <a:pt x="5230" y="12273"/>
                    <a:pt x="5203" y="12273"/>
                  </a:cubicBezTo>
                  <a:cubicBezTo>
                    <a:pt x="5203" y="12436"/>
                    <a:pt x="5203" y="12436"/>
                    <a:pt x="5203" y="12436"/>
                  </a:cubicBezTo>
                  <a:cubicBezTo>
                    <a:pt x="5203" y="12436"/>
                    <a:pt x="5203" y="12436"/>
                    <a:pt x="5175" y="12600"/>
                  </a:cubicBezTo>
                  <a:cubicBezTo>
                    <a:pt x="5175" y="12600"/>
                    <a:pt x="5148" y="12600"/>
                    <a:pt x="5121" y="12600"/>
                  </a:cubicBezTo>
                  <a:cubicBezTo>
                    <a:pt x="5094" y="12764"/>
                    <a:pt x="4985" y="12600"/>
                    <a:pt x="4985" y="12764"/>
                  </a:cubicBezTo>
                  <a:cubicBezTo>
                    <a:pt x="4985" y="12764"/>
                    <a:pt x="5012" y="12764"/>
                    <a:pt x="5012" y="12764"/>
                  </a:cubicBezTo>
                  <a:cubicBezTo>
                    <a:pt x="4985" y="12927"/>
                    <a:pt x="4985" y="12927"/>
                    <a:pt x="4957" y="12927"/>
                  </a:cubicBezTo>
                  <a:cubicBezTo>
                    <a:pt x="4930" y="13091"/>
                    <a:pt x="4876" y="13255"/>
                    <a:pt x="4821" y="13255"/>
                  </a:cubicBezTo>
                  <a:cubicBezTo>
                    <a:pt x="4794" y="13418"/>
                    <a:pt x="4739" y="13582"/>
                    <a:pt x="4685" y="13582"/>
                  </a:cubicBezTo>
                  <a:cubicBezTo>
                    <a:pt x="4685" y="13582"/>
                    <a:pt x="4685" y="13582"/>
                    <a:pt x="4712" y="13582"/>
                  </a:cubicBezTo>
                  <a:cubicBezTo>
                    <a:pt x="4685" y="13418"/>
                    <a:pt x="4685" y="13418"/>
                    <a:pt x="4658" y="13418"/>
                  </a:cubicBezTo>
                  <a:cubicBezTo>
                    <a:pt x="4658" y="13255"/>
                    <a:pt x="4685" y="13255"/>
                    <a:pt x="4712" y="13091"/>
                  </a:cubicBezTo>
                  <a:cubicBezTo>
                    <a:pt x="4712" y="13091"/>
                    <a:pt x="4739" y="12927"/>
                    <a:pt x="4739" y="13091"/>
                  </a:cubicBezTo>
                  <a:cubicBezTo>
                    <a:pt x="4767" y="12927"/>
                    <a:pt x="4767" y="12764"/>
                    <a:pt x="4767" y="12764"/>
                  </a:cubicBezTo>
                  <a:cubicBezTo>
                    <a:pt x="4767" y="12600"/>
                    <a:pt x="4794" y="12436"/>
                    <a:pt x="4767" y="12273"/>
                  </a:cubicBezTo>
                  <a:cubicBezTo>
                    <a:pt x="4739" y="12273"/>
                    <a:pt x="4739" y="12600"/>
                    <a:pt x="4712" y="12436"/>
                  </a:cubicBezTo>
                  <a:cubicBezTo>
                    <a:pt x="4685" y="12436"/>
                    <a:pt x="4739" y="12273"/>
                    <a:pt x="4739" y="12273"/>
                  </a:cubicBezTo>
                  <a:cubicBezTo>
                    <a:pt x="4767" y="12109"/>
                    <a:pt x="4767" y="12109"/>
                    <a:pt x="4767" y="11945"/>
                  </a:cubicBezTo>
                  <a:cubicBezTo>
                    <a:pt x="4794" y="11945"/>
                    <a:pt x="4767" y="11782"/>
                    <a:pt x="4794" y="11782"/>
                  </a:cubicBezTo>
                  <a:cubicBezTo>
                    <a:pt x="4794" y="11618"/>
                    <a:pt x="4767" y="11618"/>
                    <a:pt x="4739" y="11618"/>
                  </a:cubicBezTo>
                  <a:cubicBezTo>
                    <a:pt x="4739" y="11455"/>
                    <a:pt x="4712" y="11455"/>
                    <a:pt x="4712" y="11455"/>
                  </a:cubicBezTo>
                  <a:cubicBezTo>
                    <a:pt x="4685" y="11455"/>
                    <a:pt x="4685" y="11618"/>
                    <a:pt x="4685" y="11618"/>
                  </a:cubicBezTo>
                  <a:cubicBezTo>
                    <a:pt x="4658" y="11782"/>
                    <a:pt x="4658" y="11782"/>
                    <a:pt x="4631" y="11945"/>
                  </a:cubicBezTo>
                  <a:cubicBezTo>
                    <a:pt x="4631" y="11945"/>
                    <a:pt x="4631" y="11945"/>
                    <a:pt x="4631" y="11945"/>
                  </a:cubicBezTo>
                  <a:cubicBezTo>
                    <a:pt x="4631" y="11945"/>
                    <a:pt x="4631" y="11945"/>
                    <a:pt x="4631" y="11945"/>
                  </a:cubicBezTo>
                  <a:cubicBezTo>
                    <a:pt x="4631" y="11945"/>
                    <a:pt x="4631" y="11782"/>
                    <a:pt x="4658" y="11782"/>
                  </a:cubicBezTo>
                  <a:cubicBezTo>
                    <a:pt x="4603" y="11945"/>
                    <a:pt x="4576" y="12109"/>
                    <a:pt x="4549" y="12273"/>
                  </a:cubicBezTo>
                  <a:cubicBezTo>
                    <a:pt x="4522" y="12436"/>
                    <a:pt x="4522" y="12600"/>
                    <a:pt x="4522" y="12764"/>
                  </a:cubicBezTo>
                  <a:cubicBezTo>
                    <a:pt x="4522" y="12927"/>
                    <a:pt x="4494" y="13091"/>
                    <a:pt x="4467" y="13255"/>
                  </a:cubicBezTo>
                  <a:cubicBezTo>
                    <a:pt x="4440" y="13418"/>
                    <a:pt x="4385" y="13582"/>
                    <a:pt x="4385" y="13255"/>
                  </a:cubicBezTo>
                  <a:cubicBezTo>
                    <a:pt x="4413" y="12927"/>
                    <a:pt x="4440" y="12600"/>
                    <a:pt x="4467" y="12436"/>
                  </a:cubicBezTo>
                  <a:cubicBezTo>
                    <a:pt x="4467" y="12273"/>
                    <a:pt x="4522" y="12109"/>
                    <a:pt x="4522" y="11945"/>
                  </a:cubicBezTo>
                  <a:cubicBezTo>
                    <a:pt x="4522" y="11782"/>
                    <a:pt x="4467" y="12109"/>
                    <a:pt x="4467" y="12109"/>
                  </a:cubicBezTo>
                  <a:cubicBezTo>
                    <a:pt x="4467" y="11945"/>
                    <a:pt x="4494" y="11945"/>
                    <a:pt x="4522" y="11782"/>
                  </a:cubicBezTo>
                  <a:cubicBezTo>
                    <a:pt x="4549" y="11618"/>
                    <a:pt x="4549" y="11455"/>
                    <a:pt x="4576" y="11455"/>
                  </a:cubicBezTo>
                  <a:cubicBezTo>
                    <a:pt x="4576" y="11455"/>
                    <a:pt x="4576" y="11455"/>
                    <a:pt x="4576" y="11455"/>
                  </a:cubicBezTo>
                  <a:cubicBezTo>
                    <a:pt x="4576" y="11455"/>
                    <a:pt x="4603" y="11455"/>
                    <a:pt x="4603" y="11455"/>
                  </a:cubicBezTo>
                  <a:cubicBezTo>
                    <a:pt x="4603" y="11455"/>
                    <a:pt x="4603" y="11455"/>
                    <a:pt x="4603" y="11455"/>
                  </a:cubicBezTo>
                  <a:cubicBezTo>
                    <a:pt x="4603" y="11455"/>
                    <a:pt x="4631" y="11455"/>
                    <a:pt x="4658" y="11455"/>
                  </a:cubicBezTo>
                  <a:cubicBezTo>
                    <a:pt x="4658" y="11291"/>
                    <a:pt x="4685" y="11291"/>
                    <a:pt x="4685" y="11291"/>
                  </a:cubicBezTo>
                  <a:cubicBezTo>
                    <a:pt x="4712" y="11291"/>
                    <a:pt x="4712" y="11455"/>
                    <a:pt x="4712" y="11455"/>
                  </a:cubicBezTo>
                  <a:cubicBezTo>
                    <a:pt x="4739" y="11455"/>
                    <a:pt x="4739" y="11291"/>
                    <a:pt x="4739" y="11291"/>
                  </a:cubicBezTo>
                  <a:cubicBezTo>
                    <a:pt x="4739" y="11291"/>
                    <a:pt x="4767" y="11455"/>
                    <a:pt x="4794" y="11291"/>
                  </a:cubicBezTo>
                  <a:cubicBezTo>
                    <a:pt x="4794" y="11291"/>
                    <a:pt x="4767" y="11291"/>
                    <a:pt x="4767" y="11291"/>
                  </a:cubicBezTo>
                  <a:cubicBezTo>
                    <a:pt x="4794" y="11127"/>
                    <a:pt x="4739" y="11127"/>
                    <a:pt x="4739" y="11127"/>
                  </a:cubicBezTo>
                  <a:cubicBezTo>
                    <a:pt x="4739" y="11127"/>
                    <a:pt x="4739" y="10964"/>
                    <a:pt x="4739" y="10964"/>
                  </a:cubicBezTo>
                  <a:cubicBezTo>
                    <a:pt x="4685" y="10964"/>
                    <a:pt x="4658" y="11127"/>
                    <a:pt x="4603" y="11127"/>
                  </a:cubicBezTo>
                  <a:cubicBezTo>
                    <a:pt x="4603" y="11127"/>
                    <a:pt x="4576" y="11127"/>
                    <a:pt x="4576" y="11127"/>
                  </a:cubicBezTo>
                  <a:cubicBezTo>
                    <a:pt x="4576" y="10964"/>
                    <a:pt x="4576" y="10964"/>
                    <a:pt x="4576" y="10964"/>
                  </a:cubicBezTo>
                  <a:cubicBezTo>
                    <a:pt x="4549" y="10800"/>
                    <a:pt x="4549" y="10964"/>
                    <a:pt x="4522" y="10964"/>
                  </a:cubicBezTo>
                  <a:cubicBezTo>
                    <a:pt x="4522" y="10964"/>
                    <a:pt x="4522" y="10800"/>
                    <a:pt x="4522" y="10800"/>
                  </a:cubicBezTo>
                  <a:cubicBezTo>
                    <a:pt x="4494" y="10800"/>
                    <a:pt x="4467" y="10964"/>
                    <a:pt x="4413" y="10964"/>
                  </a:cubicBezTo>
                  <a:cubicBezTo>
                    <a:pt x="4413" y="10964"/>
                    <a:pt x="4385" y="11127"/>
                    <a:pt x="4385" y="11127"/>
                  </a:cubicBezTo>
                  <a:cubicBezTo>
                    <a:pt x="4385" y="11127"/>
                    <a:pt x="4385" y="10964"/>
                    <a:pt x="4358" y="11127"/>
                  </a:cubicBezTo>
                  <a:cubicBezTo>
                    <a:pt x="4385" y="10964"/>
                    <a:pt x="4385" y="10800"/>
                    <a:pt x="4358" y="10964"/>
                  </a:cubicBezTo>
                  <a:cubicBezTo>
                    <a:pt x="4331" y="10964"/>
                    <a:pt x="4276" y="11127"/>
                    <a:pt x="4304" y="10964"/>
                  </a:cubicBezTo>
                  <a:cubicBezTo>
                    <a:pt x="4304" y="10964"/>
                    <a:pt x="4331" y="10800"/>
                    <a:pt x="4358" y="10800"/>
                  </a:cubicBezTo>
                  <a:cubicBezTo>
                    <a:pt x="4385" y="10800"/>
                    <a:pt x="4385" y="10636"/>
                    <a:pt x="4413" y="10636"/>
                  </a:cubicBezTo>
                  <a:cubicBezTo>
                    <a:pt x="4440" y="10473"/>
                    <a:pt x="4467" y="10473"/>
                    <a:pt x="4494" y="10473"/>
                  </a:cubicBezTo>
                  <a:cubicBezTo>
                    <a:pt x="4494" y="10473"/>
                    <a:pt x="4440" y="10309"/>
                    <a:pt x="4440" y="10309"/>
                  </a:cubicBezTo>
                  <a:cubicBezTo>
                    <a:pt x="4413" y="10309"/>
                    <a:pt x="4385" y="10309"/>
                    <a:pt x="4358" y="10309"/>
                  </a:cubicBezTo>
                  <a:cubicBezTo>
                    <a:pt x="4358" y="10309"/>
                    <a:pt x="4358" y="10145"/>
                    <a:pt x="4331" y="10309"/>
                  </a:cubicBezTo>
                  <a:cubicBezTo>
                    <a:pt x="4358" y="9982"/>
                    <a:pt x="4276" y="10145"/>
                    <a:pt x="4276" y="10145"/>
                  </a:cubicBezTo>
                  <a:cubicBezTo>
                    <a:pt x="4249" y="10145"/>
                    <a:pt x="4249" y="10145"/>
                    <a:pt x="4249" y="10145"/>
                  </a:cubicBezTo>
                  <a:cubicBezTo>
                    <a:pt x="4222" y="9982"/>
                    <a:pt x="4222" y="10145"/>
                    <a:pt x="4222" y="9982"/>
                  </a:cubicBezTo>
                  <a:cubicBezTo>
                    <a:pt x="4222" y="9818"/>
                    <a:pt x="4222" y="9818"/>
                    <a:pt x="4222" y="9818"/>
                  </a:cubicBezTo>
                  <a:cubicBezTo>
                    <a:pt x="4195" y="9818"/>
                    <a:pt x="4195" y="9818"/>
                    <a:pt x="4195" y="9982"/>
                  </a:cubicBezTo>
                  <a:cubicBezTo>
                    <a:pt x="4195" y="9982"/>
                    <a:pt x="4167" y="9982"/>
                    <a:pt x="4167" y="9982"/>
                  </a:cubicBezTo>
                  <a:cubicBezTo>
                    <a:pt x="4140" y="9982"/>
                    <a:pt x="4086" y="9982"/>
                    <a:pt x="4059" y="9982"/>
                  </a:cubicBezTo>
                  <a:cubicBezTo>
                    <a:pt x="3977" y="9982"/>
                    <a:pt x="3922" y="9982"/>
                    <a:pt x="3841" y="9982"/>
                  </a:cubicBezTo>
                  <a:cubicBezTo>
                    <a:pt x="3459" y="9982"/>
                    <a:pt x="3105" y="9982"/>
                    <a:pt x="2724" y="9982"/>
                  </a:cubicBezTo>
                  <a:cubicBezTo>
                    <a:pt x="2669" y="9982"/>
                    <a:pt x="2588" y="9982"/>
                    <a:pt x="2533" y="9982"/>
                  </a:cubicBezTo>
                  <a:cubicBezTo>
                    <a:pt x="2506" y="9982"/>
                    <a:pt x="2451" y="9818"/>
                    <a:pt x="2451" y="9982"/>
                  </a:cubicBezTo>
                  <a:cubicBezTo>
                    <a:pt x="2451" y="9982"/>
                    <a:pt x="2451" y="9982"/>
                    <a:pt x="2479" y="9982"/>
                  </a:cubicBezTo>
                  <a:cubicBezTo>
                    <a:pt x="2451" y="10145"/>
                    <a:pt x="2451" y="10145"/>
                    <a:pt x="2451" y="10145"/>
                  </a:cubicBezTo>
                  <a:cubicBezTo>
                    <a:pt x="2451" y="10309"/>
                    <a:pt x="2424" y="10309"/>
                    <a:pt x="2451" y="10309"/>
                  </a:cubicBezTo>
                  <a:cubicBezTo>
                    <a:pt x="2451" y="10309"/>
                    <a:pt x="2451" y="10309"/>
                    <a:pt x="2451" y="10309"/>
                  </a:cubicBezTo>
                  <a:cubicBezTo>
                    <a:pt x="2451" y="10473"/>
                    <a:pt x="2424" y="10636"/>
                    <a:pt x="2397" y="10636"/>
                  </a:cubicBezTo>
                  <a:cubicBezTo>
                    <a:pt x="2397" y="10800"/>
                    <a:pt x="2370" y="10800"/>
                    <a:pt x="2342" y="10800"/>
                  </a:cubicBezTo>
                  <a:cubicBezTo>
                    <a:pt x="2342" y="10800"/>
                    <a:pt x="2370" y="10800"/>
                    <a:pt x="2370" y="10800"/>
                  </a:cubicBezTo>
                  <a:cubicBezTo>
                    <a:pt x="2370" y="10800"/>
                    <a:pt x="2370" y="10800"/>
                    <a:pt x="2370" y="10800"/>
                  </a:cubicBezTo>
                  <a:cubicBezTo>
                    <a:pt x="2397" y="10800"/>
                    <a:pt x="2370" y="10636"/>
                    <a:pt x="2397" y="10636"/>
                  </a:cubicBezTo>
                  <a:cubicBezTo>
                    <a:pt x="2397" y="10636"/>
                    <a:pt x="2424" y="10473"/>
                    <a:pt x="2424" y="10473"/>
                  </a:cubicBezTo>
                  <a:cubicBezTo>
                    <a:pt x="2397" y="10473"/>
                    <a:pt x="2370" y="10636"/>
                    <a:pt x="2370" y="10636"/>
                  </a:cubicBezTo>
                  <a:cubicBezTo>
                    <a:pt x="2370" y="10636"/>
                    <a:pt x="2370" y="10636"/>
                    <a:pt x="2370" y="10636"/>
                  </a:cubicBezTo>
                  <a:cubicBezTo>
                    <a:pt x="2370" y="10636"/>
                    <a:pt x="2370" y="10636"/>
                    <a:pt x="2342" y="10636"/>
                  </a:cubicBezTo>
                  <a:cubicBezTo>
                    <a:pt x="2370" y="10636"/>
                    <a:pt x="2370" y="10636"/>
                    <a:pt x="2397" y="10473"/>
                  </a:cubicBezTo>
                  <a:cubicBezTo>
                    <a:pt x="2397" y="10473"/>
                    <a:pt x="2397" y="10473"/>
                    <a:pt x="2397" y="10473"/>
                  </a:cubicBezTo>
                  <a:cubicBezTo>
                    <a:pt x="2397" y="10473"/>
                    <a:pt x="2424" y="10473"/>
                    <a:pt x="2424" y="10309"/>
                  </a:cubicBezTo>
                  <a:cubicBezTo>
                    <a:pt x="2397" y="10309"/>
                    <a:pt x="2397" y="10309"/>
                    <a:pt x="2370" y="10309"/>
                  </a:cubicBezTo>
                  <a:cubicBezTo>
                    <a:pt x="2370" y="10309"/>
                    <a:pt x="2342" y="10309"/>
                    <a:pt x="2342" y="10309"/>
                  </a:cubicBezTo>
                  <a:cubicBezTo>
                    <a:pt x="2342" y="10309"/>
                    <a:pt x="2315" y="10145"/>
                    <a:pt x="2315" y="10145"/>
                  </a:cubicBezTo>
                  <a:cubicBezTo>
                    <a:pt x="2288" y="10309"/>
                    <a:pt x="2261" y="10800"/>
                    <a:pt x="2261" y="10964"/>
                  </a:cubicBezTo>
                  <a:cubicBezTo>
                    <a:pt x="2261" y="10800"/>
                    <a:pt x="2288" y="10800"/>
                    <a:pt x="2288" y="10964"/>
                  </a:cubicBezTo>
                  <a:cubicBezTo>
                    <a:pt x="2261" y="10964"/>
                    <a:pt x="2288" y="10964"/>
                    <a:pt x="2261" y="11127"/>
                  </a:cubicBezTo>
                  <a:cubicBezTo>
                    <a:pt x="2261" y="11127"/>
                    <a:pt x="2261" y="11127"/>
                    <a:pt x="2261" y="11127"/>
                  </a:cubicBezTo>
                  <a:cubicBezTo>
                    <a:pt x="2261" y="11127"/>
                    <a:pt x="2234" y="11127"/>
                    <a:pt x="2234" y="11291"/>
                  </a:cubicBezTo>
                  <a:cubicBezTo>
                    <a:pt x="2261" y="11291"/>
                    <a:pt x="2261" y="11127"/>
                    <a:pt x="2288" y="11291"/>
                  </a:cubicBezTo>
                  <a:cubicBezTo>
                    <a:pt x="2261" y="11291"/>
                    <a:pt x="2234" y="11291"/>
                    <a:pt x="2234" y="11291"/>
                  </a:cubicBezTo>
                  <a:cubicBezTo>
                    <a:pt x="2206" y="11291"/>
                    <a:pt x="2206" y="11618"/>
                    <a:pt x="2179" y="11618"/>
                  </a:cubicBezTo>
                  <a:cubicBezTo>
                    <a:pt x="2152" y="11945"/>
                    <a:pt x="2125" y="12273"/>
                    <a:pt x="2070" y="12600"/>
                  </a:cubicBezTo>
                  <a:cubicBezTo>
                    <a:pt x="2070" y="12600"/>
                    <a:pt x="2070" y="12600"/>
                    <a:pt x="2070" y="12600"/>
                  </a:cubicBezTo>
                  <a:cubicBezTo>
                    <a:pt x="2043" y="12764"/>
                    <a:pt x="2016" y="13091"/>
                    <a:pt x="2016" y="13255"/>
                  </a:cubicBezTo>
                  <a:cubicBezTo>
                    <a:pt x="1988" y="13418"/>
                    <a:pt x="1961" y="13745"/>
                    <a:pt x="1934" y="13909"/>
                  </a:cubicBezTo>
                  <a:cubicBezTo>
                    <a:pt x="1934" y="13909"/>
                    <a:pt x="1934" y="13909"/>
                    <a:pt x="1934" y="13909"/>
                  </a:cubicBezTo>
                  <a:cubicBezTo>
                    <a:pt x="1934" y="13909"/>
                    <a:pt x="1934" y="14073"/>
                    <a:pt x="1934" y="14236"/>
                  </a:cubicBezTo>
                  <a:cubicBezTo>
                    <a:pt x="1934" y="14236"/>
                    <a:pt x="1934" y="14236"/>
                    <a:pt x="1934" y="14236"/>
                  </a:cubicBezTo>
                  <a:cubicBezTo>
                    <a:pt x="1934" y="14400"/>
                    <a:pt x="1907" y="14400"/>
                    <a:pt x="1907" y="14564"/>
                  </a:cubicBezTo>
                  <a:cubicBezTo>
                    <a:pt x="1907" y="14727"/>
                    <a:pt x="1907" y="14727"/>
                    <a:pt x="1907" y="14891"/>
                  </a:cubicBezTo>
                  <a:cubicBezTo>
                    <a:pt x="1907" y="15055"/>
                    <a:pt x="1907" y="15055"/>
                    <a:pt x="1907" y="15055"/>
                  </a:cubicBezTo>
                  <a:cubicBezTo>
                    <a:pt x="1907" y="15055"/>
                    <a:pt x="1907" y="15055"/>
                    <a:pt x="1907" y="15055"/>
                  </a:cubicBezTo>
                  <a:cubicBezTo>
                    <a:pt x="1907" y="15055"/>
                    <a:pt x="1907" y="15218"/>
                    <a:pt x="1907" y="15218"/>
                  </a:cubicBezTo>
                  <a:cubicBezTo>
                    <a:pt x="1934" y="15055"/>
                    <a:pt x="1907" y="15218"/>
                    <a:pt x="1934" y="15218"/>
                  </a:cubicBezTo>
                  <a:cubicBezTo>
                    <a:pt x="1934" y="15218"/>
                    <a:pt x="1934" y="15218"/>
                    <a:pt x="1961" y="15055"/>
                  </a:cubicBezTo>
                  <a:cubicBezTo>
                    <a:pt x="1961" y="15055"/>
                    <a:pt x="1988" y="15055"/>
                    <a:pt x="1988" y="15055"/>
                  </a:cubicBezTo>
                  <a:cubicBezTo>
                    <a:pt x="1988" y="15055"/>
                    <a:pt x="1988" y="15055"/>
                    <a:pt x="2016" y="15218"/>
                  </a:cubicBezTo>
                  <a:cubicBezTo>
                    <a:pt x="1988" y="15218"/>
                    <a:pt x="1961" y="15055"/>
                    <a:pt x="1961" y="15218"/>
                  </a:cubicBezTo>
                  <a:cubicBezTo>
                    <a:pt x="1934" y="15218"/>
                    <a:pt x="1961" y="15382"/>
                    <a:pt x="1961" y="15382"/>
                  </a:cubicBezTo>
                  <a:cubicBezTo>
                    <a:pt x="1934" y="15382"/>
                    <a:pt x="1934" y="15382"/>
                    <a:pt x="1934" y="15218"/>
                  </a:cubicBezTo>
                  <a:cubicBezTo>
                    <a:pt x="1934" y="15218"/>
                    <a:pt x="1907" y="15545"/>
                    <a:pt x="1907" y="15545"/>
                  </a:cubicBezTo>
                  <a:cubicBezTo>
                    <a:pt x="1907" y="15709"/>
                    <a:pt x="1934" y="15709"/>
                    <a:pt x="1934" y="15709"/>
                  </a:cubicBezTo>
                  <a:cubicBezTo>
                    <a:pt x="1934" y="15873"/>
                    <a:pt x="1934" y="15873"/>
                    <a:pt x="1934" y="15873"/>
                  </a:cubicBezTo>
                  <a:cubicBezTo>
                    <a:pt x="1907" y="16036"/>
                    <a:pt x="1934" y="16364"/>
                    <a:pt x="1961" y="16527"/>
                  </a:cubicBezTo>
                  <a:cubicBezTo>
                    <a:pt x="1961" y="16527"/>
                    <a:pt x="1934" y="16527"/>
                    <a:pt x="1934" y="16527"/>
                  </a:cubicBezTo>
                  <a:cubicBezTo>
                    <a:pt x="1934" y="16527"/>
                    <a:pt x="1961" y="16527"/>
                    <a:pt x="1961" y="16527"/>
                  </a:cubicBezTo>
                  <a:cubicBezTo>
                    <a:pt x="1961" y="16691"/>
                    <a:pt x="1961" y="16691"/>
                    <a:pt x="1961" y="16691"/>
                  </a:cubicBezTo>
                  <a:cubicBezTo>
                    <a:pt x="1934" y="16855"/>
                    <a:pt x="1934" y="16855"/>
                    <a:pt x="1961" y="16855"/>
                  </a:cubicBezTo>
                  <a:cubicBezTo>
                    <a:pt x="1961" y="17018"/>
                    <a:pt x="1988" y="16855"/>
                    <a:pt x="1988" y="17018"/>
                  </a:cubicBezTo>
                  <a:cubicBezTo>
                    <a:pt x="2016" y="17018"/>
                    <a:pt x="2016" y="17018"/>
                    <a:pt x="2016" y="17018"/>
                  </a:cubicBezTo>
                  <a:cubicBezTo>
                    <a:pt x="2043" y="17182"/>
                    <a:pt x="2070" y="17182"/>
                    <a:pt x="2070" y="17345"/>
                  </a:cubicBezTo>
                  <a:cubicBezTo>
                    <a:pt x="2097" y="17182"/>
                    <a:pt x="2125" y="17673"/>
                    <a:pt x="2097" y="17836"/>
                  </a:cubicBezTo>
                  <a:cubicBezTo>
                    <a:pt x="2097" y="17836"/>
                    <a:pt x="2097" y="17836"/>
                    <a:pt x="2097" y="17836"/>
                  </a:cubicBezTo>
                  <a:cubicBezTo>
                    <a:pt x="2152" y="17836"/>
                    <a:pt x="2206" y="17836"/>
                    <a:pt x="2261" y="17836"/>
                  </a:cubicBezTo>
                  <a:cubicBezTo>
                    <a:pt x="2261" y="17836"/>
                    <a:pt x="2261" y="17836"/>
                    <a:pt x="2261" y="17836"/>
                  </a:cubicBezTo>
                  <a:cubicBezTo>
                    <a:pt x="2315" y="18000"/>
                    <a:pt x="2397" y="18164"/>
                    <a:pt x="2451" y="18327"/>
                  </a:cubicBezTo>
                  <a:cubicBezTo>
                    <a:pt x="2506" y="18491"/>
                    <a:pt x="2560" y="18491"/>
                    <a:pt x="2615" y="18491"/>
                  </a:cubicBezTo>
                  <a:cubicBezTo>
                    <a:pt x="2642" y="18491"/>
                    <a:pt x="2669" y="18491"/>
                    <a:pt x="2669" y="18491"/>
                  </a:cubicBezTo>
                  <a:cubicBezTo>
                    <a:pt x="2669" y="18491"/>
                    <a:pt x="2669" y="18327"/>
                    <a:pt x="2697" y="18327"/>
                  </a:cubicBezTo>
                  <a:cubicBezTo>
                    <a:pt x="2697" y="18164"/>
                    <a:pt x="2697" y="18327"/>
                    <a:pt x="2697" y="18164"/>
                  </a:cubicBezTo>
                  <a:cubicBezTo>
                    <a:pt x="2724" y="18164"/>
                    <a:pt x="2751" y="18164"/>
                    <a:pt x="2778" y="18164"/>
                  </a:cubicBezTo>
                  <a:cubicBezTo>
                    <a:pt x="2806" y="18164"/>
                    <a:pt x="2806" y="18164"/>
                    <a:pt x="2833" y="18327"/>
                  </a:cubicBezTo>
                  <a:cubicBezTo>
                    <a:pt x="2860" y="18491"/>
                    <a:pt x="2860" y="18655"/>
                    <a:pt x="2887" y="18818"/>
                  </a:cubicBezTo>
                  <a:cubicBezTo>
                    <a:pt x="2887" y="18982"/>
                    <a:pt x="2887" y="19145"/>
                    <a:pt x="2887" y="19309"/>
                  </a:cubicBezTo>
                  <a:cubicBezTo>
                    <a:pt x="2915" y="19473"/>
                    <a:pt x="2942" y="19636"/>
                    <a:pt x="2969" y="19636"/>
                  </a:cubicBezTo>
                  <a:cubicBezTo>
                    <a:pt x="2996" y="19636"/>
                    <a:pt x="2996" y="19309"/>
                    <a:pt x="3023" y="19309"/>
                  </a:cubicBezTo>
                  <a:cubicBezTo>
                    <a:pt x="3023" y="19145"/>
                    <a:pt x="3051" y="19145"/>
                    <a:pt x="3078" y="19145"/>
                  </a:cubicBezTo>
                  <a:cubicBezTo>
                    <a:pt x="3105" y="19309"/>
                    <a:pt x="3132" y="19473"/>
                    <a:pt x="3160" y="19800"/>
                  </a:cubicBezTo>
                  <a:cubicBezTo>
                    <a:pt x="3160" y="19964"/>
                    <a:pt x="3160" y="20127"/>
                    <a:pt x="3187" y="20291"/>
                  </a:cubicBezTo>
                  <a:cubicBezTo>
                    <a:pt x="3187" y="20291"/>
                    <a:pt x="3187" y="20455"/>
                    <a:pt x="3187" y="20455"/>
                  </a:cubicBezTo>
                  <a:cubicBezTo>
                    <a:pt x="3187" y="20782"/>
                    <a:pt x="3187" y="20782"/>
                    <a:pt x="3214" y="20945"/>
                  </a:cubicBezTo>
                  <a:cubicBezTo>
                    <a:pt x="3241" y="20945"/>
                    <a:pt x="3241" y="20945"/>
                    <a:pt x="3269" y="20945"/>
                  </a:cubicBezTo>
                  <a:cubicBezTo>
                    <a:pt x="3269" y="21109"/>
                    <a:pt x="3296" y="21109"/>
                    <a:pt x="3296" y="21109"/>
                  </a:cubicBezTo>
                  <a:cubicBezTo>
                    <a:pt x="3323" y="21109"/>
                    <a:pt x="3323" y="20945"/>
                    <a:pt x="3323" y="20782"/>
                  </a:cubicBezTo>
                  <a:cubicBezTo>
                    <a:pt x="3323" y="20782"/>
                    <a:pt x="3296" y="20618"/>
                    <a:pt x="3296" y="20618"/>
                  </a:cubicBezTo>
                  <a:cubicBezTo>
                    <a:pt x="3296" y="20618"/>
                    <a:pt x="3323" y="20455"/>
                    <a:pt x="3323" y="20455"/>
                  </a:cubicBezTo>
                  <a:cubicBezTo>
                    <a:pt x="3323" y="20455"/>
                    <a:pt x="3296" y="20455"/>
                    <a:pt x="3296" y="20291"/>
                  </a:cubicBezTo>
                  <a:cubicBezTo>
                    <a:pt x="3323" y="20455"/>
                    <a:pt x="3350" y="20291"/>
                    <a:pt x="3323" y="20127"/>
                  </a:cubicBezTo>
                  <a:cubicBezTo>
                    <a:pt x="3350" y="20127"/>
                    <a:pt x="3350" y="20127"/>
                    <a:pt x="3378" y="19964"/>
                  </a:cubicBezTo>
                  <a:cubicBezTo>
                    <a:pt x="3378" y="19964"/>
                    <a:pt x="3350" y="19964"/>
                    <a:pt x="3350" y="19964"/>
                  </a:cubicBezTo>
                  <a:cubicBezTo>
                    <a:pt x="3350" y="19964"/>
                    <a:pt x="3378" y="19964"/>
                    <a:pt x="3378" y="19964"/>
                  </a:cubicBezTo>
                  <a:cubicBezTo>
                    <a:pt x="3378" y="19964"/>
                    <a:pt x="3378" y="19964"/>
                    <a:pt x="3378" y="19964"/>
                  </a:cubicBezTo>
                  <a:cubicBezTo>
                    <a:pt x="3378" y="19964"/>
                    <a:pt x="3378" y="19964"/>
                    <a:pt x="3405" y="19800"/>
                  </a:cubicBezTo>
                  <a:cubicBezTo>
                    <a:pt x="3405" y="19964"/>
                    <a:pt x="3405" y="19964"/>
                    <a:pt x="3405" y="19800"/>
                  </a:cubicBezTo>
                  <a:cubicBezTo>
                    <a:pt x="3405" y="19800"/>
                    <a:pt x="3405" y="19800"/>
                    <a:pt x="3405" y="19800"/>
                  </a:cubicBezTo>
                  <a:cubicBezTo>
                    <a:pt x="3405" y="19800"/>
                    <a:pt x="3432" y="19800"/>
                    <a:pt x="3459" y="19800"/>
                  </a:cubicBezTo>
                  <a:cubicBezTo>
                    <a:pt x="3432" y="19800"/>
                    <a:pt x="3432" y="19800"/>
                    <a:pt x="3432" y="19800"/>
                  </a:cubicBezTo>
                  <a:cubicBezTo>
                    <a:pt x="3459" y="19800"/>
                    <a:pt x="3487" y="19636"/>
                    <a:pt x="3514" y="19473"/>
                  </a:cubicBezTo>
                  <a:cubicBezTo>
                    <a:pt x="3514" y="19473"/>
                    <a:pt x="3541" y="19473"/>
                    <a:pt x="3541" y="19473"/>
                  </a:cubicBezTo>
                  <a:cubicBezTo>
                    <a:pt x="3541" y="19309"/>
                    <a:pt x="3541" y="19309"/>
                    <a:pt x="3541" y="19309"/>
                  </a:cubicBezTo>
                  <a:cubicBezTo>
                    <a:pt x="3541" y="19309"/>
                    <a:pt x="3541" y="19309"/>
                    <a:pt x="3568" y="19145"/>
                  </a:cubicBezTo>
                  <a:cubicBezTo>
                    <a:pt x="3568" y="19309"/>
                    <a:pt x="3568" y="19309"/>
                    <a:pt x="3541" y="19309"/>
                  </a:cubicBezTo>
                  <a:cubicBezTo>
                    <a:pt x="3568" y="19309"/>
                    <a:pt x="3568" y="19309"/>
                    <a:pt x="3568" y="19309"/>
                  </a:cubicBezTo>
                  <a:cubicBezTo>
                    <a:pt x="3568" y="19309"/>
                    <a:pt x="3568" y="19309"/>
                    <a:pt x="3541" y="19473"/>
                  </a:cubicBezTo>
                  <a:cubicBezTo>
                    <a:pt x="3568" y="19309"/>
                    <a:pt x="3595" y="19309"/>
                    <a:pt x="3623" y="19309"/>
                  </a:cubicBezTo>
                  <a:cubicBezTo>
                    <a:pt x="3623" y="19145"/>
                    <a:pt x="3623" y="19145"/>
                    <a:pt x="3623" y="19145"/>
                  </a:cubicBezTo>
                  <a:cubicBezTo>
                    <a:pt x="3595" y="19309"/>
                    <a:pt x="3650" y="19145"/>
                    <a:pt x="3650" y="19145"/>
                  </a:cubicBezTo>
                  <a:cubicBezTo>
                    <a:pt x="3704" y="19309"/>
                    <a:pt x="3704" y="19309"/>
                    <a:pt x="3732" y="19309"/>
                  </a:cubicBezTo>
                  <a:cubicBezTo>
                    <a:pt x="3732" y="19145"/>
                    <a:pt x="3759" y="19145"/>
                    <a:pt x="3759" y="19145"/>
                  </a:cubicBezTo>
                  <a:cubicBezTo>
                    <a:pt x="3786" y="19309"/>
                    <a:pt x="3786" y="19309"/>
                    <a:pt x="3786" y="19309"/>
                  </a:cubicBezTo>
                  <a:cubicBezTo>
                    <a:pt x="3786" y="19309"/>
                    <a:pt x="3786" y="19309"/>
                    <a:pt x="3786" y="19473"/>
                  </a:cubicBezTo>
                  <a:cubicBezTo>
                    <a:pt x="3786" y="19473"/>
                    <a:pt x="3786" y="19473"/>
                    <a:pt x="3786" y="19473"/>
                  </a:cubicBezTo>
                  <a:cubicBezTo>
                    <a:pt x="3786" y="19473"/>
                    <a:pt x="3813" y="19473"/>
                    <a:pt x="3813" y="19473"/>
                  </a:cubicBezTo>
                  <a:cubicBezTo>
                    <a:pt x="3841" y="19473"/>
                    <a:pt x="3841" y="19473"/>
                    <a:pt x="3841" y="19473"/>
                  </a:cubicBezTo>
                  <a:cubicBezTo>
                    <a:pt x="3868" y="19473"/>
                    <a:pt x="3841" y="19636"/>
                    <a:pt x="3868" y="19473"/>
                  </a:cubicBezTo>
                  <a:cubicBezTo>
                    <a:pt x="3868" y="19473"/>
                    <a:pt x="3868" y="19309"/>
                    <a:pt x="3868" y="19309"/>
                  </a:cubicBezTo>
                  <a:cubicBezTo>
                    <a:pt x="3895" y="19309"/>
                    <a:pt x="3922" y="19473"/>
                    <a:pt x="3922" y="19636"/>
                  </a:cubicBezTo>
                  <a:cubicBezTo>
                    <a:pt x="3922" y="19473"/>
                    <a:pt x="3922" y="19636"/>
                    <a:pt x="3922" y="19636"/>
                  </a:cubicBezTo>
                  <a:cubicBezTo>
                    <a:pt x="3977" y="19473"/>
                    <a:pt x="3922" y="19473"/>
                    <a:pt x="3895" y="19309"/>
                  </a:cubicBezTo>
                  <a:cubicBezTo>
                    <a:pt x="3895" y="19145"/>
                    <a:pt x="3950" y="19309"/>
                    <a:pt x="3922" y="19145"/>
                  </a:cubicBezTo>
                  <a:cubicBezTo>
                    <a:pt x="3922" y="19145"/>
                    <a:pt x="3922" y="19145"/>
                    <a:pt x="3922" y="19145"/>
                  </a:cubicBezTo>
                  <a:cubicBezTo>
                    <a:pt x="3895" y="19145"/>
                    <a:pt x="3922" y="18982"/>
                    <a:pt x="3922" y="18982"/>
                  </a:cubicBezTo>
                  <a:cubicBezTo>
                    <a:pt x="3895" y="18982"/>
                    <a:pt x="3895" y="19145"/>
                    <a:pt x="3868" y="18982"/>
                  </a:cubicBezTo>
                  <a:cubicBezTo>
                    <a:pt x="3895" y="18818"/>
                    <a:pt x="3895" y="18982"/>
                    <a:pt x="3922" y="18982"/>
                  </a:cubicBezTo>
                  <a:cubicBezTo>
                    <a:pt x="3922" y="18982"/>
                    <a:pt x="3950" y="18982"/>
                    <a:pt x="3950" y="18982"/>
                  </a:cubicBezTo>
                  <a:cubicBezTo>
                    <a:pt x="3977" y="18982"/>
                    <a:pt x="3977" y="18982"/>
                    <a:pt x="4004" y="18982"/>
                  </a:cubicBezTo>
                  <a:cubicBezTo>
                    <a:pt x="4031" y="18982"/>
                    <a:pt x="4031" y="18818"/>
                    <a:pt x="4059" y="18818"/>
                  </a:cubicBezTo>
                  <a:cubicBezTo>
                    <a:pt x="4059" y="18818"/>
                    <a:pt x="4059" y="18818"/>
                    <a:pt x="4059" y="18982"/>
                  </a:cubicBezTo>
                  <a:cubicBezTo>
                    <a:pt x="4059" y="18982"/>
                    <a:pt x="4031" y="18982"/>
                    <a:pt x="4031" y="18982"/>
                  </a:cubicBezTo>
                  <a:cubicBezTo>
                    <a:pt x="4059" y="18982"/>
                    <a:pt x="4059" y="18982"/>
                    <a:pt x="4086" y="18982"/>
                  </a:cubicBezTo>
                  <a:cubicBezTo>
                    <a:pt x="4086" y="18982"/>
                    <a:pt x="4086" y="18982"/>
                    <a:pt x="4059" y="18982"/>
                  </a:cubicBezTo>
                  <a:cubicBezTo>
                    <a:pt x="4086" y="18982"/>
                    <a:pt x="4086" y="18818"/>
                    <a:pt x="4113" y="18818"/>
                  </a:cubicBezTo>
                  <a:cubicBezTo>
                    <a:pt x="4113" y="18818"/>
                    <a:pt x="4113" y="18982"/>
                    <a:pt x="4086" y="18982"/>
                  </a:cubicBezTo>
                  <a:cubicBezTo>
                    <a:pt x="4113" y="18982"/>
                    <a:pt x="4167" y="18818"/>
                    <a:pt x="4167" y="18982"/>
                  </a:cubicBezTo>
                  <a:cubicBezTo>
                    <a:pt x="4167" y="18818"/>
                    <a:pt x="4167" y="18982"/>
                    <a:pt x="4140" y="18982"/>
                  </a:cubicBezTo>
                  <a:cubicBezTo>
                    <a:pt x="4167" y="18982"/>
                    <a:pt x="4167" y="18982"/>
                    <a:pt x="4195" y="18982"/>
                  </a:cubicBezTo>
                  <a:cubicBezTo>
                    <a:pt x="4195" y="18982"/>
                    <a:pt x="4195" y="18982"/>
                    <a:pt x="4195" y="18982"/>
                  </a:cubicBezTo>
                  <a:cubicBezTo>
                    <a:pt x="4195" y="18982"/>
                    <a:pt x="4195" y="18982"/>
                    <a:pt x="4195" y="18982"/>
                  </a:cubicBezTo>
                  <a:cubicBezTo>
                    <a:pt x="4195" y="19145"/>
                    <a:pt x="4222" y="19145"/>
                    <a:pt x="4222" y="19145"/>
                  </a:cubicBezTo>
                  <a:cubicBezTo>
                    <a:pt x="4195" y="19145"/>
                    <a:pt x="4195" y="19145"/>
                    <a:pt x="4195" y="19145"/>
                  </a:cubicBezTo>
                  <a:cubicBezTo>
                    <a:pt x="4195" y="19309"/>
                    <a:pt x="4276" y="19145"/>
                    <a:pt x="4276" y="19145"/>
                  </a:cubicBezTo>
                  <a:cubicBezTo>
                    <a:pt x="4276" y="19145"/>
                    <a:pt x="4276" y="18982"/>
                    <a:pt x="4304" y="18982"/>
                  </a:cubicBezTo>
                  <a:cubicBezTo>
                    <a:pt x="4331" y="19145"/>
                    <a:pt x="4331" y="19145"/>
                    <a:pt x="4331" y="19309"/>
                  </a:cubicBezTo>
                  <a:cubicBezTo>
                    <a:pt x="4358" y="19309"/>
                    <a:pt x="4385" y="19473"/>
                    <a:pt x="4385" y="19636"/>
                  </a:cubicBezTo>
                  <a:cubicBezTo>
                    <a:pt x="4385" y="19800"/>
                    <a:pt x="4358" y="19964"/>
                    <a:pt x="4358" y="19964"/>
                  </a:cubicBezTo>
                  <a:cubicBezTo>
                    <a:pt x="4358" y="19964"/>
                    <a:pt x="4331" y="20127"/>
                    <a:pt x="4358" y="20291"/>
                  </a:cubicBezTo>
                  <a:cubicBezTo>
                    <a:pt x="4358" y="20291"/>
                    <a:pt x="4358" y="20127"/>
                    <a:pt x="4358" y="20127"/>
                  </a:cubicBezTo>
                  <a:cubicBezTo>
                    <a:pt x="4358" y="20127"/>
                    <a:pt x="4358" y="20127"/>
                    <a:pt x="4385" y="20127"/>
                  </a:cubicBezTo>
                  <a:cubicBezTo>
                    <a:pt x="4385" y="20127"/>
                    <a:pt x="4358" y="20291"/>
                    <a:pt x="4358" y="20291"/>
                  </a:cubicBezTo>
                  <a:cubicBezTo>
                    <a:pt x="4358" y="20455"/>
                    <a:pt x="4358" y="20618"/>
                    <a:pt x="4358" y="20618"/>
                  </a:cubicBezTo>
                  <a:cubicBezTo>
                    <a:pt x="4385" y="20618"/>
                    <a:pt x="4385" y="20618"/>
                    <a:pt x="4385" y="20618"/>
                  </a:cubicBezTo>
                  <a:cubicBezTo>
                    <a:pt x="4385" y="20618"/>
                    <a:pt x="4385" y="20782"/>
                    <a:pt x="4385" y="20782"/>
                  </a:cubicBezTo>
                  <a:cubicBezTo>
                    <a:pt x="4385" y="20782"/>
                    <a:pt x="4385" y="20782"/>
                    <a:pt x="4385" y="20782"/>
                  </a:cubicBezTo>
                  <a:cubicBezTo>
                    <a:pt x="4385" y="20782"/>
                    <a:pt x="4385" y="20945"/>
                    <a:pt x="4385" y="21109"/>
                  </a:cubicBezTo>
                  <a:cubicBezTo>
                    <a:pt x="4385" y="21109"/>
                    <a:pt x="4413" y="21109"/>
                    <a:pt x="4413" y="21109"/>
                  </a:cubicBezTo>
                  <a:cubicBezTo>
                    <a:pt x="4413" y="21273"/>
                    <a:pt x="4413" y="21273"/>
                    <a:pt x="4413" y="21436"/>
                  </a:cubicBezTo>
                  <a:cubicBezTo>
                    <a:pt x="4467" y="21600"/>
                    <a:pt x="4494" y="21273"/>
                    <a:pt x="4494" y="21109"/>
                  </a:cubicBezTo>
                  <a:cubicBezTo>
                    <a:pt x="4494" y="21109"/>
                    <a:pt x="4494" y="21109"/>
                    <a:pt x="4494" y="21109"/>
                  </a:cubicBezTo>
                  <a:cubicBezTo>
                    <a:pt x="4494" y="20945"/>
                    <a:pt x="4522" y="20782"/>
                    <a:pt x="4522" y="20455"/>
                  </a:cubicBezTo>
                  <a:cubicBezTo>
                    <a:pt x="4522" y="20291"/>
                    <a:pt x="4494" y="19964"/>
                    <a:pt x="4494" y="19636"/>
                  </a:cubicBezTo>
                  <a:cubicBezTo>
                    <a:pt x="4494" y="19800"/>
                    <a:pt x="4494" y="19800"/>
                    <a:pt x="4494" y="19964"/>
                  </a:cubicBezTo>
                  <a:cubicBezTo>
                    <a:pt x="4494" y="19800"/>
                    <a:pt x="4522" y="19800"/>
                    <a:pt x="4522" y="19800"/>
                  </a:cubicBezTo>
                  <a:cubicBezTo>
                    <a:pt x="4494" y="19964"/>
                    <a:pt x="4494" y="19964"/>
                    <a:pt x="4522" y="20127"/>
                  </a:cubicBezTo>
                  <a:cubicBezTo>
                    <a:pt x="4522" y="19964"/>
                    <a:pt x="4522" y="19964"/>
                    <a:pt x="4522" y="19800"/>
                  </a:cubicBezTo>
                  <a:cubicBezTo>
                    <a:pt x="4522" y="19636"/>
                    <a:pt x="4522" y="19473"/>
                    <a:pt x="4494" y="19309"/>
                  </a:cubicBezTo>
                  <a:cubicBezTo>
                    <a:pt x="4494" y="18982"/>
                    <a:pt x="4494" y="18818"/>
                    <a:pt x="4494" y="18491"/>
                  </a:cubicBezTo>
                  <a:cubicBezTo>
                    <a:pt x="4522" y="18491"/>
                    <a:pt x="4522" y="18491"/>
                    <a:pt x="4522" y="18491"/>
                  </a:cubicBezTo>
                  <a:cubicBezTo>
                    <a:pt x="4522" y="18491"/>
                    <a:pt x="4522" y="18327"/>
                    <a:pt x="4522" y="18327"/>
                  </a:cubicBezTo>
                  <a:cubicBezTo>
                    <a:pt x="4522" y="18327"/>
                    <a:pt x="4522" y="18327"/>
                    <a:pt x="4522" y="18327"/>
                  </a:cubicBezTo>
                  <a:cubicBezTo>
                    <a:pt x="4522" y="18327"/>
                    <a:pt x="4549" y="18164"/>
                    <a:pt x="4549" y="18164"/>
                  </a:cubicBezTo>
                  <a:cubicBezTo>
                    <a:pt x="4576" y="18164"/>
                    <a:pt x="4576" y="18000"/>
                    <a:pt x="4576" y="17836"/>
                  </a:cubicBezTo>
                  <a:cubicBezTo>
                    <a:pt x="4576" y="18000"/>
                    <a:pt x="4576" y="18000"/>
                    <a:pt x="4576" y="18000"/>
                  </a:cubicBezTo>
                  <a:cubicBezTo>
                    <a:pt x="4576" y="18000"/>
                    <a:pt x="4576" y="18000"/>
                    <a:pt x="4576" y="18000"/>
                  </a:cubicBezTo>
                  <a:cubicBezTo>
                    <a:pt x="4576" y="18000"/>
                    <a:pt x="4576" y="18000"/>
                    <a:pt x="4576" y="18000"/>
                  </a:cubicBezTo>
                  <a:cubicBezTo>
                    <a:pt x="4603" y="18000"/>
                    <a:pt x="4603" y="17836"/>
                    <a:pt x="4603" y="17836"/>
                  </a:cubicBezTo>
                  <a:cubicBezTo>
                    <a:pt x="4603" y="17836"/>
                    <a:pt x="4658" y="17836"/>
                    <a:pt x="4658" y="17673"/>
                  </a:cubicBezTo>
                  <a:cubicBezTo>
                    <a:pt x="4658" y="17836"/>
                    <a:pt x="4712" y="17509"/>
                    <a:pt x="4712" y="17509"/>
                  </a:cubicBezTo>
                  <a:cubicBezTo>
                    <a:pt x="4712" y="17509"/>
                    <a:pt x="4712" y="17509"/>
                    <a:pt x="4712" y="17509"/>
                  </a:cubicBezTo>
                  <a:cubicBezTo>
                    <a:pt x="4712" y="17509"/>
                    <a:pt x="4739" y="17345"/>
                    <a:pt x="4767" y="17182"/>
                  </a:cubicBezTo>
                  <a:cubicBezTo>
                    <a:pt x="4794" y="17182"/>
                    <a:pt x="4794" y="17345"/>
                    <a:pt x="4821" y="17018"/>
                  </a:cubicBezTo>
                  <a:cubicBezTo>
                    <a:pt x="4821" y="17182"/>
                    <a:pt x="4821" y="17182"/>
                    <a:pt x="4821" y="17182"/>
                  </a:cubicBezTo>
                  <a:cubicBezTo>
                    <a:pt x="4821" y="17018"/>
                    <a:pt x="4876" y="16855"/>
                    <a:pt x="4848" y="16855"/>
                  </a:cubicBezTo>
                  <a:cubicBezTo>
                    <a:pt x="4876" y="16855"/>
                    <a:pt x="4930" y="16855"/>
                    <a:pt x="4930" y="16691"/>
                  </a:cubicBezTo>
                  <a:cubicBezTo>
                    <a:pt x="4930" y="16691"/>
                    <a:pt x="4903" y="16691"/>
                    <a:pt x="4903" y="16527"/>
                  </a:cubicBezTo>
                  <a:cubicBezTo>
                    <a:pt x="4903" y="16691"/>
                    <a:pt x="4930" y="16691"/>
                    <a:pt x="4930" y="16527"/>
                  </a:cubicBezTo>
                  <a:cubicBezTo>
                    <a:pt x="4930" y="16527"/>
                    <a:pt x="4930" y="16527"/>
                    <a:pt x="4903" y="16364"/>
                  </a:cubicBezTo>
                  <a:cubicBezTo>
                    <a:pt x="4930" y="16527"/>
                    <a:pt x="4930" y="16364"/>
                    <a:pt x="4930" y="16527"/>
                  </a:cubicBezTo>
                  <a:cubicBezTo>
                    <a:pt x="4957" y="16527"/>
                    <a:pt x="4985" y="16364"/>
                    <a:pt x="4985" y="16364"/>
                  </a:cubicBezTo>
                  <a:cubicBezTo>
                    <a:pt x="5012" y="16036"/>
                    <a:pt x="4985" y="16364"/>
                    <a:pt x="4985" y="16364"/>
                  </a:cubicBezTo>
                  <a:cubicBezTo>
                    <a:pt x="4985" y="16200"/>
                    <a:pt x="4985" y="16200"/>
                    <a:pt x="4985" y="16200"/>
                  </a:cubicBezTo>
                  <a:cubicBezTo>
                    <a:pt x="4957" y="16200"/>
                    <a:pt x="4957" y="16200"/>
                    <a:pt x="4930" y="16200"/>
                  </a:cubicBezTo>
                  <a:cubicBezTo>
                    <a:pt x="4930" y="16200"/>
                    <a:pt x="4930" y="16036"/>
                    <a:pt x="4957" y="16036"/>
                  </a:cubicBezTo>
                  <a:cubicBezTo>
                    <a:pt x="4930" y="16200"/>
                    <a:pt x="4957" y="16036"/>
                    <a:pt x="4985" y="16036"/>
                  </a:cubicBezTo>
                  <a:cubicBezTo>
                    <a:pt x="4985" y="16036"/>
                    <a:pt x="4985" y="16036"/>
                    <a:pt x="4985" y="16036"/>
                  </a:cubicBezTo>
                  <a:cubicBezTo>
                    <a:pt x="4985" y="16036"/>
                    <a:pt x="4985" y="16036"/>
                    <a:pt x="4985" y="16036"/>
                  </a:cubicBezTo>
                  <a:cubicBezTo>
                    <a:pt x="4985" y="16036"/>
                    <a:pt x="4985" y="16036"/>
                    <a:pt x="4985" y="16036"/>
                  </a:cubicBezTo>
                  <a:cubicBezTo>
                    <a:pt x="4985" y="16036"/>
                    <a:pt x="5012" y="16036"/>
                    <a:pt x="5012" y="16036"/>
                  </a:cubicBezTo>
                  <a:cubicBezTo>
                    <a:pt x="5012" y="16036"/>
                    <a:pt x="4985" y="15873"/>
                    <a:pt x="5012" y="15873"/>
                  </a:cubicBezTo>
                  <a:cubicBezTo>
                    <a:pt x="5012" y="15709"/>
                    <a:pt x="4985" y="15709"/>
                    <a:pt x="4985" y="15709"/>
                  </a:cubicBezTo>
                  <a:cubicBezTo>
                    <a:pt x="4985" y="15709"/>
                    <a:pt x="4985" y="15709"/>
                    <a:pt x="4985" y="15545"/>
                  </a:cubicBezTo>
                  <a:cubicBezTo>
                    <a:pt x="4957" y="15545"/>
                    <a:pt x="4957" y="15545"/>
                    <a:pt x="4957" y="15545"/>
                  </a:cubicBezTo>
                  <a:cubicBezTo>
                    <a:pt x="4957" y="15545"/>
                    <a:pt x="4957" y="15545"/>
                    <a:pt x="4930" y="15545"/>
                  </a:cubicBezTo>
                  <a:cubicBezTo>
                    <a:pt x="4957" y="15545"/>
                    <a:pt x="4957" y="15545"/>
                    <a:pt x="4985" y="15545"/>
                  </a:cubicBezTo>
                  <a:cubicBezTo>
                    <a:pt x="4985" y="15709"/>
                    <a:pt x="4985" y="15709"/>
                    <a:pt x="4985" y="15545"/>
                  </a:cubicBezTo>
                  <a:cubicBezTo>
                    <a:pt x="4985" y="15545"/>
                    <a:pt x="4985" y="15545"/>
                    <a:pt x="4985" y="15382"/>
                  </a:cubicBezTo>
                  <a:cubicBezTo>
                    <a:pt x="4985" y="15545"/>
                    <a:pt x="5012" y="15545"/>
                    <a:pt x="5012" y="15382"/>
                  </a:cubicBezTo>
                  <a:cubicBezTo>
                    <a:pt x="5012" y="15382"/>
                    <a:pt x="5012" y="15382"/>
                    <a:pt x="5012" y="15382"/>
                  </a:cubicBezTo>
                  <a:cubicBezTo>
                    <a:pt x="4985" y="15382"/>
                    <a:pt x="4985" y="15218"/>
                    <a:pt x="4957" y="15055"/>
                  </a:cubicBezTo>
                  <a:cubicBezTo>
                    <a:pt x="4985" y="15055"/>
                    <a:pt x="4985" y="15382"/>
                    <a:pt x="5012" y="15382"/>
                  </a:cubicBezTo>
                  <a:cubicBezTo>
                    <a:pt x="5039" y="15218"/>
                    <a:pt x="5012" y="15218"/>
                    <a:pt x="5012" y="15055"/>
                  </a:cubicBezTo>
                  <a:cubicBezTo>
                    <a:pt x="5012" y="15055"/>
                    <a:pt x="4957" y="15055"/>
                    <a:pt x="4957" y="15055"/>
                  </a:cubicBezTo>
                  <a:cubicBezTo>
                    <a:pt x="4957" y="14891"/>
                    <a:pt x="4985" y="14891"/>
                    <a:pt x="4985" y="14727"/>
                  </a:cubicBezTo>
                  <a:cubicBezTo>
                    <a:pt x="4985" y="14891"/>
                    <a:pt x="4985" y="14891"/>
                    <a:pt x="4957" y="15055"/>
                  </a:cubicBezTo>
                  <a:cubicBezTo>
                    <a:pt x="4985" y="14891"/>
                    <a:pt x="4985" y="15055"/>
                    <a:pt x="4985" y="14891"/>
                  </a:cubicBezTo>
                  <a:cubicBezTo>
                    <a:pt x="4985" y="15055"/>
                    <a:pt x="4985" y="15055"/>
                    <a:pt x="4985" y="15055"/>
                  </a:cubicBezTo>
                  <a:cubicBezTo>
                    <a:pt x="4985" y="15055"/>
                    <a:pt x="4985" y="15055"/>
                    <a:pt x="4985" y="15055"/>
                  </a:cubicBezTo>
                  <a:cubicBezTo>
                    <a:pt x="4985" y="15055"/>
                    <a:pt x="5012" y="15055"/>
                    <a:pt x="5012" y="15055"/>
                  </a:cubicBezTo>
                  <a:cubicBezTo>
                    <a:pt x="5039" y="15055"/>
                    <a:pt x="5012" y="15055"/>
                    <a:pt x="5012" y="14891"/>
                  </a:cubicBezTo>
                  <a:cubicBezTo>
                    <a:pt x="5012" y="14891"/>
                    <a:pt x="5012" y="15055"/>
                    <a:pt x="5012" y="15055"/>
                  </a:cubicBezTo>
                  <a:cubicBezTo>
                    <a:pt x="5012" y="14891"/>
                    <a:pt x="5039" y="14727"/>
                    <a:pt x="5039" y="14727"/>
                  </a:cubicBezTo>
                  <a:cubicBezTo>
                    <a:pt x="5039" y="14727"/>
                    <a:pt x="5039" y="14564"/>
                    <a:pt x="5039" y="14564"/>
                  </a:cubicBezTo>
                  <a:cubicBezTo>
                    <a:pt x="5039" y="14564"/>
                    <a:pt x="5039" y="14564"/>
                    <a:pt x="5066" y="14564"/>
                  </a:cubicBezTo>
                  <a:cubicBezTo>
                    <a:pt x="5066" y="14564"/>
                    <a:pt x="5066" y="14564"/>
                    <a:pt x="5066" y="14564"/>
                  </a:cubicBezTo>
                  <a:cubicBezTo>
                    <a:pt x="5066" y="14564"/>
                    <a:pt x="5066" y="14564"/>
                    <a:pt x="5066" y="14400"/>
                  </a:cubicBezTo>
                  <a:cubicBezTo>
                    <a:pt x="5066" y="14400"/>
                    <a:pt x="5066" y="14564"/>
                    <a:pt x="5066" y="14564"/>
                  </a:cubicBezTo>
                  <a:cubicBezTo>
                    <a:pt x="5066" y="14400"/>
                    <a:pt x="5066" y="14400"/>
                    <a:pt x="5094" y="14400"/>
                  </a:cubicBezTo>
                  <a:cubicBezTo>
                    <a:pt x="5094" y="14400"/>
                    <a:pt x="5094" y="14400"/>
                    <a:pt x="5094" y="14400"/>
                  </a:cubicBezTo>
                  <a:cubicBezTo>
                    <a:pt x="5094" y="14400"/>
                    <a:pt x="5094" y="14400"/>
                    <a:pt x="5094" y="14400"/>
                  </a:cubicBezTo>
                  <a:cubicBezTo>
                    <a:pt x="5094" y="14400"/>
                    <a:pt x="5094" y="14400"/>
                    <a:pt x="5066" y="14564"/>
                  </a:cubicBezTo>
                  <a:cubicBezTo>
                    <a:pt x="5094" y="14564"/>
                    <a:pt x="5094" y="14564"/>
                    <a:pt x="5094" y="14564"/>
                  </a:cubicBezTo>
                  <a:cubicBezTo>
                    <a:pt x="5066" y="14564"/>
                    <a:pt x="5066" y="14564"/>
                    <a:pt x="5066" y="14727"/>
                  </a:cubicBezTo>
                  <a:cubicBezTo>
                    <a:pt x="5066" y="14727"/>
                    <a:pt x="5066" y="14564"/>
                    <a:pt x="5066" y="14564"/>
                  </a:cubicBezTo>
                  <a:cubicBezTo>
                    <a:pt x="5066" y="14727"/>
                    <a:pt x="5039" y="14727"/>
                    <a:pt x="5039" y="14727"/>
                  </a:cubicBezTo>
                  <a:cubicBezTo>
                    <a:pt x="5066" y="14727"/>
                    <a:pt x="5039" y="14727"/>
                    <a:pt x="5039" y="14891"/>
                  </a:cubicBezTo>
                  <a:cubicBezTo>
                    <a:pt x="5039" y="14727"/>
                    <a:pt x="5039" y="14891"/>
                    <a:pt x="5066" y="14891"/>
                  </a:cubicBezTo>
                  <a:cubicBezTo>
                    <a:pt x="5039" y="14891"/>
                    <a:pt x="5039" y="15055"/>
                    <a:pt x="5066" y="15055"/>
                  </a:cubicBezTo>
                  <a:cubicBezTo>
                    <a:pt x="5066" y="15055"/>
                    <a:pt x="5066" y="15055"/>
                    <a:pt x="5039" y="15055"/>
                  </a:cubicBezTo>
                  <a:cubicBezTo>
                    <a:pt x="5066" y="15218"/>
                    <a:pt x="5066" y="15055"/>
                    <a:pt x="5039" y="15218"/>
                  </a:cubicBezTo>
                  <a:cubicBezTo>
                    <a:pt x="5066" y="15218"/>
                    <a:pt x="5066" y="15382"/>
                    <a:pt x="5066" y="15382"/>
                  </a:cubicBezTo>
                  <a:cubicBezTo>
                    <a:pt x="5066" y="15218"/>
                    <a:pt x="5094" y="15055"/>
                    <a:pt x="5121" y="14891"/>
                  </a:cubicBezTo>
                  <a:cubicBezTo>
                    <a:pt x="5121" y="15055"/>
                    <a:pt x="5121" y="15055"/>
                    <a:pt x="5121" y="15055"/>
                  </a:cubicBezTo>
                  <a:cubicBezTo>
                    <a:pt x="5121" y="14891"/>
                    <a:pt x="5121" y="14891"/>
                    <a:pt x="5121" y="14891"/>
                  </a:cubicBezTo>
                  <a:cubicBezTo>
                    <a:pt x="5121" y="14891"/>
                    <a:pt x="5121" y="14727"/>
                    <a:pt x="5121" y="14564"/>
                  </a:cubicBezTo>
                  <a:cubicBezTo>
                    <a:pt x="5121" y="14236"/>
                    <a:pt x="5121" y="14400"/>
                    <a:pt x="5148" y="14236"/>
                  </a:cubicBezTo>
                  <a:cubicBezTo>
                    <a:pt x="5148" y="14236"/>
                    <a:pt x="5121" y="14236"/>
                    <a:pt x="5121" y="14564"/>
                  </a:cubicBezTo>
                  <a:cubicBezTo>
                    <a:pt x="5121" y="14564"/>
                    <a:pt x="5148" y="14564"/>
                    <a:pt x="5148" y="14727"/>
                  </a:cubicBezTo>
                  <a:cubicBezTo>
                    <a:pt x="5148" y="14727"/>
                    <a:pt x="5175" y="14564"/>
                    <a:pt x="5175" y="14564"/>
                  </a:cubicBezTo>
                  <a:cubicBezTo>
                    <a:pt x="5203" y="14400"/>
                    <a:pt x="5203" y="14236"/>
                    <a:pt x="5230" y="14236"/>
                  </a:cubicBezTo>
                  <a:cubicBezTo>
                    <a:pt x="5230" y="14236"/>
                    <a:pt x="5230" y="14236"/>
                    <a:pt x="5203" y="14236"/>
                  </a:cubicBezTo>
                  <a:cubicBezTo>
                    <a:pt x="5230" y="14236"/>
                    <a:pt x="5230" y="14073"/>
                    <a:pt x="5230" y="14073"/>
                  </a:cubicBezTo>
                  <a:cubicBezTo>
                    <a:pt x="5203" y="14073"/>
                    <a:pt x="5257" y="13745"/>
                    <a:pt x="5257" y="13582"/>
                  </a:cubicBezTo>
                  <a:cubicBezTo>
                    <a:pt x="5284" y="13745"/>
                    <a:pt x="5257" y="13745"/>
                    <a:pt x="5257" y="13909"/>
                  </a:cubicBezTo>
                  <a:cubicBezTo>
                    <a:pt x="5284" y="13745"/>
                    <a:pt x="5311" y="13582"/>
                    <a:pt x="5366" y="13582"/>
                  </a:cubicBezTo>
                  <a:cubicBezTo>
                    <a:pt x="5393" y="13582"/>
                    <a:pt x="5448" y="13582"/>
                    <a:pt x="5448" y="13418"/>
                  </a:cubicBezTo>
                  <a:cubicBezTo>
                    <a:pt x="5448" y="13418"/>
                    <a:pt x="5448" y="13418"/>
                    <a:pt x="5448" y="13418"/>
                  </a:cubicBezTo>
                  <a:cubicBezTo>
                    <a:pt x="5448" y="13418"/>
                    <a:pt x="5475" y="13418"/>
                    <a:pt x="5475" y="13418"/>
                  </a:cubicBezTo>
                  <a:cubicBezTo>
                    <a:pt x="5448" y="13418"/>
                    <a:pt x="5448" y="13418"/>
                    <a:pt x="5448" y="13582"/>
                  </a:cubicBezTo>
                  <a:cubicBezTo>
                    <a:pt x="5475" y="13418"/>
                    <a:pt x="5475" y="13418"/>
                    <a:pt x="5502" y="13418"/>
                  </a:cubicBezTo>
                  <a:cubicBezTo>
                    <a:pt x="5502" y="13418"/>
                    <a:pt x="5502" y="13418"/>
                    <a:pt x="5502" y="13582"/>
                  </a:cubicBezTo>
                  <a:cubicBezTo>
                    <a:pt x="5502" y="13418"/>
                    <a:pt x="5529" y="13418"/>
                    <a:pt x="5529" y="13418"/>
                  </a:cubicBezTo>
                  <a:cubicBezTo>
                    <a:pt x="5557" y="13418"/>
                    <a:pt x="5557" y="13255"/>
                    <a:pt x="5529" y="13255"/>
                  </a:cubicBezTo>
                  <a:cubicBezTo>
                    <a:pt x="5557" y="13255"/>
                    <a:pt x="5529" y="13418"/>
                    <a:pt x="5502" y="13418"/>
                  </a:cubicBezTo>
                  <a:cubicBezTo>
                    <a:pt x="5502" y="13418"/>
                    <a:pt x="5529" y="13091"/>
                    <a:pt x="5502" y="13091"/>
                  </a:cubicBezTo>
                  <a:cubicBezTo>
                    <a:pt x="5502" y="13091"/>
                    <a:pt x="5529" y="13091"/>
                    <a:pt x="5529" y="12927"/>
                  </a:cubicBezTo>
                  <a:cubicBezTo>
                    <a:pt x="5502" y="12927"/>
                    <a:pt x="5557" y="12600"/>
                    <a:pt x="5557" y="12600"/>
                  </a:cubicBezTo>
                  <a:cubicBezTo>
                    <a:pt x="5584" y="12600"/>
                    <a:pt x="5584" y="12436"/>
                    <a:pt x="5611" y="12436"/>
                  </a:cubicBezTo>
                  <a:cubicBezTo>
                    <a:pt x="5611" y="12436"/>
                    <a:pt x="5611" y="12436"/>
                    <a:pt x="5611" y="12436"/>
                  </a:cubicBezTo>
                  <a:cubicBezTo>
                    <a:pt x="5611" y="12436"/>
                    <a:pt x="5611" y="12436"/>
                    <a:pt x="5611" y="12436"/>
                  </a:cubicBezTo>
                  <a:cubicBezTo>
                    <a:pt x="5611" y="12436"/>
                    <a:pt x="5611" y="12436"/>
                    <a:pt x="5611" y="12436"/>
                  </a:cubicBezTo>
                  <a:cubicBezTo>
                    <a:pt x="5611" y="12436"/>
                    <a:pt x="5611" y="12436"/>
                    <a:pt x="5611" y="12436"/>
                  </a:cubicBezTo>
                  <a:cubicBezTo>
                    <a:pt x="5611" y="12436"/>
                    <a:pt x="5638" y="12436"/>
                    <a:pt x="5638" y="12273"/>
                  </a:cubicBezTo>
                  <a:cubicBezTo>
                    <a:pt x="5638" y="12436"/>
                    <a:pt x="5638" y="12436"/>
                    <a:pt x="5638" y="12436"/>
                  </a:cubicBezTo>
                  <a:cubicBezTo>
                    <a:pt x="5638" y="12436"/>
                    <a:pt x="5638" y="12436"/>
                    <a:pt x="5638" y="12273"/>
                  </a:cubicBezTo>
                  <a:cubicBezTo>
                    <a:pt x="5638" y="12273"/>
                    <a:pt x="5638" y="12436"/>
                    <a:pt x="5638" y="12436"/>
                  </a:cubicBezTo>
                  <a:cubicBezTo>
                    <a:pt x="5638" y="12273"/>
                    <a:pt x="5666" y="12273"/>
                    <a:pt x="5666" y="12273"/>
                  </a:cubicBezTo>
                  <a:cubicBezTo>
                    <a:pt x="5693" y="12273"/>
                    <a:pt x="5693" y="12109"/>
                    <a:pt x="5693" y="12109"/>
                  </a:cubicBezTo>
                  <a:cubicBezTo>
                    <a:pt x="5693" y="12109"/>
                    <a:pt x="5693" y="12109"/>
                    <a:pt x="5693" y="12109"/>
                  </a:cubicBezTo>
                  <a:cubicBezTo>
                    <a:pt x="5693" y="12109"/>
                    <a:pt x="5693" y="12109"/>
                    <a:pt x="5693" y="12109"/>
                  </a:cubicBezTo>
                  <a:cubicBezTo>
                    <a:pt x="5693" y="12109"/>
                    <a:pt x="5693" y="12109"/>
                    <a:pt x="5693" y="12109"/>
                  </a:cubicBezTo>
                  <a:cubicBezTo>
                    <a:pt x="5693" y="12273"/>
                    <a:pt x="5720" y="12273"/>
                    <a:pt x="5720" y="12273"/>
                  </a:cubicBezTo>
                  <a:cubicBezTo>
                    <a:pt x="5720" y="12109"/>
                    <a:pt x="5720" y="12109"/>
                    <a:pt x="5720" y="12109"/>
                  </a:cubicBezTo>
                  <a:cubicBezTo>
                    <a:pt x="5720" y="12109"/>
                    <a:pt x="5747" y="12109"/>
                    <a:pt x="5747" y="12109"/>
                  </a:cubicBezTo>
                  <a:cubicBezTo>
                    <a:pt x="5747" y="12109"/>
                    <a:pt x="5775" y="12109"/>
                    <a:pt x="5775" y="12109"/>
                  </a:cubicBezTo>
                  <a:cubicBezTo>
                    <a:pt x="5802" y="12109"/>
                    <a:pt x="5829" y="11945"/>
                    <a:pt x="5829" y="11945"/>
                  </a:cubicBezTo>
                  <a:cubicBezTo>
                    <a:pt x="5829" y="11945"/>
                    <a:pt x="5829" y="11782"/>
                    <a:pt x="5829" y="11782"/>
                  </a:cubicBezTo>
                  <a:cubicBezTo>
                    <a:pt x="5802" y="11782"/>
                    <a:pt x="5829" y="11618"/>
                    <a:pt x="5802" y="11618"/>
                  </a:cubicBezTo>
                  <a:cubicBezTo>
                    <a:pt x="5802" y="11618"/>
                    <a:pt x="5829" y="11618"/>
                    <a:pt x="5829" y="11618"/>
                  </a:cubicBezTo>
                  <a:cubicBezTo>
                    <a:pt x="5829" y="11455"/>
                    <a:pt x="5802" y="11455"/>
                    <a:pt x="5802" y="11455"/>
                  </a:cubicBezTo>
                  <a:cubicBezTo>
                    <a:pt x="5802" y="11455"/>
                    <a:pt x="5829" y="11291"/>
                    <a:pt x="5829" y="11127"/>
                  </a:cubicBezTo>
                  <a:cubicBezTo>
                    <a:pt x="5829" y="11127"/>
                    <a:pt x="5856" y="10800"/>
                    <a:pt x="5829" y="10800"/>
                  </a:cubicBezTo>
                  <a:close/>
                  <a:moveTo>
                    <a:pt x="5448" y="13418"/>
                  </a:moveTo>
                  <a:cubicBezTo>
                    <a:pt x="5448" y="13418"/>
                    <a:pt x="5448" y="13582"/>
                    <a:pt x="5448" y="13582"/>
                  </a:cubicBezTo>
                  <a:cubicBezTo>
                    <a:pt x="5448" y="13582"/>
                    <a:pt x="5448" y="13418"/>
                    <a:pt x="5448" y="13418"/>
                  </a:cubicBezTo>
                  <a:close/>
                  <a:moveTo>
                    <a:pt x="21600" y="8509"/>
                  </a:moveTo>
                  <a:cubicBezTo>
                    <a:pt x="21573" y="8509"/>
                    <a:pt x="21573" y="8509"/>
                    <a:pt x="21546" y="8509"/>
                  </a:cubicBezTo>
                  <a:cubicBezTo>
                    <a:pt x="21573" y="8509"/>
                    <a:pt x="21600" y="8509"/>
                    <a:pt x="21600" y="8509"/>
                  </a:cubicBezTo>
                  <a:cubicBezTo>
                    <a:pt x="21600" y="8509"/>
                    <a:pt x="21600" y="8509"/>
                    <a:pt x="21600" y="8509"/>
                  </a:cubicBezTo>
                  <a:close/>
                  <a:moveTo>
                    <a:pt x="21518" y="8345"/>
                  </a:moveTo>
                  <a:cubicBezTo>
                    <a:pt x="21546" y="8345"/>
                    <a:pt x="21518" y="8345"/>
                    <a:pt x="21518" y="8345"/>
                  </a:cubicBezTo>
                  <a:cubicBezTo>
                    <a:pt x="21518" y="8345"/>
                    <a:pt x="21518" y="8345"/>
                    <a:pt x="21518" y="8345"/>
                  </a:cubicBezTo>
                  <a:cubicBezTo>
                    <a:pt x="21518" y="8509"/>
                    <a:pt x="21491" y="8509"/>
                    <a:pt x="21491" y="8509"/>
                  </a:cubicBezTo>
                  <a:cubicBezTo>
                    <a:pt x="21491" y="8509"/>
                    <a:pt x="21518" y="8509"/>
                    <a:pt x="21546" y="8509"/>
                  </a:cubicBezTo>
                  <a:cubicBezTo>
                    <a:pt x="21546" y="8509"/>
                    <a:pt x="21546" y="8345"/>
                    <a:pt x="21518" y="8345"/>
                  </a:cubicBezTo>
                  <a:close/>
                  <a:moveTo>
                    <a:pt x="21437" y="8509"/>
                  </a:moveTo>
                  <a:cubicBezTo>
                    <a:pt x="21437" y="8673"/>
                    <a:pt x="21437" y="8673"/>
                    <a:pt x="21464" y="8673"/>
                  </a:cubicBezTo>
                  <a:cubicBezTo>
                    <a:pt x="21437" y="8673"/>
                    <a:pt x="21437" y="8509"/>
                    <a:pt x="21437" y="8509"/>
                  </a:cubicBezTo>
                  <a:close/>
                  <a:moveTo>
                    <a:pt x="21437" y="8673"/>
                  </a:moveTo>
                  <a:cubicBezTo>
                    <a:pt x="21437" y="8673"/>
                    <a:pt x="21437" y="8509"/>
                    <a:pt x="21437" y="8509"/>
                  </a:cubicBezTo>
                  <a:cubicBezTo>
                    <a:pt x="21437" y="8673"/>
                    <a:pt x="21437" y="8673"/>
                    <a:pt x="21437" y="8673"/>
                  </a:cubicBezTo>
                  <a:close/>
                  <a:moveTo>
                    <a:pt x="20810" y="3436"/>
                  </a:moveTo>
                  <a:cubicBezTo>
                    <a:pt x="20810" y="3273"/>
                    <a:pt x="20728" y="3273"/>
                    <a:pt x="20701" y="3273"/>
                  </a:cubicBezTo>
                  <a:cubicBezTo>
                    <a:pt x="20674" y="3273"/>
                    <a:pt x="20674" y="3273"/>
                    <a:pt x="20674" y="3273"/>
                  </a:cubicBezTo>
                  <a:cubicBezTo>
                    <a:pt x="20647" y="3273"/>
                    <a:pt x="20619" y="3273"/>
                    <a:pt x="20619" y="3273"/>
                  </a:cubicBezTo>
                  <a:cubicBezTo>
                    <a:pt x="20619" y="3273"/>
                    <a:pt x="20647" y="3436"/>
                    <a:pt x="20674" y="3436"/>
                  </a:cubicBezTo>
                  <a:cubicBezTo>
                    <a:pt x="20674" y="3436"/>
                    <a:pt x="20674" y="3273"/>
                    <a:pt x="20674" y="3273"/>
                  </a:cubicBezTo>
                  <a:cubicBezTo>
                    <a:pt x="20728" y="3436"/>
                    <a:pt x="20756" y="3600"/>
                    <a:pt x="20810" y="3600"/>
                  </a:cubicBezTo>
                  <a:cubicBezTo>
                    <a:pt x="20810" y="3436"/>
                    <a:pt x="20783" y="3436"/>
                    <a:pt x="20810" y="3436"/>
                  </a:cubicBezTo>
                  <a:close/>
                  <a:moveTo>
                    <a:pt x="21055" y="8509"/>
                  </a:moveTo>
                  <a:cubicBezTo>
                    <a:pt x="21028" y="8509"/>
                    <a:pt x="21028" y="8509"/>
                    <a:pt x="21028" y="8509"/>
                  </a:cubicBezTo>
                  <a:cubicBezTo>
                    <a:pt x="21028" y="8509"/>
                    <a:pt x="21028" y="8509"/>
                    <a:pt x="21028" y="8509"/>
                  </a:cubicBezTo>
                  <a:cubicBezTo>
                    <a:pt x="21055" y="8673"/>
                    <a:pt x="21055" y="8509"/>
                    <a:pt x="21055" y="8509"/>
                  </a:cubicBezTo>
                  <a:close/>
                  <a:moveTo>
                    <a:pt x="21382" y="8673"/>
                  </a:moveTo>
                  <a:cubicBezTo>
                    <a:pt x="21382" y="8509"/>
                    <a:pt x="21382" y="8509"/>
                    <a:pt x="21382" y="8509"/>
                  </a:cubicBezTo>
                  <a:cubicBezTo>
                    <a:pt x="21382" y="8673"/>
                    <a:pt x="21382" y="8673"/>
                    <a:pt x="21355" y="8673"/>
                  </a:cubicBezTo>
                  <a:cubicBezTo>
                    <a:pt x="21355" y="8673"/>
                    <a:pt x="21382" y="8673"/>
                    <a:pt x="21382" y="8673"/>
                  </a:cubicBezTo>
                  <a:cubicBezTo>
                    <a:pt x="21382" y="8673"/>
                    <a:pt x="21382" y="8673"/>
                    <a:pt x="21382" y="8673"/>
                  </a:cubicBezTo>
                  <a:close/>
                  <a:moveTo>
                    <a:pt x="21437" y="8673"/>
                  </a:moveTo>
                  <a:cubicBezTo>
                    <a:pt x="21409" y="8673"/>
                    <a:pt x="21409" y="8509"/>
                    <a:pt x="21382" y="8509"/>
                  </a:cubicBezTo>
                  <a:cubicBezTo>
                    <a:pt x="21409" y="8509"/>
                    <a:pt x="21409" y="8509"/>
                    <a:pt x="21409" y="8673"/>
                  </a:cubicBezTo>
                  <a:cubicBezTo>
                    <a:pt x="21409" y="8673"/>
                    <a:pt x="21409" y="8673"/>
                    <a:pt x="21409" y="8673"/>
                  </a:cubicBezTo>
                  <a:cubicBezTo>
                    <a:pt x="21409" y="8673"/>
                    <a:pt x="21437" y="8673"/>
                    <a:pt x="21437" y="8673"/>
                  </a:cubicBezTo>
                  <a:cubicBezTo>
                    <a:pt x="21437" y="8673"/>
                    <a:pt x="21437" y="8673"/>
                    <a:pt x="21437" y="8673"/>
                  </a:cubicBezTo>
                  <a:close/>
                  <a:moveTo>
                    <a:pt x="21355" y="8673"/>
                  </a:moveTo>
                  <a:cubicBezTo>
                    <a:pt x="21355" y="8673"/>
                    <a:pt x="21355" y="8673"/>
                    <a:pt x="21355" y="8673"/>
                  </a:cubicBezTo>
                  <a:cubicBezTo>
                    <a:pt x="21328" y="8509"/>
                    <a:pt x="21328" y="8509"/>
                    <a:pt x="21300" y="8509"/>
                  </a:cubicBezTo>
                  <a:cubicBezTo>
                    <a:pt x="21328" y="8673"/>
                    <a:pt x="21328" y="8673"/>
                    <a:pt x="21328" y="8673"/>
                  </a:cubicBezTo>
                  <a:cubicBezTo>
                    <a:pt x="21355" y="8673"/>
                    <a:pt x="21355" y="8673"/>
                    <a:pt x="21355" y="8673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2401A3FC-1233-4840-BBF3-F2A5B4B795C9}"/>
                </a:ext>
              </a:extLst>
            </p:cNvPr>
            <p:cNvSpPr/>
            <p:nvPr/>
          </p:nvSpPr>
          <p:spPr>
            <a:xfrm>
              <a:off x="2964316" y="1880772"/>
              <a:ext cx="142107" cy="15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14" y="11232"/>
                  </a:moveTo>
                  <a:cubicBezTo>
                    <a:pt x="5143" y="11232"/>
                    <a:pt x="5143" y="11232"/>
                    <a:pt x="5143" y="10368"/>
                  </a:cubicBezTo>
                  <a:cubicBezTo>
                    <a:pt x="5143" y="10368"/>
                    <a:pt x="5143" y="10368"/>
                    <a:pt x="5143" y="10368"/>
                  </a:cubicBezTo>
                  <a:cubicBezTo>
                    <a:pt x="5143" y="10368"/>
                    <a:pt x="5143" y="10368"/>
                    <a:pt x="6171" y="10368"/>
                  </a:cubicBezTo>
                  <a:cubicBezTo>
                    <a:pt x="6171" y="10368"/>
                    <a:pt x="5143" y="9504"/>
                    <a:pt x="5143" y="10368"/>
                  </a:cubicBezTo>
                  <a:cubicBezTo>
                    <a:pt x="5143" y="9504"/>
                    <a:pt x="5143" y="9504"/>
                    <a:pt x="5143" y="8640"/>
                  </a:cubicBezTo>
                  <a:cubicBezTo>
                    <a:pt x="4114" y="8640"/>
                    <a:pt x="3086" y="8640"/>
                    <a:pt x="3086" y="8640"/>
                  </a:cubicBezTo>
                  <a:cubicBezTo>
                    <a:pt x="2057" y="8640"/>
                    <a:pt x="1029" y="9504"/>
                    <a:pt x="0" y="9504"/>
                  </a:cubicBezTo>
                  <a:cubicBezTo>
                    <a:pt x="0" y="10368"/>
                    <a:pt x="1029" y="10368"/>
                    <a:pt x="1029" y="10368"/>
                  </a:cubicBezTo>
                  <a:cubicBezTo>
                    <a:pt x="0" y="10368"/>
                    <a:pt x="0" y="10368"/>
                    <a:pt x="0" y="10368"/>
                  </a:cubicBezTo>
                  <a:cubicBezTo>
                    <a:pt x="0" y="10368"/>
                    <a:pt x="0" y="11232"/>
                    <a:pt x="1029" y="11232"/>
                  </a:cubicBezTo>
                  <a:cubicBezTo>
                    <a:pt x="2057" y="11232"/>
                    <a:pt x="2057" y="10368"/>
                    <a:pt x="2057" y="10368"/>
                  </a:cubicBezTo>
                  <a:cubicBezTo>
                    <a:pt x="2057" y="10368"/>
                    <a:pt x="3086" y="11232"/>
                    <a:pt x="3086" y="11232"/>
                  </a:cubicBezTo>
                  <a:cubicBezTo>
                    <a:pt x="3086" y="11232"/>
                    <a:pt x="3086" y="11232"/>
                    <a:pt x="3086" y="11232"/>
                  </a:cubicBezTo>
                  <a:cubicBezTo>
                    <a:pt x="4114" y="11232"/>
                    <a:pt x="4114" y="11232"/>
                    <a:pt x="4114" y="11232"/>
                  </a:cubicBezTo>
                  <a:close/>
                  <a:moveTo>
                    <a:pt x="5143" y="4320"/>
                  </a:moveTo>
                  <a:cubicBezTo>
                    <a:pt x="6171" y="4320"/>
                    <a:pt x="6171" y="3456"/>
                    <a:pt x="6171" y="3456"/>
                  </a:cubicBezTo>
                  <a:cubicBezTo>
                    <a:pt x="6171" y="3456"/>
                    <a:pt x="5143" y="3456"/>
                    <a:pt x="5143" y="3456"/>
                  </a:cubicBezTo>
                  <a:cubicBezTo>
                    <a:pt x="5143" y="3456"/>
                    <a:pt x="5143" y="3456"/>
                    <a:pt x="5143" y="3456"/>
                  </a:cubicBezTo>
                  <a:cubicBezTo>
                    <a:pt x="5143" y="2592"/>
                    <a:pt x="5143" y="2592"/>
                    <a:pt x="4114" y="2592"/>
                  </a:cubicBezTo>
                  <a:cubicBezTo>
                    <a:pt x="4114" y="2592"/>
                    <a:pt x="4114" y="3456"/>
                    <a:pt x="4114" y="3456"/>
                  </a:cubicBezTo>
                  <a:cubicBezTo>
                    <a:pt x="4114" y="3456"/>
                    <a:pt x="5143" y="4320"/>
                    <a:pt x="5143" y="3456"/>
                  </a:cubicBezTo>
                  <a:cubicBezTo>
                    <a:pt x="5143" y="4320"/>
                    <a:pt x="5143" y="4320"/>
                    <a:pt x="5143" y="4320"/>
                  </a:cubicBezTo>
                  <a:close/>
                  <a:moveTo>
                    <a:pt x="21600" y="14688"/>
                  </a:moveTo>
                  <a:cubicBezTo>
                    <a:pt x="21600" y="13824"/>
                    <a:pt x="20571" y="13824"/>
                    <a:pt x="19543" y="13824"/>
                  </a:cubicBezTo>
                  <a:cubicBezTo>
                    <a:pt x="18514" y="13824"/>
                    <a:pt x="18514" y="14688"/>
                    <a:pt x="17486" y="13824"/>
                  </a:cubicBezTo>
                  <a:cubicBezTo>
                    <a:pt x="18514" y="13824"/>
                    <a:pt x="18514" y="13824"/>
                    <a:pt x="18514" y="12960"/>
                  </a:cubicBezTo>
                  <a:cubicBezTo>
                    <a:pt x="18514" y="12096"/>
                    <a:pt x="17486" y="12096"/>
                    <a:pt x="16457" y="12096"/>
                  </a:cubicBezTo>
                  <a:cubicBezTo>
                    <a:pt x="17486" y="12096"/>
                    <a:pt x="17486" y="12096"/>
                    <a:pt x="18514" y="12096"/>
                  </a:cubicBezTo>
                  <a:cubicBezTo>
                    <a:pt x="18514" y="12096"/>
                    <a:pt x="17486" y="11232"/>
                    <a:pt x="17486" y="11232"/>
                  </a:cubicBezTo>
                  <a:cubicBezTo>
                    <a:pt x="17486" y="10368"/>
                    <a:pt x="15429" y="10368"/>
                    <a:pt x="15429" y="9504"/>
                  </a:cubicBezTo>
                  <a:cubicBezTo>
                    <a:pt x="14400" y="9504"/>
                    <a:pt x="15429" y="8640"/>
                    <a:pt x="14400" y="7776"/>
                  </a:cubicBezTo>
                  <a:cubicBezTo>
                    <a:pt x="13371" y="6048"/>
                    <a:pt x="11314" y="7776"/>
                    <a:pt x="10286" y="6048"/>
                  </a:cubicBezTo>
                  <a:cubicBezTo>
                    <a:pt x="10286" y="6912"/>
                    <a:pt x="11314" y="6912"/>
                    <a:pt x="11314" y="6912"/>
                  </a:cubicBezTo>
                  <a:cubicBezTo>
                    <a:pt x="11314" y="6912"/>
                    <a:pt x="12343" y="6048"/>
                    <a:pt x="12343" y="6048"/>
                  </a:cubicBezTo>
                  <a:cubicBezTo>
                    <a:pt x="12343" y="5184"/>
                    <a:pt x="11314" y="6048"/>
                    <a:pt x="11314" y="6048"/>
                  </a:cubicBezTo>
                  <a:cubicBezTo>
                    <a:pt x="12343" y="5184"/>
                    <a:pt x="12343" y="5184"/>
                    <a:pt x="13371" y="5184"/>
                  </a:cubicBezTo>
                  <a:cubicBezTo>
                    <a:pt x="13371" y="4320"/>
                    <a:pt x="14400" y="3456"/>
                    <a:pt x="14400" y="3456"/>
                  </a:cubicBezTo>
                  <a:cubicBezTo>
                    <a:pt x="14400" y="2592"/>
                    <a:pt x="10286" y="2592"/>
                    <a:pt x="9257" y="2592"/>
                  </a:cubicBezTo>
                  <a:cubicBezTo>
                    <a:pt x="10286" y="2592"/>
                    <a:pt x="10286" y="2592"/>
                    <a:pt x="10286" y="2592"/>
                  </a:cubicBezTo>
                  <a:cubicBezTo>
                    <a:pt x="10286" y="2592"/>
                    <a:pt x="10286" y="2592"/>
                    <a:pt x="10286" y="2592"/>
                  </a:cubicBezTo>
                  <a:cubicBezTo>
                    <a:pt x="10286" y="1728"/>
                    <a:pt x="12343" y="1728"/>
                    <a:pt x="12343" y="0"/>
                  </a:cubicBezTo>
                  <a:cubicBezTo>
                    <a:pt x="11314" y="864"/>
                    <a:pt x="10286" y="864"/>
                    <a:pt x="9257" y="864"/>
                  </a:cubicBezTo>
                  <a:cubicBezTo>
                    <a:pt x="8229" y="864"/>
                    <a:pt x="7200" y="0"/>
                    <a:pt x="8229" y="864"/>
                  </a:cubicBezTo>
                  <a:cubicBezTo>
                    <a:pt x="7200" y="864"/>
                    <a:pt x="7200" y="1728"/>
                    <a:pt x="7200" y="2592"/>
                  </a:cubicBezTo>
                  <a:cubicBezTo>
                    <a:pt x="7200" y="1728"/>
                    <a:pt x="5143" y="2592"/>
                    <a:pt x="6171" y="2592"/>
                  </a:cubicBezTo>
                  <a:cubicBezTo>
                    <a:pt x="5143" y="3456"/>
                    <a:pt x="7200" y="4320"/>
                    <a:pt x="5143" y="4320"/>
                  </a:cubicBezTo>
                  <a:cubicBezTo>
                    <a:pt x="6171" y="4320"/>
                    <a:pt x="6171" y="4320"/>
                    <a:pt x="6171" y="4320"/>
                  </a:cubicBezTo>
                  <a:cubicBezTo>
                    <a:pt x="5143" y="5184"/>
                    <a:pt x="5143" y="5184"/>
                    <a:pt x="5143" y="5184"/>
                  </a:cubicBezTo>
                  <a:cubicBezTo>
                    <a:pt x="6171" y="5184"/>
                    <a:pt x="6171" y="5184"/>
                    <a:pt x="7200" y="5184"/>
                  </a:cubicBezTo>
                  <a:cubicBezTo>
                    <a:pt x="7200" y="5184"/>
                    <a:pt x="5143" y="6912"/>
                    <a:pt x="6171" y="6912"/>
                  </a:cubicBezTo>
                  <a:cubicBezTo>
                    <a:pt x="5143" y="7776"/>
                    <a:pt x="5143" y="8640"/>
                    <a:pt x="6171" y="7776"/>
                  </a:cubicBezTo>
                  <a:cubicBezTo>
                    <a:pt x="6171" y="7776"/>
                    <a:pt x="6171" y="6912"/>
                    <a:pt x="6171" y="6912"/>
                  </a:cubicBezTo>
                  <a:cubicBezTo>
                    <a:pt x="6171" y="6912"/>
                    <a:pt x="7200" y="6048"/>
                    <a:pt x="7200" y="6048"/>
                  </a:cubicBezTo>
                  <a:cubicBezTo>
                    <a:pt x="7200" y="6048"/>
                    <a:pt x="6171" y="6912"/>
                    <a:pt x="7200" y="6912"/>
                  </a:cubicBezTo>
                  <a:cubicBezTo>
                    <a:pt x="7200" y="6912"/>
                    <a:pt x="7200" y="6912"/>
                    <a:pt x="8229" y="6048"/>
                  </a:cubicBezTo>
                  <a:cubicBezTo>
                    <a:pt x="7200" y="6912"/>
                    <a:pt x="8229" y="6912"/>
                    <a:pt x="8229" y="6912"/>
                  </a:cubicBezTo>
                  <a:cubicBezTo>
                    <a:pt x="7200" y="6912"/>
                    <a:pt x="7200" y="6912"/>
                    <a:pt x="7200" y="7776"/>
                  </a:cubicBezTo>
                  <a:cubicBezTo>
                    <a:pt x="7200" y="7776"/>
                    <a:pt x="8229" y="7776"/>
                    <a:pt x="8229" y="7776"/>
                  </a:cubicBezTo>
                  <a:cubicBezTo>
                    <a:pt x="8229" y="7776"/>
                    <a:pt x="7200" y="7776"/>
                    <a:pt x="7200" y="8640"/>
                  </a:cubicBezTo>
                  <a:cubicBezTo>
                    <a:pt x="7200" y="8640"/>
                    <a:pt x="6171" y="9504"/>
                    <a:pt x="7200" y="9504"/>
                  </a:cubicBezTo>
                  <a:cubicBezTo>
                    <a:pt x="7200" y="9504"/>
                    <a:pt x="8229" y="9504"/>
                    <a:pt x="9257" y="9504"/>
                  </a:cubicBezTo>
                  <a:cubicBezTo>
                    <a:pt x="10286" y="9504"/>
                    <a:pt x="10286" y="9504"/>
                    <a:pt x="11314" y="9504"/>
                  </a:cubicBezTo>
                  <a:cubicBezTo>
                    <a:pt x="10286" y="9504"/>
                    <a:pt x="10286" y="10368"/>
                    <a:pt x="11314" y="11232"/>
                  </a:cubicBezTo>
                  <a:cubicBezTo>
                    <a:pt x="11314" y="11232"/>
                    <a:pt x="11314" y="10368"/>
                    <a:pt x="11314" y="11232"/>
                  </a:cubicBezTo>
                  <a:cubicBezTo>
                    <a:pt x="11314" y="12096"/>
                    <a:pt x="10286" y="12096"/>
                    <a:pt x="11314" y="12096"/>
                  </a:cubicBezTo>
                  <a:cubicBezTo>
                    <a:pt x="10286" y="12960"/>
                    <a:pt x="11314" y="12960"/>
                    <a:pt x="11314" y="12960"/>
                  </a:cubicBezTo>
                  <a:cubicBezTo>
                    <a:pt x="11314" y="12960"/>
                    <a:pt x="10286" y="12960"/>
                    <a:pt x="11314" y="12960"/>
                  </a:cubicBezTo>
                  <a:cubicBezTo>
                    <a:pt x="10286" y="12960"/>
                    <a:pt x="7200" y="13824"/>
                    <a:pt x="7200" y="14688"/>
                  </a:cubicBezTo>
                  <a:cubicBezTo>
                    <a:pt x="7200" y="14688"/>
                    <a:pt x="8229" y="14688"/>
                    <a:pt x="8229" y="13824"/>
                  </a:cubicBezTo>
                  <a:cubicBezTo>
                    <a:pt x="8229" y="14688"/>
                    <a:pt x="8229" y="14688"/>
                    <a:pt x="8229" y="14688"/>
                  </a:cubicBezTo>
                  <a:cubicBezTo>
                    <a:pt x="8229" y="16416"/>
                    <a:pt x="6171" y="16416"/>
                    <a:pt x="5143" y="16416"/>
                  </a:cubicBezTo>
                  <a:cubicBezTo>
                    <a:pt x="6171" y="17280"/>
                    <a:pt x="7200" y="17280"/>
                    <a:pt x="8229" y="17280"/>
                  </a:cubicBezTo>
                  <a:cubicBezTo>
                    <a:pt x="8229" y="17280"/>
                    <a:pt x="8229" y="17280"/>
                    <a:pt x="8229" y="17280"/>
                  </a:cubicBezTo>
                  <a:cubicBezTo>
                    <a:pt x="8229" y="17280"/>
                    <a:pt x="9257" y="18144"/>
                    <a:pt x="10286" y="18144"/>
                  </a:cubicBezTo>
                  <a:cubicBezTo>
                    <a:pt x="10286" y="18144"/>
                    <a:pt x="11314" y="17280"/>
                    <a:pt x="12343" y="17280"/>
                  </a:cubicBezTo>
                  <a:cubicBezTo>
                    <a:pt x="11314" y="17280"/>
                    <a:pt x="10286" y="18144"/>
                    <a:pt x="10286" y="18144"/>
                  </a:cubicBezTo>
                  <a:cubicBezTo>
                    <a:pt x="8229" y="19008"/>
                    <a:pt x="8229" y="18144"/>
                    <a:pt x="7200" y="19008"/>
                  </a:cubicBezTo>
                  <a:cubicBezTo>
                    <a:pt x="7200" y="19008"/>
                    <a:pt x="4114" y="21600"/>
                    <a:pt x="4114" y="21600"/>
                  </a:cubicBezTo>
                  <a:cubicBezTo>
                    <a:pt x="4114" y="21600"/>
                    <a:pt x="5143" y="20736"/>
                    <a:pt x="5143" y="20736"/>
                  </a:cubicBezTo>
                  <a:cubicBezTo>
                    <a:pt x="6171" y="20736"/>
                    <a:pt x="7200" y="20736"/>
                    <a:pt x="7200" y="20736"/>
                  </a:cubicBezTo>
                  <a:cubicBezTo>
                    <a:pt x="7200" y="20736"/>
                    <a:pt x="8229" y="20736"/>
                    <a:pt x="8229" y="20736"/>
                  </a:cubicBezTo>
                  <a:cubicBezTo>
                    <a:pt x="9257" y="20736"/>
                    <a:pt x="9257" y="19872"/>
                    <a:pt x="10286" y="19872"/>
                  </a:cubicBezTo>
                  <a:cubicBezTo>
                    <a:pt x="11314" y="19872"/>
                    <a:pt x="12343" y="19872"/>
                    <a:pt x="12343" y="19872"/>
                  </a:cubicBezTo>
                  <a:cubicBezTo>
                    <a:pt x="12343" y="19872"/>
                    <a:pt x="12343" y="19872"/>
                    <a:pt x="12343" y="19872"/>
                  </a:cubicBezTo>
                  <a:cubicBezTo>
                    <a:pt x="13371" y="19872"/>
                    <a:pt x="13371" y="19872"/>
                    <a:pt x="14400" y="19008"/>
                  </a:cubicBezTo>
                  <a:cubicBezTo>
                    <a:pt x="14400" y="19008"/>
                    <a:pt x="14400" y="19008"/>
                    <a:pt x="14400" y="19008"/>
                  </a:cubicBezTo>
                  <a:cubicBezTo>
                    <a:pt x="15429" y="19008"/>
                    <a:pt x="16457" y="19872"/>
                    <a:pt x="18514" y="19008"/>
                  </a:cubicBezTo>
                  <a:cubicBezTo>
                    <a:pt x="18514" y="19008"/>
                    <a:pt x="20571" y="19008"/>
                    <a:pt x="20571" y="18144"/>
                  </a:cubicBezTo>
                  <a:cubicBezTo>
                    <a:pt x="19543" y="18144"/>
                    <a:pt x="19543" y="18144"/>
                    <a:pt x="18514" y="18144"/>
                  </a:cubicBezTo>
                  <a:cubicBezTo>
                    <a:pt x="18514" y="17280"/>
                    <a:pt x="20571" y="17280"/>
                    <a:pt x="19543" y="17280"/>
                  </a:cubicBezTo>
                  <a:cubicBezTo>
                    <a:pt x="19543" y="17280"/>
                    <a:pt x="20571" y="17280"/>
                    <a:pt x="20571" y="16416"/>
                  </a:cubicBezTo>
                  <a:cubicBezTo>
                    <a:pt x="21600" y="16416"/>
                    <a:pt x="21600" y="15552"/>
                    <a:pt x="21600" y="14688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C4D32BD3-1EDA-462D-8FD8-13F28412B3EA}"/>
                </a:ext>
              </a:extLst>
            </p:cNvPr>
            <p:cNvSpPr/>
            <p:nvPr/>
          </p:nvSpPr>
          <p:spPr>
            <a:xfrm>
              <a:off x="3951954" y="2458651"/>
              <a:ext cx="81712" cy="58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59" extrusionOk="0">
                  <a:moveTo>
                    <a:pt x="21600" y="6705"/>
                  </a:moveTo>
                  <a:cubicBezTo>
                    <a:pt x="21600" y="4741"/>
                    <a:pt x="21600" y="2777"/>
                    <a:pt x="21600" y="2777"/>
                  </a:cubicBezTo>
                  <a:cubicBezTo>
                    <a:pt x="21600" y="2777"/>
                    <a:pt x="19800" y="2777"/>
                    <a:pt x="19800" y="2777"/>
                  </a:cubicBezTo>
                  <a:cubicBezTo>
                    <a:pt x="19800" y="814"/>
                    <a:pt x="19800" y="-1150"/>
                    <a:pt x="19800" y="814"/>
                  </a:cubicBezTo>
                  <a:cubicBezTo>
                    <a:pt x="19800" y="814"/>
                    <a:pt x="18000" y="2777"/>
                    <a:pt x="18000" y="2777"/>
                  </a:cubicBezTo>
                  <a:cubicBezTo>
                    <a:pt x="18000" y="2777"/>
                    <a:pt x="18000" y="2777"/>
                    <a:pt x="16200" y="4741"/>
                  </a:cubicBezTo>
                  <a:cubicBezTo>
                    <a:pt x="16200" y="4741"/>
                    <a:pt x="14400" y="6705"/>
                    <a:pt x="14400" y="8668"/>
                  </a:cubicBezTo>
                  <a:cubicBezTo>
                    <a:pt x="12600" y="8668"/>
                    <a:pt x="12600" y="10632"/>
                    <a:pt x="10800" y="10632"/>
                  </a:cubicBezTo>
                  <a:cubicBezTo>
                    <a:pt x="9000" y="10632"/>
                    <a:pt x="7200" y="10632"/>
                    <a:pt x="5400" y="10632"/>
                  </a:cubicBezTo>
                  <a:cubicBezTo>
                    <a:pt x="3600" y="10632"/>
                    <a:pt x="1800" y="12595"/>
                    <a:pt x="1800" y="12595"/>
                  </a:cubicBezTo>
                  <a:cubicBezTo>
                    <a:pt x="0" y="10632"/>
                    <a:pt x="0" y="10632"/>
                    <a:pt x="0" y="10632"/>
                  </a:cubicBezTo>
                  <a:cubicBezTo>
                    <a:pt x="0" y="12595"/>
                    <a:pt x="3600" y="14559"/>
                    <a:pt x="3600" y="16523"/>
                  </a:cubicBezTo>
                  <a:cubicBezTo>
                    <a:pt x="5400" y="18486"/>
                    <a:pt x="7200" y="18486"/>
                    <a:pt x="9000" y="18486"/>
                  </a:cubicBezTo>
                  <a:cubicBezTo>
                    <a:pt x="10800" y="18486"/>
                    <a:pt x="16200" y="20450"/>
                    <a:pt x="16200" y="18486"/>
                  </a:cubicBezTo>
                  <a:cubicBezTo>
                    <a:pt x="18000" y="18486"/>
                    <a:pt x="18000" y="12595"/>
                    <a:pt x="18000" y="12595"/>
                  </a:cubicBezTo>
                  <a:cubicBezTo>
                    <a:pt x="18000" y="12595"/>
                    <a:pt x="19800" y="12595"/>
                    <a:pt x="19800" y="10632"/>
                  </a:cubicBezTo>
                  <a:cubicBezTo>
                    <a:pt x="19800" y="10632"/>
                    <a:pt x="19800" y="10632"/>
                    <a:pt x="19800" y="10632"/>
                  </a:cubicBezTo>
                  <a:cubicBezTo>
                    <a:pt x="19800" y="10632"/>
                    <a:pt x="19800" y="10632"/>
                    <a:pt x="19800" y="10632"/>
                  </a:cubicBezTo>
                  <a:cubicBezTo>
                    <a:pt x="19800" y="10632"/>
                    <a:pt x="19800" y="8668"/>
                    <a:pt x="19800" y="8668"/>
                  </a:cubicBezTo>
                  <a:cubicBezTo>
                    <a:pt x="19800" y="8668"/>
                    <a:pt x="19800" y="6705"/>
                    <a:pt x="19800" y="6705"/>
                  </a:cubicBezTo>
                  <a:cubicBezTo>
                    <a:pt x="19800" y="4741"/>
                    <a:pt x="19800" y="6705"/>
                    <a:pt x="19800" y="6705"/>
                  </a:cubicBezTo>
                  <a:cubicBezTo>
                    <a:pt x="19800" y="6705"/>
                    <a:pt x="19800" y="6705"/>
                    <a:pt x="19800" y="6705"/>
                  </a:cubicBezTo>
                  <a:cubicBezTo>
                    <a:pt x="21600" y="6705"/>
                    <a:pt x="21600" y="6705"/>
                    <a:pt x="21600" y="6705"/>
                  </a:cubicBezTo>
                  <a:close/>
                  <a:moveTo>
                    <a:pt x="21600" y="4741"/>
                  </a:moveTo>
                  <a:cubicBezTo>
                    <a:pt x="21600" y="4741"/>
                    <a:pt x="19800" y="4741"/>
                    <a:pt x="21600" y="4741"/>
                  </a:cubicBezTo>
                  <a:cubicBezTo>
                    <a:pt x="21600" y="4741"/>
                    <a:pt x="21600" y="4741"/>
                    <a:pt x="21600" y="4741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A1A2F80C-950B-454C-A455-04732992961F}"/>
                </a:ext>
              </a:extLst>
            </p:cNvPr>
            <p:cNvSpPr/>
            <p:nvPr/>
          </p:nvSpPr>
          <p:spPr>
            <a:xfrm>
              <a:off x="3423793" y="1989725"/>
              <a:ext cx="278292" cy="138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90" y="16904"/>
                  </a:moveTo>
                  <a:cubicBezTo>
                    <a:pt x="11590" y="16904"/>
                    <a:pt x="11590" y="15965"/>
                    <a:pt x="11590" y="15965"/>
                  </a:cubicBezTo>
                  <a:cubicBezTo>
                    <a:pt x="11590" y="16904"/>
                    <a:pt x="12117" y="16904"/>
                    <a:pt x="12117" y="16904"/>
                  </a:cubicBezTo>
                  <a:cubicBezTo>
                    <a:pt x="12117" y="16904"/>
                    <a:pt x="12117" y="16904"/>
                    <a:pt x="11590" y="16904"/>
                  </a:cubicBezTo>
                  <a:close/>
                  <a:moveTo>
                    <a:pt x="21600" y="11270"/>
                  </a:moveTo>
                  <a:cubicBezTo>
                    <a:pt x="21073" y="11270"/>
                    <a:pt x="21600" y="11270"/>
                    <a:pt x="21600" y="11270"/>
                  </a:cubicBezTo>
                  <a:cubicBezTo>
                    <a:pt x="21600" y="11270"/>
                    <a:pt x="21073" y="10330"/>
                    <a:pt x="21073" y="10330"/>
                  </a:cubicBezTo>
                  <a:cubicBezTo>
                    <a:pt x="21073" y="9391"/>
                    <a:pt x="21073" y="9391"/>
                    <a:pt x="21600" y="9391"/>
                  </a:cubicBezTo>
                  <a:cubicBezTo>
                    <a:pt x="21073" y="9391"/>
                    <a:pt x="21073" y="9391"/>
                    <a:pt x="21073" y="9391"/>
                  </a:cubicBezTo>
                  <a:cubicBezTo>
                    <a:pt x="21073" y="9391"/>
                    <a:pt x="21600" y="8452"/>
                    <a:pt x="21600" y="7513"/>
                  </a:cubicBezTo>
                  <a:cubicBezTo>
                    <a:pt x="21073" y="7513"/>
                    <a:pt x="21073" y="7513"/>
                    <a:pt x="20546" y="7513"/>
                  </a:cubicBezTo>
                  <a:cubicBezTo>
                    <a:pt x="20546" y="7513"/>
                    <a:pt x="20020" y="6574"/>
                    <a:pt x="20020" y="6574"/>
                  </a:cubicBezTo>
                  <a:cubicBezTo>
                    <a:pt x="19493" y="6574"/>
                    <a:pt x="18966" y="6574"/>
                    <a:pt x="18966" y="6574"/>
                  </a:cubicBezTo>
                  <a:cubicBezTo>
                    <a:pt x="18966" y="6574"/>
                    <a:pt x="18966" y="6574"/>
                    <a:pt x="18439" y="6574"/>
                  </a:cubicBezTo>
                  <a:cubicBezTo>
                    <a:pt x="18439" y="5635"/>
                    <a:pt x="17912" y="5635"/>
                    <a:pt x="17912" y="5635"/>
                  </a:cubicBezTo>
                  <a:cubicBezTo>
                    <a:pt x="17912" y="4696"/>
                    <a:pt x="17385" y="5635"/>
                    <a:pt x="17385" y="5635"/>
                  </a:cubicBezTo>
                  <a:cubicBezTo>
                    <a:pt x="16859" y="5635"/>
                    <a:pt x="16859" y="5635"/>
                    <a:pt x="16859" y="5635"/>
                  </a:cubicBezTo>
                  <a:cubicBezTo>
                    <a:pt x="16332" y="5635"/>
                    <a:pt x="16332" y="5635"/>
                    <a:pt x="16332" y="5635"/>
                  </a:cubicBezTo>
                  <a:cubicBezTo>
                    <a:pt x="15805" y="4696"/>
                    <a:pt x="15805" y="5635"/>
                    <a:pt x="15805" y="5635"/>
                  </a:cubicBezTo>
                  <a:cubicBezTo>
                    <a:pt x="15278" y="4696"/>
                    <a:pt x="15278" y="3757"/>
                    <a:pt x="15278" y="3757"/>
                  </a:cubicBezTo>
                  <a:cubicBezTo>
                    <a:pt x="15278" y="2817"/>
                    <a:pt x="14224" y="2817"/>
                    <a:pt x="13698" y="2817"/>
                  </a:cubicBezTo>
                  <a:cubicBezTo>
                    <a:pt x="14224" y="2817"/>
                    <a:pt x="13698" y="1878"/>
                    <a:pt x="13698" y="1878"/>
                  </a:cubicBezTo>
                  <a:cubicBezTo>
                    <a:pt x="14224" y="1878"/>
                    <a:pt x="13698" y="939"/>
                    <a:pt x="13698" y="939"/>
                  </a:cubicBezTo>
                  <a:cubicBezTo>
                    <a:pt x="13171" y="0"/>
                    <a:pt x="12644" y="0"/>
                    <a:pt x="12117" y="0"/>
                  </a:cubicBezTo>
                  <a:cubicBezTo>
                    <a:pt x="12117" y="0"/>
                    <a:pt x="11590" y="0"/>
                    <a:pt x="11590" y="0"/>
                  </a:cubicBezTo>
                  <a:cubicBezTo>
                    <a:pt x="11590" y="0"/>
                    <a:pt x="11590" y="939"/>
                    <a:pt x="11590" y="939"/>
                  </a:cubicBezTo>
                  <a:cubicBezTo>
                    <a:pt x="11063" y="939"/>
                    <a:pt x="10537" y="939"/>
                    <a:pt x="10010" y="939"/>
                  </a:cubicBezTo>
                  <a:cubicBezTo>
                    <a:pt x="10010" y="939"/>
                    <a:pt x="9483" y="939"/>
                    <a:pt x="9483" y="1878"/>
                  </a:cubicBezTo>
                  <a:cubicBezTo>
                    <a:pt x="9483" y="2817"/>
                    <a:pt x="10010" y="2817"/>
                    <a:pt x="9483" y="2817"/>
                  </a:cubicBezTo>
                  <a:cubicBezTo>
                    <a:pt x="9483" y="2817"/>
                    <a:pt x="8956" y="2817"/>
                    <a:pt x="8956" y="2817"/>
                  </a:cubicBezTo>
                  <a:cubicBezTo>
                    <a:pt x="8956" y="1878"/>
                    <a:pt x="8429" y="2817"/>
                    <a:pt x="8429" y="2817"/>
                  </a:cubicBezTo>
                  <a:cubicBezTo>
                    <a:pt x="7902" y="2817"/>
                    <a:pt x="8429" y="2817"/>
                    <a:pt x="7902" y="1878"/>
                  </a:cubicBezTo>
                  <a:cubicBezTo>
                    <a:pt x="7902" y="1878"/>
                    <a:pt x="7902" y="1878"/>
                    <a:pt x="7902" y="1878"/>
                  </a:cubicBezTo>
                  <a:cubicBezTo>
                    <a:pt x="7902" y="1878"/>
                    <a:pt x="7376" y="1878"/>
                    <a:pt x="7376" y="1878"/>
                  </a:cubicBezTo>
                  <a:cubicBezTo>
                    <a:pt x="7376" y="1878"/>
                    <a:pt x="7376" y="2817"/>
                    <a:pt x="7376" y="2817"/>
                  </a:cubicBezTo>
                  <a:cubicBezTo>
                    <a:pt x="7376" y="2817"/>
                    <a:pt x="7376" y="1878"/>
                    <a:pt x="7376" y="1878"/>
                  </a:cubicBezTo>
                  <a:cubicBezTo>
                    <a:pt x="6849" y="1878"/>
                    <a:pt x="6849" y="1878"/>
                    <a:pt x="6849" y="1878"/>
                  </a:cubicBezTo>
                  <a:cubicBezTo>
                    <a:pt x="6322" y="1878"/>
                    <a:pt x="6322" y="2817"/>
                    <a:pt x="6322" y="1878"/>
                  </a:cubicBezTo>
                  <a:cubicBezTo>
                    <a:pt x="6322" y="2817"/>
                    <a:pt x="5795" y="1878"/>
                    <a:pt x="5795" y="1878"/>
                  </a:cubicBezTo>
                  <a:cubicBezTo>
                    <a:pt x="5795" y="1878"/>
                    <a:pt x="5268" y="1878"/>
                    <a:pt x="5268" y="1878"/>
                  </a:cubicBezTo>
                  <a:cubicBezTo>
                    <a:pt x="4741" y="1878"/>
                    <a:pt x="4741" y="1878"/>
                    <a:pt x="4215" y="939"/>
                  </a:cubicBezTo>
                  <a:cubicBezTo>
                    <a:pt x="3688" y="939"/>
                    <a:pt x="3161" y="939"/>
                    <a:pt x="2634" y="939"/>
                  </a:cubicBezTo>
                  <a:cubicBezTo>
                    <a:pt x="2107" y="1878"/>
                    <a:pt x="1580" y="1878"/>
                    <a:pt x="1580" y="1878"/>
                  </a:cubicBezTo>
                  <a:cubicBezTo>
                    <a:pt x="1054" y="1878"/>
                    <a:pt x="1054" y="1878"/>
                    <a:pt x="1580" y="2817"/>
                  </a:cubicBezTo>
                  <a:cubicBezTo>
                    <a:pt x="1580" y="2817"/>
                    <a:pt x="1580" y="2817"/>
                    <a:pt x="1580" y="3757"/>
                  </a:cubicBezTo>
                  <a:cubicBezTo>
                    <a:pt x="1580" y="3757"/>
                    <a:pt x="2107" y="3757"/>
                    <a:pt x="2107" y="3757"/>
                  </a:cubicBezTo>
                  <a:cubicBezTo>
                    <a:pt x="2107" y="3757"/>
                    <a:pt x="1580" y="3757"/>
                    <a:pt x="1580" y="3757"/>
                  </a:cubicBezTo>
                  <a:cubicBezTo>
                    <a:pt x="2107" y="5635"/>
                    <a:pt x="2107" y="4696"/>
                    <a:pt x="1580" y="5635"/>
                  </a:cubicBezTo>
                  <a:cubicBezTo>
                    <a:pt x="1054" y="5635"/>
                    <a:pt x="527" y="6574"/>
                    <a:pt x="527" y="7513"/>
                  </a:cubicBezTo>
                  <a:cubicBezTo>
                    <a:pt x="0" y="8452"/>
                    <a:pt x="527" y="8452"/>
                    <a:pt x="527" y="9391"/>
                  </a:cubicBezTo>
                  <a:cubicBezTo>
                    <a:pt x="527" y="9391"/>
                    <a:pt x="527" y="8452"/>
                    <a:pt x="527" y="8452"/>
                  </a:cubicBezTo>
                  <a:cubicBezTo>
                    <a:pt x="0" y="8452"/>
                    <a:pt x="0" y="9391"/>
                    <a:pt x="0" y="9391"/>
                  </a:cubicBezTo>
                  <a:cubicBezTo>
                    <a:pt x="0" y="9391"/>
                    <a:pt x="0" y="10330"/>
                    <a:pt x="0" y="10330"/>
                  </a:cubicBezTo>
                  <a:cubicBezTo>
                    <a:pt x="0" y="10330"/>
                    <a:pt x="527" y="11270"/>
                    <a:pt x="527" y="11270"/>
                  </a:cubicBezTo>
                  <a:cubicBezTo>
                    <a:pt x="527" y="11270"/>
                    <a:pt x="527" y="12209"/>
                    <a:pt x="527" y="12209"/>
                  </a:cubicBezTo>
                  <a:cubicBezTo>
                    <a:pt x="1054" y="12209"/>
                    <a:pt x="1054" y="11270"/>
                    <a:pt x="1054" y="11270"/>
                  </a:cubicBezTo>
                  <a:cubicBezTo>
                    <a:pt x="1580" y="11270"/>
                    <a:pt x="2107" y="12209"/>
                    <a:pt x="2107" y="12209"/>
                  </a:cubicBezTo>
                  <a:cubicBezTo>
                    <a:pt x="2634" y="12209"/>
                    <a:pt x="2634" y="12209"/>
                    <a:pt x="2634" y="12209"/>
                  </a:cubicBezTo>
                  <a:cubicBezTo>
                    <a:pt x="3161" y="12209"/>
                    <a:pt x="3161" y="12209"/>
                    <a:pt x="3161" y="12209"/>
                  </a:cubicBezTo>
                  <a:cubicBezTo>
                    <a:pt x="3161" y="12209"/>
                    <a:pt x="3688" y="12209"/>
                    <a:pt x="3688" y="12209"/>
                  </a:cubicBezTo>
                  <a:cubicBezTo>
                    <a:pt x="4215" y="12209"/>
                    <a:pt x="4741" y="12209"/>
                    <a:pt x="4741" y="11270"/>
                  </a:cubicBezTo>
                  <a:cubicBezTo>
                    <a:pt x="4741" y="11270"/>
                    <a:pt x="5268" y="11270"/>
                    <a:pt x="5268" y="11270"/>
                  </a:cubicBezTo>
                  <a:cubicBezTo>
                    <a:pt x="5268" y="11270"/>
                    <a:pt x="5795" y="11270"/>
                    <a:pt x="5795" y="10330"/>
                  </a:cubicBezTo>
                  <a:cubicBezTo>
                    <a:pt x="6322" y="10330"/>
                    <a:pt x="7376" y="11270"/>
                    <a:pt x="7376" y="11270"/>
                  </a:cubicBezTo>
                  <a:cubicBezTo>
                    <a:pt x="7902" y="11270"/>
                    <a:pt x="7902" y="11270"/>
                    <a:pt x="7902" y="11270"/>
                  </a:cubicBezTo>
                  <a:cubicBezTo>
                    <a:pt x="7902" y="11270"/>
                    <a:pt x="8429" y="12209"/>
                    <a:pt x="8429" y="12209"/>
                  </a:cubicBezTo>
                  <a:cubicBezTo>
                    <a:pt x="8429" y="12209"/>
                    <a:pt x="8429" y="12209"/>
                    <a:pt x="8429" y="13148"/>
                  </a:cubicBezTo>
                  <a:cubicBezTo>
                    <a:pt x="8429" y="13148"/>
                    <a:pt x="8429" y="13148"/>
                    <a:pt x="8429" y="13148"/>
                  </a:cubicBezTo>
                  <a:cubicBezTo>
                    <a:pt x="8956" y="14087"/>
                    <a:pt x="8956" y="14087"/>
                    <a:pt x="8956" y="14087"/>
                  </a:cubicBezTo>
                  <a:cubicBezTo>
                    <a:pt x="8956" y="14087"/>
                    <a:pt x="8956" y="14087"/>
                    <a:pt x="8956" y="15026"/>
                  </a:cubicBezTo>
                  <a:cubicBezTo>
                    <a:pt x="8956" y="15026"/>
                    <a:pt x="9483" y="15026"/>
                    <a:pt x="9483" y="15026"/>
                  </a:cubicBezTo>
                  <a:cubicBezTo>
                    <a:pt x="9483" y="15965"/>
                    <a:pt x="9483" y="15965"/>
                    <a:pt x="10010" y="15965"/>
                  </a:cubicBezTo>
                  <a:cubicBezTo>
                    <a:pt x="9483" y="16904"/>
                    <a:pt x="8956" y="15965"/>
                    <a:pt x="8956" y="15965"/>
                  </a:cubicBezTo>
                  <a:cubicBezTo>
                    <a:pt x="8956" y="15965"/>
                    <a:pt x="8429" y="15965"/>
                    <a:pt x="8429" y="15965"/>
                  </a:cubicBezTo>
                  <a:cubicBezTo>
                    <a:pt x="8429" y="15965"/>
                    <a:pt x="8429" y="15965"/>
                    <a:pt x="8429" y="15965"/>
                  </a:cubicBezTo>
                  <a:cubicBezTo>
                    <a:pt x="8429" y="15965"/>
                    <a:pt x="8429" y="16904"/>
                    <a:pt x="8429" y="16904"/>
                  </a:cubicBezTo>
                  <a:cubicBezTo>
                    <a:pt x="8429" y="16904"/>
                    <a:pt x="8429" y="16904"/>
                    <a:pt x="8429" y="17843"/>
                  </a:cubicBezTo>
                  <a:cubicBezTo>
                    <a:pt x="7902" y="17843"/>
                    <a:pt x="7902" y="18783"/>
                    <a:pt x="7376" y="18783"/>
                  </a:cubicBezTo>
                  <a:cubicBezTo>
                    <a:pt x="7902" y="18783"/>
                    <a:pt x="7902" y="19722"/>
                    <a:pt x="8429" y="19722"/>
                  </a:cubicBezTo>
                  <a:cubicBezTo>
                    <a:pt x="8429" y="19722"/>
                    <a:pt x="8429" y="18783"/>
                    <a:pt x="8429" y="18783"/>
                  </a:cubicBezTo>
                  <a:cubicBezTo>
                    <a:pt x="8956" y="19722"/>
                    <a:pt x="8956" y="18783"/>
                    <a:pt x="9483" y="19722"/>
                  </a:cubicBezTo>
                  <a:cubicBezTo>
                    <a:pt x="9483" y="18783"/>
                    <a:pt x="8956" y="18783"/>
                    <a:pt x="9483" y="17843"/>
                  </a:cubicBezTo>
                  <a:cubicBezTo>
                    <a:pt x="9483" y="17843"/>
                    <a:pt x="10010" y="17843"/>
                    <a:pt x="10010" y="17843"/>
                  </a:cubicBezTo>
                  <a:cubicBezTo>
                    <a:pt x="10010" y="16904"/>
                    <a:pt x="10537" y="15965"/>
                    <a:pt x="10537" y="15965"/>
                  </a:cubicBezTo>
                  <a:cubicBezTo>
                    <a:pt x="11063" y="15026"/>
                    <a:pt x="11063" y="15965"/>
                    <a:pt x="11590" y="15026"/>
                  </a:cubicBezTo>
                  <a:cubicBezTo>
                    <a:pt x="11590" y="15965"/>
                    <a:pt x="11590" y="15965"/>
                    <a:pt x="12117" y="15026"/>
                  </a:cubicBezTo>
                  <a:cubicBezTo>
                    <a:pt x="12117" y="15026"/>
                    <a:pt x="11590" y="14087"/>
                    <a:pt x="11590" y="14087"/>
                  </a:cubicBezTo>
                  <a:cubicBezTo>
                    <a:pt x="12117" y="15026"/>
                    <a:pt x="12117" y="15965"/>
                    <a:pt x="12644" y="15965"/>
                  </a:cubicBezTo>
                  <a:cubicBezTo>
                    <a:pt x="12644" y="15965"/>
                    <a:pt x="12117" y="15965"/>
                    <a:pt x="11590" y="15965"/>
                  </a:cubicBezTo>
                  <a:cubicBezTo>
                    <a:pt x="11590" y="15965"/>
                    <a:pt x="12644" y="15965"/>
                    <a:pt x="11590" y="15965"/>
                  </a:cubicBezTo>
                  <a:cubicBezTo>
                    <a:pt x="12117" y="16904"/>
                    <a:pt x="12644" y="16904"/>
                    <a:pt x="12644" y="16904"/>
                  </a:cubicBezTo>
                  <a:cubicBezTo>
                    <a:pt x="13171" y="16904"/>
                    <a:pt x="13171" y="16904"/>
                    <a:pt x="13698" y="16904"/>
                  </a:cubicBezTo>
                  <a:cubicBezTo>
                    <a:pt x="14224" y="16904"/>
                    <a:pt x="14224" y="17843"/>
                    <a:pt x="13698" y="17843"/>
                  </a:cubicBezTo>
                  <a:cubicBezTo>
                    <a:pt x="13698" y="17843"/>
                    <a:pt x="13171" y="18783"/>
                    <a:pt x="12644" y="18783"/>
                  </a:cubicBezTo>
                  <a:cubicBezTo>
                    <a:pt x="13171" y="18783"/>
                    <a:pt x="13171" y="18783"/>
                    <a:pt x="13698" y="18783"/>
                  </a:cubicBezTo>
                  <a:cubicBezTo>
                    <a:pt x="13698" y="19722"/>
                    <a:pt x="14224" y="19722"/>
                    <a:pt x="14224" y="19722"/>
                  </a:cubicBezTo>
                  <a:cubicBezTo>
                    <a:pt x="14224" y="20661"/>
                    <a:pt x="14224" y="20661"/>
                    <a:pt x="14224" y="21600"/>
                  </a:cubicBezTo>
                  <a:cubicBezTo>
                    <a:pt x="14224" y="21600"/>
                    <a:pt x="14751" y="21600"/>
                    <a:pt x="15278" y="21600"/>
                  </a:cubicBezTo>
                  <a:cubicBezTo>
                    <a:pt x="15278" y="21600"/>
                    <a:pt x="15278" y="20661"/>
                    <a:pt x="15805" y="20661"/>
                  </a:cubicBezTo>
                  <a:cubicBezTo>
                    <a:pt x="16332" y="20661"/>
                    <a:pt x="16332" y="20661"/>
                    <a:pt x="16332" y="20661"/>
                  </a:cubicBezTo>
                  <a:cubicBezTo>
                    <a:pt x="16332" y="20661"/>
                    <a:pt x="16332" y="20661"/>
                    <a:pt x="16332" y="19722"/>
                  </a:cubicBezTo>
                  <a:cubicBezTo>
                    <a:pt x="16859" y="19722"/>
                    <a:pt x="16332" y="19722"/>
                    <a:pt x="16859" y="19722"/>
                  </a:cubicBezTo>
                  <a:cubicBezTo>
                    <a:pt x="16859" y="19722"/>
                    <a:pt x="16859" y="19722"/>
                    <a:pt x="17385" y="19722"/>
                  </a:cubicBezTo>
                  <a:cubicBezTo>
                    <a:pt x="17912" y="19722"/>
                    <a:pt x="17912" y="19722"/>
                    <a:pt x="17912" y="18783"/>
                  </a:cubicBezTo>
                  <a:cubicBezTo>
                    <a:pt x="17385" y="18783"/>
                    <a:pt x="16859" y="19722"/>
                    <a:pt x="16332" y="18783"/>
                  </a:cubicBezTo>
                  <a:cubicBezTo>
                    <a:pt x="16332" y="18783"/>
                    <a:pt x="15805" y="17843"/>
                    <a:pt x="15805" y="17843"/>
                  </a:cubicBezTo>
                  <a:cubicBezTo>
                    <a:pt x="15805" y="16904"/>
                    <a:pt x="15805" y="16904"/>
                    <a:pt x="16332" y="15965"/>
                  </a:cubicBezTo>
                  <a:cubicBezTo>
                    <a:pt x="16332" y="16904"/>
                    <a:pt x="16332" y="16904"/>
                    <a:pt x="15805" y="16904"/>
                  </a:cubicBezTo>
                  <a:cubicBezTo>
                    <a:pt x="16332" y="16904"/>
                    <a:pt x="16332" y="15965"/>
                    <a:pt x="16859" y="15965"/>
                  </a:cubicBezTo>
                  <a:cubicBezTo>
                    <a:pt x="16859" y="15026"/>
                    <a:pt x="17385" y="15026"/>
                    <a:pt x="17912" y="15026"/>
                  </a:cubicBezTo>
                  <a:cubicBezTo>
                    <a:pt x="17912" y="15026"/>
                    <a:pt x="17912" y="15026"/>
                    <a:pt x="17912" y="15026"/>
                  </a:cubicBezTo>
                  <a:cubicBezTo>
                    <a:pt x="17912" y="15026"/>
                    <a:pt x="18439" y="15026"/>
                    <a:pt x="18439" y="15026"/>
                  </a:cubicBezTo>
                  <a:cubicBezTo>
                    <a:pt x="18966" y="15026"/>
                    <a:pt x="18966" y="14087"/>
                    <a:pt x="18966" y="14087"/>
                  </a:cubicBezTo>
                  <a:cubicBezTo>
                    <a:pt x="18966" y="14087"/>
                    <a:pt x="19493" y="14087"/>
                    <a:pt x="19493" y="14087"/>
                  </a:cubicBezTo>
                  <a:cubicBezTo>
                    <a:pt x="19493" y="13148"/>
                    <a:pt x="19493" y="13148"/>
                    <a:pt x="20020" y="12209"/>
                  </a:cubicBezTo>
                  <a:cubicBezTo>
                    <a:pt x="20020" y="12209"/>
                    <a:pt x="20020" y="12209"/>
                    <a:pt x="20546" y="12209"/>
                  </a:cubicBezTo>
                  <a:cubicBezTo>
                    <a:pt x="20546" y="12209"/>
                    <a:pt x="21073" y="12209"/>
                    <a:pt x="21073" y="12209"/>
                  </a:cubicBezTo>
                  <a:cubicBezTo>
                    <a:pt x="21600" y="12209"/>
                    <a:pt x="21600" y="11270"/>
                    <a:pt x="21600" y="1127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2E8A9004-7288-4005-97FD-DFD313E6225C}"/>
                </a:ext>
              </a:extLst>
            </p:cNvPr>
            <p:cNvSpPr/>
            <p:nvPr/>
          </p:nvSpPr>
          <p:spPr>
            <a:xfrm>
              <a:off x="3580110" y="2847604"/>
              <a:ext cx="94738" cy="10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894"/>
                  </a:moveTo>
                  <a:cubicBezTo>
                    <a:pt x="21600" y="8894"/>
                    <a:pt x="21600" y="7624"/>
                    <a:pt x="21600" y="6353"/>
                  </a:cubicBezTo>
                  <a:cubicBezTo>
                    <a:pt x="20057" y="6353"/>
                    <a:pt x="20057" y="5082"/>
                    <a:pt x="20057" y="5082"/>
                  </a:cubicBezTo>
                  <a:cubicBezTo>
                    <a:pt x="20057" y="3812"/>
                    <a:pt x="20057" y="3812"/>
                    <a:pt x="18514" y="3812"/>
                  </a:cubicBezTo>
                  <a:cubicBezTo>
                    <a:pt x="18514" y="2541"/>
                    <a:pt x="18514" y="2541"/>
                    <a:pt x="18514" y="2541"/>
                  </a:cubicBezTo>
                  <a:cubicBezTo>
                    <a:pt x="18514" y="1271"/>
                    <a:pt x="18514" y="1271"/>
                    <a:pt x="16971" y="0"/>
                  </a:cubicBezTo>
                  <a:cubicBezTo>
                    <a:pt x="15429" y="1271"/>
                    <a:pt x="15429" y="2541"/>
                    <a:pt x="13886" y="2541"/>
                  </a:cubicBezTo>
                  <a:cubicBezTo>
                    <a:pt x="12343" y="2541"/>
                    <a:pt x="12343" y="2541"/>
                    <a:pt x="12343" y="2541"/>
                  </a:cubicBezTo>
                  <a:cubicBezTo>
                    <a:pt x="10800" y="2541"/>
                    <a:pt x="10800" y="2541"/>
                    <a:pt x="10800" y="2541"/>
                  </a:cubicBezTo>
                  <a:cubicBezTo>
                    <a:pt x="9257" y="2541"/>
                    <a:pt x="9257" y="2541"/>
                    <a:pt x="9257" y="2541"/>
                  </a:cubicBezTo>
                  <a:cubicBezTo>
                    <a:pt x="7714" y="2541"/>
                    <a:pt x="9257" y="2541"/>
                    <a:pt x="7714" y="2541"/>
                  </a:cubicBezTo>
                  <a:cubicBezTo>
                    <a:pt x="7714" y="2541"/>
                    <a:pt x="7714" y="2541"/>
                    <a:pt x="7714" y="2541"/>
                  </a:cubicBezTo>
                  <a:cubicBezTo>
                    <a:pt x="6171" y="2541"/>
                    <a:pt x="6171" y="2541"/>
                    <a:pt x="6171" y="2541"/>
                  </a:cubicBezTo>
                  <a:cubicBezTo>
                    <a:pt x="4629" y="2541"/>
                    <a:pt x="4629" y="2541"/>
                    <a:pt x="4629" y="3812"/>
                  </a:cubicBezTo>
                  <a:cubicBezTo>
                    <a:pt x="4629" y="3812"/>
                    <a:pt x="4629" y="5082"/>
                    <a:pt x="4629" y="6353"/>
                  </a:cubicBezTo>
                  <a:cubicBezTo>
                    <a:pt x="4629" y="7624"/>
                    <a:pt x="4629" y="6353"/>
                    <a:pt x="4629" y="7624"/>
                  </a:cubicBezTo>
                  <a:cubicBezTo>
                    <a:pt x="4629" y="7624"/>
                    <a:pt x="6171" y="7624"/>
                    <a:pt x="6171" y="7624"/>
                  </a:cubicBezTo>
                  <a:cubicBezTo>
                    <a:pt x="7714" y="10165"/>
                    <a:pt x="1543" y="11435"/>
                    <a:pt x="1543" y="13976"/>
                  </a:cubicBezTo>
                  <a:cubicBezTo>
                    <a:pt x="1543" y="13976"/>
                    <a:pt x="1543" y="15247"/>
                    <a:pt x="0" y="15247"/>
                  </a:cubicBezTo>
                  <a:cubicBezTo>
                    <a:pt x="0" y="16518"/>
                    <a:pt x="0" y="16518"/>
                    <a:pt x="0" y="16518"/>
                  </a:cubicBezTo>
                  <a:cubicBezTo>
                    <a:pt x="0" y="17788"/>
                    <a:pt x="0" y="20329"/>
                    <a:pt x="0" y="21600"/>
                  </a:cubicBezTo>
                  <a:cubicBezTo>
                    <a:pt x="0" y="21600"/>
                    <a:pt x="0" y="21600"/>
                    <a:pt x="1543" y="21600"/>
                  </a:cubicBezTo>
                  <a:cubicBezTo>
                    <a:pt x="1543" y="21600"/>
                    <a:pt x="1543" y="21600"/>
                    <a:pt x="1543" y="21600"/>
                  </a:cubicBezTo>
                  <a:cubicBezTo>
                    <a:pt x="3086" y="20329"/>
                    <a:pt x="3086" y="20329"/>
                    <a:pt x="4629" y="20329"/>
                  </a:cubicBezTo>
                  <a:cubicBezTo>
                    <a:pt x="7714" y="20329"/>
                    <a:pt x="12343" y="20329"/>
                    <a:pt x="15429" y="20329"/>
                  </a:cubicBezTo>
                  <a:cubicBezTo>
                    <a:pt x="16971" y="20329"/>
                    <a:pt x="16971" y="20329"/>
                    <a:pt x="16971" y="19059"/>
                  </a:cubicBezTo>
                  <a:cubicBezTo>
                    <a:pt x="16971" y="17788"/>
                    <a:pt x="16971" y="16518"/>
                    <a:pt x="16971" y="15247"/>
                  </a:cubicBezTo>
                  <a:cubicBezTo>
                    <a:pt x="18514" y="12706"/>
                    <a:pt x="21600" y="11435"/>
                    <a:pt x="21600" y="8894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5EB41A94-368B-4AFC-938D-457EDB06D7A7}"/>
                </a:ext>
              </a:extLst>
            </p:cNvPr>
            <p:cNvSpPr/>
            <p:nvPr/>
          </p:nvSpPr>
          <p:spPr>
            <a:xfrm>
              <a:off x="3922752" y="2158974"/>
              <a:ext cx="245915" cy="13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600" extrusionOk="0">
                  <a:moveTo>
                    <a:pt x="1409" y="10800"/>
                  </a:moveTo>
                  <a:cubicBezTo>
                    <a:pt x="1409" y="10800"/>
                    <a:pt x="1993" y="9818"/>
                    <a:pt x="1409" y="9818"/>
                  </a:cubicBezTo>
                  <a:cubicBezTo>
                    <a:pt x="1409" y="10800"/>
                    <a:pt x="1409" y="10800"/>
                    <a:pt x="1993" y="10800"/>
                  </a:cubicBezTo>
                  <a:cubicBezTo>
                    <a:pt x="1409" y="10800"/>
                    <a:pt x="1409" y="10800"/>
                    <a:pt x="1409" y="10800"/>
                  </a:cubicBezTo>
                  <a:close/>
                  <a:moveTo>
                    <a:pt x="21258" y="14727"/>
                  </a:moveTo>
                  <a:cubicBezTo>
                    <a:pt x="21258" y="13745"/>
                    <a:pt x="21258" y="13745"/>
                    <a:pt x="20674" y="12764"/>
                  </a:cubicBezTo>
                  <a:cubicBezTo>
                    <a:pt x="20090" y="12764"/>
                    <a:pt x="19507" y="12764"/>
                    <a:pt x="18923" y="11782"/>
                  </a:cubicBezTo>
                  <a:cubicBezTo>
                    <a:pt x="18339" y="11782"/>
                    <a:pt x="17755" y="10800"/>
                    <a:pt x="17172" y="10800"/>
                  </a:cubicBezTo>
                  <a:cubicBezTo>
                    <a:pt x="16588" y="9818"/>
                    <a:pt x="16004" y="8836"/>
                    <a:pt x="14836" y="7855"/>
                  </a:cubicBezTo>
                  <a:cubicBezTo>
                    <a:pt x="14253" y="6873"/>
                    <a:pt x="13669" y="4909"/>
                    <a:pt x="12501" y="3927"/>
                  </a:cubicBezTo>
                  <a:cubicBezTo>
                    <a:pt x="12501" y="3927"/>
                    <a:pt x="11917" y="3927"/>
                    <a:pt x="11917" y="3927"/>
                  </a:cubicBezTo>
                  <a:cubicBezTo>
                    <a:pt x="11917" y="3927"/>
                    <a:pt x="11334" y="4909"/>
                    <a:pt x="11334" y="3927"/>
                  </a:cubicBezTo>
                  <a:cubicBezTo>
                    <a:pt x="10750" y="3927"/>
                    <a:pt x="10166" y="2945"/>
                    <a:pt x="10750" y="2945"/>
                  </a:cubicBezTo>
                  <a:cubicBezTo>
                    <a:pt x="10750" y="1964"/>
                    <a:pt x="10166" y="1964"/>
                    <a:pt x="10166" y="1964"/>
                  </a:cubicBezTo>
                  <a:cubicBezTo>
                    <a:pt x="10166" y="1964"/>
                    <a:pt x="10166" y="1964"/>
                    <a:pt x="10166" y="982"/>
                  </a:cubicBezTo>
                  <a:cubicBezTo>
                    <a:pt x="9582" y="982"/>
                    <a:pt x="9582" y="982"/>
                    <a:pt x="9582" y="982"/>
                  </a:cubicBezTo>
                  <a:cubicBezTo>
                    <a:pt x="8999" y="982"/>
                    <a:pt x="8999" y="982"/>
                    <a:pt x="8999" y="982"/>
                  </a:cubicBezTo>
                  <a:cubicBezTo>
                    <a:pt x="8415" y="0"/>
                    <a:pt x="8415" y="0"/>
                    <a:pt x="8415" y="0"/>
                  </a:cubicBezTo>
                  <a:cubicBezTo>
                    <a:pt x="7831" y="0"/>
                    <a:pt x="7831" y="0"/>
                    <a:pt x="7831" y="0"/>
                  </a:cubicBezTo>
                  <a:cubicBezTo>
                    <a:pt x="7831" y="0"/>
                    <a:pt x="8415" y="982"/>
                    <a:pt x="8415" y="982"/>
                  </a:cubicBezTo>
                  <a:cubicBezTo>
                    <a:pt x="7831" y="1964"/>
                    <a:pt x="7831" y="982"/>
                    <a:pt x="7831" y="982"/>
                  </a:cubicBezTo>
                  <a:cubicBezTo>
                    <a:pt x="7831" y="982"/>
                    <a:pt x="7831" y="982"/>
                    <a:pt x="7247" y="982"/>
                  </a:cubicBezTo>
                  <a:cubicBezTo>
                    <a:pt x="7247" y="982"/>
                    <a:pt x="7247" y="982"/>
                    <a:pt x="7247" y="1964"/>
                  </a:cubicBezTo>
                  <a:cubicBezTo>
                    <a:pt x="7247" y="1964"/>
                    <a:pt x="7247" y="1964"/>
                    <a:pt x="7247" y="1964"/>
                  </a:cubicBezTo>
                  <a:cubicBezTo>
                    <a:pt x="6663" y="1964"/>
                    <a:pt x="6663" y="1964"/>
                    <a:pt x="6080" y="1964"/>
                  </a:cubicBezTo>
                  <a:cubicBezTo>
                    <a:pt x="6080" y="2945"/>
                    <a:pt x="6080" y="2945"/>
                    <a:pt x="6663" y="3927"/>
                  </a:cubicBezTo>
                  <a:cubicBezTo>
                    <a:pt x="6663" y="3927"/>
                    <a:pt x="6663" y="3927"/>
                    <a:pt x="6663" y="3927"/>
                  </a:cubicBezTo>
                  <a:cubicBezTo>
                    <a:pt x="6080" y="3927"/>
                    <a:pt x="5496" y="3927"/>
                    <a:pt x="5496" y="3927"/>
                  </a:cubicBezTo>
                  <a:cubicBezTo>
                    <a:pt x="4912" y="3927"/>
                    <a:pt x="4328" y="3927"/>
                    <a:pt x="3744" y="3927"/>
                  </a:cubicBezTo>
                  <a:cubicBezTo>
                    <a:pt x="3161" y="2945"/>
                    <a:pt x="2577" y="982"/>
                    <a:pt x="1993" y="982"/>
                  </a:cubicBezTo>
                  <a:cubicBezTo>
                    <a:pt x="1993" y="982"/>
                    <a:pt x="826" y="1964"/>
                    <a:pt x="242" y="1964"/>
                  </a:cubicBezTo>
                  <a:cubicBezTo>
                    <a:pt x="-342" y="2945"/>
                    <a:pt x="242" y="3927"/>
                    <a:pt x="826" y="3927"/>
                  </a:cubicBezTo>
                  <a:cubicBezTo>
                    <a:pt x="826" y="3927"/>
                    <a:pt x="242" y="2945"/>
                    <a:pt x="826" y="1964"/>
                  </a:cubicBezTo>
                  <a:cubicBezTo>
                    <a:pt x="826" y="982"/>
                    <a:pt x="1409" y="1964"/>
                    <a:pt x="1993" y="1964"/>
                  </a:cubicBezTo>
                  <a:cubicBezTo>
                    <a:pt x="1993" y="2945"/>
                    <a:pt x="1993" y="2945"/>
                    <a:pt x="2577" y="3927"/>
                  </a:cubicBezTo>
                  <a:cubicBezTo>
                    <a:pt x="2577" y="3927"/>
                    <a:pt x="3161" y="3927"/>
                    <a:pt x="3161" y="4909"/>
                  </a:cubicBezTo>
                  <a:cubicBezTo>
                    <a:pt x="3744" y="5891"/>
                    <a:pt x="2577" y="4909"/>
                    <a:pt x="3161" y="5891"/>
                  </a:cubicBezTo>
                  <a:cubicBezTo>
                    <a:pt x="2577" y="5891"/>
                    <a:pt x="2577" y="5891"/>
                    <a:pt x="2577" y="5891"/>
                  </a:cubicBezTo>
                  <a:cubicBezTo>
                    <a:pt x="1993" y="5891"/>
                    <a:pt x="1993" y="5891"/>
                    <a:pt x="1993" y="5891"/>
                  </a:cubicBezTo>
                  <a:cubicBezTo>
                    <a:pt x="1409" y="4909"/>
                    <a:pt x="1409" y="5891"/>
                    <a:pt x="826" y="4909"/>
                  </a:cubicBezTo>
                  <a:cubicBezTo>
                    <a:pt x="826" y="5891"/>
                    <a:pt x="826" y="6873"/>
                    <a:pt x="1409" y="7855"/>
                  </a:cubicBezTo>
                  <a:cubicBezTo>
                    <a:pt x="826" y="7855"/>
                    <a:pt x="1409" y="7855"/>
                    <a:pt x="1993" y="7855"/>
                  </a:cubicBezTo>
                  <a:cubicBezTo>
                    <a:pt x="1993" y="7855"/>
                    <a:pt x="1993" y="8836"/>
                    <a:pt x="1993" y="8836"/>
                  </a:cubicBezTo>
                  <a:cubicBezTo>
                    <a:pt x="1993" y="8836"/>
                    <a:pt x="1993" y="8836"/>
                    <a:pt x="1409" y="8836"/>
                  </a:cubicBezTo>
                  <a:cubicBezTo>
                    <a:pt x="1409" y="8836"/>
                    <a:pt x="1409" y="9818"/>
                    <a:pt x="1409" y="9818"/>
                  </a:cubicBezTo>
                  <a:cubicBezTo>
                    <a:pt x="1993" y="8836"/>
                    <a:pt x="2577" y="9818"/>
                    <a:pt x="2577" y="10800"/>
                  </a:cubicBezTo>
                  <a:cubicBezTo>
                    <a:pt x="3161" y="11782"/>
                    <a:pt x="3161" y="11782"/>
                    <a:pt x="3161" y="12764"/>
                  </a:cubicBezTo>
                  <a:cubicBezTo>
                    <a:pt x="3161" y="12764"/>
                    <a:pt x="3161" y="14727"/>
                    <a:pt x="3161" y="15709"/>
                  </a:cubicBezTo>
                  <a:cubicBezTo>
                    <a:pt x="3161" y="15709"/>
                    <a:pt x="3744" y="15709"/>
                    <a:pt x="4328" y="14727"/>
                  </a:cubicBezTo>
                  <a:cubicBezTo>
                    <a:pt x="4328" y="14727"/>
                    <a:pt x="4328" y="14727"/>
                    <a:pt x="4328" y="13745"/>
                  </a:cubicBezTo>
                  <a:cubicBezTo>
                    <a:pt x="4912" y="13745"/>
                    <a:pt x="5496" y="13745"/>
                    <a:pt x="5496" y="12764"/>
                  </a:cubicBezTo>
                  <a:cubicBezTo>
                    <a:pt x="5496" y="12764"/>
                    <a:pt x="6080" y="13745"/>
                    <a:pt x="6080" y="13745"/>
                  </a:cubicBezTo>
                  <a:cubicBezTo>
                    <a:pt x="6080" y="12764"/>
                    <a:pt x="6663" y="12764"/>
                    <a:pt x="6663" y="12764"/>
                  </a:cubicBezTo>
                  <a:cubicBezTo>
                    <a:pt x="6663" y="12764"/>
                    <a:pt x="6663" y="12764"/>
                    <a:pt x="7247" y="12764"/>
                  </a:cubicBezTo>
                  <a:cubicBezTo>
                    <a:pt x="7247" y="12764"/>
                    <a:pt x="7831" y="12764"/>
                    <a:pt x="7831" y="12764"/>
                  </a:cubicBezTo>
                  <a:cubicBezTo>
                    <a:pt x="7831" y="12764"/>
                    <a:pt x="7831" y="13745"/>
                    <a:pt x="7831" y="13745"/>
                  </a:cubicBezTo>
                  <a:cubicBezTo>
                    <a:pt x="8415" y="13745"/>
                    <a:pt x="9582" y="14727"/>
                    <a:pt x="10166" y="14727"/>
                  </a:cubicBezTo>
                  <a:cubicBezTo>
                    <a:pt x="10750" y="14727"/>
                    <a:pt x="10750" y="14727"/>
                    <a:pt x="11334" y="15709"/>
                  </a:cubicBezTo>
                  <a:cubicBezTo>
                    <a:pt x="11917" y="16691"/>
                    <a:pt x="12501" y="17673"/>
                    <a:pt x="12501" y="17673"/>
                  </a:cubicBezTo>
                  <a:cubicBezTo>
                    <a:pt x="13085" y="17673"/>
                    <a:pt x="13669" y="17673"/>
                    <a:pt x="13669" y="17673"/>
                  </a:cubicBezTo>
                  <a:cubicBezTo>
                    <a:pt x="14253" y="17673"/>
                    <a:pt x="14253" y="19636"/>
                    <a:pt x="14253" y="20618"/>
                  </a:cubicBezTo>
                  <a:cubicBezTo>
                    <a:pt x="14836" y="21600"/>
                    <a:pt x="15420" y="20618"/>
                    <a:pt x="16004" y="21600"/>
                  </a:cubicBezTo>
                  <a:cubicBezTo>
                    <a:pt x="16004" y="21600"/>
                    <a:pt x="16588" y="21600"/>
                    <a:pt x="16588" y="21600"/>
                  </a:cubicBezTo>
                  <a:cubicBezTo>
                    <a:pt x="17172" y="20618"/>
                    <a:pt x="17172" y="20618"/>
                    <a:pt x="17172" y="20618"/>
                  </a:cubicBezTo>
                  <a:cubicBezTo>
                    <a:pt x="17172" y="20618"/>
                    <a:pt x="17172" y="19636"/>
                    <a:pt x="17172" y="19636"/>
                  </a:cubicBezTo>
                  <a:cubicBezTo>
                    <a:pt x="17172" y="19636"/>
                    <a:pt x="17755" y="19636"/>
                    <a:pt x="18339" y="19636"/>
                  </a:cubicBezTo>
                  <a:cubicBezTo>
                    <a:pt x="18339" y="19636"/>
                    <a:pt x="18339" y="19636"/>
                    <a:pt x="18339" y="18655"/>
                  </a:cubicBezTo>
                  <a:cubicBezTo>
                    <a:pt x="18923" y="18655"/>
                    <a:pt x="18923" y="17673"/>
                    <a:pt x="18923" y="16691"/>
                  </a:cubicBezTo>
                  <a:cubicBezTo>
                    <a:pt x="18923" y="15709"/>
                    <a:pt x="18923" y="15709"/>
                    <a:pt x="19507" y="15709"/>
                  </a:cubicBezTo>
                  <a:cubicBezTo>
                    <a:pt x="19507" y="15709"/>
                    <a:pt x="20090" y="15709"/>
                    <a:pt x="20090" y="15709"/>
                  </a:cubicBezTo>
                  <a:cubicBezTo>
                    <a:pt x="20090" y="15709"/>
                    <a:pt x="20090" y="14727"/>
                    <a:pt x="20090" y="14727"/>
                  </a:cubicBezTo>
                  <a:cubicBezTo>
                    <a:pt x="20090" y="14727"/>
                    <a:pt x="21258" y="15709"/>
                    <a:pt x="21258" y="15709"/>
                  </a:cubicBezTo>
                  <a:cubicBezTo>
                    <a:pt x="21258" y="15709"/>
                    <a:pt x="21258" y="15709"/>
                    <a:pt x="21258" y="14727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6FD9CE3D-0461-4987-B30F-A01A670D1437}"/>
                </a:ext>
              </a:extLst>
            </p:cNvPr>
            <p:cNvSpPr/>
            <p:nvPr/>
          </p:nvSpPr>
          <p:spPr>
            <a:xfrm>
              <a:off x="3492478" y="2170610"/>
              <a:ext cx="317370" cy="111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4" extrusionOk="0">
                  <a:moveTo>
                    <a:pt x="21600" y="15916"/>
                  </a:moveTo>
                  <a:cubicBezTo>
                    <a:pt x="21600" y="15916"/>
                    <a:pt x="21140" y="14779"/>
                    <a:pt x="21140" y="14779"/>
                  </a:cubicBezTo>
                  <a:cubicBezTo>
                    <a:pt x="21140" y="14779"/>
                    <a:pt x="21140" y="14779"/>
                    <a:pt x="21140" y="14779"/>
                  </a:cubicBezTo>
                  <a:cubicBezTo>
                    <a:pt x="21140" y="14779"/>
                    <a:pt x="21140" y="13642"/>
                    <a:pt x="21140" y="13642"/>
                  </a:cubicBezTo>
                  <a:cubicBezTo>
                    <a:pt x="21140" y="13642"/>
                    <a:pt x="20681" y="13642"/>
                    <a:pt x="20681" y="13642"/>
                  </a:cubicBezTo>
                  <a:cubicBezTo>
                    <a:pt x="20681" y="13642"/>
                    <a:pt x="20681" y="12505"/>
                    <a:pt x="20681" y="12505"/>
                  </a:cubicBezTo>
                  <a:cubicBezTo>
                    <a:pt x="20681" y="12505"/>
                    <a:pt x="20681" y="12505"/>
                    <a:pt x="20681" y="12505"/>
                  </a:cubicBezTo>
                  <a:cubicBezTo>
                    <a:pt x="20681" y="11368"/>
                    <a:pt x="20681" y="10232"/>
                    <a:pt x="20681" y="10232"/>
                  </a:cubicBezTo>
                  <a:cubicBezTo>
                    <a:pt x="20681" y="10232"/>
                    <a:pt x="20221" y="9095"/>
                    <a:pt x="20221" y="9095"/>
                  </a:cubicBezTo>
                  <a:cubicBezTo>
                    <a:pt x="20221" y="7958"/>
                    <a:pt x="20681" y="9095"/>
                    <a:pt x="20681" y="9095"/>
                  </a:cubicBezTo>
                  <a:cubicBezTo>
                    <a:pt x="20681" y="7958"/>
                    <a:pt x="20681" y="7958"/>
                    <a:pt x="20681" y="7958"/>
                  </a:cubicBezTo>
                  <a:cubicBezTo>
                    <a:pt x="20681" y="7958"/>
                    <a:pt x="20681" y="6821"/>
                    <a:pt x="21140" y="7958"/>
                  </a:cubicBezTo>
                  <a:cubicBezTo>
                    <a:pt x="21140" y="7958"/>
                    <a:pt x="20681" y="6821"/>
                    <a:pt x="20681" y="6821"/>
                  </a:cubicBezTo>
                  <a:cubicBezTo>
                    <a:pt x="20221" y="6821"/>
                    <a:pt x="20221" y="6821"/>
                    <a:pt x="19762" y="6821"/>
                  </a:cubicBezTo>
                  <a:cubicBezTo>
                    <a:pt x="19762" y="5684"/>
                    <a:pt x="19762" y="4547"/>
                    <a:pt x="19762" y="4547"/>
                  </a:cubicBezTo>
                  <a:cubicBezTo>
                    <a:pt x="19762" y="3411"/>
                    <a:pt x="19302" y="2274"/>
                    <a:pt x="18843" y="2274"/>
                  </a:cubicBezTo>
                  <a:cubicBezTo>
                    <a:pt x="18843" y="2274"/>
                    <a:pt x="18383" y="1137"/>
                    <a:pt x="18383" y="1137"/>
                  </a:cubicBezTo>
                  <a:cubicBezTo>
                    <a:pt x="18383" y="1137"/>
                    <a:pt x="18383" y="2274"/>
                    <a:pt x="17923" y="2274"/>
                  </a:cubicBezTo>
                  <a:cubicBezTo>
                    <a:pt x="17923" y="2274"/>
                    <a:pt x="17464" y="2274"/>
                    <a:pt x="17464" y="2274"/>
                  </a:cubicBezTo>
                  <a:cubicBezTo>
                    <a:pt x="17004" y="2274"/>
                    <a:pt x="17004" y="2274"/>
                    <a:pt x="17004" y="2274"/>
                  </a:cubicBezTo>
                  <a:cubicBezTo>
                    <a:pt x="16545" y="2274"/>
                    <a:pt x="16085" y="3411"/>
                    <a:pt x="16085" y="3411"/>
                  </a:cubicBezTo>
                  <a:cubicBezTo>
                    <a:pt x="15626" y="3411"/>
                    <a:pt x="15626" y="3411"/>
                    <a:pt x="15166" y="3411"/>
                  </a:cubicBezTo>
                  <a:cubicBezTo>
                    <a:pt x="14706" y="3411"/>
                    <a:pt x="14247" y="3411"/>
                    <a:pt x="13787" y="3411"/>
                  </a:cubicBezTo>
                  <a:cubicBezTo>
                    <a:pt x="13328" y="3411"/>
                    <a:pt x="12409" y="3411"/>
                    <a:pt x="12409" y="2274"/>
                  </a:cubicBezTo>
                  <a:cubicBezTo>
                    <a:pt x="11949" y="2274"/>
                    <a:pt x="11949" y="2274"/>
                    <a:pt x="11949" y="2274"/>
                  </a:cubicBezTo>
                  <a:cubicBezTo>
                    <a:pt x="11949" y="2274"/>
                    <a:pt x="11489" y="2274"/>
                    <a:pt x="11489" y="2274"/>
                  </a:cubicBezTo>
                  <a:cubicBezTo>
                    <a:pt x="11489" y="2274"/>
                    <a:pt x="11489" y="1137"/>
                    <a:pt x="11030" y="1137"/>
                  </a:cubicBezTo>
                  <a:cubicBezTo>
                    <a:pt x="11030" y="1137"/>
                    <a:pt x="9651" y="1137"/>
                    <a:pt x="10111" y="0"/>
                  </a:cubicBezTo>
                  <a:cubicBezTo>
                    <a:pt x="9651" y="0"/>
                    <a:pt x="9191" y="0"/>
                    <a:pt x="9191" y="0"/>
                  </a:cubicBezTo>
                  <a:cubicBezTo>
                    <a:pt x="8732" y="0"/>
                    <a:pt x="8272" y="0"/>
                    <a:pt x="8272" y="0"/>
                  </a:cubicBezTo>
                  <a:cubicBezTo>
                    <a:pt x="7353" y="0"/>
                    <a:pt x="6434" y="2274"/>
                    <a:pt x="5974" y="2274"/>
                  </a:cubicBezTo>
                  <a:cubicBezTo>
                    <a:pt x="5515" y="3411"/>
                    <a:pt x="5515" y="3411"/>
                    <a:pt x="5515" y="3411"/>
                  </a:cubicBezTo>
                  <a:cubicBezTo>
                    <a:pt x="4596" y="3411"/>
                    <a:pt x="4136" y="2274"/>
                    <a:pt x="3677" y="2274"/>
                  </a:cubicBezTo>
                  <a:cubicBezTo>
                    <a:pt x="3677" y="3411"/>
                    <a:pt x="3217" y="2274"/>
                    <a:pt x="3217" y="3411"/>
                  </a:cubicBezTo>
                  <a:cubicBezTo>
                    <a:pt x="3677" y="4547"/>
                    <a:pt x="4136" y="4547"/>
                    <a:pt x="4136" y="4547"/>
                  </a:cubicBezTo>
                  <a:cubicBezTo>
                    <a:pt x="4136" y="4547"/>
                    <a:pt x="3217" y="4547"/>
                    <a:pt x="3217" y="4547"/>
                  </a:cubicBezTo>
                  <a:cubicBezTo>
                    <a:pt x="3217" y="5684"/>
                    <a:pt x="3217" y="5684"/>
                    <a:pt x="3677" y="5684"/>
                  </a:cubicBezTo>
                  <a:cubicBezTo>
                    <a:pt x="3217" y="5684"/>
                    <a:pt x="2757" y="5684"/>
                    <a:pt x="2298" y="5684"/>
                  </a:cubicBezTo>
                  <a:cubicBezTo>
                    <a:pt x="2298" y="5684"/>
                    <a:pt x="2298" y="5684"/>
                    <a:pt x="2298" y="5684"/>
                  </a:cubicBezTo>
                  <a:cubicBezTo>
                    <a:pt x="2298" y="5684"/>
                    <a:pt x="2298" y="5684"/>
                    <a:pt x="1838" y="5684"/>
                  </a:cubicBezTo>
                  <a:cubicBezTo>
                    <a:pt x="1838" y="5684"/>
                    <a:pt x="2298" y="5684"/>
                    <a:pt x="2298" y="5684"/>
                  </a:cubicBezTo>
                  <a:cubicBezTo>
                    <a:pt x="1838" y="5684"/>
                    <a:pt x="1379" y="5684"/>
                    <a:pt x="1379" y="5684"/>
                  </a:cubicBezTo>
                  <a:cubicBezTo>
                    <a:pt x="919" y="5684"/>
                    <a:pt x="460" y="6821"/>
                    <a:pt x="460" y="6821"/>
                  </a:cubicBezTo>
                  <a:cubicBezTo>
                    <a:pt x="460" y="6821"/>
                    <a:pt x="460" y="7958"/>
                    <a:pt x="460" y="7958"/>
                  </a:cubicBezTo>
                  <a:cubicBezTo>
                    <a:pt x="460" y="7958"/>
                    <a:pt x="919" y="7958"/>
                    <a:pt x="919" y="7958"/>
                  </a:cubicBezTo>
                  <a:cubicBezTo>
                    <a:pt x="1379" y="7958"/>
                    <a:pt x="919" y="9095"/>
                    <a:pt x="919" y="9095"/>
                  </a:cubicBezTo>
                  <a:cubicBezTo>
                    <a:pt x="919" y="9095"/>
                    <a:pt x="919" y="9095"/>
                    <a:pt x="919" y="9095"/>
                  </a:cubicBezTo>
                  <a:cubicBezTo>
                    <a:pt x="919" y="10232"/>
                    <a:pt x="919" y="10232"/>
                    <a:pt x="919" y="10232"/>
                  </a:cubicBezTo>
                  <a:cubicBezTo>
                    <a:pt x="919" y="10232"/>
                    <a:pt x="1379" y="10232"/>
                    <a:pt x="1379" y="10232"/>
                  </a:cubicBezTo>
                  <a:cubicBezTo>
                    <a:pt x="1379" y="10232"/>
                    <a:pt x="1379" y="10232"/>
                    <a:pt x="1379" y="10232"/>
                  </a:cubicBezTo>
                  <a:cubicBezTo>
                    <a:pt x="1379" y="10232"/>
                    <a:pt x="1379" y="10232"/>
                    <a:pt x="1379" y="10232"/>
                  </a:cubicBezTo>
                  <a:cubicBezTo>
                    <a:pt x="1379" y="11368"/>
                    <a:pt x="919" y="10232"/>
                    <a:pt x="1379" y="11368"/>
                  </a:cubicBezTo>
                  <a:cubicBezTo>
                    <a:pt x="1379" y="11368"/>
                    <a:pt x="1379" y="12505"/>
                    <a:pt x="1379" y="11368"/>
                  </a:cubicBezTo>
                  <a:cubicBezTo>
                    <a:pt x="1379" y="12505"/>
                    <a:pt x="919" y="11368"/>
                    <a:pt x="919" y="12505"/>
                  </a:cubicBezTo>
                  <a:cubicBezTo>
                    <a:pt x="919" y="12505"/>
                    <a:pt x="919" y="11368"/>
                    <a:pt x="919" y="11368"/>
                  </a:cubicBezTo>
                  <a:cubicBezTo>
                    <a:pt x="460" y="11368"/>
                    <a:pt x="919" y="11368"/>
                    <a:pt x="919" y="11368"/>
                  </a:cubicBezTo>
                  <a:cubicBezTo>
                    <a:pt x="460" y="12505"/>
                    <a:pt x="460" y="12505"/>
                    <a:pt x="919" y="12505"/>
                  </a:cubicBezTo>
                  <a:cubicBezTo>
                    <a:pt x="919" y="12505"/>
                    <a:pt x="919" y="12505"/>
                    <a:pt x="919" y="12505"/>
                  </a:cubicBezTo>
                  <a:cubicBezTo>
                    <a:pt x="919" y="12505"/>
                    <a:pt x="1379" y="13642"/>
                    <a:pt x="1379" y="13642"/>
                  </a:cubicBezTo>
                  <a:cubicBezTo>
                    <a:pt x="1838" y="13642"/>
                    <a:pt x="1379" y="13642"/>
                    <a:pt x="1838" y="14779"/>
                  </a:cubicBezTo>
                  <a:cubicBezTo>
                    <a:pt x="1838" y="15916"/>
                    <a:pt x="2298" y="15916"/>
                    <a:pt x="1838" y="17053"/>
                  </a:cubicBezTo>
                  <a:cubicBezTo>
                    <a:pt x="1838" y="17053"/>
                    <a:pt x="2757" y="17053"/>
                    <a:pt x="2757" y="17053"/>
                  </a:cubicBezTo>
                  <a:cubicBezTo>
                    <a:pt x="2757" y="17053"/>
                    <a:pt x="2298" y="17053"/>
                    <a:pt x="1838" y="18189"/>
                  </a:cubicBezTo>
                  <a:cubicBezTo>
                    <a:pt x="2298" y="18189"/>
                    <a:pt x="2298" y="17053"/>
                    <a:pt x="2757" y="18189"/>
                  </a:cubicBezTo>
                  <a:cubicBezTo>
                    <a:pt x="2757" y="18189"/>
                    <a:pt x="2757" y="18189"/>
                    <a:pt x="2757" y="18189"/>
                  </a:cubicBezTo>
                  <a:cubicBezTo>
                    <a:pt x="2757" y="18189"/>
                    <a:pt x="2757" y="17053"/>
                    <a:pt x="3217" y="17053"/>
                  </a:cubicBezTo>
                  <a:cubicBezTo>
                    <a:pt x="3217" y="17053"/>
                    <a:pt x="3677" y="18189"/>
                    <a:pt x="3677" y="18189"/>
                  </a:cubicBezTo>
                  <a:cubicBezTo>
                    <a:pt x="3677" y="18189"/>
                    <a:pt x="3677" y="18189"/>
                    <a:pt x="3677" y="18189"/>
                  </a:cubicBezTo>
                  <a:cubicBezTo>
                    <a:pt x="4136" y="19326"/>
                    <a:pt x="4136" y="19326"/>
                    <a:pt x="4596" y="19326"/>
                  </a:cubicBezTo>
                  <a:cubicBezTo>
                    <a:pt x="4596" y="19326"/>
                    <a:pt x="4596" y="19326"/>
                    <a:pt x="5055" y="19326"/>
                  </a:cubicBezTo>
                  <a:cubicBezTo>
                    <a:pt x="5055" y="19326"/>
                    <a:pt x="5515" y="19326"/>
                    <a:pt x="5515" y="19326"/>
                  </a:cubicBezTo>
                  <a:cubicBezTo>
                    <a:pt x="5515" y="18189"/>
                    <a:pt x="5515" y="17053"/>
                    <a:pt x="5515" y="17053"/>
                  </a:cubicBezTo>
                  <a:cubicBezTo>
                    <a:pt x="5974" y="17053"/>
                    <a:pt x="6894" y="18189"/>
                    <a:pt x="7353" y="18189"/>
                  </a:cubicBezTo>
                  <a:cubicBezTo>
                    <a:pt x="7813" y="19326"/>
                    <a:pt x="7813" y="20463"/>
                    <a:pt x="8272" y="20463"/>
                  </a:cubicBezTo>
                  <a:cubicBezTo>
                    <a:pt x="8732" y="19326"/>
                    <a:pt x="9191" y="19326"/>
                    <a:pt x="9651" y="18189"/>
                  </a:cubicBezTo>
                  <a:cubicBezTo>
                    <a:pt x="9651" y="18189"/>
                    <a:pt x="10111" y="17053"/>
                    <a:pt x="10111" y="17053"/>
                  </a:cubicBezTo>
                  <a:cubicBezTo>
                    <a:pt x="10570" y="17053"/>
                    <a:pt x="10570" y="18189"/>
                    <a:pt x="11030" y="18189"/>
                  </a:cubicBezTo>
                  <a:cubicBezTo>
                    <a:pt x="11489" y="18189"/>
                    <a:pt x="11489" y="17053"/>
                    <a:pt x="11949" y="17053"/>
                  </a:cubicBezTo>
                  <a:cubicBezTo>
                    <a:pt x="11949" y="18189"/>
                    <a:pt x="11489" y="18189"/>
                    <a:pt x="11489" y="19326"/>
                  </a:cubicBezTo>
                  <a:cubicBezTo>
                    <a:pt x="11489" y="19326"/>
                    <a:pt x="11949" y="20463"/>
                    <a:pt x="11489" y="20463"/>
                  </a:cubicBezTo>
                  <a:cubicBezTo>
                    <a:pt x="11949" y="21600"/>
                    <a:pt x="11949" y="20463"/>
                    <a:pt x="11949" y="19326"/>
                  </a:cubicBezTo>
                  <a:cubicBezTo>
                    <a:pt x="12409" y="19326"/>
                    <a:pt x="12409" y="19326"/>
                    <a:pt x="12409" y="19326"/>
                  </a:cubicBezTo>
                  <a:cubicBezTo>
                    <a:pt x="12409" y="19326"/>
                    <a:pt x="12409" y="18189"/>
                    <a:pt x="12409" y="18189"/>
                  </a:cubicBezTo>
                  <a:cubicBezTo>
                    <a:pt x="12409" y="17053"/>
                    <a:pt x="12868" y="18189"/>
                    <a:pt x="13328" y="18189"/>
                  </a:cubicBezTo>
                  <a:cubicBezTo>
                    <a:pt x="13787" y="18189"/>
                    <a:pt x="13787" y="17053"/>
                    <a:pt x="14247" y="17053"/>
                  </a:cubicBezTo>
                  <a:cubicBezTo>
                    <a:pt x="14247" y="17053"/>
                    <a:pt x="14706" y="18189"/>
                    <a:pt x="14706" y="18189"/>
                  </a:cubicBezTo>
                  <a:cubicBezTo>
                    <a:pt x="15166" y="18189"/>
                    <a:pt x="15626" y="17053"/>
                    <a:pt x="15626" y="17053"/>
                  </a:cubicBezTo>
                  <a:cubicBezTo>
                    <a:pt x="16545" y="17053"/>
                    <a:pt x="17004" y="17053"/>
                    <a:pt x="17923" y="15916"/>
                  </a:cubicBezTo>
                  <a:cubicBezTo>
                    <a:pt x="17923" y="15916"/>
                    <a:pt x="18383" y="15916"/>
                    <a:pt x="18843" y="15916"/>
                  </a:cubicBezTo>
                  <a:cubicBezTo>
                    <a:pt x="18843" y="15916"/>
                    <a:pt x="18843" y="15916"/>
                    <a:pt x="18843" y="15916"/>
                  </a:cubicBezTo>
                  <a:cubicBezTo>
                    <a:pt x="18843" y="15916"/>
                    <a:pt x="19302" y="15916"/>
                    <a:pt x="19302" y="15916"/>
                  </a:cubicBezTo>
                  <a:cubicBezTo>
                    <a:pt x="19302" y="15916"/>
                    <a:pt x="19302" y="15916"/>
                    <a:pt x="19302" y="15916"/>
                  </a:cubicBezTo>
                  <a:cubicBezTo>
                    <a:pt x="19762" y="15916"/>
                    <a:pt x="19762" y="15916"/>
                    <a:pt x="20221" y="15916"/>
                  </a:cubicBezTo>
                  <a:cubicBezTo>
                    <a:pt x="20221" y="15916"/>
                    <a:pt x="20681" y="15916"/>
                    <a:pt x="20681" y="15916"/>
                  </a:cubicBezTo>
                  <a:cubicBezTo>
                    <a:pt x="21140" y="15916"/>
                    <a:pt x="20681" y="17053"/>
                    <a:pt x="21140" y="17053"/>
                  </a:cubicBezTo>
                  <a:cubicBezTo>
                    <a:pt x="21140" y="17053"/>
                    <a:pt x="21140" y="15916"/>
                    <a:pt x="21600" y="15916"/>
                  </a:cubicBezTo>
                  <a:cubicBezTo>
                    <a:pt x="21600" y="15916"/>
                    <a:pt x="21600" y="15916"/>
                    <a:pt x="21600" y="15916"/>
                  </a:cubicBezTo>
                  <a:close/>
                  <a:moveTo>
                    <a:pt x="460" y="4547"/>
                  </a:moveTo>
                  <a:cubicBezTo>
                    <a:pt x="460" y="4547"/>
                    <a:pt x="919" y="4547"/>
                    <a:pt x="919" y="4547"/>
                  </a:cubicBezTo>
                  <a:cubicBezTo>
                    <a:pt x="919" y="5684"/>
                    <a:pt x="460" y="5684"/>
                    <a:pt x="460" y="6821"/>
                  </a:cubicBezTo>
                  <a:cubicBezTo>
                    <a:pt x="460" y="6821"/>
                    <a:pt x="919" y="5684"/>
                    <a:pt x="919" y="5684"/>
                  </a:cubicBezTo>
                  <a:cubicBezTo>
                    <a:pt x="919" y="4547"/>
                    <a:pt x="1379" y="4547"/>
                    <a:pt x="1379" y="4547"/>
                  </a:cubicBezTo>
                  <a:cubicBezTo>
                    <a:pt x="1838" y="4547"/>
                    <a:pt x="1838" y="3411"/>
                    <a:pt x="1838" y="3411"/>
                  </a:cubicBezTo>
                  <a:cubicBezTo>
                    <a:pt x="1838" y="3411"/>
                    <a:pt x="2298" y="3411"/>
                    <a:pt x="2298" y="3411"/>
                  </a:cubicBezTo>
                  <a:cubicBezTo>
                    <a:pt x="2757" y="3411"/>
                    <a:pt x="3677" y="3411"/>
                    <a:pt x="3217" y="2274"/>
                  </a:cubicBezTo>
                  <a:cubicBezTo>
                    <a:pt x="3217" y="2274"/>
                    <a:pt x="1838" y="2274"/>
                    <a:pt x="2298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379" y="0"/>
                    <a:pt x="1379" y="0"/>
                    <a:pt x="919" y="0"/>
                  </a:cubicBezTo>
                  <a:cubicBezTo>
                    <a:pt x="919" y="0"/>
                    <a:pt x="460" y="1137"/>
                    <a:pt x="460" y="1137"/>
                  </a:cubicBezTo>
                  <a:cubicBezTo>
                    <a:pt x="460" y="1137"/>
                    <a:pt x="460" y="1137"/>
                    <a:pt x="460" y="1137"/>
                  </a:cubicBezTo>
                  <a:cubicBezTo>
                    <a:pt x="919" y="2274"/>
                    <a:pt x="460" y="2274"/>
                    <a:pt x="460" y="2274"/>
                  </a:cubicBezTo>
                  <a:cubicBezTo>
                    <a:pt x="460" y="2274"/>
                    <a:pt x="460" y="2274"/>
                    <a:pt x="460" y="3411"/>
                  </a:cubicBezTo>
                  <a:cubicBezTo>
                    <a:pt x="460" y="3411"/>
                    <a:pt x="460" y="3411"/>
                    <a:pt x="460" y="3411"/>
                  </a:cubicBezTo>
                  <a:cubicBezTo>
                    <a:pt x="460" y="3411"/>
                    <a:pt x="460" y="4547"/>
                    <a:pt x="0" y="4547"/>
                  </a:cubicBezTo>
                  <a:cubicBezTo>
                    <a:pt x="0" y="4547"/>
                    <a:pt x="460" y="4547"/>
                    <a:pt x="460" y="4547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C55F286A-77CC-451C-91FF-C17F24F8821E}"/>
                </a:ext>
              </a:extLst>
            </p:cNvPr>
            <p:cNvSpPr/>
            <p:nvPr/>
          </p:nvSpPr>
          <p:spPr>
            <a:xfrm>
              <a:off x="3186950" y="2255234"/>
              <a:ext cx="69520" cy="12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7" h="21600" extrusionOk="0">
                  <a:moveTo>
                    <a:pt x="19636" y="14400"/>
                  </a:moveTo>
                  <a:cubicBezTo>
                    <a:pt x="19636" y="13371"/>
                    <a:pt x="21600" y="12343"/>
                    <a:pt x="17673" y="12343"/>
                  </a:cubicBezTo>
                  <a:cubicBezTo>
                    <a:pt x="19636" y="12343"/>
                    <a:pt x="17673" y="11314"/>
                    <a:pt x="17673" y="11314"/>
                  </a:cubicBezTo>
                  <a:cubicBezTo>
                    <a:pt x="17673" y="11314"/>
                    <a:pt x="17673" y="11314"/>
                    <a:pt x="15709" y="11314"/>
                  </a:cubicBezTo>
                  <a:cubicBezTo>
                    <a:pt x="15709" y="11314"/>
                    <a:pt x="15709" y="11314"/>
                    <a:pt x="15709" y="11314"/>
                  </a:cubicBezTo>
                  <a:cubicBezTo>
                    <a:pt x="13745" y="11314"/>
                    <a:pt x="11782" y="10286"/>
                    <a:pt x="13745" y="9257"/>
                  </a:cubicBezTo>
                  <a:cubicBezTo>
                    <a:pt x="13745" y="9257"/>
                    <a:pt x="15709" y="8229"/>
                    <a:pt x="15709" y="7200"/>
                  </a:cubicBezTo>
                  <a:cubicBezTo>
                    <a:pt x="17673" y="6171"/>
                    <a:pt x="17673" y="6171"/>
                    <a:pt x="17673" y="5143"/>
                  </a:cubicBezTo>
                  <a:cubicBezTo>
                    <a:pt x="17673" y="5143"/>
                    <a:pt x="15709" y="4114"/>
                    <a:pt x="15709" y="3086"/>
                  </a:cubicBezTo>
                  <a:cubicBezTo>
                    <a:pt x="15709" y="3086"/>
                    <a:pt x="19636" y="0"/>
                    <a:pt x="15709" y="1029"/>
                  </a:cubicBezTo>
                  <a:cubicBezTo>
                    <a:pt x="15709" y="1029"/>
                    <a:pt x="15709" y="2057"/>
                    <a:pt x="13745" y="1029"/>
                  </a:cubicBezTo>
                  <a:cubicBezTo>
                    <a:pt x="13745" y="1029"/>
                    <a:pt x="13745" y="0"/>
                    <a:pt x="11782" y="0"/>
                  </a:cubicBezTo>
                  <a:cubicBezTo>
                    <a:pt x="11782" y="0"/>
                    <a:pt x="11782" y="0"/>
                    <a:pt x="11782" y="0"/>
                  </a:cubicBezTo>
                  <a:cubicBezTo>
                    <a:pt x="11782" y="0"/>
                    <a:pt x="11782" y="0"/>
                    <a:pt x="11782" y="0"/>
                  </a:cubicBezTo>
                  <a:cubicBezTo>
                    <a:pt x="9818" y="0"/>
                    <a:pt x="5891" y="1029"/>
                    <a:pt x="5891" y="1029"/>
                  </a:cubicBezTo>
                  <a:cubicBezTo>
                    <a:pt x="5891" y="1029"/>
                    <a:pt x="5891" y="1029"/>
                    <a:pt x="5891" y="2057"/>
                  </a:cubicBezTo>
                  <a:cubicBezTo>
                    <a:pt x="5891" y="2057"/>
                    <a:pt x="3927" y="2057"/>
                    <a:pt x="3927" y="2057"/>
                  </a:cubicBezTo>
                  <a:cubicBezTo>
                    <a:pt x="3927" y="2057"/>
                    <a:pt x="3927" y="2057"/>
                    <a:pt x="3927" y="3086"/>
                  </a:cubicBezTo>
                  <a:cubicBezTo>
                    <a:pt x="3927" y="4114"/>
                    <a:pt x="5891" y="5143"/>
                    <a:pt x="3927" y="6171"/>
                  </a:cubicBezTo>
                  <a:cubicBezTo>
                    <a:pt x="3927" y="8229"/>
                    <a:pt x="3927" y="8229"/>
                    <a:pt x="1964" y="9257"/>
                  </a:cubicBezTo>
                  <a:cubicBezTo>
                    <a:pt x="0" y="10286"/>
                    <a:pt x="0" y="10286"/>
                    <a:pt x="0" y="10286"/>
                  </a:cubicBezTo>
                  <a:cubicBezTo>
                    <a:pt x="0" y="11314"/>
                    <a:pt x="1964" y="12343"/>
                    <a:pt x="1964" y="12343"/>
                  </a:cubicBezTo>
                  <a:cubicBezTo>
                    <a:pt x="1964" y="13371"/>
                    <a:pt x="3927" y="13371"/>
                    <a:pt x="3927" y="13371"/>
                  </a:cubicBezTo>
                  <a:cubicBezTo>
                    <a:pt x="3927" y="14400"/>
                    <a:pt x="3927" y="14400"/>
                    <a:pt x="5891" y="15429"/>
                  </a:cubicBezTo>
                  <a:cubicBezTo>
                    <a:pt x="5891" y="15429"/>
                    <a:pt x="7855" y="15429"/>
                    <a:pt x="7855" y="16457"/>
                  </a:cubicBezTo>
                  <a:cubicBezTo>
                    <a:pt x="7855" y="16457"/>
                    <a:pt x="7855" y="17486"/>
                    <a:pt x="7855" y="17486"/>
                  </a:cubicBezTo>
                  <a:cubicBezTo>
                    <a:pt x="9818" y="18514"/>
                    <a:pt x="9818" y="20571"/>
                    <a:pt x="9818" y="21600"/>
                  </a:cubicBezTo>
                  <a:cubicBezTo>
                    <a:pt x="11782" y="21600"/>
                    <a:pt x="13745" y="20571"/>
                    <a:pt x="13745" y="19543"/>
                  </a:cubicBezTo>
                  <a:cubicBezTo>
                    <a:pt x="13745" y="18514"/>
                    <a:pt x="11782" y="18514"/>
                    <a:pt x="13745" y="17486"/>
                  </a:cubicBezTo>
                  <a:cubicBezTo>
                    <a:pt x="15709" y="16457"/>
                    <a:pt x="19636" y="15429"/>
                    <a:pt x="19636" y="144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FE01705F-65C4-460E-ACB6-AEACD84459B6}"/>
                </a:ext>
              </a:extLst>
            </p:cNvPr>
            <p:cNvSpPr/>
            <p:nvPr/>
          </p:nvSpPr>
          <p:spPr>
            <a:xfrm>
              <a:off x="3051949" y="2727014"/>
              <a:ext cx="34343" cy="89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160"/>
                  </a:moveTo>
                  <a:cubicBezTo>
                    <a:pt x="17280" y="20160"/>
                    <a:pt x="17280" y="18720"/>
                    <a:pt x="17280" y="17280"/>
                  </a:cubicBezTo>
                  <a:cubicBezTo>
                    <a:pt x="21600" y="17280"/>
                    <a:pt x="17280" y="10080"/>
                    <a:pt x="17280" y="8640"/>
                  </a:cubicBezTo>
                  <a:cubicBezTo>
                    <a:pt x="17280" y="7200"/>
                    <a:pt x="17280" y="7200"/>
                    <a:pt x="17280" y="5760"/>
                  </a:cubicBezTo>
                  <a:cubicBezTo>
                    <a:pt x="17280" y="5760"/>
                    <a:pt x="17280" y="5760"/>
                    <a:pt x="12960" y="4320"/>
                  </a:cubicBezTo>
                  <a:cubicBezTo>
                    <a:pt x="12960" y="4320"/>
                    <a:pt x="8640" y="2880"/>
                    <a:pt x="8640" y="2880"/>
                  </a:cubicBezTo>
                  <a:cubicBezTo>
                    <a:pt x="8640" y="2880"/>
                    <a:pt x="8640" y="1440"/>
                    <a:pt x="8640" y="0"/>
                  </a:cubicBezTo>
                  <a:cubicBezTo>
                    <a:pt x="4320" y="0"/>
                    <a:pt x="4320" y="0"/>
                    <a:pt x="0" y="0"/>
                  </a:cubicBezTo>
                  <a:cubicBezTo>
                    <a:pt x="0" y="0"/>
                    <a:pt x="0" y="1440"/>
                    <a:pt x="0" y="1440"/>
                  </a:cubicBezTo>
                  <a:cubicBezTo>
                    <a:pt x="0" y="2880"/>
                    <a:pt x="4320" y="2880"/>
                    <a:pt x="4320" y="2880"/>
                  </a:cubicBezTo>
                  <a:cubicBezTo>
                    <a:pt x="4320" y="4320"/>
                    <a:pt x="4320" y="5760"/>
                    <a:pt x="4320" y="5760"/>
                  </a:cubicBezTo>
                  <a:cubicBezTo>
                    <a:pt x="0" y="7200"/>
                    <a:pt x="4320" y="7200"/>
                    <a:pt x="4320" y="7200"/>
                  </a:cubicBezTo>
                  <a:cubicBezTo>
                    <a:pt x="4320" y="7200"/>
                    <a:pt x="4320" y="7200"/>
                    <a:pt x="4320" y="7200"/>
                  </a:cubicBezTo>
                  <a:cubicBezTo>
                    <a:pt x="8640" y="7200"/>
                    <a:pt x="4320" y="8640"/>
                    <a:pt x="4320" y="8640"/>
                  </a:cubicBezTo>
                  <a:cubicBezTo>
                    <a:pt x="4320" y="10080"/>
                    <a:pt x="4320" y="10080"/>
                    <a:pt x="4320" y="10080"/>
                  </a:cubicBezTo>
                  <a:cubicBezTo>
                    <a:pt x="4320" y="10080"/>
                    <a:pt x="8640" y="11520"/>
                    <a:pt x="8640" y="11520"/>
                  </a:cubicBezTo>
                  <a:cubicBezTo>
                    <a:pt x="8640" y="11520"/>
                    <a:pt x="8640" y="12960"/>
                    <a:pt x="8640" y="12960"/>
                  </a:cubicBezTo>
                  <a:cubicBezTo>
                    <a:pt x="8640" y="12960"/>
                    <a:pt x="8640" y="14400"/>
                    <a:pt x="8640" y="14400"/>
                  </a:cubicBezTo>
                  <a:cubicBezTo>
                    <a:pt x="8640" y="14400"/>
                    <a:pt x="4320" y="15840"/>
                    <a:pt x="4320" y="15840"/>
                  </a:cubicBezTo>
                  <a:cubicBezTo>
                    <a:pt x="4320" y="15840"/>
                    <a:pt x="8640" y="15840"/>
                    <a:pt x="8640" y="15840"/>
                  </a:cubicBezTo>
                  <a:cubicBezTo>
                    <a:pt x="8640" y="17280"/>
                    <a:pt x="4320" y="17280"/>
                    <a:pt x="4320" y="18720"/>
                  </a:cubicBezTo>
                  <a:cubicBezTo>
                    <a:pt x="8640" y="20160"/>
                    <a:pt x="12960" y="20160"/>
                    <a:pt x="12960" y="21600"/>
                  </a:cubicBezTo>
                  <a:cubicBezTo>
                    <a:pt x="17280" y="21600"/>
                    <a:pt x="17280" y="20160"/>
                    <a:pt x="21600" y="2016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ABF9BC15-438A-4632-A088-C2E0D4DD9433}"/>
                </a:ext>
              </a:extLst>
            </p:cNvPr>
            <p:cNvSpPr/>
            <p:nvPr/>
          </p:nvSpPr>
          <p:spPr>
            <a:xfrm>
              <a:off x="4765511" y="2557766"/>
              <a:ext cx="148028" cy="26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855"/>
                  </a:moveTo>
                  <a:cubicBezTo>
                    <a:pt x="21600" y="7855"/>
                    <a:pt x="21600" y="7364"/>
                    <a:pt x="21600" y="7364"/>
                  </a:cubicBezTo>
                  <a:cubicBezTo>
                    <a:pt x="21600" y="6873"/>
                    <a:pt x="21600" y="6873"/>
                    <a:pt x="20618" y="6873"/>
                  </a:cubicBezTo>
                  <a:cubicBezTo>
                    <a:pt x="19636" y="6382"/>
                    <a:pt x="19636" y="5891"/>
                    <a:pt x="18655" y="5400"/>
                  </a:cubicBezTo>
                  <a:cubicBezTo>
                    <a:pt x="18655" y="4418"/>
                    <a:pt x="17673" y="3927"/>
                    <a:pt x="16691" y="3436"/>
                  </a:cubicBezTo>
                  <a:cubicBezTo>
                    <a:pt x="16691" y="2945"/>
                    <a:pt x="14727" y="2945"/>
                    <a:pt x="14727" y="2945"/>
                  </a:cubicBezTo>
                  <a:cubicBezTo>
                    <a:pt x="14727" y="3436"/>
                    <a:pt x="13745" y="3927"/>
                    <a:pt x="12764" y="3927"/>
                  </a:cubicBezTo>
                  <a:cubicBezTo>
                    <a:pt x="12764" y="3927"/>
                    <a:pt x="12764" y="3436"/>
                    <a:pt x="12764" y="3436"/>
                  </a:cubicBezTo>
                  <a:cubicBezTo>
                    <a:pt x="11782" y="3436"/>
                    <a:pt x="11782" y="3436"/>
                    <a:pt x="10800" y="3436"/>
                  </a:cubicBezTo>
                  <a:cubicBezTo>
                    <a:pt x="10800" y="3927"/>
                    <a:pt x="9818" y="4909"/>
                    <a:pt x="8836" y="4418"/>
                  </a:cubicBezTo>
                  <a:cubicBezTo>
                    <a:pt x="8836" y="3927"/>
                    <a:pt x="8836" y="3436"/>
                    <a:pt x="8836" y="3436"/>
                  </a:cubicBezTo>
                  <a:cubicBezTo>
                    <a:pt x="8836" y="2945"/>
                    <a:pt x="8836" y="2945"/>
                    <a:pt x="8836" y="2945"/>
                  </a:cubicBezTo>
                  <a:cubicBezTo>
                    <a:pt x="8836" y="2455"/>
                    <a:pt x="8836" y="2455"/>
                    <a:pt x="9818" y="2455"/>
                  </a:cubicBezTo>
                  <a:cubicBezTo>
                    <a:pt x="9818" y="1964"/>
                    <a:pt x="8836" y="1473"/>
                    <a:pt x="8836" y="1473"/>
                  </a:cubicBezTo>
                  <a:cubicBezTo>
                    <a:pt x="7855" y="1473"/>
                    <a:pt x="7855" y="1473"/>
                    <a:pt x="6873" y="1473"/>
                  </a:cubicBezTo>
                  <a:cubicBezTo>
                    <a:pt x="6873" y="982"/>
                    <a:pt x="6873" y="491"/>
                    <a:pt x="6873" y="491"/>
                  </a:cubicBezTo>
                  <a:cubicBezTo>
                    <a:pt x="6873" y="0"/>
                    <a:pt x="5891" y="0"/>
                    <a:pt x="5891" y="491"/>
                  </a:cubicBezTo>
                  <a:cubicBezTo>
                    <a:pt x="5891" y="0"/>
                    <a:pt x="4909" y="491"/>
                    <a:pt x="3927" y="0"/>
                  </a:cubicBezTo>
                  <a:cubicBezTo>
                    <a:pt x="4909" y="491"/>
                    <a:pt x="3927" y="491"/>
                    <a:pt x="2945" y="491"/>
                  </a:cubicBezTo>
                  <a:cubicBezTo>
                    <a:pt x="2945" y="491"/>
                    <a:pt x="2945" y="982"/>
                    <a:pt x="2945" y="982"/>
                  </a:cubicBezTo>
                  <a:cubicBezTo>
                    <a:pt x="2945" y="982"/>
                    <a:pt x="1964" y="982"/>
                    <a:pt x="1964" y="982"/>
                  </a:cubicBezTo>
                  <a:cubicBezTo>
                    <a:pt x="982" y="982"/>
                    <a:pt x="982" y="982"/>
                    <a:pt x="982" y="982"/>
                  </a:cubicBezTo>
                  <a:cubicBezTo>
                    <a:pt x="0" y="1473"/>
                    <a:pt x="0" y="1473"/>
                    <a:pt x="0" y="1964"/>
                  </a:cubicBezTo>
                  <a:cubicBezTo>
                    <a:pt x="0" y="2455"/>
                    <a:pt x="982" y="2945"/>
                    <a:pt x="0" y="2945"/>
                  </a:cubicBezTo>
                  <a:cubicBezTo>
                    <a:pt x="0" y="2945"/>
                    <a:pt x="0" y="2945"/>
                    <a:pt x="0" y="3436"/>
                  </a:cubicBezTo>
                  <a:cubicBezTo>
                    <a:pt x="982" y="3436"/>
                    <a:pt x="982" y="3927"/>
                    <a:pt x="982" y="3927"/>
                  </a:cubicBezTo>
                  <a:cubicBezTo>
                    <a:pt x="1964" y="4909"/>
                    <a:pt x="2945" y="5400"/>
                    <a:pt x="3927" y="5891"/>
                  </a:cubicBezTo>
                  <a:cubicBezTo>
                    <a:pt x="3927" y="5891"/>
                    <a:pt x="3927" y="5891"/>
                    <a:pt x="3927" y="6382"/>
                  </a:cubicBezTo>
                  <a:cubicBezTo>
                    <a:pt x="3927" y="6382"/>
                    <a:pt x="3927" y="6382"/>
                    <a:pt x="3927" y="6382"/>
                  </a:cubicBezTo>
                  <a:cubicBezTo>
                    <a:pt x="3927" y="6382"/>
                    <a:pt x="3927" y="6873"/>
                    <a:pt x="3927" y="6873"/>
                  </a:cubicBezTo>
                  <a:cubicBezTo>
                    <a:pt x="3927" y="6873"/>
                    <a:pt x="3927" y="7364"/>
                    <a:pt x="3927" y="7364"/>
                  </a:cubicBezTo>
                  <a:cubicBezTo>
                    <a:pt x="2945" y="7855"/>
                    <a:pt x="2945" y="7364"/>
                    <a:pt x="2945" y="7855"/>
                  </a:cubicBezTo>
                  <a:cubicBezTo>
                    <a:pt x="2945" y="8345"/>
                    <a:pt x="4909" y="9327"/>
                    <a:pt x="4909" y="9818"/>
                  </a:cubicBezTo>
                  <a:cubicBezTo>
                    <a:pt x="5891" y="10309"/>
                    <a:pt x="5891" y="10309"/>
                    <a:pt x="5891" y="11291"/>
                  </a:cubicBezTo>
                  <a:cubicBezTo>
                    <a:pt x="5891" y="11782"/>
                    <a:pt x="7855" y="12273"/>
                    <a:pt x="6873" y="12764"/>
                  </a:cubicBezTo>
                  <a:cubicBezTo>
                    <a:pt x="6873" y="13255"/>
                    <a:pt x="5891" y="13745"/>
                    <a:pt x="5891" y="14236"/>
                  </a:cubicBezTo>
                  <a:cubicBezTo>
                    <a:pt x="4909" y="14727"/>
                    <a:pt x="4909" y="15218"/>
                    <a:pt x="4909" y="15709"/>
                  </a:cubicBezTo>
                  <a:cubicBezTo>
                    <a:pt x="4909" y="16200"/>
                    <a:pt x="4909" y="16691"/>
                    <a:pt x="4909" y="17182"/>
                  </a:cubicBezTo>
                  <a:cubicBezTo>
                    <a:pt x="4909" y="17182"/>
                    <a:pt x="4909" y="17673"/>
                    <a:pt x="4909" y="17673"/>
                  </a:cubicBezTo>
                  <a:cubicBezTo>
                    <a:pt x="4909" y="18164"/>
                    <a:pt x="4909" y="17673"/>
                    <a:pt x="4909" y="17673"/>
                  </a:cubicBezTo>
                  <a:cubicBezTo>
                    <a:pt x="5891" y="17673"/>
                    <a:pt x="5891" y="18164"/>
                    <a:pt x="6873" y="18164"/>
                  </a:cubicBezTo>
                  <a:cubicBezTo>
                    <a:pt x="6873" y="18655"/>
                    <a:pt x="6873" y="19636"/>
                    <a:pt x="7855" y="19145"/>
                  </a:cubicBezTo>
                  <a:cubicBezTo>
                    <a:pt x="7855" y="19145"/>
                    <a:pt x="7855" y="19636"/>
                    <a:pt x="8836" y="19636"/>
                  </a:cubicBezTo>
                  <a:cubicBezTo>
                    <a:pt x="8836" y="20127"/>
                    <a:pt x="8836" y="20127"/>
                    <a:pt x="9818" y="20618"/>
                  </a:cubicBezTo>
                  <a:cubicBezTo>
                    <a:pt x="9818" y="20127"/>
                    <a:pt x="9818" y="20127"/>
                    <a:pt x="9818" y="20618"/>
                  </a:cubicBezTo>
                  <a:cubicBezTo>
                    <a:pt x="10800" y="20618"/>
                    <a:pt x="10800" y="20618"/>
                    <a:pt x="10800" y="20618"/>
                  </a:cubicBezTo>
                  <a:cubicBezTo>
                    <a:pt x="10800" y="20618"/>
                    <a:pt x="11782" y="20618"/>
                    <a:pt x="11782" y="20618"/>
                  </a:cubicBezTo>
                  <a:cubicBezTo>
                    <a:pt x="11782" y="21109"/>
                    <a:pt x="11782" y="21109"/>
                    <a:pt x="11782" y="2110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12764" y="21600"/>
                    <a:pt x="12764" y="21600"/>
                    <a:pt x="12764" y="21600"/>
                  </a:cubicBezTo>
                  <a:cubicBezTo>
                    <a:pt x="12764" y="21600"/>
                    <a:pt x="12764" y="21109"/>
                    <a:pt x="13745" y="21109"/>
                  </a:cubicBezTo>
                  <a:cubicBezTo>
                    <a:pt x="13745" y="21109"/>
                    <a:pt x="13745" y="21600"/>
                    <a:pt x="13745" y="21600"/>
                  </a:cubicBezTo>
                  <a:cubicBezTo>
                    <a:pt x="13745" y="21600"/>
                    <a:pt x="13745" y="21600"/>
                    <a:pt x="13745" y="21600"/>
                  </a:cubicBezTo>
                  <a:cubicBezTo>
                    <a:pt x="15709" y="21109"/>
                    <a:pt x="13745" y="20618"/>
                    <a:pt x="13745" y="20127"/>
                  </a:cubicBezTo>
                  <a:cubicBezTo>
                    <a:pt x="12764" y="19636"/>
                    <a:pt x="12764" y="20127"/>
                    <a:pt x="11782" y="19636"/>
                  </a:cubicBezTo>
                  <a:cubicBezTo>
                    <a:pt x="10800" y="19636"/>
                    <a:pt x="9818" y="19145"/>
                    <a:pt x="9818" y="19145"/>
                  </a:cubicBezTo>
                  <a:cubicBezTo>
                    <a:pt x="9818" y="18655"/>
                    <a:pt x="9818" y="18655"/>
                    <a:pt x="9818" y="19145"/>
                  </a:cubicBezTo>
                  <a:cubicBezTo>
                    <a:pt x="10800" y="19145"/>
                    <a:pt x="9818" y="19145"/>
                    <a:pt x="10800" y="19636"/>
                  </a:cubicBezTo>
                  <a:cubicBezTo>
                    <a:pt x="9818" y="18655"/>
                    <a:pt x="9818" y="18164"/>
                    <a:pt x="9818" y="17673"/>
                  </a:cubicBezTo>
                  <a:cubicBezTo>
                    <a:pt x="9818" y="17673"/>
                    <a:pt x="9818" y="17673"/>
                    <a:pt x="8836" y="17673"/>
                  </a:cubicBezTo>
                  <a:cubicBezTo>
                    <a:pt x="8836" y="17182"/>
                    <a:pt x="8836" y="16691"/>
                    <a:pt x="7855" y="16200"/>
                  </a:cubicBezTo>
                  <a:cubicBezTo>
                    <a:pt x="7855" y="16200"/>
                    <a:pt x="6873" y="16691"/>
                    <a:pt x="6873" y="16200"/>
                  </a:cubicBezTo>
                  <a:cubicBezTo>
                    <a:pt x="6873" y="16200"/>
                    <a:pt x="6873" y="15218"/>
                    <a:pt x="6873" y="15218"/>
                  </a:cubicBezTo>
                  <a:cubicBezTo>
                    <a:pt x="6873" y="14236"/>
                    <a:pt x="7855" y="12764"/>
                    <a:pt x="7855" y="11782"/>
                  </a:cubicBezTo>
                  <a:cubicBezTo>
                    <a:pt x="7855" y="11291"/>
                    <a:pt x="7855" y="11291"/>
                    <a:pt x="7855" y="10800"/>
                  </a:cubicBezTo>
                  <a:cubicBezTo>
                    <a:pt x="7855" y="10800"/>
                    <a:pt x="7855" y="10800"/>
                    <a:pt x="7855" y="10309"/>
                  </a:cubicBezTo>
                  <a:cubicBezTo>
                    <a:pt x="8836" y="10309"/>
                    <a:pt x="9818" y="10309"/>
                    <a:pt x="10800" y="10309"/>
                  </a:cubicBezTo>
                  <a:cubicBezTo>
                    <a:pt x="10800" y="10309"/>
                    <a:pt x="9818" y="11291"/>
                    <a:pt x="10800" y="11291"/>
                  </a:cubicBezTo>
                  <a:cubicBezTo>
                    <a:pt x="10800" y="11782"/>
                    <a:pt x="10800" y="11291"/>
                    <a:pt x="10800" y="11291"/>
                  </a:cubicBezTo>
                  <a:cubicBezTo>
                    <a:pt x="11782" y="11291"/>
                    <a:pt x="11782" y="11291"/>
                    <a:pt x="12764" y="11291"/>
                  </a:cubicBezTo>
                  <a:cubicBezTo>
                    <a:pt x="12764" y="11291"/>
                    <a:pt x="13745" y="11782"/>
                    <a:pt x="13745" y="11782"/>
                  </a:cubicBezTo>
                  <a:cubicBezTo>
                    <a:pt x="13745" y="11782"/>
                    <a:pt x="13745" y="11782"/>
                    <a:pt x="13745" y="11782"/>
                  </a:cubicBezTo>
                  <a:cubicBezTo>
                    <a:pt x="14727" y="11782"/>
                    <a:pt x="14727" y="12273"/>
                    <a:pt x="14727" y="12273"/>
                  </a:cubicBezTo>
                  <a:cubicBezTo>
                    <a:pt x="14727" y="12273"/>
                    <a:pt x="14727" y="12273"/>
                    <a:pt x="14727" y="12273"/>
                  </a:cubicBezTo>
                  <a:cubicBezTo>
                    <a:pt x="14727" y="12273"/>
                    <a:pt x="15709" y="12764"/>
                    <a:pt x="15709" y="12764"/>
                  </a:cubicBezTo>
                  <a:cubicBezTo>
                    <a:pt x="15709" y="12764"/>
                    <a:pt x="15709" y="12273"/>
                    <a:pt x="15709" y="12273"/>
                  </a:cubicBezTo>
                  <a:cubicBezTo>
                    <a:pt x="15709" y="12273"/>
                    <a:pt x="15709" y="11782"/>
                    <a:pt x="15709" y="11782"/>
                  </a:cubicBezTo>
                  <a:cubicBezTo>
                    <a:pt x="14727" y="11291"/>
                    <a:pt x="14727" y="11291"/>
                    <a:pt x="13745" y="10800"/>
                  </a:cubicBezTo>
                  <a:cubicBezTo>
                    <a:pt x="13745" y="10800"/>
                    <a:pt x="13745" y="10309"/>
                    <a:pt x="13745" y="10309"/>
                  </a:cubicBezTo>
                  <a:cubicBezTo>
                    <a:pt x="13745" y="10309"/>
                    <a:pt x="14727" y="10309"/>
                    <a:pt x="14727" y="10309"/>
                  </a:cubicBezTo>
                  <a:cubicBezTo>
                    <a:pt x="14727" y="9818"/>
                    <a:pt x="14727" y="9327"/>
                    <a:pt x="15709" y="9327"/>
                  </a:cubicBezTo>
                  <a:cubicBezTo>
                    <a:pt x="15709" y="8836"/>
                    <a:pt x="18655" y="8836"/>
                    <a:pt x="19636" y="8836"/>
                  </a:cubicBezTo>
                  <a:cubicBezTo>
                    <a:pt x="20618" y="8836"/>
                    <a:pt x="20618" y="9327"/>
                    <a:pt x="20618" y="8836"/>
                  </a:cubicBezTo>
                  <a:cubicBezTo>
                    <a:pt x="21600" y="8836"/>
                    <a:pt x="21600" y="8345"/>
                    <a:pt x="21600" y="7855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0B1250E5-D4E6-4712-979A-7B7BBD4E8D4C}"/>
                </a:ext>
              </a:extLst>
            </p:cNvPr>
            <p:cNvSpPr/>
            <p:nvPr/>
          </p:nvSpPr>
          <p:spPr>
            <a:xfrm>
              <a:off x="3573004" y="2943864"/>
              <a:ext cx="196581" cy="193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00"/>
                  </a:moveTo>
                  <a:cubicBezTo>
                    <a:pt x="21600" y="18900"/>
                    <a:pt x="20855" y="18225"/>
                    <a:pt x="20110" y="18225"/>
                  </a:cubicBezTo>
                  <a:cubicBezTo>
                    <a:pt x="20855" y="17550"/>
                    <a:pt x="20110" y="16200"/>
                    <a:pt x="20110" y="15525"/>
                  </a:cubicBezTo>
                  <a:cubicBezTo>
                    <a:pt x="19366" y="15525"/>
                    <a:pt x="19366" y="14850"/>
                    <a:pt x="19366" y="14850"/>
                  </a:cubicBezTo>
                  <a:cubicBezTo>
                    <a:pt x="19366" y="14175"/>
                    <a:pt x="20110" y="13500"/>
                    <a:pt x="19366" y="13500"/>
                  </a:cubicBezTo>
                  <a:cubicBezTo>
                    <a:pt x="19366" y="13500"/>
                    <a:pt x="19366" y="12825"/>
                    <a:pt x="20110" y="12150"/>
                  </a:cubicBezTo>
                  <a:cubicBezTo>
                    <a:pt x="20110" y="12150"/>
                    <a:pt x="20110" y="12150"/>
                    <a:pt x="19366" y="11475"/>
                  </a:cubicBezTo>
                  <a:cubicBezTo>
                    <a:pt x="18621" y="10800"/>
                    <a:pt x="18621" y="10125"/>
                    <a:pt x="18621" y="9450"/>
                  </a:cubicBezTo>
                  <a:cubicBezTo>
                    <a:pt x="18621" y="8775"/>
                    <a:pt x="19366" y="8100"/>
                    <a:pt x="19366" y="7425"/>
                  </a:cubicBezTo>
                  <a:cubicBezTo>
                    <a:pt x="19366" y="7425"/>
                    <a:pt x="19366" y="7425"/>
                    <a:pt x="18621" y="6750"/>
                  </a:cubicBezTo>
                  <a:cubicBezTo>
                    <a:pt x="17876" y="6750"/>
                    <a:pt x="16386" y="6075"/>
                    <a:pt x="16386" y="5400"/>
                  </a:cubicBezTo>
                  <a:cubicBezTo>
                    <a:pt x="16386" y="4725"/>
                    <a:pt x="16386" y="4050"/>
                    <a:pt x="15641" y="4050"/>
                  </a:cubicBezTo>
                  <a:cubicBezTo>
                    <a:pt x="14897" y="3375"/>
                    <a:pt x="13407" y="2700"/>
                    <a:pt x="12662" y="2025"/>
                  </a:cubicBezTo>
                  <a:cubicBezTo>
                    <a:pt x="11917" y="1350"/>
                    <a:pt x="10428" y="675"/>
                    <a:pt x="9683" y="0"/>
                  </a:cubicBezTo>
                  <a:cubicBezTo>
                    <a:pt x="8938" y="0"/>
                    <a:pt x="8193" y="0"/>
                    <a:pt x="7448" y="0"/>
                  </a:cubicBezTo>
                  <a:cubicBezTo>
                    <a:pt x="5959" y="0"/>
                    <a:pt x="4469" y="0"/>
                    <a:pt x="2979" y="0"/>
                  </a:cubicBezTo>
                  <a:cubicBezTo>
                    <a:pt x="2234" y="0"/>
                    <a:pt x="2234" y="0"/>
                    <a:pt x="2979" y="675"/>
                  </a:cubicBezTo>
                  <a:cubicBezTo>
                    <a:pt x="2979" y="1350"/>
                    <a:pt x="2979" y="2025"/>
                    <a:pt x="2979" y="2700"/>
                  </a:cubicBezTo>
                  <a:cubicBezTo>
                    <a:pt x="2979" y="2700"/>
                    <a:pt x="2234" y="2700"/>
                    <a:pt x="2234" y="3375"/>
                  </a:cubicBezTo>
                  <a:cubicBezTo>
                    <a:pt x="2234" y="4050"/>
                    <a:pt x="2234" y="3375"/>
                    <a:pt x="2979" y="4050"/>
                  </a:cubicBezTo>
                  <a:cubicBezTo>
                    <a:pt x="2979" y="4725"/>
                    <a:pt x="2234" y="5400"/>
                    <a:pt x="2234" y="5400"/>
                  </a:cubicBezTo>
                  <a:cubicBezTo>
                    <a:pt x="1490" y="6075"/>
                    <a:pt x="1490" y="6750"/>
                    <a:pt x="745" y="6750"/>
                  </a:cubicBezTo>
                  <a:cubicBezTo>
                    <a:pt x="0" y="7425"/>
                    <a:pt x="0" y="6750"/>
                    <a:pt x="0" y="7425"/>
                  </a:cubicBezTo>
                  <a:cubicBezTo>
                    <a:pt x="0" y="8100"/>
                    <a:pt x="0" y="8100"/>
                    <a:pt x="0" y="8775"/>
                  </a:cubicBezTo>
                  <a:cubicBezTo>
                    <a:pt x="0" y="8775"/>
                    <a:pt x="745" y="9450"/>
                    <a:pt x="745" y="9450"/>
                  </a:cubicBezTo>
                  <a:cubicBezTo>
                    <a:pt x="745" y="9450"/>
                    <a:pt x="0" y="10125"/>
                    <a:pt x="0" y="10125"/>
                  </a:cubicBezTo>
                  <a:cubicBezTo>
                    <a:pt x="0" y="10800"/>
                    <a:pt x="1490" y="11475"/>
                    <a:pt x="1490" y="12150"/>
                  </a:cubicBezTo>
                  <a:cubicBezTo>
                    <a:pt x="2234" y="12825"/>
                    <a:pt x="2234" y="14850"/>
                    <a:pt x="2979" y="15525"/>
                  </a:cubicBezTo>
                  <a:cubicBezTo>
                    <a:pt x="3724" y="15525"/>
                    <a:pt x="3724" y="14850"/>
                    <a:pt x="3724" y="15525"/>
                  </a:cubicBezTo>
                  <a:cubicBezTo>
                    <a:pt x="4469" y="15525"/>
                    <a:pt x="4469" y="15525"/>
                    <a:pt x="4469" y="15525"/>
                  </a:cubicBezTo>
                  <a:cubicBezTo>
                    <a:pt x="4469" y="15525"/>
                    <a:pt x="4469" y="15525"/>
                    <a:pt x="4469" y="16200"/>
                  </a:cubicBezTo>
                  <a:cubicBezTo>
                    <a:pt x="5214" y="16200"/>
                    <a:pt x="5214" y="16200"/>
                    <a:pt x="5214" y="16200"/>
                  </a:cubicBezTo>
                  <a:cubicBezTo>
                    <a:pt x="5959" y="16200"/>
                    <a:pt x="6703" y="16875"/>
                    <a:pt x="7448" y="16875"/>
                  </a:cubicBezTo>
                  <a:cubicBezTo>
                    <a:pt x="7448" y="16875"/>
                    <a:pt x="8938" y="17550"/>
                    <a:pt x="8938" y="16875"/>
                  </a:cubicBezTo>
                  <a:cubicBezTo>
                    <a:pt x="9683" y="17550"/>
                    <a:pt x="9683" y="18225"/>
                    <a:pt x="10428" y="18900"/>
                  </a:cubicBezTo>
                  <a:cubicBezTo>
                    <a:pt x="10428" y="19575"/>
                    <a:pt x="10428" y="20250"/>
                    <a:pt x="10428" y="20925"/>
                  </a:cubicBezTo>
                  <a:cubicBezTo>
                    <a:pt x="11172" y="21600"/>
                    <a:pt x="11172" y="20925"/>
                    <a:pt x="11917" y="20925"/>
                  </a:cubicBezTo>
                  <a:cubicBezTo>
                    <a:pt x="12662" y="20925"/>
                    <a:pt x="12662" y="20925"/>
                    <a:pt x="12662" y="20925"/>
                  </a:cubicBezTo>
                  <a:cubicBezTo>
                    <a:pt x="12662" y="20925"/>
                    <a:pt x="12662" y="20925"/>
                    <a:pt x="13407" y="20925"/>
                  </a:cubicBezTo>
                  <a:cubicBezTo>
                    <a:pt x="13407" y="21600"/>
                    <a:pt x="13407" y="21600"/>
                    <a:pt x="14152" y="21600"/>
                  </a:cubicBezTo>
                  <a:cubicBezTo>
                    <a:pt x="14152" y="21600"/>
                    <a:pt x="14152" y="20925"/>
                    <a:pt x="14897" y="20925"/>
                  </a:cubicBezTo>
                  <a:cubicBezTo>
                    <a:pt x="14897" y="20925"/>
                    <a:pt x="14897" y="21600"/>
                    <a:pt x="15641" y="21600"/>
                  </a:cubicBezTo>
                  <a:cubicBezTo>
                    <a:pt x="16386" y="21600"/>
                    <a:pt x="16386" y="20925"/>
                    <a:pt x="17131" y="20925"/>
                  </a:cubicBezTo>
                  <a:cubicBezTo>
                    <a:pt x="17876" y="20925"/>
                    <a:pt x="17876" y="20925"/>
                    <a:pt x="17876" y="20925"/>
                  </a:cubicBezTo>
                  <a:cubicBezTo>
                    <a:pt x="18621" y="20925"/>
                    <a:pt x="18621" y="20250"/>
                    <a:pt x="19366" y="20250"/>
                  </a:cubicBezTo>
                  <a:cubicBezTo>
                    <a:pt x="20110" y="19575"/>
                    <a:pt x="20855" y="19575"/>
                    <a:pt x="21600" y="189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98A931E3-C305-4FE6-9E71-2596807583A0}"/>
                </a:ext>
              </a:extLst>
            </p:cNvPr>
            <p:cNvSpPr/>
            <p:nvPr/>
          </p:nvSpPr>
          <p:spPr>
            <a:xfrm>
              <a:off x="4175771" y="2188592"/>
              <a:ext cx="135001" cy="77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extrusionOk="0">
                  <a:moveTo>
                    <a:pt x="7560" y="4985"/>
                  </a:moveTo>
                  <a:cubicBezTo>
                    <a:pt x="7560" y="4985"/>
                    <a:pt x="7560" y="4985"/>
                    <a:pt x="8640" y="4985"/>
                  </a:cubicBezTo>
                  <a:cubicBezTo>
                    <a:pt x="8640" y="4985"/>
                    <a:pt x="8640" y="4985"/>
                    <a:pt x="7560" y="4985"/>
                  </a:cubicBezTo>
                  <a:close/>
                  <a:moveTo>
                    <a:pt x="7560" y="0"/>
                  </a:moveTo>
                  <a:cubicBezTo>
                    <a:pt x="7560" y="0"/>
                    <a:pt x="7560" y="0"/>
                    <a:pt x="6480" y="0"/>
                  </a:cubicBezTo>
                  <a:cubicBezTo>
                    <a:pt x="7560" y="0"/>
                    <a:pt x="7560" y="0"/>
                    <a:pt x="7560" y="0"/>
                  </a:cubicBezTo>
                  <a:close/>
                  <a:moveTo>
                    <a:pt x="21600" y="16615"/>
                  </a:moveTo>
                  <a:cubicBezTo>
                    <a:pt x="20520" y="16615"/>
                    <a:pt x="20520" y="14954"/>
                    <a:pt x="20520" y="13292"/>
                  </a:cubicBezTo>
                  <a:cubicBezTo>
                    <a:pt x="20520" y="13292"/>
                    <a:pt x="20520" y="13292"/>
                    <a:pt x="20520" y="11631"/>
                  </a:cubicBezTo>
                  <a:cubicBezTo>
                    <a:pt x="19440" y="11631"/>
                    <a:pt x="18360" y="11631"/>
                    <a:pt x="18360" y="11631"/>
                  </a:cubicBezTo>
                  <a:cubicBezTo>
                    <a:pt x="18360" y="11631"/>
                    <a:pt x="18360" y="11631"/>
                    <a:pt x="18360" y="11631"/>
                  </a:cubicBezTo>
                  <a:cubicBezTo>
                    <a:pt x="17280" y="11631"/>
                    <a:pt x="17280" y="11631"/>
                    <a:pt x="17280" y="9969"/>
                  </a:cubicBezTo>
                  <a:cubicBezTo>
                    <a:pt x="17280" y="9969"/>
                    <a:pt x="17280" y="9969"/>
                    <a:pt x="17280" y="9969"/>
                  </a:cubicBezTo>
                  <a:cubicBezTo>
                    <a:pt x="17280" y="9969"/>
                    <a:pt x="16200" y="8308"/>
                    <a:pt x="16200" y="8308"/>
                  </a:cubicBezTo>
                  <a:cubicBezTo>
                    <a:pt x="16200" y="6646"/>
                    <a:pt x="16200" y="6646"/>
                    <a:pt x="15120" y="8308"/>
                  </a:cubicBezTo>
                  <a:cubicBezTo>
                    <a:pt x="15120" y="8308"/>
                    <a:pt x="14040" y="8308"/>
                    <a:pt x="14040" y="8308"/>
                  </a:cubicBezTo>
                  <a:cubicBezTo>
                    <a:pt x="14040" y="8308"/>
                    <a:pt x="12960" y="8308"/>
                    <a:pt x="12960" y="8308"/>
                  </a:cubicBezTo>
                  <a:cubicBezTo>
                    <a:pt x="12960" y="8308"/>
                    <a:pt x="12960" y="8308"/>
                    <a:pt x="12960" y="8308"/>
                  </a:cubicBezTo>
                  <a:cubicBezTo>
                    <a:pt x="12960" y="8308"/>
                    <a:pt x="12960" y="8308"/>
                    <a:pt x="11880" y="8308"/>
                  </a:cubicBezTo>
                  <a:cubicBezTo>
                    <a:pt x="11880" y="8308"/>
                    <a:pt x="11880" y="8308"/>
                    <a:pt x="11880" y="8308"/>
                  </a:cubicBezTo>
                  <a:cubicBezTo>
                    <a:pt x="11880" y="8308"/>
                    <a:pt x="10800" y="6646"/>
                    <a:pt x="10800" y="6646"/>
                  </a:cubicBezTo>
                  <a:cubicBezTo>
                    <a:pt x="9720" y="6646"/>
                    <a:pt x="9720" y="8308"/>
                    <a:pt x="8640" y="8308"/>
                  </a:cubicBezTo>
                  <a:cubicBezTo>
                    <a:pt x="8640" y="6646"/>
                    <a:pt x="8640" y="6646"/>
                    <a:pt x="7560" y="6646"/>
                  </a:cubicBezTo>
                  <a:cubicBezTo>
                    <a:pt x="7560" y="6646"/>
                    <a:pt x="7560" y="6646"/>
                    <a:pt x="6480" y="6646"/>
                  </a:cubicBezTo>
                  <a:cubicBezTo>
                    <a:pt x="5400" y="6646"/>
                    <a:pt x="4320" y="6646"/>
                    <a:pt x="4320" y="4985"/>
                  </a:cubicBezTo>
                  <a:cubicBezTo>
                    <a:pt x="5400" y="4985"/>
                    <a:pt x="4320" y="4985"/>
                    <a:pt x="5400" y="4985"/>
                  </a:cubicBezTo>
                  <a:cubicBezTo>
                    <a:pt x="5400" y="4985"/>
                    <a:pt x="5400" y="4985"/>
                    <a:pt x="5400" y="4985"/>
                  </a:cubicBezTo>
                  <a:cubicBezTo>
                    <a:pt x="5400" y="3323"/>
                    <a:pt x="7560" y="6646"/>
                    <a:pt x="8640" y="3323"/>
                  </a:cubicBezTo>
                  <a:cubicBezTo>
                    <a:pt x="8640" y="4985"/>
                    <a:pt x="7560" y="3323"/>
                    <a:pt x="7560" y="3323"/>
                  </a:cubicBezTo>
                  <a:cubicBezTo>
                    <a:pt x="6480" y="1662"/>
                    <a:pt x="7560" y="3323"/>
                    <a:pt x="7560" y="1662"/>
                  </a:cubicBezTo>
                  <a:cubicBezTo>
                    <a:pt x="7560" y="1662"/>
                    <a:pt x="7560" y="0"/>
                    <a:pt x="6480" y="0"/>
                  </a:cubicBezTo>
                  <a:cubicBezTo>
                    <a:pt x="6480" y="0"/>
                    <a:pt x="5400" y="1662"/>
                    <a:pt x="5400" y="1662"/>
                  </a:cubicBezTo>
                  <a:cubicBezTo>
                    <a:pt x="4320" y="1662"/>
                    <a:pt x="5400" y="0"/>
                    <a:pt x="4320" y="1662"/>
                  </a:cubicBezTo>
                  <a:cubicBezTo>
                    <a:pt x="3240" y="1662"/>
                    <a:pt x="4320" y="3323"/>
                    <a:pt x="4320" y="3323"/>
                  </a:cubicBezTo>
                  <a:cubicBezTo>
                    <a:pt x="4320" y="3323"/>
                    <a:pt x="4320" y="3323"/>
                    <a:pt x="4320" y="3323"/>
                  </a:cubicBezTo>
                  <a:cubicBezTo>
                    <a:pt x="4320" y="3323"/>
                    <a:pt x="3240" y="3323"/>
                    <a:pt x="2160" y="4985"/>
                  </a:cubicBezTo>
                  <a:cubicBezTo>
                    <a:pt x="3240" y="4985"/>
                    <a:pt x="3240" y="4985"/>
                    <a:pt x="3240" y="4985"/>
                  </a:cubicBezTo>
                  <a:cubicBezTo>
                    <a:pt x="3240" y="4985"/>
                    <a:pt x="3240" y="4985"/>
                    <a:pt x="3240" y="4985"/>
                  </a:cubicBezTo>
                  <a:cubicBezTo>
                    <a:pt x="3240" y="4985"/>
                    <a:pt x="3240" y="4985"/>
                    <a:pt x="3240" y="4985"/>
                  </a:cubicBezTo>
                  <a:cubicBezTo>
                    <a:pt x="3240" y="4985"/>
                    <a:pt x="3240" y="4985"/>
                    <a:pt x="3240" y="4985"/>
                  </a:cubicBezTo>
                  <a:cubicBezTo>
                    <a:pt x="2160" y="6646"/>
                    <a:pt x="3240" y="6646"/>
                    <a:pt x="1080" y="6646"/>
                  </a:cubicBezTo>
                  <a:cubicBezTo>
                    <a:pt x="1080" y="6646"/>
                    <a:pt x="0" y="6646"/>
                    <a:pt x="0" y="8308"/>
                  </a:cubicBezTo>
                  <a:cubicBezTo>
                    <a:pt x="0" y="8308"/>
                    <a:pt x="1080" y="9969"/>
                    <a:pt x="1080" y="9969"/>
                  </a:cubicBezTo>
                  <a:cubicBezTo>
                    <a:pt x="2160" y="9969"/>
                    <a:pt x="2160" y="9969"/>
                    <a:pt x="2160" y="11631"/>
                  </a:cubicBezTo>
                  <a:cubicBezTo>
                    <a:pt x="2160" y="13292"/>
                    <a:pt x="3240" y="13292"/>
                    <a:pt x="3240" y="14954"/>
                  </a:cubicBezTo>
                  <a:cubicBezTo>
                    <a:pt x="3240" y="14954"/>
                    <a:pt x="1080" y="19938"/>
                    <a:pt x="3240" y="19938"/>
                  </a:cubicBezTo>
                  <a:cubicBezTo>
                    <a:pt x="4320" y="19938"/>
                    <a:pt x="4320" y="18277"/>
                    <a:pt x="5400" y="18277"/>
                  </a:cubicBezTo>
                  <a:cubicBezTo>
                    <a:pt x="6480" y="18277"/>
                    <a:pt x="6480" y="19938"/>
                    <a:pt x="6480" y="18277"/>
                  </a:cubicBezTo>
                  <a:cubicBezTo>
                    <a:pt x="7560" y="16615"/>
                    <a:pt x="6480" y="16615"/>
                    <a:pt x="7560" y="16615"/>
                  </a:cubicBezTo>
                  <a:cubicBezTo>
                    <a:pt x="8640" y="16615"/>
                    <a:pt x="8640" y="16615"/>
                    <a:pt x="8640" y="16615"/>
                  </a:cubicBezTo>
                  <a:cubicBezTo>
                    <a:pt x="8640" y="16615"/>
                    <a:pt x="8640" y="14954"/>
                    <a:pt x="8640" y="14954"/>
                  </a:cubicBezTo>
                  <a:cubicBezTo>
                    <a:pt x="8640" y="14954"/>
                    <a:pt x="9720" y="13292"/>
                    <a:pt x="9720" y="13292"/>
                  </a:cubicBezTo>
                  <a:cubicBezTo>
                    <a:pt x="9720" y="11631"/>
                    <a:pt x="10800" y="13292"/>
                    <a:pt x="10800" y="13292"/>
                  </a:cubicBezTo>
                  <a:cubicBezTo>
                    <a:pt x="11880" y="13292"/>
                    <a:pt x="10800" y="14954"/>
                    <a:pt x="11880" y="14954"/>
                  </a:cubicBezTo>
                  <a:cubicBezTo>
                    <a:pt x="11880" y="14954"/>
                    <a:pt x="11880" y="14954"/>
                    <a:pt x="11880" y="14954"/>
                  </a:cubicBezTo>
                  <a:cubicBezTo>
                    <a:pt x="12960" y="16615"/>
                    <a:pt x="11880" y="18277"/>
                    <a:pt x="12960" y="19938"/>
                  </a:cubicBezTo>
                  <a:cubicBezTo>
                    <a:pt x="12960" y="21600"/>
                    <a:pt x="12960" y="21600"/>
                    <a:pt x="14040" y="19938"/>
                  </a:cubicBezTo>
                  <a:cubicBezTo>
                    <a:pt x="15120" y="19938"/>
                    <a:pt x="15120" y="19938"/>
                    <a:pt x="15120" y="19938"/>
                  </a:cubicBezTo>
                  <a:cubicBezTo>
                    <a:pt x="15120" y="19938"/>
                    <a:pt x="15120" y="18277"/>
                    <a:pt x="16200" y="18277"/>
                  </a:cubicBezTo>
                  <a:cubicBezTo>
                    <a:pt x="16200" y="18277"/>
                    <a:pt x="17280" y="18277"/>
                    <a:pt x="17280" y="18277"/>
                  </a:cubicBezTo>
                  <a:cubicBezTo>
                    <a:pt x="17280" y="16615"/>
                    <a:pt x="18360" y="16615"/>
                    <a:pt x="18360" y="18277"/>
                  </a:cubicBezTo>
                  <a:cubicBezTo>
                    <a:pt x="18360" y="18277"/>
                    <a:pt x="19440" y="18277"/>
                    <a:pt x="19440" y="18277"/>
                  </a:cubicBezTo>
                  <a:cubicBezTo>
                    <a:pt x="20520" y="18277"/>
                    <a:pt x="21600" y="19938"/>
                    <a:pt x="21600" y="16615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CEEC24F3-4F0E-46FD-AA9B-06C27A783941}"/>
                </a:ext>
              </a:extLst>
            </p:cNvPr>
            <p:cNvSpPr/>
            <p:nvPr/>
          </p:nvSpPr>
          <p:spPr>
            <a:xfrm>
              <a:off x="5110118" y="2473142"/>
              <a:ext cx="61580" cy="6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320"/>
                  </a:moveTo>
                  <a:cubicBezTo>
                    <a:pt x="0" y="4320"/>
                    <a:pt x="0" y="4320"/>
                    <a:pt x="0" y="4320"/>
                  </a:cubicBezTo>
                  <a:cubicBezTo>
                    <a:pt x="0" y="4320"/>
                    <a:pt x="0" y="4320"/>
                    <a:pt x="0" y="4320"/>
                  </a:cubicBezTo>
                  <a:close/>
                  <a:moveTo>
                    <a:pt x="21600" y="6480"/>
                  </a:moveTo>
                  <a:cubicBezTo>
                    <a:pt x="21600" y="4320"/>
                    <a:pt x="21600" y="0"/>
                    <a:pt x="19200" y="0"/>
                  </a:cubicBezTo>
                  <a:cubicBezTo>
                    <a:pt x="16800" y="0"/>
                    <a:pt x="14400" y="0"/>
                    <a:pt x="14400" y="2160"/>
                  </a:cubicBezTo>
                  <a:cubicBezTo>
                    <a:pt x="14400" y="2160"/>
                    <a:pt x="14400" y="4320"/>
                    <a:pt x="14400" y="6480"/>
                  </a:cubicBezTo>
                  <a:cubicBezTo>
                    <a:pt x="12000" y="8640"/>
                    <a:pt x="12000" y="10800"/>
                    <a:pt x="12000" y="15120"/>
                  </a:cubicBezTo>
                  <a:cubicBezTo>
                    <a:pt x="14400" y="15120"/>
                    <a:pt x="14400" y="17280"/>
                    <a:pt x="14400" y="17280"/>
                  </a:cubicBezTo>
                  <a:cubicBezTo>
                    <a:pt x="16800" y="19440"/>
                    <a:pt x="16800" y="21600"/>
                    <a:pt x="19200" y="21600"/>
                  </a:cubicBezTo>
                  <a:cubicBezTo>
                    <a:pt x="19200" y="15120"/>
                    <a:pt x="19200" y="10800"/>
                    <a:pt x="21600" y="648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DF89E824-D6C4-48B5-98C8-D56E8899CF0C}"/>
                </a:ext>
              </a:extLst>
            </p:cNvPr>
            <p:cNvSpPr/>
            <p:nvPr/>
          </p:nvSpPr>
          <p:spPr>
            <a:xfrm>
              <a:off x="3661821" y="2255234"/>
              <a:ext cx="107765" cy="9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0250" y="0"/>
                    <a:pt x="20250" y="0"/>
                  </a:cubicBezTo>
                  <a:cubicBezTo>
                    <a:pt x="17550" y="1440"/>
                    <a:pt x="16200" y="1440"/>
                    <a:pt x="13500" y="1440"/>
                  </a:cubicBezTo>
                  <a:cubicBezTo>
                    <a:pt x="12150" y="1440"/>
                    <a:pt x="10800" y="2880"/>
                    <a:pt x="9450" y="2880"/>
                  </a:cubicBezTo>
                  <a:cubicBezTo>
                    <a:pt x="9450" y="2880"/>
                    <a:pt x="8100" y="1440"/>
                    <a:pt x="8100" y="1440"/>
                  </a:cubicBezTo>
                  <a:cubicBezTo>
                    <a:pt x="6750" y="1440"/>
                    <a:pt x="6750" y="2880"/>
                    <a:pt x="5400" y="2880"/>
                  </a:cubicBezTo>
                  <a:cubicBezTo>
                    <a:pt x="4050" y="2880"/>
                    <a:pt x="2700" y="1440"/>
                    <a:pt x="2700" y="2880"/>
                  </a:cubicBezTo>
                  <a:cubicBezTo>
                    <a:pt x="2700" y="2880"/>
                    <a:pt x="2700" y="4320"/>
                    <a:pt x="2700" y="4320"/>
                  </a:cubicBezTo>
                  <a:cubicBezTo>
                    <a:pt x="2700" y="4320"/>
                    <a:pt x="2700" y="4320"/>
                    <a:pt x="2700" y="4320"/>
                  </a:cubicBezTo>
                  <a:cubicBezTo>
                    <a:pt x="2700" y="4320"/>
                    <a:pt x="1350" y="5760"/>
                    <a:pt x="1350" y="5760"/>
                  </a:cubicBezTo>
                  <a:cubicBezTo>
                    <a:pt x="1350" y="5760"/>
                    <a:pt x="1350" y="5760"/>
                    <a:pt x="1350" y="5760"/>
                  </a:cubicBezTo>
                  <a:cubicBezTo>
                    <a:pt x="0" y="7200"/>
                    <a:pt x="1350" y="5760"/>
                    <a:pt x="0" y="7200"/>
                  </a:cubicBezTo>
                  <a:cubicBezTo>
                    <a:pt x="0" y="7200"/>
                    <a:pt x="1350" y="11520"/>
                    <a:pt x="1350" y="11520"/>
                  </a:cubicBezTo>
                  <a:cubicBezTo>
                    <a:pt x="1350" y="11520"/>
                    <a:pt x="2700" y="11520"/>
                    <a:pt x="2700" y="11520"/>
                  </a:cubicBezTo>
                  <a:cubicBezTo>
                    <a:pt x="2700" y="11520"/>
                    <a:pt x="2700" y="11520"/>
                    <a:pt x="2700" y="11520"/>
                  </a:cubicBezTo>
                  <a:cubicBezTo>
                    <a:pt x="2700" y="11520"/>
                    <a:pt x="2700" y="12960"/>
                    <a:pt x="2700" y="11520"/>
                  </a:cubicBezTo>
                  <a:cubicBezTo>
                    <a:pt x="2700" y="12960"/>
                    <a:pt x="2700" y="12960"/>
                    <a:pt x="2700" y="14400"/>
                  </a:cubicBezTo>
                  <a:cubicBezTo>
                    <a:pt x="2700" y="14400"/>
                    <a:pt x="2700" y="14400"/>
                    <a:pt x="2700" y="14400"/>
                  </a:cubicBezTo>
                  <a:cubicBezTo>
                    <a:pt x="1350" y="14400"/>
                    <a:pt x="1350" y="15840"/>
                    <a:pt x="1350" y="15840"/>
                  </a:cubicBezTo>
                  <a:cubicBezTo>
                    <a:pt x="1350" y="17280"/>
                    <a:pt x="1350" y="18720"/>
                    <a:pt x="1350" y="20160"/>
                  </a:cubicBezTo>
                  <a:cubicBezTo>
                    <a:pt x="2700" y="20160"/>
                    <a:pt x="2700" y="21600"/>
                    <a:pt x="4050" y="21600"/>
                  </a:cubicBezTo>
                  <a:cubicBezTo>
                    <a:pt x="5400" y="21600"/>
                    <a:pt x="5400" y="20160"/>
                    <a:pt x="6750" y="20160"/>
                  </a:cubicBezTo>
                  <a:cubicBezTo>
                    <a:pt x="9450" y="17280"/>
                    <a:pt x="13500" y="15840"/>
                    <a:pt x="16200" y="12960"/>
                  </a:cubicBezTo>
                  <a:cubicBezTo>
                    <a:pt x="17550" y="12960"/>
                    <a:pt x="17550" y="12960"/>
                    <a:pt x="17550" y="11520"/>
                  </a:cubicBezTo>
                  <a:cubicBezTo>
                    <a:pt x="18900" y="10080"/>
                    <a:pt x="18900" y="8640"/>
                    <a:pt x="18900" y="7200"/>
                  </a:cubicBezTo>
                  <a:cubicBezTo>
                    <a:pt x="18900" y="5760"/>
                    <a:pt x="17550" y="4320"/>
                    <a:pt x="18900" y="2880"/>
                  </a:cubicBezTo>
                  <a:cubicBezTo>
                    <a:pt x="18900" y="2880"/>
                    <a:pt x="20250" y="2880"/>
                    <a:pt x="20250" y="2880"/>
                  </a:cubicBezTo>
                  <a:cubicBezTo>
                    <a:pt x="20250" y="1440"/>
                    <a:pt x="21600" y="1440"/>
                    <a:pt x="21600" y="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16B8C99D-F6A3-404F-B7A9-005E9798DC2E}"/>
                </a:ext>
              </a:extLst>
            </p:cNvPr>
            <p:cNvSpPr/>
            <p:nvPr/>
          </p:nvSpPr>
          <p:spPr>
            <a:xfrm>
              <a:off x="3166818" y="2068003"/>
              <a:ext cx="74606" cy="3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7200"/>
                    <a:pt x="19636" y="10800"/>
                    <a:pt x="19636" y="10800"/>
                  </a:cubicBezTo>
                  <a:cubicBezTo>
                    <a:pt x="19636" y="10800"/>
                    <a:pt x="19636" y="10800"/>
                    <a:pt x="17673" y="10800"/>
                  </a:cubicBezTo>
                  <a:cubicBezTo>
                    <a:pt x="17673" y="7200"/>
                    <a:pt x="15709" y="7200"/>
                    <a:pt x="15709" y="7200"/>
                  </a:cubicBezTo>
                  <a:cubicBezTo>
                    <a:pt x="15709" y="3600"/>
                    <a:pt x="17673" y="7200"/>
                    <a:pt x="15709" y="3600"/>
                  </a:cubicBezTo>
                  <a:cubicBezTo>
                    <a:pt x="15709" y="3600"/>
                    <a:pt x="13745" y="0"/>
                    <a:pt x="13745" y="0"/>
                  </a:cubicBezTo>
                  <a:cubicBezTo>
                    <a:pt x="11782" y="0"/>
                    <a:pt x="9818" y="0"/>
                    <a:pt x="11782" y="3600"/>
                  </a:cubicBezTo>
                  <a:cubicBezTo>
                    <a:pt x="11782" y="3600"/>
                    <a:pt x="9818" y="3600"/>
                    <a:pt x="7855" y="3600"/>
                  </a:cubicBezTo>
                  <a:cubicBezTo>
                    <a:pt x="7855" y="3600"/>
                    <a:pt x="5891" y="3600"/>
                    <a:pt x="5891" y="3600"/>
                  </a:cubicBezTo>
                  <a:cubicBezTo>
                    <a:pt x="5891" y="3600"/>
                    <a:pt x="5891" y="3600"/>
                    <a:pt x="3927" y="3600"/>
                  </a:cubicBezTo>
                  <a:cubicBezTo>
                    <a:pt x="5891" y="7200"/>
                    <a:pt x="3927" y="10800"/>
                    <a:pt x="1964" y="10800"/>
                  </a:cubicBezTo>
                  <a:cubicBezTo>
                    <a:pt x="1964" y="14400"/>
                    <a:pt x="1964" y="14400"/>
                    <a:pt x="0" y="18000"/>
                  </a:cubicBezTo>
                  <a:cubicBezTo>
                    <a:pt x="1964" y="18000"/>
                    <a:pt x="1964" y="14400"/>
                    <a:pt x="3927" y="14400"/>
                  </a:cubicBezTo>
                  <a:cubicBezTo>
                    <a:pt x="3927" y="18000"/>
                    <a:pt x="3927" y="21600"/>
                    <a:pt x="5891" y="21600"/>
                  </a:cubicBezTo>
                  <a:cubicBezTo>
                    <a:pt x="5891" y="21600"/>
                    <a:pt x="7855" y="21600"/>
                    <a:pt x="7855" y="21600"/>
                  </a:cubicBezTo>
                  <a:cubicBezTo>
                    <a:pt x="9818" y="18000"/>
                    <a:pt x="9818" y="18000"/>
                    <a:pt x="9818" y="18000"/>
                  </a:cubicBezTo>
                  <a:cubicBezTo>
                    <a:pt x="9818" y="18000"/>
                    <a:pt x="9818" y="14400"/>
                    <a:pt x="11782" y="14400"/>
                  </a:cubicBezTo>
                  <a:cubicBezTo>
                    <a:pt x="11782" y="14400"/>
                    <a:pt x="11782" y="18000"/>
                    <a:pt x="11782" y="18000"/>
                  </a:cubicBezTo>
                  <a:cubicBezTo>
                    <a:pt x="11782" y="18000"/>
                    <a:pt x="13745" y="21600"/>
                    <a:pt x="13745" y="21600"/>
                  </a:cubicBezTo>
                  <a:cubicBezTo>
                    <a:pt x="13745" y="21600"/>
                    <a:pt x="13745" y="21600"/>
                    <a:pt x="13745" y="21600"/>
                  </a:cubicBezTo>
                  <a:cubicBezTo>
                    <a:pt x="13745" y="21600"/>
                    <a:pt x="15709" y="18000"/>
                    <a:pt x="15709" y="18000"/>
                  </a:cubicBezTo>
                  <a:cubicBezTo>
                    <a:pt x="15709" y="14400"/>
                    <a:pt x="15709" y="14400"/>
                    <a:pt x="15709" y="14400"/>
                  </a:cubicBezTo>
                  <a:cubicBezTo>
                    <a:pt x="15709" y="14400"/>
                    <a:pt x="17673" y="18000"/>
                    <a:pt x="17673" y="14400"/>
                  </a:cubicBezTo>
                  <a:cubicBezTo>
                    <a:pt x="17673" y="14400"/>
                    <a:pt x="19636" y="14400"/>
                    <a:pt x="19636" y="18000"/>
                  </a:cubicBezTo>
                  <a:cubicBezTo>
                    <a:pt x="19636" y="14400"/>
                    <a:pt x="17673" y="10800"/>
                    <a:pt x="21600" y="14400"/>
                  </a:cubicBezTo>
                  <a:cubicBezTo>
                    <a:pt x="21600" y="144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30F0C1DC-37BC-4BBC-83D4-8A86AD79F411}"/>
                </a:ext>
              </a:extLst>
            </p:cNvPr>
            <p:cNvSpPr/>
            <p:nvPr/>
          </p:nvSpPr>
          <p:spPr>
            <a:xfrm>
              <a:off x="3248529" y="1717870"/>
              <a:ext cx="175265" cy="21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extrusionOk="0">
                  <a:moveTo>
                    <a:pt x="14123" y="16930"/>
                  </a:moveTo>
                  <a:cubicBezTo>
                    <a:pt x="13292" y="17514"/>
                    <a:pt x="13292" y="17514"/>
                    <a:pt x="12462" y="17514"/>
                  </a:cubicBezTo>
                  <a:cubicBezTo>
                    <a:pt x="12462" y="18097"/>
                    <a:pt x="13292" y="18681"/>
                    <a:pt x="12462" y="18681"/>
                  </a:cubicBezTo>
                  <a:cubicBezTo>
                    <a:pt x="13292" y="18681"/>
                    <a:pt x="13292" y="18097"/>
                    <a:pt x="14123" y="18097"/>
                  </a:cubicBezTo>
                  <a:cubicBezTo>
                    <a:pt x="13292" y="17514"/>
                    <a:pt x="14123" y="17514"/>
                    <a:pt x="14123" y="17514"/>
                  </a:cubicBezTo>
                  <a:cubicBezTo>
                    <a:pt x="14123" y="17514"/>
                    <a:pt x="14123" y="16930"/>
                    <a:pt x="14123" y="16930"/>
                  </a:cubicBezTo>
                  <a:close/>
                  <a:moveTo>
                    <a:pt x="14123" y="16930"/>
                  </a:moveTo>
                  <a:cubicBezTo>
                    <a:pt x="14123" y="16930"/>
                    <a:pt x="14123" y="16930"/>
                    <a:pt x="14123" y="16930"/>
                  </a:cubicBezTo>
                  <a:cubicBezTo>
                    <a:pt x="14123" y="16930"/>
                    <a:pt x="14123" y="17514"/>
                    <a:pt x="14123" y="17514"/>
                  </a:cubicBezTo>
                  <a:cubicBezTo>
                    <a:pt x="14123" y="17514"/>
                    <a:pt x="14954" y="16930"/>
                    <a:pt x="14954" y="16930"/>
                  </a:cubicBezTo>
                  <a:cubicBezTo>
                    <a:pt x="14954" y="16930"/>
                    <a:pt x="14123" y="16930"/>
                    <a:pt x="14123" y="16930"/>
                  </a:cubicBezTo>
                  <a:close/>
                  <a:moveTo>
                    <a:pt x="14123" y="14011"/>
                  </a:moveTo>
                  <a:cubicBezTo>
                    <a:pt x="14123" y="14011"/>
                    <a:pt x="13292" y="13427"/>
                    <a:pt x="12462" y="13427"/>
                  </a:cubicBezTo>
                  <a:cubicBezTo>
                    <a:pt x="12462" y="12843"/>
                    <a:pt x="11631" y="12843"/>
                    <a:pt x="11631" y="12843"/>
                  </a:cubicBezTo>
                  <a:cubicBezTo>
                    <a:pt x="10800" y="12843"/>
                    <a:pt x="10800" y="12259"/>
                    <a:pt x="10800" y="11676"/>
                  </a:cubicBezTo>
                  <a:cubicBezTo>
                    <a:pt x="10800" y="11676"/>
                    <a:pt x="10800" y="11092"/>
                    <a:pt x="10800" y="11092"/>
                  </a:cubicBezTo>
                  <a:cubicBezTo>
                    <a:pt x="10800" y="11092"/>
                    <a:pt x="10800" y="11092"/>
                    <a:pt x="10800" y="11092"/>
                  </a:cubicBezTo>
                  <a:cubicBezTo>
                    <a:pt x="10800" y="11092"/>
                    <a:pt x="10800" y="10508"/>
                    <a:pt x="11631" y="10508"/>
                  </a:cubicBezTo>
                  <a:cubicBezTo>
                    <a:pt x="10800" y="10508"/>
                    <a:pt x="10800" y="9924"/>
                    <a:pt x="10800" y="9924"/>
                  </a:cubicBezTo>
                  <a:cubicBezTo>
                    <a:pt x="11631" y="9924"/>
                    <a:pt x="11631" y="9924"/>
                    <a:pt x="11631" y="9924"/>
                  </a:cubicBezTo>
                  <a:cubicBezTo>
                    <a:pt x="11631" y="9924"/>
                    <a:pt x="11631" y="9924"/>
                    <a:pt x="11631" y="9924"/>
                  </a:cubicBezTo>
                  <a:cubicBezTo>
                    <a:pt x="11631" y="9341"/>
                    <a:pt x="11631" y="9341"/>
                    <a:pt x="11631" y="9341"/>
                  </a:cubicBezTo>
                  <a:cubicBezTo>
                    <a:pt x="11631" y="9341"/>
                    <a:pt x="12462" y="9341"/>
                    <a:pt x="12462" y="9341"/>
                  </a:cubicBezTo>
                  <a:cubicBezTo>
                    <a:pt x="12462" y="9341"/>
                    <a:pt x="12462" y="9341"/>
                    <a:pt x="12462" y="9341"/>
                  </a:cubicBezTo>
                  <a:cubicBezTo>
                    <a:pt x="12462" y="8757"/>
                    <a:pt x="12462" y="8757"/>
                    <a:pt x="13292" y="8757"/>
                  </a:cubicBezTo>
                  <a:cubicBezTo>
                    <a:pt x="13292" y="8757"/>
                    <a:pt x="13292" y="8757"/>
                    <a:pt x="13292" y="8757"/>
                  </a:cubicBezTo>
                  <a:cubicBezTo>
                    <a:pt x="13292" y="8757"/>
                    <a:pt x="14123" y="8173"/>
                    <a:pt x="14123" y="8173"/>
                  </a:cubicBezTo>
                  <a:cubicBezTo>
                    <a:pt x="14123" y="8173"/>
                    <a:pt x="14123" y="8173"/>
                    <a:pt x="14123" y="8173"/>
                  </a:cubicBezTo>
                  <a:cubicBezTo>
                    <a:pt x="14954" y="8757"/>
                    <a:pt x="14954" y="8173"/>
                    <a:pt x="15785" y="8173"/>
                  </a:cubicBezTo>
                  <a:cubicBezTo>
                    <a:pt x="15785" y="7589"/>
                    <a:pt x="15785" y="7589"/>
                    <a:pt x="16615" y="7005"/>
                  </a:cubicBezTo>
                  <a:cubicBezTo>
                    <a:pt x="16615" y="7005"/>
                    <a:pt x="17446" y="7005"/>
                    <a:pt x="17446" y="7005"/>
                  </a:cubicBezTo>
                  <a:cubicBezTo>
                    <a:pt x="17446" y="6422"/>
                    <a:pt x="16615" y="6422"/>
                    <a:pt x="16615" y="6422"/>
                  </a:cubicBezTo>
                  <a:cubicBezTo>
                    <a:pt x="16615" y="5838"/>
                    <a:pt x="18277" y="5838"/>
                    <a:pt x="17446" y="5838"/>
                  </a:cubicBezTo>
                  <a:cubicBezTo>
                    <a:pt x="17446" y="5838"/>
                    <a:pt x="17446" y="5838"/>
                    <a:pt x="17446" y="5838"/>
                  </a:cubicBezTo>
                  <a:cubicBezTo>
                    <a:pt x="16615" y="5254"/>
                    <a:pt x="18277" y="5838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4670"/>
                    <a:pt x="19108" y="4670"/>
                    <a:pt x="19108" y="4670"/>
                  </a:cubicBezTo>
                  <a:cubicBezTo>
                    <a:pt x="19938" y="4670"/>
                    <a:pt x="20769" y="4670"/>
                    <a:pt x="21600" y="4670"/>
                  </a:cubicBezTo>
                  <a:cubicBezTo>
                    <a:pt x="21600" y="4670"/>
                    <a:pt x="21600" y="4670"/>
                    <a:pt x="21600" y="4670"/>
                  </a:cubicBezTo>
                  <a:cubicBezTo>
                    <a:pt x="20769" y="4086"/>
                    <a:pt x="20769" y="4086"/>
                    <a:pt x="20769" y="3503"/>
                  </a:cubicBezTo>
                  <a:cubicBezTo>
                    <a:pt x="20769" y="3503"/>
                    <a:pt x="20769" y="3503"/>
                    <a:pt x="20769" y="3503"/>
                  </a:cubicBezTo>
                  <a:cubicBezTo>
                    <a:pt x="20769" y="2919"/>
                    <a:pt x="20769" y="2919"/>
                    <a:pt x="20769" y="2919"/>
                  </a:cubicBezTo>
                  <a:cubicBezTo>
                    <a:pt x="20769" y="2919"/>
                    <a:pt x="20769" y="2335"/>
                    <a:pt x="20769" y="2335"/>
                  </a:cubicBezTo>
                  <a:cubicBezTo>
                    <a:pt x="20769" y="2919"/>
                    <a:pt x="19938" y="2335"/>
                    <a:pt x="19938" y="2335"/>
                  </a:cubicBezTo>
                  <a:cubicBezTo>
                    <a:pt x="19938" y="2335"/>
                    <a:pt x="19938" y="1751"/>
                    <a:pt x="19938" y="1751"/>
                  </a:cubicBezTo>
                  <a:cubicBezTo>
                    <a:pt x="18277" y="584"/>
                    <a:pt x="16615" y="0"/>
                    <a:pt x="14123" y="0"/>
                  </a:cubicBezTo>
                  <a:cubicBezTo>
                    <a:pt x="14954" y="0"/>
                    <a:pt x="14954" y="584"/>
                    <a:pt x="14123" y="584"/>
                  </a:cubicBezTo>
                  <a:cubicBezTo>
                    <a:pt x="14123" y="584"/>
                    <a:pt x="14123" y="584"/>
                    <a:pt x="14954" y="584"/>
                  </a:cubicBezTo>
                  <a:cubicBezTo>
                    <a:pt x="14123" y="1168"/>
                    <a:pt x="12462" y="584"/>
                    <a:pt x="11631" y="584"/>
                  </a:cubicBezTo>
                  <a:cubicBezTo>
                    <a:pt x="10800" y="584"/>
                    <a:pt x="11631" y="1168"/>
                    <a:pt x="11631" y="1168"/>
                  </a:cubicBezTo>
                  <a:cubicBezTo>
                    <a:pt x="10800" y="1751"/>
                    <a:pt x="10800" y="1168"/>
                    <a:pt x="9969" y="1168"/>
                  </a:cubicBezTo>
                  <a:cubicBezTo>
                    <a:pt x="9138" y="1168"/>
                    <a:pt x="8308" y="2335"/>
                    <a:pt x="8308" y="2335"/>
                  </a:cubicBezTo>
                  <a:cubicBezTo>
                    <a:pt x="8308" y="2335"/>
                    <a:pt x="9138" y="2919"/>
                    <a:pt x="8308" y="2919"/>
                  </a:cubicBezTo>
                  <a:cubicBezTo>
                    <a:pt x="8308" y="2919"/>
                    <a:pt x="8308" y="2919"/>
                    <a:pt x="8308" y="2919"/>
                  </a:cubicBezTo>
                  <a:cubicBezTo>
                    <a:pt x="8308" y="3503"/>
                    <a:pt x="6646" y="3503"/>
                    <a:pt x="7477" y="4086"/>
                  </a:cubicBezTo>
                  <a:cubicBezTo>
                    <a:pt x="6646" y="4086"/>
                    <a:pt x="5815" y="4086"/>
                    <a:pt x="5815" y="4086"/>
                  </a:cubicBezTo>
                  <a:cubicBezTo>
                    <a:pt x="5815" y="4670"/>
                    <a:pt x="5815" y="4670"/>
                    <a:pt x="5815" y="5254"/>
                  </a:cubicBezTo>
                  <a:cubicBezTo>
                    <a:pt x="5815" y="5838"/>
                    <a:pt x="4985" y="6422"/>
                    <a:pt x="4154" y="6422"/>
                  </a:cubicBezTo>
                  <a:cubicBezTo>
                    <a:pt x="4985" y="7005"/>
                    <a:pt x="5815" y="7005"/>
                    <a:pt x="4985" y="7589"/>
                  </a:cubicBezTo>
                  <a:cubicBezTo>
                    <a:pt x="4985" y="7589"/>
                    <a:pt x="4154" y="7589"/>
                    <a:pt x="3323" y="7589"/>
                  </a:cubicBezTo>
                  <a:cubicBezTo>
                    <a:pt x="2492" y="7589"/>
                    <a:pt x="2492" y="7589"/>
                    <a:pt x="1662" y="8173"/>
                  </a:cubicBezTo>
                  <a:cubicBezTo>
                    <a:pt x="1662" y="8173"/>
                    <a:pt x="1662" y="8173"/>
                    <a:pt x="1662" y="8173"/>
                  </a:cubicBezTo>
                  <a:cubicBezTo>
                    <a:pt x="1662" y="8757"/>
                    <a:pt x="1662" y="8757"/>
                    <a:pt x="1662" y="8757"/>
                  </a:cubicBezTo>
                  <a:cubicBezTo>
                    <a:pt x="1662" y="9341"/>
                    <a:pt x="1662" y="9341"/>
                    <a:pt x="1662" y="9924"/>
                  </a:cubicBezTo>
                  <a:cubicBezTo>
                    <a:pt x="1662" y="9924"/>
                    <a:pt x="2492" y="9924"/>
                    <a:pt x="2492" y="10508"/>
                  </a:cubicBezTo>
                  <a:cubicBezTo>
                    <a:pt x="2492" y="10508"/>
                    <a:pt x="1662" y="11092"/>
                    <a:pt x="1662" y="11092"/>
                  </a:cubicBezTo>
                  <a:cubicBezTo>
                    <a:pt x="1662" y="11092"/>
                    <a:pt x="3323" y="11676"/>
                    <a:pt x="3323" y="11676"/>
                  </a:cubicBezTo>
                  <a:cubicBezTo>
                    <a:pt x="3323" y="12259"/>
                    <a:pt x="2492" y="12259"/>
                    <a:pt x="2492" y="12259"/>
                  </a:cubicBezTo>
                  <a:cubicBezTo>
                    <a:pt x="2492" y="12843"/>
                    <a:pt x="3323" y="13427"/>
                    <a:pt x="2492" y="14011"/>
                  </a:cubicBezTo>
                  <a:cubicBezTo>
                    <a:pt x="1662" y="14011"/>
                    <a:pt x="1662" y="14011"/>
                    <a:pt x="1662" y="14011"/>
                  </a:cubicBezTo>
                  <a:cubicBezTo>
                    <a:pt x="831" y="14595"/>
                    <a:pt x="1662" y="14595"/>
                    <a:pt x="1662" y="15178"/>
                  </a:cubicBezTo>
                  <a:cubicBezTo>
                    <a:pt x="1662" y="15178"/>
                    <a:pt x="831" y="15762"/>
                    <a:pt x="831" y="15762"/>
                  </a:cubicBezTo>
                  <a:cubicBezTo>
                    <a:pt x="831" y="15762"/>
                    <a:pt x="831" y="15178"/>
                    <a:pt x="831" y="15178"/>
                  </a:cubicBezTo>
                  <a:cubicBezTo>
                    <a:pt x="0" y="15178"/>
                    <a:pt x="831" y="15762"/>
                    <a:pt x="0" y="16346"/>
                  </a:cubicBezTo>
                  <a:cubicBezTo>
                    <a:pt x="831" y="16346"/>
                    <a:pt x="1662" y="17514"/>
                    <a:pt x="1662" y="18097"/>
                  </a:cubicBezTo>
                  <a:cubicBezTo>
                    <a:pt x="1662" y="18097"/>
                    <a:pt x="2492" y="18681"/>
                    <a:pt x="2492" y="19265"/>
                  </a:cubicBezTo>
                  <a:cubicBezTo>
                    <a:pt x="3323" y="19265"/>
                    <a:pt x="4154" y="19849"/>
                    <a:pt x="2492" y="19849"/>
                  </a:cubicBezTo>
                  <a:cubicBezTo>
                    <a:pt x="3323" y="19849"/>
                    <a:pt x="3323" y="19849"/>
                    <a:pt x="3323" y="19849"/>
                  </a:cubicBezTo>
                  <a:cubicBezTo>
                    <a:pt x="3323" y="19849"/>
                    <a:pt x="2492" y="19849"/>
                    <a:pt x="2492" y="19849"/>
                  </a:cubicBezTo>
                  <a:cubicBezTo>
                    <a:pt x="3323" y="20432"/>
                    <a:pt x="4154" y="20432"/>
                    <a:pt x="3323" y="21016"/>
                  </a:cubicBezTo>
                  <a:cubicBezTo>
                    <a:pt x="4154" y="21016"/>
                    <a:pt x="5815" y="21600"/>
                    <a:pt x="5815" y="21016"/>
                  </a:cubicBezTo>
                  <a:cubicBezTo>
                    <a:pt x="5815" y="21016"/>
                    <a:pt x="5815" y="21016"/>
                    <a:pt x="5815" y="20432"/>
                  </a:cubicBezTo>
                  <a:cubicBezTo>
                    <a:pt x="5815" y="20432"/>
                    <a:pt x="6646" y="20432"/>
                    <a:pt x="6646" y="20432"/>
                  </a:cubicBezTo>
                  <a:cubicBezTo>
                    <a:pt x="6646" y="19849"/>
                    <a:pt x="8308" y="19849"/>
                    <a:pt x="8308" y="19849"/>
                  </a:cubicBezTo>
                  <a:cubicBezTo>
                    <a:pt x="9138" y="19849"/>
                    <a:pt x="9969" y="19265"/>
                    <a:pt x="9969" y="18681"/>
                  </a:cubicBezTo>
                  <a:cubicBezTo>
                    <a:pt x="9969" y="18097"/>
                    <a:pt x="9969" y="18097"/>
                    <a:pt x="9969" y="17514"/>
                  </a:cubicBezTo>
                  <a:cubicBezTo>
                    <a:pt x="9969" y="16930"/>
                    <a:pt x="9969" y="16930"/>
                    <a:pt x="9969" y="16346"/>
                  </a:cubicBezTo>
                  <a:cubicBezTo>
                    <a:pt x="9969" y="16346"/>
                    <a:pt x="9969" y="16346"/>
                    <a:pt x="10800" y="16346"/>
                  </a:cubicBezTo>
                  <a:cubicBezTo>
                    <a:pt x="9969" y="15762"/>
                    <a:pt x="9969" y="15762"/>
                    <a:pt x="9138" y="15762"/>
                  </a:cubicBezTo>
                  <a:cubicBezTo>
                    <a:pt x="9138" y="15762"/>
                    <a:pt x="9969" y="15762"/>
                    <a:pt x="10800" y="15762"/>
                  </a:cubicBezTo>
                  <a:cubicBezTo>
                    <a:pt x="10800" y="15762"/>
                    <a:pt x="11631" y="15762"/>
                    <a:pt x="11631" y="15762"/>
                  </a:cubicBezTo>
                  <a:cubicBezTo>
                    <a:pt x="11631" y="15178"/>
                    <a:pt x="12462" y="15178"/>
                    <a:pt x="12462" y="15178"/>
                  </a:cubicBezTo>
                  <a:cubicBezTo>
                    <a:pt x="13292" y="15178"/>
                    <a:pt x="13292" y="15178"/>
                    <a:pt x="13292" y="15178"/>
                  </a:cubicBezTo>
                  <a:cubicBezTo>
                    <a:pt x="13292" y="14595"/>
                    <a:pt x="12462" y="15178"/>
                    <a:pt x="12462" y="14595"/>
                  </a:cubicBezTo>
                  <a:cubicBezTo>
                    <a:pt x="12462" y="14595"/>
                    <a:pt x="12462" y="14595"/>
                    <a:pt x="12462" y="14595"/>
                  </a:cubicBezTo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D16830F9-88A9-4E54-B9C6-BB445C5E84B0}"/>
                </a:ext>
              </a:extLst>
            </p:cNvPr>
            <p:cNvSpPr/>
            <p:nvPr/>
          </p:nvSpPr>
          <p:spPr>
            <a:xfrm>
              <a:off x="3248529" y="1717870"/>
              <a:ext cx="175265" cy="21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extrusionOk="0">
                  <a:moveTo>
                    <a:pt x="14123" y="16930"/>
                  </a:moveTo>
                  <a:cubicBezTo>
                    <a:pt x="13292" y="17514"/>
                    <a:pt x="13292" y="17514"/>
                    <a:pt x="12462" y="17514"/>
                  </a:cubicBezTo>
                  <a:cubicBezTo>
                    <a:pt x="12462" y="18097"/>
                    <a:pt x="13292" y="18681"/>
                    <a:pt x="12462" y="18681"/>
                  </a:cubicBezTo>
                  <a:cubicBezTo>
                    <a:pt x="13292" y="18681"/>
                    <a:pt x="13292" y="18097"/>
                    <a:pt x="14123" y="18097"/>
                  </a:cubicBezTo>
                  <a:cubicBezTo>
                    <a:pt x="13292" y="17514"/>
                    <a:pt x="14123" y="17514"/>
                    <a:pt x="14123" y="17514"/>
                  </a:cubicBezTo>
                  <a:cubicBezTo>
                    <a:pt x="14123" y="17514"/>
                    <a:pt x="14123" y="16930"/>
                    <a:pt x="14123" y="16930"/>
                  </a:cubicBezTo>
                  <a:close/>
                  <a:moveTo>
                    <a:pt x="14123" y="16930"/>
                  </a:moveTo>
                  <a:cubicBezTo>
                    <a:pt x="14123" y="16930"/>
                    <a:pt x="14123" y="16930"/>
                    <a:pt x="14123" y="16930"/>
                  </a:cubicBezTo>
                  <a:cubicBezTo>
                    <a:pt x="14123" y="16930"/>
                    <a:pt x="14123" y="17514"/>
                    <a:pt x="14123" y="17514"/>
                  </a:cubicBezTo>
                  <a:cubicBezTo>
                    <a:pt x="14123" y="17514"/>
                    <a:pt x="14954" y="16930"/>
                    <a:pt x="14954" y="16930"/>
                  </a:cubicBezTo>
                  <a:cubicBezTo>
                    <a:pt x="14954" y="16930"/>
                    <a:pt x="14123" y="16930"/>
                    <a:pt x="14123" y="16930"/>
                  </a:cubicBezTo>
                  <a:close/>
                  <a:moveTo>
                    <a:pt x="14123" y="14011"/>
                  </a:moveTo>
                  <a:cubicBezTo>
                    <a:pt x="14123" y="14011"/>
                    <a:pt x="13292" y="13427"/>
                    <a:pt x="12462" y="13427"/>
                  </a:cubicBezTo>
                  <a:cubicBezTo>
                    <a:pt x="12462" y="12843"/>
                    <a:pt x="11631" y="12843"/>
                    <a:pt x="11631" y="12843"/>
                  </a:cubicBezTo>
                  <a:cubicBezTo>
                    <a:pt x="10800" y="12843"/>
                    <a:pt x="10800" y="12259"/>
                    <a:pt x="10800" y="11676"/>
                  </a:cubicBezTo>
                  <a:cubicBezTo>
                    <a:pt x="10800" y="11676"/>
                    <a:pt x="10800" y="11092"/>
                    <a:pt x="10800" y="11092"/>
                  </a:cubicBezTo>
                  <a:cubicBezTo>
                    <a:pt x="10800" y="11092"/>
                    <a:pt x="10800" y="11092"/>
                    <a:pt x="10800" y="11092"/>
                  </a:cubicBezTo>
                  <a:cubicBezTo>
                    <a:pt x="10800" y="11092"/>
                    <a:pt x="10800" y="10508"/>
                    <a:pt x="11631" y="10508"/>
                  </a:cubicBezTo>
                  <a:cubicBezTo>
                    <a:pt x="10800" y="10508"/>
                    <a:pt x="10800" y="9924"/>
                    <a:pt x="10800" y="9924"/>
                  </a:cubicBezTo>
                  <a:cubicBezTo>
                    <a:pt x="11631" y="9924"/>
                    <a:pt x="11631" y="9924"/>
                    <a:pt x="11631" y="9924"/>
                  </a:cubicBezTo>
                  <a:cubicBezTo>
                    <a:pt x="11631" y="9924"/>
                    <a:pt x="11631" y="9924"/>
                    <a:pt x="11631" y="9924"/>
                  </a:cubicBezTo>
                  <a:cubicBezTo>
                    <a:pt x="11631" y="9341"/>
                    <a:pt x="11631" y="9341"/>
                    <a:pt x="11631" y="9341"/>
                  </a:cubicBezTo>
                  <a:cubicBezTo>
                    <a:pt x="11631" y="9341"/>
                    <a:pt x="12462" y="9341"/>
                    <a:pt x="12462" y="9341"/>
                  </a:cubicBezTo>
                  <a:cubicBezTo>
                    <a:pt x="12462" y="9341"/>
                    <a:pt x="12462" y="9341"/>
                    <a:pt x="12462" y="9341"/>
                  </a:cubicBezTo>
                  <a:cubicBezTo>
                    <a:pt x="12462" y="8757"/>
                    <a:pt x="12462" y="8757"/>
                    <a:pt x="13292" y="8757"/>
                  </a:cubicBezTo>
                  <a:cubicBezTo>
                    <a:pt x="13292" y="8757"/>
                    <a:pt x="13292" y="8757"/>
                    <a:pt x="13292" y="8757"/>
                  </a:cubicBezTo>
                  <a:cubicBezTo>
                    <a:pt x="13292" y="8757"/>
                    <a:pt x="14123" y="8173"/>
                    <a:pt x="14123" y="8173"/>
                  </a:cubicBezTo>
                  <a:cubicBezTo>
                    <a:pt x="14123" y="8173"/>
                    <a:pt x="14123" y="8173"/>
                    <a:pt x="14123" y="8173"/>
                  </a:cubicBezTo>
                  <a:cubicBezTo>
                    <a:pt x="14954" y="8757"/>
                    <a:pt x="14954" y="8173"/>
                    <a:pt x="15785" y="8173"/>
                  </a:cubicBezTo>
                  <a:cubicBezTo>
                    <a:pt x="15785" y="7589"/>
                    <a:pt x="15785" y="7589"/>
                    <a:pt x="16615" y="7005"/>
                  </a:cubicBezTo>
                  <a:cubicBezTo>
                    <a:pt x="16615" y="7005"/>
                    <a:pt x="17446" y="7005"/>
                    <a:pt x="17446" y="7005"/>
                  </a:cubicBezTo>
                  <a:cubicBezTo>
                    <a:pt x="17446" y="6422"/>
                    <a:pt x="16615" y="6422"/>
                    <a:pt x="16615" y="6422"/>
                  </a:cubicBezTo>
                  <a:cubicBezTo>
                    <a:pt x="16615" y="5838"/>
                    <a:pt x="18277" y="5838"/>
                    <a:pt x="17446" y="5838"/>
                  </a:cubicBezTo>
                  <a:cubicBezTo>
                    <a:pt x="17446" y="5838"/>
                    <a:pt x="17446" y="5838"/>
                    <a:pt x="17446" y="5838"/>
                  </a:cubicBezTo>
                  <a:cubicBezTo>
                    <a:pt x="16615" y="5254"/>
                    <a:pt x="18277" y="5838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5254"/>
                    <a:pt x="18277" y="5254"/>
                    <a:pt x="18277" y="5254"/>
                  </a:cubicBezTo>
                  <a:cubicBezTo>
                    <a:pt x="18277" y="4670"/>
                    <a:pt x="19108" y="4670"/>
                    <a:pt x="19108" y="4670"/>
                  </a:cubicBezTo>
                  <a:cubicBezTo>
                    <a:pt x="19938" y="4670"/>
                    <a:pt x="20769" y="4670"/>
                    <a:pt x="21600" y="4670"/>
                  </a:cubicBezTo>
                  <a:cubicBezTo>
                    <a:pt x="21600" y="4670"/>
                    <a:pt x="21600" y="4670"/>
                    <a:pt x="21600" y="4670"/>
                  </a:cubicBezTo>
                  <a:cubicBezTo>
                    <a:pt x="20769" y="4086"/>
                    <a:pt x="20769" y="4086"/>
                    <a:pt x="20769" y="3503"/>
                  </a:cubicBezTo>
                  <a:cubicBezTo>
                    <a:pt x="20769" y="3503"/>
                    <a:pt x="20769" y="3503"/>
                    <a:pt x="20769" y="3503"/>
                  </a:cubicBezTo>
                  <a:cubicBezTo>
                    <a:pt x="20769" y="2919"/>
                    <a:pt x="20769" y="2919"/>
                    <a:pt x="20769" y="2919"/>
                  </a:cubicBezTo>
                  <a:cubicBezTo>
                    <a:pt x="20769" y="2919"/>
                    <a:pt x="20769" y="2335"/>
                    <a:pt x="20769" y="2335"/>
                  </a:cubicBezTo>
                  <a:cubicBezTo>
                    <a:pt x="20769" y="2919"/>
                    <a:pt x="19938" y="2335"/>
                    <a:pt x="19938" y="2335"/>
                  </a:cubicBezTo>
                  <a:cubicBezTo>
                    <a:pt x="19938" y="2335"/>
                    <a:pt x="19938" y="1751"/>
                    <a:pt x="19938" y="1751"/>
                  </a:cubicBezTo>
                  <a:cubicBezTo>
                    <a:pt x="18277" y="584"/>
                    <a:pt x="16615" y="0"/>
                    <a:pt x="14123" y="0"/>
                  </a:cubicBezTo>
                  <a:cubicBezTo>
                    <a:pt x="14954" y="0"/>
                    <a:pt x="14954" y="584"/>
                    <a:pt x="14123" y="584"/>
                  </a:cubicBezTo>
                  <a:cubicBezTo>
                    <a:pt x="14123" y="584"/>
                    <a:pt x="14123" y="584"/>
                    <a:pt x="14954" y="584"/>
                  </a:cubicBezTo>
                  <a:cubicBezTo>
                    <a:pt x="14123" y="1168"/>
                    <a:pt x="12462" y="584"/>
                    <a:pt x="11631" y="584"/>
                  </a:cubicBezTo>
                  <a:cubicBezTo>
                    <a:pt x="10800" y="584"/>
                    <a:pt x="11631" y="1168"/>
                    <a:pt x="11631" y="1168"/>
                  </a:cubicBezTo>
                  <a:cubicBezTo>
                    <a:pt x="10800" y="1751"/>
                    <a:pt x="10800" y="1168"/>
                    <a:pt x="9969" y="1168"/>
                  </a:cubicBezTo>
                  <a:cubicBezTo>
                    <a:pt x="9138" y="1168"/>
                    <a:pt x="8308" y="2335"/>
                    <a:pt x="8308" y="2335"/>
                  </a:cubicBezTo>
                  <a:cubicBezTo>
                    <a:pt x="8308" y="2335"/>
                    <a:pt x="9138" y="2919"/>
                    <a:pt x="8308" y="2919"/>
                  </a:cubicBezTo>
                  <a:cubicBezTo>
                    <a:pt x="8308" y="2919"/>
                    <a:pt x="8308" y="2919"/>
                    <a:pt x="8308" y="2919"/>
                  </a:cubicBezTo>
                  <a:cubicBezTo>
                    <a:pt x="8308" y="3503"/>
                    <a:pt x="6646" y="3503"/>
                    <a:pt x="7477" y="4086"/>
                  </a:cubicBezTo>
                  <a:cubicBezTo>
                    <a:pt x="6646" y="4086"/>
                    <a:pt x="5815" y="4086"/>
                    <a:pt x="5815" y="4086"/>
                  </a:cubicBezTo>
                  <a:cubicBezTo>
                    <a:pt x="5815" y="4670"/>
                    <a:pt x="5815" y="4670"/>
                    <a:pt x="5815" y="5254"/>
                  </a:cubicBezTo>
                  <a:cubicBezTo>
                    <a:pt x="5815" y="5838"/>
                    <a:pt x="4985" y="6422"/>
                    <a:pt x="4154" y="6422"/>
                  </a:cubicBezTo>
                  <a:cubicBezTo>
                    <a:pt x="4985" y="7005"/>
                    <a:pt x="5815" y="7005"/>
                    <a:pt x="4985" y="7589"/>
                  </a:cubicBezTo>
                  <a:cubicBezTo>
                    <a:pt x="4985" y="7589"/>
                    <a:pt x="4154" y="7589"/>
                    <a:pt x="3323" y="7589"/>
                  </a:cubicBezTo>
                  <a:cubicBezTo>
                    <a:pt x="2492" y="7589"/>
                    <a:pt x="2492" y="7589"/>
                    <a:pt x="1662" y="8173"/>
                  </a:cubicBezTo>
                  <a:cubicBezTo>
                    <a:pt x="1662" y="8173"/>
                    <a:pt x="1662" y="8173"/>
                    <a:pt x="1662" y="8173"/>
                  </a:cubicBezTo>
                  <a:cubicBezTo>
                    <a:pt x="1662" y="8757"/>
                    <a:pt x="1662" y="8757"/>
                    <a:pt x="1662" y="8757"/>
                  </a:cubicBezTo>
                  <a:cubicBezTo>
                    <a:pt x="1662" y="9341"/>
                    <a:pt x="1662" y="9341"/>
                    <a:pt x="1662" y="9924"/>
                  </a:cubicBezTo>
                  <a:cubicBezTo>
                    <a:pt x="1662" y="9924"/>
                    <a:pt x="2492" y="9924"/>
                    <a:pt x="2492" y="10508"/>
                  </a:cubicBezTo>
                  <a:cubicBezTo>
                    <a:pt x="2492" y="10508"/>
                    <a:pt x="1662" y="11092"/>
                    <a:pt x="1662" y="11092"/>
                  </a:cubicBezTo>
                  <a:cubicBezTo>
                    <a:pt x="1662" y="11092"/>
                    <a:pt x="3323" y="11676"/>
                    <a:pt x="3323" y="11676"/>
                  </a:cubicBezTo>
                  <a:cubicBezTo>
                    <a:pt x="3323" y="12259"/>
                    <a:pt x="2492" y="12259"/>
                    <a:pt x="2492" y="12259"/>
                  </a:cubicBezTo>
                  <a:cubicBezTo>
                    <a:pt x="2492" y="12843"/>
                    <a:pt x="3323" y="13427"/>
                    <a:pt x="2492" y="14011"/>
                  </a:cubicBezTo>
                  <a:cubicBezTo>
                    <a:pt x="1662" y="14011"/>
                    <a:pt x="1662" y="14011"/>
                    <a:pt x="1662" y="14011"/>
                  </a:cubicBezTo>
                  <a:cubicBezTo>
                    <a:pt x="831" y="14595"/>
                    <a:pt x="1662" y="14595"/>
                    <a:pt x="1662" y="15178"/>
                  </a:cubicBezTo>
                  <a:cubicBezTo>
                    <a:pt x="1662" y="15178"/>
                    <a:pt x="831" y="15762"/>
                    <a:pt x="831" y="15762"/>
                  </a:cubicBezTo>
                  <a:cubicBezTo>
                    <a:pt x="831" y="15762"/>
                    <a:pt x="831" y="15178"/>
                    <a:pt x="831" y="15178"/>
                  </a:cubicBezTo>
                  <a:cubicBezTo>
                    <a:pt x="0" y="15178"/>
                    <a:pt x="831" y="15762"/>
                    <a:pt x="0" y="16346"/>
                  </a:cubicBezTo>
                  <a:cubicBezTo>
                    <a:pt x="831" y="16346"/>
                    <a:pt x="1662" y="17514"/>
                    <a:pt x="1662" y="18097"/>
                  </a:cubicBezTo>
                  <a:cubicBezTo>
                    <a:pt x="1662" y="18097"/>
                    <a:pt x="2492" y="18681"/>
                    <a:pt x="2492" y="19265"/>
                  </a:cubicBezTo>
                  <a:cubicBezTo>
                    <a:pt x="3323" y="19265"/>
                    <a:pt x="4154" y="19849"/>
                    <a:pt x="2492" y="19849"/>
                  </a:cubicBezTo>
                  <a:cubicBezTo>
                    <a:pt x="3323" y="19849"/>
                    <a:pt x="3323" y="19849"/>
                    <a:pt x="3323" y="19849"/>
                  </a:cubicBezTo>
                  <a:cubicBezTo>
                    <a:pt x="3323" y="19849"/>
                    <a:pt x="2492" y="19849"/>
                    <a:pt x="2492" y="19849"/>
                  </a:cubicBezTo>
                  <a:cubicBezTo>
                    <a:pt x="3323" y="20432"/>
                    <a:pt x="4154" y="20432"/>
                    <a:pt x="3323" y="21016"/>
                  </a:cubicBezTo>
                  <a:cubicBezTo>
                    <a:pt x="4154" y="21016"/>
                    <a:pt x="5815" y="21600"/>
                    <a:pt x="5815" y="21016"/>
                  </a:cubicBezTo>
                  <a:cubicBezTo>
                    <a:pt x="5815" y="21016"/>
                    <a:pt x="5815" y="21016"/>
                    <a:pt x="5815" y="20432"/>
                  </a:cubicBezTo>
                  <a:cubicBezTo>
                    <a:pt x="5815" y="20432"/>
                    <a:pt x="6646" y="20432"/>
                    <a:pt x="6646" y="20432"/>
                  </a:cubicBezTo>
                  <a:cubicBezTo>
                    <a:pt x="6646" y="19849"/>
                    <a:pt x="8308" y="19849"/>
                    <a:pt x="8308" y="19849"/>
                  </a:cubicBezTo>
                  <a:cubicBezTo>
                    <a:pt x="9138" y="19849"/>
                    <a:pt x="9969" y="19265"/>
                    <a:pt x="9969" y="18681"/>
                  </a:cubicBezTo>
                  <a:cubicBezTo>
                    <a:pt x="9969" y="18097"/>
                    <a:pt x="9969" y="18097"/>
                    <a:pt x="9969" y="17514"/>
                  </a:cubicBezTo>
                  <a:cubicBezTo>
                    <a:pt x="9969" y="16930"/>
                    <a:pt x="9969" y="16930"/>
                    <a:pt x="9969" y="16346"/>
                  </a:cubicBezTo>
                  <a:cubicBezTo>
                    <a:pt x="9969" y="16346"/>
                    <a:pt x="9969" y="16346"/>
                    <a:pt x="10800" y="16346"/>
                  </a:cubicBezTo>
                  <a:cubicBezTo>
                    <a:pt x="9969" y="15762"/>
                    <a:pt x="9969" y="15762"/>
                    <a:pt x="9138" y="15762"/>
                  </a:cubicBezTo>
                  <a:cubicBezTo>
                    <a:pt x="9138" y="15762"/>
                    <a:pt x="9969" y="15762"/>
                    <a:pt x="10800" y="15762"/>
                  </a:cubicBezTo>
                  <a:cubicBezTo>
                    <a:pt x="10800" y="15762"/>
                    <a:pt x="11631" y="15762"/>
                    <a:pt x="11631" y="15762"/>
                  </a:cubicBezTo>
                  <a:cubicBezTo>
                    <a:pt x="11631" y="15178"/>
                    <a:pt x="12462" y="15178"/>
                    <a:pt x="12462" y="15178"/>
                  </a:cubicBezTo>
                  <a:cubicBezTo>
                    <a:pt x="13292" y="15178"/>
                    <a:pt x="13292" y="15178"/>
                    <a:pt x="13292" y="15178"/>
                  </a:cubicBezTo>
                  <a:cubicBezTo>
                    <a:pt x="13292" y="14595"/>
                    <a:pt x="12462" y="15178"/>
                    <a:pt x="12462" y="14595"/>
                  </a:cubicBezTo>
                  <a:cubicBezTo>
                    <a:pt x="12462" y="14595"/>
                    <a:pt x="12462" y="14595"/>
                    <a:pt x="12462" y="14595"/>
                  </a:cubicBezTo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241C045D-CC19-4552-B977-130393970E23}"/>
                </a:ext>
              </a:extLst>
            </p:cNvPr>
            <p:cNvSpPr/>
            <p:nvPr/>
          </p:nvSpPr>
          <p:spPr>
            <a:xfrm>
              <a:off x="3587215" y="3391315"/>
              <a:ext cx="27238" cy="2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5400"/>
                    <a:pt x="21600" y="5400"/>
                    <a:pt x="16200" y="0"/>
                  </a:cubicBezTo>
                  <a:cubicBezTo>
                    <a:pt x="16200" y="0"/>
                    <a:pt x="10800" y="0"/>
                    <a:pt x="10800" y="0"/>
                  </a:cubicBezTo>
                  <a:cubicBezTo>
                    <a:pt x="10800" y="0"/>
                    <a:pt x="5400" y="5400"/>
                    <a:pt x="0" y="10800"/>
                  </a:cubicBezTo>
                  <a:cubicBezTo>
                    <a:pt x="0" y="16200"/>
                    <a:pt x="5400" y="21600"/>
                    <a:pt x="10800" y="21600"/>
                  </a:cubicBezTo>
                  <a:cubicBezTo>
                    <a:pt x="10800" y="21600"/>
                    <a:pt x="16200" y="21600"/>
                    <a:pt x="16200" y="21600"/>
                  </a:cubicBezTo>
                  <a:cubicBezTo>
                    <a:pt x="21600" y="21600"/>
                    <a:pt x="16200" y="16200"/>
                    <a:pt x="21600" y="16200"/>
                  </a:cubicBezTo>
                  <a:cubicBezTo>
                    <a:pt x="21600" y="162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633509C1-31B8-450A-AF54-68B34008B0CF}"/>
                </a:ext>
              </a:extLst>
            </p:cNvPr>
            <p:cNvSpPr/>
            <p:nvPr/>
          </p:nvSpPr>
          <p:spPr>
            <a:xfrm>
              <a:off x="2022864" y="2816927"/>
              <a:ext cx="67501" cy="75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7" extrusionOk="0">
                  <a:moveTo>
                    <a:pt x="21600" y="3323"/>
                  </a:moveTo>
                  <a:cubicBezTo>
                    <a:pt x="21600" y="3323"/>
                    <a:pt x="21600" y="1662"/>
                    <a:pt x="21600" y="1662"/>
                  </a:cubicBezTo>
                  <a:cubicBezTo>
                    <a:pt x="21600" y="1662"/>
                    <a:pt x="19440" y="1662"/>
                    <a:pt x="19440" y="1662"/>
                  </a:cubicBezTo>
                  <a:cubicBezTo>
                    <a:pt x="17280" y="1662"/>
                    <a:pt x="10800" y="0"/>
                    <a:pt x="10800" y="1662"/>
                  </a:cubicBezTo>
                  <a:cubicBezTo>
                    <a:pt x="10800" y="1662"/>
                    <a:pt x="6480" y="0"/>
                    <a:pt x="6480" y="0"/>
                  </a:cubicBezTo>
                  <a:cubicBezTo>
                    <a:pt x="4320" y="0"/>
                    <a:pt x="4320" y="3323"/>
                    <a:pt x="4320" y="3323"/>
                  </a:cubicBezTo>
                  <a:cubicBezTo>
                    <a:pt x="4320" y="3323"/>
                    <a:pt x="4320" y="4985"/>
                    <a:pt x="4320" y="4985"/>
                  </a:cubicBezTo>
                  <a:cubicBezTo>
                    <a:pt x="2160" y="4985"/>
                    <a:pt x="2160" y="4985"/>
                    <a:pt x="0" y="4985"/>
                  </a:cubicBezTo>
                  <a:cubicBezTo>
                    <a:pt x="0" y="4985"/>
                    <a:pt x="0" y="8308"/>
                    <a:pt x="0" y="9969"/>
                  </a:cubicBezTo>
                  <a:cubicBezTo>
                    <a:pt x="0" y="9969"/>
                    <a:pt x="0" y="13292"/>
                    <a:pt x="2160" y="13292"/>
                  </a:cubicBezTo>
                  <a:cubicBezTo>
                    <a:pt x="2160" y="13292"/>
                    <a:pt x="2160" y="13292"/>
                    <a:pt x="2160" y="13292"/>
                  </a:cubicBezTo>
                  <a:cubicBezTo>
                    <a:pt x="4320" y="14954"/>
                    <a:pt x="4320" y="14954"/>
                    <a:pt x="4320" y="16615"/>
                  </a:cubicBezTo>
                  <a:cubicBezTo>
                    <a:pt x="4320" y="16615"/>
                    <a:pt x="4320" y="19938"/>
                    <a:pt x="6480" y="19938"/>
                  </a:cubicBezTo>
                  <a:cubicBezTo>
                    <a:pt x="6480" y="19938"/>
                    <a:pt x="10800" y="21600"/>
                    <a:pt x="10800" y="19938"/>
                  </a:cubicBezTo>
                  <a:cubicBezTo>
                    <a:pt x="10800" y="19938"/>
                    <a:pt x="8640" y="18277"/>
                    <a:pt x="10800" y="18277"/>
                  </a:cubicBezTo>
                  <a:cubicBezTo>
                    <a:pt x="10800" y="18277"/>
                    <a:pt x="12960" y="18277"/>
                    <a:pt x="12960" y="18277"/>
                  </a:cubicBezTo>
                  <a:cubicBezTo>
                    <a:pt x="12960" y="18277"/>
                    <a:pt x="12960" y="18277"/>
                    <a:pt x="12960" y="18277"/>
                  </a:cubicBezTo>
                  <a:cubicBezTo>
                    <a:pt x="15120" y="18277"/>
                    <a:pt x="15120" y="16615"/>
                    <a:pt x="15120" y="16615"/>
                  </a:cubicBezTo>
                  <a:cubicBezTo>
                    <a:pt x="17280" y="18277"/>
                    <a:pt x="17280" y="18277"/>
                    <a:pt x="19440" y="18277"/>
                  </a:cubicBezTo>
                  <a:cubicBezTo>
                    <a:pt x="19440" y="18277"/>
                    <a:pt x="19440" y="16615"/>
                    <a:pt x="21600" y="14954"/>
                  </a:cubicBezTo>
                  <a:cubicBezTo>
                    <a:pt x="21600" y="14954"/>
                    <a:pt x="21600" y="13292"/>
                    <a:pt x="21600" y="13292"/>
                  </a:cubicBezTo>
                  <a:cubicBezTo>
                    <a:pt x="21600" y="11631"/>
                    <a:pt x="19440" y="9969"/>
                    <a:pt x="19440" y="8308"/>
                  </a:cubicBezTo>
                  <a:cubicBezTo>
                    <a:pt x="19440" y="6646"/>
                    <a:pt x="19440" y="4985"/>
                    <a:pt x="21600" y="3323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EA347B77-96F7-47FC-9B7F-7ED9CE85530A}"/>
                </a:ext>
              </a:extLst>
            </p:cNvPr>
            <p:cNvSpPr/>
            <p:nvPr/>
          </p:nvSpPr>
          <p:spPr>
            <a:xfrm>
              <a:off x="3438004" y="2525290"/>
              <a:ext cx="292325" cy="244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205" extrusionOk="0">
                  <a:moveTo>
                    <a:pt x="21109" y="6454"/>
                  </a:moveTo>
                  <a:cubicBezTo>
                    <a:pt x="20618" y="6454"/>
                    <a:pt x="20127" y="5927"/>
                    <a:pt x="19636" y="5400"/>
                  </a:cubicBezTo>
                  <a:cubicBezTo>
                    <a:pt x="19636" y="4873"/>
                    <a:pt x="19636" y="3820"/>
                    <a:pt x="19636" y="3293"/>
                  </a:cubicBezTo>
                  <a:cubicBezTo>
                    <a:pt x="19636" y="2766"/>
                    <a:pt x="19145" y="2239"/>
                    <a:pt x="19145" y="1712"/>
                  </a:cubicBezTo>
                  <a:cubicBezTo>
                    <a:pt x="19145" y="1712"/>
                    <a:pt x="19636" y="1712"/>
                    <a:pt x="19636" y="1712"/>
                  </a:cubicBezTo>
                  <a:cubicBezTo>
                    <a:pt x="19636" y="1712"/>
                    <a:pt x="19145" y="659"/>
                    <a:pt x="18655" y="659"/>
                  </a:cubicBezTo>
                  <a:cubicBezTo>
                    <a:pt x="18655" y="132"/>
                    <a:pt x="18164" y="659"/>
                    <a:pt x="18164" y="659"/>
                  </a:cubicBezTo>
                  <a:cubicBezTo>
                    <a:pt x="17673" y="659"/>
                    <a:pt x="17182" y="659"/>
                    <a:pt x="16691" y="659"/>
                  </a:cubicBezTo>
                  <a:cubicBezTo>
                    <a:pt x="15218" y="659"/>
                    <a:pt x="13745" y="659"/>
                    <a:pt x="12273" y="659"/>
                  </a:cubicBezTo>
                  <a:cubicBezTo>
                    <a:pt x="12273" y="-395"/>
                    <a:pt x="11782" y="132"/>
                    <a:pt x="11782" y="132"/>
                  </a:cubicBezTo>
                  <a:cubicBezTo>
                    <a:pt x="11782" y="659"/>
                    <a:pt x="11782" y="659"/>
                    <a:pt x="11291" y="659"/>
                  </a:cubicBezTo>
                  <a:cubicBezTo>
                    <a:pt x="10309" y="659"/>
                    <a:pt x="9818" y="659"/>
                    <a:pt x="8836" y="659"/>
                  </a:cubicBezTo>
                  <a:cubicBezTo>
                    <a:pt x="7364" y="659"/>
                    <a:pt x="5400" y="659"/>
                    <a:pt x="3927" y="659"/>
                  </a:cubicBezTo>
                  <a:cubicBezTo>
                    <a:pt x="3927" y="1185"/>
                    <a:pt x="3927" y="2239"/>
                    <a:pt x="3927" y="3293"/>
                  </a:cubicBezTo>
                  <a:cubicBezTo>
                    <a:pt x="3927" y="3293"/>
                    <a:pt x="3927" y="3293"/>
                    <a:pt x="3927" y="3820"/>
                  </a:cubicBezTo>
                  <a:cubicBezTo>
                    <a:pt x="3436" y="3820"/>
                    <a:pt x="2945" y="3820"/>
                    <a:pt x="2455" y="3820"/>
                  </a:cubicBezTo>
                  <a:cubicBezTo>
                    <a:pt x="2455" y="4873"/>
                    <a:pt x="2945" y="5927"/>
                    <a:pt x="2945" y="7507"/>
                  </a:cubicBezTo>
                  <a:cubicBezTo>
                    <a:pt x="2945" y="8034"/>
                    <a:pt x="2945" y="10142"/>
                    <a:pt x="2455" y="10142"/>
                  </a:cubicBezTo>
                  <a:cubicBezTo>
                    <a:pt x="2455" y="10668"/>
                    <a:pt x="1964" y="10142"/>
                    <a:pt x="1473" y="10142"/>
                  </a:cubicBezTo>
                  <a:cubicBezTo>
                    <a:pt x="1473" y="10668"/>
                    <a:pt x="1473" y="10668"/>
                    <a:pt x="1473" y="11195"/>
                  </a:cubicBezTo>
                  <a:cubicBezTo>
                    <a:pt x="1473" y="11195"/>
                    <a:pt x="1473" y="11195"/>
                    <a:pt x="982" y="11722"/>
                  </a:cubicBezTo>
                  <a:cubicBezTo>
                    <a:pt x="982" y="11722"/>
                    <a:pt x="982" y="11722"/>
                    <a:pt x="982" y="11722"/>
                  </a:cubicBezTo>
                  <a:cubicBezTo>
                    <a:pt x="982" y="11722"/>
                    <a:pt x="982" y="11722"/>
                    <a:pt x="982" y="12249"/>
                  </a:cubicBezTo>
                  <a:cubicBezTo>
                    <a:pt x="491" y="12249"/>
                    <a:pt x="982" y="12249"/>
                    <a:pt x="982" y="12776"/>
                  </a:cubicBezTo>
                  <a:cubicBezTo>
                    <a:pt x="982" y="12776"/>
                    <a:pt x="491" y="12776"/>
                    <a:pt x="491" y="13303"/>
                  </a:cubicBezTo>
                  <a:cubicBezTo>
                    <a:pt x="491" y="13303"/>
                    <a:pt x="491" y="13829"/>
                    <a:pt x="491" y="13829"/>
                  </a:cubicBezTo>
                  <a:cubicBezTo>
                    <a:pt x="491" y="14356"/>
                    <a:pt x="491" y="13829"/>
                    <a:pt x="491" y="14356"/>
                  </a:cubicBezTo>
                  <a:cubicBezTo>
                    <a:pt x="0" y="14356"/>
                    <a:pt x="0" y="14883"/>
                    <a:pt x="0" y="14883"/>
                  </a:cubicBezTo>
                  <a:cubicBezTo>
                    <a:pt x="491" y="14883"/>
                    <a:pt x="491" y="14883"/>
                    <a:pt x="491" y="14883"/>
                  </a:cubicBezTo>
                  <a:cubicBezTo>
                    <a:pt x="982" y="15410"/>
                    <a:pt x="982" y="15410"/>
                    <a:pt x="982" y="15410"/>
                  </a:cubicBezTo>
                  <a:cubicBezTo>
                    <a:pt x="982" y="15937"/>
                    <a:pt x="982" y="15937"/>
                    <a:pt x="982" y="15937"/>
                  </a:cubicBezTo>
                  <a:cubicBezTo>
                    <a:pt x="982" y="16464"/>
                    <a:pt x="982" y="16464"/>
                    <a:pt x="982" y="16990"/>
                  </a:cubicBezTo>
                  <a:cubicBezTo>
                    <a:pt x="982" y="16990"/>
                    <a:pt x="1473" y="16990"/>
                    <a:pt x="1473" y="16990"/>
                  </a:cubicBezTo>
                  <a:cubicBezTo>
                    <a:pt x="1473" y="17517"/>
                    <a:pt x="1473" y="17517"/>
                    <a:pt x="1473" y="18044"/>
                  </a:cubicBezTo>
                  <a:cubicBezTo>
                    <a:pt x="1473" y="18044"/>
                    <a:pt x="1964" y="18571"/>
                    <a:pt x="1964" y="18571"/>
                  </a:cubicBezTo>
                  <a:cubicBezTo>
                    <a:pt x="2455" y="19098"/>
                    <a:pt x="2455" y="19625"/>
                    <a:pt x="2455" y="20151"/>
                  </a:cubicBezTo>
                  <a:cubicBezTo>
                    <a:pt x="2455" y="20678"/>
                    <a:pt x="1964" y="20678"/>
                    <a:pt x="2455" y="21205"/>
                  </a:cubicBezTo>
                  <a:cubicBezTo>
                    <a:pt x="2945" y="21205"/>
                    <a:pt x="3436" y="21205"/>
                    <a:pt x="3436" y="21205"/>
                  </a:cubicBezTo>
                  <a:cubicBezTo>
                    <a:pt x="3927" y="20678"/>
                    <a:pt x="3927" y="19625"/>
                    <a:pt x="3927" y="19098"/>
                  </a:cubicBezTo>
                  <a:cubicBezTo>
                    <a:pt x="3927" y="19098"/>
                    <a:pt x="4418" y="19098"/>
                    <a:pt x="4418" y="18571"/>
                  </a:cubicBezTo>
                  <a:cubicBezTo>
                    <a:pt x="4418" y="18571"/>
                    <a:pt x="4909" y="18571"/>
                    <a:pt x="5400" y="18571"/>
                  </a:cubicBezTo>
                  <a:cubicBezTo>
                    <a:pt x="5400" y="18571"/>
                    <a:pt x="5891" y="19625"/>
                    <a:pt x="6382" y="20151"/>
                  </a:cubicBezTo>
                  <a:cubicBezTo>
                    <a:pt x="6382" y="20151"/>
                    <a:pt x="7364" y="19625"/>
                    <a:pt x="7855" y="19625"/>
                  </a:cubicBezTo>
                  <a:cubicBezTo>
                    <a:pt x="7855" y="20151"/>
                    <a:pt x="7855" y="20151"/>
                    <a:pt x="8345" y="20151"/>
                  </a:cubicBezTo>
                  <a:cubicBezTo>
                    <a:pt x="8345" y="20151"/>
                    <a:pt x="8836" y="20151"/>
                    <a:pt x="9327" y="20151"/>
                  </a:cubicBezTo>
                  <a:cubicBezTo>
                    <a:pt x="8836" y="19625"/>
                    <a:pt x="9327" y="19625"/>
                    <a:pt x="9818" y="19625"/>
                  </a:cubicBezTo>
                  <a:cubicBezTo>
                    <a:pt x="9818" y="19625"/>
                    <a:pt x="9818" y="19098"/>
                    <a:pt x="10309" y="19098"/>
                  </a:cubicBezTo>
                  <a:cubicBezTo>
                    <a:pt x="10800" y="18571"/>
                    <a:pt x="11291" y="20151"/>
                    <a:pt x="12273" y="19625"/>
                  </a:cubicBezTo>
                  <a:cubicBezTo>
                    <a:pt x="12764" y="19098"/>
                    <a:pt x="13255" y="18571"/>
                    <a:pt x="13255" y="18044"/>
                  </a:cubicBezTo>
                  <a:cubicBezTo>
                    <a:pt x="13745" y="17517"/>
                    <a:pt x="13745" y="16464"/>
                    <a:pt x="13255" y="15937"/>
                  </a:cubicBezTo>
                  <a:cubicBezTo>
                    <a:pt x="13745" y="15937"/>
                    <a:pt x="13745" y="15937"/>
                    <a:pt x="14236" y="15937"/>
                  </a:cubicBezTo>
                  <a:cubicBezTo>
                    <a:pt x="13745" y="15937"/>
                    <a:pt x="14236" y="15410"/>
                    <a:pt x="14727" y="15937"/>
                  </a:cubicBezTo>
                  <a:cubicBezTo>
                    <a:pt x="14727" y="15937"/>
                    <a:pt x="14727" y="16990"/>
                    <a:pt x="14727" y="16990"/>
                  </a:cubicBezTo>
                  <a:cubicBezTo>
                    <a:pt x="14727" y="16990"/>
                    <a:pt x="14727" y="18044"/>
                    <a:pt x="14727" y="18044"/>
                  </a:cubicBezTo>
                  <a:cubicBezTo>
                    <a:pt x="14727" y="18044"/>
                    <a:pt x="15218" y="18571"/>
                    <a:pt x="15709" y="19098"/>
                  </a:cubicBezTo>
                  <a:cubicBezTo>
                    <a:pt x="15709" y="19098"/>
                    <a:pt x="15709" y="20678"/>
                    <a:pt x="16200" y="19625"/>
                  </a:cubicBezTo>
                  <a:cubicBezTo>
                    <a:pt x="16200" y="19625"/>
                    <a:pt x="16200" y="19098"/>
                    <a:pt x="16200" y="18571"/>
                  </a:cubicBezTo>
                  <a:cubicBezTo>
                    <a:pt x="16200" y="18571"/>
                    <a:pt x="16200" y="18571"/>
                    <a:pt x="16200" y="18044"/>
                  </a:cubicBezTo>
                  <a:cubicBezTo>
                    <a:pt x="16200" y="18044"/>
                    <a:pt x="16200" y="18044"/>
                    <a:pt x="16200" y="18044"/>
                  </a:cubicBezTo>
                  <a:cubicBezTo>
                    <a:pt x="16691" y="18044"/>
                    <a:pt x="16691" y="18044"/>
                    <a:pt x="16691" y="18044"/>
                  </a:cubicBezTo>
                  <a:cubicBezTo>
                    <a:pt x="16691" y="18044"/>
                    <a:pt x="16691" y="18044"/>
                    <a:pt x="17182" y="18044"/>
                  </a:cubicBezTo>
                  <a:cubicBezTo>
                    <a:pt x="17182" y="18044"/>
                    <a:pt x="17182" y="17517"/>
                    <a:pt x="17182" y="17517"/>
                  </a:cubicBezTo>
                  <a:cubicBezTo>
                    <a:pt x="17182" y="16990"/>
                    <a:pt x="17182" y="16464"/>
                    <a:pt x="17182" y="16464"/>
                  </a:cubicBezTo>
                  <a:cubicBezTo>
                    <a:pt x="17182" y="15937"/>
                    <a:pt x="17673" y="15410"/>
                    <a:pt x="17673" y="14883"/>
                  </a:cubicBezTo>
                  <a:cubicBezTo>
                    <a:pt x="18164" y="14883"/>
                    <a:pt x="18164" y="14883"/>
                    <a:pt x="18655" y="14883"/>
                  </a:cubicBezTo>
                  <a:cubicBezTo>
                    <a:pt x="18655" y="14356"/>
                    <a:pt x="18655" y="13829"/>
                    <a:pt x="18655" y="13829"/>
                  </a:cubicBezTo>
                  <a:cubicBezTo>
                    <a:pt x="18655" y="13303"/>
                    <a:pt x="18655" y="12776"/>
                    <a:pt x="18655" y="12249"/>
                  </a:cubicBezTo>
                  <a:cubicBezTo>
                    <a:pt x="19145" y="11195"/>
                    <a:pt x="19145" y="9615"/>
                    <a:pt x="19145" y="8561"/>
                  </a:cubicBezTo>
                  <a:cubicBezTo>
                    <a:pt x="19145" y="8561"/>
                    <a:pt x="19145" y="8034"/>
                    <a:pt x="19145" y="8034"/>
                  </a:cubicBezTo>
                  <a:cubicBezTo>
                    <a:pt x="19636" y="8034"/>
                    <a:pt x="19636" y="8034"/>
                    <a:pt x="20127" y="8034"/>
                  </a:cubicBezTo>
                  <a:cubicBezTo>
                    <a:pt x="20127" y="8034"/>
                    <a:pt x="20127" y="8034"/>
                    <a:pt x="20127" y="7507"/>
                  </a:cubicBezTo>
                  <a:cubicBezTo>
                    <a:pt x="20618" y="7507"/>
                    <a:pt x="21600" y="7507"/>
                    <a:pt x="21109" y="6454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23A9CFD3-5E02-4C9B-B33C-D4C608050FB6}"/>
                </a:ext>
              </a:extLst>
            </p:cNvPr>
            <p:cNvSpPr/>
            <p:nvPr/>
          </p:nvSpPr>
          <p:spPr>
            <a:xfrm>
              <a:off x="3654716" y="2349556"/>
              <a:ext cx="371845" cy="28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extrusionOk="0">
                  <a:moveTo>
                    <a:pt x="21600" y="13532"/>
                  </a:moveTo>
                  <a:cubicBezTo>
                    <a:pt x="21207" y="13532"/>
                    <a:pt x="21207" y="13073"/>
                    <a:pt x="20815" y="12613"/>
                  </a:cubicBezTo>
                  <a:cubicBezTo>
                    <a:pt x="20815" y="13073"/>
                    <a:pt x="20422" y="12613"/>
                    <a:pt x="20029" y="12613"/>
                  </a:cubicBezTo>
                  <a:cubicBezTo>
                    <a:pt x="19636" y="12613"/>
                    <a:pt x="18851" y="12613"/>
                    <a:pt x="18458" y="12613"/>
                  </a:cubicBezTo>
                  <a:cubicBezTo>
                    <a:pt x="18065" y="12154"/>
                    <a:pt x="17280" y="10775"/>
                    <a:pt x="16887" y="10775"/>
                  </a:cubicBezTo>
                  <a:cubicBezTo>
                    <a:pt x="17280" y="10315"/>
                    <a:pt x="16887" y="10315"/>
                    <a:pt x="16887" y="10315"/>
                  </a:cubicBezTo>
                  <a:cubicBezTo>
                    <a:pt x="16495" y="9856"/>
                    <a:pt x="16495" y="10315"/>
                    <a:pt x="16495" y="9856"/>
                  </a:cubicBezTo>
                  <a:cubicBezTo>
                    <a:pt x="16102" y="9396"/>
                    <a:pt x="15709" y="8936"/>
                    <a:pt x="15709" y="8017"/>
                  </a:cubicBezTo>
                  <a:cubicBezTo>
                    <a:pt x="15709" y="8017"/>
                    <a:pt x="15709" y="8017"/>
                    <a:pt x="15709" y="8017"/>
                  </a:cubicBezTo>
                  <a:cubicBezTo>
                    <a:pt x="15709" y="7558"/>
                    <a:pt x="15316" y="7558"/>
                    <a:pt x="15316" y="7558"/>
                  </a:cubicBezTo>
                  <a:cubicBezTo>
                    <a:pt x="15316" y="7558"/>
                    <a:pt x="15709" y="7558"/>
                    <a:pt x="15709" y="7558"/>
                  </a:cubicBezTo>
                  <a:cubicBezTo>
                    <a:pt x="15316" y="7098"/>
                    <a:pt x="14531" y="6639"/>
                    <a:pt x="14531" y="6179"/>
                  </a:cubicBezTo>
                  <a:cubicBezTo>
                    <a:pt x="14531" y="6179"/>
                    <a:pt x="14138" y="6179"/>
                    <a:pt x="14138" y="5719"/>
                  </a:cubicBezTo>
                  <a:cubicBezTo>
                    <a:pt x="14138" y="5719"/>
                    <a:pt x="14138" y="5260"/>
                    <a:pt x="13745" y="5260"/>
                  </a:cubicBezTo>
                  <a:cubicBezTo>
                    <a:pt x="13745" y="4800"/>
                    <a:pt x="13745" y="4800"/>
                    <a:pt x="13353" y="4800"/>
                  </a:cubicBezTo>
                  <a:cubicBezTo>
                    <a:pt x="12960" y="4800"/>
                    <a:pt x="12960" y="4800"/>
                    <a:pt x="12960" y="4341"/>
                  </a:cubicBezTo>
                  <a:cubicBezTo>
                    <a:pt x="12567" y="4341"/>
                    <a:pt x="12567" y="4341"/>
                    <a:pt x="12567" y="4341"/>
                  </a:cubicBezTo>
                  <a:cubicBezTo>
                    <a:pt x="12175" y="3881"/>
                    <a:pt x="11782" y="4341"/>
                    <a:pt x="11782" y="4341"/>
                  </a:cubicBezTo>
                  <a:cubicBezTo>
                    <a:pt x="10996" y="3881"/>
                    <a:pt x="10604" y="4341"/>
                    <a:pt x="9818" y="3881"/>
                  </a:cubicBezTo>
                  <a:cubicBezTo>
                    <a:pt x="9818" y="3881"/>
                    <a:pt x="9425" y="3422"/>
                    <a:pt x="9425" y="3422"/>
                  </a:cubicBezTo>
                  <a:cubicBezTo>
                    <a:pt x="8640" y="2962"/>
                    <a:pt x="8247" y="2502"/>
                    <a:pt x="7855" y="2043"/>
                  </a:cubicBezTo>
                  <a:cubicBezTo>
                    <a:pt x="7069" y="1583"/>
                    <a:pt x="6676" y="1124"/>
                    <a:pt x="5891" y="664"/>
                  </a:cubicBezTo>
                  <a:cubicBezTo>
                    <a:pt x="5891" y="664"/>
                    <a:pt x="5498" y="205"/>
                    <a:pt x="5105" y="205"/>
                  </a:cubicBezTo>
                  <a:cubicBezTo>
                    <a:pt x="5105" y="205"/>
                    <a:pt x="4713" y="-255"/>
                    <a:pt x="4320" y="205"/>
                  </a:cubicBezTo>
                  <a:cubicBezTo>
                    <a:pt x="3927" y="205"/>
                    <a:pt x="3927" y="205"/>
                    <a:pt x="3927" y="205"/>
                  </a:cubicBezTo>
                  <a:cubicBezTo>
                    <a:pt x="3142" y="664"/>
                    <a:pt x="2749" y="664"/>
                    <a:pt x="1964" y="664"/>
                  </a:cubicBezTo>
                  <a:cubicBezTo>
                    <a:pt x="2356" y="1124"/>
                    <a:pt x="2749" y="1583"/>
                    <a:pt x="3142" y="2043"/>
                  </a:cubicBezTo>
                  <a:cubicBezTo>
                    <a:pt x="2749" y="2502"/>
                    <a:pt x="2749" y="2502"/>
                    <a:pt x="2749" y="2962"/>
                  </a:cubicBezTo>
                  <a:cubicBezTo>
                    <a:pt x="2356" y="2962"/>
                    <a:pt x="1964" y="2962"/>
                    <a:pt x="1964" y="3422"/>
                  </a:cubicBezTo>
                  <a:cubicBezTo>
                    <a:pt x="1571" y="3422"/>
                    <a:pt x="1571" y="3881"/>
                    <a:pt x="1178" y="3881"/>
                  </a:cubicBezTo>
                  <a:cubicBezTo>
                    <a:pt x="1178" y="3881"/>
                    <a:pt x="393" y="3881"/>
                    <a:pt x="0" y="3881"/>
                  </a:cubicBezTo>
                  <a:cubicBezTo>
                    <a:pt x="0" y="4341"/>
                    <a:pt x="0" y="4800"/>
                    <a:pt x="0" y="5260"/>
                  </a:cubicBezTo>
                  <a:cubicBezTo>
                    <a:pt x="393" y="4800"/>
                    <a:pt x="1178" y="6639"/>
                    <a:pt x="1178" y="7098"/>
                  </a:cubicBezTo>
                  <a:cubicBezTo>
                    <a:pt x="1571" y="7558"/>
                    <a:pt x="1964" y="8017"/>
                    <a:pt x="2356" y="8936"/>
                  </a:cubicBezTo>
                  <a:cubicBezTo>
                    <a:pt x="2749" y="9396"/>
                    <a:pt x="2749" y="10315"/>
                    <a:pt x="3535" y="10775"/>
                  </a:cubicBezTo>
                  <a:cubicBezTo>
                    <a:pt x="3927" y="11234"/>
                    <a:pt x="4320" y="12154"/>
                    <a:pt x="4713" y="12613"/>
                  </a:cubicBezTo>
                  <a:cubicBezTo>
                    <a:pt x="4713" y="12613"/>
                    <a:pt x="4713" y="12613"/>
                    <a:pt x="4713" y="12613"/>
                  </a:cubicBezTo>
                  <a:cubicBezTo>
                    <a:pt x="4713" y="13073"/>
                    <a:pt x="4713" y="13073"/>
                    <a:pt x="4713" y="13532"/>
                  </a:cubicBezTo>
                  <a:cubicBezTo>
                    <a:pt x="4713" y="13992"/>
                    <a:pt x="4713" y="14451"/>
                    <a:pt x="4713" y="14911"/>
                  </a:cubicBezTo>
                  <a:cubicBezTo>
                    <a:pt x="5105" y="14911"/>
                    <a:pt x="5498" y="15830"/>
                    <a:pt x="5498" y="15830"/>
                  </a:cubicBezTo>
                  <a:cubicBezTo>
                    <a:pt x="5891" y="16290"/>
                    <a:pt x="5891" y="16290"/>
                    <a:pt x="5891" y="16290"/>
                  </a:cubicBezTo>
                  <a:cubicBezTo>
                    <a:pt x="6676" y="17209"/>
                    <a:pt x="7462" y="18588"/>
                    <a:pt x="7855" y="19507"/>
                  </a:cubicBezTo>
                  <a:cubicBezTo>
                    <a:pt x="8247" y="19966"/>
                    <a:pt x="8640" y="20885"/>
                    <a:pt x="9033" y="21345"/>
                  </a:cubicBezTo>
                  <a:cubicBezTo>
                    <a:pt x="9425" y="20885"/>
                    <a:pt x="9033" y="20885"/>
                    <a:pt x="9425" y="20426"/>
                  </a:cubicBezTo>
                  <a:cubicBezTo>
                    <a:pt x="9425" y="19966"/>
                    <a:pt x="9425" y="19966"/>
                    <a:pt x="9425" y="19966"/>
                  </a:cubicBezTo>
                  <a:cubicBezTo>
                    <a:pt x="9818" y="19966"/>
                    <a:pt x="9818" y="19966"/>
                    <a:pt x="9818" y="19966"/>
                  </a:cubicBezTo>
                  <a:cubicBezTo>
                    <a:pt x="10211" y="19966"/>
                    <a:pt x="10604" y="19966"/>
                    <a:pt x="10604" y="19966"/>
                  </a:cubicBezTo>
                  <a:cubicBezTo>
                    <a:pt x="10996" y="19966"/>
                    <a:pt x="10996" y="19966"/>
                    <a:pt x="11389" y="19966"/>
                  </a:cubicBezTo>
                  <a:cubicBezTo>
                    <a:pt x="11782" y="20426"/>
                    <a:pt x="12175" y="19966"/>
                    <a:pt x="12567" y="20426"/>
                  </a:cubicBezTo>
                  <a:cubicBezTo>
                    <a:pt x="12567" y="20426"/>
                    <a:pt x="12567" y="20426"/>
                    <a:pt x="12960" y="20426"/>
                  </a:cubicBezTo>
                  <a:cubicBezTo>
                    <a:pt x="12960" y="20426"/>
                    <a:pt x="12960" y="20426"/>
                    <a:pt x="13353" y="20885"/>
                  </a:cubicBezTo>
                  <a:cubicBezTo>
                    <a:pt x="13745" y="20885"/>
                    <a:pt x="13745" y="19507"/>
                    <a:pt x="14138" y="19047"/>
                  </a:cubicBezTo>
                  <a:cubicBezTo>
                    <a:pt x="14531" y="19047"/>
                    <a:pt x="14924" y="18588"/>
                    <a:pt x="15316" y="18588"/>
                  </a:cubicBezTo>
                  <a:cubicBezTo>
                    <a:pt x="16887" y="18128"/>
                    <a:pt x="18458" y="17668"/>
                    <a:pt x="20029" y="16749"/>
                  </a:cubicBezTo>
                  <a:cubicBezTo>
                    <a:pt x="20422" y="16749"/>
                    <a:pt x="20815" y="16749"/>
                    <a:pt x="20815" y="16749"/>
                  </a:cubicBezTo>
                  <a:cubicBezTo>
                    <a:pt x="21207" y="16290"/>
                    <a:pt x="20815" y="16290"/>
                    <a:pt x="21207" y="16290"/>
                  </a:cubicBezTo>
                  <a:cubicBezTo>
                    <a:pt x="21207" y="15830"/>
                    <a:pt x="21207" y="14911"/>
                    <a:pt x="21207" y="14451"/>
                  </a:cubicBezTo>
                  <a:cubicBezTo>
                    <a:pt x="21600" y="14451"/>
                    <a:pt x="21600" y="13992"/>
                    <a:pt x="21600" y="13532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B7F67A1D-F72F-4DC5-9A39-B7B8E136F80E}"/>
                </a:ext>
              </a:extLst>
            </p:cNvPr>
            <p:cNvSpPr/>
            <p:nvPr/>
          </p:nvSpPr>
          <p:spPr>
            <a:xfrm>
              <a:off x="2185101" y="2079771"/>
              <a:ext cx="0" cy="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h="16200" extrusionOk="0">
                  <a:moveTo>
                    <a:pt x="0" y="16200"/>
                  </a:moveTo>
                  <a:cubicBezTo>
                    <a:pt x="0" y="16200"/>
                    <a:pt x="0" y="16200"/>
                    <a:pt x="0" y="16200"/>
                  </a:cubicBezTo>
                  <a:cubicBezTo>
                    <a:pt x="0" y="16200"/>
                    <a:pt x="0" y="16200"/>
                    <a:pt x="0" y="16200"/>
                  </a:cubicBezTo>
                  <a:close/>
                  <a:moveTo>
                    <a:pt x="0" y="16200"/>
                  </a:moveTo>
                  <a:cubicBezTo>
                    <a:pt x="0" y="-5400"/>
                    <a:pt x="0" y="-5400"/>
                    <a:pt x="0" y="16200"/>
                  </a:cubicBezTo>
                  <a:cubicBezTo>
                    <a:pt x="0" y="16200"/>
                    <a:pt x="0" y="16200"/>
                    <a:pt x="0" y="162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92F1D9EC-D5FC-44B0-AB1F-09D2C0BC660C}"/>
                </a:ext>
              </a:extLst>
            </p:cNvPr>
            <p:cNvSpPr/>
            <p:nvPr/>
          </p:nvSpPr>
          <p:spPr>
            <a:xfrm>
              <a:off x="4467088" y="2751344"/>
              <a:ext cx="40264" cy="68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46" extrusionOk="0">
                  <a:moveTo>
                    <a:pt x="21600" y="12600"/>
                  </a:moveTo>
                  <a:cubicBezTo>
                    <a:pt x="18000" y="9000"/>
                    <a:pt x="14400" y="7200"/>
                    <a:pt x="10800" y="3600"/>
                  </a:cubicBezTo>
                  <a:cubicBezTo>
                    <a:pt x="10800" y="3600"/>
                    <a:pt x="7200" y="0"/>
                    <a:pt x="3600" y="0"/>
                  </a:cubicBezTo>
                  <a:cubicBezTo>
                    <a:pt x="0" y="0"/>
                    <a:pt x="7200" y="1800"/>
                    <a:pt x="7200" y="1800"/>
                  </a:cubicBezTo>
                  <a:cubicBezTo>
                    <a:pt x="3600" y="1800"/>
                    <a:pt x="3600" y="1800"/>
                    <a:pt x="3600" y="1800"/>
                  </a:cubicBezTo>
                  <a:cubicBezTo>
                    <a:pt x="3600" y="1800"/>
                    <a:pt x="3600" y="3600"/>
                    <a:pt x="0" y="5400"/>
                  </a:cubicBezTo>
                  <a:cubicBezTo>
                    <a:pt x="0" y="5400"/>
                    <a:pt x="0" y="7200"/>
                    <a:pt x="0" y="9000"/>
                  </a:cubicBezTo>
                  <a:cubicBezTo>
                    <a:pt x="0" y="9000"/>
                    <a:pt x="0" y="9000"/>
                    <a:pt x="0" y="7200"/>
                  </a:cubicBezTo>
                  <a:cubicBezTo>
                    <a:pt x="0" y="10800"/>
                    <a:pt x="3600" y="12600"/>
                    <a:pt x="3600" y="14400"/>
                  </a:cubicBezTo>
                  <a:cubicBezTo>
                    <a:pt x="3600" y="16200"/>
                    <a:pt x="3600" y="18000"/>
                    <a:pt x="7200" y="19800"/>
                  </a:cubicBezTo>
                  <a:cubicBezTo>
                    <a:pt x="7200" y="21600"/>
                    <a:pt x="14400" y="19800"/>
                    <a:pt x="18000" y="18000"/>
                  </a:cubicBezTo>
                  <a:cubicBezTo>
                    <a:pt x="21600" y="18000"/>
                    <a:pt x="21600" y="16200"/>
                    <a:pt x="21600" y="126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347C26F9-DDEF-4787-BE07-65545F77B8BF}"/>
                </a:ext>
              </a:extLst>
            </p:cNvPr>
            <p:cNvSpPr/>
            <p:nvPr/>
          </p:nvSpPr>
          <p:spPr>
            <a:xfrm>
              <a:off x="2922870" y="2140991"/>
              <a:ext cx="199914" cy="138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extrusionOk="0">
                  <a:moveTo>
                    <a:pt x="20880" y="10330"/>
                  </a:moveTo>
                  <a:cubicBezTo>
                    <a:pt x="20880" y="11270"/>
                    <a:pt x="20880" y="10330"/>
                    <a:pt x="20880" y="10330"/>
                  </a:cubicBezTo>
                  <a:cubicBezTo>
                    <a:pt x="20880" y="10330"/>
                    <a:pt x="19440" y="11270"/>
                    <a:pt x="19440" y="11270"/>
                  </a:cubicBezTo>
                  <a:cubicBezTo>
                    <a:pt x="19440" y="11270"/>
                    <a:pt x="20160" y="11270"/>
                    <a:pt x="20160" y="11270"/>
                  </a:cubicBezTo>
                  <a:cubicBezTo>
                    <a:pt x="20160" y="11270"/>
                    <a:pt x="20160" y="12209"/>
                    <a:pt x="20880" y="12209"/>
                  </a:cubicBezTo>
                  <a:cubicBezTo>
                    <a:pt x="20880" y="12209"/>
                    <a:pt x="21600" y="11270"/>
                    <a:pt x="20880" y="10330"/>
                  </a:cubicBezTo>
                  <a:close/>
                  <a:moveTo>
                    <a:pt x="20880" y="5635"/>
                  </a:moveTo>
                  <a:cubicBezTo>
                    <a:pt x="21600" y="4696"/>
                    <a:pt x="20880" y="4696"/>
                    <a:pt x="20880" y="3757"/>
                  </a:cubicBezTo>
                  <a:cubicBezTo>
                    <a:pt x="20880" y="3757"/>
                    <a:pt x="20880" y="3757"/>
                    <a:pt x="20880" y="3757"/>
                  </a:cubicBezTo>
                  <a:cubicBezTo>
                    <a:pt x="20160" y="3757"/>
                    <a:pt x="20160" y="3757"/>
                    <a:pt x="20160" y="3757"/>
                  </a:cubicBezTo>
                  <a:cubicBezTo>
                    <a:pt x="20160" y="3757"/>
                    <a:pt x="19440" y="3757"/>
                    <a:pt x="19440" y="3757"/>
                  </a:cubicBezTo>
                  <a:cubicBezTo>
                    <a:pt x="19440" y="3757"/>
                    <a:pt x="19440" y="3757"/>
                    <a:pt x="18720" y="3757"/>
                  </a:cubicBezTo>
                  <a:cubicBezTo>
                    <a:pt x="18720" y="3757"/>
                    <a:pt x="18720" y="3757"/>
                    <a:pt x="18720" y="3757"/>
                  </a:cubicBezTo>
                  <a:cubicBezTo>
                    <a:pt x="18000" y="3757"/>
                    <a:pt x="18000" y="3757"/>
                    <a:pt x="18000" y="3757"/>
                  </a:cubicBezTo>
                  <a:cubicBezTo>
                    <a:pt x="18000" y="3757"/>
                    <a:pt x="18000" y="2817"/>
                    <a:pt x="18000" y="2817"/>
                  </a:cubicBezTo>
                  <a:cubicBezTo>
                    <a:pt x="18000" y="2817"/>
                    <a:pt x="17280" y="2817"/>
                    <a:pt x="16560" y="2817"/>
                  </a:cubicBezTo>
                  <a:cubicBezTo>
                    <a:pt x="16560" y="2817"/>
                    <a:pt x="16560" y="2817"/>
                    <a:pt x="16560" y="2817"/>
                  </a:cubicBezTo>
                  <a:cubicBezTo>
                    <a:pt x="16560" y="2817"/>
                    <a:pt x="16560" y="2817"/>
                    <a:pt x="16560" y="2817"/>
                  </a:cubicBezTo>
                  <a:cubicBezTo>
                    <a:pt x="15840" y="2817"/>
                    <a:pt x="15840" y="2817"/>
                    <a:pt x="15840" y="2817"/>
                  </a:cubicBezTo>
                  <a:cubicBezTo>
                    <a:pt x="15120" y="2817"/>
                    <a:pt x="13680" y="2817"/>
                    <a:pt x="13680" y="1878"/>
                  </a:cubicBezTo>
                  <a:cubicBezTo>
                    <a:pt x="12960" y="1878"/>
                    <a:pt x="12960" y="1878"/>
                    <a:pt x="12960" y="1878"/>
                  </a:cubicBezTo>
                  <a:cubicBezTo>
                    <a:pt x="12960" y="1878"/>
                    <a:pt x="12960" y="1878"/>
                    <a:pt x="12960" y="1878"/>
                  </a:cubicBezTo>
                  <a:cubicBezTo>
                    <a:pt x="12960" y="939"/>
                    <a:pt x="12960" y="939"/>
                    <a:pt x="12960" y="939"/>
                  </a:cubicBezTo>
                  <a:cubicBezTo>
                    <a:pt x="12240" y="939"/>
                    <a:pt x="11520" y="939"/>
                    <a:pt x="10800" y="939"/>
                  </a:cubicBezTo>
                  <a:cubicBezTo>
                    <a:pt x="10800" y="939"/>
                    <a:pt x="10080" y="939"/>
                    <a:pt x="10080" y="939"/>
                  </a:cubicBezTo>
                  <a:cubicBezTo>
                    <a:pt x="10080" y="939"/>
                    <a:pt x="10080" y="939"/>
                    <a:pt x="9360" y="939"/>
                  </a:cubicBezTo>
                  <a:cubicBezTo>
                    <a:pt x="8640" y="939"/>
                    <a:pt x="7920" y="939"/>
                    <a:pt x="6480" y="939"/>
                  </a:cubicBezTo>
                  <a:cubicBezTo>
                    <a:pt x="5760" y="939"/>
                    <a:pt x="4320" y="939"/>
                    <a:pt x="3600" y="939"/>
                  </a:cubicBezTo>
                  <a:cubicBezTo>
                    <a:pt x="2880" y="0"/>
                    <a:pt x="2880" y="0"/>
                    <a:pt x="2160" y="0"/>
                  </a:cubicBezTo>
                  <a:cubicBezTo>
                    <a:pt x="1440" y="0"/>
                    <a:pt x="1440" y="939"/>
                    <a:pt x="720" y="939"/>
                  </a:cubicBezTo>
                  <a:cubicBezTo>
                    <a:pt x="720" y="939"/>
                    <a:pt x="0" y="939"/>
                    <a:pt x="0" y="1878"/>
                  </a:cubicBezTo>
                  <a:cubicBezTo>
                    <a:pt x="0" y="1878"/>
                    <a:pt x="0" y="2817"/>
                    <a:pt x="0" y="2817"/>
                  </a:cubicBezTo>
                  <a:cubicBezTo>
                    <a:pt x="0" y="2817"/>
                    <a:pt x="0" y="2817"/>
                    <a:pt x="0" y="2817"/>
                  </a:cubicBezTo>
                  <a:cubicBezTo>
                    <a:pt x="0" y="2817"/>
                    <a:pt x="0" y="2817"/>
                    <a:pt x="720" y="2817"/>
                  </a:cubicBezTo>
                  <a:cubicBezTo>
                    <a:pt x="720" y="3757"/>
                    <a:pt x="720" y="3757"/>
                    <a:pt x="0" y="3757"/>
                  </a:cubicBezTo>
                  <a:cubicBezTo>
                    <a:pt x="720" y="3757"/>
                    <a:pt x="720" y="3757"/>
                    <a:pt x="720" y="3757"/>
                  </a:cubicBezTo>
                  <a:cubicBezTo>
                    <a:pt x="720" y="3757"/>
                    <a:pt x="0" y="4696"/>
                    <a:pt x="0" y="4696"/>
                  </a:cubicBezTo>
                  <a:cubicBezTo>
                    <a:pt x="720" y="5635"/>
                    <a:pt x="720" y="4696"/>
                    <a:pt x="1440" y="4696"/>
                  </a:cubicBezTo>
                  <a:cubicBezTo>
                    <a:pt x="1440" y="4696"/>
                    <a:pt x="1440" y="4696"/>
                    <a:pt x="1440" y="4696"/>
                  </a:cubicBezTo>
                  <a:cubicBezTo>
                    <a:pt x="1440" y="5635"/>
                    <a:pt x="1440" y="4696"/>
                    <a:pt x="1440" y="5635"/>
                  </a:cubicBezTo>
                  <a:cubicBezTo>
                    <a:pt x="1440" y="5635"/>
                    <a:pt x="2880" y="5635"/>
                    <a:pt x="2880" y="5635"/>
                  </a:cubicBezTo>
                  <a:cubicBezTo>
                    <a:pt x="2880" y="5635"/>
                    <a:pt x="2880" y="4696"/>
                    <a:pt x="2880" y="4696"/>
                  </a:cubicBezTo>
                  <a:cubicBezTo>
                    <a:pt x="3600" y="4696"/>
                    <a:pt x="3600" y="4696"/>
                    <a:pt x="3600" y="4696"/>
                  </a:cubicBezTo>
                  <a:cubicBezTo>
                    <a:pt x="4320" y="5635"/>
                    <a:pt x="3600" y="4696"/>
                    <a:pt x="4320" y="5635"/>
                  </a:cubicBezTo>
                  <a:cubicBezTo>
                    <a:pt x="4320" y="5635"/>
                    <a:pt x="4320" y="5635"/>
                    <a:pt x="4320" y="5635"/>
                  </a:cubicBezTo>
                  <a:cubicBezTo>
                    <a:pt x="4320" y="5635"/>
                    <a:pt x="4320" y="5635"/>
                    <a:pt x="4320" y="5635"/>
                  </a:cubicBezTo>
                  <a:cubicBezTo>
                    <a:pt x="5040" y="6574"/>
                    <a:pt x="4320" y="6574"/>
                    <a:pt x="4320" y="6574"/>
                  </a:cubicBezTo>
                  <a:cubicBezTo>
                    <a:pt x="3600" y="7513"/>
                    <a:pt x="3600" y="7513"/>
                    <a:pt x="3600" y="8452"/>
                  </a:cubicBezTo>
                  <a:cubicBezTo>
                    <a:pt x="3600" y="8452"/>
                    <a:pt x="3600" y="9391"/>
                    <a:pt x="3600" y="9391"/>
                  </a:cubicBezTo>
                  <a:cubicBezTo>
                    <a:pt x="3600" y="9391"/>
                    <a:pt x="2880" y="9391"/>
                    <a:pt x="2880" y="9391"/>
                  </a:cubicBezTo>
                  <a:cubicBezTo>
                    <a:pt x="2880" y="9391"/>
                    <a:pt x="2880" y="10330"/>
                    <a:pt x="2880" y="10330"/>
                  </a:cubicBezTo>
                  <a:cubicBezTo>
                    <a:pt x="2880" y="11270"/>
                    <a:pt x="2880" y="11270"/>
                    <a:pt x="2160" y="11270"/>
                  </a:cubicBezTo>
                  <a:cubicBezTo>
                    <a:pt x="2160" y="11270"/>
                    <a:pt x="2880" y="12209"/>
                    <a:pt x="2880" y="13148"/>
                  </a:cubicBezTo>
                  <a:cubicBezTo>
                    <a:pt x="2880" y="14087"/>
                    <a:pt x="2160" y="14087"/>
                    <a:pt x="2160" y="14087"/>
                  </a:cubicBezTo>
                  <a:cubicBezTo>
                    <a:pt x="2160" y="15026"/>
                    <a:pt x="2880" y="15026"/>
                    <a:pt x="2880" y="15026"/>
                  </a:cubicBezTo>
                  <a:cubicBezTo>
                    <a:pt x="2880" y="15965"/>
                    <a:pt x="2160" y="15965"/>
                    <a:pt x="2160" y="16904"/>
                  </a:cubicBezTo>
                  <a:cubicBezTo>
                    <a:pt x="1440" y="17843"/>
                    <a:pt x="2160" y="18783"/>
                    <a:pt x="2880" y="17843"/>
                  </a:cubicBezTo>
                  <a:cubicBezTo>
                    <a:pt x="2880" y="17843"/>
                    <a:pt x="3600" y="18783"/>
                    <a:pt x="3600" y="18783"/>
                  </a:cubicBezTo>
                  <a:cubicBezTo>
                    <a:pt x="3600" y="18783"/>
                    <a:pt x="3600" y="18783"/>
                    <a:pt x="4320" y="18783"/>
                  </a:cubicBezTo>
                  <a:cubicBezTo>
                    <a:pt x="2880" y="19722"/>
                    <a:pt x="4320" y="21600"/>
                    <a:pt x="5040" y="21600"/>
                  </a:cubicBezTo>
                  <a:cubicBezTo>
                    <a:pt x="5760" y="21600"/>
                    <a:pt x="5760" y="20661"/>
                    <a:pt x="5760" y="19722"/>
                  </a:cubicBezTo>
                  <a:cubicBezTo>
                    <a:pt x="6480" y="19722"/>
                    <a:pt x="6480" y="19722"/>
                    <a:pt x="6480" y="19722"/>
                  </a:cubicBezTo>
                  <a:cubicBezTo>
                    <a:pt x="7200" y="19722"/>
                    <a:pt x="7200" y="19722"/>
                    <a:pt x="7200" y="19722"/>
                  </a:cubicBezTo>
                  <a:cubicBezTo>
                    <a:pt x="8640" y="18783"/>
                    <a:pt x="10080" y="19722"/>
                    <a:pt x="10800" y="18783"/>
                  </a:cubicBezTo>
                  <a:cubicBezTo>
                    <a:pt x="11520" y="18783"/>
                    <a:pt x="11520" y="17843"/>
                    <a:pt x="12240" y="17843"/>
                  </a:cubicBezTo>
                  <a:cubicBezTo>
                    <a:pt x="12240" y="17843"/>
                    <a:pt x="12240" y="16904"/>
                    <a:pt x="12960" y="16904"/>
                  </a:cubicBezTo>
                  <a:cubicBezTo>
                    <a:pt x="12960" y="16904"/>
                    <a:pt x="13680" y="16904"/>
                    <a:pt x="13680" y="16904"/>
                  </a:cubicBezTo>
                  <a:cubicBezTo>
                    <a:pt x="12960" y="15965"/>
                    <a:pt x="14400" y="15026"/>
                    <a:pt x="14400" y="14087"/>
                  </a:cubicBezTo>
                  <a:cubicBezTo>
                    <a:pt x="15120" y="14087"/>
                    <a:pt x="15840" y="14087"/>
                    <a:pt x="15840" y="13148"/>
                  </a:cubicBezTo>
                  <a:cubicBezTo>
                    <a:pt x="15840" y="13148"/>
                    <a:pt x="15120" y="13148"/>
                    <a:pt x="15120" y="12209"/>
                  </a:cubicBezTo>
                  <a:cubicBezTo>
                    <a:pt x="14400" y="11270"/>
                    <a:pt x="15120" y="10330"/>
                    <a:pt x="15840" y="9391"/>
                  </a:cubicBezTo>
                  <a:cubicBezTo>
                    <a:pt x="16560" y="8452"/>
                    <a:pt x="17280" y="8452"/>
                    <a:pt x="16560" y="8452"/>
                  </a:cubicBezTo>
                  <a:cubicBezTo>
                    <a:pt x="18000" y="7513"/>
                    <a:pt x="19440" y="6574"/>
                    <a:pt x="20880" y="5635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CB57D294-911F-4359-9E2C-0BFED9312BDB}"/>
                </a:ext>
              </a:extLst>
            </p:cNvPr>
            <p:cNvSpPr/>
            <p:nvPr/>
          </p:nvSpPr>
          <p:spPr>
            <a:xfrm>
              <a:off x="3478267" y="2706036"/>
              <a:ext cx="203686" cy="15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extrusionOk="0">
                  <a:moveTo>
                    <a:pt x="21600" y="16356"/>
                  </a:moveTo>
                  <a:cubicBezTo>
                    <a:pt x="20160" y="14756"/>
                    <a:pt x="19440" y="12356"/>
                    <a:pt x="18720" y="11556"/>
                  </a:cubicBezTo>
                  <a:cubicBezTo>
                    <a:pt x="18000" y="10756"/>
                    <a:pt x="17280" y="10756"/>
                    <a:pt x="17280" y="9956"/>
                  </a:cubicBezTo>
                  <a:cubicBezTo>
                    <a:pt x="17280" y="8356"/>
                    <a:pt x="18000" y="9956"/>
                    <a:pt x="18720" y="9156"/>
                  </a:cubicBezTo>
                  <a:cubicBezTo>
                    <a:pt x="19440" y="9156"/>
                    <a:pt x="18720" y="8356"/>
                    <a:pt x="18720" y="8356"/>
                  </a:cubicBezTo>
                  <a:cubicBezTo>
                    <a:pt x="18720" y="7556"/>
                    <a:pt x="18720" y="7556"/>
                    <a:pt x="18720" y="6756"/>
                  </a:cubicBezTo>
                  <a:cubicBezTo>
                    <a:pt x="18720" y="6756"/>
                    <a:pt x="18720" y="6756"/>
                    <a:pt x="18720" y="6756"/>
                  </a:cubicBezTo>
                  <a:cubicBezTo>
                    <a:pt x="18720" y="6756"/>
                    <a:pt x="18720" y="6756"/>
                    <a:pt x="18720" y="6756"/>
                  </a:cubicBezTo>
                  <a:cubicBezTo>
                    <a:pt x="18720" y="6756"/>
                    <a:pt x="18720" y="5956"/>
                    <a:pt x="18720" y="5956"/>
                  </a:cubicBezTo>
                  <a:cubicBezTo>
                    <a:pt x="18720" y="5156"/>
                    <a:pt x="18720" y="5156"/>
                    <a:pt x="18720" y="4356"/>
                  </a:cubicBezTo>
                  <a:cubicBezTo>
                    <a:pt x="18000" y="4356"/>
                    <a:pt x="18000" y="4356"/>
                    <a:pt x="17280" y="3556"/>
                  </a:cubicBezTo>
                  <a:cubicBezTo>
                    <a:pt x="17280" y="3556"/>
                    <a:pt x="17280" y="3556"/>
                    <a:pt x="17280" y="3556"/>
                  </a:cubicBezTo>
                  <a:cubicBezTo>
                    <a:pt x="17280" y="3556"/>
                    <a:pt x="17280" y="2756"/>
                    <a:pt x="17280" y="2756"/>
                  </a:cubicBezTo>
                  <a:cubicBezTo>
                    <a:pt x="17280" y="1956"/>
                    <a:pt x="17280" y="1156"/>
                    <a:pt x="17280" y="356"/>
                  </a:cubicBezTo>
                  <a:cubicBezTo>
                    <a:pt x="16560" y="356"/>
                    <a:pt x="15840" y="-444"/>
                    <a:pt x="16560" y="356"/>
                  </a:cubicBezTo>
                  <a:cubicBezTo>
                    <a:pt x="15840" y="356"/>
                    <a:pt x="15840" y="356"/>
                    <a:pt x="15120" y="356"/>
                  </a:cubicBezTo>
                  <a:cubicBezTo>
                    <a:pt x="15840" y="1156"/>
                    <a:pt x="15840" y="1956"/>
                    <a:pt x="15840" y="2756"/>
                  </a:cubicBezTo>
                  <a:cubicBezTo>
                    <a:pt x="15120" y="3556"/>
                    <a:pt x="14400" y="5156"/>
                    <a:pt x="13680" y="5956"/>
                  </a:cubicBezTo>
                  <a:cubicBezTo>
                    <a:pt x="12240" y="6756"/>
                    <a:pt x="11520" y="4356"/>
                    <a:pt x="10800" y="5156"/>
                  </a:cubicBezTo>
                  <a:cubicBezTo>
                    <a:pt x="10080" y="5156"/>
                    <a:pt x="10800" y="5956"/>
                    <a:pt x="10080" y="5956"/>
                  </a:cubicBezTo>
                  <a:cubicBezTo>
                    <a:pt x="9360" y="5956"/>
                    <a:pt x="8640" y="5956"/>
                    <a:pt x="9360" y="6756"/>
                  </a:cubicBezTo>
                  <a:cubicBezTo>
                    <a:pt x="8640" y="6756"/>
                    <a:pt x="7920" y="6756"/>
                    <a:pt x="7200" y="6756"/>
                  </a:cubicBezTo>
                  <a:cubicBezTo>
                    <a:pt x="7200" y="6756"/>
                    <a:pt x="7200" y="6756"/>
                    <a:pt x="7200" y="5956"/>
                  </a:cubicBezTo>
                  <a:cubicBezTo>
                    <a:pt x="7200" y="5956"/>
                    <a:pt x="6480" y="5956"/>
                    <a:pt x="5760" y="5956"/>
                  </a:cubicBezTo>
                  <a:cubicBezTo>
                    <a:pt x="5760" y="5956"/>
                    <a:pt x="5040" y="6756"/>
                    <a:pt x="5040" y="6756"/>
                  </a:cubicBezTo>
                  <a:cubicBezTo>
                    <a:pt x="4320" y="5956"/>
                    <a:pt x="3600" y="5156"/>
                    <a:pt x="3600" y="5156"/>
                  </a:cubicBezTo>
                  <a:cubicBezTo>
                    <a:pt x="3600" y="4356"/>
                    <a:pt x="3600" y="4356"/>
                    <a:pt x="3600" y="4356"/>
                  </a:cubicBezTo>
                  <a:cubicBezTo>
                    <a:pt x="2880" y="4356"/>
                    <a:pt x="2880" y="4356"/>
                    <a:pt x="2160" y="4356"/>
                  </a:cubicBezTo>
                  <a:cubicBezTo>
                    <a:pt x="2160" y="5156"/>
                    <a:pt x="2160" y="4356"/>
                    <a:pt x="1440" y="5156"/>
                  </a:cubicBezTo>
                  <a:cubicBezTo>
                    <a:pt x="1440" y="5956"/>
                    <a:pt x="1440" y="6756"/>
                    <a:pt x="1440" y="6756"/>
                  </a:cubicBezTo>
                  <a:cubicBezTo>
                    <a:pt x="1440" y="7556"/>
                    <a:pt x="1440" y="7556"/>
                    <a:pt x="720" y="8356"/>
                  </a:cubicBezTo>
                  <a:cubicBezTo>
                    <a:pt x="720" y="8356"/>
                    <a:pt x="720" y="8356"/>
                    <a:pt x="0" y="8356"/>
                  </a:cubicBezTo>
                  <a:cubicBezTo>
                    <a:pt x="720" y="9156"/>
                    <a:pt x="0" y="9156"/>
                    <a:pt x="720" y="9956"/>
                  </a:cubicBezTo>
                  <a:cubicBezTo>
                    <a:pt x="1440" y="9956"/>
                    <a:pt x="2160" y="9956"/>
                    <a:pt x="2160" y="10756"/>
                  </a:cubicBezTo>
                  <a:cubicBezTo>
                    <a:pt x="2160" y="10756"/>
                    <a:pt x="2160" y="11556"/>
                    <a:pt x="2160" y="11556"/>
                  </a:cubicBezTo>
                  <a:cubicBezTo>
                    <a:pt x="2880" y="11556"/>
                    <a:pt x="3600" y="12356"/>
                    <a:pt x="3600" y="12356"/>
                  </a:cubicBezTo>
                  <a:cubicBezTo>
                    <a:pt x="3600" y="13156"/>
                    <a:pt x="4320" y="13156"/>
                    <a:pt x="4320" y="13156"/>
                  </a:cubicBezTo>
                  <a:cubicBezTo>
                    <a:pt x="4320" y="13156"/>
                    <a:pt x="4320" y="13956"/>
                    <a:pt x="4320" y="13956"/>
                  </a:cubicBezTo>
                  <a:cubicBezTo>
                    <a:pt x="5040" y="14756"/>
                    <a:pt x="5760" y="14756"/>
                    <a:pt x="5760" y="15556"/>
                  </a:cubicBezTo>
                  <a:cubicBezTo>
                    <a:pt x="6480" y="15556"/>
                    <a:pt x="5760" y="16356"/>
                    <a:pt x="6480" y="16356"/>
                  </a:cubicBezTo>
                  <a:cubicBezTo>
                    <a:pt x="6480" y="17156"/>
                    <a:pt x="6480" y="17156"/>
                    <a:pt x="7200" y="17156"/>
                  </a:cubicBezTo>
                  <a:cubicBezTo>
                    <a:pt x="7200" y="17956"/>
                    <a:pt x="7920" y="18756"/>
                    <a:pt x="8640" y="18756"/>
                  </a:cubicBezTo>
                  <a:cubicBezTo>
                    <a:pt x="8640" y="18756"/>
                    <a:pt x="8640" y="18756"/>
                    <a:pt x="9360" y="18756"/>
                  </a:cubicBezTo>
                  <a:cubicBezTo>
                    <a:pt x="9360" y="18756"/>
                    <a:pt x="9360" y="18756"/>
                    <a:pt x="9360" y="18756"/>
                  </a:cubicBezTo>
                  <a:cubicBezTo>
                    <a:pt x="9360" y="18756"/>
                    <a:pt x="9360" y="18756"/>
                    <a:pt x="10080" y="18756"/>
                  </a:cubicBezTo>
                  <a:cubicBezTo>
                    <a:pt x="10080" y="18756"/>
                    <a:pt x="10080" y="18756"/>
                    <a:pt x="10080" y="17956"/>
                  </a:cubicBezTo>
                  <a:cubicBezTo>
                    <a:pt x="10800" y="17956"/>
                    <a:pt x="10800" y="17956"/>
                    <a:pt x="10800" y="17956"/>
                  </a:cubicBezTo>
                  <a:cubicBezTo>
                    <a:pt x="11520" y="18756"/>
                    <a:pt x="11520" y="19556"/>
                    <a:pt x="11520" y="19556"/>
                  </a:cubicBezTo>
                  <a:cubicBezTo>
                    <a:pt x="11520" y="19556"/>
                    <a:pt x="12240" y="19556"/>
                    <a:pt x="12240" y="19556"/>
                  </a:cubicBezTo>
                  <a:cubicBezTo>
                    <a:pt x="12240" y="20356"/>
                    <a:pt x="12240" y="20356"/>
                    <a:pt x="12240" y="20356"/>
                  </a:cubicBezTo>
                  <a:cubicBezTo>
                    <a:pt x="12960" y="20356"/>
                    <a:pt x="12960" y="20356"/>
                    <a:pt x="12960" y="21156"/>
                  </a:cubicBezTo>
                  <a:cubicBezTo>
                    <a:pt x="12960" y="20356"/>
                    <a:pt x="13680" y="20356"/>
                    <a:pt x="13680" y="20356"/>
                  </a:cubicBezTo>
                  <a:cubicBezTo>
                    <a:pt x="14400" y="20356"/>
                    <a:pt x="15120" y="20356"/>
                    <a:pt x="15120" y="20356"/>
                  </a:cubicBezTo>
                  <a:cubicBezTo>
                    <a:pt x="15120" y="20356"/>
                    <a:pt x="15120" y="21156"/>
                    <a:pt x="15120" y="21156"/>
                  </a:cubicBezTo>
                  <a:cubicBezTo>
                    <a:pt x="15840" y="21156"/>
                    <a:pt x="15840" y="20356"/>
                    <a:pt x="15840" y="20356"/>
                  </a:cubicBezTo>
                  <a:cubicBezTo>
                    <a:pt x="15840" y="20356"/>
                    <a:pt x="16560" y="19556"/>
                    <a:pt x="17280" y="19556"/>
                  </a:cubicBezTo>
                  <a:cubicBezTo>
                    <a:pt x="17280" y="19556"/>
                    <a:pt x="17280" y="20356"/>
                    <a:pt x="18000" y="20356"/>
                  </a:cubicBezTo>
                  <a:cubicBezTo>
                    <a:pt x="18720" y="20356"/>
                    <a:pt x="18720" y="19556"/>
                    <a:pt x="18720" y="18756"/>
                  </a:cubicBezTo>
                  <a:cubicBezTo>
                    <a:pt x="19440" y="17956"/>
                    <a:pt x="20880" y="17156"/>
                    <a:pt x="21600" y="16356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7349E28A-7863-4798-A9E3-5B5941D2A1BA}"/>
                </a:ext>
              </a:extLst>
            </p:cNvPr>
            <p:cNvSpPr/>
            <p:nvPr/>
          </p:nvSpPr>
          <p:spPr>
            <a:xfrm>
              <a:off x="5164593" y="2230904"/>
              <a:ext cx="67501" cy="79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21600"/>
                  </a:moveTo>
                  <a:cubicBezTo>
                    <a:pt x="10800" y="21600"/>
                    <a:pt x="10800" y="21600"/>
                    <a:pt x="8640" y="21600"/>
                  </a:cubicBezTo>
                  <a:cubicBezTo>
                    <a:pt x="8640" y="21600"/>
                    <a:pt x="8640" y="21600"/>
                    <a:pt x="8640" y="21600"/>
                  </a:cubicBezTo>
                  <a:close/>
                  <a:moveTo>
                    <a:pt x="21600" y="13292"/>
                  </a:moveTo>
                  <a:cubicBezTo>
                    <a:pt x="21600" y="13292"/>
                    <a:pt x="21600" y="13292"/>
                    <a:pt x="21600" y="13292"/>
                  </a:cubicBezTo>
                  <a:cubicBezTo>
                    <a:pt x="19440" y="13292"/>
                    <a:pt x="17280" y="8308"/>
                    <a:pt x="17280" y="6646"/>
                  </a:cubicBezTo>
                  <a:cubicBezTo>
                    <a:pt x="12960" y="4985"/>
                    <a:pt x="10800" y="1662"/>
                    <a:pt x="6480" y="0"/>
                  </a:cubicBezTo>
                  <a:cubicBezTo>
                    <a:pt x="6480" y="3323"/>
                    <a:pt x="0" y="0"/>
                    <a:pt x="0" y="3323"/>
                  </a:cubicBezTo>
                  <a:cubicBezTo>
                    <a:pt x="0" y="4985"/>
                    <a:pt x="4320" y="8308"/>
                    <a:pt x="4320" y="8308"/>
                  </a:cubicBezTo>
                  <a:cubicBezTo>
                    <a:pt x="4320" y="8308"/>
                    <a:pt x="2160" y="8308"/>
                    <a:pt x="2160" y="8308"/>
                  </a:cubicBezTo>
                  <a:cubicBezTo>
                    <a:pt x="0" y="8308"/>
                    <a:pt x="2160" y="9969"/>
                    <a:pt x="2160" y="9969"/>
                  </a:cubicBezTo>
                  <a:cubicBezTo>
                    <a:pt x="4320" y="11631"/>
                    <a:pt x="4320" y="11631"/>
                    <a:pt x="4320" y="13292"/>
                  </a:cubicBezTo>
                  <a:cubicBezTo>
                    <a:pt x="6480" y="13292"/>
                    <a:pt x="6480" y="13292"/>
                    <a:pt x="6480" y="14954"/>
                  </a:cubicBezTo>
                  <a:cubicBezTo>
                    <a:pt x="6480" y="14954"/>
                    <a:pt x="4320" y="14954"/>
                    <a:pt x="6480" y="14954"/>
                  </a:cubicBezTo>
                  <a:cubicBezTo>
                    <a:pt x="4320" y="16615"/>
                    <a:pt x="6480" y="19938"/>
                    <a:pt x="8640" y="18277"/>
                  </a:cubicBezTo>
                  <a:cubicBezTo>
                    <a:pt x="8640" y="18277"/>
                    <a:pt x="8640" y="19938"/>
                    <a:pt x="6480" y="19938"/>
                  </a:cubicBezTo>
                  <a:cubicBezTo>
                    <a:pt x="6480" y="19938"/>
                    <a:pt x="8640" y="19938"/>
                    <a:pt x="8640" y="19938"/>
                  </a:cubicBezTo>
                  <a:cubicBezTo>
                    <a:pt x="6480" y="19938"/>
                    <a:pt x="6480" y="19938"/>
                    <a:pt x="6480" y="19938"/>
                  </a:cubicBezTo>
                  <a:cubicBezTo>
                    <a:pt x="6480" y="19938"/>
                    <a:pt x="8640" y="21600"/>
                    <a:pt x="8640" y="21600"/>
                  </a:cubicBezTo>
                  <a:cubicBezTo>
                    <a:pt x="8640" y="19938"/>
                    <a:pt x="10800" y="21600"/>
                    <a:pt x="10800" y="19938"/>
                  </a:cubicBezTo>
                  <a:cubicBezTo>
                    <a:pt x="10800" y="19938"/>
                    <a:pt x="10800" y="19938"/>
                    <a:pt x="10800" y="19938"/>
                  </a:cubicBezTo>
                  <a:cubicBezTo>
                    <a:pt x="10800" y="19938"/>
                    <a:pt x="12960" y="21600"/>
                    <a:pt x="12960" y="19938"/>
                  </a:cubicBezTo>
                  <a:cubicBezTo>
                    <a:pt x="12960" y="19938"/>
                    <a:pt x="10800" y="19938"/>
                    <a:pt x="12960" y="18277"/>
                  </a:cubicBezTo>
                  <a:cubicBezTo>
                    <a:pt x="12960" y="18277"/>
                    <a:pt x="12960" y="19938"/>
                    <a:pt x="15120" y="19938"/>
                  </a:cubicBezTo>
                  <a:cubicBezTo>
                    <a:pt x="15120" y="19938"/>
                    <a:pt x="12960" y="18277"/>
                    <a:pt x="12960" y="18277"/>
                  </a:cubicBezTo>
                  <a:cubicBezTo>
                    <a:pt x="15120" y="16615"/>
                    <a:pt x="17280" y="18277"/>
                    <a:pt x="17280" y="18277"/>
                  </a:cubicBezTo>
                  <a:cubicBezTo>
                    <a:pt x="15120" y="16615"/>
                    <a:pt x="19440" y="18277"/>
                    <a:pt x="19440" y="16615"/>
                  </a:cubicBezTo>
                  <a:cubicBezTo>
                    <a:pt x="21600" y="16615"/>
                    <a:pt x="21600" y="14954"/>
                    <a:pt x="21600" y="13292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E6269634-C535-4605-A513-630066CE97C1}"/>
                </a:ext>
              </a:extLst>
            </p:cNvPr>
            <p:cNvSpPr/>
            <p:nvPr/>
          </p:nvSpPr>
          <p:spPr>
            <a:xfrm>
              <a:off x="3343266" y="3324673"/>
              <a:ext cx="284212" cy="229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86" y="7958"/>
                  </a:moveTo>
                  <a:cubicBezTo>
                    <a:pt x="21086" y="7958"/>
                    <a:pt x="20571" y="7958"/>
                    <a:pt x="20057" y="7958"/>
                  </a:cubicBezTo>
                  <a:cubicBezTo>
                    <a:pt x="20057" y="7958"/>
                    <a:pt x="20571" y="8526"/>
                    <a:pt x="20057" y="8526"/>
                  </a:cubicBezTo>
                  <a:cubicBezTo>
                    <a:pt x="19543" y="9095"/>
                    <a:pt x="19029" y="8526"/>
                    <a:pt x="18514" y="7958"/>
                  </a:cubicBezTo>
                  <a:cubicBezTo>
                    <a:pt x="18514" y="7389"/>
                    <a:pt x="19029" y="6253"/>
                    <a:pt x="19543" y="6253"/>
                  </a:cubicBezTo>
                  <a:cubicBezTo>
                    <a:pt x="19543" y="6253"/>
                    <a:pt x="19543" y="6253"/>
                    <a:pt x="19543" y="6253"/>
                  </a:cubicBezTo>
                  <a:cubicBezTo>
                    <a:pt x="20057" y="6253"/>
                    <a:pt x="20057" y="6821"/>
                    <a:pt x="20057" y="6253"/>
                  </a:cubicBezTo>
                  <a:cubicBezTo>
                    <a:pt x="20571" y="5684"/>
                    <a:pt x="20057" y="5116"/>
                    <a:pt x="20057" y="4547"/>
                  </a:cubicBezTo>
                  <a:cubicBezTo>
                    <a:pt x="20057" y="3979"/>
                    <a:pt x="20057" y="2842"/>
                    <a:pt x="19543" y="1705"/>
                  </a:cubicBezTo>
                  <a:cubicBezTo>
                    <a:pt x="19543" y="1705"/>
                    <a:pt x="19543" y="568"/>
                    <a:pt x="19543" y="568"/>
                  </a:cubicBezTo>
                  <a:cubicBezTo>
                    <a:pt x="19029" y="0"/>
                    <a:pt x="18000" y="0"/>
                    <a:pt x="17486" y="0"/>
                  </a:cubicBezTo>
                  <a:cubicBezTo>
                    <a:pt x="17486" y="0"/>
                    <a:pt x="16971" y="0"/>
                    <a:pt x="16971" y="0"/>
                  </a:cubicBezTo>
                  <a:cubicBezTo>
                    <a:pt x="16457" y="0"/>
                    <a:pt x="16457" y="568"/>
                    <a:pt x="15943" y="568"/>
                  </a:cubicBezTo>
                  <a:cubicBezTo>
                    <a:pt x="15943" y="568"/>
                    <a:pt x="15429" y="568"/>
                    <a:pt x="15429" y="1137"/>
                  </a:cubicBezTo>
                  <a:cubicBezTo>
                    <a:pt x="15429" y="1137"/>
                    <a:pt x="14914" y="1705"/>
                    <a:pt x="14914" y="1705"/>
                  </a:cubicBezTo>
                  <a:cubicBezTo>
                    <a:pt x="14914" y="1705"/>
                    <a:pt x="14400" y="2274"/>
                    <a:pt x="13886" y="2274"/>
                  </a:cubicBezTo>
                  <a:cubicBezTo>
                    <a:pt x="13886" y="2842"/>
                    <a:pt x="13886" y="3411"/>
                    <a:pt x="13371" y="3979"/>
                  </a:cubicBezTo>
                  <a:cubicBezTo>
                    <a:pt x="12857" y="3979"/>
                    <a:pt x="12857" y="3979"/>
                    <a:pt x="12343" y="4547"/>
                  </a:cubicBezTo>
                  <a:cubicBezTo>
                    <a:pt x="12343" y="4547"/>
                    <a:pt x="12343" y="4547"/>
                    <a:pt x="12343" y="5116"/>
                  </a:cubicBezTo>
                  <a:cubicBezTo>
                    <a:pt x="11829" y="5684"/>
                    <a:pt x="11829" y="6253"/>
                    <a:pt x="10800" y="6253"/>
                  </a:cubicBezTo>
                  <a:cubicBezTo>
                    <a:pt x="10286" y="6253"/>
                    <a:pt x="9771" y="5684"/>
                    <a:pt x="9257" y="5684"/>
                  </a:cubicBezTo>
                  <a:cubicBezTo>
                    <a:pt x="8743" y="5116"/>
                    <a:pt x="8743" y="5116"/>
                    <a:pt x="8229" y="6253"/>
                  </a:cubicBezTo>
                  <a:cubicBezTo>
                    <a:pt x="7714" y="7389"/>
                    <a:pt x="6686" y="7958"/>
                    <a:pt x="5657" y="7958"/>
                  </a:cubicBezTo>
                  <a:cubicBezTo>
                    <a:pt x="5657" y="7958"/>
                    <a:pt x="5143" y="7958"/>
                    <a:pt x="5143" y="7389"/>
                  </a:cubicBezTo>
                  <a:cubicBezTo>
                    <a:pt x="5657" y="6821"/>
                    <a:pt x="5657" y="6821"/>
                    <a:pt x="5657" y="6821"/>
                  </a:cubicBezTo>
                  <a:cubicBezTo>
                    <a:pt x="5657" y="5684"/>
                    <a:pt x="5143" y="5116"/>
                    <a:pt x="4629" y="4547"/>
                  </a:cubicBezTo>
                  <a:cubicBezTo>
                    <a:pt x="4629" y="5116"/>
                    <a:pt x="4629" y="6253"/>
                    <a:pt x="4629" y="6821"/>
                  </a:cubicBezTo>
                  <a:cubicBezTo>
                    <a:pt x="4629" y="7958"/>
                    <a:pt x="4629" y="8526"/>
                    <a:pt x="4629" y="9095"/>
                  </a:cubicBezTo>
                  <a:cubicBezTo>
                    <a:pt x="4629" y="9663"/>
                    <a:pt x="4629" y="10232"/>
                    <a:pt x="4629" y="10232"/>
                  </a:cubicBezTo>
                  <a:cubicBezTo>
                    <a:pt x="4114" y="10800"/>
                    <a:pt x="4114" y="10800"/>
                    <a:pt x="4114" y="10800"/>
                  </a:cubicBezTo>
                  <a:cubicBezTo>
                    <a:pt x="3600" y="10800"/>
                    <a:pt x="3600" y="11368"/>
                    <a:pt x="3600" y="11368"/>
                  </a:cubicBezTo>
                  <a:cubicBezTo>
                    <a:pt x="3086" y="11368"/>
                    <a:pt x="3086" y="11368"/>
                    <a:pt x="3086" y="11368"/>
                  </a:cubicBezTo>
                  <a:cubicBezTo>
                    <a:pt x="2571" y="11368"/>
                    <a:pt x="1543" y="11368"/>
                    <a:pt x="1029" y="10800"/>
                  </a:cubicBezTo>
                  <a:cubicBezTo>
                    <a:pt x="1029" y="10800"/>
                    <a:pt x="1029" y="10232"/>
                    <a:pt x="1029" y="10232"/>
                  </a:cubicBezTo>
                  <a:cubicBezTo>
                    <a:pt x="514" y="9663"/>
                    <a:pt x="514" y="10232"/>
                    <a:pt x="514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11368"/>
                    <a:pt x="0" y="11937"/>
                    <a:pt x="0" y="11937"/>
                  </a:cubicBezTo>
                  <a:cubicBezTo>
                    <a:pt x="514" y="12505"/>
                    <a:pt x="514" y="13074"/>
                    <a:pt x="1029" y="13642"/>
                  </a:cubicBezTo>
                  <a:cubicBezTo>
                    <a:pt x="1029" y="14779"/>
                    <a:pt x="1543" y="15916"/>
                    <a:pt x="2057" y="17053"/>
                  </a:cubicBezTo>
                  <a:cubicBezTo>
                    <a:pt x="2057" y="18189"/>
                    <a:pt x="1543" y="17621"/>
                    <a:pt x="1543" y="18189"/>
                  </a:cubicBezTo>
                  <a:cubicBezTo>
                    <a:pt x="1543" y="18758"/>
                    <a:pt x="2057" y="18758"/>
                    <a:pt x="2057" y="19326"/>
                  </a:cubicBezTo>
                  <a:cubicBezTo>
                    <a:pt x="2057" y="19326"/>
                    <a:pt x="2057" y="19326"/>
                    <a:pt x="2057" y="19895"/>
                  </a:cubicBezTo>
                  <a:cubicBezTo>
                    <a:pt x="2057" y="19895"/>
                    <a:pt x="2057" y="19895"/>
                    <a:pt x="2057" y="19895"/>
                  </a:cubicBezTo>
                  <a:cubicBezTo>
                    <a:pt x="2057" y="19895"/>
                    <a:pt x="2057" y="20463"/>
                    <a:pt x="2057" y="20463"/>
                  </a:cubicBezTo>
                  <a:cubicBezTo>
                    <a:pt x="2057" y="19895"/>
                    <a:pt x="3086" y="19895"/>
                    <a:pt x="2571" y="20463"/>
                  </a:cubicBezTo>
                  <a:cubicBezTo>
                    <a:pt x="3086" y="20463"/>
                    <a:pt x="3600" y="20463"/>
                    <a:pt x="3600" y="21032"/>
                  </a:cubicBezTo>
                  <a:cubicBezTo>
                    <a:pt x="3600" y="21032"/>
                    <a:pt x="4114" y="21600"/>
                    <a:pt x="4114" y="21600"/>
                  </a:cubicBezTo>
                  <a:cubicBezTo>
                    <a:pt x="4629" y="21032"/>
                    <a:pt x="4629" y="21032"/>
                    <a:pt x="5143" y="21032"/>
                  </a:cubicBezTo>
                  <a:cubicBezTo>
                    <a:pt x="5657" y="20463"/>
                    <a:pt x="6171" y="21032"/>
                    <a:pt x="6686" y="20463"/>
                  </a:cubicBezTo>
                  <a:cubicBezTo>
                    <a:pt x="6686" y="20463"/>
                    <a:pt x="7200" y="20463"/>
                    <a:pt x="7200" y="19895"/>
                  </a:cubicBezTo>
                  <a:cubicBezTo>
                    <a:pt x="8229" y="19895"/>
                    <a:pt x="9257" y="19895"/>
                    <a:pt x="9771" y="19895"/>
                  </a:cubicBezTo>
                  <a:cubicBezTo>
                    <a:pt x="10286" y="20463"/>
                    <a:pt x="10286" y="20463"/>
                    <a:pt x="10286" y="20463"/>
                  </a:cubicBezTo>
                  <a:cubicBezTo>
                    <a:pt x="10286" y="20463"/>
                    <a:pt x="10800" y="19895"/>
                    <a:pt x="10800" y="19895"/>
                  </a:cubicBezTo>
                  <a:cubicBezTo>
                    <a:pt x="10800" y="19895"/>
                    <a:pt x="11314" y="19895"/>
                    <a:pt x="11314" y="19895"/>
                  </a:cubicBezTo>
                  <a:cubicBezTo>
                    <a:pt x="11314" y="19895"/>
                    <a:pt x="11314" y="19895"/>
                    <a:pt x="11314" y="19895"/>
                  </a:cubicBezTo>
                  <a:cubicBezTo>
                    <a:pt x="11829" y="19326"/>
                    <a:pt x="12343" y="19895"/>
                    <a:pt x="12343" y="19326"/>
                  </a:cubicBezTo>
                  <a:cubicBezTo>
                    <a:pt x="12857" y="19326"/>
                    <a:pt x="12857" y="19326"/>
                    <a:pt x="12857" y="19326"/>
                  </a:cubicBezTo>
                  <a:cubicBezTo>
                    <a:pt x="13371" y="18758"/>
                    <a:pt x="13886" y="17621"/>
                    <a:pt x="14400" y="17053"/>
                  </a:cubicBezTo>
                  <a:cubicBezTo>
                    <a:pt x="15943" y="15347"/>
                    <a:pt x="17486" y="13642"/>
                    <a:pt x="19029" y="11937"/>
                  </a:cubicBezTo>
                  <a:cubicBezTo>
                    <a:pt x="19543" y="11368"/>
                    <a:pt x="20057" y="11368"/>
                    <a:pt x="20571" y="10800"/>
                  </a:cubicBezTo>
                  <a:cubicBezTo>
                    <a:pt x="21086" y="9663"/>
                    <a:pt x="21086" y="9095"/>
                    <a:pt x="21600" y="7958"/>
                  </a:cubicBezTo>
                  <a:cubicBezTo>
                    <a:pt x="21086" y="7958"/>
                    <a:pt x="21086" y="7958"/>
                    <a:pt x="21086" y="7958"/>
                  </a:cubicBezTo>
                  <a:close/>
                  <a:moveTo>
                    <a:pt x="16457" y="11937"/>
                  </a:moveTo>
                  <a:cubicBezTo>
                    <a:pt x="16457" y="12505"/>
                    <a:pt x="16457" y="13074"/>
                    <a:pt x="16457" y="13074"/>
                  </a:cubicBezTo>
                  <a:cubicBezTo>
                    <a:pt x="15943" y="13642"/>
                    <a:pt x="15429" y="13642"/>
                    <a:pt x="15429" y="13642"/>
                  </a:cubicBezTo>
                  <a:cubicBezTo>
                    <a:pt x="14914" y="14211"/>
                    <a:pt x="14914" y="14779"/>
                    <a:pt x="14400" y="14211"/>
                  </a:cubicBezTo>
                  <a:cubicBezTo>
                    <a:pt x="13886" y="13642"/>
                    <a:pt x="13886" y="13642"/>
                    <a:pt x="13886" y="13074"/>
                  </a:cubicBezTo>
                  <a:cubicBezTo>
                    <a:pt x="13371" y="12505"/>
                    <a:pt x="13886" y="12505"/>
                    <a:pt x="13886" y="11937"/>
                  </a:cubicBezTo>
                  <a:cubicBezTo>
                    <a:pt x="14400" y="11937"/>
                    <a:pt x="14400" y="11368"/>
                    <a:pt x="14914" y="11368"/>
                  </a:cubicBezTo>
                  <a:cubicBezTo>
                    <a:pt x="15429" y="10800"/>
                    <a:pt x="15429" y="10800"/>
                    <a:pt x="15943" y="11368"/>
                  </a:cubicBezTo>
                  <a:cubicBezTo>
                    <a:pt x="16457" y="11368"/>
                    <a:pt x="16457" y="11937"/>
                    <a:pt x="16457" y="11937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A3264475-F47A-49A4-9CEC-1908E7CFD846}"/>
                </a:ext>
              </a:extLst>
            </p:cNvPr>
            <p:cNvSpPr/>
            <p:nvPr/>
          </p:nvSpPr>
          <p:spPr>
            <a:xfrm>
              <a:off x="3780443" y="2709031"/>
              <a:ext cx="178617" cy="24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600" extrusionOk="0">
                  <a:moveTo>
                    <a:pt x="21156" y="2634"/>
                  </a:moveTo>
                  <a:cubicBezTo>
                    <a:pt x="21156" y="2107"/>
                    <a:pt x="21156" y="1054"/>
                    <a:pt x="21156" y="527"/>
                  </a:cubicBezTo>
                  <a:cubicBezTo>
                    <a:pt x="21156" y="527"/>
                    <a:pt x="20356" y="0"/>
                    <a:pt x="20356" y="0"/>
                  </a:cubicBezTo>
                  <a:cubicBezTo>
                    <a:pt x="19556" y="0"/>
                    <a:pt x="19556" y="527"/>
                    <a:pt x="19556" y="527"/>
                  </a:cubicBezTo>
                  <a:cubicBezTo>
                    <a:pt x="18756" y="1054"/>
                    <a:pt x="17156" y="1054"/>
                    <a:pt x="16356" y="1054"/>
                  </a:cubicBezTo>
                  <a:cubicBezTo>
                    <a:pt x="16356" y="1580"/>
                    <a:pt x="15556" y="1054"/>
                    <a:pt x="15556" y="1054"/>
                  </a:cubicBezTo>
                  <a:cubicBezTo>
                    <a:pt x="14756" y="1054"/>
                    <a:pt x="14756" y="1580"/>
                    <a:pt x="13956" y="1580"/>
                  </a:cubicBezTo>
                  <a:cubicBezTo>
                    <a:pt x="13956" y="1580"/>
                    <a:pt x="13156" y="1580"/>
                    <a:pt x="13156" y="1580"/>
                  </a:cubicBezTo>
                  <a:cubicBezTo>
                    <a:pt x="12356" y="1580"/>
                    <a:pt x="12356" y="2107"/>
                    <a:pt x="11556" y="2107"/>
                  </a:cubicBezTo>
                  <a:cubicBezTo>
                    <a:pt x="10756" y="2107"/>
                    <a:pt x="10756" y="2107"/>
                    <a:pt x="9956" y="2107"/>
                  </a:cubicBezTo>
                  <a:cubicBezTo>
                    <a:pt x="9956" y="2107"/>
                    <a:pt x="9956" y="2107"/>
                    <a:pt x="9156" y="2107"/>
                  </a:cubicBezTo>
                  <a:cubicBezTo>
                    <a:pt x="8356" y="2634"/>
                    <a:pt x="7556" y="2634"/>
                    <a:pt x="6756" y="2634"/>
                  </a:cubicBezTo>
                  <a:cubicBezTo>
                    <a:pt x="5956" y="2107"/>
                    <a:pt x="5156" y="1580"/>
                    <a:pt x="4356" y="1054"/>
                  </a:cubicBezTo>
                  <a:cubicBezTo>
                    <a:pt x="4356" y="1054"/>
                    <a:pt x="3556" y="1580"/>
                    <a:pt x="3556" y="2107"/>
                  </a:cubicBezTo>
                  <a:cubicBezTo>
                    <a:pt x="3556" y="2634"/>
                    <a:pt x="3556" y="3161"/>
                    <a:pt x="4356" y="3161"/>
                  </a:cubicBezTo>
                  <a:cubicBezTo>
                    <a:pt x="4356" y="3688"/>
                    <a:pt x="5156" y="4741"/>
                    <a:pt x="5956" y="4741"/>
                  </a:cubicBezTo>
                  <a:cubicBezTo>
                    <a:pt x="7556" y="5268"/>
                    <a:pt x="9156" y="5795"/>
                    <a:pt x="10756" y="6322"/>
                  </a:cubicBezTo>
                  <a:cubicBezTo>
                    <a:pt x="12356" y="6322"/>
                    <a:pt x="13156" y="6322"/>
                    <a:pt x="14756" y="6322"/>
                  </a:cubicBezTo>
                  <a:cubicBezTo>
                    <a:pt x="13156" y="7376"/>
                    <a:pt x="11556" y="8956"/>
                    <a:pt x="9956" y="10010"/>
                  </a:cubicBezTo>
                  <a:cubicBezTo>
                    <a:pt x="9956" y="10537"/>
                    <a:pt x="9156" y="11063"/>
                    <a:pt x="8356" y="11063"/>
                  </a:cubicBezTo>
                  <a:cubicBezTo>
                    <a:pt x="7556" y="11590"/>
                    <a:pt x="5956" y="11063"/>
                    <a:pt x="5156" y="11590"/>
                  </a:cubicBezTo>
                  <a:cubicBezTo>
                    <a:pt x="4356" y="11590"/>
                    <a:pt x="4356" y="12117"/>
                    <a:pt x="3556" y="12117"/>
                  </a:cubicBezTo>
                  <a:cubicBezTo>
                    <a:pt x="3556" y="12644"/>
                    <a:pt x="2756" y="12117"/>
                    <a:pt x="1956" y="12644"/>
                  </a:cubicBezTo>
                  <a:cubicBezTo>
                    <a:pt x="1956" y="12644"/>
                    <a:pt x="1156" y="13171"/>
                    <a:pt x="1156" y="13698"/>
                  </a:cubicBezTo>
                  <a:cubicBezTo>
                    <a:pt x="1156" y="13698"/>
                    <a:pt x="356" y="14224"/>
                    <a:pt x="356" y="14751"/>
                  </a:cubicBezTo>
                  <a:cubicBezTo>
                    <a:pt x="-444" y="15805"/>
                    <a:pt x="356" y="16332"/>
                    <a:pt x="356" y="17385"/>
                  </a:cubicBezTo>
                  <a:cubicBezTo>
                    <a:pt x="356" y="17912"/>
                    <a:pt x="-444" y="18966"/>
                    <a:pt x="356" y="20020"/>
                  </a:cubicBezTo>
                  <a:cubicBezTo>
                    <a:pt x="356" y="20546"/>
                    <a:pt x="1156" y="21073"/>
                    <a:pt x="1156" y="21600"/>
                  </a:cubicBezTo>
                  <a:cubicBezTo>
                    <a:pt x="7556" y="16332"/>
                    <a:pt x="13156" y="10537"/>
                    <a:pt x="19556" y="5268"/>
                  </a:cubicBezTo>
                  <a:cubicBezTo>
                    <a:pt x="19556" y="4741"/>
                    <a:pt x="20356" y="4741"/>
                    <a:pt x="20356" y="4215"/>
                  </a:cubicBezTo>
                  <a:cubicBezTo>
                    <a:pt x="21156" y="3688"/>
                    <a:pt x="20356" y="2634"/>
                    <a:pt x="21156" y="2634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419CF85F-2785-4168-8515-44E306468EF2}"/>
                </a:ext>
              </a:extLst>
            </p:cNvPr>
            <p:cNvSpPr/>
            <p:nvPr/>
          </p:nvSpPr>
          <p:spPr>
            <a:xfrm>
              <a:off x="5831731" y="3046471"/>
              <a:ext cx="97866" cy="72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600" extrusionOk="0">
                  <a:moveTo>
                    <a:pt x="20756" y="21600"/>
                  </a:moveTo>
                  <a:cubicBezTo>
                    <a:pt x="19316" y="19800"/>
                    <a:pt x="19316" y="19800"/>
                    <a:pt x="17876" y="19800"/>
                  </a:cubicBezTo>
                  <a:cubicBezTo>
                    <a:pt x="17876" y="19800"/>
                    <a:pt x="16436" y="18000"/>
                    <a:pt x="16436" y="19800"/>
                  </a:cubicBezTo>
                  <a:cubicBezTo>
                    <a:pt x="16436" y="19800"/>
                    <a:pt x="17876" y="19800"/>
                    <a:pt x="17876" y="19800"/>
                  </a:cubicBezTo>
                  <a:cubicBezTo>
                    <a:pt x="17876" y="19800"/>
                    <a:pt x="17876" y="21600"/>
                    <a:pt x="17876" y="21600"/>
                  </a:cubicBezTo>
                  <a:cubicBezTo>
                    <a:pt x="19316" y="21600"/>
                    <a:pt x="19316" y="21600"/>
                    <a:pt x="20756" y="21600"/>
                  </a:cubicBezTo>
                  <a:cubicBezTo>
                    <a:pt x="20756" y="21600"/>
                    <a:pt x="20756" y="21600"/>
                    <a:pt x="20756" y="21600"/>
                  </a:cubicBezTo>
                  <a:close/>
                  <a:moveTo>
                    <a:pt x="14996" y="16200"/>
                  </a:moveTo>
                  <a:cubicBezTo>
                    <a:pt x="14996" y="16200"/>
                    <a:pt x="14996" y="14400"/>
                    <a:pt x="13556" y="14400"/>
                  </a:cubicBezTo>
                  <a:cubicBezTo>
                    <a:pt x="13556" y="14400"/>
                    <a:pt x="13556" y="14400"/>
                    <a:pt x="12116" y="14400"/>
                  </a:cubicBezTo>
                  <a:cubicBezTo>
                    <a:pt x="12116" y="14400"/>
                    <a:pt x="10676" y="12600"/>
                    <a:pt x="10676" y="14400"/>
                  </a:cubicBezTo>
                  <a:cubicBezTo>
                    <a:pt x="9236" y="18000"/>
                    <a:pt x="16436" y="18000"/>
                    <a:pt x="14996" y="16200"/>
                  </a:cubicBezTo>
                  <a:close/>
                  <a:moveTo>
                    <a:pt x="17876" y="16200"/>
                  </a:moveTo>
                  <a:cubicBezTo>
                    <a:pt x="17876" y="14400"/>
                    <a:pt x="17876" y="14400"/>
                    <a:pt x="16436" y="12600"/>
                  </a:cubicBezTo>
                  <a:cubicBezTo>
                    <a:pt x="16436" y="12600"/>
                    <a:pt x="16436" y="12600"/>
                    <a:pt x="16436" y="10800"/>
                  </a:cubicBezTo>
                  <a:cubicBezTo>
                    <a:pt x="16436" y="10800"/>
                    <a:pt x="16436" y="7200"/>
                    <a:pt x="14996" y="9000"/>
                  </a:cubicBezTo>
                  <a:cubicBezTo>
                    <a:pt x="14996" y="9000"/>
                    <a:pt x="14996" y="10800"/>
                    <a:pt x="14996" y="12600"/>
                  </a:cubicBezTo>
                  <a:cubicBezTo>
                    <a:pt x="16436" y="12600"/>
                    <a:pt x="16436" y="14400"/>
                    <a:pt x="17876" y="16200"/>
                  </a:cubicBezTo>
                  <a:close/>
                  <a:moveTo>
                    <a:pt x="12116" y="9000"/>
                  </a:moveTo>
                  <a:cubicBezTo>
                    <a:pt x="12116" y="9000"/>
                    <a:pt x="12116" y="9000"/>
                    <a:pt x="12116" y="9000"/>
                  </a:cubicBezTo>
                  <a:cubicBezTo>
                    <a:pt x="12116" y="9000"/>
                    <a:pt x="12116" y="7200"/>
                    <a:pt x="10676" y="7200"/>
                  </a:cubicBezTo>
                  <a:cubicBezTo>
                    <a:pt x="9236" y="5400"/>
                    <a:pt x="7796" y="3600"/>
                    <a:pt x="7796" y="3600"/>
                  </a:cubicBezTo>
                  <a:cubicBezTo>
                    <a:pt x="7796" y="5400"/>
                    <a:pt x="9236" y="7200"/>
                    <a:pt x="9236" y="7200"/>
                  </a:cubicBezTo>
                  <a:cubicBezTo>
                    <a:pt x="10676" y="9000"/>
                    <a:pt x="10676" y="9000"/>
                    <a:pt x="12116" y="9000"/>
                  </a:cubicBezTo>
                  <a:close/>
                  <a:moveTo>
                    <a:pt x="596" y="1800"/>
                  </a:moveTo>
                  <a:cubicBezTo>
                    <a:pt x="2036" y="1800"/>
                    <a:pt x="2036" y="3600"/>
                    <a:pt x="3476" y="3600"/>
                  </a:cubicBezTo>
                  <a:cubicBezTo>
                    <a:pt x="2036" y="3600"/>
                    <a:pt x="2036" y="1800"/>
                    <a:pt x="2036" y="0"/>
                  </a:cubicBezTo>
                  <a:cubicBezTo>
                    <a:pt x="596" y="0"/>
                    <a:pt x="-844" y="0"/>
                    <a:pt x="596" y="18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B3CECA53-2C25-4545-8497-96BC914742F3}"/>
                </a:ext>
              </a:extLst>
            </p:cNvPr>
            <p:cNvSpPr/>
            <p:nvPr/>
          </p:nvSpPr>
          <p:spPr>
            <a:xfrm>
              <a:off x="3285470" y="2085986"/>
              <a:ext cx="50692" cy="2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0" h="21600" extrusionOk="0">
                  <a:moveTo>
                    <a:pt x="20100" y="5400"/>
                  </a:moveTo>
                  <a:cubicBezTo>
                    <a:pt x="17400" y="5400"/>
                    <a:pt x="17400" y="0"/>
                    <a:pt x="17400" y="0"/>
                  </a:cubicBezTo>
                  <a:cubicBezTo>
                    <a:pt x="17400" y="0"/>
                    <a:pt x="17400" y="0"/>
                    <a:pt x="17400" y="0"/>
                  </a:cubicBezTo>
                  <a:cubicBezTo>
                    <a:pt x="14700" y="0"/>
                    <a:pt x="14700" y="0"/>
                    <a:pt x="14700" y="0"/>
                  </a:cubicBezTo>
                  <a:cubicBezTo>
                    <a:pt x="12000" y="5400"/>
                    <a:pt x="12000" y="0"/>
                    <a:pt x="9300" y="5400"/>
                  </a:cubicBezTo>
                  <a:cubicBezTo>
                    <a:pt x="6600" y="5400"/>
                    <a:pt x="6600" y="5400"/>
                    <a:pt x="6600" y="5400"/>
                  </a:cubicBezTo>
                  <a:cubicBezTo>
                    <a:pt x="3900" y="5400"/>
                    <a:pt x="3900" y="5400"/>
                    <a:pt x="1200" y="5400"/>
                  </a:cubicBezTo>
                  <a:cubicBezTo>
                    <a:pt x="-1500" y="10800"/>
                    <a:pt x="1200" y="10800"/>
                    <a:pt x="1200" y="10800"/>
                  </a:cubicBezTo>
                  <a:cubicBezTo>
                    <a:pt x="1200" y="10800"/>
                    <a:pt x="1200" y="10800"/>
                    <a:pt x="1200" y="10800"/>
                  </a:cubicBezTo>
                  <a:cubicBezTo>
                    <a:pt x="1200" y="10800"/>
                    <a:pt x="1200" y="10800"/>
                    <a:pt x="1200" y="10800"/>
                  </a:cubicBezTo>
                  <a:cubicBezTo>
                    <a:pt x="1200" y="10800"/>
                    <a:pt x="1200" y="16200"/>
                    <a:pt x="1200" y="10800"/>
                  </a:cubicBezTo>
                  <a:cubicBezTo>
                    <a:pt x="1200" y="16200"/>
                    <a:pt x="1200" y="16200"/>
                    <a:pt x="3900" y="21600"/>
                  </a:cubicBezTo>
                  <a:cubicBezTo>
                    <a:pt x="1200" y="21600"/>
                    <a:pt x="1200" y="21600"/>
                    <a:pt x="1200" y="21600"/>
                  </a:cubicBezTo>
                  <a:cubicBezTo>
                    <a:pt x="1200" y="21600"/>
                    <a:pt x="3900" y="21600"/>
                    <a:pt x="3900" y="21600"/>
                  </a:cubicBezTo>
                  <a:cubicBezTo>
                    <a:pt x="3900" y="21600"/>
                    <a:pt x="3900" y="21600"/>
                    <a:pt x="3900" y="21600"/>
                  </a:cubicBezTo>
                  <a:cubicBezTo>
                    <a:pt x="3900" y="21600"/>
                    <a:pt x="6600" y="21600"/>
                    <a:pt x="6600" y="21600"/>
                  </a:cubicBezTo>
                  <a:cubicBezTo>
                    <a:pt x="6600" y="21600"/>
                    <a:pt x="6600" y="16200"/>
                    <a:pt x="6600" y="16200"/>
                  </a:cubicBezTo>
                  <a:cubicBezTo>
                    <a:pt x="6600" y="16200"/>
                    <a:pt x="9300" y="21600"/>
                    <a:pt x="9300" y="21600"/>
                  </a:cubicBezTo>
                  <a:cubicBezTo>
                    <a:pt x="9300" y="21600"/>
                    <a:pt x="12000" y="21600"/>
                    <a:pt x="12000" y="21600"/>
                  </a:cubicBezTo>
                  <a:cubicBezTo>
                    <a:pt x="12000" y="21600"/>
                    <a:pt x="12000" y="16200"/>
                    <a:pt x="12000" y="16200"/>
                  </a:cubicBezTo>
                  <a:cubicBezTo>
                    <a:pt x="14700" y="16200"/>
                    <a:pt x="14700" y="16200"/>
                    <a:pt x="14700" y="10800"/>
                  </a:cubicBezTo>
                  <a:cubicBezTo>
                    <a:pt x="14700" y="10800"/>
                    <a:pt x="12000" y="10800"/>
                    <a:pt x="14700" y="10800"/>
                  </a:cubicBezTo>
                  <a:cubicBezTo>
                    <a:pt x="14700" y="5400"/>
                    <a:pt x="17400" y="5400"/>
                    <a:pt x="17400" y="5400"/>
                  </a:cubicBezTo>
                  <a:cubicBezTo>
                    <a:pt x="17400" y="5400"/>
                    <a:pt x="17400" y="5400"/>
                    <a:pt x="20100" y="54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D87D85DB-A3EF-426E-9E95-9E79D0F2B40C}"/>
                </a:ext>
              </a:extLst>
            </p:cNvPr>
            <p:cNvSpPr/>
            <p:nvPr/>
          </p:nvSpPr>
          <p:spPr>
            <a:xfrm>
              <a:off x="3339920" y="2038384"/>
              <a:ext cx="87014" cy="2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39" h="21600" extrusionOk="0">
                  <a:moveTo>
                    <a:pt x="19200" y="4320"/>
                  </a:moveTo>
                  <a:cubicBezTo>
                    <a:pt x="19200" y="4320"/>
                    <a:pt x="17657" y="4320"/>
                    <a:pt x="16114" y="4320"/>
                  </a:cubicBezTo>
                  <a:cubicBezTo>
                    <a:pt x="16114" y="0"/>
                    <a:pt x="16114" y="0"/>
                    <a:pt x="14572" y="0"/>
                  </a:cubicBezTo>
                  <a:cubicBezTo>
                    <a:pt x="14572" y="4320"/>
                    <a:pt x="14572" y="4320"/>
                    <a:pt x="14572" y="4320"/>
                  </a:cubicBezTo>
                  <a:cubicBezTo>
                    <a:pt x="13029" y="4320"/>
                    <a:pt x="13029" y="0"/>
                    <a:pt x="11486" y="4320"/>
                  </a:cubicBezTo>
                  <a:cubicBezTo>
                    <a:pt x="11486" y="4320"/>
                    <a:pt x="11486" y="4320"/>
                    <a:pt x="9943" y="4320"/>
                  </a:cubicBezTo>
                  <a:cubicBezTo>
                    <a:pt x="9943" y="4320"/>
                    <a:pt x="9943" y="4320"/>
                    <a:pt x="9943" y="0"/>
                  </a:cubicBezTo>
                  <a:cubicBezTo>
                    <a:pt x="8400" y="0"/>
                    <a:pt x="8400" y="0"/>
                    <a:pt x="8400" y="4320"/>
                  </a:cubicBezTo>
                  <a:cubicBezTo>
                    <a:pt x="6857" y="4320"/>
                    <a:pt x="6857" y="0"/>
                    <a:pt x="6857" y="0"/>
                  </a:cubicBezTo>
                  <a:cubicBezTo>
                    <a:pt x="5314" y="0"/>
                    <a:pt x="5314" y="4320"/>
                    <a:pt x="5314" y="4320"/>
                  </a:cubicBezTo>
                  <a:cubicBezTo>
                    <a:pt x="3772" y="4320"/>
                    <a:pt x="3772" y="4320"/>
                    <a:pt x="3772" y="8640"/>
                  </a:cubicBezTo>
                  <a:cubicBezTo>
                    <a:pt x="2229" y="8640"/>
                    <a:pt x="2229" y="8640"/>
                    <a:pt x="686" y="8640"/>
                  </a:cubicBezTo>
                  <a:cubicBezTo>
                    <a:pt x="686" y="8640"/>
                    <a:pt x="-857" y="12960"/>
                    <a:pt x="686" y="17280"/>
                  </a:cubicBezTo>
                  <a:cubicBezTo>
                    <a:pt x="686" y="21600"/>
                    <a:pt x="2229" y="21600"/>
                    <a:pt x="3772" y="21600"/>
                  </a:cubicBezTo>
                  <a:cubicBezTo>
                    <a:pt x="3772" y="21600"/>
                    <a:pt x="5314" y="21600"/>
                    <a:pt x="6857" y="21600"/>
                  </a:cubicBezTo>
                  <a:cubicBezTo>
                    <a:pt x="6857" y="21600"/>
                    <a:pt x="6857" y="21600"/>
                    <a:pt x="6857" y="21600"/>
                  </a:cubicBezTo>
                  <a:cubicBezTo>
                    <a:pt x="6857" y="21600"/>
                    <a:pt x="8400" y="17280"/>
                    <a:pt x="9943" y="17280"/>
                  </a:cubicBezTo>
                  <a:cubicBezTo>
                    <a:pt x="9943" y="17280"/>
                    <a:pt x="9943" y="17280"/>
                    <a:pt x="11486" y="17280"/>
                  </a:cubicBezTo>
                  <a:cubicBezTo>
                    <a:pt x="11486" y="17280"/>
                    <a:pt x="11486" y="12960"/>
                    <a:pt x="13029" y="12960"/>
                  </a:cubicBezTo>
                  <a:cubicBezTo>
                    <a:pt x="13029" y="12960"/>
                    <a:pt x="14572" y="12960"/>
                    <a:pt x="16114" y="12960"/>
                  </a:cubicBezTo>
                  <a:cubicBezTo>
                    <a:pt x="16114" y="12960"/>
                    <a:pt x="16114" y="17280"/>
                    <a:pt x="17657" y="17280"/>
                  </a:cubicBezTo>
                  <a:cubicBezTo>
                    <a:pt x="19200" y="17280"/>
                    <a:pt x="20743" y="8640"/>
                    <a:pt x="19200" y="432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E0EA45DE-714A-4218-B212-1C2B7D5EBF68}"/>
                </a:ext>
              </a:extLst>
            </p:cNvPr>
            <p:cNvSpPr/>
            <p:nvPr/>
          </p:nvSpPr>
          <p:spPr>
            <a:xfrm>
              <a:off x="2815105" y="2744997"/>
              <a:ext cx="54474" cy="5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000"/>
                  </a:moveTo>
                  <a:cubicBezTo>
                    <a:pt x="21600" y="12000"/>
                    <a:pt x="18900" y="12000"/>
                    <a:pt x="18900" y="12000"/>
                  </a:cubicBezTo>
                  <a:cubicBezTo>
                    <a:pt x="18900" y="9600"/>
                    <a:pt x="18900" y="9600"/>
                    <a:pt x="18900" y="9600"/>
                  </a:cubicBezTo>
                  <a:cubicBezTo>
                    <a:pt x="18900" y="7200"/>
                    <a:pt x="18900" y="7200"/>
                    <a:pt x="18900" y="7200"/>
                  </a:cubicBezTo>
                  <a:cubicBezTo>
                    <a:pt x="18900" y="7200"/>
                    <a:pt x="18900" y="4800"/>
                    <a:pt x="18900" y="4800"/>
                  </a:cubicBezTo>
                  <a:cubicBezTo>
                    <a:pt x="18900" y="4800"/>
                    <a:pt x="18900" y="2400"/>
                    <a:pt x="16200" y="2400"/>
                  </a:cubicBezTo>
                  <a:cubicBezTo>
                    <a:pt x="16200" y="0"/>
                    <a:pt x="16200" y="0"/>
                    <a:pt x="13500" y="0"/>
                  </a:cubicBezTo>
                  <a:cubicBezTo>
                    <a:pt x="10800" y="0"/>
                    <a:pt x="8100" y="0"/>
                    <a:pt x="5400" y="2400"/>
                  </a:cubicBezTo>
                  <a:cubicBezTo>
                    <a:pt x="5400" y="4800"/>
                    <a:pt x="2700" y="7200"/>
                    <a:pt x="0" y="7200"/>
                  </a:cubicBezTo>
                  <a:cubicBezTo>
                    <a:pt x="0" y="7200"/>
                    <a:pt x="2700" y="9600"/>
                    <a:pt x="2700" y="9600"/>
                  </a:cubicBezTo>
                  <a:cubicBezTo>
                    <a:pt x="0" y="9600"/>
                    <a:pt x="0" y="12000"/>
                    <a:pt x="2700" y="9600"/>
                  </a:cubicBezTo>
                  <a:cubicBezTo>
                    <a:pt x="2700" y="12000"/>
                    <a:pt x="2700" y="12000"/>
                    <a:pt x="0" y="12000"/>
                  </a:cubicBezTo>
                  <a:cubicBezTo>
                    <a:pt x="0" y="12000"/>
                    <a:pt x="2700" y="12000"/>
                    <a:pt x="2700" y="14400"/>
                  </a:cubicBezTo>
                  <a:cubicBezTo>
                    <a:pt x="2700" y="14400"/>
                    <a:pt x="2700" y="14400"/>
                    <a:pt x="2700" y="14400"/>
                  </a:cubicBezTo>
                  <a:cubicBezTo>
                    <a:pt x="5400" y="16800"/>
                    <a:pt x="5400" y="16800"/>
                    <a:pt x="5400" y="16800"/>
                  </a:cubicBezTo>
                  <a:cubicBezTo>
                    <a:pt x="5400" y="19200"/>
                    <a:pt x="5400" y="19200"/>
                    <a:pt x="8100" y="19200"/>
                  </a:cubicBezTo>
                  <a:cubicBezTo>
                    <a:pt x="10800" y="21600"/>
                    <a:pt x="10800" y="21600"/>
                    <a:pt x="13500" y="21600"/>
                  </a:cubicBezTo>
                  <a:cubicBezTo>
                    <a:pt x="16200" y="21600"/>
                    <a:pt x="18900" y="19200"/>
                    <a:pt x="18900" y="16800"/>
                  </a:cubicBezTo>
                  <a:cubicBezTo>
                    <a:pt x="18900" y="16800"/>
                    <a:pt x="18900" y="14400"/>
                    <a:pt x="21600" y="14400"/>
                  </a:cubicBezTo>
                  <a:cubicBezTo>
                    <a:pt x="21600" y="12000"/>
                    <a:pt x="21600" y="12000"/>
                    <a:pt x="21600" y="12000"/>
                  </a:cubicBezTo>
                  <a:cubicBezTo>
                    <a:pt x="21600" y="12000"/>
                    <a:pt x="21600" y="12000"/>
                    <a:pt x="21600" y="120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981D83D8-20A1-4908-A96A-A7CE530D6A32}"/>
                </a:ext>
              </a:extLst>
            </p:cNvPr>
            <p:cNvSpPr/>
            <p:nvPr/>
          </p:nvSpPr>
          <p:spPr>
            <a:xfrm>
              <a:off x="3372199" y="2098679"/>
              <a:ext cx="68028" cy="6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5" h="20600" extrusionOk="0">
                  <a:moveTo>
                    <a:pt x="19145" y="16200"/>
                  </a:moveTo>
                  <a:cubicBezTo>
                    <a:pt x="19145" y="14400"/>
                    <a:pt x="17182" y="14400"/>
                    <a:pt x="17182" y="12600"/>
                  </a:cubicBezTo>
                  <a:cubicBezTo>
                    <a:pt x="17182" y="10800"/>
                    <a:pt x="17182" y="10800"/>
                    <a:pt x="17182" y="10800"/>
                  </a:cubicBezTo>
                  <a:cubicBezTo>
                    <a:pt x="19145" y="10800"/>
                    <a:pt x="17182" y="9000"/>
                    <a:pt x="19145" y="9000"/>
                  </a:cubicBezTo>
                  <a:cubicBezTo>
                    <a:pt x="17182" y="7200"/>
                    <a:pt x="17182" y="9000"/>
                    <a:pt x="15218" y="9000"/>
                  </a:cubicBezTo>
                  <a:cubicBezTo>
                    <a:pt x="15218" y="9000"/>
                    <a:pt x="13254" y="7200"/>
                    <a:pt x="11291" y="7200"/>
                  </a:cubicBezTo>
                  <a:cubicBezTo>
                    <a:pt x="13254" y="7200"/>
                    <a:pt x="13254" y="7200"/>
                    <a:pt x="13254" y="7200"/>
                  </a:cubicBezTo>
                  <a:cubicBezTo>
                    <a:pt x="13254" y="7200"/>
                    <a:pt x="11291" y="5400"/>
                    <a:pt x="11291" y="5400"/>
                  </a:cubicBezTo>
                  <a:cubicBezTo>
                    <a:pt x="11291" y="5400"/>
                    <a:pt x="13254" y="5400"/>
                    <a:pt x="11291" y="5400"/>
                  </a:cubicBezTo>
                  <a:cubicBezTo>
                    <a:pt x="11291" y="3600"/>
                    <a:pt x="9327" y="3600"/>
                    <a:pt x="9327" y="3600"/>
                  </a:cubicBezTo>
                  <a:cubicBezTo>
                    <a:pt x="9327" y="3600"/>
                    <a:pt x="9327" y="1800"/>
                    <a:pt x="9327" y="1800"/>
                  </a:cubicBezTo>
                  <a:cubicBezTo>
                    <a:pt x="9327" y="1800"/>
                    <a:pt x="7364" y="1800"/>
                    <a:pt x="7364" y="1800"/>
                  </a:cubicBezTo>
                  <a:cubicBezTo>
                    <a:pt x="5400" y="0"/>
                    <a:pt x="3436" y="0"/>
                    <a:pt x="1473" y="0"/>
                  </a:cubicBezTo>
                  <a:cubicBezTo>
                    <a:pt x="-491" y="1800"/>
                    <a:pt x="-491" y="3600"/>
                    <a:pt x="1473" y="3600"/>
                  </a:cubicBezTo>
                  <a:cubicBezTo>
                    <a:pt x="1473" y="3600"/>
                    <a:pt x="1473" y="3600"/>
                    <a:pt x="1473" y="3600"/>
                  </a:cubicBezTo>
                  <a:cubicBezTo>
                    <a:pt x="3436" y="5400"/>
                    <a:pt x="1473" y="3600"/>
                    <a:pt x="1473" y="5400"/>
                  </a:cubicBezTo>
                  <a:cubicBezTo>
                    <a:pt x="1473" y="5400"/>
                    <a:pt x="1473" y="5400"/>
                    <a:pt x="1473" y="5400"/>
                  </a:cubicBezTo>
                  <a:cubicBezTo>
                    <a:pt x="1473" y="7200"/>
                    <a:pt x="1473" y="7200"/>
                    <a:pt x="1473" y="7200"/>
                  </a:cubicBezTo>
                  <a:cubicBezTo>
                    <a:pt x="3436" y="5400"/>
                    <a:pt x="1473" y="9000"/>
                    <a:pt x="1473" y="9000"/>
                  </a:cubicBezTo>
                  <a:cubicBezTo>
                    <a:pt x="1473" y="10800"/>
                    <a:pt x="5400" y="12600"/>
                    <a:pt x="1473" y="12600"/>
                  </a:cubicBezTo>
                  <a:cubicBezTo>
                    <a:pt x="5400" y="14400"/>
                    <a:pt x="1473" y="12600"/>
                    <a:pt x="1473" y="14400"/>
                  </a:cubicBezTo>
                  <a:cubicBezTo>
                    <a:pt x="1473" y="16200"/>
                    <a:pt x="7364" y="16200"/>
                    <a:pt x="7364" y="18000"/>
                  </a:cubicBezTo>
                  <a:cubicBezTo>
                    <a:pt x="9327" y="16200"/>
                    <a:pt x="9327" y="16200"/>
                    <a:pt x="9327" y="16200"/>
                  </a:cubicBezTo>
                  <a:cubicBezTo>
                    <a:pt x="9327" y="16200"/>
                    <a:pt x="11291" y="16200"/>
                    <a:pt x="11291" y="16200"/>
                  </a:cubicBezTo>
                  <a:cubicBezTo>
                    <a:pt x="13254" y="18000"/>
                    <a:pt x="13254" y="18000"/>
                    <a:pt x="15218" y="18000"/>
                  </a:cubicBezTo>
                  <a:cubicBezTo>
                    <a:pt x="13254" y="19800"/>
                    <a:pt x="13254" y="19800"/>
                    <a:pt x="15218" y="19800"/>
                  </a:cubicBezTo>
                  <a:cubicBezTo>
                    <a:pt x="15218" y="21600"/>
                    <a:pt x="17182" y="19800"/>
                    <a:pt x="17182" y="19800"/>
                  </a:cubicBezTo>
                  <a:cubicBezTo>
                    <a:pt x="19145" y="19800"/>
                    <a:pt x="17182" y="18000"/>
                    <a:pt x="17182" y="18000"/>
                  </a:cubicBezTo>
                  <a:cubicBezTo>
                    <a:pt x="17182" y="18000"/>
                    <a:pt x="21109" y="16200"/>
                    <a:pt x="19145" y="162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819452F7-3AC8-465E-AC76-0818C8EA9A4A}"/>
                </a:ext>
              </a:extLst>
            </p:cNvPr>
            <p:cNvSpPr/>
            <p:nvPr/>
          </p:nvSpPr>
          <p:spPr>
            <a:xfrm>
              <a:off x="2747605" y="2625918"/>
              <a:ext cx="102385" cy="79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2" h="20357" extrusionOk="0">
                  <a:moveTo>
                    <a:pt x="20250" y="19671"/>
                  </a:moveTo>
                  <a:cubicBezTo>
                    <a:pt x="20250" y="18128"/>
                    <a:pt x="20250" y="13500"/>
                    <a:pt x="18900" y="15043"/>
                  </a:cubicBezTo>
                  <a:cubicBezTo>
                    <a:pt x="18900" y="15043"/>
                    <a:pt x="18900" y="15043"/>
                    <a:pt x="18900" y="13500"/>
                  </a:cubicBezTo>
                  <a:cubicBezTo>
                    <a:pt x="18900" y="13500"/>
                    <a:pt x="18900" y="13500"/>
                    <a:pt x="18900" y="11957"/>
                  </a:cubicBezTo>
                  <a:cubicBezTo>
                    <a:pt x="18900" y="11957"/>
                    <a:pt x="18900" y="11957"/>
                    <a:pt x="17550" y="10414"/>
                  </a:cubicBezTo>
                  <a:cubicBezTo>
                    <a:pt x="17550" y="8871"/>
                    <a:pt x="17550" y="8871"/>
                    <a:pt x="17550" y="8871"/>
                  </a:cubicBezTo>
                  <a:cubicBezTo>
                    <a:pt x="16200" y="7328"/>
                    <a:pt x="14850" y="5785"/>
                    <a:pt x="14850" y="4243"/>
                  </a:cubicBezTo>
                  <a:cubicBezTo>
                    <a:pt x="13500" y="2700"/>
                    <a:pt x="13500" y="2700"/>
                    <a:pt x="13500" y="2700"/>
                  </a:cubicBezTo>
                  <a:cubicBezTo>
                    <a:pt x="12150" y="2700"/>
                    <a:pt x="12150" y="2700"/>
                    <a:pt x="12150" y="2700"/>
                  </a:cubicBezTo>
                  <a:cubicBezTo>
                    <a:pt x="12150" y="1157"/>
                    <a:pt x="12150" y="1157"/>
                    <a:pt x="10800" y="1157"/>
                  </a:cubicBezTo>
                  <a:cubicBezTo>
                    <a:pt x="10800" y="-386"/>
                    <a:pt x="9450" y="-386"/>
                    <a:pt x="8100" y="1157"/>
                  </a:cubicBezTo>
                  <a:cubicBezTo>
                    <a:pt x="8100" y="1157"/>
                    <a:pt x="5400" y="1157"/>
                    <a:pt x="4050" y="1157"/>
                  </a:cubicBezTo>
                  <a:cubicBezTo>
                    <a:pt x="4050" y="1157"/>
                    <a:pt x="2700" y="2700"/>
                    <a:pt x="2700" y="4243"/>
                  </a:cubicBezTo>
                  <a:cubicBezTo>
                    <a:pt x="1350" y="5785"/>
                    <a:pt x="1350" y="7328"/>
                    <a:pt x="0" y="8871"/>
                  </a:cubicBezTo>
                  <a:cubicBezTo>
                    <a:pt x="0" y="8871"/>
                    <a:pt x="0" y="8871"/>
                    <a:pt x="0" y="8871"/>
                  </a:cubicBezTo>
                  <a:cubicBezTo>
                    <a:pt x="0" y="8871"/>
                    <a:pt x="1350" y="11957"/>
                    <a:pt x="1350" y="11957"/>
                  </a:cubicBezTo>
                  <a:cubicBezTo>
                    <a:pt x="2700" y="11957"/>
                    <a:pt x="2700" y="11957"/>
                    <a:pt x="2700" y="11957"/>
                  </a:cubicBezTo>
                  <a:cubicBezTo>
                    <a:pt x="1350" y="13500"/>
                    <a:pt x="2700" y="13500"/>
                    <a:pt x="2700" y="15043"/>
                  </a:cubicBezTo>
                  <a:cubicBezTo>
                    <a:pt x="2700" y="15043"/>
                    <a:pt x="5400" y="15043"/>
                    <a:pt x="5400" y="15043"/>
                  </a:cubicBezTo>
                  <a:cubicBezTo>
                    <a:pt x="5400" y="15043"/>
                    <a:pt x="5400" y="15043"/>
                    <a:pt x="6750" y="15043"/>
                  </a:cubicBezTo>
                  <a:cubicBezTo>
                    <a:pt x="6750" y="15043"/>
                    <a:pt x="6750" y="13500"/>
                    <a:pt x="6750" y="13500"/>
                  </a:cubicBezTo>
                  <a:cubicBezTo>
                    <a:pt x="8100" y="13500"/>
                    <a:pt x="8100" y="13500"/>
                    <a:pt x="9450" y="15043"/>
                  </a:cubicBezTo>
                  <a:cubicBezTo>
                    <a:pt x="10800" y="15043"/>
                    <a:pt x="12150" y="15043"/>
                    <a:pt x="12150" y="15043"/>
                  </a:cubicBezTo>
                  <a:cubicBezTo>
                    <a:pt x="12150" y="16585"/>
                    <a:pt x="9450" y="15043"/>
                    <a:pt x="9450" y="15043"/>
                  </a:cubicBezTo>
                  <a:cubicBezTo>
                    <a:pt x="8100" y="15043"/>
                    <a:pt x="8100" y="15043"/>
                    <a:pt x="6750" y="15043"/>
                  </a:cubicBezTo>
                  <a:cubicBezTo>
                    <a:pt x="6750" y="15043"/>
                    <a:pt x="5400" y="15043"/>
                    <a:pt x="5400" y="15043"/>
                  </a:cubicBezTo>
                  <a:cubicBezTo>
                    <a:pt x="5400" y="15043"/>
                    <a:pt x="5400" y="16585"/>
                    <a:pt x="5400" y="16585"/>
                  </a:cubicBezTo>
                  <a:cubicBezTo>
                    <a:pt x="5400" y="16585"/>
                    <a:pt x="4050" y="16585"/>
                    <a:pt x="2700" y="16585"/>
                  </a:cubicBezTo>
                  <a:cubicBezTo>
                    <a:pt x="1350" y="16585"/>
                    <a:pt x="1350" y="18128"/>
                    <a:pt x="1350" y="19671"/>
                  </a:cubicBezTo>
                  <a:cubicBezTo>
                    <a:pt x="2700" y="18128"/>
                    <a:pt x="2700" y="18128"/>
                    <a:pt x="2700" y="18128"/>
                  </a:cubicBezTo>
                  <a:cubicBezTo>
                    <a:pt x="2700" y="18128"/>
                    <a:pt x="2700" y="18128"/>
                    <a:pt x="2700" y="19671"/>
                  </a:cubicBezTo>
                  <a:cubicBezTo>
                    <a:pt x="2700" y="18128"/>
                    <a:pt x="1350" y="19671"/>
                    <a:pt x="2700" y="19671"/>
                  </a:cubicBezTo>
                  <a:cubicBezTo>
                    <a:pt x="2700" y="19671"/>
                    <a:pt x="5400" y="19671"/>
                    <a:pt x="5400" y="19671"/>
                  </a:cubicBezTo>
                  <a:cubicBezTo>
                    <a:pt x="6750" y="19671"/>
                    <a:pt x="6750" y="18128"/>
                    <a:pt x="8100" y="18128"/>
                  </a:cubicBezTo>
                  <a:cubicBezTo>
                    <a:pt x="9450" y="18128"/>
                    <a:pt x="10800" y="18128"/>
                    <a:pt x="12150" y="18128"/>
                  </a:cubicBezTo>
                  <a:cubicBezTo>
                    <a:pt x="13500" y="18128"/>
                    <a:pt x="14850" y="18128"/>
                    <a:pt x="14850" y="19671"/>
                  </a:cubicBezTo>
                  <a:cubicBezTo>
                    <a:pt x="14850" y="19671"/>
                    <a:pt x="14850" y="19671"/>
                    <a:pt x="16200" y="19671"/>
                  </a:cubicBezTo>
                  <a:cubicBezTo>
                    <a:pt x="17550" y="19671"/>
                    <a:pt x="21600" y="21214"/>
                    <a:pt x="20250" y="19671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Shape">
              <a:extLst>
                <a:ext uri="{FF2B5EF4-FFF2-40B4-BE49-F238E27FC236}">
                  <a16:creationId xmlns:a16="http://schemas.microsoft.com/office/drawing/2014/main" id="{E12F36AB-D707-4EED-BF32-759C428792B7}"/>
                </a:ext>
              </a:extLst>
            </p:cNvPr>
            <p:cNvSpPr/>
            <p:nvPr/>
          </p:nvSpPr>
          <p:spPr>
            <a:xfrm>
              <a:off x="3265503" y="2133587"/>
              <a:ext cx="9474" cy="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600" h="21600" extrusionOk="0">
                  <a:moveTo>
                    <a:pt x="0" y="0"/>
                  </a:moveTo>
                  <a:cubicBezTo>
                    <a:pt x="0" y="21600"/>
                    <a:pt x="0" y="0"/>
                    <a:pt x="0" y="21600"/>
                  </a:cubicBezTo>
                  <a:cubicBezTo>
                    <a:pt x="21600" y="21600"/>
                    <a:pt x="0" y="21600"/>
                    <a:pt x="0" y="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Shape">
              <a:extLst>
                <a:ext uri="{FF2B5EF4-FFF2-40B4-BE49-F238E27FC236}">
                  <a16:creationId xmlns:a16="http://schemas.microsoft.com/office/drawing/2014/main" id="{40383E01-D5A9-49FC-8E45-3BCEA32CAF15}"/>
                </a:ext>
              </a:extLst>
            </p:cNvPr>
            <p:cNvSpPr/>
            <p:nvPr/>
          </p:nvSpPr>
          <p:spPr>
            <a:xfrm>
              <a:off x="3563909" y="2943864"/>
              <a:ext cx="36333" cy="3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91" h="19491" extrusionOk="0">
                  <a:moveTo>
                    <a:pt x="19491" y="10800"/>
                  </a:moveTo>
                  <a:cubicBezTo>
                    <a:pt x="19491" y="10800"/>
                    <a:pt x="19491" y="7200"/>
                    <a:pt x="19491" y="3600"/>
                  </a:cubicBezTo>
                  <a:cubicBezTo>
                    <a:pt x="19491" y="3600"/>
                    <a:pt x="15891" y="3600"/>
                    <a:pt x="15891" y="0"/>
                  </a:cubicBezTo>
                  <a:cubicBezTo>
                    <a:pt x="12291" y="0"/>
                    <a:pt x="12291" y="3600"/>
                    <a:pt x="12291" y="3600"/>
                  </a:cubicBezTo>
                  <a:cubicBezTo>
                    <a:pt x="12291" y="3600"/>
                    <a:pt x="8691" y="3600"/>
                    <a:pt x="8691" y="3600"/>
                  </a:cubicBezTo>
                  <a:cubicBezTo>
                    <a:pt x="8691" y="3600"/>
                    <a:pt x="5091" y="3600"/>
                    <a:pt x="5091" y="7200"/>
                  </a:cubicBezTo>
                  <a:cubicBezTo>
                    <a:pt x="1491" y="7200"/>
                    <a:pt x="5091" y="10800"/>
                    <a:pt x="5091" y="14400"/>
                  </a:cubicBezTo>
                  <a:cubicBezTo>
                    <a:pt x="1491" y="14400"/>
                    <a:pt x="-2109" y="18000"/>
                    <a:pt x="1491" y="18000"/>
                  </a:cubicBezTo>
                  <a:cubicBezTo>
                    <a:pt x="1491" y="14400"/>
                    <a:pt x="5091" y="18000"/>
                    <a:pt x="8691" y="18000"/>
                  </a:cubicBezTo>
                  <a:cubicBezTo>
                    <a:pt x="12291" y="21600"/>
                    <a:pt x="12291" y="18000"/>
                    <a:pt x="12291" y="14400"/>
                  </a:cubicBezTo>
                  <a:cubicBezTo>
                    <a:pt x="12291" y="14400"/>
                    <a:pt x="12291" y="14400"/>
                    <a:pt x="12291" y="14400"/>
                  </a:cubicBezTo>
                  <a:cubicBezTo>
                    <a:pt x="12291" y="14400"/>
                    <a:pt x="15891" y="14400"/>
                    <a:pt x="15891" y="14400"/>
                  </a:cubicBezTo>
                  <a:cubicBezTo>
                    <a:pt x="15891" y="14400"/>
                    <a:pt x="15891" y="14400"/>
                    <a:pt x="15891" y="14400"/>
                  </a:cubicBezTo>
                  <a:cubicBezTo>
                    <a:pt x="19491" y="14400"/>
                    <a:pt x="19491" y="14400"/>
                    <a:pt x="19491" y="108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8C89AD25-DAE4-4D29-8D98-CC828CFF1E30}"/>
                </a:ext>
              </a:extLst>
            </p:cNvPr>
            <p:cNvSpPr/>
            <p:nvPr/>
          </p:nvSpPr>
          <p:spPr>
            <a:xfrm>
              <a:off x="3376424" y="1548621"/>
              <a:ext cx="2276066" cy="636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extrusionOk="0">
                  <a:moveTo>
                    <a:pt x="7264" y="408"/>
                  </a:moveTo>
                  <a:cubicBezTo>
                    <a:pt x="7329" y="408"/>
                    <a:pt x="7457" y="408"/>
                    <a:pt x="7586" y="408"/>
                  </a:cubicBezTo>
                  <a:cubicBezTo>
                    <a:pt x="7586" y="408"/>
                    <a:pt x="7779" y="408"/>
                    <a:pt x="7779" y="408"/>
                  </a:cubicBezTo>
                  <a:cubicBezTo>
                    <a:pt x="7714" y="204"/>
                    <a:pt x="7714" y="204"/>
                    <a:pt x="7779" y="204"/>
                  </a:cubicBezTo>
                  <a:cubicBezTo>
                    <a:pt x="7779" y="204"/>
                    <a:pt x="7650" y="204"/>
                    <a:pt x="7650" y="204"/>
                  </a:cubicBezTo>
                  <a:cubicBezTo>
                    <a:pt x="7586" y="0"/>
                    <a:pt x="7521" y="0"/>
                    <a:pt x="7457" y="0"/>
                  </a:cubicBezTo>
                  <a:cubicBezTo>
                    <a:pt x="7393" y="0"/>
                    <a:pt x="7071" y="204"/>
                    <a:pt x="7329" y="204"/>
                  </a:cubicBezTo>
                  <a:cubicBezTo>
                    <a:pt x="7264" y="408"/>
                    <a:pt x="7200" y="204"/>
                    <a:pt x="7200" y="408"/>
                  </a:cubicBezTo>
                  <a:cubicBezTo>
                    <a:pt x="7200" y="408"/>
                    <a:pt x="7200" y="408"/>
                    <a:pt x="7264" y="408"/>
                  </a:cubicBezTo>
                  <a:close/>
                  <a:moveTo>
                    <a:pt x="3729" y="4483"/>
                  </a:moveTo>
                  <a:cubicBezTo>
                    <a:pt x="3729" y="4483"/>
                    <a:pt x="3729" y="4483"/>
                    <a:pt x="3729" y="4483"/>
                  </a:cubicBezTo>
                  <a:cubicBezTo>
                    <a:pt x="3729" y="4687"/>
                    <a:pt x="3793" y="4687"/>
                    <a:pt x="3857" y="4687"/>
                  </a:cubicBezTo>
                  <a:cubicBezTo>
                    <a:pt x="3857" y="4687"/>
                    <a:pt x="3793" y="4483"/>
                    <a:pt x="3729" y="4483"/>
                  </a:cubicBezTo>
                  <a:cubicBezTo>
                    <a:pt x="3729" y="4483"/>
                    <a:pt x="3729" y="4483"/>
                    <a:pt x="3729" y="4483"/>
                  </a:cubicBezTo>
                  <a:close/>
                  <a:moveTo>
                    <a:pt x="8164" y="611"/>
                  </a:moveTo>
                  <a:cubicBezTo>
                    <a:pt x="8164" y="611"/>
                    <a:pt x="8164" y="611"/>
                    <a:pt x="8229" y="611"/>
                  </a:cubicBezTo>
                  <a:cubicBezTo>
                    <a:pt x="8164" y="611"/>
                    <a:pt x="8164" y="611"/>
                    <a:pt x="8164" y="611"/>
                  </a:cubicBezTo>
                  <a:cubicBezTo>
                    <a:pt x="8164" y="611"/>
                    <a:pt x="8164" y="611"/>
                    <a:pt x="8164" y="611"/>
                  </a:cubicBezTo>
                  <a:close/>
                  <a:moveTo>
                    <a:pt x="7714" y="408"/>
                  </a:moveTo>
                  <a:cubicBezTo>
                    <a:pt x="7650" y="408"/>
                    <a:pt x="7586" y="408"/>
                    <a:pt x="7521" y="611"/>
                  </a:cubicBezTo>
                  <a:cubicBezTo>
                    <a:pt x="7521" y="611"/>
                    <a:pt x="7457" y="611"/>
                    <a:pt x="7457" y="815"/>
                  </a:cubicBezTo>
                  <a:cubicBezTo>
                    <a:pt x="7586" y="815"/>
                    <a:pt x="7714" y="815"/>
                    <a:pt x="7843" y="815"/>
                  </a:cubicBezTo>
                  <a:cubicBezTo>
                    <a:pt x="7907" y="1019"/>
                    <a:pt x="8036" y="1019"/>
                    <a:pt x="8100" y="1019"/>
                  </a:cubicBezTo>
                  <a:cubicBezTo>
                    <a:pt x="8164" y="1019"/>
                    <a:pt x="8229" y="1019"/>
                    <a:pt x="8293" y="1019"/>
                  </a:cubicBezTo>
                  <a:cubicBezTo>
                    <a:pt x="8229" y="815"/>
                    <a:pt x="8164" y="815"/>
                    <a:pt x="8100" y="815"/>
                  </a:cubicBezTo>
                  <a:cubicBezTo>
                    <a:pt x="8164" y="815"/>
                    <a:pt x="8164" y="815"/>
                    <a:pt x="8164" y="815"/>
                  </a:cubicBezTo>
                  <a:cubicBezTo>
                    <a:pt x="8164" y="815"/>
                    <a:pt x="8164" y="611"/>
                    <a:pt x="8164" y="611"/>
                  </a:cubicBezTo>
                  <a:cubicBezTo>
                    <a:pt x="8100" y="611"/>
                    <a:pt x="8036" y="611"/>
                    <a:pt x="7971" y="408"/>
                  </a:cubicBezTo>
                  <a:cubicBezTo>
                    <a:pt x="7971" y="611"/>
                    <a:pt x="7971" y="611"/>
                    <a:pt x="7971" y="611"/>
                  </a:cubicBezTo>
                  <a:cubicBezTo>
                    <a:pt x="7971" y="611"/>
                    <a:pt x="7843" y="611"/>
                    <a:pt x="7907" y="408"/>
                  </a:cubicBezTo>
                  <a:cubicBezTo>
                    <a:pt x="7843" y="408"/>
                    <a:pt x="7779" y="408"/>
                    <a:pt x="7714" y="408"/>
                  </a:cubicBezTo>
                  <a:close/>
                  <a:moveTo>
                    <a:pt x="7393" y="2853"/>
                  </a:moveTo>
                  <a:cubicBezTo>
                    <a:pt x="7393" y="2853"/>
                    <a:pt x="7329" y="2853"/>
                    <a:pt x="7329" y="2853"/>
                  </a:cubicBezTo>
                  <a:cubicBezTo>
                    <a:pt x="7457" y="2853"/>
                    <a:pt x="7457" y="2853"/>
                    <a:pt x="7393" y="2853"/>
                  </a:cubicBezTo>
                  <a:close/>
                  <a:moveTo>
                    <a:pt x="4371" y="2242"/>
                  </a:moveTo>
                  <a:cubicBezTo>
                    <a:pt x="4371" y="2242"/>
                    <a:pt x="4307" y="2242"/>
                    <a:pt x="4243" y="2242"/>
                  </a:cubicBezTo>
                  <a:cubicBezTo>
                    <a:pt x="4243" y="2242"/>
                    <a:pt x="4114" y="2445"/>
                    <a:pt x="4050" y="2445"/>
                  </a:cubicBezTo>
                  <a:cubicBezTo>
                    <a:pt x="4050" y="2445"/>
                    <a:pt x="4050" y="2445"/>
                    <a:pt x="4114" y="2445"/>
                  </a:cubicBezTo>
                  <a:cubicBezTo>
                    <a:pt x="4050" y="2445"/>
                    <a:pt x="4050" y="2649"/>
                    <a:pt x="4050" y="2649"/>
                  </a:cubicBezTo>
                  <a:cubicBezTo>
                    <a:pt x="4050" y="2649"/>
                    <a:pt x="3986" y="2649"/>
                    <a:pt x="3986" y="2649"/>
                  </a:cubicBezTo>
                  <a:cubicBezTo>
                    <a:pt x="3986" y="2649"/>
                    <a:pt x="3986" y="2649"/>
                    <a:pt x="3986" y="2649"/>
                  </a:cubicBezTo>
                  <a:cubicBezTo>
                    <a:pt x="3921" y="2853"/>
                    <a:pt x="3921" y="2649"/>
                    <a:pt x="3857" y="2649"/>
                  </a:cubicBezTo>
                  <a:cubicBezTo>
                    <a:pt x="3921" y="2853"/>
                    <a:pt x="3921" y="2649"/>
                    <a:pt x="3986" y="2853"/>
                  </a:cubicBezTo>
                  <a:cubicBezTo>
                    <a:pt x="3921" y="2853"/>
                    <a:pt x="3921" y="2853"/>
                    <a:pt x="3857" y="2853"/>
                  </a:cubicBezTo>
                  <a:cubicBezTo>
                    <a:pt x="3921" y="3057"/>
                    <a:pt x="3921" y="3057"/>
                    <a:pt x="3921" y="3057"/>
                  </a:cubicBezTo>
                  <a:cubicBezTo>
                    <a:pt x="3857" y="3057"/>
                    <a:pt x="3857" y="3057"/>
                    <a:pt x="3857" y="3260"/>
                  </a:cubicBezTo>
                  <a:cubicBezTo>
                    <a:pt x="3793" y="3260"/>
                    <a:pt x="3793" y="3260"/>
                    <a:pt x="3729" y="3260"/>
                  </a:cubicBezTo>
                  <a:cubicBezTo>
                    <a:pt x="3729" y="3464"/>
                    <a:pt x="3793" y="3464"/>
                    <a:pt x="3793" y="3464"/>
                  </a:cubicBezTo>
                  <a:cubicBezTo>
                    <a:pt x="3857" y="3464"/>
                    <a:pt x="3921" y="3464"/>
                    <a:pt x="3921" y="3464"/>
                  </a:cubicBezTo>
                  <a:cubicBezTo>
                    <a:pt x="3986" y="3464"/>
                    <a:pt x="4050" y="3668"/>
                    <a:pt x="4114" y="3464"/>
                  </a:cubicBezTo>
                  <a:cubicBezTo>
                    <a:pt x="4114" y="3464"/>
                    <a:pt x="4114" y="3464"/>
                    <a:pt x="4179" y="3464"/>
                  </a:cubicBezTo>
                  <a:cubicBezTo>
                    <a:pt x="4179" y="3464"/>
                    <a:pt x="4114" y="3260"/>
                    <a:pt x="4114" y="3260"/>
                  </a:cubicBezTo>
                  <a:cubicBezTo>
                    <a:pt x="4179" y="3260"/>
                    <a:pt x="4243" y="3464"/>
                    <a:pt x="4179" y="3260"/>
                  </a:cubicBezTo>
                  <a:cubicBezTo>
                    <a:pt x="4243" y="3260"/>
                    <a:pt x="4307" y="3057"/>
                    <a:pt x="4243" y="3057"/>
                  </a:cubicBezTo>
                  <a:cubicBezTo>
                    <a:pt x="4243" y="3057"/>
                    <a:pt x="4243" y="3057"/>
                    <a:pt x="4307" y="3057"/>
                  </a:cubicBezTo>
                  <a:cubicBezTo>
                    <a:pt x="4307" y="3057"/>
                    <a:pt x="4307" y="2853"/>
                    <a:pt x="4307" y="2853"/>
                  </a:cubicBezTo>
                  <a:cubicBezTo>
                    <a:pt x="4307" y="2853"/>
                    <a:pt x="4307" y="2853"/>
                    <a:pt x="4371" y="2853"/>
                  </a:cubicBezTo>
                  <a:cubicBezTo>
                    <a:pt x="4371" y="2853"/>
                    <a:pt x="4371" y="2853"/>
                    <a:pt x="4371" y="2853"/>
                  </a:cubicBezTo>
                  <a:cubicBezTo>
                    <a:pt x="4371" y="2853"/>
                    <a:pt x="4371" y="2853"/>
                    <a:pt x="4436" y="2853"/>
                  </a:cubicBezTo>
                  <a:cubicBezTo>
                    <a:pt x="4371" y="2853"/>
                    <a:pt x="4371" y="2853"/>
                    <a:pt x="4371" y="2853"/>
                  </a:cubicBezTo>
                  <a:cubicBezTo>
                    <a:pt x="4436" y="2649"/>
                    <a:pt x="4436" y="2649"/>
                    <a:pt x="4500" y="2649"/>
                  </a:cubicBezTo>
                  <a:cubicBezTo>
                    <a:pt x="4564" y="2445"/>
                    <a:pt x="4693" y="2445"/>
                    <a:pt x="4757" y="2445"/>
                  </a:cubicBezTo>
                  <a:cubicBezTo>
                    <a:pt x="4886" y="2242"/>
                    <a:pt x="5079" y="2242"/>
                    <a:pt x="5207" y="2038"/>
                  </a:cubicBezTo>
                  <a:cubicBezTo>
                    <a:pt x="5207" y="1834"/>
                    <a:pt x="5143" y="1834"/>
                    <a:pt x="5079" y="1834"/>
                  </a:cubicBezTo>
                  <a:cubicBezTo>
                    <a:pt x="5014" y="1834"/>
                    <a:pt x="4950" y="1834"/>
                    <a:pt x="4886" y="1834"/>
                  </a:cubicBezTo>
                  <a:cubicBezTo>
                    <a:pt x="4886" y="2038"/>
                    <a:pt x="4886" y="2038"/>
                    <a:pt x="4886" y="2038"/>
                  </a:cubicBezTo>
                  <a:cubicBezTo>
                    <a:pt x="4693" y="2038"/>
                    <a:pt x="4500" y="2038"/>
                    <a:pt x="4371" y="2242"/>
                  </a:cubicBezTo>
                  <a:close/>
                  <a:moveTo>
                    <a:pt x="5657" y="3668"/>
                  </a:moveTo>
                  <a:cubicBezTo>
                    <a:pt x="5657" y="3872"/>
                    <a:pt x="5786" y="3668"/>
                    <a:pt x="5850" y="3668"/>
                  </a:cubicBezTo>
                  <a:cubicBezTo>
                    <a:pt x="5786" y="3464"/>
                    <a:pt x="5593" y="3464"/>
                    <a:pt x="5657" y="3668"/>
                  </a:cubicBezTo>
                  <a:close/>
                  <a:moveTo>
                    <a:pt x="6557" y="4075"/>
                  </a:moveTo>
                  <a:cubicBezTo>
                    <a:pt x="6621" y="4075"/>
                    <a:pt x="6686" y="4075"/>
                    <a:pt x="6686" y="3872"/>
                  </a:cubicBezTo>
                  <a:cubicBezTo>
                    <a:pt x="6686" y="3872"/>
                    <a:pt x="6557" y="3872"/>
                    <a:pt x="6557" y="4075"/>
                  </a:cubicBezTo>
                  <a:close/>
                  <a:moveTo>
                    <a:pt x="4371" y="4891"/>
                  </a:moveTo>
                  <a:cubicBezTo>
                    <a:pt x="4307" y="4687"/>
                    <a:pt x="4243" y="4483"/>
                    <a:pt x="4179" y="4483"/>
                  </a:cubicBezTo>
                  <a:cubicBezTo>
                    <a:pt x="4114" y="4483"/>
                    <a:pt x="4050" y="4279"/>
                    <a:pt x="4050" y="4279"/>
                  </a:cubicBezTo>
                  <a:cubicBezTo>
                    <a:pt x="4050" y="4279"/>
                    <a:pt x="4050" y="4075"/>
                    <a:pt x="4050" y="4075"/>
                  </a:cubicBezTo>
                  <a:cubicBezTo>
                    <a:pt x="3986" y="3872"/>
                    <a:pt x="3986" y="4075"/>
                    <a:pt x="4050" y="3872"/>
                  </a:cubicBezTo>
                  <a:cubicBezTo>
                    <a:pt x="4050" y="3872"/>
                    <a:pt x="4050" y="3872"/>
                    <a:pt x="4050" y="3872"/>
                  </a:cubicBezTo>
                  <a:cubicBezTo>
                    <a:pt x="4050" y="3872"/>
                    <a:pt x="4050" y="3668"/>
                    <a:pt x="4050" y="3668"/>
                  </a:cubicBezTo>
                  <a:cubicBezTo>
                    <a:pt x="3986" y="3668"/>
                    <a:pt x="3921" y="3668"/>
                    <a:pt x="3793" y="3668"/>
                  </a:cubicBezTo>
                  <a:cubicBezTo>
                    <a:pt x="3793" y="3668"/>
                    <a:pt x="3600" y="3668"/>
                    <a:pt x="3729" y="3668"/>
                  </a:cubicBezTo>
                  <a:cubicBezTo>
                    <a:pt x="3729" y="3668"/>
                    <a:pt x="3664" y="3668"/>
                    <a:pt x="3664" y="3872"/>
                  </a:cubicBezTo>
                  <a:cubicBezTo>
                    <a:pt x="3664" y="3872"/>
                    <a:pt x="3664" y="3872"/>
                    <a:pt x="3729" y="3872"/>
                  </a:cubicBezTo>
                  <a:cubicBezTo>
                    <a:pt x="3664" y="3872"/>
                    <a:pt x="3664" y="4075"/>
                    <a:pt x="3664" y="4075"/>
                  </a:cubicBezTo>
                  <a:cubicBezTo>
                    <a:pt x="3664" y="4075"/>
                    <a:pt x="3600" y="4075"/>
                    <a:pt x="3600" y="4075"/>
                  </a:cubicBezTo>
                  <a:cubicBezTo>
                    <a:pt x="3536" y="4279"/>
                    <a:pt x="3600" y="4483"/>
                    <a:pt x="3664" y="4483"/>
                  </a:cubicBezTo>
                  <a:cubicBezTo>
                    <a:pt x="3664" y="4483"/>
                    <a:pt x="3793" y="4483"/>
                    <a:pt x="3857" y="4483"/>
                  </a:cubicBezTo>
                  <a:cubicBezTo>
                    <a:pt x="3793" y="4483"/>
                    <a:pt x="3921" y="4687"/>
                    <a:pt x="3921" y="4687"/>
                  </a:cubicBezTo>
                  <a:cubicBezTo>
                    <a:pt x="3921" y="4687"/>
                    <a:pt x="3921" y="4687"/>
                    <a:pt x="3921" y="4687"/>
                  </a:cubicBezTo>
                  <a:cubicBezTo>
                    <a:pt x="3921" y="4687"/>
                    <a:pt x="3921" y="4687"/>
                    <a:pt x="3921" y="4687"/>
                  </a:cubicBezTo>
                  <a:cubicBezTo>
                    <a:pt x="3921" y="4687"/>
                    <a:pt x="3921" y="4687"/>
                    <a:pt x="3857" y="4687"/>
                  </a:cubicBezTo>
                  <a:cubicBezTo>
                    <a:pt x="3857" y="4687"/>
                    <a:pt x="3857" y="4687"/>
                    <a:pt x="3921" y="4687"/>
                  </a:cubicBezTo>
                  <a:cubicBezTo>
                    <a:pt x="3857" y="4687"/>
                    <a:pt x="3857" y="4687"/>
                    <a:pt x="3857" y="4687"/>
                  </a:cubicBezTo>
                  <a:cubicBezTo>
                    <a:pt x="3921" y="4891"/>
                    <a:pt x="3986" y="4891"/>
                    <a:pt x="4050" y="4891"/>
                  </a:cubicBezTo>
                  <a:cubicBezTo>
                    <a:pt x="4050" y="4687"/>
                    <a:pt x="4243" y="4891"/>
                    <a:pt x="4243" y="4891"/>
                  </a:cubicBezTo>
                  <a:cubicBezTo>
                    <a:pt x="4243" y="4891"/>
                    <a:pt x="4243" y="4891"/>
                    <a:pt x="4243" y="4891"/>
                  </a:cubicBezTo>
                  <a:cubicBezTo>
                    <a:pt x="4307" y="4891"/>
                    <a:pt x="4307" y="4891"/>
                    <a:pt x="4371" y="4891"/>
                  </a:cubicBezTo>
                  <a:close/>
                  <a:moveTo>
                    <a:pt x="4757" y="5298"/>
                  </a:moveTo>
                  <a:cubicBezTo>
                    <a:pt x="4757" y="5094"/>
                    <a:pt x="4629" y="4891"/>
                    <a:pt x="4564" y="4891"/>
                  </a:cubicBezTo>
                  <a:cubicBezTo>
                    <a:pt x="4500" y="4891"/>
                    <a:pt x="4500" y="5094"/>
                    <a:pt x="4564" y="5094"/>
                  </a:cubicBezTo>
                  <a:cubicBezTo>
                    <a:pt x="4629" y="5298"/>
                    <a:pt x="4629" y="5298"/>
                    <a:pt x="4693" y="5298"/>
                  </a:cubicBezTo>
                  <a:cubicBezTo>
                    <a:pt x="4693" y="5298"/>
                    <a:pt x="4821" y="5502"/>
                    <a:pt x="4757" y="5298"/>
                  </a:cubicBezTo>
                  <a:close/>
                  <a:moveTo>
                    <a:pt x="12986" y="2445"/>
                  </a:moveTo>
                  <a:cubicBezTo>
                    <a:pt x="12986" y="2445"/>
                    <a:pt x="13050" y="2445"/>
                    <a:pt x="13050" y="2445"/>
                  </a:cubicBezTo>
                  <a:cubicBezTo>
                    <a:pt x="12986" y="2445"/>
                    <a:pt x="12986" y="2445"/>
                    <a:pt x="12986" y="2445"/>
                  </a:cubicBezTo>
                  <a:cubicBezTo>
                    <a:pt x="12986" y="2445"/>
                    <a:pt x="13050" y="2445"/>
                    <a:pt x="13050" y="2649"/>
                  </a:cubicBezTo>
                  <a:cubicBezTo>
                    <a:pt x="13050" y="2649"/>
                    <a:pt x="13050" y="2649"/>
                    <a:pt x="13050" y="2649"/>
                  </a:cubicBezTo>
                  <a:cubicBezTo>
                    <a:pt x="13114" y="2649"/>
                    <a:pt x="13243" y="2853"/>
                    <a:pt x="13307" y="2853"/>
                  </a:cubicBezTo>
                  <a:cubicBezTo>
                    <a:pt x="13307" y="2853"/>
                    <a:pt x="13500" y="3057"/>
                    <a:pt x="13436" y="2853"/>
                  </a:cubicBezTo>
                  <a:cubicBezTo>
                    <a:pt x="13500" y="2853"/>
                    <a:pt x="13564" y="2853"/>
                    <a:pt x="13629" y="2853"/>
                  </a:cubicBezTo>
                  <a:cubicBezTo>
                    <a:pt x="13693" y="2853"/>
                    <a:pt x="13757" y="2853"/>
                    <a:pt x="13821" y="2853"/>
                  </a:cubicBezTo>
                  <a:cubicBezTo>
                    <a:pt x="13757" y="2649"/>
                    <a:pt x="13629" y="2649"/>
                    <a:pt x="13564" y="2445"/>
                  </a:cubicBezTo>
                  <a:cubicBezTo>
                    <a:pt x="13564" y="2445"/>
                    <a:pt x="13693" y="2445"/>
                    <a:pt x="13629" y="2445"/>
                  </a:cubicBezTo>
                  <a:cubicBezTo>
                    <a:pt x="13693" y="2649"/>
                    <a:pt x="13950" y="2853"/>
                    <a:pt x="13950" y="2649"/>
                  </a:cubicBezTo>
                  <a:cubicBezTo>
                    <a:pt x="13886" y="2649"/>
                    <a:pt x="13886" y="2445"/>
                    <a:pt x="13950" y="2445"/>
                  </a:cubicBezTo>
                  <a:cubicBezTo>
                    <a:pt x="13821" y="2445"/>
                    <a:pt x="13693" y="2445"/>
                    <a:pt x="13500" y="2242"/>
                  </a:cubicBezTo>
                  <a:cubicBezTo>
                    <a:pt x="13500" y="2242"/>
                    <a:pt x="13371" y="2242"/>
                    <a:pt x="13371" y="2242"/>
                  </a:cubicBezTo>
                  <a:cubicBezTo>
                    <a:pt x="13307" y="2242"/>
                    <a:pt x="13371" y="2445"/>
                    <a:pt x="13436" y="2445"/>
                  </a:cubicBezTo>
                  <a:cubicBezTo>
                    <a:pt x="13307" y="2445"/>
                    <a:pt x="13243" y="2242"/>
                    <a:pt x="13114" y="2242"/>
                  </a:cubicBezTo>
                  <a:cubicBezTo>
                    <a:pt x="13050" y="2242"/>
                    <a:pt x="13050" y="2242"/>
                    <a:pt x="12986" y="2242"/>
                  </a:cubicBezTo>
                  <a:cubicBezTo>
                    <a:pt x="12986" y="2242"/>
                    <a:pt x="12986" y="2445"/>
                    <a:pt x="12986" y="2445"/>
                  </a:cubicBezTo>
                  <a:close/>
                  <a:moveTo>
                    <a:pt x="13886" y="3260"/>
                  </a:moveTo>
                  <a:cubicBezTo>
                    <a:pt x="13886" y="3260"/>
                    <a:pt x="13886" y="3260"/>
                    <a:pt x="13821" y="3260"/>
                  </a:cubicBezTo>
                  <a:cubicBezTo>
                    <a:pt x="13821" y="3260"/>
                    <a:pt x="13821" y="3260"/>
                    <a:pt x="13821" y="3464"/>
                  </a:cubicBezTo>
                  <a:cubicBezTo>
                    <a:pt x="13821" y="3464"/>
                    <a:pt x="13821" y="3464"/>
                    <a:pt x="13821" y="3464"/>
                  </a:cubicBezTo>
                  <a:cubicBezTo>
                    <a:pt x="13821" y="3464"/>
                    <a:pt x="13757" y="3464"/>
                    <a:pt x="13757" y="3464"/>
                  </a:cubicBezTo>
                  <a:cubicBezTo>
                    <a:pt x="13821" y="3668"/>
                    <a:pt x="13886" y="3668"/>
                    <a:pt x="14014" y="3668"/>
                  </a:cubicBezTo>
                  <a:cubicBezTo>
                    <a:pt x="14079" y="3668"/>
                    <a:pt x="14143" y="3668"/>
                    <a:pt x="14207" y="3668"/>
                  </a:cubicBezTo>
                  <a:cubicBezTo>
                    <a:pt x="14143" y="3464"/>
                    <a:pt x="14014" y="3464"/>
                    <a:pt x="13886" y="3260"/>
                  </a:cubicBezTo>
                  <a:close/>
                  <a:moveTo>
                    <a:pt x="18900" y="4687"/>
                  </a:moveTo>
                  <a:cubicBezTo>
                    <a:pt x="18964" y="4891"/>
                    <a:pt x="18964" y="4687"/>
                    <a:pt x="19029" y="4687"/>
                  </a:cubicBezTo>
                  <a:cubicBezTo>
                    <a:pt x="19093" y="4687"/>
                    <a:pt x="19286" y="4687"/>
                    <a:pt x="19286" y="4687"/>
                  </a:cubicBezTo>
                  <a:cubicBezTo>
                    <a:pt x="19221" y="4687"/>
                    <a:pt x="18836" y="4279"/>
                    <a:pt x="18900" y="4687"/>
                  </a:cubicBezTo>
                  <a:close/>
                  <a:moveTo>
                    <a:pt x="17871" y="5298"/>
                  </a:moveTo>
                  <a:cubicBezTo>
                    <a:pt x="17936" y="5298"/>
                    <a:pt x="18000" y="5298"/>
                    <a:pt x="18064" y="5502"/>
                  </a:cubicBezTo>
                  <a:cubicBezTo>
                    <a:pt x="18064" y="5298"/>
                    <a:pt x="18064" y="5298"/>
                    <a:pt x="18064" y="5298"/>
                  </a:cubicBezTo>
                  <a:cubicBezTo>
                    <a:pt x="18064" y="5298"/>
                    <a:pt x="18064" y="5298"/>
                    <a:pt x="18064" y="5298"/>
                  </a:cubicBezTo>
                  <a:cubicBezTo>
                    <a:pt x="18064" y="5298"/>
                    <a:pt x="17871" y="5094"/>
                    <a:pt x="17871" y="5298"/>
                  </a:cubicBezTo>
                  <a:close/>
                  <a:moveTo>
                    <a:pt x="14079" y="2445"/>
                  </a:moveTo>
                  <a:cubicBezTo>
                    <a:pt x="14143" y="2853"/>
                    <a:pt x="14207" y="2649"/>
                    <a:pt x="14336" y="2649"/>
                  </a:cubicBezTo>
                  <a:cubicBezTo>
                    <a:pt x="14464" y="2649"/>
                    <a:pt x="14593" y="2853"/>
                    <a:pt x="14657" y="2853"/>
                  </a:cubicBezTo>
                  <a:cubicBezTo>
                    <a:pt x="14657" y="2649"/>
                    <a:pt x="14464" y="2649"/>
                    <a:pt x="14400" y="2649"/>
                  </a:cubicBezTo>
                  <a:cubicBezTo>
                    <a:pt x="14336" y="2649"/>
                    <a:pt x="14271" y="2445"/>
                    <a:pt x="14207" y="2649"/>
                  </a:cubicBezTo>
                  <a:cubicBezTo>
                    <a:pt x="14207" y="2649"/>
                    <a:pt x="14143" y="2649"/>
                    <a:pt x="14143" y="2649"/>
                  </a:cubicBezTo>
                  <a:cubicBezTo>
                    <a:pt x="14143" y="2649"/>
                    <a:pt x="14079" y="2445"/>
                    <a:pt x="14079" y="2445"/>
                  </a:cubicBezTo>
                  <a:close/>
                  <a:moveTo>
                    <a:pt x="8357" y="1426"/>
                  </a:moveTo>
                  <a:cubicBezTo>
                    <a:pt x="8486" y="1426"/>
                    <a:pt x="8614" y="1426"/>
                    <a:pt x="8679" y="1223"/>
                  </a:cubicBezTo>
                  <a:cubicBezTo>
                    <a:pt x="8743" y="1223"/>
                    <a:pt x="8871" y="1223"/>
                    <a:pt x="8936" y="1223"/>
                  </a:cubicBezTo>
                  <a:cubicBezTo>
                    <a:pt x="8871" y="1019"/>
                    <a:pt x="8807" y="1019"/>
                    <a:pt x="8743" y="1019"/>
                  </a:cubicBezTo>
                  <a:cubicBezTo>
                    <a:pt x="8679" y="815"/>
                    <a:pt x="8614" y="815"/>
                    <a:pt x="8550" y="1019"/>
                  </a:cubicBezTo>
                  <a:cubicBezTo>
                    <a:pt x="8550" y="1019"/>
                    <a:pt x="8550" y="815"/>
                    <a:pt x="8550" y="815"/>
                  </a:cubicBezTo>
                  <a:cubicBezTo>
                    <a:pt x="8550" y="815"/>
                    <a:pt x="8486" y="815"/>
                    <a:pt x="8421" y="815"/>
                  </a:cubicBezTo>
                  <a:cubicBezTo>
                    <a:pt x="8486" y="815"/>
                    <a:pt x="8486" y="815"/>
                    <a:pt x="8486" y="815"/>
                  </a:cubicBezTo>
                  <a:cubicBezTo>
                    <a:pt x="8421" y="815"/>
                    <a:pt x="8421" y="815"/>
                    <a:pt x="8421" y="815"/>
                  </a:cubicBezTo>
                  <a:cubicBezTo>
                    <a:pt x="8421" y="815"/>
                    <a:pt x="8421" y="815"/>
                    <a:pt x="8421" y="815"/>
                  </a:cubicBezTo>
                  <a:cubicBezTo>
                    <a:pt x="8357" y="815"/>
                    <a:pt x="8357" y="1019"/>
                    <a:pt x="8421" y="1019"/>
                  </a:cubicBezTo>
                  <a:cubicBezTo>
                    <a:pt x="8357" y="1019"/>
                    <a:pt x="8357" y="1019"/>
                    <a:pt x="8357" y="1223"/>
                  </a:cubicBezTo>
                  <a:cubicBezTo>
                    <a:pt x="8357" y="1223"/>
                    <a:pt x="8357" y="1223"/>
                    <a:pt x="8357" y="1223"/>
                  </a:cubicBezTo>
                  <a:cubicBezTo>
                    <a:pt x="8357" y="1223"/>
                    <a:pt x="8357" y="1223"/>
                    <a:pt x="8357" y="1223"/>
                  </a:cubicBezTo>
                  <a:cubicBezTo>
                    <a:pt x="8357" y="1223"/>
                    <a:pt x="8357" y="1426"/>
                    <a:pt x="8357" y="1426"/>
                  </a:cubicBezTo>
                  <a:cubicBezTo>
                    <a:pt x="8357" y="1426"/>
                    <a:pt x="8357" y="1426"/>
                    <a:pt x="8357" y="1426"/>
                  </a:cubicBezTo>
                  <a:close/>
                  <a:moveTo>
                    <a:pt x="10029" y="2038"/>
                  </a:moveTo>
                  <a:cubicBezTo>
                    <a:pt x="10029" y="2038"/>
                    <a:pt x="10029" y="2038"/>
                    <a:pt x="10093" y="2038"/>
                  </a:cubicBezTo>
                  <a:cubicBezTo>
                    <a:pt x="10093" y="2038"/>
                    <a:pt x="10093" y="2038"/>
                    <a:pt x="10093" y="2038"/>
                  </a:cubicBezTo>
                  <a:cubicBezTo>
                    <a:pt x="10029" y="2038"/>
                    <a:pt x="10029" y="2038"/>
                    <a:pt x="9964" y="2038"/>
                  </a:cubicBezTo>
                  <a:cubicBezTo>
                    <a:pt x="9964" y="2038"/>
                    <a:pt x="10029" y="2038"/>
                    <a:pt x="10029" y="2038"/>
                  </a:cubicBezTo>
                  <a:close/>
                  <a:moveTo>
                    <a:pt x="10350" y="3057"/>
                  </a:moveTo>
                  <a:cubicBezTo>
                    <a:pt x="10350" y="3057"/>
                    <a:pt x="10350" y="3057"/>
                    <a:pt x="10350" y="3057"/>
                  </a:cubicBezTo>
                  <a:cubicBezTo>
                    <a:pt x="10350" y="3057"/>
                    <a:pt x="10350" y="3057"/>
                    <a:pt x="10286" y="3057"/>
                  </a:cubicBezTo>
                  <a:cubicBezTo>
                    <a:pt x="10350" y="3057"/>
                    <a:pt x="10479" y="3260"/>
                    <a:pt x="10543" y="3057"/>
                  </a:cubicBezTo>
                  <a:cubicBezTo>
                    <a:pt x="10543" y="3057"/>
                    <a:pt x="10414" y="3057"/>
                    <a:pt x="10350" y="3057"/>
                  </a:cubicBezTo>
                  <a:close/>
                  <a:moveTo>
                    <a:pt x="19993" y="15894"/>
                  </a:moveTo>
                  <a:cubicBezTo>
                    <a:pt x="19929" y="15691"/>
                    <a:pt x="19929" y="15894"/>
                    <a:pt x="19929" y="15894"/>
                  </a:cubicBezTo>
                  <a:cubicBezTo>
                    <a:pt x="19929" y="15894"/>
                    <a:pt x="19929" y="15894"/>
                    <a:pt x="19929" y="15894"/>
                  </a:cubicBezTo>
                  <a:cubicBezTo>
                    <a:pt x="19929" y="16098"/>
                    <a:pt x="19929" y="16098"/>
                    <a:pt x="19929" y="16098"/>
                  </a:cubicBezTo>
                  <a:cubicBezTo>
                    <a:pt x="19929" y="16098"/>
                    <a:pt x="19864" y="16098"/>
                    <a:pt x="19864" y="16098"/>
                  </a:cubicBezTo>
                  <a:cubicBezTo>
                    <a:pt x="19929" y="16098"/>
                    <a:pt x="19929" y="16302"/>
                    <a:pt x="19929" y="16302"/>
                  </a:cubicBezTo>
                  <a:cubicBezTo>
                    <a:pt x="19929" y="16098"/>
                    <a:pt x="19993" y="16098"/>
                    <a:pt x="19993" y="15894"/>
                  </a:cubicBezTo>
                  <a:close/>
                  <a:moveTo>
                    <a:pt x="4371" y="18951"/>
                  </a:moveTo>
                  <a:cubicBezTo>
                    <a:pt x="4371" y="18951"/>
                    <a:pt x="4371" y="18951"/>
                    <a:pt x="4371" y="18951"/>
                  </a:cubicBezTo>
                  <a:cubicBezTo>
                    <a:pt x="4371" y="18951"/>
                    <a:pt x="4371" y="18951"/>
                    <a:pt x="4371" y="18951"/>
                  </a:cubicBezTo>
                  <a:close/>
                  <a:moveTo>
                    <a:pt x="20764" y="13449"/>
                  </a:moveTo>
                  <a:cubicBezTo>
                    <a:pt x="20700" y="13245"/>
                    <a:pt x="20636" y="13042"/>
                    <a:pt x="20571" y="13245"/>
                  </a:cubicBezTo>
                  <a:cubicBezTo>
                    <a:pt x="20636" y="13245"/>
                    <a:pt x="20700" y="13449"/>
                    <a:pt x="20829" y="13449"/>
                  </a:cubicBezTo>
                  <a:cubicBezTo>
                    <a:pt x="20764" y="13449"/>
                    <a:pt x="20764" y="13449"/>
                    <a:pt x="20764" y="13449"/>
                  </a:cubicBezTo>
                  <a:close/>
                  <a:moveTo>
                    <a:pt x="16586" y="13449"/>
                  </a:moveTo>
                  <a:cubicBezTo>
                    <a:pt x="16586" y="13449"/>
                    <a:pt x="16714" y="13653"/>
                    <a:pt x="16714" y="13653"/>
                  </a:cubicBezTo>
                  <a:cubicBezTo>
                    <a:pt x="16714" y="13449"/>
                    <a:pt x="16714" y="13449"/>
                    <a:pt x="16714" y="13245"/>
                  </a:cubicBezTo>
                  <a:cubicBezTo>
                    <a:pt x="16714" y="13245"/>
                    <a:pt x="16650" y="13245"/>
                    <a:pt x="16586" y="13245"/>
                  </a:cubicBezTo>
                  <a:cubicBezTo>
                    <a:pt x="16586" y="13245"/>
                    <a:pt x="16586" y="13449"/>
                    <a:pt x="16586" y="13449"/>
                  </a:cubicBezTo>
                  <a:close/>
                  <a:moveTo>
                    <a:pt x="19607" y="11411"/>
                  </a:moveTo>
                  <a:cubicBezTo>
                    <a:pt x="19671" y="11411"/>
                    <a:pt x="19671" y="11208"/>
                    <a:pt x="19736" y="11208"/>
                  </a:cubicBezTo>
                  <a:cubicBezTo>
                    <a:pt x="19736" y="11208"/>
                    <a:pt x="19671" y="11004"/>
                    <a:pt x="19671" y="11004"/>
                  </a:cubicBezTo>
                  <a:cubicBezTo>
                    <a:pt x="19671" y="11004"/>
                    <a:pt x="19607" y="11004"/>
                    <a:pt x="19607" y="11004"/>
                  </a:cubicBezTo>
                  <a:cubicBezTo>
                    <a:pt x="19607" y="11208"/>
                    <a:pt x="19607" y="11208"/>
                    <a:pt x="19607" y="11411"/>
                  </a:cubicBezTo>
                  <a:close/>
                  <a:moveTo>
                    <a:pt x="16714" y="13857"/>
                  </a:moveTo>
                  <a:cubicBezTo>
                    <a:pt x="16650" y="13857"/>
                    <a:pt x="16779" y="13857"/>
                    <a:pt x="16779" y="14060"/>
                  </a:cubicBezTo>
                  <a:cubicBezTo>
                    <a:pt x="16714" y="14060"/>
                    <a:pt x="16714" y="14060"/>
                    <a:pt x="16714" y="14060"/>
                  </a:cubicBezTo>
                  <a:cubicBezTo>
                    <a:pt x="16650" y="13857"/>
                    <a:pt x="16650" y="13653"/>
                    <a:pt x="16586" y="13653"/>
                  </a:cubicBezTo>
                  <a:cubicBezTo>
                    <a:pt x="16521" y="13449"/>
                    <a:pt x="16393" y="13653"/>
                    <a:pt x="16329" y="13449"/>
                  </a:cubicBezTo>
                  <a:cubicBezTo>
                    <a:pt x="16329" y="13449"/>
                    <a:pt x="16329" y="13449"/>
                    <a:pt x="16329" y="13245"/>
                  </a:cubicBezTo>
                  <a:cubicBezTo>
                    <a:pt x="16393" y="13245"/>
                    <a:pt x="16393" y="13042"/>
                    <a:pt x="16393" y="13042"/>
                  </a:cubicBezTo>
                  <a:cubicBezTo>
                    <a:pt x="16457" y="12838"/>
                    <a:pt x="16457" y="12838"/>
                    <a:pt x="16457" y="12634"/>
                  </a:cubicBezTo>
                  <a:cubicBezTo>
                    <a:pt x="16521" y="12634"/>
                    <a:pt x="16457" y="12430"/>
                    <a:pt x="16457" y="12430"/>
                  </a:cubicBezTo>
                  <a:cubicBezTo>
                    <a:pt x="16521" y="12226"/>
                    <a:pt x="16521" y="12226"/>
                    <a:pt x="16521" y="12023"/>
                  </a:cubicBezTo>
                  <a:cubicBezTo>
                    <a:pt x="16521" y="12023"/>
                    <a:pt x="16521" y="11819"/>
                    <a:pt x="16586" y="11819"/>
                  </a:cubicBezTo>
                  <a:cubicBezTo>
                    <a:pt x="16586" y="11819"/>
                    <a:pt x="16586" y="11819"/>
                    <a:pt x="16586" y="11819"/>
                  </a:cubicBezTo>
                  <a:cubicBezTo>
                    <a:pt x="16586" y="11615"/>
                    <a:pt x="16586" y="11615"/>
                    <a:pt x="16586" y="11615"/>
                  </a:cubicBezTo>
                  <a:cubicBezTo>
                    <a:pt x="16586" y="11411"/>
                    <a:pt x="16586" y="11411"/>
                    <a:pt x="16650" y="11208"/>
                  </a:cubicBezTo>
                  <a:cubicBezTo>
                    <a:pt x="16650" y="11208"/>
                    <a:pt x="16650" y="11004"/>
                    <a:pt x="16650" y="11004"/>
                  </a:cubicBezTo>
                  <a:cubicBezTo>
                    <a:pt x="16714" y="10800"/>
                    <a:pt x="16714" y="10800"/>
                    <a:pt x="16779" y="10800"/>
                  </a:cubicBezTo>
                  <a:cubicBezTo>
                    <a:pt x="16843" y="10800"/>
                    <a:pt x="16971" y="10800"/>
                    <a:pt x="17100" y="11004"/>
                  </a:cubicBezTo>
                  <a:cubicBezTo>
                    <a:pt x="17100" y="11004"/>
                    <a:pt x="17164" y="11004"/>
                    <a:pt x="17164" y="11004"/>
                  </a:cubicBezTo>
                  <a:cubicBezTo>
                    <a:pt x="17164" y="11004"/>
                    <a:pt x="17164" y="10800"/>
                    <a:pt x="17164" y="10800"/>
                  </a:cubicBezTo>
                  <a:cubicBezTo>
                    <a:pt x="17164" y="10800"/>
                    <a:pt x="17229" y="10800"/>
                    <a:pt x="17293" y="11004"/>
                  </a:cubicBezTo>
                  <a:cubicBezTo>
                    <a:pt x="17357" y="11004"/>
                    <a:pt x="17357" y="10800"/>
                    <a:pt x="17421" y="10800"/>
                  </a:cubicBezTo>
                  <a:cubicBezTo>
                    <a:pt x="17421" y="10800"/>
                    <a:pt x="17486" y="11004"/>
                    <a:pt x="17486" y="11004"/>
                  </a:cubicBezTo>
                  <a:cubicBezTo>
                    <a:pt x="17486" y="10800"/>
                    <a:pt x="17486" y="11004"/>
                    <a:pt x="17486" y="10800"/>
                  </a:cubicBezTo>
                  <a:cubicBezTo>
                    <a:pt x="17486" y="10800"/>
                    <a:pt x="17486" y="10800"/>
                    <a:pt x="17550" y="10800"/>
                  </a:cubicBezTo>
                  <a:cubicBezTo>
                    <a:pt x="17486" y="10800"/>
                    <a:pt x="17486" y="10800"/>
                    <a:pt x="17486" y="10800"/>
                  </a:cubicBezTo>
                  <a:cubicBezTo>
                    <a:pt x="17486" y="10596"/>
                    <a:pt x="17679" y="10800"/>
                    <a:pt x="17679" y="10800"/>
                  </a:cubicBezTo>
                  <a:cubicBezTo>
                    <a:pt x="17679" y="10800"/>
                    <a:pt x="17679" y="10800"/>
                    <a:pt x="17679" y="10800"/>
                  </a:cubicBezTo>
                  <a:cubicBezTo>
                    <a:pt x="17743" y="10800"/>
                    <a:pt x="17743" y="10800"/>
                    <a:pt x="17807" y="10800"/>
                  </a:cubicBezTo>
                  <a:cubicBezTo>
                    <a:pt x="17871" y="10800"/>
                    <a:pt x="17936" y="11004"/>
                    <a:pt x="18000" y="11004"/>
                  </a:cubicBezTo>
                  <a:cubicBezTo>
                    <a:pt x="17936" y="11004"/>
                    <a:pt x="17871" y="11004"/>
                    <a:pt x="17871" y="11004"/>
                  </a:cubicBezTo>
                  <a:cubicBezTo>
                    <a:pt x="17936" y="11208"/>
                    <a:pt x="17936" y="11208"/>
                    <a:pt x="18000" y="11208"/>
                  </a:cubicBezTo>
                  <a:cubicBezTo>
                    <a:pt x="18000" y="11004"/>
                    <a:pt x="18064" y="11208"/>
                    <a:pt x="18064" y="11208"/>
                  </a:cubicBezTo>
                  <a:cubicBezTo>
                    <a:pt x="18129" y="11004"/>
                    <a:pt x="18129" y="11004"/>
                    <a:pt x="18129" y="11004"/>
                  </a:cubicBezTo>
                  <a:cubicBezTo>
                    <a:pt x="18129" y="11004"/>
                    <a:pt x="18129" y="11004"/>
                    <a:pt x="18129" y="11004"/>
                  </a:cubicBezTo>
                  <a:cubicBezTo>
                    <a:pt x="18193" y="11004"/>
                    <a:pt x="18193" y="11004"/>
                    <a:pt x="18193" y="11004"/>
                  </a:cubicBezTo>
                  <a:cubicBezTo>
                    <a:pt x="18257" y="11004"/>
                    <a:pt x="18257" y="11004"/>
                    <a:pt x="18257" y="11004"/>
                  </a:cubicBezTo>
                  <a:cubicBezTo>
                    <a:pt x="18321" y="11004"/>
                    <a:pt x="18321" y="11004"/>
                    <a:pt x="18386" y="11004"/>
                  </a:cubicBezTo>
                  <a:cubicBezTo>
                    <a:pt x="18321" y="10800"/>
                    <a:pt x="18257" y="10800"/>
                    <a:pt x="18257" y="10800"/>
                  </a:cubicBezTo>
                  <a:cubicBezTo>
                    <a:pt x="18193" y="10800"/>
                    <a:pt x="18129" y="10596"/>
                    <a:pt x="18129" y="10596"/>
                  </a:cubicBezTo>
                  <a:cubicBezTo>
                    <a:pt x="18129" y="10392"/>
                    <a:pt x="18193" y="10392"/>
                    <a:pt x="18193" y="10189"/>
                  </a:cubicBezTo>
                  <a:cubicBezTo>
                    <a:pt x="18193" y="10189"/>
                    <a:pt x="18193" y="9985"/>
                    <a:pt x="18193" y="9985"/>
                  </a:cubicBezTo>
                  <a:cubicBezTo>
                    <a:pt x="18193" y="9985"/>
                    <a:pt x="18193" y="9781"/>
                    <a:pt x="18193" y="9781"/>
                  </a:cubicBezTo>
                  <a:cubicBezTo>
                    <a:pt x="18193" y="9781"/>
                    <a:pt x="18193" y="9781"/>
                    <a:pt x="18193" y="9781"/>
                  </a:cubicBezTo>
                  <a:cubicBezTo>
                    <a:pt x="18193" y="9577"/>
                    <a:pt x="18193" y="9577"/>
                    <a:pt x="18257" y="9577"/>
                  </a:cubicBezTo>
                  <a:cubicBezTo>
                    <a:pt x="18321" y="9577"/>
                    <a:pt x="18386" y="9374"/>
                    <a:pt x="18386" y="9577"/>
                  </a:cubicBezTo>
                  <a:cubicBezTo>
                    <a:pt x="18450" y="9577"/>
                    <a:pt x="18450" y="9577"/>
                    <a:pt x="18514" y="9577"/>
                  </a:cubicBezTo>
                  <a:cubicBezTo>
                    <a:pt x="18514" y="9577"/>
                    <a:pt x="18514" y="9374"/>
                    <a:pt x="18579" y="9577"/>
                  </a:cubicBezTo>
                  <a:cubicBezTo>
                    <a:pt x="18579" y="9577"/>
                    <a:pt x="18579" y="9577"/>
                    <a:pt x="18643" y="9781"/>
                  </a:cubicBezTo>
                  <a:cubicBezTo>
                    <a:pt x="18643" y="9781"/>
                    <a:pt x="18643" y="9781"/>
                    <a:pt x="18643" y="9985"/>
                  </a:cubicBezTo>
                  <a:cubicBezTo>
                    <a:pt x="18707" y="9985"/>
                    <a:pt x="18643" y="9985"/>
                    <a:pt x="18707" y="9985"/>
                  </a:cubicBezTo>
                  <a:cubicBezTo>
                    <a:pt x="18707" y="9985"/>
                    <a:pt x="18707" y="9985"/>
                    <a:pt x="18771" y="9985"/>
                  </a:cubicBezTo>
                  <a:cubicBezTo>
                    <a:pt x="18771" y="9985"/>
                    <a:pt x="18771" y="10189"/>
                    <a:pt x="18771" y="10189"/>
                  </a:cubicBezTo>
                  <a:cubicBezTo>
                    <a:pt x="18771" y="10189"/>
                    <a:pt x="18836" y="10189"/>
                    <a:pt x="18836" y="10189"/>
                  </a:cubicBezTo>
                  <a:cubicBezTo>
                    <a:pt x="18836" y="9985"/>
                    <a:pt x="18900" y="9577"/>
                    <a:pt x="18900" y="9577"/>
                  </a:cubicBezTo>
                  <a:cubicBezTo>
                    <a:pt x="18964" y="9577"/>
                    <a:pt x="18964" y="9577"/>
                    <a:pt x="18964" y="9577"/>
                  </a:cubicBezTo>
                  <a:cubicBezTo>
                    <a:pt x="19029" y="9577"/>
                    <a:pt x="18964" y="9577"/>
                    <a:pt x="18964" y="9577"/>
                  </a:cubicBezTo>
                  <a:cubicBezTo>
                    <a:pt x="18900" y="9374"/>
                    <a:pt x="18900" y="9170"/>
                    <a:pt x="18836" y="9170"/>
                  </a:cubicBezTo>
                  <a:cubicBezTo>
                    <a:pt x="18900" y="8966"/>
                    <a:pt x="19029" y="8966"/>
                    <a:pt x="19157" y="9170"/>
                  </a:cubicBezTo>
                  <a:cubicBezTo>
                    <a:pt x="19093" y="9170"/>
                    <a:pt x="19093" y="9170"/>
                    <a:pt x="19093" y="9170"/>
                  </a:cubicBezTo>
                  <a:cubicBezTo>
                    <a:pt x="19093" y="9170"/>
                    <a:pt x="19093" y="9170"/>
                    <a:pt x="19093" y="9170"/>
                  </a:cubicBezTo>
                  <a:cubicBezTo>
                    <a:pt x="19093" y="9170"/>
                    <a:pt x="19029" y="9170"/>
                    <a:pt x="19029" y="9170"/>
                  </a:cubicBezTo>
                  <a:cubicBezTo>
                    <a:pt x="19029" y="9374"/>
                    <a:pt x="19093" y="9577"/>
                    <a:pt x="19093" y="9577"/>
                  </a:cubicBezTo>
                  <a:cubicBezTo>
                    <a:pt x="19093" y="9577"/>
                    <a:pt x="19093" y="9577"/>
                    <a:pt x="19093" y="9577"/>
                  </a:cubicBezTo>
                  <a:cubicBezTo>
                    <a:pt x="19093" y="9781"/>
                    <a:pt x="19157" y="9781"/>
                    <a:pt x="19157" y="9781"/>
                  </a:cubicBezTo>
                  <a:cubicBezTo>
                    <a:pt x="19157" y="9985"/>
                    <a:pt x="19157" y="9985"/>
                    <a:pt x="19221" y="9985"/>
                  </a:cubicBezTo>
                  <a:cubicBezTo>
                    <a:pt x="19157" y="10189"/>
                    <a:pt x="19093" y="10189"/>
                    <a:pt x="19093" y="10189"/>
                  </a:cubicBezTo>
                  <a:cubicBezTo>
                    <a:pt x="19093" y="10392"/>
                    <a:pt x="19093" y="10392"/>
                    <a:pt x="19093" y="10392"/>
                  </a:cubicBezTo>
                  <a:cubicBezTo>
                    <a:pt x="19093" y="10392"/>
                    <a:pt x="19093" y="10392"/>
                    <a:pt x="19093" y="10596"/>
                  </a:cubicBezTo>
                  <a:cubicBezTo>
                    <a:pt x="19093" y="10596"/>
                    <a:pt x="19093" y="10596"/>
                    <a:pt x="19093" y="10800"/>
                  </a:cubicBezTo>
                  <a:cubicBezTo>
                    <a:pt x="19093" y="10800"/>
                    <a:pt x="19029" y="10800"/>
                    <a:pt x="19029" y="10800"/>
                  </a:cubicBezTo>
                  <a:cubicBezTo>
                    <a:pt x="19029" y="11004"/>
                    <a:pt x="19029" y="11004"/>
                    <a:pt x="19029" y="11208"/>
                  </a:cubicBezTo>
                  <a:cubicBezTo>
                    <a:pt x="19093" y="11411"/>
                    <a:pt x="19029" y="11615"/>
                    <a:pt x="19029" y="11615"/>
                  </a:cubicBezTo>
                  <a:cubicBezTo>
                    <a:pt x="19029" y="11615"/>
                    <a:pt x="18964" y="11615"/>
                    <a:pt x="18964" y="11615"/>
                  </a:cubicBezTo>
                  <a:cubicBezTo>
                    <a:pt x="18964" y="11615"/>
                    <a:pt x="18964" y="11819"/>
                    <a:pt x="18964" y="11819"/>
                  </a:cubicBezTo>
                  <a:cubicBezTo>
                    <a:pt x="18964" y="11819"/>
                    <a:pt x="18900" y="11819"/>
                    <a:pt x="18900" y="11819"/>
                  </a:cubicBezTo>
                  <a:cubicBezTo>
                    <a:pt x="18836" y="11819"/>
                    <a:pt x="18900" y="11819"/>
                    <a:pt x="18964" y="12023"/>
                  </a:cubicBezTo>
                  <a:cubicBezTo>
                    <a:pt x="18964" y="12023"/>
                    <a:pt x="18900" y="12226"/>
                    <a:pt x="18964" y="12430"/>
                  </a:cubicBezTo>
                  <a:cubicBezTo>
                    <a:pt x="18964" y="12430"/>
                    <a:pt x="19029" y="12634"/>
                    <a:pt x="19093" y="12838"/>
                  </a:cubicBezTo>
                  <a:cubicBezTo>
                    <a:pt x="19157" y="13042"/>
                    <a:pt x="19221" y="13245"/>
                    <a:pt x="19286" y="13449"/>
                  </a:cubicBezTo>
                  <a:cubicBezTo>
                    <a:pt x="19479" y="14060"/>
                    <a:pt x="19607" y="14468"/>
                    <a:pt x="19800" y="15079"/>
                  </a:cubicBezTo>
                  <a:cubicBezTo>
                    <a:pt x="19800" y="15079"/>
                    <a:pt x="19993" y="15691"/>
                    <a:pt x="19993" y="15691"/>
                  </a:cubicBezTo>
                  <a:cubicBezTo>
                    <a:pt x="20057" y="15691"/>
                    <a:pt x="20057" y="15283"/>
                    <a:pt x="20057" y="15079"/>
                  </a:cubicBezTo>
                  <a:cubicBezTo>
                    <a:pt x="20057" y="15079"/>
                    <a:pt x="19993" y="14875"/>
                    <a:pt x="19993" y="14672"/>
                  </a:cubicBezTo>
                  <a:cubicBezTo>
                    <a:pt x="19993" y="14672"/>
                    <a:pt x="19929" y="14672"/>
                    <a:pt x="19929" y="14468"/>
                  </a:cubicBezTo>
                  <a:cubicBezTo>
                    <a:pt x="19929" y="14468"/>
                    <a:pt x="19993" y="14468"/>
                    <a:pt x="19993" y="14468"/>
                  </a:cubicBezTo>
                  <a:cubicBezTo>
                    <a:pt x="19993" y="14264"/>
                    <a:pt x="20057" y="14468"/>
                    <a:pt x="20121" y="14468"/>
                  </a:cubicBezTo>
                  <a:cubicBezTo>
                    <a:pt x="20057" y="14264"/>
                    <a:pt x="19993" y="14060"/>
                    <a:pt x="19993" y="13857"/>
                  </a:cubicBezTo>
                  <a:cubicBezTo>
                    <a:pt x="19929" y="13857"/>
                    <a:pt x="19993" y="13653"/>
                    <a:pt x="19993" y="13653"/>
                  </a:cubicBezTo>
                  <a:cubicBezTo>
                    <a:pt x="20057" y="13449"/>
                    <a:pt x="20057" y="13653"/>
                    <a:pt x="20121" y="13653"/>
                  </a:cubicBezTo>
                  <a:cubicBezTo>
                    <a:pt x="20186" y="13449"/>
                    <a:pt x="20057" y="13245"/>
                    <a:pt x="19993" y="13245"/>
                  </a:cubicBezTo>
                  <a:cubicBezTo>
                    <a:pt x="19993" y="13042"/>
                    <a:pt x="19864" y="12838"/>
                    <a:pt x="19929" y="12634"/>
                  </a:cubicBezTo>
                  <a:cubicBezTo>
                    <a:pt x="19864" y="12634"/>
                    <a:pt x="19929" y="12430"/>
                    <a:pt x="19929" y="12430"/>
                  </a:cubicBezTo>
                  <a:cubicBezTo>
                    <a:pt x="19929" y="12634"/>
                    <a:pt x="19929" y="12634"/>
                    <a:pt x="19929" y="12634"/>
                  </a:cubicBezTo>
                  <a:cubicBezTo>
                    <a:pt x="19929" y="12634"/>
                    <a:pt x="20057" y="12838"/>
                    <a:pt x="20057" y="12838"/>
                  </a:cubicBezTo>
                  <a:cubicBezTo>
                    <a:pt x="20121" y="12634"/>
                    <a:pt x="19929" y="12430"/>
                    <a:pt x="19929" y="12430"/>
                  </a:cubicBezTo>
                  <a:cubicBezTo>
                    <a:pt x="19864" y="12226"/>
                    <a:pt x="19800" y="12023"/>
                    <a:pt x="19800" y="12023"/>
                  </a:cubicBezTo>
                  <a:cubicBezTo>
                    <a:pt x="19736" y="11819"/>
                    <a:pt x="19800" y="11819"/>
                    <a:pt x="19736" y="11819"/>
                  </a:cubicBezTo>
                  <a:cubicBezTo>
                    <a:pt x="19736" y="11615"/>
                    <a:pt x="19671" y="11615"/>
                    <a:pt x="19607" y="11615"/>
                  </a:cubicBezTo>
                  <a:cubicBezTo>
                    <a:pt x="19607" y="11819"/>
                    <a:pt x="19671" y="11819"/>
                    <a:pt x="19671" y="11819"/>
                  </a:cubicBezTo>
                  <a:cubicBezTo>
                    <a:pt x="19607" y="11615"/>
                    <a:pt x="19543" y="11615"/>
                    <a:pt x="19479" y="11411"/>
                  </a:cubicBezTo>
                  <a:cubicBezTo>
                    <a:pt x="19479" y="11208"/>
                    <a:pt x="19479" y="11004"/>
                    <a:pt x="19479" y="11004"/>
                  </a:cubicBezTo>
                  <a:cubicBezTo>
                    <a:pt x="19479" y="11004"/>
                    <a:pt x="19479" y="11004"/>
                    <a:pt x="19479" y="11004"/>
                  </a:cubicBezTo>
                  <a:cubicBezTo>
                    <a:pt x="19479" y="10800"/>
                    <a:pt x="19350" y="10800"/>
                    <a:pt x="19350" y="10596"/>
                  </a:cubicBezTo>
                  <a:cubicBezTo>
                    <a:pt x="19414" y="10392"/>
                    <a:pt x="19414" y="10596"/>
                    <a:pt x="19479" y="10596"/>
                  </a:cubicBezTo>
                  <a:cubicBezTo>
                    <a:pt x="19479" y="10392"/>
                    <a:pt x="19543" y="10596"/>
                    <a:pt x="19607" y="10596"/>
                  </a:cubicBezTo>
                  <a:cubicBezTo>
                    <a:pt x="19607" y="10596"/>
                    <a:pt x="19543" y="10596"/>
                    <a:pt x="19543" y="10392"/>
                  </a:cubicBezTo>
                  <a:cubicBezTo>
                    <a:pt x="19607" y="10392"/>
                    <a:pt x="19607" y="10189"/>
                    <a:pt x="19671" y="10392"/>
                  </a:cubicBezTo>
                  <a:cubicBezTo>
                    <a:pt x="19671" y="10392"/>
                    <a:pt x="19736" y="10596"/>
                    <a:pt x="19736" y="10596"/>
                  </a:cubicBezTo>
                  <a:cubicBezTo>
                    <a:pt x="19800" y="10596"/>
                    <a:pt x="19736" y="10392"/>
                    <a:pt x="19736" y="10392"/>
                  </a:cubicBezTo>
                  <a:cubicBezTo>
                    <a:pt x="19800" y="10392"/>
                    <a:pt x="19800" y="10392"/>
                    <a:pt x="19800" y="10392"/>
                  </a:cubicBezTo>
                  <a:cubicBezTo>
                    <a:pt x="19929" y="9985"/>
                    <a:pt x="20121" y="10392"/>
                    <a:pt x="20314" y="10596"/>
                  </a:cubicBezTo>
                  <a:cubicBezTo>
                    <a:pt x="20250" y="10596"/>
                    <a:pt x="20250" y="10392"/>
                    <a:pt x="20250" y="10392"/>
                  </a:cubicBezTo>
                  <a:cubicBezTo>
                    <a:pt x="20250" y="10189"/>
                    <a:pt x="20250" y="10189"/>
                    <a:pt x="20250" y="10189"/>
                  </a:cubicBezTo>
                  <a:cubicBezTo>
                    <a:pt x="20314" y="10189"/>
                    <a:pt x="20314" y="9985"/>
                    <a:pt x="20314" y="9985"/>
                  </a:cubicBezTo>
                  <a:cubicBezTo>
                    <a:pt x="20314" y="9985"/>
                    <a:pt x="20314" y="9985"/>
                    <a:pt x="20314" y="9985"/>
                  </a:cubicBezTo>
                  <a:cubicBezTo>
                    <a:pt x="20314" y="9781"/>
                    <a:pt x="20314" y="9781"/>
                    <a:pt x="20314" y="9781"/>
                  </a:cubicBezTo>
                  <a:cubicBezTo>
                    <a:pt x="20314" y="9781"/>
                    <a:pt x="20379" y="9781"/>
                    <a:pt x="20379" y="9781"/>
                  </a:cubicBezTo>
                  <a:cubicBezTo>
                    <a:pt x="20314" y="9781"/>
                    <a:pt x="20314" y="9781"/>
                    <a:pt x="20314" y="9781"/>
                  </a:cubicBezTo>
                  <a:cubicBezTo>
                    <a:pt x="20314" y="9781"/>
                    <a:pt x="20379" y="9781"/>
                    <a:pt x="20379" y="9781"/>
                  </a:cubicBezTo>
                  <a:cubicBezTo>
                    <a:pt x="20379" y="9781"/>
                    <a:pt x="20379" y="9577"/>
                    <a:pt x="20379" y="9577"/>
                  </a:cubicBezTo>
                  <a:cubicBezTo>
                    <a:pt x="20379" y="9577"/>
                    <a:pt x="20443" y="9577"/>
                    <a:pt x="20443" y="9374"/>
                  </a:cubicBezTo>
                  <a:cubicBezTo>
                    <a:pt x="20507" y="9374"/>
                    <a:pt x="20571" y="9170"/>
                    <a:pt x="20636" y="9170"/>
                  </a:cubicBezTo>
                  <a:cubicBezTo>
                    <a:pt x="20636" y="9170"/>
                    <a:pt x="20571" y="9170"/>
                    <a:pt x="20571" y="8966"/>
                  </a:cubicBezTo>
                  <a:cubicBezTo>
                    <a:pt x="20636" y="8966"/>
                    <a:pt x="20700" y="9170"/>
                    <a:pt x="20700" y="9170"/>
                  </a:cubicBezTo>
                  <a:cubicBezTo>
                    <a:pt x="20829" y="9170"/>
                    <a:pt x="20893" y="9170"/>
                    <a:pt x="20957" y="9170"/>
                  </a:cubicBezTo>
                  <a:cubicBezTo>
                    <a:pt x="20957" y="9170"/>
                    <a:pt x="20957" y="9170"/>
                    <a:pt x="20957" y="8966"/>
                  </a:cubicBezTo>
                  <a:cubicBezTo>
                    <a:pt x="20893" y="8966"/>
                    <a:pt x="20829" y="8966"/>
                    <a:pt x="20829" y="8762"/>
                  </a:cubicBezTo>
                  <a:cubicBezTo>
                    <a:pt x="20764" y="8762"/>
                    <a:pt x="20700" y="8762"/>
                    <a:pt x="20636" y="8558"/>
                  </a:cubicBezTo>
                  <a:cubicBezTo>
                    <a:pt x="20636" y="8558"/>
                    <a:pt x="20636" y="8558"/>
                    <a:pt x="20700" y="8762"/>
                  </a:cubicBezTo>
                  <a:cubicBezTo>
                    <a:pt x="20636" y="8558"/>
                    <a:pt x="20636" y="8558"/>
                    <a:pt x="20571" y="8558"/>
                  </a:cubicBezTo>
                  <a:cubicBezTo>
                    <a:pt x="20571" y="8558"/>
                    <a:pt x="20636" y="8558"/>
                    <a:pt x="20636" y="8558"/>
                  </a:cubicBezTo>
                  <a:cubicBezTo>
                    <a:pt x="20571" y="8355"/>
                    <a:pt x="20443" y="8355"/>
                    <a:pt x="20379" y="8151"/>
                  </a:cubicBezTo>
                  <a:cubicBezTo>
                    <a:pt x="20379" y="8151"/>
                    <a:pt x="20379" y="8151"/>
                    <a:pt x="20379" y="8151"/>
                  </a:cubicBezTo>
                  <a:cubicBezTo>
                    <a:pt x="20314" y="8151"/>
                    <a:pt x="20250" y="7947"/>
                    <a:pt x="20250" y="7947"/>
                  </a:cubicBezTo>
                  <a:cubicBezTo>
                    <a:pt x="20186" y="7947"/>
                    <a:pt x="20121" y="7947"/>
                    <a:pt x="20057" y="7947"/>
                  </a:cubicBezTo>
                  <a:cubicBezTo>
                    <a:pt x="20057" y="7743"/>
                    <a:pt x="19864" y="7947"/>
                    <a:pt x="19864" y="7947"/>
                  </a:cubicBezTo>
                  <a:cubicBezTo>
                    <a:pt x="19864" y="7947"/>
                    <a:pt x="19929" y="7947"/>
                    <a:pt x="19929" y="7947"/>
                  </a:cubicBezTo>
                  <a:cubicBezTo>
                    <a:pt x="19929" y="7947"/>
                    <a:pt x="19993" y="7743"/>
                    <a:pt x="19993" y="7743"/>
                  </a:cubicBezTo>
                  <a:cubicBezTo>
                    <a:pt x="20057" y="7743"/>
                    <a:pt x="20121" y="7947"/>
                    <a:pt x="20186" y="7947"/>
                  </a:cubicBezTo>
                  <a:cubicBezTo>
                    <a:pt x="20121" y="7743"/>
                    <a:pt x="20057" y="7743"/>
                    <a:pt x="19993" y="7743"/>
                  </a:cubicBezTo>
                  <a:cubicBezTo>
                    <a:pt x="20057" y="7743"/>
                    <a:pt x="20186" y="7947"/>
                    <a:pt x="20250" y="7947"/>
                  </a:cubicBezTo>
                  <a:cubicBezTo>
                    <a:pt x="20314" y="7947"/>
                    <a:pt x="20379" y="7947"/>
                    <a:pt x="20379" y="7947"/>
                  </a:cubicBezTo>
                  <a:cubicBezTo>
                    <a:pt x="20443" y="7947"/>
                    <a:pt x="20443" y="7947"/>
                    <a:pt x="20443" y="7743"/>
                  </a:cubicBezTo>
                  <a:cubicBezTo>
                    <a:pt x="20571" y="7743"/>
                    <a:pt x="20250" y="7336"/>
                    <a:pt x="20250" y="7132"/>
                  </a:cubicBezTo>
                  <a:cubicBezTo>
                    <a:pt x="20250" y="7132"/>
                    <a:pt x="20250" y="7132"/>
                    <a:pt x="20314" y="7132"/>
                  </a:cubicBezTo>
                  <a:cubicBezTo>
                    <a:pt x="20314" y="7132"/>
                    <a:pt x="20250" y="7132"/>
                    <a:pt x="20250" y="7132"/>
                  </a:cubicBezTo>
                  <a:cubicBezTo>
                    <a:pt x="20250" y="7132"/>
                    <a:pt x="20250" y="7132"/>
                    <a:pt x="20250" y="7132"/>
                  </a:cubicBezTo>
                  <a:cubicBezTo>
                    <a:pt x="20250" y="7132"/>
                    <a:pt x="20250" y="7132"/>
                    <a:pt x="20250" y="7132"/>
                  </a:cubicBezTo>
                  <a:cubicBezTo>
                    <a:pt x="20314" y="7132"/>
                    <a:pt x="20379" y="7336"/>
                    <a:pt x="20314" y="7132"/>
                  </a:cubicBezTo>
                  <a:cubicBezTo>
                    <a:pt x="20379" y="7132"/>
                    <a:pt x="20379" y="7132"/>
                    <a:pt x="20379" y="7336"/>
                  </a:cubicBezTo>
                  <a:cubicBezTo>
                    <a:pt x="20379" y="7336"/>
                    <a:pt x="20379" y="7336"/>
                    <a:pt x="20379" y="7336"/>
                  </a:cubicBezTo>
                  <a:cubicBezTo>
                    <a:pt x="20443" y="7336"/>
                    <a:pt x="20507" y="7540"/>
                    <a:pt x="20636" y="7540"/>
                  </a:cubicBezTo>
                  <a:cubicBezTo>
                    <a:pt x="20636" y="7540"/>
                    <a:pt x="20700" y="7540"/>
                    <a:pt x="20700" y="7540"/>
                  </a:cubicBezTo>
                  <a:cubicBezTo>
                    <a:pt x="20764" y="7540"/>
                    <a:pt x="20764" y="7540"/>
                    <a:pt x="20829" y="7540"/>
                  </a:cubicBezTo>
                  <a:cubicBezTo>
                    <a:pt x="21021" y="7743"/>
                    <a:pt x="21214" y="7947"/>
                    <a:pt x="21471" y="8151"/>
                  </a:cubicBezTo>
                  <a:cubicBezTo>
                    <a:pt x="21471" y="8151"/>
                    <a:pt x="21471" y="8151"/>
                    <a:pt x="21471" y="8151"/>
                  </a:cubicBezTo>
                  <a:cubicBezTo>
                    <a:pt x="21471" y="8151"/>
                    <a:pt x="21471" y="8151"/>
                    <a:pt x="21536" y="8151"/>
                  </a:cubicBezTo>
                  <a:cubicBezTo>
                    <a:pt x="21536" y="8151"/>
                    <a:pt x="21536" y="8151"/>
                    <a:pt x="21471" y="8151"/>
                  </a:cubicBezTo>
                  <a:cubicBezTo>
                    <a:pt x="21536" y="8151"/>
                    <a:pt x="21536" y="8151"/>
                    <a:pt x="21600" y="8151"/>
                  </a:cubicBezTo>
                  <a:cubicBezTo>
                    <a:pt x="21536" y="7947"/>
                    <a:pt x="21471" y="7947"/>
                    <a:pt x="21407" y="7947"/>
                  </a:cubicBezTo>
                  <a:cubicBezTo>
                    <a:pt x="21471" y="7743"/>
                    <a:pt x="21471" y="7743"/>
                    <a:pt x="21343" y="7743"/>
                  </a:cubicBezTo>
                  <a:cubicBezTo>
                    <a:pt x="21343" y="7743"/>
                    <a:pt x="21407" y="7743"/>
                    <a:pt x="21407" y="7743"/>
                  </a:cubicBezTo>
                  <a:cubicBezTo>
                    <a:pt x="21407" y="7540"/>
                    <a:pt x="21279" y="7540"/>
                    <a:pt x="21214" y="7540"/>
                  </a:cubicBezTo>
                  <a:cubicBezTo>
                    <a:pt x="21343" y="7336"/>
                    <a:pt x="21407" y="7540"/>
                    <a:pt x="21471" y="7540"/>
                  </a:cubicBezTo>
                  <a:cubicBezTo>
                    <a:pt x="21471" y="7540"/>
                    <a:pt x="21407" y="7540"/>
                    <a:pt x="21407" y="7336"/>
                  </a:cubicBezTo>
                  <a:cubicBezTo>
                    <a:pt x="21407" y="7336"/>
                    <a:pt x="21471" y="7540"/>
                    <a:pt x="21536" y="7540"/>
                  </a:cubicBezTo>
                  <a:cubicBezTo>
                    <a:pt x="21536" y="7336"/>
                    <a:pt x="21471" y="7336"/>
                    <a:pt x="21471" y="7336"/>
                  </a:cubicBezTo>
                  <a:cubicBezTo>
                    <a:pt x="21471" y="7336"/>
                    <a:pt x="21536" y="7336"/>
                    <a:pt x="21536" y="7336"/>
                  </a:cubicBezTo>
                  <a:cubicBezTo>
                    <a:pt x="21536" y="7336"/>
                    <a:pt x="21536" y="7336"/>
                    <a:pt x="21536" y="7336"/>
                  </a:cubicBezTo>
                  <a:cubicBezTo>
                    <a:pt x="21471" y="7132"/>
                    <a:pt x="21407" y="7132"/>
                    <a:pt x="21407" y="7132"/>
                  </a:cubicBezTo>
                  <a:cubicBezTo>
                    <a:pt x="21343" y="6928"/>
                    <a:pt x="21214" y="6928"/>
                    <a:pt x="21150" y="6928"/>
                  </a:cubicBezTo>
                  <a:cubicBezTo>
                    <a:pt x="21086" y="6928"/>
                    <a:pt x="20957" y="6725"/>
                    <a:pt x="20893" y="6725"/>
                  </a:cubicBezTo>
                  <a:cubicBezTo>
                    <a:pt x="20893" y="6725"/>
                    <a:pt x="20957" y="6725"/>
                    <a:pt x="20957" y="6725"/>
                  </a:cubicBezTo>
                  <a:cubicBezTo>
                    <a:pt x="20957" y="6725"/>
                    <a:pt x="20893" y="6725"/>
                    <a:pt x="20893" y="6725"/>
                  </a:cubicBezTo>
                  <a:cubicBezTo>
                    <a:pt x="20893" y="6725"/>
                    <a:pt x="20893" y="6725"/>
                    <a:pt x="20893" y="6725"/>
                  </a:cubicBezTo>
                  <a:cubicBezTo>
                    <a:pt x="20893" y="6928"/>
                    <a:pt x="20893" y="6725"/>
                    <a:pt x="20829" y="6725"/>
                  </a:cubicBezTo>
                  <a:cubicBezTo>
                    <a:pt x="20829" y="6725"/>
                    <a:pt x="20700" y="6725"/>
                    <a:pt x="20700" y="6725"/>
                  </a:cubicBezTo>
                  <a:cubicBezTo>
                    <a:pt x="20700" y="6725"/>
                    <a:pt x="20829" y="6928"/>
                    <a:pt x="20829" y="6928"/>
                  </a:cubicBezTo>
                  <a:cubicBezTo>
                    <a:pt x="20893" y="6928"/>
                    <a:pt x="20957" y="6928"/>
                    <a:pt x="20957" y="7132"/>
                  </a:cubicBezTo>
                  <a:cubicBezTo>
                    <a:pt x="20957" y="7132"/>
                    <a:pt x="20893" y="6928"/>
                    <a:pt x="20893" y="7132"/>
                  </a:cubicBezTo>
                  <a:cubicBezTo>
                    <a:pt x="20764" y="6928"/>
                    <a:pt x="20636" y="6725"/>
                    <a:pt x="20507" y="6521"/>
                  </a:cubicBezTo>
                  <a:cubicBezTo>
                    <a:pt x="20507" y="6521"/>
                    <a:pt x="20507" y="6521"/>
                    <a:pt x="20507" y="6521"/>
                  </a:cubicBezTo>
                  <a:cubicBezTo>
                    <a:pt x="20443" y="6521"/>
                    <a:pt x="20379" y="6317"/>
                    <a:pt x="20314" y="6317"/>
                  </a:cubicBezTo>
                  <a:cubicBezTo>
                    <a:pt x="20250" y="6317"/>
                    <a:pt x="20057" y="6113"/>
                    <a:pt x="19993" y="6113"/>
                  </a:cubicBezTo>
                  <a:cubicBezTo>
                    <a:pt x="19993" y="6113"/>
                    <a:pt x="19929" y="5909"/>
                    <a:pt x="19864" y="5909"/>
                  </a:cubicBezTo>
                  <a:cubicBezTo>
                    <a:pt x="19864" y="5909"/>
                    <a:pt x="19929" y="6113"/>
                    <a:pt x="19993" y="6113"/>
                  </a:cubicBezTo>
                  <a:cubicBezTo>
                    <a:pt x="19929" y="6113"/>
                    <a:pt x="19800" y="5909"/>
                    <a:pt x="19800" y="5909"/>
                  </a:cubicBezTo>
                  <a:cubicBezTo>
                    <a:pt x="19800" y="5909"/>
                    <a:pt x="19800" y="5909"/>
                    <a:pt x="19800" y="5909"/>
                  </a:cubicBezTo>
                  <a:cubicBezTo>
                    <a:pt x="19607" y="5706"/>
                    <a:pt x="19414" y="5706"/>
                    <a:pt x="19221" y="5502"/>
                  </a:cubicBezTo>
                  <a:cubicBezTo>
                    <a:pt x="19093" y="5502"/>
                    <a:pt x="18900" y="5502"/>
                    <a:pt x="18771" y="5298"/>
                  </a:cubicBezTo>
                  <a:cubicBezTo>
                    <a:pt x="18707" y="5298"/>
                    <a:pt x="18579" y="5298"/>
                    <a:pt x="18514" y="5298"/>
                  </a:cubicBezTo>
                  <a:cubicBezTo>
                    <a:pt x="18514" y="5298"/>
                    <a:pt x="18514" y="5298"/>
                    <a:pt x="18514" y="5298"/>
                  </a:cubicBezTo>
                  <a:cubicBezTo>
                    <a:pt x="18386" y="5298"/>
                    <a:pt x="18257" y="5298"/>
                    <a:pt x="18129" y="5094"/>
                  </a:cubicBezTo>
                  <a:cubicBezTo>
                    <a:pt x="18193" y="5298"/>
                    <a:pt x="18193" y="5298"/>
                    <a:pt x="18257" y="5502"/>
                  </a:cubicBezTo>
                  <a:cubicBezTo>
                    <a:pt x="18257" y="5502"/>
                    <a:pt x="18450" y="5706"/>
                    <a:pt x="18450" y="5706"/>
                  </a:cubicBezTo>
                  <a:cubicBezTo>
                    <a:pt x="18257" y="5706"/>
                    <a:pt x="18129" y="5502"/>
                    <a:pt x="18000" y="5502"/>
                  </a:cubicBezTo>
                  <a:cubicBezTo>
                    <a:pt x="18000" y="5502"/>
                    <a:pt x="17871" y="5298"/>
                    <a:pt x="17871" y="5298"/>
                  </a:cubicBezTo>
                  <a:cubicBezTo>
                    <a:pt x="17807" y="5298"/>
                    <a:pt x="17807" y="5502"/>
                    <a:pt x="17743" y="5502"/>
                  </a:cubicBezTo>
                  <a:cubicBezTo>
                    <a:pt x="17614" y="5502"/>
                    <a:pt x="17421" y="5502"/>
                    <a:pt x="17293" y="5502"/>
                  </a:cubicBezTo>
                  <a:cubicBezTo>
                    <a:pt x="17229" y="5502"/>
                    <a:pt x="17164" y="5298"/>
                    <a:pt x="17164" y="5502"/>
                  </a:cubicBezTo>
                  <a:cubicBezTo>
                    <a:pt x="17229" y="5706"/>
                    <a:pt x="17293" y="5706"/>
                    <a:pt x="17293" y="5909"/>
                  </a:cubicBezTo>
                  <a:cubicBezTo>
                    <a:pt x="17293" y="5909"/>
                    <a:pt x="17293" y="5909"/>
                    <a:pt x="17293" y="5909"/>
                  </a:cubicBezTo>
                  <a:cubicBezTo>
                    <a:pt x="17293" y="5909"/>
                    <a:pt x="17293" y="5909"/>
                    <a:pt x="17293" y="5909"/>
                  </a:cubicBezTo>
                  <a:cubicBezTo>
                    <a:pt x="17357" y="5706"/>
                    <a:pt x="16971" y="5502"/>
                    <a:pt x="16907" y="5298"/>
                  </a:cubicBezTo>
                  <a:cubicBezTo>
                    <a:pt x="16907" y="5298"/>
                    <a:pt x="16843" y="5094"/>
                    <a:pt x="16843" y="5094"/>
                  </a:cubicBezTo>
                  <a:cubicBezTo>
                    <a:pt x="16779" y="5094"/>
                    <a:pt x="16714" y="5094"/>
                    <a:pt x="16650" y="5094"/>
                  </a:cubicBezTo>
                  <a:cubicBezTo>
                    <a:pt x="16329" y="4891"/>
                    <a:pt x="16007" y="4891"/>
                    <a:pt x="15686" y="4687"/>
                  </a:cubicBezTo>
                  <a:cubicBezTo>
                    <a:pt x="15686" y="4687"/>
                    <a:pt x="15686" y="4687"/>
                    <a:pt x="15686" y="4687"/>
                  </a:cubicBezTo>
                  <a:cubicBezTo>
                    <a:pt x="15621" y="4687"/>
                    <a:pt x="15493" y="4483"/>
                    <a:pt x="15429" y="4687"/>
                  </a:cubicBezTo>
                  <a:cubicBezTo>
                    <a:pt x="15429" y="4483"/>
                    <a:pt x="15429" y="4483"/>
                    <a:pt x="15429" y="4483"/>
                  </a:cubicBezTo>
                  <a:cubicBezTo>
                    <a:pt x="15364" y="4483"/>
                    <a:pt x="15236" y="4483"/>
                    <a:pt x="15171" y="4279"/>
                  </a:cubicBezTo>
                  <a:cubicBezTo>
                    <a:pt x="15236" y="4279"/>
                    <a:pt x="15236" y="4279"/>
                    <a:pt x="15300" y="4279"/>
                  </a:cubicBezTo>
                  <a:cubicBezTo>
                    <a:pt x="15236" y="4279"/>
                    <a:pt x="15171" y="4279"/>
                    <a:pt x="15107" y="4075"/>
                  </a:cubicBezTo>
                  <a:cubicBezTo>
                    <a:pt x="15043" y="4075"/>
                    <a:pt x="14914" y="4075"/>
                    <a:pt x="14850" y="4075"/>
                  </a:cubicBezTo>
                  <a:cubicBezTo>
                    <a:pt x="14850" y="4075"/>
                    <a:pt x="14850" y="4279"/>
                    <a:pt x="14850" y="4279"/>
                  </a:cubicBezTo>
                  <a:cubicBezTo>
                    <a:pt x="14786" y="4483"/>
                    <a:pt x="14721" y="4279"/>
                    <a:pt x="14657" y="4279"/>
                  </a:cubicBezTo>
                  <a:cubicBezTo>
                    <a:pt x="14721" y="4279"/>
                    <a:pt x="14721" y="4279"/>
                    <a:pt x="14786" y="4279"/>
                  </a:cubicBezTo>
                  <a:cubicBezTo>
                    <a:pt x="14721" y="4279"/>
                    <a:pt x="14721" y="4075"/>
                    <a:pt x="14721" y="4075"/>
                  </a:cubicBezTo>
                  <a:cubicBezTo>
                    <a:pt x="14721" y="4075"/>
                    <a:pt x="14721" y="4075"/>
                    <a:pt x="14786" y="4075"/>
                  </a:cubicBezTo>
                  <a:cubicBezTo>
                    <a:pt x="14786" y="4075"/>
                    <a:pt x="14786" y="4279"/>
                    <a:pt x="14786" y="4279"/>
                  </a:cubicBezTo>
                  <a:cubicBezTo>
                    <a:pt x="14850" y="4279"/>
                    <a:pt x="14850" y="4075"/>
                    <a:pt x="14786" y="4075"/>
                  </a:cubicBezTo>
                  <a:cubicBezTo>
                    <a:pt x="14786" y="4075"/>
                    <a:pt x="14657" y="4075"/>
                    <a:pt x="14657" y="4075"/>
                  </a:cubicBezTo>
                  <a:cubicBezTo>
                    <a:pt x="14593" y="4075"/>
                    <a:pt x="14529" y="4075"/>
                    <a:pt x="14529" y="4075"/>
                  </a:cubicBezTo>
                  <a:cubicBezTo>
                    <a:pt x="14529" y="4075"/>
                    <a:pt x="14529" y="4075"/>
                    <a:pt x="14593" y="4075"/>
                  </a:cubicBezTo>
                  <a:cubicBezTo>
                    <a:pt x="14657" y="4075"/>
                    <a:pt x="14657" y="4075"/>
                    <a:pt x="14721" y="4075"/>
                  </a:cubicBezTo>
                  <a:cubicBezTo>
                    <a:pt x="14721" y="3872"/>
                    <a:pt x="14657" y="4075"/>
                    <a:pt x="14657" y="3872"/>
                  </a:cubicBezTo>
                  <a:cubicBezTo>
                    <a:pt x="14529" y="3872"/>
                    <a:pt x="14464" y="3872"/>
                    <a:pt x="14336" y="3872"/>
                  </a:cubicBezTo>
                  <a:cubicBezTo>
                    <a:pt x="14207" y="3872"/>
                    <a:pt x="14079" y="3872"/>
                    <a:pt x="13950" y="3872"/>
                  </a:cubicBezTo>
                  <a:cubicBezTo>
                    <a:pt x="14014" y="3872"/>
                    <a:pt x="14014" y="3872"/>
                    <a:pt x="14079" y="3872"/>
                  </a:cubicBezTo>
                  <a:cubicBezTo>
                    <a:pt x="14014" y="3872"/>
                    <a:pt x="13950" y="3872"/>
                    <a:pt x="13886" y="4075"/>
                  </a:cubicBezTo>
                  <a:cubicBezTo>
                    <a:pt x="13886" y="4075"/>
                    <a:pt x="14014" y="4075"/>
                    <a:pt x="14079" y="4075"/>
                  </a:cubicBezTo>
                  <a:cubicBezTo>
                    <a:pt x="14014" y="4075"/>
                    <a:pt x="14014" y="4075"/>
                    <a:pt x="14014" y="4075"/>
                  </a:cubicBezTo>
                  <a:cubicBezTo>
                    <a:pt x="14014" y="4279"/>
                    <a:pt x="14014" y="4075"/>
                    <a:pt x="14014" y="4279"/>
                  </a:cubicBezTo>
                  <a:cubicBezTo>
                    <a:pt x="14079" y="4279"/>
                    <a:pt x="14079" y="4483"/>
                    <a:pt x="14143" y="4483"/>
                  </a:cubicBezTo>
                  <a:cubicBezTo>
                    <a:pt x="14079" y="4483"/>
                    <a:pt x="14014" y="4483"/>
                    <a:pt x="13950" y="4483"/>
                  </a:cubicBezTo>
                  <a:cubicBezTo>
                    <a:pt x="13886" y="4483"/>
                    <a:pt x="13950" y="4483"/>
                    <a:pt x="14014" y="4483"/>
                  </a:cubicBezTo>
                  <a:cubicBezTo>
                    <a:pt x="13950" y="4483"/>
                    <a:pt x="13950" y="4483"/>
                    <a:pt x="13950" y="4687"/>
                  </a:cubicBezTo>
                  <a:cubicBezTo>
                    <a:pt x="13950" y="4687"/>
                    <a:pt x="13950" y="4687"/>
                    <a:pt x="14014" y="4687"/>
                  </a:cubicBezTo>
                  <a:cubicBezTo>
                    <a:pt x="13886" y="4687"/>
                    <a:pt x="13564" y="4279"/>
                    <a:pt x="13564" y="4483"/>
                  </a:cubicBezTo>
                  <a:cubicBezTo>
                    <a:pt x="13436" y="4483"/>
                    <a:pt x="13371" y="4279"/>
                    <a:pt x="13243" y="4279"/>
                  </a:cubicBezTo>
                  <a:cubicBezTo>
                    <a:pt x="13243" y="4279"/>
                    <a:pt x="13243" y="4279"/>
                    <a:pt x="13179" y="4279"/>
                  </a:cubicBezTo>
                  <a:cubicBezTo>
                    <a:pt x="13179" y="4279"/>
                    <a:pt x="13243" y="4483"/>
                    <a:pt x="13243" y="4483"/>
                  </a:cubicBezTo>
                  <a:cubicBezTo>
                    <a:pt x="13243" y="4687"/>
                    <a:pt x="13243" y="4687"/>
                    <a:pt x="13243" y="4891"/>
                  </a:cubicBezTo>
                  <a:cubicBezTo>
                    <a:pt x="13243" y="4891"/>
                    <a:pt x="13179" y="4687"/>
                    <a:pt x="13179" y="4687"/>
                  </a:cubicBezTo>
                  <a:cubicBezTo>
                    <a:pt x="13179" y="4687"/>
                    <a:pt x="13179" y="4687"/>
                    <a:pt x="13179" y="4687"/>
                  </a:cubicBezTo>
                  <a:cubicBezTo>
                    <a:pt x="13050" y="4687"/>
                    <a:pt x="12921" y="4483"/>
                    <a:pt x="12793" y="4279"/>
                  </a:cubicBezTo>
                  <a:cubicBezTo>
                    <a:pt x="12793" y="4279"/>
                    <a:pt x="12857" y="4279"/>
                    <a:pt x="12857" y="4279"/>
                  </a:cubicBezTo>
                  <a:cubicBezTo>
                    <a:pt x="12857" y="4279"/>
                    <a:pt x="12793" y="4279"/>
                    <a:pt x="12793" y="4279"/>
                  </a:cubicBezTo>
                  <a:cubicBezTo>
                    <a:pt x="12857" y="4279"/>
                    <a:pt x="12729" y="4279"/>
                    <a:pt x="12729" y="4279"/>
                  </a:cubicBezTo>
                  <a:cubicBezTo>
                    <a:pt x="12664" y="4075"/>
                    <a:pt x="12600" y="4075"/>
                    <a:pt x="12536" y="4075"/>
                  </a:cubicBezTo>
                  <a:cubicBezTo>
                    <a:pt x="12600" y="4075"/>
                    <a:pt x="12729" y="4075"/>
                    <a:pt x="12793" y="4075"/>
                  </a:cubicBezTo>
                  <a:cubicBezTo>
                    <a:pt x="12793" y="3872"/>
                    <a:pt x="12664" y="3872"/>
                    <a:pt x="12600" y="3872"/>
                  </a:cubicBezTo>
                  <a:cubicBezTo>
                    <a:pt x="12600" y="3872"/>
                    <a:pt x="12664" y="3872"/>
                    <a:pt x="12664" y="3872"/>
                  </a:cubicBezTo>
                  <a:cubicBezTo>
                    <a:pt x="12600" y="3872"/>
                    <a:pt x="12600" y="3668"/>
                    <a:pt x="12536" y="3872"/>
                  </a:cubicBezTo>
                  <a:cubicBezTo>
                    <a:pt x="12536" y="3668"/>
                    <a:pt x="12600" y="3668"/>
                    <a:pt x="12600" y="3668"/>
                  </a:cubicBezTo>
                  <a:cubicBezTo>
                    <a:pt x="12536" y="3668"/>
                    <a:pt x="12471" y="3668"/>
                    <a:pt x="12407" y="3464"/>
                  </a:cubicBezTo>
                  <a:cubicBezTo>
                    <a:pt x="12343" y="3464"/>
                    <a:pt x="12279" y="3464"/>
                    <a:pt x="12214" y="3464"/>
                  </a:cubicBezTo>
                  <a:cubicBezTo>
                    <a:pt x="12214" y="3464"/>
                    <a:pt x="12214" y="3464"/>
                    <a:pt x="12214" y="3464"/>
                  </a:cubicBezTo>
                  <a:cubicBezTo>
                    <a:pt x="12214" y="3464"/>
                    <a:pt x="12214" y="3464"/>
                    <a:pt x="12150" y="3464"/>
                  </a:cubicBezTo>
                  <a:cubicBezTo>
                    <a:pt x="12150" y="3464"/>
                    <a:pt x="12086" y="3464"/>
                    <a:pt x="12086" y="3464"/>
                  </a:cubicBezTo>
                  <a:cubicBezTo>
                    <a:pt x="12021" y="3464"/>
                    <a:pt x="11957" y="3464"/>
                    <a:pt x="11893" y="3464"/>
                  </a:cubicBezTo>
                  <a:cubicBezTo>
                    <a:pt x="11893" y="3464"/>
                    <a:pt x="11829" y="3464"/>
                    <a:pt x="11829" y="3464"/>
                  </a:cubicBezTo>
                  <a:cubicBezTo>
                    <a:pt x="11829" y="3464"/>
                    <a:pt x="11893" y="3668"/>
                    <a:pt x="11893" y="3668"/>
                  </a:cubicBezTo>
                  <a:cubicBezTo>
                    <a:pt x="11893" y="3872"/>
                    <a:pt x="11893" y="3668"/>
                    <a:pt x="11829" y="3668"/>
                  </a:cubicBezTo>
                  <a:cubicBezTo>
                    <a:pt x="11829" y="3668"/>
                    <a:pt x="11829" y="3668"/>
                    <a:pt x="11893" y="3668"/>
                  </a:cubicBezTo>
                  <a:cubicBezTo>
                    <a:pt x="11764" y="3872"/>
                    <a:pt x="11636" y="3668"/>
                    <a:pt x="11507" y="3668"/>
                  </a:cubicBezTo>
                  <a:cubicBezTo>
                    <a:pt x="11507" y="3668"/>
                    <a:pt x="11314" y="3668"/>
                    <a:pt x="11250" y="3464"/>
                  </a:cubicBezTo>
                  <a:cubicBezTo>
                    <a:pt x="11314" y="3464"/>
                    <a:pt x="11314" y="3464"/>
                    <a:pt x="11314" y="3464"/>
                  </a:cubicBezTo>
                  <a:cubicBezTo>
                    <a:pt x="11250" y="3464"/>
                    <a:pt x="11121" y="3464"/>
                    <a:pt x="10993" y="3464"/>
                  </a:cubicBezTo>
                  <a:cubicBezTo>
                    <a:pt x="10929" y="3464"/>
                    <a:pt x="10800" y="3464"/>
                    <a:pt x="10671" y="3464"/>
                  </a:cubicBezTo>
                  <a:cubicBezTo>
                    <a:pt x="10736" y="3464"/>
                    <a:pt x="10736" y="3464"/>
                    <a:pt x="10736" y="3464"/>
                  </a:cubicBezTo>
                  <a:cubicBezTo>
                    <a:pt x="10736" y="3668"/>
                    <a:pt x="10736" y="3668"/>
                    <a:pt x="10736" y="3668"/>
                  </a:cubicBezTo>
                  <a:cubicBezTo>
                    <a:pt x="10800" y="3668"/>
                    <a:pt x="10736" y="3872"/>
                    <a:pt x="10736" y="3872"/>
                  </a:cubicBezTo>
                  <a:cubicBezTo>
                    <a:pt x="10800" y="3872"/>
                    <a:pt x="10800" y="3872"/>
                    <a:pt x="10864" y="3872"/>
                  </a:cubicBezTo>
                  <a:cubicBezTo>
                    <a:pt x="10800" y="3872"/>
                    <a:pt x="10800" y="3872"/>
                    <a:pt x="10736" y="3872"/>
                  </a:cubicBezTo>
                  <a:cubicBezTo>
                    <a:pt x="10736" y="3668"/>
                    <a:pt x="10736" y="3668"/>
                    <a:pt x="10736" y="3668"/>
                  </a:cubicBezTo>
                  <a:cubicBezTo>
                    <a:pt x="10736" y="3464"/>
                    <a:pt x="10671" y="3464"/>
                    <a:pt x="10671" y="3464"/>
                  </a:cubicBezTo>
                  <a:cubicBezTo>
                    <a:pt x="10671" y="3464"/>
                    <a:pt x="10671" y="3464"/>
                    <a:pt x="10671" y="3464"/>
                  </a:cubicBezTo>
                  <a:cubicBezTo>
                    <a:pt x="10607" y="3260"/>
                    <a:pt x="10543" y="3260"/>
                    <a:pt x="10543" y="3260"/>
                  </a:cubicBezTo>
                  <a:cubicBezTo>
                    <a:pt x="10607" y="3260"/>
                    <a:pt x="10543" y="3260"/>
                    <a:pt x="10543" y="3260"/>
                  </a:cubicBezTo>
                  <a:cubicBezTo>
                    <a:pt x="10479" y="3260"/>
                    <a:pt x="10414" y="3260"/>
                    <a:pt x="10350" y="3260"/>
                  </a:cubicBezTo>
                  <a:cubicBezTo>
                    <a:pt x="10350" y="3260"/>
                    <a:pt x="10350" y="3260"/>
                    <a:pt x="10350" y="3260"/>
                  </a:cubicBezTo>
                  <a:cubicBezTo>
                    <a:pt x="10350" y="3260"/>
                    <a:pt x="10350" y="3260"/>
                    <a:pt x="10350" y="3260"/>
                  </a:cubicBezTo>
                  <a:cubicBezTo>
                    <a:pt x="10350" y="3260"/>
                    <a:pt x="10350" y="3260"/>
                    <a:pt x="10350" y="3260"/>
                  </a:cubicBezTo>
                  <a:cubicBezTo>
                    <a:pt x="10286" y="3260"/>
                    <a:pt x="10221" y="3260"/>
                    <a:pt x="10221" y="3260"/>
                  </a:cubicBezTo>
                  <a:cubicBezTo>
                    <a:pt x="10221" y="3464"/>
                    <a:pt x="10286" y="3260"/>
                    <a:pt x="10350" y="3464"/>
                  </a:cubicBezTo>
                  <a:cubicBezTo>
                    <a:pt x="10286" y="3464"/>
                    <a:pt x="10221" y="3464"/>
                    <a:pt x="10221" y="3464"/>
                  </a:cubicBezTo>
                  <a:cubicBezTo>
                    <a:pt x="10157" y="3464"/>
                    <a:pt x="10093" y="3668"/>
                    <a:pt x="10093" y="3668"/>
                  </a:cubicBezTo>
                  <a:cubicBezTo>
                    <a:pt x="10029" y="3668"/>
                    <a:pt x="9964" y="3668"/>
                    <a:pt x="9900" y="3668"/>
                  </a:cubicBezTo>
                  <a:cubicBezTo>
                    <a:pt x="9900" y="3668"/>
                    <a:pt x="9900" y="3668"/>
                    <a:pt x="9900" y="3668"/>
                  </a:cubicBezTo>
                  <a:cubicBezTo>
                    <a:pt x="9900" y="3872"/>
                    <a:pt x="9836" y="3872"/>
                    <a:pt x="9836" y="3872"/>
                  </a:cubicBezTo>
                  <a:cubicBezTo>
                    <a:pt x="9836" y="3872"/>
                    <a:pt x="9836" y="3668"/>
                    <a:pt x="9900" y="3668"/>
                  </a:cubicBezTo>
                  <a:cubicBezTo>
                    <a:pt x="9900" y="3464"/>
                    <a:pt x="9900" y="3464"/>
                    <a:pt x="9900" y="3464"/>
                  </a:cubicBezTo>
                  <a:cubicBezTo>
                    <a:pt x="9964" y="3464"/>
                    <a:pt x="9900" y="3464"/>
                    <a:pt x="9964" y="3464"/>
                  </a:cubicBezTo>
                  <a:cubicBezTo>
                    <a:pt x="9964" y="3464"/>
                    <a:pt x="10029" y="3464"/>
                    <a:pt x="10029" y="3464"/>
                  </a:cubicBezTo>
                  <a:cubicBezTo>
                    <a:pt x="10093" y="3260"/>
                    <a:pt x="10093" y="3260"/>
                    <a:pt x="10157" y="3057"/>
                  </a:cubicBezTo>
                  <a:cubicBezTo>
                    <a:pt x="10157" y="3057"/>
                    <a:pt x="10157" y="3057"/>
                    <a:pt x="10157" y="3057"/>
                  </a:cubicBezTo>
                  <a:cubicBezTo>
                    <a:pt x="10157" y="3057"/>
                    <a:pt x="10221" y="3057"/>
                    <a:pt x="10221" y="2853"/>
                  </a:cubicBezTo>
                  <a:cubicBezTo>
                    <a:pt x="10286" y="2853"/>
                    <a:pt x="10350" y="2853"/>
                    <a:pt x="10414" y="2649"/>
                  </a:cubicBezTo>
                  <a:cubicBezTo>
                    <a:pt x="10414" y="2445"/>
                    <a:pt x="10221" y="2445"/>
                    <a:pt x="10157" y="2445"/>
                  </a:cubicBezTo>
                  <a:cubicBezTo>
                    <a:pt x="10221" y="2445"/>
                    <a:pt x="10286" y="2445"/>
                    <a:pt x="10350" y="2445"/>
                  </a:cubicBezTo>
                  <a:cubicBezTo>
                    <a:pt x="10350" y="2242"/>
                    <a:pt x="10221" y="2242"/>
                    <a:pt x="10157" y="2242"/>
                  </a:cubicBezTo>
                  <a:cubicBezTo>
                    <a:pt x="10221" y="2242"/>
                    <a:pt x="10221" y="2242"/>
                    <a:pt x="10157" y="2242"/>
                  </a:cubicBezTo>
                  <a:cubicBezTo>
                    <a:pt x="10157" y="2038"/>
                    <a:pt x="10029" y="2038"/>
                    <a:pt x="10029" y="2038"/>
                  </a:cubicBezTo>
                  <a:cubicBezTo>
                    <a:pt x="10029" y="2038"/>
                    <a:pt x="9579" y="2038"/>
                    <a:pt x="9514" y="2038"/>
                  </a:cubicBezTo>
                  <a:cubicBezTo>
                    <a:pt x="9514" y="2038"/>
                    <a:pt x="9514" y="2038"/>
                    <a:pt x="9514" y="2038"/>
                  </a:cubicBezTo>
                  <a:cubicBezTo>
                    <a:pt x="9514" y="2038"/>
                    <a:pt x="9386" y="2038"/>
                    <a:pt x="9386" y="2038"/>
                  </a:cubicBezTo>
                  <a:cubicBezTo>
                    <a:pt x="9386" y="2038"/>
                    <a:pt x="9386" y="2038"/>
                    <a:pt x="9450" y="1834"/>
                  </a:cubicBezTo>
                  <a:cubicBezTo>
                    <a:pt x="9321" y="1834"/>
                    <a:pt x="9193" y="1834"/>
                    <a:pt x="9064" y="1834"/>
                  </a:cubicBezTo>
                  <a:cubicBezTo>
                    <a:pt x="9064" y="1834"/>
                    <a:pt x="9129" y="1630"/>
                    <a:pt x="9193" y="1630"/>
                  </a:cubicBezTo>
                  <a:cubicBezTo>
                    <a:pt x="9000" y="1630"/>
                    <a:pt x="8871" y="1426"/>
                    <a:pt x="8679" y="1834"/>
                  </a:cubicBezTo>
                  <a:cubicBezTo>
                    <a:pt x="8743" y="2038"/>
                    <a:pt x="8807" y="2038"/>
                    <a:pt x="8871" y="2038"/>
                  </a:cubicBezTo>
                  <a:cubicBezTo>
                    <a:pt x="8807" y="2242"/>
                    <a:pt x="8614" y="2038"/>
                    <a:pt x="8550" y="2038"/>
                  </a:cubicBezTo>
                  <a:cubicBezTo>
                    <a:pt x="8614" y="2038"/>
                    <a:pt x="8679" y="2038"/>
                    <a:pt x="8679" y="2242"/>
                  </a:cubicBezTo>
                  <a:cubicBezTo>
                    <a:pt x="8743" y="2242"/>
                    <a:pt x="8743" y="2445"/>
                    <a:pt x="8743" y="2445"/>
                  </a:cubicBezTo>
                  <a:cubicBezTo>
                    <a:pt x="8743" y="2242"/>
                    <a:pt x="8614" y="2242"/>
                    <a:pt x="8614" y="2242"/>
                  </a:cubicBezTo>
                  <a:cubicBezTo>
                    <a:pt x="8550" y="2242"/>
                    <a:pt x="8550" y="2242"/>
                    <a:pt x="8486" y="2242"/>
                  </a:cubicBezTo>
                  <a:cubicBezTo>
                    <a:pt x="8486" y="2242"/>
                    <a:pt x="8421" y="2242"/>
                    <a:pt x="8357" y="2242"/>
                  </a:cubicBezTo>
                  <a:cubicBezTo>
                    <a:pt x="8357" y="2242"/>
                    <a:pt x="8293" y="2445"/>
                    <a:pt x="8293" y="2242"/>
                  </a:cubicBezTo>
                  <a:cubicBezTo>
                    <a:pt x="8293" y="2242"/>
                    <a:pt x="8293" y="2242"/>
                    <a:pt x="8293" y="2242"/>
                  </a:cubicBezTo>
                  <a:cubicBezTo>
                    <a:pt x="8164" y="2242"/>
                    <a:pt x="8036" y="2242"/>
                    <a:pt x="7971" y="2242"/>
                  </a:cubicBezTo>
                  <a:cubicBezTo>
                    <a:pt x="7971" y="2445"/>
                    <a:pt x="8036" y="2242"/>
                    <a:pt x="8100" y="2242"/>
                  </a:cubicBezTo>
                  <a:cubicBezTo>
                    <a:pt x="8036" y="2445"/>
                    <a:pt x="7971" y="2445"/>
                    <a:pt x="7907" y="2445"/>
                  </a:cubicBezTo>
                  <a:cubicBezTo>
                    <a:pt x="7779" y="2445"/>
                    <a:pt x="7650" y="2649"/>
                    <a:pt x="7521" y="2649"/>
                  </a:cubicBezTo>
                  <a:cubicBezTo>
                    <a:pt x="7521" y="2649"/>
                    <a:pt x="7393" y="2649"/>
                    <a:pt x="7393" y="2649"/>
                  </a:cubicBezTo>
                  <a:cubicBezTo>
                    <a:pt x="7457" y="2853"/>
                    <a:pt x="7521" y="2649"/>
                    <a:pt x="7457" y="2853"/>
                  </a:cubicBezTo>
                  <a:cubicBezTo>
                    <a:pt x="7457" y="2853"/>
                    <a:pt x="7393" y="2853"/>
                    <a:pt x="7329" y="2853"/>
                  </a:cubicBezTo>
                  <a:cubicBezTo>
                    <a:pt x="7329" y="2853"/>
                    <a:pt x="7329" y="2853"/>
                    <a:pt x="7329" y="2853"/>
                  </a:cubicBezTo>
                  <a:cubicBezTo>
                    <a:pt x="7329" y="3057"/>
                    <a:pt x="7521" y="3057"/>
                    <a:pt x="7521" y="3057"/>
                  </a:cubicBezTo>
                  <a:cubicBezTo>
                    <a:pt x="7457" y="3057"/>
                    <a:pt x="7393" y="2853"/>
                    <a:pt x="7393" y="3057"/>
                  </a:cubicBezTo>
                  <a:cubicBezTo>
                    <a:pt x="7457" y="3260"/>
                    <a:pt x="7586" y="3260"/>
                    <a:pt x="7650" y="3260"/>
                  </a:cubicBezTo>
                  <a:cubicBezTo>
                    <a:pt x="7586" y="3464"/>
                    <a:pt x="7521" y="3464"/>
                    <a:pt x="7521" y="3464"/>
                  </a:cubicBezTo>
                  <a:cubicBezTo>
                    <a:pt x="7457" y="3668"/>
                    <a:pt x="7586" y="3668"/>
                    <a:pt x="7586" y="3668"/>
                  </a:cubicBezTo>
                  <a:cubicBezTo>
                    <a:pt x="7586" y="3668"/>
                    <a:pt x="7521" y="3668"/>
                    <a:pt x="7457" y="3464"/>
                  </a:cubicBezTo>
                  <a:cubicBezTo>
                    <a:pt x="7457" y="3464"/>
                    <a:pt x="7521" y="3464"/>
                    <a:pt x="7586" y="3260"/>
                  </a:cubicBezTo>
                  <a:cubicBezTo>
                    <a:pt x="7521" y="3260"/>
                    <a:pt x="7457" y="3260"/>
                    <a:pt x="7393" y="3260"/>
                  </a:cubicBezTo>
                  <a:cubicBezTo>
                    <a:pt x="7393" y="3464"/>
                    <a:pt x="7329" y="3464"/>
                    <a:pt x="7264" y="3464"/>
                  </a:cubicBezTo>
                  <a:cubicBezTo>
                    <a:pt x="7136" y="3464"/>
                    <a:pt x="7007" y="3464"/>
                    <a:pt x="6879" y="3464"/>
                  </a:cubicBezTo>
                  <a:cubicBezTo>
                    <a:pt x="6879" y="3464"/>
                    <a:pt x="6879" y="3464"/>
                    <a:pt x="6879" y="3464"/>
                  </a:cubicBezTo>
                  <a:cubicBezTo>
                    <a:pt x="6814" y="3668"/>
                    <a:pt x="6879" y="3668"/>
                    <a:pt x="6879" y="3668"/>
                  </a:cubicBezTo>
                  <a:cubicBezTo>
                    <a:pt x="6943" y="3668"/>
                    <a:pt x="6943" y="3872"/>
                    <a:pt x="6943" y="3872"/>
                  </a:cubicBezTo>
                  <a:cubicBezTo>
                    <a:pt x="6943" y="3872"/>
                    <a:pt x="6943" y="3872"/>
                    <a:pt x="6943" y="3872"/>
                  </a:cubicBezTo>
                  <a:cubicBezTo>
                    <a:pt x="7007" y="3872"/>
                    <a:pt x="7071" y="4075"/>
                    <a:pt x="7071" y="4075"/>
                  </a:cubicBezTo>
                  <a:cubicBezTo>
                    <a:pt x="7136" y="4075"/>
                    <a:pt x="7200" y="4279"/>
                    <a:pt x="7264" y="4279"/>
                  </a:cubicBezTo>
                  <a:cubicBezTo>
                    <a:pt x="7329" y="4279"/>
                    <a:pt x="7393" y="4279"/>
                    <a:pt x="7393" y="4483"/>
                  </a:cubicBezTo>
                  <a:cubicBezTo>
                    <a:pt x="7457" y="4483"/>
                    <a:pt x="7393" y="4483"/>
                    <a:pt x="7393" y="4687"/>
                  </a:cubicBezTo>
                  <a:cubicBezTo>
                    <a:pt x="7457" y="4687"/>
                    <a:pt x="7650" y="5094"/>
                    <a:pt x="7521" y="5094"/>
                  </a:cubicBezTo>
                  <a:cubicBezTo>
                    <a:pt x="7521" y="5094"/>
                    <a:pt x="7521" y="5094"/>
                    <a:pt x="7521" y="5094"/>
                  </a:cubicBezTo>
                  <a:cubicBezTo>
                    <a:pt x="7457" y="5094"/>
                    <a:pt x="7457" y="4891"/>
                    <a:pt x="7457" y="4891"/>
                  </a:cubicBezTo>
                  <a:cubicBezTo>
                    <a:pt x="7393" y="4687"/>
                    <a:pt x="7329" y="4891"/>
                    <a:pt x="7393" y="5094"/>
                  </a:cubicBezTo>
                  <a:cubicBezTo>
                    <a:pt x="7329" y="4891"/>
                    <a:pt x="7393" y="4891"/>
                    <a:pt x="7329" y="4891"/>
                  </a:cubicBezTo>
                  <a:cubicBezTo>
                    <a:pt x="7329" y="4687"/>
                    <a:pt x="7329" y="4687"/>
                    <a:pt x="7329" y="4687"/>
                  </a:cubicBezTo>
                  <a:cubicBezTo>
                    <a:pt x="7329" y="4483"/>
                    <a:pt x="7393" y="4483"/>
                    <a:pt x="7393" y="4279"/>
                  </a:cubicBezTo>
                  <a:cubicBezTo>
                    <a:pt x="7264" y="4279"/>
                    <a:pt x="7136" y="4279"/>
                    <a:pt x="7007" y="4075"/>
                  </a:cubicBezTo>
                  <a:cubicBezTo>
                    <a:pt x="6879" y="4075"/>
                    <a:pt x="6750" y="4075"/>
                    <a:pt x="6621" y="4075"/>
                  </a:cubicBezTo>
                  <a:cubicBezTo>
                    <a:pt x="6621" y="4279"/>
                    <a:pt x="6686" y="4075"/>
                    <a:pt x="6750" y="4279"/>
                  </a:cubicBezTo>
                  <a:cubicBezTo>
                    <a:pt x="6686" y="4279"/>
                    <a:pt x="6686" y="4279"/>
                    <a:pt x="6621" y="4279"/>
                  </a:cubicBezTo>
                  <a:cubicBezTo>
                    <a:pt x="6557" y="4279"/>
                    <a:pt x="6557" y="4279"/>
                    <a:pt x="6493" y="4279"/>
                  </a:cubicBezTo>
                  <a:cubicBezTo>
                    <a:pt x="6557" y="4483"/>
                    <a:pt x="6621" y="4483"/>
                    <a:pt x="6750" y="4483"/>
                  </a:cubicBezTo>
                  <a:cubicBezTo>
                    <a:pt x="6814" y="4687"/>
                    <a:pt x="6879" y="4687"/>
                    <a:pt x="6943" y="4687"/>
                  </a:cubicBezTo>
                  <a:cubicBezTo>
                    <a:pt x="6943" y="4687"/>
                    <a:pt x="6943" y="4687"/>
                    <a:pt x="6943" y="4687"/>
                  </a:cubicBezTo>
                  <a:cubicBezTo>
                    <a:pt x="6879" y="4687"/>
                    <a:pt x="6750" y="4687"/>
                    <a:pt x="6686" y="4687"/>
                  </a:cubicBezTo>
                  <a:cubicBezTo>
                    <a:pt x="6621" y="4687"/>
                    <a:pt x="6493" y="4687"/>
                    <a:pt x="6429" y="4483"/>
                  </a:cubicBezTo>
                  <a:cubicBezTo>
                    <a:pt x="6429" y="4483"/>
                    <a:pt x="6493" y="4483"/>
                    <a:pt x="6429" y="4483"/>
                  </a:cubicBezTo>
                  <a:cubicBezTo>
                    <a:pt x="6429" y="4483"/>
                    <a:pt x="6429" y="4279"/>
                    <a:pt x="6429" y="4279"/>
                  </a:cubicBezTo>
                  <a:cubicBezTo>
                    <a:pt x="6364" y="4279"/>
                    <a:pt x="6429" y="4279"/>
                    <a:pt x="6429" y="4075"/>
                  </a:cubicBezTo>
                  <a:cubicBezTo>
                    <a:pt x="6429" y="3872"/>
                    <a:pt x="6300" y="3668"/>
                    <a:pt x="6236" y="3872"/>
                  </a:cubicBezTo>
                  <a:cubicBezTo>
                    <a:pt x="6300" y="3872"/>
                    <a:pt x="6364" y="4075"/>
                    <a:pt x="6364" y="4075"/>
                  </a:cubicBezTo>
                  <a:cubicBezTo>
                    <a:pt x="6300" y="4279"/>
                    <a:pt x="6171" y="4279"/>
                    <a:pt x="6171" y="4483"/>
                  </a:cubicBezTo>
                  <a:cubicBezTo>
                    <a:pt x="6171" y="4687"/>
                    <a:pt x="6364" y="4687"/>
                    <a:pt x="6364" y="4891"/>
                  </a:cubicBezTo>
                  <a:cubicBezTo>
                    <a:pt x="6429" y="5094"/>
                    <a:pt x="6429" y="4891"/>
                    <a:pt x="6429" y="5094"/>
                  </a:cubicBezTo>
                  <a:cubicBezTo>
                    <a:pt x="6429" y="5094"/>
                    <a:pt x="6364" y="5298"/>
                    <a:pt x="6429" y="5298"/>
                  </a:cubicBezTo>
                  <a:cubicBezTo>
                    <a:pt x="6429" y="5502"/>
                    <a:pt x="6429" y="5502"/>
                    <a:pt x="6493" y="5502"/>
                  </a:cubicBezTo>
                  <a:cubicBezTo>
                    <a:pt x="6493" y="5502"/>
                    <a:pt x="6493" y="5706"/>
                    <a:pt x="6493" y="5706"/>
                  </a:cubicBezTo>
                  <a:cubicBezTo>
                    <a:pt x="6557" y="5706"/>
                    <a:pt x="6621" y="5706"/>
                    <a:pt x="6686" y="5706"/>
                  </a:cubicBezTo>
                  <a:cubicBezTo>
                    <a:pt x="6750" y="5502"/>
                    <a:pt x="6879" y="5706"/>
                    <a:pt x="6943" y="5706"/>
                  </a:cubicBezTo>
                  <a:cubicBezTo>
                    <a:pt x="7007" y="5909"/>
                    <a:pt x="7007" y="5909"/>
                    <a:pt x="7071" y="6113"/>
                  </a:cubicBezTo>
                  <a:cubicBezTo>
                    <a:pt x="7007" y="6113"/>
                    <a:pt x="7071" y="6317"/>
                    <a:pt x="7071" y="6317"/>
                  </a:cubicBezTo>
                  <a:cubicBezTo>
                    <a:pt x="7136" y="6521"/>
                    <a:pt x="7200" y="6317"/>
                    <a:pt x="7264" y="6521"/>
                  </a:cubicBezTo>
                  <a:cubicBezTo>
                    <a:pt x="7200" y="6521"/>
                    <a:pt x="7071" y="6521"/>
                    <a:pt x="7007" y="6317"/>
                  </a:cubicBezTo>
                  <a:cubicBezTo>
                    <a:pt x="7007" y="6317"/>
                    <a:pt x="7007" y="6113"/>
                    <a:pt x="7007" y="6113"/>
                  </a:cubicBezTo>
                  <a:cubicBezTo>
                    <a:pt x="6943" y="5909"/>
                    <a:pt x="6879" y="5909"/>
                    <a:pt x="6879" y="5706"/>
                  </a:cubicBezTo>
                  <a:cubicBezTo>
                    <a:pt x="6814" y="5706"/>
                    <a:pt x="6686" y="5706"/>
                    <a:pt x="6621" y="5909"/>
                  </a:cubicBezTo>
                  <a:cubicBezTo>
                    <a:pt x="6557" y="5909"/>
                    <a:pt x="6686" y="6113"/>
                    <a:pt x="6686" y="6317"/>
                  </a:cubicBezTo>
                  <a:cubicBezTo>
                    <a:pt x="6750" y="6521"/>
                    <a:pt x="6686" y="6317"/>
                    <a:pt x="6686" y="6521"/>
                  </a:cubicBezTo>
                  <a:cubicBezTo>
                    <a:pt x="6686" y="6521"/>
                    <a:pt x="6686" y="6521"/>
                    <a:pt x="6686" y="6521"/>
                  </a:cubicBezTo>
                  <a:cubicBezTo>
                    <a:pt x="6686" y="6521"/>
                    <a:pt x="6686" y="6725"/>
                    <a:pt x="6686" y="6725"/>
                  </a:cubicBezTo>
                  <a:cubicBezTo>
                    <a:pt x="6686" y="6725"/>
                    <a:pt x="6621" y="6928"/>
                    <a:pt x="6557" y="6928"/>
                  </a:cubicBezTo>
                  <a:cubicBezTo>
                    <a:pt x="6557" y="6928"/>
                    <a:pt x="6557" y="6928"/>
                    <a:pt x="6557" y="6928"/>
                  </a:cubicBezTo>
                  <a:cubicBezTo>
                    <a:pt x="6557" y="6928"/>
                    <a:pt x="6557" y="7132"/>
                    <a:pt x="6557" y="7132"/>
                  </a:cubicBezTo>
                  <a:cubicBezTo>
                    <a:pt x="6493" y="7132"/>
                    <a:pt x="6364" y="7132"/>
                    <a:pt x="6300" y="7132"/>
                  </a:cubicBezTo>
                  <a:cubicBezTo>
                    <a:pt x="6236" y="6928"/>
                    <a:pt x="6107" y="7132"/>
                    <a:pt x="6107" y="6928"/>
                  </a:cubicBezTo>
                  <a:cubicBezTo>
                    <a:pt x="6171" y="6725"/>
                    <a:pt x="6236" y="6928"/>
                    <a:pt x="6300" y="6928"/>
                  </a:cubicBezTo>
                  <a:cubicBezTo>
                    <a:pt x="6300" y="6928"/>
                    <a:pt x="6300" y="6928"/>
                    <a:pt x="6300" y="6928"/>
                  </a:cubicBezTo>
                  <a:cubicBezTo>
                    <a:pt x="6300" y="7132"/>
                    <a:pt x="6364" y="6928"/>
                    <a:pt x="6429" y="6928"/>
                  </a:cubicBezTo>
                  <a:cubicBezTo>
                    <a:pt x="6429" y="6928"/>
                    <a:pt x="6364" y="6725"/>
                    <a:pt x="6364" y="6725"/>
                  </a:cubicBezTo>
                  <a:cubicBezTo>
                    <a:pt x="6429" y="6725"/>
                    <a:pt x="6429" y="6725"/>
                    <a:pt x="6429" y="6725"/>
                  </a:cubicBezTo>
                  <a:cubicBezTo>
                    <a:pt x="6429" y="6725"/>
                    <a:pt x="6429" y="6521"/>
                    <a:pt x="6429" y="6521"/>
                  </a:cubicBezTo>
                  <a:cubicBezTo>
                    <a:pt x="6493" y="6521"/>
                    <a:pt x="6493" y="6317"/>
                    <a:pt x="6493" y="6317"/>
                  </a:cubicBezTo>
                  <a:cubicBezTo>
                    <a:pt x="6493" y="6317"/>
                    <a:pt x="6493" y="6317"/>
                    <a:pt x="6493" y="6317"/>
                  </a:cubicBezTo>
                  <a:cubicBezTo>
                    <a:pt x="6493" y="6113"/>
                    <a:pt x="6493" y="6113"/>
                    <a:pt x="6493" y="5909"/>
                  </a:cubicBezTo>
                  <a:cubicBezTo>
                    <a:pt x="6493" y="5909"/>
                    <a:pt x="6364" y="5909"/>
                    <a:pt x="6300" y="5706"/>
                  </a:cubicBezTo>
                  <a:cubicBezTo>
                    <a:pt x="6300" y="5502"/>
                    <a:pt x="6236" y="5298"/>
                    <a:pt x="6236" y="5298"/>
                  </a:cubicBezTo>
                  <a:cubicBezTo>
                    <a:pt x="6236" y="5094"/>
                    <a:pt x="6236" y="5094"/>
                    <a:pt x="6236" y="5094"/>
                  </a:cubicBezTo>
                  <a:cubicBezTo>
                    <a:pt x="6236" y="5094"/>
                    <a:pt x="6236" y="5094"/>
                    <a:pt x="6236" y="5094"/>
                  </a:cubicBezTo>
                  <a:cubicBezTo>
                    <a:pt x="6236" y="4891"/>
                    <a:pt x="6171" y="4891"/>
                    <a:pt x="6171" y="4687"/>
                  </a:cubicBezTo>
                  <a:cubicBezTo>
                    <a:pt x="6107" y="4687"/>
                    <a:pt x="6107" y="4687"/>
                    <a:pt x="6043" y="4483"/>
                  </a:cubicBezTo>
                  <a:cubicBezTo>
                    <a:pt x="6043" y="4483"/>
                    <a:pt x="6043" y="4483"/>
                    <a:pt x="6043" y="4483"/>
                  </a:cubicBezTo>
                  <a:cubicBezTo>
                    <a:pt x="6043" y="4483"/>
                    <a:pt x="6043" y="4483"/>
                    <a:pt x="6043" y="4483"/>
                  </a:cubicBezTo>
                  <a:cubicBezTo>
                    <a:pt x="6043" y="4279"/>
                    <a:pt x="6043" y="4075"/>
                    <a:pt x="6043" y="4075"/>
                  </a:cubicBezTo>
                  <a:cubicBezTo>
                    <a:pt x="6043" y="3872"/>
                    <a:pt x="5979" y="3872"/>
                    <a:pt x="5914" y="3872"/>
                  </a:cubicBezTo>
                  <a:cubicBezTo>
                    <a:pt x="5850" y="3872"/>
                    <a:pt x="5721" y="3668"/>
                    <a:pt x="5657" y="3668"/>
                  </a:cubicBezTo>
                  <a:cubicBezTo>
                    <a:pt x="5657" y="3668"/>
                    <a:pt x="5593" y="3668"/>
                    <a:pt x="5593" y="3872"/>
                  </a:cubicBezTo>
                  <a:cubicBezTo>
                    <a:pt x="5593" y="3872"/>
                    <a:pt x="5593" y="4075"/>
                    <a:pt x="5593" y="4279"/>
                  </a:cubicBezTo>
                  <a:cubicBezTo>
                    <a:pt x="5593" y="4483"/>
                    <a:pt x="5464" y="4483"/>
                    <a:pt x="5464" y="4687"/>
                  </a:cubicBezTo>
                  <a:cubicBezTo>
                    <a:pt x="5464" y="4687"/>
                    <a:pt x="5464" y="4687"/>
                    <a:pt x="5464" y="4687"/>
                  </a:cubicBezTo>
                  <a:cubicBezTo>
                    <a:pt x="5464" y="4891"/>
                    <a:pt x="5529" y="4687"/>
                    <a:pt x="5529" y="4891"/>
                  </a:cubicBezTo>
                  <a:cubicBezTo>
                    <a:pt x="5593" y="4891"/>
                    <a:pt x="5593" y="5298"/>
                    <a:pt x="5593" y="5298"/>
                  </a:cubicBezTo>
                  <a:cubicBezTo>
                    <a:pt x="5593" y="5298"/>
                    <a:pt x="5593" y="5298"/>
                    <a:pt x="5593" y="5502"/>
                  </a:cubicBezTo>
                  <a:cubicBezTo>
                    <a:pt x="5593" y="5298"/>
                    <a:pt x="5721" y="5502"/>
                    <a:pt x="5721" y="5502"/>
                  </a:cubicBezTo>
                  <a:cubicBezTo>
                    <a:pt x="5850" y="5706"/>
                    <a:pt x="5850" y="5706"/>
                    <a:pt x="5914" y="5706"/>
                  </a:cubicBezTo>
                  <a:cubicBezTo>
                    <a:pt x="5914" y="6317"/>
                    <a:pt x="5786" y="5909"/>
                    <a:pt x="5721" y="5909"/>
                  </a:cubicBezTo>
                  <a:cubicBezTo>
                    <a:pt x="5593" y="5706"/>
                    <a:pt x="5464" y="5706"/>
                    <a:pt x="5400" y="5502"/>
                  </a:cubicBezTo>
                  <a:cubicBezTo>
                    <a:pt x="5271" y="5502"/>
                    <a:pt x="5143" y="5502"/>
                    <a:pt x="5079" y="5298"/>
                  </a:cubicBezTo>
                  <a:cubicBezTo>
                    <a:pt x="4950" y="5298"/>
                    <a:pt x="4886" y="5298"/>
                    <a:pt x="4757" y="5502"/>
                  </a:cubicBezTo>
                  <a:cubicBezTo>
                    <a:pt x="4821" y="5502"/>
                    <a:pt x="4886" y="5706"/>
                    <a:pt x="4886" y="5706"/>
                  </a:cubicBezTo>
                  <a:cubicBezTo>
                    <a:pt x="4950" y="5909"/>
                    <a:pt x="4821" y="5909"/>
                    <a:pt x="4821" y="5909"/>
                  </a:cubicBezTo>
                  <a:cubicBezTo>
                    <a:pt x="4886" y="6317"/>
                    <a:pt x="4629" y="5909"/>
                    <a:pt x="4757" y="5909"/>
                  </a:cubicBezTo>
                  <a:cubicBezTo>
                    <a:pt x="4693" y="5706"/>
                    <a:pt x="4629" y="5706"/>
                    <a:pt x="4564" y="5706"/>
                  </a:cubicBezTo>
                  <a:cubicBezTo>
                    <a:pt x="4564" y="5706"/>
                    <a:pt x="4500" y="5909"/>
                    <a:pt x="4436" y="5909"/>
                  </a:cubicBezTo>
                  <a:cubicBezTo>
                    <a:pt x="4436" y="5909"/>
                    <a:pt x="4307" y="5909"/>
                    <a:pt x="4243" y="5909"/>
                  </a:cubicBezTo>
                  <a:cubicBezTo>
                    <a:pt x="4243" y="5909"/>
                    <a:pt x="4243" y="5909"/>
                    <a:pt x="4179" y="6113"/>
                  </a:cubicBezTo>
                  <a:cubicBezTo>
                    <a:pt x="4179" y="6113"/>
                    <a:pt x="4243" y="6113"/>
                    <a:pt x="4179" y="6113"/>
                  </a:cubicBezTo>
                  <a:cubicBezTo>
                    <a:pt x="4179" y="6113"/>
                    <a:pt x="4179" y="6113"/>
                    <a:pt x="4179" y="6113"/>
                  </a:cubicBezTo>
                  <a:cubicBezTo>
                    <a:pt x="4114" y="6113"/>
                    <a:pt x="4050" y="6113"/>
                    <a:pt x="3986" y="6113"/>
                  </a:cubicBezTo>
                  <a:cubicBezTo>
                    <a:pt x="4050" y="6113"/>
                    <a:pt x="4050" y="6113"/>
                    <a:pt x="4050" y="6113"/>
                  </a:cubicBezTo>
                  <a:cubicBezTo>
                    <a:pt x="4114" y="5909"/>
                    <a:pt x="4050" y="5909"/>
                    <a:pt x="4050" y="5706"/>
                  </a:cubicBezTo>
                  <a:cubicBezTo>
                    <a:pt x="4050" y="5706"/>
                    <a:pt x="4050" y="5706"/>
                    <a:pt x="4050" y="5706"/>
                  </a:cubicBezTo>
                  <a:cubicBezTo>
                    <a:pt x="4050" y="5706"/>
                    <a:pt x="4114" y="5706"/>
                    <a:pt x="4114" y="5706"/>
                  </a:cubicBezTo>
                  <a:cubicBezTo>
                    <a:pt x="4050" y="5706"/>
                    <a:pt x="3986" y="5909"/>
                    <a:pt x="3857" y="5909"/>
                  </a:cubicBezTo>
                  <a:cubicBezTo>
                    <a:pt x="3921" y="5909"/>
                    <a:pt x="3921" y="5909"/>
                    <a:pt x="3921" y="5909"/>
                  </a:cubicBezTo>
                  <a:cubicBezTo>
                    <a:pt x="3921" y="6113"/>
                    <a:pt x="3921" y="6113"/>
                    <a:pt x="3857" y="6113"/>
                  </a:cubicBezTo>
                  <a:cubicBezTo>
                    <a:pt x="3857" y="6113"/>
                    <a:pt x="3857" y="5909"/>
                    <a:pt x="3857" y="5909"/>
                  </a:cubicBezTo>
                  <a:cubicBezTo>
                    <a:pt x="3857" y="5909"/>
                    <a:pt x="3729" y="6113"/>
                    <a:pt x="3664" y="6113"/>
                  </a:cubicBezTo>
                  <a:cubicBezTo>
                    <a:pt x="3600" y="6317"/>
                    <a:pt x="3536" y="6317"/>
                    <a:pt x="3471" y="6317"/>
                  </a:cubicBezTo>
                  <a:cubicBezTo>
                    <a:pt x="3536" y="6521"/>
                    <a:pt x="3407" y="6521"/>
                    <a:pt x="3407" y="6521"/>
                  </a:cubicBezTo>
                  <a:cubicBezTo>
                    <a:pt x="3407" y="6725"/>
                    <a:pt x="3407" y="6725"/>
                    <a:pt x="3343" y="6725"/>
                  </a:cubicBezTo>
                  <a:cubicBezTo>
                    <a:pt x="3279" y="6725"/>
                    <a:pt x="3214" y="6928"/>
                    <a:pt x="3214" y="6725"/>
                  </a:cubicBezTo>
                  <a:cubicBezTo>
                    <a:pt x="3150" y="6725"/>
                    <a:pt x="3150" y="6725"/>
                    <a:pt x="3150" y="6725"/>
                  </a:cubicBezTo>
                  <a:cubicBezTo>
                    <a:pt x="3086" y="6725"/>
                    <a:pt x="3021" y="6521"/>
                    <a:pt x="3021" y="6521"/>
                  </a:cubicBezTo>
                  <a:cubicBezTo>
                    <a:pt x="3021" y="6317"/>
                    <a:pt x="3150" y="6317"/>
                    <a:pt x="3214" y="6317"/>
                  </a:cubicBezTo>
                  <a:cubicBezTo>
                    <a:pt x="3214" y="6113"/>
                    <a:pt x="3086" y="5909"/>
                    <a:pt x="3021" y="5909"/>
                  </a:cubicBezTo>
                  <a:cubicBezTo>
                    <a:pt x="2957" y="5909"/>
                    <a:pt x="2829" y="5909"/>
                    <a:pt x="2764" y="5909"/>
                  </a:cubicBezTo>
                  <a:cubicBezTo>
                    <a:pt x="2829" y="5909"/>
                    <a:pt x="2893" y="5909"/>
                    <a:pt x="2893" y="6113"/>
                  </a:cubicBezTo>
                  <a:cubicBezTo>
                    <a:pt x="2893" y="6317"/>
                    <a:pt x="2829" y="6521"/>
                    <a:pt x="2893" y="6521"/>
                  </a:cubicBezTo>
                  <a:cubicBezTo>
                    <a:pt x="2893" y="6725"/>
                    <a:pt x="2957" y="6725"/>
                    <a:pt x="2957" y="6928"/>
                  </a:cubicBezTo>
                  <a:cubicBezTo>
                    <a:pt x="3021" y="6928"/>
                    <a:pt x="2957" y="7132"/>
                    <a:pt x="2957" y="7336"/>
                  </a:cubicBezTo>
                  <a:cubicBezTo>
                    <a:pt x="2957" y="7336"/>
                    <a:pt x="2957" y="7132"/>
                    <a:pt x="2893" y="7132"/>
                  </a:cubicBezTo>
                  <a:cubicBezTo>
                    <a:pt x="2893" y="7132"/>
                    <a:pt x="2893" y="7132"/>
                    <a:pt x="2893" y="7132"/>
                  </a:cubicBezTo>
                  <a:cubicBezTo>
                    <a:pt x="2893" y="7132"/>
                    <a:pt x="2764" y="6928"/>
                    <a:pt x="2700" y="6928"/>
                  </a:cubicBezTo>
                  <a:cubicBezTo>
                    <a:pt x="2700" y="7132"/>
                    <a:pt x="2636" y="7132"/>
                    <a:pt x="2571" y="7336"/>
                  </a:cubicBezTo>
                  <a:cubicBezTo>
                    <a:pt x="2571" y="7336"/>
                    <a:pt x="2443" y="7336"/>
                    <a:pt x="2443" y="7540"/>
                  </a:cubicBezTo>
                  <a:cubicBezTo>
                    <a:pt x="2443" y="7743"/>
                    <a:pt x="2507" y="7743"/>
                    <a:pt x="2571" y="7947"/>
                  </a:cubicBezTo>
                  <a:cubicBezTo>
                    <a:pt x="2507" y="7947"/>
                    <a:pt x="2507" y="7947"/>
                    <a:pt x="2443" y="7947"/>
                  </a:cubicBezTo>
                  <a:cubicBezTo>
                    <a:pt x="2443" y="7947"/>
                    <a:pt x="2314" y="7947"/>
                    <a:pt x="2314" y="7947"/>
                  </a:cubicBezTo>
                  <a:cubicBezTo>
                    <a:pt x="2250" y="7947"/>
                    <a:pt x="2186" y="7743"/>
                    <a:pt x="2121" y="7743"/>
                  </a:cubicBezTo>
                  <a:cubicBezTo>
                    <a:pt x="2121" y="7743"/>
                    <a:pt x="2121" y="7743"/>
                    <a:pt x="2057" y="7743"/>
                  </a:cubicBezTo>
                  <a:cubicBezTo>
                    <a:pt x="2057" y="7743"/>
                    <a:pt x="2057" y="7947"/>
                    <a:pt x="2057" y="7743"/>
                  </a:cubicBezTo>
                  <a:cubicBezTo>
                    <a:pt x="2057" y="7947"/>
                    <a:pt x="2121" y="7947"/>
                    <a:pt x="2121" y="8151"/>
                  </a:cubicBezTo>
                  <a:cubicBezTo>
                    <a:pt x="2186" y="8151"/>
                    <a:pt x="2186" y="8151"/>
                    <a:pt x="2250" y="8151"/>
                  </a:cubicBezTo>
                  <a:cubicBezTo>
                    <a:pt x="2314" y="8151"/>
                    <a:pt x="2314" y="8355"/>
                    <a:pt x="2186" y="8355"/>
                  </a:cubicBezTo>
                  <a:cubicBezTo>
                    <a:pt x="2121" y="8355"/>
                    <a:pt x="2057" y="8151"/>
                    <a:pt x="1993" y="8151"/>
                  </a:cubicBezTo>
                  <a:cubicBezTo>
                    <a:pt x="1929" y="8151"/>
                    <a:pt x="1800" y="8151"/>
                    <a:pt x="1864" y="7947"/>
                  </a:cubicBezTo>
                  <a:cubicBezTo>
                    <a:pt x="1800" y="7947"/>
                    <a:pt x="1800" y="7743"/>
                    <a:pt x="1736" y="7540"/>
                  </a:cubicBezTo>
                  <a:cubicBezTo>
                    <a:pt x="1929" y="7336"/>
                    <a:pt x="1671" y="7132"/>
                    <a:pt x="1607" y="7132"/>
                  </a:cubicBezTo>
                  <a:cubicBezTo>
                    <a:pt x="1607" y="7132"/>
                    <a:pt x="1607" y="7132"/>
                    <a:pt x="1607" y="7132"/>
                  </a:cubicBezTo>
                  <a:cubicBezTo>
                    <a:pt x="1543" y="6928"/>
                    <a:pt x="1479" y="6725"/>
                    <a:pt x="1414" y="6725"/>
                  </a:cubicBezTo>
                  <a:cubicBezTo>
                    <a:pt x="1414" y="6725"/>
                    <a:pt x="1479" y="6725"/>
                    <a:pt x="1543" y="6725"/>
                  </a:cubicBezTo>
                  <a:cubicBezTo>
                    <a:pt x="1543" y="6725"/>
                    <a:pt x="1543" y="6725"/>
                    <a:pt x="1543" y="6725"/>
                  </a:cubicBezTo>
                  <a:cubicBezTo>
                    <a:pt x="1607" y="6928"/>
                    <a:pt x="1671" y="6928"/>
                    <a:pt x="1736" y="6928"/>
                  </a:cubicBezTo>
                  <a:cubicBezTo>
                    <a:pt x="1736" y="7132"/>
                    <a:pt x="2379" y="7132"/>
                    <a:pt x="2443" y="7132"/>
                  </a:cubicBezTo>
                  <a:cubicBezTo>
                    <a:pt x="2507" y="7132"/>
                    <a:pt x="2636" y="6928"/>
                    <a:pt x="2571" y="6725"/>
                  </a:cubicBezTo>
                  <a:cubicBezTo>
                    <a:pt x="2571" y="6725"/>
                    <a:pt x="2571" y="6521"/>
                    <a:pt x="2507" y="6521"/>
                  </a:cubicBezTo>
                  <a:cubicBezTo>
                    <a:pt x="2507" y="6521"/>
                    <a:pt x="2507" y="6317"/>
                    <a:pt x="2507" y="6317"/>
                  </a:cubicBezTo>
                  <a:cubicBezTo>
                    <a:pt x="2443" y="6317"/>
                    <a:pt x="2379" y="6317"/>
                    <a:pt x="2314" y="6113"/>
                  </a:cubicBezTo>
                  <a:cubicBezTo>
                    <a:pt x="2314" y="6113"/>
                    <a:pt x="2379" y="6113"/>
                    <a:pt x="2379" y="6113"/>
                  </a:cubicBezTo>
                  <a:cubicBezTo>
                    <a:pt x="2186" y="6113"/>
                    <a:pt x="2057" y="5909"/>
                    <a:pt x="1864" y="5706"/>
                  </a:cubicBezTo>
                  <a:cubicBezTo>
                    <a:pt x="1800" y="5706"/>
                    <a:pt x="1800" y="5706"/>
                    <a:pt x="1736" y="5502"/>
                  </a:cubicBezTo>
                  <a:cubicBezTo>
                    <a:pt x="1671" y="5502"/>
                    <a:pt x="1607" y="5502"/>
                    <a:pt x="1543" y="5502"/>
                  </a:cubicBezTo>
                  <a:cubicBezTo>
                    <a:pt x="1543" y="5502"/>
                    <a:pt x="1543" y="5706"/>
                    <a:pt x="1479" y="5706"/>
                  </a:cubicBezTo>
                  <a:cubicBezTo>
                    <a:pt x="1479" y="5706"/>
                    <a:pt x="1543" y="5502"/>
                    <a:pt x="1543" y="5502"/>
                  </a:cubicBezTo>
                  <a:cubicBezTo>
                    <a:pt x="1479" y="5502"/>
                    <a:pt x="1479" y="5502"/>
                    <a:pt x="1479" y="5502"/>
                  </a:cubicBezTo>
                  <a:cubicBezTo>
                    <a:pt x="1479" y="5502"/>
                    <a:pt x="1479" y="5502"/>
                    <a:pt x="1479" y="5502"/>
                  </a:cubicBezTo>
                  <a:cubicBezTo>
                    <a:pt x="1414" y="5502"/>
                    <a:pt x="1414" y="5502"/>
                    <a:pt x="1350" y="5298"/>
                  </a:cubicBezTo>
                  <a:cubicBezTo>
                    <a:pt x="1350" y="5298"/>
                    <a:pt x="1479" y="5502"/>
                    <a:pt x="1479" y="5298"/>
                  </a:cubicBezTo>
                  <a:cubicBezTo>
                    <a:pt x="1479" y="5298"/>
                    <a:pt x="1350" y="5298"/>
                    <a:pt x="1350" y="5298"/>
                  </a:cubicBezTo>
                  <a:cubicBezTo>
                    <a:pt x="1350" y="5298"/>
                    <a:pt x="1350" y="5298"/>
                    <a:pt x="1350" y="5298"/>
                  </a:cubicBezTo>
                  <a:cubicBezTo>
                    <a:pt x="1286" y="5298"/>
                    <a:pt x="1286" y="5298"/>
                    <a:pt x="1221" y="5298"/>
                  </a:cubicBezTo>
                  <a:cubicBezTo>
                    <a:pt x="1221" y="5502"/>
                    <a:pt x="1157" y="5502"/>
                    <a:pt x="1093" y="5298"/>
                  </a:cubicBezTo>
                  <a:cubicBezTo>
                    <a:pt x="1157" y="5502"/>
                    <a:pt x="1029" y="5502"/>
                    <a:pt x="1029" y="5502"/>
                  </a:cubicBezTo>
                  <a:cubicBezTo>
                    <a:pt x="1029" y="5502"/>
                    <a:pt x="1029" y="5706"/>
                    <a:pt x="1029" y="5706"/>
                  </a:cubicBezTo>
                  <a:cubicBezTo>
                    <a:pt x="964" y="5706"/>
                    <a:pt x="964" y="5706"/>
                    <a:pt x="900" y="5706"/>
                  </a:cubicBezTo>
                  <a:cubicBezTo>
                    <a:pt x="1029" y="5706"/>
                    <a:pt x="900" y="5909"/>
                    <a:pt x="964" y="6113"/>
                  </a:cubicBezTo>
                  <a:cubicBezTo>
                    <a:pt x="964" y="6113"/>
                    <a:pt x="1157" y="6317"/>
                    <a:pt x="1157" y="6521"/>
                  </a:cubicBezTo>
                  <a:cubicBezTo>
                    <a:pt x="1157" y="6521"/>
                    <a:pt x="1029" y="6725"/>
                    <a:pt x="1029" y="6928"/>
                  </a:cubicBezTo>
                  <a:cubicBezTo>
                    <a:pt x="1093" y="7132"/>
                    <a:pt x="1157" y="7132"/>
                    <a:pt x="1221" y="7540"/>
                  </a:cubicBezTo>
                  <a:cubicBezTo>
                    <a:pt x="1221" y="7540"/>
                    <a:pt x="1157" y="7540"/>
                    <a:pt x="1157" y="7540"/>
                  </a:cubicBezTo>
                  <a:cubicBezTo>
                    <a:pt x="1157" y="7540"/>
                    <a:pt x="1157" y="7540"/>
                    <a:pt x="1157" y="7540"/>
                  </a:cubicBezTo>
                  <a:cubicBezTo>
                    <a:pt x="1157" y="7540"/>
                    <a:pt x="1157" y="7743"/>
                    <a:pt x="1157" y="7743"/>
                  </a:cubicBezTo>
                  <a:cubicBezTo>
                    <a:pt x="1157" y="7743"/>
                    <a:pt x="1157" y="7743"/>
                    <a:pt x="1157" y="7743"/>
                  </a:cubicBezTo>
                  <a:cubicBezTo>
                    <a:pt x="1157" y="7947"/>
                    <a:pt x="1221" y="7947"/>
                    <a:pt x="1221" y="7947"/>
                  </a:cubicBezTo>
                  <a:cubicBezTo>
                    <a:pt x="1221" y="7947"/>
                    <a:pt x="1221" y="8151"/>
                    <a:pt x="1221" y="7947"/>
                  </a:cubicBezTo>
                  <a:cubicBezTo>
                    <a:pt x="1221" y="8151"/>
                    <a:pt x="1221" y="8151"/>
                    <a:pt x="1286" y="8151"/>
                  </a:cubicBezTo>
                  <a:cubicBezTo>
                    <a:pt x="1286" y="8355"/>
                    <a:pt x="1286" y="8355"/>
                    <a:pt x="1221" y="8558"/>
                  </a:cubicBezTo>
                  <a:cubicBezTo>
                    <a:pt x="1286" y="8558"/>
                    <a:pt x="1414" y="8762"/>
                    <a:pt x="1479" y="8966"/>
                  </a:cubicBezTo>
                  <a:cubicBezTo>
                    <a:pt x="1479" y="8966"/>
                    <a:pt x="1414" y="9170"/>
                    <a:pt x="1414" y="9170"/>
                  </a:cubicBezTo>
                  <a:cubicBezTo>
                    <a:pt x="1286" y="9577"/>
                    <a:pt x="1157" y="9985"/>
                    <a:pt x="1029" y="10189"/>
                  </a:cubicBezTo>
                  <a:cubicBezTo>
                    <a:pt x="1093" y="10189"/>
                    <a:pt x="1157" y="9985"/>
                    <a:pt x="1157" y="10189"/>
                  </a:cubicBezTo>
                  <a:cubicBezTo>
                    <a:pt x="1157" y="10189"/>
                    <a:pt x="1157" y="10189"/>
                    <a:pt x="1093" y="10189"/>
                  </a:cubicBezTo>
                  <a:cubicBezTo>
                    <a:pt x="1157" y="10392"/>
                    <a:pt x="1221" y="10392"/>
                    <a:pt x="1350" y="10392"/>
                  </a:cubicBezTo>
                  <a:cubicBezTo>
                    <a:pt x="1414" y="10596"/>
                    <a:pt x="1221" y="10596"/>
                    <a:pt x="1221" y="10596"/>
                  </a:cubicBezTo>
                  <a:cubicBezTo>
                    <a:pt x="1221" y="10596"/>
                    <a:pt x="1221" y="10596"/>
                    <a:pt x="1221" y="10596"/>
                  </a:cubicBezTo>
                  <a:cubicBezTo>
                    <a:pt x="1221" y="10596"/>
                    <a:pt x="1157" y="10596"/>
                    <a:pt x="1157" y="10596"/>
                  </a:cubicBezTo>
                  <a:cubicBezTo>
                    <a:pt x="1157" y="10596"/>
                    <a:pt x="1157" y="10596"/>
                    <a:pt x="1157" y="10596"/>
                  </a:cubicBezTo>
                  <a:cubicBezTo>
                    <a:pt x="1157" y="10596"/>
                    <a:pt x="1157" y="10596"/>
                    <a:pt x="1157" y="10596"/>
                  </a:cubicBezTo>
                  <a:cubicBezTo>
                    <a:pt x="1093" y="10800"/>
                    <a:pt x="1093" y="10596"/>
                    <a:pt x="1093" y="10596"/>
                  </a:cubicBezTo>
                  <a:cubicBezTo>
                    <a:pt x="1093" y="10800"/>
                    <a:pt x="1093" y="10800"/>
                    <a:pt x="1093" y="10800"/>
                  </a:cubicBezTo>
                  <a:cubicBezTo>
                    <a:pt x="1029" y="11004"/>
                    <a:pt x="1029" y="11208"/>
                    <a:pt x="1029" y="11411"/>
                  </a:cubicBezTo>
                  <a:cubicBezTo>
                    <a:pt x="1029" y="11411"/>
                    <a:pt x="1093" y="11615"/>
                    <a:pt x="1093" y="11819"/>
                  </a:cubicBezTo>
                  <a:cubicBezTo>
                    <a:pt x="1093" y="11819"/>
                    <a:pt x="1029" y="11819"/>
                    <a:pt x="1029" y="11819"/>
                  </a:cubicBezTo>
                  <a:cubicBezTo>
                    <a:pt x="1093" y="12023"/>
                    <a:pt x="1093" y="12023"/>
                    <a:pt x="1093" y="12226"/>
                  </a:cubicBezTo>
                  <a:cubicBezTo>
                    <a:pt x="1093" y="12226"/>
                    <a:pt x="1157" y="12430"/>
                    <a:pt x="1157" y="12430"/>
                  </a:cubicBezTo>
                  <a:cubicBezTo>
                    <a:pt x="1157" y="12430"/>
                    <a:pt x="1157" y="12634"/>
                    <a:pt x="1157" y="12634"/>
                  </a:cubicBezTo>
                  <a:cubicBezTo>
                    <a:pt x="1221" y="12838"/>
                    <a:pt x="1221" y="12634"/>
                    <a:pt x="1221" y="12634"/>
                  </a:cubicBezTo>
                  <a:cubicBezTo>
                    <a:pt x="1221" y="12838"/>
                    <a:pt x="1221" y="12838"/>
                    <a:pt x="1286" y="12838"/>
                  </a:cubicBezTo>
                  <a:cubicBezTo>
                    <a:pt x="1286" y="12838"/>
                    <a:pt x="1286" y="12838"/>
                    <a:pt x="1350" y="12838"/>
                  </a:cubicBezTo>
                  <a:cubicBezTo>
                    <a:pt x="1350" y="12838"/>
                    <a:pt x="1350" y="12838"/>
                    <a:pt x="1350" y="13042"/>
                  </a:cubicBezTo>
                  <a:cubicBezTo>
                    <a:pt x="1350" y="13042"/>
                    <a:pt x="1414" y="12838"/>
                    <a:pt x="1414" y="12838"/>
                  </a:cubicBezTo>
                  <a:cubicBezTo>
                    <a:pt x="1479" y="12838"/>
                    <a:pt x="1543" y="13042"/>
                    <a:pt x="1543" y="13042"/>
                  </a:cubicBezTo>
                  <a:cubicBezTo>
                    <a:pt x="1543" y="13042"/>
                    <a:pt x="1543" y="13245"/>
                    <a:pt x="1543" y="13245"/>
                  </a:cubicBezTo>
                  <a:cubicBezTo>
                    <a:pt x="1543" y="13245"/>
                    <a:pt x="1607" y="13245"/>
                    <a:pt x="1607" y="13245"/>
                  </a:cubicBezTo>
                  <a:cubicBezTo>
                    <a:pt x="1607" y="13245"/>
                    <a:pt x="1543" y="13449"/>
                    <a:pt x="1543" y="13449"/>
                  </a:cubicBezTo>
                  <a:cubicBezTo>
                    <a:pt x="1607" y="13449"/>
                    <a:pt x="1607" y="13653"/>
                    <a:pt x="1607" y="13653"/>
                  </a:cubicBezTo>
                  <a:cubicBezTo>
                    <a:pt x="1671" y="13857"/>
                    <a:pt x="1736" y="13857"/>
                    <a:pt x="1736" y="14060"/>
                  </a:cubicBezTo>
                  <a:cubicBezTo>
                    <a:pt x="1800" y="14060"/>
                    <a:pt x="1800" y="14060"/>
                    <a:pt x="1864" y="14264"/>
                  </a:cubicBezTo>
                  <a:cubicBezTo>
                    <a:pt x="1864" y="14264"/>
                    <a:pt x="1864" y="14264"/>
                    <a:pt x="1800" y="14468"/>
                  </a:cubicBezTo>
                  <a:cubicBezTo>
                    <a:pt x="1800" y="14468"/>
                    <a:pt x="1736" y="14264"/>
                    <a:pt x="1671" y="14468"/>
                  </a:cubicBezTo>
                  <a:cubicBezTo>
                    <a:pt x="1671" y="14468"/>
                    <a:pt x="1736" y="14672"/>
                    <a:pt x="1736" y="14672"/>
                  </a:cubicBezTo>
                  <a:cubicBezTo>
                    <a:pt x="1736" y="14875"/>
                    <a:pt x="1736" y="15079"/>
                    <a:pt x="1800" y="15079"/>
                  </a:cubicBezTo>
                  <a:cubicBezTo>
                    <a:pt x="1800" y="15079"/>
                    <a:pt x="1800" y="15079"/>
                    <a:pt x="1864" y="14875"/>
                  </a:cubicBezTo>
                  <a:cubicBezTo>
                    <a:pt x="1864" y="14875"/>
                    <a:pt x="1864" y="14875"/>
                    <a:pt x="1929" y="14875"/>
                  </a:cubicBezTo>
                  <a:cubicBezTo>
                    <a:pt x="1993" y="14875"/>
                    <a:pt x="2057" y="14875"/>
                    <a:pt x="2057" y="14875"/>
                  </a:cubicBezTo>
                  <a:cubicBezTo>
                    <a:pt x="2121" y="15079"/>
                    <a:pt x="2186" y="15283"/>
                    <a:pt x="2121" y="15283"/>
                  </a:cubicBezTo>
                  <a:cubicBezTo>
                    <a:pt x="2121" y="15283"/>
                    <a:pt x="2186" y="15487"/>
                    <a:pt x="2121" y="15487"/>
                  </a:cubicBezTo>
                  <a:cubicBezTo>
                    <a:pt x="2186" y="15487"/>
                    <a:pt x="2250" y="15487"/>
                    <a:pt x="2314" y="15691"/>
                  </a:cubicBezTo>
                  <a:cubicBezTo>
                    <a:pt x="2314" y="15691"/>
                    <a:pt x="2314" y="15894"/>
                    <a:pt x="2379" y="15894"/>
                  </a:cubicBezTo>
                  <a:cubicBezTo>
                    <a:pt x="2379" y="16098"/>
                    <a:pt x="2379" y="15894"/>
                    <a:pt x="2443" y="16098"/>
                  </a:cubicBezTo>
                  <a:cubicBezTo>
                    <a:pt x="2443" y="16098"/>
                    <a:pt x="2443" y="16098"/>
                    <a:pt x="2507" y="16098"/>
                  </a:cubicBezTo>
                  <a:cubicBezTo>
                    <a:pt x="2507" y="16098"/>
                    <a:pt x="2507" y="16098"/>
                    <a:pt x="2571" y="16098"/>
                  </a:cubicBezTo>
                  <a:cubicBezTo>
                    <a:pt x="2571" y="16098"/>
                    <a:pt x="2636" y="15894"/>
                    <a:pt x="2636" y="16098"/>
                  </a:cubicBezTo>
                  <a:cubicBezTo>
                    <a:pt x="2700" y="16098"/>
                    <a:pt x="2700" y="16302"/>
                    <a:pt x="2764" y="16302"/>
                  </a:cubicBezTo>
                  <a:cubicBezTo>
                    <a:pt x="2764" y="16302"/>
                    <a:pt x="2764" y="16302"/>
                    <a:pt x="2764" y="16302"/>
                  </a:cubicBezTo>
                  <a:cubicBezTo>
                    <a:pt x="2764" y="16302"/>
                    <a:pt x="2764" y="16302"/>
                    <a:pt x="2829" y="16302"/>
                  </a:cubicBezTo>
                  <a:cubicBezTo>
                    <a:pt x="2829" y="16302"/>
                    <a:pt x="2829" y="16302"/>
                    <a:pt x="2893" y="16302"/>
                  </a:cubicBezTo>
                  <a:cubicBezTo>
                    <a:pt x="2893" y="16302"/>
                    <a:pt x="2957" y="16302"/>
                    <a:pt x="2957" y="16506"/>
                  </a:cubicBezTo>
                  <a:cubicBezTo>
                    <a:pt x="2957" y="16506"/>
                    <a:pt x="3021" y="16506"/>
                    <a:pt x="3021" y="16506"/>
                  </a:cubicBezTo>
                  <a:cubicBezTo>
                    <a:pt x="3086" y="16506"/>
                    <a:pt x="3086" y="16913"/>
                    <a:pt x="3021" y="16913"/>
                  </a:cubicBezTo>
                  <a:cubicBezTo>
                    <a:pt x="3021" y="16913"/>
                    <a:pt x="3021" y="16913"/>
                    <a:pt x="3086" y="16913"/>
                  </a:cubicBezTo>
                  <a:cubicBezTo>
                    <a:pt x="2957" y="16913"/>
                    <a:pt x="3021" y="17117"/>
                    <a:pt x="3021" y="17321"/>
                  </a:cubicBezTo>
                  <a:cubicBezTo>
                    <a:pt x="3086" y="17321"/>
                    <a:pt x="3086" y="17321"/>
                    <a:pt x="3086" y="17321"/>
                  </a:cubicBezTo>
                  <a:cubicBezTo>
                    <a:pt x="3086" y="17525"/>
                    <a:pt x="3086" y="17525"/>
                    <a:pt x="3021" y="17525"/>
                  </a:cubicBezTo>
                  <a:cubicBezTo>
                    <a:pt x="3021" y="17525"/>
                    <a:pt x="2957" y="17525"/>
                    <a:pt x="2893" y="17525"/>
                  </a:cubicBezTo>
                  <a:cubicBezTo>
                    <a:pt x="2893" y="17525"/>
                    <a:pt x="2829" y="17728"/>
                    <a:pt x="2829" y="17728"/>
                  </a:cubicBezTo>
                  <a:cubicBezTo>
                    <a:pt x="2829" y="17728"/>
                    <a:pt x="2829" y="17932"/>
                    <a:pt x="2829" y="17932"/>
                  </a:cubicBezTo>
                  <a:cubicBezTo>
                    <a:pt x="2893" y="17932"/>
                    <a:pt x="2893" y="17932"/>
                    <a:pt x="2893" y="17932"/>
                  </a:cubicBezTo>
                  <a:cubicBezTo>
                    <a:pt x="2893" y="17932"/>
                    <a:pt x="2893" y="17932"/>
                    <a:pt x="2893" y="17932"/>
                  </a:cubicBezTo>
                  <a:cubicBezTo>
                    <a:pt x="2893" y="17932"/>
                    <a:pt x="3021" y="17728"/>
                    <a:pt x="3021" y="17932"/>
                  </a:cubicBezTo>
                  <a:cubicBezTo>
                    <a:pt x="3021" y="18136"/>
                    <a:pt x="2893" y="18136"/>
                    <a:pt x="2893" y="18136"/>
                  </a:cubicBezTo>
                  <a:cubicBezTo>
                    <a:pt x="2893" y="18136"/>
                    <a:pt x="2893" y="18136"/>
                    <a:pt x="2893" y="18136"/>
                  </a:cubicBezTo>
                  <a:cubicBezTo>
                    <a:pt x="2829" y="18136"/>
                    <a:pt x="2829" y="18340"/>
                    <a:pt x="2764" y="18340"/>
                  </a:cubicBezTo>
                  <a:cubicBezTo>
                    <a:pt x="2829" y="18340"/>
                    <a:pt x="2893" y="18543"/>
                    <a:pt x="2893" y="18543"/>
                  </a:cubicBezTo>
                  <a:cubicBezTo>
                    <a:pt x="2893" y="18543"/>
                    <a:pt x="2829" y="18543"/>
                    <a:pt x="2829" y="18747"/>
                  </a:cubicBezTo>
                  <a:cubicBezTo>
                    <a:pt x="2829" y="18543"/>
                    <a:pt x="2829" y="18951"/>
                    <a:pt x="2829" y="18951"/>
                  </a:cubicBezTo>
                  <a:cubicBezTo>
                    <a:pt x="2764" y="18951"/>
                    <a:pt x="2829" y="18951"/>
                    <a:pt x="2764" y="18951"/>
                  </a:cubicBezTo>
                  <a:cubicBezTo>
                    <a:pt x="2700" y="18951"/>
                    <a:pt x="2700" y="18951"/>
                    <a:pt x="2636" y="18951"/>
                  </a:cubicBezTo>
                  <a:cubicBezTo>
                    <a:pt x="2700" y="18951"/>
                    <a:pt x="2700" y="18951"/>
                    <a:pt x="2700" y="18951"/>
                  </a:cubicBezTo>
                  <a:cubicBezTo>
                    <a:pt x="2700" y="19155"/>
                    <a:pt x="2636" y="19155"/>
                    <a:pt x="2636" y="19155"/>
                  </a:cubicBezTo>
                  <a:cubicBezTo>
                    <a:pt x="2636" y="19155"/>
                    <a:pt x="2700" y="19155"/>
                    <a:pt x="2700" y="19155"/>
                  </a:cubicBezTo>
                  <a:cubicBezTo>
                    <a:pt x="2764" y="19155"/>
                    <a:pt x="2764" y="19358"/>
                    <a:pt x="2764" y="19358"/>
                  </a:cubicBezTo>
                  <a:cubicBezTo>
                    <a:pt x="2829" y="19562"/>
                    <a:pt x="2829" y="19358"/>
                    <a:pt x="2893" y="19562"/>
                  </a:cubicBezTo>
                  <a:cubicBezTo>
                    <a:pt x="3021" y="19562"/>
                    <a:pt x="3086" y="19970"/>
                    <a:pt x="3214" y="20174"/>
                  </a:cubicBezTo>
                  <a:cubicBezTo>
                    <a:pt x="3214" y="19970"/>
                    <a:pt x="3343" y="20174"/>
                    <a:pt x="3407" y="20174"/>
                  </a:cubicBezTo>
                  <a:cubicBezTo>
                    <a:pt x="3471" y="20377"/>
                    <a:pt x="3536" y="20377"/>
                    <a:pt x="3600" y="20377"/>
                  </a:cubicBezTo>
                  <a:cubicBezTo>
                    <a:pt x="3664" y="20377"/>
                    <a:pt x="3729" y="20581"/>
                    <a:pt x="3793" y="20581"/>
                  </a:cubicBezTo>
                  <a:cubicBezTo>
                    <a:pt x="3793" y="20581"/>
                    <a:pt x="3793" y="20785"/>
                    <a:pt x="3857" y="20581"/>
                  </a:cubicBezTo>
                  <a:cubicBezTo>
                    <a:pt x="3921" y="20581"/>
                    <a:pt x="3921" y="20581"/>
                    <a:pt x="3986" y="20581"/>
                  </a:cubicBezTo>
                  <a:cubicBezTo>
                    <a:pt x="3986" y="20581"/>
                    <a:pt x="4050" y="20581"/>
                    <a:pt x="4050" y="20785"/>
                  </a:cubicBezTo>
                  <a:cubicBezTo>
                    <a:pt x="4114" y="20785"/>
                    <a:pt x="4114" y="20785"/>
                    <a:pt x="4114" y="20785"/>
                  </a:cubicBezTo>
                  <a:cubicBezTo>
                    <a:pt x="4114" y="20785"/>
                    <a:pt x="4114" y="20785"/>
                    <a:pt x="4114" y="20989"/>
                  </a:cubicBezTo>
                  <a:cubicBezTo>
                    <a:pt x="4179" y="20989"/>
                    <a:pt x="4243" y="20989"/>
                    <a:pt x="4243" y="21192"/>
                  </a:cubicBezTo>
                  <a:cubicBezTo>
                    <a:pt x="4307" y="21192"/>
                    <a:pt x="4371" y="21396"/>
                    <a:pt x="4371" y="21396"/>
                  </a:cubicBezTo>
                  <a:cubicBezTo>
                    <a:pt x="4436" y="21600"/>
                    <a:pt x="4500" y="21396"/>
                    <a:pt x="4500" y="21396"/>
                  </a:cubicBezTo>
                  <a:cubicBezTo>
                    <a:pt x="4564" y="21192"/>
                    <a:pt x="4564" y="21192"/>
                    <a:pt x="4500" y="20989"/>
                  </a:cubicBezTo>
                  <a:cubicBezTo>
                    <a:pt x="4500" y="20785"/>
                    <a:pt x="4436" y="20581"/>
                    <a:pt x="4371" y="20581"/>
                  </a:cubicBezTo>
                  <a:cubicBezTo>
                    <a:pt x="4371" y="20377"/>
                    <a:pt x="4371" y="20377"/>
                    <a:pt x="4371" y="20377"/>
                  </a:cubicBezTo>
                  <a:cubicBezTo>
                    <a:pt x="4371" y="20174"/>
                    <a:pt x="4371" y="19970"/>
                    <a:pt x="4371" y="19970"/>
                  </a:cubicBezTo>
                  <a:cubicBezTo>
                    <a:pt x="4371" y="19970"/>
                    <a:pt x="4371" y="19970"/>
                    <a:pt x="4371" y="20174"/>
                  </a:cubicBezTo>
                  <a:cubicBezTo>
                    <a:pt x="4307" y="19970"/>
                    <a:pt x="4307" y="19766"/>
                    <a:pt x="4243" y="19562"/>
                  </a:cubicBezTo>
                  <a:cubicBezTo>
                    <a:pt x="4179" y="19562"/>
                    <a:pt x="4179" y="19562"/>
                    <a:pt x="4243" y="19358"/>
                  </a:cubicBezTo>
                  <a:cubicBezTo>
                    <a:pt x="4243" y="19358"/>
                    <a:pt x="4243" y="19358"/>
                    <a:pt x="4243" y="19358"/>
                  </a:cubicBezTo>
                  <a:cubicBezTo>
                    <a:pt x="4243" y="19155"/>
                    <a:pt x="4307" y="18951"/>
                    <a:pt x="4243" y="18747"/>
                  </a:cubicBezTo>
                  <a:cubicBezTo>
                    <a:pt x="4307" y="18747"/>
                    <a:pt x="4307" y="18951"/>
                    <a:pt x="4307" y="18951"/>
                  </a:cubicBezTo>
                  <a:cubicBezTo>
                    <a:pt x="4307" y="18747"/>
                    <a:pt x="4371" y="18747"/>
                    <a:pt x="4371" y="18747"/>
                  </a:cubicBezTo>
                  <a:cubicBezTo>
                    <a:pt x="4371" y="18747"/>
                    <a:pt x="4436" y="18747"/>
                    <a:pt x="4436" y="18747"/>
                  </a:cubicBezTo>
                  <a:cubicBezTo>
                    <a:pt x="4436" y="18747"/>
                    <a:pt x="4500" y="18747"/>
                    <a:pt x="4436" y="18543"/>
                  </a:cubicBezTo>
                  <a:cubicBezTo>
                    <a:pt x="4500" y="18543"/>
                    <a:pt x="4500" y="18543"/>
                    <a:pt x="4500" y="18543"/>
                  </a:cubicBezTo>
                  <a:cubicBezTo>
                    <a:pt x="4500" y="18340"/>
                    <a:pt x="4371" y="18340"/>
                    <a:pt x="4371" y="18136"/>
                  </a:cubicBezTo>
                  <a:cubicBezTo>
                    <a:pt x="4436" y="18136"/>
                    <a:pt x="4436" y="18340"/>
                    <a:pt x="4436" y="18136"/>
                  </a:cubicBezTo>
                  <a:cubicBezTo>
                    <a:pt x="4436" y="18136"/>
                    <a:pt x="4371" y="17932"/>
                    <a:pt x="4371" y="17932"/>
                  </a:cubicBezTo>
                  <a:cubicBezTo>
                    <a:pt x="4371" y="17728"/>
                    <a:pt x="4307" y="17728"/>
                    <a:pt x="4307" y="17525"/>
                  </a:cubicBezTo>
                  <a:cubicBezTo>
                    <a:pt x="4243" y="17525"/>
                    <a:pt x="4243" y="17525"/>
                    <a:pt x="4179" y="17525"/>
                  </a:cubicBezTo>
                  <a:cubicBezTo>
                    <a:pt x="4114" y="17525"/>
                    <a:pt x="4179" y="17525"/>
                    <a:pt x="4114" y="17321"/>
                  </a:cubicBezTo>
                  <a:cubicBezTo>
                    <a:pt x="4114" y="17321"/>
                    <a:pt x="4050" y="17321"/>
                    <a:pt x="4050" y="17117"/>
                  </a:cubicBezTo>
                  <a:cubicBezTo>
                    <a:pt x="4050" y="17117"/>
                    <a:pt x="4050" y="16913"/>
                    <a:pt x="4050" y="16913"/>
                  </a:cubicBezTo>
                  <a:cubicBezTo>
                    <a:pt x="4050" y="16709"/>
                    <a:pt x="4050" y="16709"/>
                    <a:pt x="4050" y="16709"/>
                  </a:cubicBezTo>
                  <a:cubicBezTo>
                    <a:pt x="4050" y="16709"/>
                    <a:pt x="4050" y="16709"/>
                    <a:pt x="4050" y="16506"/>
                  </a:cubicBezTo>
                  <a:cubicBezTo>
                    <a:pt x="4050" y="16506"/>
                    <a:pt x="4050" y="16302"/>
                    <a:pt x="4050" y="16302"/>
                  </a:cubicBezTo>
                  <a:cubicBezTo>
                    <a:pt x="4050" y="16302"/>
                    <a:pt x="4114" y="16302"/>
                    <a:pt x="4114" y="16302"/>
                  </a:cubicBezTo>
                  <a:cubicBezTo>
                    <a:pt x="4114" y="16098"/>
                    <a:pt x="4114" y="16098"/>
                    <a:pt x="4114" y="16098"/>
                  </a:cubicBezTo>
                  <a:cubicBezTo>
                    <a:pt x="4179" y="15894"/>
                    <a:pt x="4179" y="16302"/>
                    <a:pt x="4243" y="16302"/>
                  </a:cubicBezTo>
                  <a:cubicBezTo>
                    <a:pt x="4371" y="16302"/>
                    <a:pt x="4307" y="16098"/>
                    <a:pt x="4243" y="15894"/>
                  </a:cubicBezTo>
                  <a:cubicBezTo>
                    <a:pt x="4307" y="15894"/>
                    <a:pt x="4307" y="15894"/>
                    <a:pt x="4371" y="15691"/>
                  </a:cubicBezTo>
                  <a:cubicBezTo>
                    <a:pt x="4371" y="15691"/>
                    <a:pt x="4371" y="15691"/>
                    <a:pt x="4371" y="15691"/>
                  </a:cubicBezTo>
                  <a:cubicBezTo>
                    <a:pt x="4371" y="15487"/>
                    <a:pt x="4436" y="15487"/>
                    <a:pt x="4500" y="15487"/>
                  </a:cubicBezTo>
                  <a:cubicBezTo>
                    <a:pt x="4500" y="15487"/>
                    <a:pt x="4500" y="15283"/>
                    <a:pt x="4564" y="15283"/>
                  </a:cubicBezTo>
                  <a:cubicBezTo>
                    <a:pt x="4564" y="15283"/>
                    <a:pt x="4629" y="15487"/>
                    <a:pt x="4629" y="15487"/>
                  </a:cubicBezTo>
                  <a:cubicBezTo>
                    <a:pt x="4693" y="15487"/>
                    <a:pt x="4693" y="15283"/>
                    <a:pt x="4757" y="15283"/>
                  </a:cubicBezTo>
                  <a:cubicBezTo>
                    <a:pt x="4757" y="15283"/>
                    <a:pt x="4757" y="15283"/>
                    <a:pt x="4821" y="15487"/>
                  </a:cubicBezTo>
                  <a:cubicBezTo>
                    <a:pt x="4821" y="15487"/>
                    <a:pt x="4886" y="15283"/>
                    <a:pt x="4886" y="15487"/>
                  </a:cubicBezTo>
                  <a:cubicBezTo>
                    <a:pt x="4950" y="15487"/>
                    <a:pt x="5079" y="15691"/>
                    <a:pt x="5079" y="15894"/>
                  </a:cubicBezTo>
                  <a:cubicBezTo>
                    <a:pt x="5143" y="15894"/>
                    <a:pt x="5143" y="16098"/>
                    <a:pt x="5143" y="15894"/>
                  </a:cubicBezTo>
                  <a:cubicBezTo>
                    <a:pt x="5143" y="15894"/>
                    <a:pt x="5079" y="15691"/>
                    <a:pt x="5143" y="15691"/>
                  </a:cubicBezTo>
                  <a:cubicBezTo>
                    <a:pt x="5143" y="15691"/>
                    <a:pt x="5271" y="15894"/>
                    <a:pt x="5271" y="15894"/>
                  </a:cubicBezTo>
                  <a:cubicBezTo>
                    <a:pt x="5336" y="15894"/>
                    <a:pt x="5336" y="15894"/>
                    <a:pt x="5336" y="15691"/>
                  </a:cubicBezTo>
                  <a:cubicBezTo>
                    <a:pt x="5400" y="15691"/>
                    <a:pt x="5400" y="15691"/>
                    <a:pt x="5464" y="15691"/>
                  </a:cubicBezTo>
                  <a:cubicBezTo>
                    <a:pt x="5464" y="15691"/>
                    <a:pt x="5529" y="15691"/>
                    <a:pt x="5529" y="15691"/>
                  </a:cubicBezTo>
                  <a:cubicBezTo>
                    <a:pt x="5593" y="15691"/>
                    <a:pt x="5593" y="15691"/>
                    <a:pt x="5593" y="15691"/>
                  </a:cubicBezTo>
                  <a:cubicBezTo>
                    <a:pt x="5657" y="15487"/>
                    <a:pt x="5721" y="15691"/>
                    <a:pt x="5786" y="15894"/>
                  </a:cubicBezTo>
                  <a:cubicBezTo>
                    <a:pt x="5786" y="15894"/>
                    <a:pt x="5914" y="15894"/>
                    <a:pt x="5850" y="15894"/>
                  </a:cubicBezTo>
                  <a:cubicBezTo>
                    <a:pt x="5914" y="15894"/>
                    <a:pt x="5914" y="15894"/>
                    <a:pt x="5914" y="15691"/>
                  </a:cubicBezTo>
                  <a:cubicBezTo>
                    <a:pt x="5914" y="15691"/>
                    <a:pt x="5979" y="15894"/>
                    <a:pt x="6043" y="15894"/>
                  </a:cubicBezTo>
                  <a:cubicBezTo>
                    <a:pt x="6043" y="15894"/>
                    <a:pt x="6107" y="15894"/>
                    <a:pt x="6107" y="15691"/>
                  </a:cubicBezTo>
                  <a:cubicBezTo>
                    <a:pt x="6171" y="15283"/>
                    <a:pt x="6043" y="15283"/>
                    <a:pt x="5979" y="15283"/>
                  </a:cubicBezTo>
                  <a:cubicBezTo>
                    <a:pt x="5979" y="15283"/>
                    <a:pt x="5850" y="15079"/>
                    <a:pt x="5850" y="15079"/>
                  </a:cubicBezTo>
                  <a:cubicBezTo>
                    <a:pt x="5850" y="15079"/>
                    <a:pt x="5914" y="15079"/>
                    <a:pt x="5914" y="15079"/>
                  </a:cubicBezTo>
                  <a:cubicBezTo>
                    <a:pt x="5979" y="14875"/>
                    <a:pt x="5979" y="14875"/>
                    <a:pt x="5914" y="14672"/>
                  </a:cubicBezTo>
                  <a:cubicBezTo>
                    <a:pt x="5914" y="14672"/>
                    <a:pt x="5914" y="14468"/>
                    <a:pt x="5979" y="14468"/>
                  </a:cubicBezTo>
                  <a:cubicBezTo>
                    <a:pt x="5979" y="14468"/>
                    <a:pt x="6107" y="14672"/>
                    <a:pt x="6107" y="14468"/>
                  </a:cubicBezTo>
                  <a:cubicBezTo>
                    <a:pt x="6107" y="14468"/>
                    <a:pt x="6043" y="14468"/>
                    <a:pt x="5979" y="14468"/>
                  </a:cubicBezTo>
                  <a:cubicBezTo>
                    <a:pt x="5914" y="14264"/>
                    <a:pt x="5979" y="14264"/>
                    <a:pt x="5979" y="14264"/>
                  </a:cubicBezTo>
                  <a:cubicBezTo>
                    <a:pt x="5979" y="14060"/>
                    <a:pt x="5914" y="14264"/>
                    <a:pt x="5914" y="14060"/>
                  </a:cubicBezTo>
                  <a:cubicBezTo>
                    <a:pt x="5914" y="14060"/>
                    <a:pt x="5914" y="13857"/>
                    <a:pt x="5914" y="13857"/>
                  </a:cubicBezTo>
                  <a:cubicBezTo>
                    <a:pt x="5914" y="13857"/>
                    <a:pt x="5979" y="13857"/>
                    <a:pt x="6043" y="13857"/>
                  </a:cubicBezTo>
                  <a:cubicBezTo>
                    <a:pt x="6043" y="13857"/>
                    <a:pt x="6107" y="13857"/>
                    <a:pt x="6171" y="13857"/>
                  </a:cubicBezTo>
                  <a:cubicBezTo>
                    <a:pt x="6236" y="13857"/>
                    <a:pt x="6300" y="13653"/>
                    <a:pt x="6429" y="13653"/>
                  </a:cubicBezTo>
                  <a:cubicBezTo>
                    <a:pt x="6493" y="13653"/>
                    <a:pt x="6429" y="13653"/>
                    <a:pt x="6493" y="13653"/>
                  </a:cubicBezTo>
                  <a:cubicBezTo>
                    <a:pt x="6493" y="13449"/>
                    <a:pt x="6557" y="13449"/>
                    <a:pt x="6621" y="13449"/>
                  </a:cubicBezTo>
                  <a:cubicBezTo>
                    <a:pt x="6686" y="13449"/>
                    <a:pt x="6750" y="13449"/>
                    <a:pt x="6750" y="13449"/>
                  </a:cubicBezTo>
                  <a:cubicBezTo>
                    <a:pt x="6814" y="13449"/>
                    <a:pt x="6879" y="13449"/>
                    <a:pt x="6814" y="13245"/>
                  </a:cubicBezTo>
                  <a:cubicBezTo>
                    <a:pt x="6879" y="13245"/>
                    <a:pt x="6879" y="13245"/>
                    <a:pt x="6943" y="13042"/>
                  </a:cubicBezTo>
                  <a:cubicBezTo>
                    <a:pt x="7007" y="13042"/>
                    <a:pt x="7071" y="13245"/>
                    <a:pt x="7136" y="13245"/>
                  </a:cubicBezTo>
                  <a:cubicBezTo>
                    <a:pt x="7136" y="13245"/>
                    <a:pt x="7136" y="13245"/>
                    <a:pt x="7200" y="13245"/>
                  </a:cubicBezTo>
                  <a:cubicBezTo>
                    <a:pt x="7200" y="13245"/>
                    <a:pt x="7264" y="13449"/>
                    <a:pt x="7264" y="13653"/>
                  </a:cubicBezTo>
                  <a:cubicBezTo>
                    <a:pt x="7329" y="13653"/>
                    <a:pt x="7329" y="13857"/>
                    <a:pt x="7329" y="13857"/>
                  </a:cubicBezTo>
                  <a:cubicBezTo>
                    <a:pt x="7329" y="13857"/>
                    <a:pt x="7393" y="13857"/>
                    <a:pt x="7457" y="13857"/>
                  </a:cubicBezTo>
                  <a:cubicBezTo>
                    <a:pt x="7457" y="13857"/>
                    <a:pt x="7457" y="13653"/>
                    <a:pt x="7457" y="13653"/>
                  </a:cubicBezTo>
                  <a:cubicBezTo>
                    <a:pt x="7457" y="13857"/>
                    <a:pt x="7457" y="13857"/>
                    <a:pt x="7521" y="13857"/>
                  </a:cubicBezTo>
                  <a:cubicBezTo>
                    <a:pt x="7521" y="13857"/>
                    <a:pt x="7521" y="14060"/>
                    <a:pt x="7521" y="13857"/>
                  </a:cubicBezTo>
                  <a:cubicBezTo>
                    <a:pt x="7521" y="13857"/>
                    <a:pt x="7714" y="14060"/>
                    <a:pt x="7714" y="13857"/>
                  </a:cubicBezTo>
                  <a:cubicBezTo>
                    <a:pt x="7714" y="14060"/>
                    <a:pt x="7650" y="14060"/>
                    <a:pt x="7650" y="14060"/>
                  </a:cubicBezTo>
                  <a:cubicBezTo>
                    <a:pt x="7714" y="14264"/>
                    <a:pt x="7714" y="14264"/>
                    <a:pt x="7714" y="14060"/>
                  </a:cubicBezTo>
                  <a:cubicBezTo>
                    <a:pt x="7779" y="14060"/>
                    <a:pt x="7843" y="14264"/>
                    <a:pt x="7843" y="14264"/>
                  </a:cubicBezTo>
                  <a:cubicBezTo>
                    <a:pt x="7843" y="14264"/>
                    <a:pt x="7843" y="14060"/>
                    <a:pt x="7843" y="14060"/>
                  </a:cubicBezTo>
                  <a:cubicBezTo>
                    <a:pt x="7843" y="14060"/>
                    <a:pt x="7907" y="14060"/>
                    <a:pt x="7907" y="14060"/>
                  </a:cubicBezTo>
                  <a:cubicBezTo>
                    <a:pt x="7907" y="14060"/>
                    <a:pt x="7907" y="13857"/>
                    <a:pt x="7971" y="13857"/>
                  </a:cubicBezTo>
                  <a:cubicBezTo>
                    <a:pt x="7971" y="13857"/>
                    <a:pt x="8036" y="13653"/>
                    <a:pt x="8100" y="13653"/>
                  </a:cubicBezTo>
                  <a:cubicBezTo>
                    <a:pt x="8100" y="13857"/>
                    <a:pt x="8100" y="13857"/>
                    <a:pt x="8100" y="13857"/>
                  </a:cubicBezTo>
                  <a:cubicBezTo>
                    <a:pt x="8229" y="14264"/>
                    <a:pt x="8357" y="14468"/>
                    <a:pt x="8486" y="14875"/>
                  </a:cubicBezTo>
                  <a:cubicBezTo>
                    <a:pt x="8550" y="15079"/>
                    <a:pt x="8679" y="15283"/>
                    <a:pt x="8743" y="15487"/>
                  </a:cubicBezTo>
                  <a:cubicBezTo>
                    <a:pt x="8743" y="15691"/>
                    <a:pt x="8807" y="15691"/>
                    <a:pt x="8871" y="15894"/>
                  </a:cubicBezTo>
                  <a:cubicBezTo>
                    <a:pt x="8871" y="15691"/>
                    <a:pt x="8871" y="15691"/>
                    <a:pt x="8871" y="15691"/>
                  </a:cubicBezTo>
                  <a:cubicBezTo>
                    <a:pt x="8871" y="15691"/>
                    <a:pt x="8871" y="15691"/>
                    <a:pt x="8871" y="15487"/>
                  </a:cubicBezTo>
                  <a:cubicBezTo>
                    <a:pt x="8936" y="15487"/>
                    <a:pt x="8936" y="15691"/>
                    <a:pt x="9000" y="15691"/>
                  </a:cubicBezTo>
                  <a:cubicBezTo>
                    <a:pt x="9000" y="15691"/>
                    <a:pt x="9064" y="15691"/>
                    <a:pt x="9064" y="15691"/>
                  </a:cubicBezTo>
                  <a:cubicBezTo>
                    <a:pt x="9064" y="15691"/>
                    <a:pt x="9064" y="15894"/>
                    <a:pt x="9064" y="15894"/>
                  </a:cubicBezTo>
                  <a:cubicBezTo>
                    <a:pt x="9064" y="15894"/>
                    <a:pt x="9129" y="15894"/>
                    <a:pt x="9129" y="15894"/>
                  </a:cubicBezTo>
                  <a:cubicBezTo>
                    <a:pt x="9193" y="15894"/>
                    <a:pt x="9257" y="15691"/>
                    <a:pt x="9321" y="15691"/>
                  </a:cubicBezTo>
                  <a:cubicBezTo>
                    <a:pt x="9386" y="15691"/>
                    <a:pt x="9450" y="15894"/>
                    <a:pt x="9514" y="16098"/>
                  </a:cubicBezTo>
                  <a:cubicBezTo>
                    <a:pt x="9514" y="16098"/>
                    <a:pt x="9579" y="16098"/>
                    <a:pt x="9643" y="16302"/>
                  </a:cubicBezTo>
                  <a:cubicBezTo>
                    <a:pt x="9643" y="16302"/>
                    <a:pt x="9643" y="16302"/>
                    <a:pt x="9707" y="16506"/>
                  </a:cubicBezTo>
                  <a:cubicBezTo>
                    <a:pt x="9707" y="16506"/>
                    <a:pt x="9836" y="16506"/>
                    <a:pt x="9836" y="16506"/>
                  </a:cubicBezTo>
                  <a:cubicBezTo>
                    <a:pt x="9900" y="16506"/>
                    <a:pt x="9900" y="16302"/>
                    <a:pt x="9900" y="16506"/>
                  </a:cubicBezTo>
                  <a:cubicBezTo>
                    <a:pt x="9900" y="16302"/>
                    <a:pt x="9900" y="16506"/>
                    <a:pt x="9900" y="16506"/>
                  </a:cubicBezTo>
                  <a:cubicBezTo>
                    <a:pt x="9964" y="16709"/>
                    <a:pt x="10093" y="16913"/>
                    <a:pt x="10093" y="16709"/>
                  </a:cubicBezTo>
                  <a:cubicBezTo>
                    <a:pt x="10157" y="16709"/>
                    <a:pt x="10157" y="16709"/>
                    <a:pt x="10157" y="16506"/>
                  </a:cubicBezTo>
                  <a:cubicBezTo>
                    <a:pt x="10157" y="16506"/>
                    <a:pt x="10221" y="16709"/>
                    <a:pt x="10221" y="16506"/>
                  </a:cubicBezTo>
                  <a:cubicBezTo>
                    <a:pt x="10221" y="16506"/>
                    <a:pt x="10286" y="16506"/>
                    <a:pt x="10286" y="16506"/>
                  </a:cubicBezTo>
                  <a:cubicBezTo>
                    <a:pt x="10286" y="16506"/>
                    <a:pt x="10350" y="16506"/>
                    <a:pt x="10286" y="16506"/>
                  </a:cubicBezTo>
                  <a:cubicBezTo>
                    <a:pt x="10350" y="16302"/>
                    <a:pt x="10286" y="16302"/>
                    <a:pt x="10350" y="16302"/>
                  </a:cubicBezTo>
                  <a:cubicBezTo>
                    <a:pt x="10350" y="16302"/>
                    <a:pt x="10350" y="16098"/>
                    <a:pt x="10414" y="16098"/>
                  </a:cubicBezTo>
                  <a:cubicBezTo>
                    <a:pt x="10414" y="16098"/>
                    <a:pt x="10414" y="16098"/>
                    <a:pt x="10479" y="16098"/>
                  </a:cubicBezTo>
                  <a:cubicBezTo>
                    <a:pt x="10543" y="15894"/>
                    <a:pt x="10543" y="15894"/>
                    <a:pt x="10607" y="15894"/>
                  </a:cubicBezTo>
                  <a:cubicBezTo>
                    <a:pt x="10607" y="15894"/>
                    <a:pt x="10607" y="15691"/>
                    <a:pt x="10607" y="15691"/>
                  </a:cubicBezTo>
                  <a:cubicBezTo>
                    <a:pt x="10671" y="15691"/>
                    <a:pt x="10671" y="15894"/>
                    <a:pt x="10671" y="15894"/>
                  </a:cubicBezTo>
                  <a:cubicBezTo>
                    <a:pt x="10736" y="15894"/>
                    <a:pt x="10671" y="15691"/>
                    <a:pt x="10736" y="15894"/>
                  </a:cubicBezTo>
                  <a:cubicBezTo>
                    <a:pt x="10736" y="15894"/>
                    <a:pt x="10736" y="15894"/>
                    <a:pt x="10800" y="15894"/>
                  </a:cubicBezTo>
                  <a:cubicBezTo>
                    <a:pt x="10800" y="15894"/>
                    <a:pt x="10864" y="15894"/>
                    <a:pt x="10929" y="15894"/>
                  </a:cubicBezTo>
                  <a:cubicBezTo>
                    <a:pt x="10993" y="15894"/>
                    <a:pt x="10993" y="16098"/>
                    <a:pt x="11057" y="16302"/>
                  </a:cubicBezTo>
                  <a:cubicBezTo>
                    <a:pt x="11057" y="16302"/>
                    <a:pt x="11121" y="16302"/>
                    <a:pt x="11121" y="16302"/>
                  </a:cubicBezTo>
                  <a:cubicBezTo>
                    <a:pt x="11121" y="16302"/>
                    <a:pt x="11186" y="16302"/>
                    <a:pt x="11186" y="16302"/>
                  </a:cubicBezTo>
                  <a:cubicBezTo>
                    <a:pt x="11250" y="16302"/>
                    <a:pt x="11314" y="16302"/>
                    <a:pt x="11379" y="16302"/>
                  </a:cubicBezTo>
                  <a:cubicBezTo>
                    <a:pt x="11379" y="16302"/>
                    <a:pt x="11443" y="16506"/>
                    <a:pt x="11443" y="16302"/>
                  </a:cubicBezTo>
                  <a:cubicBezTo>
                    <a:pt x="11443" y="16302"/>
                    <a:pt x="11507" y="16302"/>
                    <a:pt x="11507" y="16302"/>
                  </a:cubicBezTo>
                  <a:cubicBezTo>
                    <a:pt x="11507" y="16302"/>
                    <a:pt x="11507" y="16302"/>
                    <a:pt x="11571" y="16302"/>
                  </a:cubicBezTo>
                  <a:cubicBezTo>
                    <a:pt x="11571" y="15894"/>
                    <a:pt x="11443" y="15894"/>
                    <a:pt x="11443" y="15487"/>
                  </a:cubicBezTo>
                  <a:cubicBezTo>
                    <a:pt x="11379" y="15487"/>
                    <a:pt x="11443" y="15487"/>
                    <a:pt x="11443" y="15283"/>
                  </a:cubicBezTo>
                  <a:cubicBezTo>
                    <a:pt x="11443" y="15283"/>
                    <a:pt x="11507" y="15079"/>
                    <a:pt x="11443" y="15079"/>
                  </a:cubicBezTo>
                  <a:cubicBezTo>
                    <a:pt x="11571" y="15079"/>
                    <a:pt x="11700" y="15283"/>
                    <a:pt x="11764" y="15283"/>
                  </a:cubicBezTo>
                  <a:cubicBezTo>
                    <a:pt x="11829" y="15283"/>
                    <a:pt x="11957" y="15283"/>
                    <a:pt x="11957" y="15487"/>
                  </a:cubicBezTo>
                  <a:cubicBezTo>
                    <a:pt x="12086" y="15487"/>
                    <a:pt x="12086" y="15894"/>
                    <a:pt x="12150" y="15894"/>
                  </a:cubicBezTo>
                  <a:cubicBezTo>
                    <a:pt x="12279" y="16098"/>
                    <a:pt x="12343" y="16302"/>
                    <a:pt x="12407" y="16098"/>
                  </a:cubicBezTo>
                  <a:cubicBezTo>
                    <a:pt x="12536" y="16098"/>
                    <a:pt x="12536" y="15894"/>
                    <a:pt x="12664" y="16098"/>
                  </a:cubicBezTo>
                  <a:cubicBezTo>
                    <a:pt x="12729" y="16098"/>
                    <a:pt x="12857" y="16098"/>
                    <a:pt x="12986" y="16302"/>
                  </a:cubicBezTo>
                  <a:cubicBezTo>
                    <a:pt x="13050" y="16302"/>
                    <a:pt x="13050" y="16506"/>
                    <a:pt x="13114" y="16506"/>
                  </a:cubicBezTo>
                  <a:cubicBezTo>
                    <a:pt x="13179" y="16709"/>
                    <a:pt x="13307" y="16709"/>
                    <a:pt x="13371" y="16709"/>
                  </a:cubicBezTo>
                  <a:cubicBezTo>
                    <a:pt x="13436" y="16709"/>
                    <a:pt x="13500" y="16709"/>
                    <a:pt x="13564" y="16709"/>
                  </a:cubicBezTo>
                  <a:cubicBezTo>
                    <a:pt x="13629" y="16506"/>
                    <a:pt x="13757" y="16506"/>
                    <a:pt x="13757" y="16506"/>
                  </a:cubicBezTo>
                  <a:cubicBezTo>
                    <a:pt x="13821" y="16506"/>
                    <a:pt x="13757" y="16302"/>
                    <a:pt x="13821" y="16302"/>
                  </a:cubicBezTo>
                  <a:cubicBezTo>
                    <a:pt x="13821" y="16302"/>
                    <a:pt x="13821" y="16302"/>
                    <a:pt x="13821" y="16302"/>
                  </a:cubicBezTo>
                  <a:cubicBezTo>
                    <a:pt x="13886" y="16098"/>
                    <a:pt x="13886" y="16098"/>
                    <a:pt x="13950" y="16098"/>
                  </a:cubicBezTo>
                  <a:cubicBezTo>
                    <a:pt x="14014" y="16098"/>
                    <a:pt x="14079" y="16302"/>
                    <a:pt x="14143" y="16302"/>
                  </a:cubicBezTo>
                  <a:cubicBezTo>
                    <a:pt x="14143" y="16302"/>
                    <a:pt x="14143" y="16302"/>
                    <a:pt x="14207" y="16302"/>
                  </a:cubicBezTo>
                  <a:cubicBezTo>
                    <a:pt x="14271" y="16302"/>
                    <a:pt x="14400" y="16506"/>
                    <a:pt x="14464" y="16506"/>
                  </a:cubicBezTo>
                  <a:cubicBezTo>
                    <a:pt x="14529" y="16506"/>
                    <a:pt x="14529" y="16302"/>
                    <a:pt x="14593" y="16302"/>
                  </a:cubicBezTo>
                  <a:cubicBezTo>
                    <a:pt x="14593" y="16302"/>
                    <a:pt x="14657" y="16302"/>
                    <a:pt x="14657" y="16098"/>
                  </a:cubicBezTo>
                  <a:cubicBezTo>
                    <a:pt x="14657" y="16098"/>
                    <a:pt x="14593" y="16098"/>
                    <a:pt x="14593" y="16098"/>
                  </a:cubicBezTo>
                  <a:cubicBezTo>
                    <a:pt x="14593" y="15894"/>
                    <a:pt x="14593" y="15894"/>
                    <a:pt x="14593" y="15691"/>
                  </a:cubicBezTo>
                  <a:cubicBezTo>
                    <a:pt x="14593" y="15691"/>
                    <a:pt x="14593" y="15487"/>
                    <a:pt x="14593" y="15283"/>
                  </a:cubicBezTo>
                  <a:cubicBezTo>
                    <a:pt x="14657" y="15079"/>
                    <a:pt x="14657" y="15079"/>
                    <a:pt x="14593" y="14875"/>
                  </a:cubicBezTo>
                  <a:cubicBezTo>
                    <a:pt x="14529" y="14672"/>
                    <a:pt x="14529" y="14875"/>
                    <a:pt x="14464" y="14672"/>
                  </a:cubicBezTo>
                  <a:cubicBezTo>
                    <a:pt x="14400" y="14672"/>
                    <a:pt x="14464" y="14468"/>
                    <a:pt x="14529" y="14264"/>
                  </a:cubicBezTo>
                  <a:cubicBezTo>
                    <a:pt x="14657" y="14264"/>
                    <a:pt x="14786" y="14264"/>
                    <a:pt x="14850" y="14264"/>
                  </a:cubicBezTo>
                  <a:cubicBezTo>
                    <a:pt x="14914" y="14264"/>
                    <a:pt x="15043" y="14264"/>
                    <a:pt x="15107" y="14468"/>
                  </a:cubicBezTo>
                  <a:cubicBezTo>
                    <a:pt x="15171" y="14060"/>
                    <a:pt x="15750" y="15894"/>
                    <a:pt x="15814" y="16098"/>
                  </a:cubicBezTo>
                  <a:cubicBezTo>
                    <a:pt x="15814" y="16098"/>
                    <a:pt x="15814" y="16098"/>
                    <a:pt x="15879" y="16098"/>
                  </a:cubicBezTo>
                  <a:cubicBezTo>
                    <a:pt x="15879" y="16098"/>
                    <a:pt x="15879" y="16302"/>
                    <a:pt x="15879" y="16302"/>
                  </a:cubicBezTo>
                  <a:cubicBezTo>
                    <a:pt x="15879" y="16302"/>
                    <a:pt x="15943" y="16506"/>
                    <a:pt x="16007" y="16506"/>
                  </a:cubicBezTo>
                  <a:cubicBezTo>
                    <a:pt x="16007" y="16506"/>
                    <a:pt x="16071" y="16506"/>
                    <a:pt x="16071" y="16506"/>
                  </a:cubicBezTo>
                  <a:cubicBezTo>
                    <a:pt x="16136" y="16506"/>
                    <a:pt x="16136" y="16709"/>
                    <a:pt x="16200" y="16709"/>
                  </a:cubicBezTo>
                  <a:cubicBezTo>
                    <a:pt x="16200" y="16709"/>
                    <a:pt x="16264" y="16709"/>
                    <a:pt x="16329" y="16709"/>
                  </a:cubicBezTo>
                  <a:cubicBezTo>
                    <a:pt x="16393" y="16913"/>
                    <a:pt x="16457" y="16913"/>
                    <a:pt x="16521" y="17117"/>
                  </a:cubicBezTo>
                  <a:cubicBezTo>
                    <a:pt x="16586" y="17321"/>
                    <a:pt x="16586" y="17525"/>
                    <a:pt x="16650" y="17525"/>
                  </a:cubicBezTo>
                  <a:cubicBezTo>
                    <a:pt x="16714" y="17728"/>
                    <a:pt x="16779" y="17728"/>
                    <a:pt x="16843" y="17525"/>
                  </a:cubicBezTo>
                  <a:cubicBezTo>
                    <a:pt x="16907" y="17525"/>
                    <a:pt x="16843" y="17525"/>
                    <a:pt x="16907" y="17525"/>
                  </a:cubicBezTo>
                  <a:cubicBezTo>
                    <a:pt x="16907" y="17525"/>
                    <a:pt x="16907" y="17321"/>
                    <a:pt x="16907" y="17321"/>
                  </a:cubicBezTo>
                  <a:cubicBezTo>
                    <a:pt x="16907" y="17321"/>
                    <a:pt x="16971" y="17321"/>
                    <a:pt x="16971" y="17321"/>
                  </a:cubicBezTo>
                  <a:cubicBezTo>
                    <a:pt x="16971" y="17321"/>
                    <a:pt x="16971" y="17321"/>
                    <a:pt x="16971" y="17321"/>
                  </a:cubicBezTo>
                  <a:cubicBezTo>
                    <a:pt x="17100" y="17117"/>
                    <a:pt x="17100" y="17321"/>
                    <a:pt x="17164" y="17525"/>
                  </a:cubicBezTo>
                  <a:cubicBezTo>
                    <a:pt x="17164" y="17525"/>
                    <a:pt x="17229" y="17525"/>
                    <a:pt x="17229" y="17728"/>
                  </a:cubicBezTo>
                  <a:cubicBezTo>
                    <a:pt x="17229" y="17728"/>
                    <a:pt x="17164" y="17728"/>
                    <a:pt x="17164" y="17932"/>
                  </a:cubicBezTo>
                  <a:cubicBezTo>
                    <a:pt x="17164" y="17932"/>
                    <a:pt x="17164" y="17932"/>
                    <a:pt x="17164" y="17932"/>
                  </a:cubicBezTo>
                  <a:cubicBezTo>
                    <a:pt x="17229" y="18136"/>
                    <a:pt x="17229" y="18340"/>
                    <a:pt x="17229" y="18543"/>
                  </a:cubicBezTo>
                  <a:cubicBezTo>
                    <a:pt x="17229" y="18543"/>
                    <a:pt x="17229" y="18747"/>
                    <a:pt x="17229" y="18747"/>
                  </a:cubicBezTo>
                  <a:cubicBezTo>
                    <a:pt x="17229" y="18747"/>
                    <a:pt x="17229" y="18747"/>
                    <a:pt x="17229" y="18747"/>
                  </a:cubicBezTo>
                  <a:cubicBezTo>
                    <a:pt x="17229" y="18747"/>
                    <a:pt x="17229" y="18951"/>
                    <a:pt x="17229" y="18951"/>
                  </a:cubicBezTo>
                  <a:cubicBezTo>
                    <a:pt x="17229" y="18951"/>
                    <a:pt x="17293" y="19155"/>
                    <a:pt x="17229" y="19155"/>
                  </a:cubicBezTo>
                  <a:cubicBezTo>
                    <a:pt x="17229" y="19155"/>
                    <a:pt x="17164" y="19155"/>
                    <a:pt x="17100" y="19155"/>
                  </a:cubicBezTo>
                  <a:cubicBezTo>
                    <a:pt x="17036" y="18951"/>
                    <a:pt x="17036" y="18951"/>
                    <a:pt x="17036" y="19155"/>
                  </a:cubicBezTo>
                  <a:cubicBezTo>
                    <a:pt x="17036" y="19155"/>
                    <a:pt x="17036" y="19155"/>
                    <a:pt x="17036" y="19358"/>
                  </a:cubicBezTo>
                  <a:cubicBezTo>
                    <a:pt x="17036" y="19358"/>
                    <a:pt x="16971" y="19358"/>
                    <a:pt x="16971" y="19358"/>
                  </a:cubicBezTo>
                  <a:cubicBezTo>
                    <a:pt x="16971" y="19358"/>
                    <a:pt x="17100" y="19766"/>
                    <a:pt x="17100" y="19970"/>
                  </a:cubicBezTo>
                  <a:cubicBezTo>
                    <a:pt x="17100" y="19970"/>
                    <a:pt x="17164" y="20174"/>
                    <a:pt x="17164" y="20377"/>
                  </a:cubicBezTo>
                  <a:cubicBezTo>
                    <a:pt x="17164" y="20377"/>
                    <a:pt x="17164" y="20377"/>
                    <a:pt x="17164" y="20377"/>
                  </a:cubicBezTo>
                  <a:cubicBezTo>
                    <a:pt x="17164" y="20581"/>
                    <a:pt x="17164" y="20377"/>
                    <a:pt x="17164" y="20581"/>
                  </a:cubicBezTo>
                  <a:cubicBezTo>
                    <a:pt x="17100" y="20581"/>
                    <a:pt x="17100" y="20581"/>
                    <a:pt x="17164" y="20581"/>
                  </a:cubicBezTo>
                  <a:cubicBezTo>
                    <a:pt x="17164" y="20785"/>
                    <a:pt x="17164" y="20785"/>
                    <a:pt x="17164" y="20785"/>
                  </a:cubicBezTo>
                  <a:cubicBezTo>
                    <a:pt x="17229" y="20785"/>
                    <a:pt x="17164" y="20581"/>
                    <a:pt x="17164" y="20581"/>
                  </a:cubicBezTo>
                  <a:cubicBezTo>
                    <a:pt x="17229" y="20581"/>
                    <a:pt x="17229" y="20785"/>
                    <a:pt x="17229" y="20581"/>
                  </a:cubicBezTo>
                  <a:cubicBezTo>
                    <a:pt x="17229" y="20377"/>
                    <a:pt x="17229" y="20174"/>
                    <a:pt x="17293" y="20174"/>
                  </a:cubicBezTo>
                  <a:cubicBezTo>
                    <a:pt x="17293" y="20377"/>
                    <a:pt x="17293" y="20377"/>
                    <a:pt x="17357" y="20174"/>
                  </a:cubicBezTo>
                  <a:cubicBezTo>
                    <a:pt x="17357" y="20377"/>
                    <a:pt x="17357" y="20377"/>
                    <a:pt x="17357" y="20581"/>
                  </a:cubicBezTo>
                  <a:cubicBezTo>
                    <a:pt x="17357" y="20581"/>
                    <a:pt x="17421" y="20581"/>
                    <a:pt x="17421" y="20581"/>
                  </a:cubicBezTo>
                  <a:cubicBezTo>
                    <a:pt x="17421" y="20581"/>
                    <a:pt x="17486" y="20581"/>
                    <a:pt x="17486" y="20581"/>
                  </a:cubicBezTo>
                  <a:cubicBezTo>
                    <a:pt x="17614" y="20581"/>
                    <a:pt x="17679" y="20377"/>
                    <a:pt x="17743" y="20174"/>
                  </a:cubicBezTo>
                  <a:cubicBezTo>
                    <a:pt x="17743" y="20174"/>
                    <a:pt x="17743" y="19970"/>
                    <a:pt x="17743" y="19970"/>
                  </a:cubicBezTo>
                  <a:cubicBezTo>
                    <a:pt x="17743" y="19766"/>
                    <a:pt x="17743" y="19766"/>
                    <a:pt x="17743" y="19562"/>
                  </a:cubicBezTo>
                  <a:cubicBezTo>
                    <a:pt x="17743" y="19562"/>
                    <a:pt x="17807" y="19562"/>
                    <a:pt x="17807" y="19562"/>
                  </a:cubicBezTo>
                  <a:cubicBezTo>
                    <a:pt x="17807" y="19358"/>
                    <a:pt x="17807" y="18951"/>
                    <a:pt x="17871" y="18747"/>
                  </a:cubicBezTo>
                  <a:cubicBezTo>
                    <a:pt x="17871" y="18543"/>
                    <a:pt x="17871" y="18543"/>
                    <a:pt x="17871" y="18340"/>
                  </a:cubicBezTo>
                  <a:cubicBezTo>
                    <a:pt x="17871" y="18340"/>
                    <a:pt x="17871" y="18136"/>
                    <a:pt x="17871" y="17932"/>
                  </a:cubicBezTo>
                  <a:cubicBezTo>
                    <a:pt x="17871" y="17932"/>
                    <a:pt x="17871" y="17932"/>
                    <a:pt x="17871" y="17728"/>
                  </a:cubicBezTo>
                  <a:cubicBezTo>
                    <a:pt x="17871" y="17728"/>
                    <a:pt x="17871" y="17728"/>
                    <a:pt x="17871" y="17525"/>
                  </a:cubicBezTo>
                  <a:cubicBezTo>
                    <a:pt x="17871" y="17525"/>
                    <a:pt x="17936" y="17321"/>
                    <a:pt x="17936" y="17117"/>
                  </a:cubicBezTo>
                  <a:cubicBezTo>
                    <a:pt x="17936" y="16913"/>
                    <a:pt x="17871" y="16709"/>
                    <a:pt x="17807" y="16506"/>
                  </a:cubicBezTo>
                  <a:cubicBezTo>
                    <a:pt x="17807" y="16302"/>
                    <a:pt x="17807" y="16302"/>
                    <a:pt x="17743" y="16098"/>
                  </a:cubicBezTo>
                  <a:cubicBezTo>
                    <a:pt x="17743" y="16098"/>
                    <a:pt x="17743" y="15894"/>
                    <a:pt x="17679" y="15894"/>
                  </a:cubicBezTo>
                  <a:cubicBezTo>
                    <a:pt x="17679" y="15691"/>
                    <a:pt x="17614" y="15487"/>
                    <a:pt x="17614" y="15283"/>
                  </a:cubicBezTo>
                  <a:cubicBezTo>
                    <a:pt x="17614" y="15283"/>
                    <a:pt x="17614" y="15079"/>
                    <a:pt x="17614" y="15079"/>
                  </a:cubicBezTo>
                  <a:cubicBezTo>
                    <a:pt x="17614" y="14875"/>
                    <a:pt x="17550" y="14875"/>
                    <a:pt x="17550" y="14875"/>
                  </a:cubicBezTo>
                  <a:cubicBezTo>
                    <a:pt x="17550" y="14875"/>
                    <a:pt x="17550" y="14875"/>
                    <a:pt x="17550" y="14672"/>
                  </a:cubicBezTo>
                  <a:cubicBezTo>
                    <a:pt x="17486" y="14672"/>
                    <a:pt x="17421" y="14468"/>
                    <a:pt x="17357" y="14468"/>
                  </a:cubicBezTo>
                  <a:cubicBezTo>
                    <a:pt x="17421" y="14468"/>
                    <a:pt x="17486" y="14468"/>
                    <a:pt x="17421" y="14468"/>
                  </a:cubicBezTo>
                  <a:cubicBezTo>
                    <a:pt x="17421" y="14264"/>
                    <a:pt x="17293" y="14060"/>
                    <a:pt x="17229" y="14060"/>
                  </a:cubicBezTo>
                  <a:cubicBezTo>
                    <a:pt x="17100" y="13857"/>
                    <a:pt x="17036" y="13653"/>
                    <a:pt x="16907" y="13857"/>
                  </a:cubicBezTo>
                  <a:cubicBezTo>
                    <a:pt x="16907" y="13857"/>
                    <a:pt x="16971" y="14060"/>
                    <a:pt x="16971" y="14060"/>
                  </a:cubicBezTo>
                  <a:cubicBezTo>
                    <a:pt x="16971" y="14060"/>
                    <a:pt x="16971" y="14264"/>
                    <a:pt x="16971" y="14264"/>
                  </a:cubicBezTo>
                  <a:cubicBezTo>
                    <a:pt x="16907" y="14264"/>
                    <a:pt x="16971" y="14060"/>
                    <a:pt x="16971" y="14060"/>
                  </a:cubicBezTo>
                  <a:cubicBezTo>
                    <a:pt x="16907" y="13857"/>
                    <a:pt x="16907" y="14060"/>
                    <a:pt x="16907" y="14060"/>
                  </a:cubicBezTo>
                  <a:cubicBezTo>
                    <a:pt x="16907" y="14264"/>
                    <a:pt x="16843" y="14264"/>
                    <a:pt x="16779" y="14264"/>
                  </a:cubicBezTo>
                  <a:cubicBezTo>
                    <a:pt x="16843" y="14060"/>
                    <a:pt x="16843" y="14060"/>
                    <a:pt x="16843" y="14060"/>
                  </a:cubicBezTo>
                  <a:cubicBezTo>
                    <a:pt x="16779" y="13857"/>
                    <a:pt x="16779" y="13857"/>
                    <a:pt x="16714" y="13857"/>
                  </a:cubicBezTo>
                  <a:cubicBezTo>
                    <a:pt x="16714" y="13857"/>
                    <a:pt x="16779" y="13857"/>
                    <a:pt x="16779" y="13857"/>
                  </a:cubicBezTo>
                  <a:moveTo>
                    <a:pt x="3600" y="408"/>
                  </a:moveTo>
                  <a:cubicBezTo>
                    <a:pt x="3600" y="408"/>
                    <a:pt x="3600" y="408"/>
                    <a:pt x="3536" y="408"/>
                  </a:cubicBezTo>
                  <a:cubicBezTo>
                    <a:pt x="3600" y="408"/>
                    <a:pt x="3664" y="611"/>
                    <a:pt x="3729" y="408"/>
                  </a:cubicBezTo>
                  <a:cubicBezTo>
                    <a:pt x="3729" y="408"/>
                    <a:pt x="3729" y="408"/>
                    <a:pt x="3729" y="408"/>
                  </a:cubicBezTo>
                  <a:cubicBezTo>
                    <a:pt x="3729" y="408"/>
                    <a:pt x="3793" y="408"/>
                    <a:pt x="3793" y="408"/>
                  </a:cubicBezTo>
                  <a:cubicBezTo>
                    <a:pt x="3729" y="408"/>
                    <a:pt x="3664" y="408"/>
                    <a:pt x="3600" y="408"/>
                  </a:cubicBezTo>
                  <a:close/>
                  <a:moveTo>
                    <a:pt x="3793" y="408"/>
                  </a:moveTo>
                  <a:cubicBezTo>
                    <a:pt x="3857" y="408"/>
                    <a:pt x="3921" y="408"/>
                    <a:pt x="3986" y="408"/>
                  </a:cubicBezTo>
                  <a:cubicBezTo>
                    <a:pt x="3986" y="408"/>
                    <a:pt x="4050" y="204"/>
                    <a:pt x="4050" y="204"/>
                  </a:cubicBezTo>
                  <a:cubicBezTo>
                    <a:pt x="4114" y="0"/>
                    <a:pt x="3921" y="204"/>
                    <a:pt x="3921" y="204"/>
                  </a:cubicBezTo>
                  <a:cubicBezTo>
                    <a:pt x="3857" y="204"/>
                    <a:pt x="3793" y="204"/>
                    <a:pt x="3793" y="408"/>
                  </a:cubicBezTo>
                  <a:close/>
                  <a:moveTo>
                    <a:pt x="3343" y="5502"/>
                  </a:moveTo>
                  <a:cubicBezTo>
                    <a:pt x="3343" y="5909"/>
                    <a:pt x="3536" y="5909"/>
                    <a:pt x="3600" y="5706"/>
                  </a:cubicBezTo>
                  <a:cubicBezTo>
                    <a:pt x="3600" y="5706"/>
                    <a:pt x="3600" y="5706"/>
                    <a:pt x="3600" y="5706"/>
                  </a:cubicBezTo>
                  <a:cubicBezTo>
                    <a:pt x="3600" y="5502"/>
                    <a:pt x="3536" y="5502"/>
                    <a:pt x="3536" y="5502"/>
                  </a:cubicBezTo>
                  <a:cubicBezTo>
                    <a:pt x="3471" y="5502"/>
                    <a:pt x="3407" y="5298"/>
                    <a:pt x="3343" y="5502"/>
                  </a:cubicBezTo>
                  <a:close/>
                  <a:moveTo>
                    <a:pt x="4114" y="204"/>
                  </a:moveTo>
                  <a:cubicBezTo>
                    <a:pt x="4114" y="204"/>
                    <a:pt x="4114" y="204"/>
                    <a:pt x="4114" y="204"/>
                  </a:cubicBezTo>
                  <a:cubicBezTo>
                    <a:pt x="4179" y="204"/>
                    <a:pt x="4307" y="204"/>
                    <a:pt x="4371" y="204"/>
                  </a:cubicBezTo>
                  <a:cubicBezTo>
                    <a:pt x="4307" y="0"/>
                    <a:pt x="4243" y="204"/>
                    <a:pt x="4114" y="204"/>
                  </a:cubicBezTo>
                  <a:close/>
                  <a:moveTo>
                    <a:pt x="3407" y="0"/>
                  </a:moveTo>
                  <a:cubicBezTo>
                    <a:pt x="3407" y="0"/>
                    <a:pt x="3536" y="204"/>
                    <a:pt x="3600" y="0"/>
                  </a:cubicBezTo>
                  <a:cubicBezTo>
                    <a:pt x="3600" y="0"/>
                    <a:pt x="3600" y="0"/>
                    <a:pt x="3600" y="0"/>
                  </a:cubicBezTo>
                  <a:cubicBezTo>
                    <a:pt x="3600" y="0"/>
                    <a:pt x="3600" y="0"/>
                    <a:pt x="3664" y="0"/>
                  </a:cubicBezTo>
                  <a:cubicBezTo>
                    <a:pt x="3536" y="0"/>
                    <a:pt x="3471" y="0"/>
                    <a:pt x="3343" y="0"/>
                  </a:cubicBezTo>
                  <a:cubicBezTo>
                    <a:pt x="3343" y="0"/>
                    <a:pt x="3343" y="0"/>
                    <a:pt x="3407" y="0"/>
                  </a:cubicBezTo>
                  <a:close/>
                  <a:moveTo>
                    <a:pt x="18707" y="18543"/>
                  </a:moveTo>
                  <a:cubicBezTo>
                    <a:pt x="18707" y="18340"/>
                    <a:pt x="18643" y="18136"/>
                    <a:pt x="18579" y="18136"/>
                  </a:cubicBezTo>
                  <a:cubicBezTo>
                    <a:pt x="18450" y="17932"/>
                    <a:pt x="18386" y="17728"/>
                    <a:pt x="18321" y="17321"/>
                  </a:cubicBezTo>
                  <a:cubicBezTo>
                    <a:pt x="18321" y="17321"/>
                    <a:pt x="18257" y="17117"/>
                    <a:pt x="18257" y="16913"/>
                  </a:cubicBezTo>
                  <a:cubicBezTo>
                    <a:pt x="18257" y="16709"/>
                    <a:pt x="18257" y="16709"/>
                    <a:pt x="18321" y="16709"/>
                  </a:cubicBezTo>
                  <a:cubicBezTo>
                    <a:pt x="18386" y="16709"/>
                    <a:pt x="18514" y="16913"/>
                    <a:pt x="18579" y="17117"/>
                  </a:cubicBezTo>
                  <a:cubicBezTo>
                    <a:pt x="18386" y="16506"/>
                    <a:pt x="18129" y="15691"/>
                    <a:pt x="17936" y="15079"/>
                  </a:cubicBezTo>
                  <a:cubicBezTo>
                    <a:pt x="17743" y="14672"/>
                    <a:pt x="17614" y="14060"/>
                    <a:pt x="17421" y="13653"/>
                  </a:cubicBezTo>
                  <a:cubicBezTo>
                    <a:pt x="17486" y="13857"/>
                    <a:pt x="17421" y="13857"/>
                    <a:pt x="17421" y="13857"/>
                  </a:cubicBezTo>
                  <a:cubicBezTo>
                    <a:pt x="17486" y="13857"/>
                    <a:pt x="17550" y="14060"/>
                    <a:pt x="17550" y="14060"/>
                  </a:cubicBezTo>
                  <a:cubicBezTo>
                    <a:pt x="17550" y="14060"/>
                    <a:pt x="17550" y="14060"/>
                    <a:pt x="17550" y="14060"/>
                  </a:cubicBezTo>
                  <a:cubicBezTo>
                    <a:pt x="17614" y="14264"/>
                    <a:pt x="17550" y="14264"/>
                    <a:pt x="17550" y="14264"/>
                  </a:cubicBezTo>
                  <a:cubicBezTo>
                    <a:pt x="17486" y="14264"/>
                    <a:pt x="17550" y="14468"/>
                    <a:pt x="17550" y="14468"/>
                  </a:cubicBezTo>
                  <a:cubicBezTo>
                    <a:pt x="17614" y="14875"/>
                    <a:pt x="17679" y="15079"/>
                    <a:pt x="17743" y="15283"/>
                  </a:cubicBezTo>
                  <a:cubicBezTo>
                    <a:pt x="17936" y="16098"/>
                    <a:pt x="18129" y="16913"/>
                    <a:pt x="18321" y="17728"/>
                  </a:cubicBezTo>
                  <a:cubicBezTo>
                    <a:pt x="18386" y="18136"/>
                    <a:pt x="18450" y="18340"/>
                    <a:pt x="18514" y="18747"/>
                  </a:cubicBezTo>
                  <a:cubicBezTo>
                    <a:pt x="18514" y="18543"/>
                    <a:pt x="18514" y="18340"/>
                    <a:pt x="18514" y="18340"/>
                  </a:cubicBezTo>
                  <a:cubicBezTo>
                    <a:pt x="18514" y="18136"/>
                    <a:pt x="18514" y="18340"/>
                    <a:pt x="18514" y="18340"/>
                  </a:cubicBezTo>
                  <a:cubicBezTo>
                    <a:pt x="18643" y="18340"/>
                    <a:pt x="18643" y="18340"/>
                    <a:pt x="18707" y="18543"/>
                  </a:cubicBezTo>
                  <a:cubicBezTo>
                    <a:pt x="18707" y="18543"/>
                    <a:pt x="18707" y="18543"/>
                    <a:pt x="18707" y="18543"/>
                  </a:cubicBezTo>
                  <a:close/>
                  <a:moveTo>
                    <a:pt x="2700" y="408"/>
                  </a:moveTo>
                  <a:cubicBezTo>
                    <a:pt x="2636" y="204"/>
                    <a:pt x="2571" y="408"/>
                    <a:pt x="2507" y="408"/>
                  </a:cubicBezTo>
                  <a:cubicBezTo>
                    <a:pt x="2571" y="408"/>
                    <a:pt x="2571" y="408"/>
                    <a:pt x="2636" y="408"/>
                  </a:cubicBezTo>
                  <a:cubicBezTo>
                    <a:pt x="2636" y="408"/>
                    <a:pt x="2636" y="408"/>
                    <a:pt x="2636" y="408"/>
                  </a:cubicBezTo>
                  <a:cubicBezTo>
                    <a:pt x="2636" y="408"/>
                    <a:pt x="2700" y="408"/>
                    <a:pt x="2764" y="408"/>
                  </a:cubicBezTo>
                  <a:cubicBezTo>
                    <a:pt x="2764" y="408"/>
                    <a:pt x="2764" y="408"/>
                    <a:pt x="2700" y="408"/>
                  </a:cubicBezTo>
                  <a:cubicBezTo>
                    <a:pt x="2764" y="408"/>
                    <a:pt x="2764" y="408"/>
                    <a:pt x="2829" y="408"/>
                  </a:cubicBezTo>
                  <a:cubicBezTo>
                    <a:pt x="2829" y="408"/>
                    <a:pt x="2829" y="408"/>
                    <a:pt x="2829" y="408"/>
                  </a:cubicBezTo>
                  <a:cubicBezTo>
                    <a:pt x="2893" y="204"/>
                    <a:pt x="2957" y="204"/>
                    <a:pt x="3021" y="204"/>
                  </a:cubicBezTo>
                  <a:cubicBezTo>
                    <a:pt x="2957" y="204"/>
                    <a:pt x="2829" y="204"/>
                    <a:pt x="2764" y="204"/>
                  </a:cubicBezTo>
                  <a:cubicBezTo>
                    <a:pt x="2764" y="204"/>
                    <a:pt x="2764" y="204"/>
                    <a:pt x="2764" y="204"/>
                  </a:cubicBezTo>
                  <a:cubicBezTo>
                    <a:pt x="2764" y="204"/>
                    <a:pt x="2764" y="408"/>
                    <a:pt x="2700" y="408"/>
                  </a:cubicBezTo>
                  <a:close/>
                  <a:moveTo>
                    <a:pt x="450" y="13449"/>
                  </a:moveTo>
                  <a:cubicBezTo>
                    <a:pt x="386" y="13449"/>
                    <a:pt x="386" y="13245"/>
                    <a:pt x="386" y="13245"/>
                  </a:cubicBezTo>
                  <a:cubicBezTo>
                    <a:pt x="321" y="13245"/>
                    <a:pt x="257" y="13245"/>
                    <a:pt x="193" y="13245"/>
                  </a:cubicBezTo>
                  <a:cubicBezTo>
                    <a:pt x="193" y="13449"/>
                    <a:pt x="193" y="13449"/>
                    <a:pt x="129" y="13449"/>
                  </a:cubicBezTo>
                  <a:cubicBezTo>
                    <a:pt x="129" y="13245"/>
                    <a:pt x="129" y="13245"/>
                    <a:pt x="193" y="13245"/>
                  </a:cubicBezTo>
                  <a:cubicBezTo>
                    <a:pt x="129" y="13245"/>
                    <a:pt x="129" y="13245"/>
                    <a:pt x="129" y="13245"/>
                  </a:cubicBezTo>
                  <a:cubicBezTo>
                    <a:pt x="129" y="13245"/>
                    <a:pt x="129" y="13449"/>
                    <a:pt x="129" y="13449"/>
                  </a:cubicBezTo>
                  <a:cubicBezTo>
                    <a:pt x="64" y="13449"/>
                    <a:pt x="64" y="13449"/>
                    <a:pt x="64" y="13449"/>
                  </a:cubicBezTo>
                  <a:cubicBezTo>
                    <a:pt x="64" y="13449"/>
                    <a:pt x="64" y="13449"/>
                    <a:pt x="64" y="13449"/>
                  </a:cubicBezTo>
                  <a:cubicBezTo>
                    <a:pt x="0" y="13449"/>
                    <a:pt x="0" y="13653"/>
                    <a:pt x="0" y="13653"/>
                  </a:cubicBezTo>
                  <a:cubicBezTo>
                    <a:pt x="129" y="13653"/>
                    <a:pt x="321" y="13653"/>
                    <a:pt x="450" y="13653"/>
                  </a:cubicBezTo>
                  <a:cubicBezTo>
                    <a:pt x="450" y="13653"/>
                    <a:pt x="450" y="13653"/>
                    <a:pt x="450" y="13449"/>
                  </a:cubicBezTo>
                  <a:close/>
                  <a:moveTo>
                    <a:pt x="3279" y="204"/>
                  </a:moveTo>
                  <a:cubicBezTo>
                    <a:pt x="3407" y="204"/>
                    <a:pt x="3471" y="204"/>
                    <a:pt x="3600" y="204"/>
                  </a:cubicBezTo>
                  <a:cubicBezTo>
                    <a:pt x="3536" y="204"/>
                    <a:pt x="3471" y="204"/>
                    <a:pt x="3343" y="204"/>
                  </a:cubicBezTo>
                  <a:cubicBezTo>
                    <a:pt x="3343" y="0"/>
                    <a:pt x="3279" y="0"/>
                    <a:pt x="3279" y="0"/>
                  </a:cubicBezTo>
                  <a:cubicBezTo>
                    <a:pt x="3279" y="0"/>
                    <a:pt x="3279" y="204"/>
                    <a:pt x="3214" y="204"/>
                  </a:cubicBezTo>
                  <a:cubicBezTo>
                    <a:pt x="3214" y="204"/>
                    <a:pt x="3279" y="204"/>
                    <a:pt x="3279" y="204"/>
                  </a:cubicBezTo>
                  <a:close/>
                </a:path>
              </a:pathLst>
            </a:custGeom>
            <a:solidFill>
              <a:srgbClr val="D0505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AB266986-F8DD-489D-9079-8C9BF12A914F}"/>
                </a:ext>
              </a:extLst>
            </p:cNvPr>
            <p:cNvSpPr/>
            <p:nvPr/>
          </p:nvSpPr>
          <p:spPr>
            <a:xfrm>
              <a:off x="3397740" y="2061656"/>
              <a:ext cx="148028" cy="79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3292"/>
                  </a:moveTo>
                  <a:cubicBezTo>
                    <a:pt x="20618" y="13292"/>
                    <a:pt x="19636" y="14954"/>
                    <a:pt x="19636" y="13292"/>
                  </a:cubicBezTo>
                  <a:cubicBezTo>
                    <a:pt x="19636" y="13292"/>
                    <a:pt x="19636" y="14954"/>
                    <a:pt x="19636" y="14954"/>
                  </a:cubicBezTo>
                  <a:cubicBezTo>
                    <a:pt x="18655" y="13292"/>
                    <a:pt x="18655" y="13292"/>
                    <a:pt x="17673" y="13292"/>
                  </a:cubicBezTo>
                  <a:cubicBezTo>
                    <a:pt x="17673" y="11631"/>
                    <a:pt x="17673" y="9969"/>
                    <a:pt x="17673" y="8308"/>
                  </a:cubicBezTo>
                  <a:cubicBezTo>
                    <a:pt x="17673" y="6646"/>
                    <a:pt x="16691" y="4985"/>
                    <a:pt x="15709" y="3323"/>
                  </a:cubicBezTo>
                  <a:cubicBezTo>
                    <a:pt x="15709" y="3323"/>
                    <a:pt x="14727" y="0"/>
                    <a:pt x="13745" y="0"/>
                  </a:cubicBezTo>
                  <a:cubicBezTo>
                    <a:pt x="13745" y="0"/>
                    <a:pt x="12764" y="0"/>
                    <a:pt x="12764" y="0"/>
                  </a:cubicBezTo>
                  <a:cubicBezTo>
                    <a:pt x="12764" y="1662"/>
                    <a:pt x="11782" y="1662"/>
                    <a:pt x="11782" y="1662"/>
                  </a:cubicBezTo>
                  <a:cubicBezTo>
                    <a:pt x="10800" y="1662"/>
                    <a:pt x="10800" y="1662"/>
                    <a:pt x="10800" y="1662"/>
                  </a:cubicBezTo>
                  <a:cubicBezTo>
                    <a:pt x="9818" y="1662"/>
                    <a:pt x="9818" y="1662"/>
                    <a:pt x="8836" y="1662"/>
                  </a:cubicBezTo>
                  <a:cubicBezTo>
                    <a:pt x="8836" y="1662"/>
                    <a:pt x="7855" y="1662"/>
                    <a:pt x="6873" y="1662"/>
                  </a:cubicBezTo>
                  <a:cubicBezTo>
                    <a:pt x="6873" y="1662"/>
                    <a:pt x="5891" y="0"/>
                    <a:pt x="5891" y="0"/>
                  </a:cubicBezTo>
                  <a:cubicBezTo>
                    <a:pt x="5891" y="0"/>
                    <a:pt x="4909" y="1662"/>
                    <a:pt x="4909" y="1662"/>
                  </a:cubicBezTo>
                  <a:cubicBezTo>
                    <a:pt x="4909" y="1662"/>
                    <a:pt x="3927" y="1662"/>
                    <a:pt x="3927" y="1662"/>
                  </a:cubicBezTo>
                  <a:cubicBezTo>
                    <a:pt x="2945" y="3323"/>
                    <a:pt x="2945" y="4985"/>
                    <a:pt x="2945" y="6646"/>
                  </a:cubicBezTo>
                  <a:cubicBezTo>
                    <a:pt x="1964" y="6646"/>
                    <a:pt x="1964" y="8308"/>
                    <a:pt x="1964" y="9969"/>
                  </a:cubicBezTo>
                  <a:cubicBezTo>
                    <a:pt x="982" y="9969"/>
                    <a:pt x="0" y="9969"/>
                    <a:pt x="0" y="9969"/>
                  </a:cubicBezTo>
                  <a:cubicBezTo>
                    <a:pt x="0" y="9969"/>
                    <a:pt x="982" y="11631"/>
                    <a:pt x="982" y="11631"/>
                  </a:cubicBezTo>
                  <a:cubicBezTo>
                    <a:pt x="982" y="11631"/>
                    <a:pt x="982" y="13292"/>
                    <a:pt x="982" y="13292"/>
                  </a:cubicBezTo>
                  <a:cubicBezTo>
                    <a:pt x="982" y="13292"/>
                    <a:pt x="1964" y="13292"/>
                    <a:pt x="1964" y="14954"/>
                  </a:cubicBezTo>
                  <a:cubicBezTo>
                    <a:pt x="1964" y="14954"/>
                    <a:pt x="1964" y="14954"/>
                    <a:pt x="2945" y="14954"/>
                  </a:cubicBezTo>
                  <a:cubicBezTo>
                    <a:pt x="2945" y="14954"/>
                    <a:pt x="1964" y="14954"/>
                    <a:pt x="1964" y="14954"/>
                  </a:cubicBezTo>
                  <a:cubicBezTo>
                    <a:pt x="1964" y="14954"/>
                    <a:pt x="1964" y="16615"/>
                    <a:pt x="1964" y="16615"/>
                  </a:cubicBezTo>
                  <a:cubicBezTo>
                    <a:pt x="1964" y="16615"/>
                    <a:pt x="2945" y="16615"/>
                    <a:pt x="1964" y="16615"/>
                  </a:cubicBezTo>
                  <a:cubicBezTo>
                    <a:pt x="2945" y="16615"/>
                    <a:pt x="3927" y="18277"/>
                    <a:pt x="3927" y="18277"/>
                  </a:cubicBezTo>
                  <a:cubicBezTo>
                    <a:pt x="4909" y="18277"/>
                    <a:pt x="4909" y="16615"/>
                    <a:pt x="5891" y="18277"/>
                  </a:cubicBezTo>
                  <a:cubicBezTo>
                    <a:pt x="4909" y="18277"/>
                    <a:pt x="4909" y="18277"/>
                    <a:pt x="4909" y="18277"/>
                  </a:cubicBezTo>
                  <a:cubicBezTo>
                    <a:pt x="4909" y="19938"/>
                    <a:pt x="5891" y="19938"/>
                    <a:pt x="5891" y="19938"/>
                  </a:cubicBezTo>
                  <a:cubicBezTo>
                    <a:pt x="5891" y="19938"/>
                    <a:pt x="5891" y="19938"/>
                    <a:pt x="5891" y="19938"/>
                  </a:cubicBezTo>
                  <a:cubicBezTo>
                    <a:pt x="5891" y="19938"/>
                    <a:pt x="5891" y="21600"/>
                    <a:pt x="5891" y="21600"/>
                  </a:cubicBezTo>
                  <a:cubicBezTo>
                    <a:pt x="6873" y="21600"/>
                    <a:pt x="9818" y="21600"/>
                    <a:pt x="10800" y="21600"/>
                  </a:cubicBezTo>
                  <a:cubicBezTo>
                    <a:pt x="11782" y="21600"/>
                    <a:pt x="11782" y="21600"/>
                    <a:pt x="12764" y="21600"/>
                  </a:cubicBezTo>
                  <a:cubicBezTo>
                    <a:pt x="13745" y="21600"/>
                    <a:pt x="14727" y="19938"/>
                    <a:pt x="15709" y="19938"/>
                  </a:cubicBezTo>
                  <a:cubicBezTo>
                    <a:pt x="16691" y="19938"/>
                    <a:pt x="17673" y="21600"/>
                    <a:pt x="19636" y="21600"/>
                  </a:cubicBezTo>
                  <a:cubicBezTo>
                    <a:pt x="19636" y="19938"/>
                    <a:pt x="19636" y="19938"/>
                    <a:pt x="19636" y="18277"/>
                  </a:cubicBezTo>
                  <a:cubicBezTo>
                    <a:pt x="19636" y="18277"/>
                    <a:pt x="19636" y="18277"/>
                    <a:pt x="19636" y="18277"/>
                  </a:cubicBezTo>
                  <a:cubicBezTo>
                    <a:pt x="19636" y="16615"/>
                    <a:pt x="19636" y="14954"/>
                    <a:pt x="20618" y="16615"/>
                  </a:cubicBezTo>
                  <a:cubicBezTo>
                    <a:pt x="19636" y="16615"/>
                    <a:pt x="20618" y="16615"/>
                    <a:pt x="20618" y="16615"/>
                  </a:cubicBezTo>
                  <a:cubicBezTo>
                    <a:pt x="20618" y="16615"/>
                    <a:pt x="20618" y="16615"/>
                    <a:pt x="21600" y="16615"/>
                  </a:cubicBezTo>
                  <a:cubicBezTo>
                    <a:pt x="21600" y="14954"/>
                    <a:pt x="21600" y="14954"/>
                    <a:pt x="21600" y="13292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2508E7FB-C1B7-4C7E-846B-FC88FBDBB6EE}"/>
                </a:ext>
              </a:extLst>
            </p:cNvPr>
            <p:cNvSpPr/>
            <p:nvPr/>
          </p:nvSpPr>
          <p:spPr>
            <a:xfrm>
              <a:off x="3938928" y="2455159"/>
              <a:ext cx="13027" cy="2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960"/>
                  </a:moveTo>
                  <a:cubicBezTo>
                    <a:pt x="10800" y="8640"/>
                    <a:pt x="21600" y="4320"/>
                    <a:pt x="10800" y="0"/>
                  </a:cubicBezTo>
                  <a:cubicBezTo>
                    <a:pt x="0" y="0"/>
                    <a:pt x="0" y="4320"/>
                    <a:pt x="0" y="8640"/>
                  </a:cubicBezTo>
                  <a:cubicBezTo>
                    <a:pt x="0" y="12960"/>
                    <a:pt x="0" y="21600"/>
                    <a:pt x="0" y="21600"/>
                  </a:cubicBezTo>
                  <a:cubicBezTo>
                    <a:pt x="10800" y="21600"/>
                    <a:pt x="21600" y="17280"/>
                    <a:pt x="21600" y="1296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Shape">
              <a:extLst>
                <a:ext uri="{FF2B5EF4-FFF2-40B4-BE49-F238E27FC236}">
                  <a16:creationId xmlns:a16="http://schemas.microsoft.com/office/drawing/2014/main" id="{E5CD08A6-57C5-4476-8AE2-D743C0D150A4}"/>
                </a:ext>
              </a:extLst>
            </p:cNvPr>
            <p:cNvSpPr/>
            <p:nvPr/>
          </p:nvSpPr>
          <p:spPr>
            <a:xfrm>
              <a:off x="1873653" y="2593731"/>
              <a:ext cx="29398" cy="11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90" h="21600" extrusionOk="0">
                  <a:moveTo>
                    <a:pt x="17280" y="0"/>
                  </a:moveTo>
                  <a:cubicBezTo>
                    <a:pt x="17280" y="0"/>
                    <a:pt x="12960" y="0"/>
                    <a:pt x="12960" y="0"/>
                  </a:cubicBezTo>
                  <a:cubicBezTo>
                    <a:pt x="12960" y="0"/>
                    <a:pt x="12960" y="0"/>
                    <a:pt x="12960" y="0"/>
                  </a:cubicBezTo>
                  <a:cubicBezTo>
                    <a:pt x="12960" y="0"/>
                    <a:pt x="4320" y="0"/>
                    <a:pt x="4320" y="0"/>
                  </a:cubicBezTo>
                  <a:cubicBezTo>
                    <a:pt x="0" y="0"/>
                    <a:pt x="0" y="0"/>
                    <a:pt x="0" y="10800"/>
                  </a:cubicBezTo>
                  <a:cubicBezTo>
                    <a:pt x="0" y="10800"/>
                    <a:pt x="0" y="10800"/>
                    <a:pt x="4320" y="21600"/>
                  </a:cubicBezTo>
                  <a:cubicBezTo>
                    <a:pt x="4320" y="21600"/>
                    <a:pt x="8640" y="21600"/>
                    <a:pt x="12960" y="21600"/>
                  </a:cubicBezTo>
                  <a:cubicBezTo>
                    <a:pt x="12960" y="21600"/>
                    <a:pt x="21600" y="0"/>
                    <a:pt x="17280" y="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9685508C-5FF9-4187-9131-197B553393C8}"/>
                </a:ext>
              </a:extLst>
            </p:cNvPr>
            <p:cNvSpPr/>
            <p:nvPr/>
          </p:nvSpPr>
          <p:spPr>
            <a:xfrm>
              <a:off x="2909843" y="2170610"/>
              <a:ext cx="60396" cy="90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0"/>
                  </a:moveTo>
                  <a:cubicBezTo>
                    <a:pt x="19200" y="1440"/>
                    <a:pt x="19200" y="1440"/>
                    <a:pt x="19200" y="1440"/>
                  </a:cubicBezTo>
                  <a:cubicBezTo>
                    <a:pt x="19200" y="1440"/>
                    <a:pt x="19200" y="1440"/>
                    <a:pt x="19200" y="1440"/>
                  </a:cubicBezTo>
                  <a:cubicBezTo>
                    <a:pt x="19200" y="1440"/>
                    <a:pt x="19200" y="1440"/>
                    <a:pt x="19200" y="1440"/>
                  </a:cubicBezTo>
                  <a:cubicBezTo>
                    <a:pt x="16800" y="0"/>
                    <a:pt x="19200" y="1440"/>
                    <a:pt x="16800" y="0"/>
                  </a:cubicBezTo>
                  <a:cubicBezTo>
                    <a:pt x="16800" y="0"/>
                    <a:pt x="14400" y="1440"/>
                    <a:pt x="12000" y="1440"/>
                  </a:cubicBezTo>
                  <a:cubicBezTo>
                    <a:pt x="12000" y="1440"/>
                    <a:pt x="9600" y="1440"/>
                    <a:pt x="9600" y="1440"/>
                  </a:cubicBezTo>
                  <a:cubicBezTo>
                    <a:pt x="9600" y="0"/>
                    <a:pt x="9600" y="0"/>
                    <a:pt x="9600" y="0"/>
                  </a:cubicBezTo>
                  <a:cubicBezTo>
                    <a:pt x="7200" y="0"/>
                    <a:pt x="4800" y="1440"/>
                    <a:pt x="4800" y="1440"/>
                  </a:cubicBezTo>
                  <a:cubicBezTo>
                    <a:pt x="4800" y="2880"/>
                    <a:pt x="7200" y="4320"/>
                    <a:pt x="4800" y="5760"/>
                  </a:cubicBezTo>
                  <a:cubicBezTo>
                    <a:pt x="4800" y="7200"/>
                    <a:pt x="4800" y="8640"/>
                    <a:pt x="2400" y="8640"/>
                  </a:cubicBezTo>
                  <a:cubicBezTo>
                    <a:pt x="2400" y="10080"/>
                    <a:pt x="0" y="11520"/>
                    <a:pt x="0" y="12960"/>
                  </a:cubicBezTo>
                  <a:cubicBezTo>
                    <a:pt x="0" y="14400"/>
                    <a:pt x="2400" y="12960"/>
                    <a:pt x="4800" y="12960"/>
                  </a:cubicBezTo>
                  <a:cubicBezTo>
                    <a:pt x="2400" y="12960"/>
                    <a:pt x="2400" y="12960"/>
                    <a:pt x="2400" y="12960"/>
                  </a:cubicBezTo>
                  <a:cubicBezTo>
                    <a:pt x="2400" y="12960"/>
                    <a:pt x="2400" y="14400"/>
                    <a:pt x="2400" y="14400"/>
                  </a:cubicBezTo>
                  <a:cubicBezTo>
                    <a:pt x="0" y="15840"/>
                    <a:pt x="2400" y="14400"/>
                    <a:pt x="4800" y="14400"/>
                  </a:cubicBezTo>
                  <a:cubicBezTo>
                    <a:pt x="4800" y="14400"/>
                    <a:pt x="4800" y="14400"/>
                    <a:pt x="2400" y="14400"/>
                  </a:cubicBezTo>
                  <a:cubicBezTo>
                    <a:pt x="4800" y="17280"/>
                    <a:pt x="2400" y="18720"/>
                    <a:pt x="2400" y="21600"/>
                  </a:cubicBezTo>
                  <a:cubicBezTo>
                    <a:pt x="2400" y="21600"/>
                    <a:pt x="4800" y="20160"/>
                    <a:pt x="4800" y="20160"/>
                  </a:cubicBezTo>
                  <a:cubicBezTo>
                    <a:pt x="7200" y="21600"/>
                    <a:pt x="9600" y="21600"/>
                    <a:pt x="9600" y="20160"/>
                  </a:cubicBezTo>
                  <a:cubicBezTo>
                    <a:pt x="12000" y="20160"/>
                    <a:pt x="9600" y="20160"/>
                    <a:pt x="12000" y="18720"/>
                  </a:cubicBezTo>
                  <a:cubicBezTo>
                    <a:pt x="12000" y="17280"/>
                    <a:pt x="14400" y="17280"/>
                    <a:pt x="14400" y="15840"/>
                  </a:cubicBezTo>
                  <a:cubicBezTo>
                    <a:pt x="14400" y="15840"/>
                    <a:pt x="12000" y="15840"/>
                    <a:pt x="12000" y="14400"/>
                  </a:cubicBezTo>
                  <a:cubicBezTo>
                    <a:pt x="12000" y="14400"/>
                    <a:pt x="14400" y="12960"/>
                    <a:pt x="14400" y="12960"/>
                  </a:cubicBezTo>
                  <a:cubicBezTo>
                    <a:pt x="14400" y="11520"/>
                    <a:pt x="12000" y="10080"/>
                    <a:pt x="12000" y="10080"/>
                  </a:cubicBezTo>
                  <a:cubicBezTo>
                    <a:pt x="14400" y="10080"/>
                    <a:pt x="14400" y="10080"/>
                    <a:pt x="14400" y="8640"/>
                  </a:cubicBezTo>
                  <a:cubicBezTo>
                    <a:pt x="16800" y="8640"/>
                    <a:pt x="14400" y="8640"/>
                    <a:pt x="14400" y="8640"/>
                  </a:cubicBezTo>
                  <a:cubicBezTo>
                    <a:pt x="14400" y="7200"/>
                    <a:pt x="16800" y="7200"/>
                    <a:pt x="16800" y="7200"/>
                  </a:cubicBezTo>
                  <a:cubicBezTo>
                    <a:pt x="16800" y="5760"/>
                    <a:pt x="16800" y="4320"/>
                    <a:pt x="16800" y="4320"/>
                  </a:cubicBezTo>
                  <a:cubicBezTo>
                    <a:pt x="16800" y="2880"/>
                    <a:pt x="19200" y="2880"/>
                    <a:pt x="21600" y="144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1785992D-B255-4B28-BF48-77E60C09EAF5}"/>
                </a:ext>
              </a:extLst>
            </p:cNvPr>
            <p:cNvSpPr/>
            <p:nvPr/>
          </p:nvSpPr>
          <p:spPr>
            <a:xfrm>
              <a:off x="3295898" y="1947413"/>
              <a:ext cx="155133" cy="99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extrusionOk="0">
                  <a:moveTo>
                    <a:pt x="21600" y="15247"/>
                  </a:moveTo>
                  <a:cubicBezTo>
                    <a:pt x="20661" y="15247"/>
                    <a:pt x="21600" y="13976"/>
                    <a:pt x="21600" y="13976"/>
                  </a:cubicBezTo>
                  <a:cubicBezTo>
                    <a:pt x="20661" y="13976"/>
                    <a:pt x="20661" y="12706"/>
                    <a:pt x="20661" y="12706"/>
                  </a:cubicBezTo>
                  <a:cubicBezTo>
                    <a:pt x="19722" y="11435"/>
                    <a:pt x="20661" y="10165"/>
                    <a:pt x="19722" y="10165"/>
                  </a:cubicBezTo>
                  <a:cubicBezTo>
                    <a:pt x="19722" y="10165"/>
                    <a:pt x="18783" y="10165"/>
                    <a:pt x="18783" y="8894"/>
                  </a:cubicBezTo>
                  <a:cubicBezTo>
                    <a:pt x="18783" y="8894"/>
                    <a:pt x="19722" y="7624"/>
                    <a:pt x="20661" y="7624"/>
                  </a:cubicBezTo>
                  <a:cubicBezTo>
                    <a:pt x="20661" y="7624"/>
                    <a:pt x="19722" y="3812"/>
                    <a:pt x="19722" y="3812"/>
                  </a:cubicBezTo>
                  <a:cubicBezTo>
                    <a:pt x="18783" y="1271"/>
                    <a:pt x="15965" y="1271"/>
                    <a:pt x="15026" y="1271"/>
                  </a:cubicBezTo>
                  <a:cubicBezTo>
                    <a:pt x="13148" y="1271"/>
                    <a:pt x="12209" y="1271"/>
                    <a:pt x="11270" y="1271"/>
                  </a:cubicBezTo>
                  <a:cubicBezTo>
                    <a:pt x="10330" y="1271"/>
                    <a:pt x="9391" y="2541"/>
                    <a:pt x="8452" y="0"/>
                  </a:cubicBezTo>
                  <a:cubicBezTo>
                    <a:pt x="9391" y="0"/>
                    <a:pt x="9391" y="0"/>
                    <a:pt x="9391" y="1271"/>
                  </a:cubicBezTo>
                  <a:cubicBezTo>
                    <a:pt x="8452" y="0"/>
                    <a:pt x="5635" y="0"/>
                    <a:pt x="4696" y="1271"/>
                  </a:cubicBezTo>
                  <a:cubicBezTo>
                    <a:pt x="4696" y="1271"/>
                    <a:pt x="4696" y="1271"/>
                    <a:pt x="3757" y="2541"/>
                  </a:cubicBezTo>
                  <a:cubicBezTo>
                    <a:pt x="3757" y="2541"/>
                    <a:pt x="2817" y="2541"/>
                    <a:pt x="2817" y="2541"/>
                  </a:cubicBezTo>
                  <a:cubicBezTo>
                    <a:pt x="1878" y="2541"/>
                    <a:pt x="939" y="3812"/>
                    <a:pt x="0" y="3812"/>
                  </a:cubicBezTo>
                  <a:cubicBezTo>
                    <a:pt x="0" y="3812"/>
                    <a:pt x="939" y="3812"/>
                    <a:pt x="939" y="3812"/>
                  </a:cubicBezTo>
                  <a:cubicBezTo>
                    <a:pt x="939" y="3812"/>
                    <a:pt x="0" y="3812"/>
                    <a:pt x="0" y="3812"/>
                  </a:cubicBezTo>
                  <a:cubicBezTo>
                    <a:pt x="0" y="5082"/>
                    <a:pt x="939" y="5082"/>
                    <a:pt x="939" y="6353"/>
                  </a:cubicBezTo>
                  <a:cubicBezTo>
                    <a:pt x="0" y="6353"/>
                    <a:pt x="0" y="6353"/>
                    <a:pt x="0" y="7624"/>
                  </a:cubicBezTo>
                  <a:cubicBezTo>
                    <a:pt x="0" y="7624"/>
                    <a:pt x="939" y="7624"/>
                    <a:pt x="939" y="8894"/>
                  </a:cubicBezTo>
                  <a:cubicBezTo>
                    <a:pt x="939" y="7624"/>
                    <a:pt x="939" y="10165"/>
                    <a:pt x="939" y="8894"/>
                  </a:cubicBezTo>
                  <a:cubicBezTo>
                    <a:pt x="939" y="10165"/>
                    <a:pt x="939" y="10165"/>
                    <a:pt x="939" y="11435"/>
                  </a:cubicBezTo>
                  <a:cubicBezTo>
                    <a:pt x="1878" y="12706"/>
                    <a:pt x="1878" y="12706"/>
                    <a:pt x="1878" y="13976"/>
                  </a:cubicBezTo>
                  <a:cubicBezTo>
                    <a:pt x="1878" y="13976"/>
                    <a:pt x="1878" y="13976"/>
                    <a:pt x="1878" y="13976"/>
                  </a:cubicBezTo>
                  <a:cubicBezTo>
                    <a:pt x="2817" y="13976"/>
                    <a:pt x="1878" y="13976"/>
                    <a:pt x="2817" y="13976"/>
                  </a:cubicBezTo>
                  <a:cubicBezTo>
                    <a:pt x="2817" y="15247"/>
                    <a:pt x="3757" y="15247"/>
                    <a:pt x="3757" y="15247"/>
                  </a:cubicBezTo>
                  <a:cubicBezTo>
                    <a:pt x="4696" y="15247"/>
                    <a:pt x="5635" y="15247"/>
                    <a:pt x="4696" y="16518"/>
                  </a:cubicBezTo>
                  <a:cubicBezTo>
                    <a:pt x="4696" y="16518"/>
                    <a:pt x="5635" y="16518"/>
                    <a:pt x="5635" y="16518"/>
                  </a:cubicBezTo>
                  <a:cubicBezTo>
                    <a:pt x="6574" y="17788"/>
                    <a:pt x="6574" y="16518"/>
                    <a:pt x="5635" y="16518"/>
                  </a:cubicBezTo>
                  <a:cubicBezTo>
                    <a:pt x="6574" y="16518"/>
                    <a:pt x="7513" y="16518"/>
                    <a:pt x="7513" y="16518"/>
                  </a:cubicBezTo>
                  <a:cubicBezTo>
                    <a:pt x="7513" y="16518"/>
                    <a:pt x="8452" y="16518"/>
                    <a:pt x="7513" y="16518"/>
                  </a:cubicBezTo>
                  <a:cubicBezTo>
                    <a:pt x="7513" y="17788"/>
                    <a:pt x="8452" y="17788"/>
                    <a:pt x="9391" y="17788"/>
                  </a:cubicBezTo>
                  <a:cubicBezTo>
                    <a:pt x="9391" y="17788"/>
                    <a:pt x="9391" y="17788"/>
                    <a:pt x="10330" y="19059"/>
                  </a:cubicBezTo>
                  <a:cubicBezTo>
                    <a:pt x="10330" y="19059"/>
                    <a:pt x="10330" y="19059"/>
                    <a:pt x="10330" y="19059"/>
                  </a:cubicBezTo>
                  <a:cubicBezTo>
                    <a:pt x="10330" y="19059"/>
                    <a:pt x="10330" y="20329"/>
                    <a:pt x="10330" y="20329"/>
                  </a:cubicBezTo>
                  <a:cubicBezTo>
                    <a:pt x="11270" y="20329"/>
                    <a:pt x="11270" y="19059"/>
                    <a:pt x="11270" y="19059"/>
                  </a:cubicBezTo>
                  <a:cubicBezTo>
                    <a:pt x="11270" y="19059"/>
                    <a:pt x="11270" y="19059"/>
                    <a:pt x="12209" y="19059"/>
                  </a:cubicBezTo>
                  <a:cubicBezTo>
                    <a:pt x="12209" y="20329"/>
                    <a:pt x="12209" y="20329"/>
                    <a:pt x="12209" y="20329"/>
                  </a:cubicBezTo>
                  <a:cubicBezTo>
                    <a:pt x="13148" y="20329"/>
                    <a:pt x="13148" y="20329"/>
                    <a:pt x="13148" y="20329"/>
                  </a:cubicBezTo>
                  <a:cubicBezTo>
                    <a:pt x="14087" y="20329"/>
                    <a:pt x="14087" y="20329"/>
                    <a:pt x="15026" y="20329"/>
                  </a:cubicBezTo>
                  <a:cubicBezTo>
                    <a:pt x="15026" y="20329"/>
                    <a:pt x="15026" y="19059"/>
                    <a:pt x="15965" y="19059"/>
                  </a:cubicBezTo>
                  <a:cubicBezTo>
                    <a:pt x="16904" y="20329"/>
                    <a:pt x="16904" y="20329"/>
                    <a:pt x="17843" y="20329"/>
                  </a:cubicBezTo>
                  <a:cubicBezTo>
                    <a:pt x="19722" y="21600"/>
                    <a:pt x="17843" y="20329"/>
                    <a:pt x="18783" y="19059"/>
                  </a:cubicBezTo>
                  <a:cubicBezTo>
                    <a:pt x="18783" y="17788"/>
                    <a:pt x="19722" y="16518"/>
                    <a:pt x="20661" y="16518"/>
                  </a:cubicBezTo>
                  <a:cubicBezTo>
                    <a:pt x="20661" y="16518"/>
                    <a:pt x="21600" y="16518"/>
                    <a:pt x="21600" y="15247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1FA238DD-5EE9-4967-A6A8-078F987EA311}"/>
                </a:ext>
              </a:extLst>
            </p:cNvPr>
            <p:cNvSpPr/>
            <p:nvPr/>
          </p:nvSpPr>
          <p:spPr>
            <a:xfrm>
              <a:off x="5130250" y="2593731"/>
              <a:ext cx="169344" cy="23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extrusionOk="0">
                  <a:moveTo>
                    <a:pt x="21600" y="18277"/>
                  </a:moveTo>
                  <a:cubicBezTo>
                    <a:pt x="21600" y="17723"/>
                    <a:pt x="21600" y="17723"/>
                    <a:pt x="21600" y="17169"/>
                  </a:cubicBezTo>
                  <a:cubicBezTo>
                    <a:pt x="20736" y="16615"/>
                    <a:pt x="20736" y="16615"/>
                    <a:pt x="20736" y="16615"/>
                  </a:cubicBezTo>
                  <a:cubicBezTo>
                    <a:pt x="20736" y="16615"/>
                    <a:pt x="20736" y="16615"/>
                    <a:pt x="20736" y="16062"/>
                  </a:cubicBezTo>
                  <a:cubicBezTo>
                    <a:pt x="20736" y="16062"/>
                    <a:pt x="20736" y="16062"/>
                    <a:pt x="20736" y="16062"/>
                  </a:cubicBezTo>
                  <a:cubicBezTo>
                    <a:pt x="20736" y="15508"/>
                    <a:pt x="20736" y="15508"/>
                    <a:pt x="20736" y="14954"/>
                  </a:cubicBezTo>
                  <a:cubicBezTo>
                    <a:pt x="19872" y="14954"/>
                    <a:pt x="19008" y="13846"/>
                    <a:pt x="18144" y="14400"/>
                  </a:cubicBezTo>
                  <a:cubicBezTo>
                    <a:pt x="18144" y="14954"/>
                    <a:pt x="19008" y="15508"/>
                    <a:pt x="19008" y="15508"/>
                  </a:cubicBezTo>
                  <a:cubicBezTo>
                    <a:pt x="19008" y="15508"/>
                    <a:pt x="19008" y="15508"/>
                    <a:pt x="18144" y="15508"/>
                  </a:cubicBezTo>
                  <a:cubicBezTo>
                    <a:pt x="18144" y="15508"/>
                    <a:pt x="18144" y="16062"/>
                    <a:pt x="18144" y="16062"/>
                  </a:cubicBezTo>
                  <a:cubicBezTo>
                    <a:pt x="17280" y="16062"/>
                    <a:pt x="17280" y="15508"/>
                    <a:pt x="17280" y="15508"/>
                  </a:cubicBezTo>
                  <a:cubicBezTo>
                    <a:pt x="17280" y="16062"/>
                    <a:pt x="17280" y="16062"/>
                    <a:pt x="17280" y="16062"/>
                  </a:cubicBezTo>
                  <a:cubicBezTo>
                    <a:pt x="17280" y="16062"/>
                    <a:pt x="17280" y="16615"/>
                    <a:pt x="17280" y="16615"/>
                  </a:cubicBezTo>
                  <a:cubicBezTo>
                    <a:pt x="17280" y="16615"/>
                    <a:pt x="16416" y="16062"/>
                    <a:pt x="16416" y="16062"/>
                  </a:cubicBezTo>
                  <a:cubicBezTo>
                    <a:pt x="16416" y="16615"/>
                    <a:pt x="16416" y="16615"/>
                    <a:pt x="16416" y="16615"/>
                  </a:cubicBezTo>
                  <a:cubicBezTo>
                    <a:pt x="15552" y="17169"/>
                    <a:pt x="15552" y="17169"/>
                    <a:pt x="14688" y="17169"/>
                  </a:cubicBezTo>
                  <a:cubicBezTo>
                    <a:pt x="16416" y="16615"/>
                    <a:pt x="14688" y="16062"/>
                    <a:pt x="13824" y="16615"/>
                  </a:cubicBezTo>
                  <a:cubicBezTo>
                    <a:pt x="12960" y="16615"/>
                    <a:pt x="13824" y="17169"/>
                    <a:pt x="12960" y="17169"/>
                  </a:cubicBezTo>
                  <a:cubicBezTo>
                    <a:pt x="12096" y="17169"/>
                    <a:pt x="11232" y="17169"/>
                    <a:pt x="11232" y="17723"/>
                  </a:cubicBezTo>
                  <a:cubicBezTo>
                    <a:pt x="11232" y="18831"/>
                    <a:pt x="11232" y="19938"/>
                    <a:pt x="12096" y="18277"/>
                  </a:cubicBezTo>
                  <a:cubicBezTo>
                    <a:pt x="12096" y="18277"/>
                    <a:pt x="12096" y="17723"/>
                    <a:pt x="12960" y="17723"/>
                  </a:cubicBezTo>
                  <a:cubicBezTo>
                    <a:pt x="12960" y="17723"/>
                    <a:pt x="13824" y="18277"/>
                    <a:pt x="13824" y="17723"/>
                  </a:cubicBezTo>
                  <a:cubicBezTo>
                    <a:pt x="13824" y="17723"/>
                    <a:pt x="13824" y="18277"/>
                    <a:pt x="14688" y="18277"/>
                  </a:cubicBezTo>
                  <a:cubicBezTo>
                    <a:pt x="14688" y="17723"/>
                    <a:pt x="14688" y="17169"/>
                    <a:pt x="15552" y="17723"/>
                  </a:cubicBezTo>
                  <a:cubicBezTo>
                    <a:pt x="16416" y="18277"/>
                    <a:pt x="15552" y="18277"/>
                    <a:pt x="15552" y="18831"/>
                  </a:cubicBezTo>
                  <a:cubicBezTo>
                    <a:pt x="15552" y="19385"/>
                    <a:pt x="16416" y="19938"/>
                    <a:pt x="16416" y="20492"/>
                  </a:cubicBezTo>
                  <a:cubicBezTo>
                    <a:pt x="17280" y="20492"/>
                    <a:pt x="18144" y="21046"/>
                    <a:pt x="18144" y="21046"/>
                  </a:cubicBezTo>
                  <a:cubicBezTo>
                    <a:pt x="18144" y="21046"/>
                    <a:pt x="19008" y="20492"/>
                    <a:pt x="19008" y="20492"/>
                  </a:cubicBezTo>
                  <a:cubicBezTo>
                    <a:pt x="19008" y="20492"/>
                    <a:pt x="18144" y="21600"/>
                    <a:pt x="19008" y="21046"/>
                  </a:cubicBezTo>
                  <a:cubicBezTo>
                    <a:pt x="19872" y="20492"/>
                    <a:pt x="19872" y="20492"/>
                    <a:pt x="19872" y="19938"/>
                  </a:cubicBezTo>
                  <a:cubicBezTo>
                    <a:pt x="19872" y="19938"/>
                    <a:pt x="19008" y="19938"/>
                    <a:pt x="19008" y="19385"/>
                  </a:cubicBezTo>
                  <a:cubicBezTo>
                    <a:pt x="19008" y="19385"/>
                    <a:pt x="19872" y="18277"/>
                    <a:pt x="19872" y="18277"/>
                  </a:cubicBezTo>
                  <a:cubicBezTo>
                    <a:pt x="19872" y="18277"/>
                    <a:pt x="20736" y="19938"/>
                    <a:pt x="20736" y="19938"/>
                  </a:cubicBezTo>
                  <a:cubicBezTo>
                    <a:pt x="20736" y="19938"/>
                    <a:pt x="20736" y="19385"/>
                    <a:pt x="20736" y="19385"/>
                  </a:cubicBezTo>
                  <a:cubicBezTo>
                    <a:pt x="21600" y="18831"/>
                    <a:pt x="21600" y="18831"/>
                    <a:pt x="21600" y="18277"/>
                  </a:cubicBezTo>
                  <a:close/>
                  <a:moveTo>
                    <a:pt x="18144" y="13846"/>
                  </a:moveTo>
                  <a:cubicBezTo>
                    <a:pt x="18144" y="13846"/>
                    <a:pt x="18144" y="13846"/>
                    <a:pt x="18144" y="13846"/>
                  </a:cubicBezTo>
                  <a:cubicBezTo>
                    <a:pt x="18144" y="13846"/>
                    <a:pt x="18144" y="13846"/>
                    <a:pt x="18144" y="13846"/>
                  </a:cubicBezTo>
                  <a:close/>
                  <a:moveTo>
                    <a:pt x="15552" y="13846"/>
                  </a:moveTo>
                  <a:cubicBezTo>
                    <a:pt x="15552" y="13846"/>
                    <a:pt x="14688" y="14400"/>
                    <a:pt x="14688" y="14400"/>
                  </a:cubicBezTo>
                  <a:cubicBezTo>
                    <a:pt x="15552" y="14954"/>
                    <a:pt x="16416" y="14400"/>
                    <a:pt x="16416" y="14400"/>
                  </a:cubicBezTo>
                  <a:cubicBezTo>
                    <a:pt x="17280" y="14400"/>
                    <a:pt x="16416" y="13292"/>
                    <a:pt x="15552" y="13846"/>
                  </a:cubicBezTo>
                  <a:close/>
                  <a:moveTo>
                    <a:pt x="12096" y="14400"/>
                  </a:moveTo>
                  <a:cubicBezTo>
                    <a:pt x="12096" y="14954"/>
                    <a:pt x="12096" y="14954"/>
                    <a:pt x="12960" y="14954"/>
                  </a:cubicBezTo>
                  <a:cubicBezTo>
                    <a:pt x="12960" y="15508"/>
                    <a:pt x="12960" y="15508"/>
                    <a:pt x="13824" y="15508"/>
                  </a:cubicBezTo>
                  <a:cubicBezTo>
                    <a:pt x="13824" y="15508"/>
                    <a:pt x="13824" y="14954"/>
                    <a:pt x="13824" y="14954"/>
                  </a:cubicBezTo>
                  <a:cubicBezTo>
                    <a:pt x="13824" y="14400"/>
                    <a:pt x="13824" y="13846"/>
                    <a:pt x="13824" y="13846"/>
                  </a:cubicBezTo>
                  <a:cubicBezTo>
                    <a:pt x="13824" y="13292"/>
                    <a:pt x="14688" y="12738"/>
                    <a:pt x="13824" y="12738"/>
                  </a:cubicBezTo>
                  <a:cubicBezTo>
                    <a:pt x="13824" y="12185"/>
                    <a:pt x="12960" y="12185"/>
                    <a:pt x="12960" y="12738"/>
                  </a:cubicBezTo>
                  <a:cubicBezTo>
                    <a:pt x="12096" y="12738"/>
                    <a:pt x="12960" y="13292"/>
                    <a:pt x="12960" y="13846"/>
                  </a:cubicBezTo>
                  <a:cubicBezTo>
                    <a:pt x="12960" y="13846"/>
                    <a:pt x="12960" y="13846"/>
                    <a:pt x="12096" y="13846"/>
                  </a:cubicBezTo>
                  <a:cubicBezTo>
                    <a:pt x="12096" y="14400"/>
                    <a:pt x="12096" y="13846"/>
                    <a:pt x="12096" y="14400"/>
                  </a:cubicBezTo>
                  <a:close/>
                  <a:moveTo>
                    <a:pt x="15552" y="12185"/>
                  </a:moveTo>
                  <a:cubicBezTo>
                    <a:pt x="15552" y="12185"/>
                    <a:pt x="15552" y="12185"/>
                    <a:pt x="14688" y="11631"/>
                  </a:cubicBezTo>
                  <a:cubicBezTo>
                    <a:pt x="14688" y="12185"/>
                    <a:pt x="14688" y="12738"/>
                    <a:pt x="14688" y="13292"/>
                  </a:cubicBezTo>
                  <a:cubicBezTo>
                    <a:pt x="13824" y="13846"/>
                    <a:pt x="13824" y="14400"/>
                    <a:pt x="13824" y="14954"/>
                  </a:cubicBezTo>
                  <a:cubicBezTo>
                    <a:pt x="13824" y="14400"/>
                    <a:pt x="14688" y="13846"/>
                    <a:pt x="14688" y="13846"/>
                  </a:cubicBezTo>
                  <a:cubicBezTo>
                    <a:pt x="14688" y="13292"/>
                    <a:pt x="14688" y="13292"/>
                    <a:pt x="15552" y="13292"/>
                  </a:cubicBezTo>
                  <a:cubicBezTo>
                    <a:pt x="15552" y="12738"/>
                    <a:pt x="15552" y="12738"/>
                    <a:pt x="15552" y="12185"/>
                  </a:cubicBezTo>
                  <a:close/>
                  <a:moveTo>
                    <a:pt x="5184" y="12738"/>
                  </a:moveTo>
                  <a:cubicBezTo>
                    <a:pt x="5184" y="12738"/>
                    <a:pt x="5184" y="12185"/>
                    <a:pt x="5184" y="11631"/>
                  </a:cubicBezTo>
                  <a:cubicBezTo>
                    <a:pt x="4320" y="12185"/>
                    <a:pt x="4320" y="12738"/>
                    <a:pt x="4320" y="13292"/>
                  </a:cubicBezTo>
                  <a:cubicBezTo>
                    <a:pt x="4320" y="13846"/>
                    <a:pt x="3456" y="13846"/>
                    <a:pt x="2592" y="14400"/>
                  </a:cubicBezTo>
                  <a:cubicBezTo>
                    <a:pt x="1728" y="14954"/>
                    <a:pt x="864" y="15508"/>
                    <a:pt x="0" y="16615"/>
                  </a:cubicBezTo>
                  <a:cubicBezTo>
                    <a:pt x="864" y="16615"/>
                    <a:pt x="1728" y="16062"/>
                    <a:pt x="1728" y="16062"/>
                  </a:cubicBezTo>
                  <a:cubicBezTo>
                    <a:pt x="1728" y="15508"/>
                    <a:pt x="2592" y="15508"/>
                    <a:pt x="2592" y="15508"/>
                  </a:cubicBezTo>
                  <a:cubicBezTo>
                    <a:pt x="2592" y="14954"/>
                    <a:pt x="3456" y="14954"/>
                    <a:pt x="3456" y="14400"/>
                  </a:cubicBezTo>
                  <a:cubicBezTo>
                    <a:pt x="3456" y="14400"/>
                    <a:pt x="3456" y="14400"/>
                    <a:pt x="3456" y="14400"/>
                  </a:cubicBezTo>
                  <a:cubicBezTo>
                    <a:pt x="3456" y="13846"/>
                    <a:pt x="4320" y="13846"/>
                    <a:pt x="4320" y="13846"/>
                  </a:cubicBezTo>
                  <a:cubicBezTo>
                    <a:pt x="4320" y="13846"/>
                    <a:pt x="5184" y="13292"/>
                    <a:pt x="5184" y="13292"/>
                  </a:cubicBezTo>
                  <a:cubicBezTo>
                    <a:pt x="5184" y="13292"/>
                    <a:pt x="6048" y="13292"/>
                    <a:pt x="5184" y="12738"/>
                  </a:cubicBezTo>
                  <a:close/>
                  <a:moveTo>
                    <a:pt x="18144" y="13846"/>
                  </a:moveTo>
                  <a:cubicBezTo>
                    <a:pt x="18144" y="13846"/>
                    <a:pt x="18144" y="13846"/>
                    <a:pt x="18144" y="13292"/>
                  </a:cubicBezTo>
                  <a:cubicBezTo>
                    <a:pt x="18144" y="13292"/>
                    <a:pt x="18144" y="13292"/>
                    <a:pt x="18144" y="12738"/>
                  </a:cubicBezTo>
                  <a:cubicBezTo>
                    <a:pt x="17280" y="12738"/>
                    <a:pt x="17280" y="12738"/>
                    <a:pt x="17280" y="12738"/>
                  </a:cubicBezTo>
                  <a:cubicBezTo>
                    <a:pt x="17280" y="12738"/>
                    <a:pt x="17280" y="12185"/>
                    <a:pt x="17280" y="12185"/>
                  </a:cubicBezTo>
                  <a:cubicBezTo>
                    <a:pt x="17280" y="12185"/>
                    <a:pt x="17280" y="11631"/>
                    <a:pt x="17280" y="11631"/>
                  </a:cubicBezTo>
                  <a:cubicBezTo>
                    <a:pt x="16416" y="11631"/>
                    <a:pt x="16416" y="11631"/>
                    <a:pt x="16416" y="11631"/>
                  </a:cubicBezTo>
                  <a:cubicBezTo>
                    <a:pt x="16416" y="11631"/>
                    <a:pt x="16416" y="11631"/>
                    <a:pt x="15552" y="11631"/>
                  </a:cubicBezTo>
                  <a:cubicBezTo>
                    <a:pt x="15552" y="11631"/>
                    <a:pt x="15552" y="12185"/>
                    <a:pt x="16416" y="12185"/>
                  </a:cubicBezTo>
                  <a:cubicBezTo>
                    <a:pt x="16416" y="12738"/>
                    <a:pt x="16416" y="12185"/>
                    <a:pt x="16416" y="12738"/>
                  </a:cubicBezTo>
                  <a:cubicBezTo>
                    <a:pt x="17280" y="12738"/>
                    <a:pt x="16416" y="13846"/>
                    <a:pt x="17280" y="13846"/>
                  </a:cubicBezTo>
                  <a:cubicBezTo>
                    <a:pt x="17280" y="13846"/>
                    <a:pt x="17280" y="13292"/>
                    <a:pt x="17280" y="13292"/>
                  </a:cubicBezTo>
                  <a:cubicBezTo>
                    <a:pt x="17280" y="13292"/>
                    <a:pt x="17280" y="13292"/>
                    <a:pt x="18144" y="13846"/>
                  </a:cubicBezTo>
                  <a:close/>
                  <a:moveTo>
                    <a:pt x="12096" y="12738"/>
                  </a:moveTo>
                  <a:cubicBezTo>
                    <a:pt x="12960" y="12738"/>
                    <a:pt x="12960" y="12185"/>
                    <a:pt x="12960" y="11631"/>
                  </a:cubicBezTo>
                  <a:cubicBezTo>
                    <a:pt x="12960" y="11631"/>
                    <a:pt x="12960" y="11631"/>
                    <a:pt x="12096" y="11631"/>
                  </a:cubicBezTo>
                  <a:cubicBezTo>
                    <a:pt x="12096" y="11631"/>
                    <a:pt x="10368" y="10523"/>
                    <a:pt x="10368" y="11077"/>
                  </a:cubicBezTo>
                  <a:cubicBezTo>
                    <a:pt x="10368" y="11077"/>
                    <a:pt x="10368" y="11077"/>
                    <a:pt x="10368" y="11077"/>
                  </a:cubicBezTo>
                  <a:cubicBezTo>
                    <a:pt x="10368" y="11631"/>
                    <a:pt x="10368" y="11631"/>
                    <a:pt x="10368" y="12185"/>
                  </a:cubicBezTo>
                  <a:cubicBezTo>
                    <a:pt x="10368" y="12185"/>
                    <a:pt x="10368" y="12738"/>
                    <a:pt x="10368" y="13292"/>
                  </a:cubicBezTo>
                  <a:cubicBezTo>
                    <a:pt x="11232" y="12738"/>
                    <a:pt x="11232" y="12738"/>
                    <a:pt x="12096" y="12738"/>
                  </a:cubicBezTo>
                  <a:close/>
                  <a:moveTo>
                    <a:pt x="15552" y="10523"/>
                  </a:moveTo>
                  <a:cubicBezTo>
                    <a:pt x="15552" y="10523"/>
                    <a:pt x="16416" y="11077"/>
                    <a:pt x="17280" y="11077"/>
                  </a:cubicBezTo>
                  <a:cubicBezTo>
                    <a:pt x="17280" y="11631"/>
                    <a:pt x="17280" y="11631"/>
                    <a:pt x="17280" y="11631"/>
                  </a:cubicBezTo>
                  <a:cubicBezTo>
                    <a:pt x="18144" y="12185"/>
                    <a:pt x="19008" y="12185"/>
                    <a:pt x="19008" y="12185"/>
                  </a:cubicBezTo>
                  <a:cubicBezTo>
                    <a:pt x="19008" y="12185"/>
                    <a:pt x="19008" y="12185"/>
                    <a:pt x="18144" y="12185"/>
                  </a:cubicBezTo>
                  <a:cubicBezTo>
                    <a:pt x="19008" y="11631"/>
                    <a:pt x="18144" y="10523"/>
                    <a:pt x="18144" y="10523"/>
                  </a:cubicBezTo>
                  <a:cubicBezTo>
                    <a:pt x="17280" y="9415"/>
                    <a:pt x="16416" y="9969"/>
                    <a:pt x="15552" y="9969"/>
                  </a:cubicBezTo>
                  <a:cubicBezTo>
                    <a:pt x="15552" y="9969"/>
                    <a:pt x="15552" y="9969"/>
                    <a:pt x="15552" y="10523"/>
                  </a:cubicBezTo>
                  <a:close/>
                  <a:moveTo>
                    <a:pt x="12960" y="10523"/>
                  </a:moveTo>
                  <a:cubicBezTo>
                    <a:pt x="12960" y="10523"/>
                    <a:pt x="12960" y="10523"/>
                    <a:pt x="12960" y="11077"/>
                  </a:cubicBezTo>
                  <a:cubicBezTo>
                    <a:pt x="13824" y="10523"/>
                    <a:pt x="12960" y="10523"/>
                    <a:pt x="13824" y="10523"/>
                  </a:cubicBezTo>
                  <a:cubicBezTo>
                    <a:pt x="13824" y="10523"/>
                    <a:pt x="14688" y="11077"/>
                    <a:pt x="14688" y="11077"/>
                  </a:cubicBezTo>
                  <a:cubicBezTo>
                    <a:pt x="14688" y="10523"/>
                    <a:pt x="13824" y="9969"/>
                    <a:pt x="12960" y="9969"/>
                  </a:cubicBezTo>
                  <a:cubicBezTo>
                    <a:pt x="12960" y="9969"/>
                    <a:pt x="12960" y="10523"/>
                    <a:pt x="12960" y="10523"/>
                  </a:cubicBezTo>
                  <a:close/>
                  <a:moveTo>
                    <a:pt x="8640" y="9969"/>
                  </a:moveTo>
                  <a:cubicBezTo>
                    <a:pt x="9504" y="9415"/>
                    <a:pt x="8640" y="8862"/>
                    <a:pt x="7776" y="8308"/>
                  </a:cubicBezTo>
                  <a:cubicBezTo>
                    <a:pt x="7776" y="8308"/>
                    <a:pt x="6048" y="8308"/>
                    <a:pt x="6048" y="8308"/>
                  </a:cubicBezTo>
                  <a:cubicBezTo>
                    <a:pt x="6912" y="8308"/>
                    <a:pt x="6912" y="9415"/>
                    <a:pt x="7776" y="9969"/>
                  </a:cubicBezTo>
                  <a:cubicBezTo>
                    <a:pt x="7776" y="9969"/>
                    <a:pt x="8640" y="10523"/>
                    <a:pt x="8640" y="9969"/>
                  </a:cubicBezTo>
                  <a:close/>
                  <a:moveTo>
                    <a:pt x="9504" y="7200"/>
                  </a:moveTo>
                  <a:cubicBezTo>
                    <a:pt x="9504" y="7200"/>
                    <a:pt x="9504" y="7200"/>
                    <a:pt x="10368" y="7200"/>
                  </a:cubicBezTo>
                  <a:cubicBezTo>
                    <a:pt x="10368" y="7200"/>
                    <a:pt x="9504" y="7200"/>
                    <a:pt x="9504" y="7200"/>
                  </a:cubicBezTo>
                  <a:close/>
                  <a:moveTo>
                    <a:pt x="4320" y="3877"/>
                  </a:moveTo>
                  <a:cubicBezTo>
                    <a:pt x="5184" y="4431"/>
                    <a:pt x="5184" y="5538"/>
                    <a:pt x="5184" y="6092"/>
                  </a:cubicBezTo>
                  <a:cubicBezTo>
                    <a:pt x="5184" y="6092"/>
                    <a:pt x="6048" y="6646"/>
                    <a:pt x="6048" y="6646"/>
                  </a:cubicBezTo>
                  <a:cubicBezTo>
                    <a:pt x="6912" y="6646"/>
                    <a:pt x="6048" y="6092"/>
                    <a:pt x="6048" y="6092"/>
                  </a:cubicBezTo>
                  <a:cubicBezTo>
                    <a:pt x="6912" y="6092"/>
                    <a:pt x="6912" y="6092"/>
                    <a:pt x="6912" y="6646"/>
                  </a:cubicBezTo>
                  <a:cubicBezTo>
                    <a:pt x="6912" y="6646"/>
                    <a:pt x="6912" y="6646"/>
                    <a:pt x="6912" y="7200"/>
                  </a:cubicBezTo>
                  <a:cubicBezTo>
                    <a:pt x="6912" y="7200"/>
                    <a:pt x="6912" y="7754"/>
                    <a:pt x="6912" y="7754"/>
                  </a:cubicBezTo>
                  <a:cubicBezTo>
                    <a:pt x="6912" y="7200"/>
                    <a:pt x="7776" y="8308"/>
                    <a:pt x="7776" y="7754"/>
                  </a:cubicBezTo>
                  <a:cubicBezTo>
                    <a:pt x="8640" y="7754"/>
                    <a:pt x="8640" y="7200"/>
                    <a:pt x="9504" y="7754"/>
                  </a:cubicBezTo>
                  <a:cubicBezTo>
                    <a:pt x="9504" y="7754"/>
                    <a:pt x="11232" y="8862"/>
                    <a:pt x="11232" y="8862"/>
                  </a:cubicBezTo>
                  <a:cubicBezTo>
                    <a:pt x="12096" y="8862"/>
                    <a:pt x="11232" y="7754"/>
                    <a:pt x="11232" y="7754"/>
                  </a:cubicBezTo>
                  <a:cubicBezTo>
                    <a:pt x="11232" y="7754"/>
                    <a:pt x="12096" y="7754"/>
                    <a:pt x="12096" y="8308"/>
                  </a:cubicBezTo>
                  <a:cubicBezTo>
                    <a:pt x="12096" y="8308"/>
                    <a:pt x="12960" y="8308"/>
                    <a:pt x="12960" y="8862"/>
                  </a:cubicBezTo>
                  <a:cubicBezTo>
                    <a:pt x="12960" y="8862"/>
                    <a:pt x="12960" y="8862"/>
                    <a:pt x="12960" y="8862"/>
                  </a:cubicBezTo>
                  <a:cubicBezTo>
                    <a:pt x="12960" y="8862"/>
                    <a:pt x="13824" y="8862"/>
                    <a:pt x="13824" y="9415"/>
                  </a:cubicBezTo>
                  <a:cubicBezTo>
                    <a:pt x="14688" y="9415"/>
                    <a:pt x="13824" y="9415"/>
                    <a:pt x="14688" y="9969"/>
                  </a:cubicBezTo>
                  <a:cubicBezTo>
                    <a:pt x="14688" y="9415"/>
                    <a:pt x="14688" y="9415"/>
                    <a:pt x="14688" y="8862"/>
                  </a:cubicBezTo>
                  <a:cubicBezTo>
                    <a:pt x="14688" y="8862"/>
                    <a:pt x="14688" y="8862"/>
                    <a:pt x="13824" y="8862"/>
                  </a:cubicBezTo>
                  <a:cubicBezTo>
                    <a:pt x="13824" y="8308"/>
                    <a:pt x="13824" y="8308"/>
                    <a:pt x="13824" y="7754"/>
                  </a:cubicBezTo>
                  <a:cubicBezTo>
                    <a:pt x="13824" y="7754"/>
                    <a:pt x="13824" y="7754"/>
                    <a:pt x="13824" y="7754"/>
                  </a:cubicBezTo>
                  <a:cubicBezTo>
                    <a:pt x="13824" y="7754"/>
                    <a:pt x="12960" y="7200"/>
                    <a:pt x="12960" y="7200"/>
                  </a:cubicBezTo>
                  <a:cubicBezTo>
                    <a:pt x="12096" y="7200"/>
                    <a:pt x="12960" y="7200"/>
                    <a:pt x="12960" y="7754"/>
                  </a:cubicBezTo>
                  <a:cubicBezTo>
                    <a:pt x="12960" y="7754"/>
                    <a:pt x="12960" y="7754"/>
                    <a:pt x="12096" y="7754"/>
                  </a:cubicBezTo>
                  <a:cubicBezTo>
                    <a:pt x="12096" y="7754"/>
                    <a:pt x="12096" y="7754"/>
                    <a:pt x="12096" y="7200"/>
                  </a:cubicBezTo>
                  <a:cubicBezTo>
                    <a:pt x="12096" y="7200"/>
                    <a:pt x="11232" y="6646"/>
                    <a:pt x="10368" y="6646"/>
                  </a:cubicBezTo>
                  <a:cubicBezTo>
                    <a:pt x="9504" y="7200"/>
                    <a:pt x="10368" y="7200"/>
                    <a:pt x="10368" y="7200"/>
                  </a:cubicBezTo>
                  <a:cubicBezTo>
                    <a:pt x="9504" y="7754"/>
                    <a:pt x="8640" y="6646"/>
                    <a:pt x="8640" y="6092"/>
                  </a:cubicBezTo>
                  <a:cubicBezTo>
                    <a:pt x="8640" y="5538"/>
                    <a:pt x="7776" y="5538"/>
                    <a:pt x="7776" y="4985"/>
                  </a:cubicBezTo>
                  <a:cubicBezTo>
                    <a:pt x="7776" y="4985"/>
                    <a:pt x="7776" y="4431"/>
                    <a:pt x="7776" y="4431"/>
                  </a:cubicBezTo>
                  <a:cubicBezTo>
                    <a:pt x="8640" y="4431"/>
                    <a:pt x="7776" y="4431"/>
                    <a:pt x="8640" y="3877"/>
                  </a:cubicBezTo>
                  <a:cubicBezTo>
                    <a:pt x="8640" y="3877"/>
                    <a:pt x="9504" y="3877"/>
                    <a:pt x="9504" y="3323"/>
                  </a:cubicBezTo>
                  <a:cubicBezTo>
                    <a:pt x="9504" y="3323"/>
                    <a:pt x="9504" y="2769"/>
                    <a:pt x="9504" y="2215"/>
                  </a:cubicBezTo>
                  <a:cubicBezTo>
                    <a:pt x="9504" y="2215"/>
                    <a:pt x="9504" y="2215"/>
                    <a:pt x="9504" y="2215"/>
                  </a:cubicBezTo>
                  <a:cubicBezTo>
                    <a:pt x="9504" y="1662"/>
                    <a:pt x="8640" y="1662"/>
                    <a:pt x="8640" y="1108"/>
                  </a:cubicBezTo>
                  <a:cubicBezTo>
                    <a:pt x="8640" y="554"/>
                    <a:pt x="8640" y="0"/>
                    <a:pt x="8640" y="0"/>
                  </a:cubicBezTo>
                  <a:cubicBezTo>
                    <a:pt x="8640" y="0"/>
                    <a:pt x="7776" y="0"/>
                    <a:pt x="7776" y="554"/>
                  </a:cubicBezTo>
                  <a:cubicBezTo>
                    <a:pt x="6912" y="554"/>
                    <a:pt x="6048" y="0"/>
                    <a:pt x="6048" y="0"/>
                  </a:cubicBezTo>
                  <a:cubicBezTo>
                    <a:pt x="5184" y="0"/>
                    <a:pt x="5184" y="0"/>
                    <a:pt x="5184" y="0"/>
                  </a:cubicBezTo>
                  <a:cubicBezTo>
                    <a:pt x="5184" y="1108"/>
                    <a:pt x="5184" y="1662"/>
                    <a:pt x="5184" y="2215"/>
                  </a:cubicBezTo>
                  <a:cubicBezTo>
                    <a:pt x="5184" y="2769"/>
                    <a:pt x="5184" y="3323"/>
                    <a:pt x="5184" y="3877"/>
                  </a:cubicBezTo>
                  <a:cubicBezTo>
                    <a:pt x="5184" y="4431"/>
                    <a:pt x="4320" y="3877"/>
                    <a:pt x="4320" y="3323"/>
                  </a:cubicBezTo>
                  <a:cubicBezTo>
                    <a:pt x="4320" y="3877"/>
                    <a:pt x="4320" y="3877"/>
                    <a:pt x="4320" y="3877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4C374D34-E621-4494-B102-1EAA70EFBA03}"/>
                </a:ext>
              </a:extLst>
            </p:cNvPr>
            <p:cNvSpPr/>
            <p:nvPr/>
          </p:nvSpPr>
          <p:spPr>
            <a:xfrm>
              <a:off x="1606431" y="2925882"/>
              <a:ext cx="232880" cy="328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370" extrusionOk="0">
                  <a:moveTo>
                    <a:pt x="21238" y="19244"/>
                  </a:moveTo>
                  <a:cubicBezTo>
                    <a:pt x="21238" y="18851"/>
                    <a:pt x="20621" y="18851"/>
                    <a:pt x="20621" y="18458"/>
                  </a:cubicBezTo>
                  <a:cubicBezTo>
                    <a:pt x="20621" y="18065"/>
                    <a:pt x="20621" y="18065"/>
                    <a:pt x="20621" y="17673"/>
                  </a:cubicBezTo>
                  <a:cubicBezTo>
                    <a:pt x="20621" y="17673"/>
                    <a:pt x="20621" y="17673"/>
                    <a:pt x="20621" y="17280"/>
                  </a:cubicBezTo>
                  <a:cubicBezTo>
                    <a:pt x="20621" y="17280"/>
                    <a:pt x="21238" y="16887"/>
                    <a:pt x="21238" y="16495"/>
                  </a:cubicBezTo>
                  <a:cubicBezTo>
                    <a:pt x="21238" y="16495"/>
                    <a:pt x="20621" y="16102"/>
                    <a:pt x="20621" y="15709"/>
                  </a:cubicBezTo>
                  <a:cubicBezTo>
                    <a:pt x="20621" y="15316"/>
                    <a:pt x="20621" y="15316"/>
                    <a:pt x="20621" y="14924"/>
                  </a:cubicBezTo>
                  <a:cubicBezTo>
                    <a:pt x="20621" y="14924"/>
                    <a:pt x="21238" y="14924"/>
                    <a:pt x="21238" y="14531"/>
                  </a:cubicBezTo>
                  <a:cubicBezTo>
                    <a:pt x="21238" y="14531"/>
                    <a:pt x="20621" y="13745"/>
                    <a:pt x="20004" y="13745"/>
                  </a:cubicBezTo>
                  <a:cubicBezTo>
                    <a:pt x="20004" y="13353"/>
                    <a:pt x="20004" y="12960"/>
                    <a:pt x="19387" y="12960"/>
                  </a:cubicBezTo>
                  <a:cubicBezTo>
                    <a:pt x="18769" y="12960"/>
                    <a:pt x="18769" y="12960"/>
                    <a:pt x="18152" y="12960"/>
                  </a:cubicBezTo>
                  <a:cubicBezTo>
                    <a:pt x="18152" y="12960"/>
                    <a:pt x="18152" y="12567"/>
                    <a:pt x="17535" y="12960"/>
                  </a:cubicBezTo>
                  <a:cubicBezTo>
                    <a:pt x="17535" y="12175"/>
                    <a:pt x="17535" y="11782"/>
                    <a:pt x="17535" y="10996"/>
                  </a:cubicBezTo>
                  <a:cubicBezTo>
                    <a:pt x="17535" y="11389"/>
                    <a:pt x="16918" y="11389"/>
                    <a:pt x="16918" y="11782"/>
                  </a:cubicBezTo>
                  <a:cubicBezTo>
                    <a:pt x="16301" y="11782"/>
                    <a:pt x="15684" y="11782"/>
                    <a:pt x="15067" y="11782"/>
                  </a:cubicBezTo>
                  <a:cubicBezTo>
                    <a:pt x="15067" y="10996"/>
                    <a:pt x="14449" y="10996"/>
                    <a:pt x="13215" y="10996"/>
                  </a:cubicBezTo>
                  <a:cubicBezTo>
                    <a:pt x="13832" y="10604"/>
                    <a:pt x="13832" y="10604"/>
                    <a:pt x="13215" y="9818"/>
                  </a:cubicBezTo>
                  <a:cubicBezTo>
                    <a:pt x="12598" y="9818"/>
                    <a:pt x="12598" y="9425"/>
                    <a:pt x="12598" y="9425"/>
                  </a:cubicBezTo>
                  <a:cubicBezTo>
                    <a:pt x="12598" y="9425"/>
                    <a:pt x="12598" y="9033"/>
                    <a:pt x="12598" y="9033"/>
                  </a:cubicBezTo>
                  <a:cubicBezTo>
                    <a:pt x="12598" y="9033"/>
                    <a:pt x="11981" y="9033"/>
                    <a:pt x="11981" y="9033"/>
                  </a:cubicBezTo>
                  <a:cubicBezTo>
                    <a:pt x="11981" y="8640"/>
                    <a:pt x="11981" y="9033"/>
                    <a:pt x="11981" y="8640"/>
                  </a:cubicBezTo>
                  <a:cubicBezTo>
                    <a:pt x="11981" y="8640"/>
                    <a:pt x="12598" y="8640"/>
                    <a:pt x="12598" y="8640"/>
                  </a:cubicBezTo>
                  <a:cubicBezTo>
                    <a:pt x="12598" y="8640"/>
                    <a:pt x="12598" y="8247"/>
                    <a:pt x="12598" y="8247"/>
                  </a:cubicBezTo>
                  <a:cubicBezTo>
                    <a:pt x="12598" y="8247"/>
                    <a:pt x="12598" y="8247"/>
                    <a:pt x="12598" y="7855"/>
                  </a:cubicBezTo>
                  <a:cubicBezTo>
                    <a:pt x="12598" y="7855"/>
                    <a:pt x="13215" y="7855"/>
                    <a:pt x="13215" y="7855"/>
                  </a:cubicBezTo>
                  <a:cubicBezTo>
                    <a:pt x="13215" y="7462"/>
                    <a:pt x="13215" y="7462"/>
                    <a:pt x="13215" y="7069"/>
                  </a:cubicBezTo>
                  <a:cubicBezTo>
                    <a:pt x="13215" y="7069"/>
                    <a:pt x="13215" y="6284"/>
                    <a:pt x="13832" y="5891"/>
                  </a:cubicBezTo>
                  <a:cubicBezTo>
                    <a:pt x="13832" y="5891"/>
                    <a:pt x="15067" y="5498"/>
                    <a:pt x="15067" y="5105"/>
                  </a:cubicBezTo>
                  <a:cubicBezTo>
                    <a:pt x="15684" y="5105"/>
                    <a:pt x="16301" y="5105"/>
                    <a:pt x="16918" y="5105"/>
                  </a:cubicBezTo>
                  <a:cubicBezTo>
                    <a:pt x="16918" y="5105"/>
                    <a:pt x="16918" y="4713"/>
                    <a:pt x="17535" y="4713"/>
                  </a:cubicBezTo>
                  <a:cubicBezTo>
                    <a:pt x="17535" y="4713"/>
                    <a:pt x="18152" y="5105"/>
                    <a:pt x="18152" y="5105"/>
                  </a:cubicBezTo>
                  <a:cubicBezTo>
                    <a:pt x="18152" y="4713"/>
                    <a:pt x="17535" y="4320"/>
                    <a:pt x="17535" y="4320"/>
                  </a:cubicBezTo>
                  <a:cubicBezTo>
                    <a:pt x="17535" y="4320"/>
                    <a:pt x="17535" y="4713"/>
                    <a:pt x="16918" y="4320"/>
                  </a:cubicBezTo>
                  <a:cubicBezTo>
                    <a:pt x="17535" y="4320"/>
                    <a:pt x="18152" y="3535"/>
                    <a:pt x="18152" y="3142"/>
                  </a:cubicBezTo>
                  <a:cubicBezTo>
                    <a:pt x="18152" y="3142"/>
                    <a:pt x="16918" y="2749"/>
                    <a:pt x="16918" y="2749"/>
                  </a:cubicBezTo>
                  <a:cubicBezTo>
                    <a:pt x="16301" y="2749"/>
                    <a:pt x="16301" y="2749"/>
                    <a:pt x="15684" y="2749"/>
                  </a:cubicBezTo>
                  <a:cubicBezTo>
                    <a:pt x="15684" y="2749"/>
                    <a:pt x="15684" y="2356"/>
                    <a:pt x="15067" y="2356"/>
                  </a:cubicBezTo>
                  <a:cubicBezTo>
                    <a:pt x="15067" y="2356"/>
                    <a:pt x="15067" y="2749"/>
                    <a:pt x="15067" y="2749"/>
                  </a:cubicBezTo>
                  <a:cubicBezTo>
                    <a:pt x="14449" y="2749"/>
                    <a:pt x="14449" y="2749"/>
                    <a:pt x="13832" y="2749"/>
                  </a:cubicBezTo>
                  <a:cubicBezTo>
                    <a:pt x="13832" y="2749"/>
                    <a:pt x="13832" y="2749"/>
                    <a:pt x="13215" y="2749"/>
                  </a:cubicBezTo>
                  <a:cubicBezTo>
                    <a:pt x="12598" y="2749"/>
                    <a:pt x="13215" y="2356"/>
                    <a:pt x="12598" y="1964"/>
                  </a:cubicBezTo>
                  <a:cubicBezTo>
                    <a:pt x="12598" y="1964"/>
                    <a:pt x="12598" y="1964"/>
                    <a:pt x="12598" y="1964"/>
                  </a:cubicBezTo>
                  <a:cubicBezTo>
                    <a:pt x="12598" y="1964"/>
                    <a:pt x="12598" y="1571"/>
                    <a:pt x="11981" y="1571"/>
                  </a:cubicBezTo>
                  <a:cubicBezTo>
                    <a:pt x="11981" y="1178"/>
                    <a:pt x="11364" y="1178"/>
                    <a:pt x="11364" y="1178"/>
                  </a:cubicBezTo>
                  <a:cubicBezTo>
                    <a:pt x="10747" y="785"/>
                    <a:pt x="10747" y="393"/>
                    <a:pt x="10129" y="393"/>
                  </a:cubicBezTo>
                  <a:cubicBezTo>
                    <a:pt x="10129" y="393"/>
                    <a:pt x="10129" y="0"/>
                    <a:pt x="9512" y="0"/>
                  </a:cubicBezTo>
                  <a:cubicBezTo>
                    <a:pt x="9512" y="0"/>
                    <a:pt x="9512" y="393"/>
                    <a:pt x="8895" y="0"/>
                  </a:cubicBezTo>
                  <a:cubicBezTo>
                    <a:pt x="8895" y="393"/>
                    <a:pt x="9512" y="393"/>
                    <a:pt x="9512" y="785"/>
                  </a:cubicBezTo>
                  <a:cubicBezTo>
                    <a:pt x="9512" y="785"/>
                    <a:pt x="9512" y="1178"/>
                    <a:pt x="9512" y="1178"/>
                  </a:cubicBezTo>
                  <a:cubicBezTo>
                    <a:pt x="8895" y="1571"/>
                    <a:pt x="8895" y="1964"/>
                    <a:pt x="8278" y="2356"/>
                  </a:cubicBezTo>
                  <a:cubicBezTo>
                    <a:pt x="7661" y="2749"/>
                    <a:pt x="7661" y="3142"/>
                    <a:pt x="7044" y="3142"/>
                  </a:cubicBezTo>
                  <a:cubicBezTo>
                    <a:pt x="6427" y="3142"/>
                    <a:pt x="5809" y="3142"/>
                    <a:pt x="5809" y="3535"/>
                  </a:cubicBezTo>
                  <a:cubicBezTo>
                    <a:pt x="5192" y="3535"/>
                    <a:pt x="5192" y="3927"/>
                    <a:pt x="5192" y="3927"/>
                  </a:cubicBezTo>
                  <a:cubicBezTo>
                    <a:pt x="5192" y="3927"/>
                    <a:pt x="4575" y="4320"/>
                    <a:pt x="4575" y="3927"/>
                  </a:cubicBezTo>
                  <a:cubicBezTo>
                    <a:pt x="4575" y="3927"/>
                    <a:pt x="4575" y="3927"/>
                    <a:pt x="4575" y="3927"/>
                  </a:cubicBezTo>
                  <a:cubicBezTo>
                    <a:pt x="4575" y="3927"/>
                    <a:pt x="4575" y="4320"/>
                    <a:pt x="4575" y="4320"/>
                  </a:cubicBezTo>
                  <a:cubicBezTo>
                    <a:pt x="4575" y="4713"/>
                    <a:pt x="4575" y="4713"/>
                    <a:pt x="3958" y="5105"/>
                  </a:cubicBezTo>
                  <a:cubicBezTo>
                    <a:pt x="3958" y="5498"/>
                    <a:pt x="3958" y="5891"/>
                    <a:pt x="3341" y="5891"/>
                  </a:cubicBezTo>
                  <a:cubicBezTo>
                    <a:pt x="2724" y="5891"/>
                    <a:pt x="3341" y="5498"/>
                    <a:pt x="2724" y="5498"/>
                  </a:cubicBezTo>
                  <a:cubicBezTo>
                    <a:pt x="2724" y="5105"/>
                    <a:pt x="2107" y="5105"/>
                    <a:pt x="2107" y="5105"/>
                  </a:cubicBezTo>
                  <a:cubicBezTo>
                    <a:pt x="2107" y="5105"/>
                    <a:pt x="2107" y="5105"/>
                    <a:pt x="1489" y="5105"/>
                  </a:cubicBezTo>
                  <a:cubicBezTo>
                    <a:pt x="1489" y="5105"/>
                    <a:pt x="1489" y="5105"/>
                    <a:pt x="1489" y="5105"/>
                  </a:cubicBezTo>
                  <a:cubicBezTo>
                    <a:pt x="1489" y="5105"/>
                    <a:pt x="872" y="5105"/>
                    <a:pt x="1489" y="5105"/>
                  </a:cubicBezTo>
                  <a:cubicBezTo>
                    <a:pt x="872" y="4713"/>
                    <a:pt x="1489" y="4713"/>
                    <a:pt x="1489" y="4713"/>
                  </a:cubicBezTo>
                  <a:cubicBezTo>
                    <a:pt x="1489" y="4320"/>
                    <a:pt x="1489" y="4320"/>
                    <a:pt x="1489" y="3927"/>
                  </a:cubicBezTo>
                  <a:cubicBezTo>
                    <a:pt x="872" y="4320"/>
                    <a:pt x="255" y="4713"/>
                    <a:pt x="255" y="5105"/>
                  </a:cubicBezTo>
                  <a:cubicBezTo>
                    <a:pt x="-362" y="5498"/>
                    <a:pt x="255" y="5891"/>
                    <a:pt x="872" y="6676"/>
                  </a:cubicBezTo>
                  <a:cubicBezTo>
                    <a:pt x="872" y="7069"/>
                    <a:pt x="255" y="6676"/>
                    <a:pt x="255" y="7069"/>
                  </a:cubicBezTo>
                  <a:cubicBezTo>
                    <a:pt x="255" y="7462"/>
                    <a:pt x="2107" y="7462"/>
                    <a:pt x="2107" y="7855"/>
                  </a:cubicBezTo>
                  <a:cubicBezTo>
                    <a:pt x="2724" y="8247"/>
                    <a:pt x="2724" y="8640"/>
                    <a:pt x="2724" y="8640"/>
                  </a:cubicBezTo>
                  <a:cubicBezTo>
                    <a:pt x="3341" y="9425"/>
                    <a:pt x="3958" y="9818"/>
                    <a:pt x="4575" y="10604"/>
                  </a:cubicBezTo>
                  <a:cubicBezTo>
                    <a:pt x="5192" y="11782"/>
                    <a:pt x="6427" y="12960"/>
                    <a:pt x="7044" y="14138"/>
                  </a:cubicBezTo>
                  <a:cubicBezTo>
                    <a:pt x="7661" y="14531"/>
                    <a:pt x="10129" y="15709"/>
                    <a:pt x="8895" y="16102"/>
                  </a:cubicBezTo>
                  <a:cubicBezTo>
                    <a:pt x="9512" y="16495"/>
                    <a:pt x="8895" y="16495"/>
                    <a:pt x="9512" y="16887"/>
                  </a:cubicBezTo>
                  <a:cubicBezTo>
                    <a:pt x="10129" y="16887"/>
                    <a:pt x="10747" y="17280"/>
                    <a:pt x="11364" y="17673"/>
                  </a:cubicBezTo>
                  <a:cubicBezTo>
                    <a:pt x="13215" y="18065"/>
                    <a:pt x="14449" y="18851"/>
                    <a:pt x="16301" y="19636"/>
                  </a:cubicBezTo>
                  <a:cubicBezTo>
                    <a:pt x="16301" y="20029"/>
                    <a:pt x="16918" y="20029"/>
                    <a:pt x="17535" y="20422"/>
                  </a:cubicBezTo>
                  <a:cubicBezTo>
                    <a:pt x="17535" y="20422"/>
                    <a:pt x="17535" y="20815"/>
                    <a:pt x="18152" y="20815"/>
                  </a:cubicBezTo>
                  <a:cubicBezTo>
                    <a:pt x="18769" y="21207"/>
                    <a:pt x="19387" y="21600"/>
                    <a:pt x="20004" y="21207"/>
                  </a:cubicBezTo>
                  <a:cubicBezTo>
                    <a:pt x="20621" y="21207"/>
                    <a:pt x="20004" y="21207"/>
                    <a:pt x="20004" y="20815"/>
                  </a:cubicBezTo>
                  <a:cubicBezTo>
                    <a:pt x="20004" y="20815"/>
                    <a:pt x="20621" y="20815"/>
                    <a:pt x="20621" y="20422"/>
                  </a:cubicBezTo>
                  <a:cubicBezTo>
                    <a:pt x="20621" y="20422"/>
                    <a:pt x="20621" y="20422"/>
                    <a:pt x="20621" y="20029"/>
                  </a:cubicBezTo>
                  <a:cubicBezTo>
                    <a:pt x="20621" y="20029"/>
                    <a:pt x="20621" y="20029"/>
                    <a:pt x="20621" y="20029"/>
                  </a:cubicBezTo>
                  <a:cubicBezTo>
                    <a:pt x="20621" y="19636"/>
                    <a:pt x="21238" y="19636"/>
                    <a:pt x="21238" y="19244"/>
                  </a:cubicBezTo>
                  <a:cubicBezTo>
                    <a:pt x="21238" y="19244"/>
                    <a:pt x="21238" y="19244"/>
                    <a:pt x="21238" y="19244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Shape">
              <a:extLst>
                <a:ext uri="{FF2B5EF4-FFF2-40B4-BE49-F238E27FC236}">
                  <a16:creationId xmlns:a16="http://schemas.microsoft.com/office/drawing/2014/main" id="{7E4F084C-0C95-4E4B-8D8A-F5874D2FC77C}"/>
                </a:ext>
              </a:extLst>
            </p:cNvPr>
            <p:cNvSpPr/>
            <p:nvPr/>
          </p:nvSpPr>
          <p:spPr>
            <a:xfrm>
              <a:off x="1966229" y="3272802"/>
              <a:ext cx="151373" cy="149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304" extrusionOk="0">
                  <a:moveTo>
                    <a:pt x="19978" y="12664"/>
                  </a:moveTo>
                  <a:cubicBezTo>
                    <a:pt x="20917" y="12664"/>
                    <a:pt x="20917" y="12664"/>
                    <a:pt x="20917" y="12664"/>
                  </a:cubicBezTo>
                  <a:cubicBezTo>
                    <a:pt x="19978" y="11800"/>
                    <a:pt x="19978" y="11800"/>
                    <a:pt x="19039" y="11800"/>
                  </a:cubicBezTo>
                  <a:cubicBezTo>
                    <a:pt x="18100" y="12664"/>
                    <a:pt x="18100" y="11800"/>
                    <a:pt x="17160" y="10936"/>
                  </a:cubicBezTo>
                  <a:cubicBezTo>
                    <a:pt x="17160" y="10072"/>
                    <a:pt x="17160" y="9208"/>
                    <a:pt x="16221" y="8344"/>
                  </a:cubicBezTo>
                  <a:cubicBezTo>
                    <a:pt x="16221" y="7480"/>
                    <a:pt x="16221" y="8344"/>
                    <a:pt x="15282" y="7480"/>
                  </a:cubicBezTo>
                  <a:cubicBezTo>
                    <a:pt x="15282" y="7480"/>
                    <a:pt x="15282" y="7480"/>
                    <a:pt x="15282" y="7480"/>
                  </a:cubicBezTo>
                  <a:cubicBezTo>
                    <a:pt x="14343" y="7480"/>
                    <a:pt x="14343" y="7480"/>
                    <a:pt x="14343" y="7480"/>
                  </a:cubicBezTo>
                  <a:cubicBezTo>
                    <a:pt x="13404" y="7480"/>
                    <a:pt x="12465" y="7480"/>
                    <a:pt x="11526" y="7480"/>
                  </a:cubicBezTo>
                  <a:cubicBezTo>
                    <a:pt x="11526" y="7480"/>
                    <a:pt x="11526" y="7480"/>
                    <a:pt x="10587" y="6616"/>
                  </a:cubicBezTo>
                  <a:cubicBezTo>
                    <a:pt x="10587" y="5752"/>
                    <a:pt x="11526" y="4888"/>
                    <a:pt x="10587" y="4024"/>
                  </a:cubicBezTo>
                  <a:cubicBezTo>
                    <a:pt x="10587" y="3160"/>
                    <a:pt x="10587" y="3160"/>
                    <a:pt x="10587" y="3160"/>
                  </a:cubicBezTo>
                  <a:cubicBezTo>
                    <a:pt x="9647" y="2296"/>
                    <a:pt x="9647" y="1432"/>
                    <a:pt x="9647" y="1432"/>
                  </a:cubicBezTo>
                  <a:cubicBezTo>
                    <a:pt x="8708" y="-296"/>
                    <a:pt x="6830" y="-296"/>
                    <a:pt x="4952" y="568"/>
                  </a:cubicBezTo>
                  <a:cubicBezTo>
                    <a:pt x="4013" y="568"/>
                    <a:pt x="1195" y="568"/>
                    <a:pt x="1195" y="1432"/>
                  </a:cubicBezTo>
                  <a:cubicBezTo>
                    <a:pt x="256" y="1432"/>
                    <a:pt x="256" y="3160"/>
                    <a:pt x="256" y="4024"/>
                  </a:cubicBezTo>
                  <a:cubicBezTo>
                    <a:pt x="256" y="4888"/>
                    <a:pt x="256" y="5752"/>
                    <a:pt x="256" y="6616"/>
                  </a:cubicBezTo>
                  <a:cubicBezTo>
                    <a:pt x="-683" y="8344"/>
                    <a:pt x="1195" y="8344"/>
                    <a:pt x="2134" y="10072"/>
                  </a:cubicBezTo>
                  <a:cubicBezTo>
                    <a:pt x="3074" y="10072"/>
                    <a:pt x="4013" y="10936"/>
                    <a:pt x="4952" y="11800"/>
                  </a:cubicBezTo>
                  <a:cubicBezTo>
                    <a:pt x="6830" y="12664"/>
                    <a:pt x="8708" y="13528"/>
                    <a:pt x="10587" y="14392"/>
                  </a:cubicBezTo>
                  <a:cubicBezTo>
                    <a:pt x="10587" y="14392"/>
                    <a:pt x="12465" y="15256"/>
                    <a:pt x="13404" y="16120"/>
                  </a:cubicBezTo>
                  <a:cubicBezTo>
                    <a:pt x="13404" y="16984"/>
                    <a:pt x="12465" y="17848"/>
                    <a:pt x="11526" y="18712"/>
                  </a:cubicBezTo>
                  <a:cubicBezTo>
                    <a:pt x="11526" y="18712"/>
                    <a:pt x="12465" y="18712"/>
                    <a:pt x="11526" y="19576"/>
                  </a:cubicBezTo>
                  <a:cubicBezTo>
                    <a:pt x="11526" y="19576"/>
                    <a:pt x="11526" y="19576"/>
                    <a:pt x="11526" y="19576"/>
                  </a:cubicBezTo>
                  <a:cubicBezTo>
                    <a:pt x="11526" y="20440"/>
                    <a:pt x="11526" y="20440"/>
                    <a:pt x="11526" y="20440"/>
                  </a:cubicBezTo>
                  <a:cubicBezTo>
                    <a:pt x="12465" y="21304"/>
                    <a:pt x="14343" y="21304"/>
                    <a:pt x="15282" y="21304"/>
                  </a:cubicBezTo>
                  <a:cubicBezTo>
                    <a:pt x="15282" y="21304"/>
                    <a:pt x="16221" y="21304"/>
                    <a:pt x="16221" y="21304"/>
                  </a:cubicBezTo>
                  <a:cubicBezTo>
                    <a:pt x="16221" y="21304"/>
                    <a:pt x="16221" y="21304"/>
                    <a:pt x="17160" y="21304"/>
                  </a:cubicBezTo>
                  <a:cubicBezTo>
                    <a:pt x="17160" y="21304"/>
                    <a:pt x="17160" y="20440"/>
                    <a:pt x="17160" y="20440"/>
                  </a:cubicBezTo>
                  <a:cubicBezTo>
                    <a:pt x="18100" y="20440"/>
                    <a:pt x="18100" y="21304"/>
                    <a:pt x="18100" y="20440"/>
                  </a:cubicBezTo>
                  <a:cubicBezTo>
                    <a:pt x="19039" y="20440"/>
                    <a:pt x="19039" y="20440"/>
                    <a:pt x="19039" y="19576"/>
                  </a:cubicBezTo>
                  <a:cubicBezTo>
                    <a:pt x="19978" y="18712"/>
                    <a:pt x="19978" y="18712"/>
                    <a:pt x="19978" y="16984"/>
                  </a:cubicBezTo>
                  <a:cubicBezTo>
                    <a:pt x="19978" y="16120"/>
                    <a:pt x="20917" y="13528"/>
                    <a:pt x="19978" y="12664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6B79B640-7156-4A44-A1E0-1DFB246342BD}"/>
                </a:ext>
              </a:extLst>
            </p:cNvPr>
            <p:cNvSpPr/>
            <p:nvPr/>
          </p:nvSpPr>
          <p:spPr>
            <a:xfrm>
              <a:off x="5554414" y="2973009"/>
              <a:ext cx="267420" cy="144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0696" extrusionOk="0">
                  <a:moveTo>
                    <a:pt x="3480" y="14864"/>
                  </a:moveTo>
                  <a:cubicBezTo>
                    <a:pt x="3480" y="14864"/>
                    <a:pt x="3480" y="14864"/>
                    <a:pt x="2940" y="14864"/>
                  </a:cubicBezTo>
                  <a:cubicBezTo>
                    <a:pt x="3480" y="14864"/>
                    <a:pt x="3480" y="15728"/>
                    <a:pt x="3480" y="15728"/>
                  </a:cubicBezTo>
                  <a:cubicBezTo>
                    <a:pt x="3480" y="15728"/>
                    <a:pt x="3480" y="15728"/>
                    <a:pt x="3480" y="14864"/>
                  </a:cubicBezTo>
                  <a:close/>
                  <a:moveTo>
                    <a:pt x="3480" y="14864"/>
                  </a:moveTo>
                  <a:cubicBezTo>
                    <a:pt x="3480" y="14864"/>
                    <a:pt x="3480" y="14864"/>
                    <a:pt x="3480" y="14864"/>
                  </a:cubicBezTo>
                  <a:cubicBezTo>
                    <a:pt x="3480" y="14864"/>
                    <a:pt x="4020" y="14864"/>
                    <a:pt x="3480" y="14864"/>
                  </a:cubicBezTo>
                  <a:close/>
                  <a:moveTo>
                    <a:pt x="21300" y="10544"/>
                  </a:moveTo>
                  <a:cubicBezTo>
                    <a:pt x="21300" y="9680"/>
                    <a:pt x="20760" y="8816"/>
                    <a:pt x="20760" y="8816"/>
                  </a:cubicBezTo>
                  <a:cubicBezTo>
                    <a:pt x="20220" y="7952"/>
                    <a:pt x="20220" y="7952"/>
                    <a:pt x="19680" y="7088"/>
                  </a:cubicBezTo>
                  <a:cubicBezTo>
                    <a:pt x="19680" y="7952"/>
                    <a:pt x="19680" y="7952"/>
                    <a:pt x="19680" y="8816"/>
                  </a:cubicBezTo>
                  <a:cubicBezTo>
                    <a:pt x="20220" y="8816"/>
                    <a:pt x="20220" y="9680"/>
                    <a:pt x="20220" y="9680"/>
                  </a:cubicBezTo>
                  <a:cubicBezTo>
                    <a:pt x="20760" y="9680"/>
                    <a:pt x="20220" y="10544"/>
                    <a:pt x="20760" y="10544"/>
                  </a:cubicBezTo>
                  <a:cubicBezTo>
                    <a:pt x="20760" y="10544"/>
                    <a:pt x="21300" y="10544"/>
                    <a:pt x="21300" y="10544"/>
                  </a:cubicBezTo>
                  <a:cubicBezTo>
                    <a:pt x="21300" y="10544"/>
                    <a:pt x="21300" y="10544"/>
                    <a:pt x="21300" y="10544"/>
                  </a:cubicBezTo>
                  <a:close/>
                  <a:moveTo>
                    <a:pt x="19680" y="7088"/>
                  </a:moveTo>
                  <a:cubicBezTo>
                    <a:pt x="19680" y="6224"/>
                    <a:pt x="19680" y="6224"/>
                    <a:pt x="19680" y="6224"/>
                  </a:cubicBezTo>
                  <a:cubicBezTo>
                    <a:pt x="19680" y="6224"/>
                    <a:pt x="19680" y="7088"/>
                    <a:pt x="19680" y="7088"/>
                  </a:cubicBezTo>
                  <a:cubicBezTo>
                    <a:pt x="19680" y="7088"/>
                    <a:pt x="19680" y="7088"/>
                    <a:pt x="19680" y="7088"/>
                  </a:cubicBezTo>
                  <a:close/>
                  <a:moveTo>
                    <a:pt x="16440" y="6224"/>
                  </a:moveTo>
                  <a:cubicBezTo>
                    <a:pt x="16440" y="6224"/>
                    <a:pt x="16440" y="5360"/>
                    <a:pt x="16440" y="5360"/>
                  </a:cubicBezTo>
                  <a:cubicBezTo>
                    <a:pt x="16440" y="4496"/>
                    <a:pt x="16440" y="4496"/>
                    <a:pt x="16440" y="4496"/>
                  </a:cubicBezTo>
                  <a:cubicBezTo>
                    <a:pt x="15900" y="4496"/>
                    <a:pt x="15900" y="4496"/>
                    <a:pt x="15900" y="4496"/>
                  </a:cubicBezTo>
                  <a:cubicBezTo>
                    <a:pt x="15900" y="4496"/>
                    <a:pt x="15900" y="4496"/>
                    <a:pt x="15900" y="4496"/>
                  </a:cubicBezTo>
                  <a:cubicBezTo>
                    <a:pt x="15360" y="4496"/>
                    <a:pt x="15360" y="3632"/>
                    <a:pt x="15360" y="4496"/>
                  </a:cubicBezTo>
                  <a:cubicBezTo>
                    <a:pt x="15360" y="4496"/>
                    <a:pt x="15900" y="5360"/>
                    <a:pt x="15360" y="6224"/>
                  </a:cubicBezTo>
                  <a:cubicBezTo>
                    <a:pt x="15360" y="6224"/>
                    <a:pt x="14820" y="6224"/>
                    <a:pt x="14820" y="6224"/>
                  </a:cubicBezTo>
                  <a:cubicBezTo>
                    <a:pt x="14820" y="6224"/>
                    <a:pt x="14820" y="7088"/>
                    <a:pt x="14280" y="7088"/>
                  </a:cubicBezTo>
                  <a:cubicBezTo>
                    <a:pt x="14280" y="7088"/>
                    <a:pt x="13740" y="7088"/>
                    <a:pt x="13740" y="7088"/>
                  </a:cubicBezTo>
                  <a:cubicBezTo>
                    <a:pt x="13200" y="7088"/>
                    <a:pt x="13200" y="7088"/>
                    <a:pt x="13200" y="6224"/>
                  </a:cubicBezTo>
                  <a:cubicBezTo>
                    <a:pt x="13200" y="7088"/>
                    <a:pt x="13200" y="5360"/>
                    <a:pt x="13200" y="6224"/>
                  </a:cubicBezTo>
                  <a:cubicBezTo>
                    <a:pt x="13200" y="7088"/>
                    <a:pt x="13200" y="7088"/>
                    <a:pt x="12660" y="7088"/>
                  </a:cubicBezTo>
                  <a:cubicBezTo>
                    <a:pt x="12120" y="7952"/>
                    <a:pt x="11580" y="7088"/>
                    <a:pt x="11040" y="7088"/>
                  </a:cubicBezTo>
                  <a:cubicBezTo>
                    <a:pt x="9960" y="7952"/>
                    <a:pt x="11580" y="8816"/>
                    <a:pt x="12120" y="8816"/>
                  </a:cubicBezTo>
                  <a:cubicBezTo>
                    <a:pt x="12120" y="8816"/>
                    <a:pt x="12120" y="8816"/>
                    <a:pt x="12120" y="8816"/>
                  </a:cubicBezTo>
                  <a:cubicBezTo>
                    <a:pt x="12660" y="8816"/>
                    <a:pt x="12660" y="9680"/>
                    <a:pt x="12660" y="9680"/>
                  </a:cubicBezTo>
                  <a:cubicBezTo>
                    <a:pt x="12660" y="9680"/>
                    <a:pt x="13200" y="9680"/>
                    <a:pt x="13740" y="9680"/>
                  </a:cubicBezTo>
                  <a:cubicBezTo>
                    <a:pt x="13740" y="8816"/>
                    <a:pt x="14280" y="8816"/>
                    <a:pt x="14820" y="7952"/>
                  </a:cubicBezTo>
                  <a:cubicBezTo>
                    <a:pt x="14820" y="7952"/>
                    <a:pt x="15360" y="7952"/>
                    <a:pt x="15360" y="7952"/>
                  </a:cubicBezTo>
                  <a:cubicBezTo>
                    <a:pt x="15360" y="7088"/>
                    <a:pt x="15900" y="7952"/>
                    <a:pt x="15900" y="7088"/>
                  </a:cubicBezTo>
                  <a:cubicBezTo>
                    <a:pt x="16440" y="7088"/>
                    <a:pt x="15900" y="6224"/>
                    <a:pt x="16440" y="6224"/>
                  </a:cubicBezTo>
                  <a:close/>
                  <a:moveTo>
                    <a:pt x="13200" y="20048"/>
                  </a:moveTo>
                  <a:cubicBezTo>
                    <a:pt x="13200" y="19184"/>
                    <a:pt x="12660" y="19184"/>
                    <a:pt x="12120" y="19184"/>
                  </a:cubicBezTo>
                  <a:cubicBezTo>
                    <a:pt x="12120" y="18320"/>
                    <a:pt x="12120" y="18320"/>
                    <a:pt x="12660" y="18320"/>
                  </a:cubicBezTo>
                  <a:cubicBezTo>
                    <a:pt x="12120" y="18320"/>
                    <a:pt x="12120" y="18320"/>
                    <a:pt x="11580" y="17456"/>
                  </a:cubicBezTo>
                  <a:cubicBezTo>
                    <a:pt x="11580" y="17456"/>
                    <a:pt x="11580" y="17456"/>
                    <a:pt x="11580" y="16592"/>
                  </a:cubicBezTo>
                  <a:cubicBezTo>
                    <a:pt x="11580" y="16592"/>
                    <a:pt x="11580" y="16592"/>
                    <a:pt x="11040" y="16592"/>
                  </a:cubicBezTo>
                  <a:cubicBezTo>
                    <a:pt x="10500" y="16592"/>
                    <a:pt x="11040" y="16592"/>
                    <a:pt x="10500" y="15728"/>
                  </a:cubicBezTo>
                  <a:cubicBezTo>
                    <a:pt x="10500" y="14864"/>
                    <a:pt x="10500" y="14000"/>
                    <a:pt x="9960" y="14000"/>
                  </a:cubicBezTo>
                  <a:cubicBezTo>
                    <a:pt x="9420" y="13136"/>
                    <a:pt x="8340" y="12272"/>
                    <a:pt x="8880" y="10544"/>
                  </a:cubicBezTo>
                  <a:cubicBezTo>
                    <a:pt x="8880" y="9680"/>
                    <a:pt x="9960" y="10544"/>
                    <a:pt x="9960" y="10544"/>
                  </a:cubicBezTo>
                  <a:cubicBezTo>
                    <a:pt x="10500" y="9680"/>
                    <a:pt x="9420" y="8816"/>
                    <a:pt x="8880" y="8816"/>
                  </a:cubicBezTo>
                  <a:cubicBezTo>
                    <a:pt x="8340" y="7952"/>
                    <a:pt x="7260" y="7952"/>
                    <a:pt x="7260" y="7088"/>
                  </a:cubicBezTo>
                  <a:cubicBezTo>
                    <a:pt x="6720" y="7088"/>
                    <a:pt x="7260" y="6224"/>
                    <a:pt x="7260" y="5360"/>
                  </a:cubicBezTo>
                  <a:cubicBezTo>
                    <a:pt x="6720" y="4496"/>
                    <a:pt x="6720" y="4496"/>
                    <a:pt x="6180" y="4496"/>
                  </a:cubicBezTo>
                  <a:cubicBezTo>
                    <a:pt x="6180" y="3632"/>
                    <a:pt x="5640" y="3632"/>
                    <a:pt x="5100" y="2768"/>
                  </a:cubicBezTo>
                  <a:cubicBezTo>
                    <a:pt x="5100" y="2768"/>
                    <a:pt x="5100" y="2768"/>
                    <a:pt x="4560" y="2768"/>
                  </a:cubicBezTo>
                  <a:cubicBezTo>
                    <a:pt x="4020" y="2768"/>
                    <a:pt x="4020" y="1904"/>
                    <a:pt x="3480" y="1904"/>
                  </a:cubicBezTo>
                  <a:cubicBezTo>
                    <a:pt x="2940" y="1904"/>
                    <a:pt x="780" y="-688"/>
                    <a:pt x="780" y="176"/>
                  </a:cubicBezTo>
                  <a:cubicBezTo>
                    <a:pt x="240" y="1040"/>
                    <a:pt x="240" y="2768"/>
                    <a:pt x="240" y="3632"/>
                  </a:cubicBezTo>
                  <a:cubicBezTo>
                    <a:pt x="240" y="5360"/>
                    <a:pt x="240" y="7088"/>
                    <a:pt x="240" y="7952"/>
                  </a:cubicBezTo>
                  <a:cubicBezTo>
                    <a:pt x="240" y="10544"/>
                    <a:pt x="240" y="11408"/>
                    <a:pt x="240" y="13136"/>
                  </a:cubicBezTo>
                  <a:cubicBezTo>
                    <a:pt x="240" y="14000"/>
                    <a:pt x="-300" y="16592"/>
                    <a:pt x="240" y="16592"/>
                  </a:cubicBezTo>
                  <a:cubicBezTo>
                    <a:pt x="240" y="16592"/>
                    <a:pt x="780" y="16592"/>
                    <a:pt x="780" y="16592"/>
                  </a:cubicBezTo>
                  <a:cubicBezTo>
                    <a:pt x="1320" y="16592"/>
                    <a:pt x="1320" y="16592"/>
                    <a:pt x="1860" y="16592"/>
                  </a:cubicBezTo>
                  <a:cubicBezTo>
                    <a:pt x="2400" y="17456"/>
                    <a:pt x="2400" y="17456"/>
                    <a:pt x="2940" y="16592"/>
                  </a:cubicBezTo>
                  <a:cubicBezTo>
                    <a:pt x="3480" y="16592"/>
                    <a:pt x="3480" y="16592"/>
                    <a:pt x="3480" y="15728"/>
                  </a:cubicBezTo>
                  <a:cubicBezTo>
                    <a:pt x="2940" y="14864"/>
                    <a:pt x="2940" y="14864"/>
                    <a:pt x="2400" y="14864"/>
                  </a:cubicBezTo>
                  <a:cubicBezTo>
                    <a:pt x="2400" y="14864"/>
                    <a:pt x="2400" y="14864"/>
                    <a:pt x="1860" y="14864"/>
                  </a:cubicBezTo>
                  <a:cubicBezTo>
                    <a:pt x="1860" y="14864"/>
                    <a:pt x="1860" y="14000"/>
                    <a:pt x="1860" y="14000"/>
                  </a:cubicBezTo>
                  <a:cubicBezTo>
                    <a:pt x="1860" y="14000"/>
                    <a:pt x="1860" y="14864"/>
                    <a:pt x="2400" y="14864"/>
                  </a:cubicBezTo>
                  <a:cubicBezTo>
                    <a:pt x="2400" y="14864"/>
                    <a:pt x="2400" y="14864"/>
                    <a:pt x="2400" y="14864"/>
                  </a:cubicBezTo>
                  <a:cubicBezTo>
                    <a:pt x="2940" y="14864"/>
                    <a:pt x="3480" y="14864"/>
                    <a:pt x="4020" y="14000"/>
                  </a:cubicBezTo>
                  <a:cubicBezTo>
                    <a:pt x="3480" y="14000"/>
                    <a:pt x="3480" y="14000"/>
                    <a:pt x="3480" y="14000"/>
                  </a:cubicBezTo>
                  <a:cubicBezTo>
                    <a:pt x="4020" y="14000"/>
                    <a:pt x="4020" y="14000"/>
                    <a:pt x="4020" y="14000"/>
                  </a:cubicBezTo>
                  <a:cubicBezTo>
                    <a:pt x="4020" y="14000"/>
                    <a:pt x="4020" y="14000"/>
                    <a:pt x="4020" y="14000"/>
                  </a:cubicBezTo>
                  <a:cubicBezTo>
                    <a:pt x="4020" y="14000"/>
                    <a:pt x="4020" y="14000"/>
                    <a:pt x="4020" y="14000"/>
                  </a:cubicBezTo>
                  <a:cubicBezTo>
                    <a:pt x="4020" y="13136"/>
                    <a:pt x="4020" y="13136"/>
                    <a:pt x="4020" y="12272"/>
                  </a:cubicBezTo>
                  <a:cubicBezTo>
                    <a:pt x="4020" y="13136"/>
                    <a:pt x="4020" y="13136"/>
                    <a:pt x="4560" y="13136"/>
                  </a:cubicBezTo>
                  <a:cubicBezTo>
                    <a:pt x="4560" y="13136"/>
                    <a:pt x="4560" y="13136"/>
                    <a:pt x="5100" y="13136"/>
                  </a:cubicBezTo>
                  <a:cubicBezTo>
                    <a:pt x="5100" y="13136"/>
                    <a:pt x="5100" y="13136"/>
                    <a:pt x="5100" y="13136"/>
                  </a:cubicBezTo>
                  <a:cubicBezTo>
                    <a:pt x="5100" y="13136"/>
                    <a:pt x="5640" y="13136"/>
                    <a:pt x="5640" y="13136"/>
                  </a:cubicBezTo>
                  <a:cubicBezTo>
                    <a:pt x="5640" y="14000"/>
                    <a:pt x="6720" y="14000"/>
                    <a:pt x="7260" y="14000"/>
                  </a:cubicBezTo>
                  <a:cubicBezTo>
                    <a:pt x="7800" y="14864"/>
                    <a:pt x="7800" y="16592"/>
                    <a:pt x="8340" y="16592"/>
                  </a:cubicBezTo>
                  <a:cubicBezTo>
                    <a:pt x="8340" y="17456"/>
                    <a:pt x="8880" y="18320"/>
                    <a:pt x="9420" y="19184"/>
                  </a:cubicBezTo>
                  <a:cubicBezTo>
                    <a:pt x="9420" y="19184"/>
                    <a:pt x="10500" y="19184"/>
                    <a:pt x="11040" y="19184"/>
                  </a:cubicBezTo>
                  <a:cubicBezTo>
                    <a:pt x="11040" y="20048"/>
                    <a:pt x="11580" y="20048"/>
                    <a:pt x="12120" y="20048"/>
                  </a:cubicBezTo>
                  <a:cubicBezTo>
                    <a:pt x="12120" y="20048"/>
                    <a:pt x="12120" y="20048"/>
                    <a:pt x="12660" y="20048"/>
                  </a:cubicBezTo>
                  <a:cubicBezTo>
                    <a:pt x="12660" y="20912"/>
                    <a:pt x="13740" y="20912"/>
                    <a:pt x="13200" y="20048"/>
                  </a:cubicBezTo>
                  <a:cubicBezTo>
                    <a:pt x="13200" y="20048"/>
                    <a:pt x="13740" y="20048"/>
                    <a:pt x="13740" y="19184"/>
                  </a:cubicBezTo>
                  <a:cubicBezTo>
                    <a:pt x="13740" y="19184"/>
                    <a:pt x="13740" y="20048"/>
                    <a:pt x="13200" y="20048"/>
                  </a:cubicBezTo>
                  <a:close/>
                  <a:moveTo>
                    <a:pt x="17520" y="3632"/>
                  </a:moveTo>
                  <a:cubicBezTo>
                    <a:pt x="16440" y="2768"/>
                    <a:pt x="15360" y="1040"/>
                    <a:pt x="14280" y="176"/>
                  </a:cubicBezTo>
                  <a:cubicBezTo>
                    <a:pt x="14280" y="176"/>
                    <a:pt x="14280" y="176"/>
                    <a:pt x="14280" y="176"/>
                  </a:cubicBezTo>
                  <a:cubicBezTo>
                    <a:pt x="14820" y="176"/>
                    <a:pt x="15900" y="1904"/>
                    <a:pt x="16440" y="1904"/>
                  </a:cubicBezTo>
                  <a:cubicBezTo>
                    <a:pt x="16980" y="3632"/>
                    <a:pt x="16980" y="4496"/>
                    <a:pt x="17520" y="5360"/>
                  </a:cubicBezTo>
                  <a:cubicBezTo>
                    <a:pt x="17520" y="5360"/>
                    <a:pt x="17520" y="4496"/>
                    <a:pt x="17520" y="3632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701B2B79-C314-4081-8FA2-2ECE731261CC}"/>
                </a:ext>
              </a:extLst>
            </p:cNvPr>
            <p:cNvSpPr/>
            <p:nvPr/>
          </p:nvSpPr>
          <p:spPr>
            <a:xfrm>
              <a:off x="1575230" y="2752831"/>
              <a:ext cx="108948" cy="46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5" extrusionOk="0">
                  <a:moveTo>
                    <a:pt x="4050" y="2025"/>
                  </a:moveTo>
                  <a:cubicBezTo>
                    <a:pt x="4050" y="2025"/>
                    <a:pt x="4050" y="2025"/>
                    <a:pt x="4050" y="2025"/>
                  </a:cubicBezTo>
                  <a:cubicBezTo>
                    <a:pt x="4050" y="2025"/>
                    <a:pt x="4050" y="2025"/>
                    <a:pt x="4050" y="2025"/>
                  </a:cubicBezTo>
                  <a:close/>
                  <a:moveTo>
                    <a:pt x="21600" y="12825"/>
                  </a:moveTo>
                  <a:cubicBezTo>
                    <a:pt x="20250" y="12825"/>
                    <a:pt x="20250" y="10125"/>
                    <a:pt x="20250" y="7425"/>
                  </a:cubicBezTo>
                  <a:cubicBezTo>
                    <a:pt x="18900" y="7425"/>
                    <a:pt x="17550" y="2025"/>
                    <a:pt x="16200" y="2025"/>
                  </a:cubicBezTo>
                  <a:cubicBezTo>
                    <a:pt x="16200" y="2025"/>
                    <a:pt x="14850" y="2025"/>
                    <a:pt x="14850" y="2025"/>
                  </a:cubicBezTo>
                  <a:cubicBezTo>
                    <a:pt x="13500" y="-675"/>
                    <a:pt x="13500" y="-675"/>
                    <a:pt x="12150" y="2025"/>
                  </a:cubicBezTo>
                  <a:cubicBezTo>
                    <a:pt x="10800" y="2025"/>
                    <a:pt x="9450" y="4725"/>
                    <a:pt x="8100" y="4725"/>
                  </a:cubicBezTo>
                  <a:cubicBezTo>
                    <a:pt x="8100" y="7425"/>
                    <a:pt x="6750" y="7425"/>
                    <a:pt x="6750" y="7425"/>
                  </a:cubicBezTo>
                  <a:cubicBezTo>
                    <a:pt x="5400" y="7425"/>
                    <a:pt x="5400" y="4725"/>
                    <a:pt x="5400" y="4725"/>
                  </a:cubicBezTo>
                  <a:cubicBezTo>
                    <a:pt x="5400" y="4725"/>
                    <a:pt x="5400" y="4725"/>
                    <a:pt x="5400" y="4725"/>
                  </a:cubicBezTo>
                  <a:cubicBezTo>
                    <a:pt x="4050" y="4725"/>
                    <a:pt x="2700" y="4725"/>
                    <a:pt x="4050" y="4725"/>
                  </a:cubicBezTo>
                  <a:cubicBezTo>
                    <a:pt x="2700" y="4725"/>
                    <a:pt x="2700" y="2025"/>
                    <a:pt x="2700" y="2025"/>
                  </a:cubicBezTo>
                  <a:cubicBezTo>
                    <a:pt x="2700" y="2025"/>
                    <a:pt x="1350" y="-675"/>
                    <a:pt x="1350" y="2025"/>
                  </a:cubicBezTo>
                  <a:cubicBezTo>
                    <a:pt x="1350" y="2025"/>
                    <a:pt x="1350" y="2025"/>
                    <a:pt x="1350" y="4725"/>
                  </a:cubicBezTo>
                  <a:cubicBezTo>
                    <a:pt x="1350" y="4725"/>
                    <a:pt x="1350" y="4725"/>
                    <a:pt x="1350" y="4725"/>
                  </a:cubicBezTo>
                  <a:cubicBezTo>
                    <a:pt x="1350" y="7425"/>
                    <a:pt x="1350" y="7425"/>
                    <a:pt x="1350" y="7425"/>
                  </a:cubicBezTo>
                  <a:cubicBezTo>
                    <a:pt x="1350" y="7425"/>
                    <a:pt x="1350" y="7425"/>
                    <a:pt x="1350" y="10125"/>
                  </a:cubicBezTo>
                  <a:cubicBezTo>
                    <a:pt x="1350" y="10125"/>
                    <a:pt x="0" y="10125"/>
                    <a:pt x="0" y="10125"/>
                  </a:cubicBezTo>
                  <a:cubicBezTo>
                    <a:pt x="0" y="10125"/>
                    <a:pt x="1350" y="12825"/>
                    <a:pt x="1350" y="12825"/>
                  </a:cubicBezTo>
                  <a:cubicBezTo>
                    <a:pt x="1350" y="10125"/>
                    <a:pt x="2700" y="10125"/>
                    <a:pt x="4050" y="10125"/>
                  </a:cubicBezTo>
                  <a:cubicBezTo>
                    <a:pt x="4050" y="12825"/>
                    <a:pt x="4050" y="10125"/>
                    <a:pt x="5400" y="12825"/>
                  </a:cubicBezTo>
                  <a:cubicBezTo>
                    <a:pt x="5400" y="12825"/>
                    <a:pt x="5400" y="15525"/>
                    <a:pt x="6750" y="15525"/>
                  </a:cubicBezTo>
                  <a:cubicBezTo>
                    <a:pt x="6750" y="15525"/>
                    <a:pt x="6750" y="15525"/>
                    <a:pt x="8100" y="12825"/>
                  </a:cubicBezTo>
                  <a:cubicBezTo>
                    <a:pt x="8100" y="15525"/>
                    <a:pt x="8100" y="18225"/>
                    <a:pt x="8100" y="20925"/>
                  </a:cubicBezTo>
                  <a:cubicBezTo>
                    <a:pt x="8100" y="20925"/>
                    <a:pt x="10800" y="18225"/>
                    <a:pt x="10800" y="18225"/>
                  </a:cubicBezTo>
                  <a:cubicBezTo>
                    <a:pt x="10800" y="15525"/>
                    <a:pt x="10800" y="18225"/>
                    <a:pt x="10800" y="15525"/>
                  </a:cubicBezTo>
                  <a:cubicBezTo>
                    <a:pt x="10800" y="15525"/>
                    <a:pt x="9450" y="12825"/>
                    <a:pt x="9450" y="12825"/>
                  </a:cubicBezTo>
                  <a:cubicBezTo>
                    <a:pt x="9450" y="10125"/>
                    <a:pt x="10800" y="10125"/>
                    <a:pt x="12150" y="7425"/>
                  </a:cubicBezTo>
                  <a:cubicBezTo>
                    <a:pt x="10800" y="7425"/>
                    <a:pt x="13500" y="4725"/>
                    <a:pt x="14850" y="4725"/>
                  </a:cubicBezTo>
                  <a:cubicBezTo>
                    <a:pt x="16200" y="4725"/>
                    <a:pt x="16200" y="7425"/>
                    <a:pt x="17550" y="10125"/>
                  </a:cubicBezTo>
                  <a:cubicBezTo>
                    <a:pt x="17550" y="10125"/>
                    <a:pt x="17550" y="10125"/>
                    <a:pt x="17550" y="10125"/>
                  </a:cubicBezTo>
                  <a:cubicBezTo>
                    <a:pt x="17550" y="10125"/>
                    <a:pt x="17550" y="10125"/>
                    <a:pt x="17550" y="10125"/>
                  </a:cubicBezTo>
                  <a:cubicBezTo>
                    <a:pt x="17550" y="10125"/>
                    <a:pt x="17550" y="10125"/>
                    <a:pt x="17550" y="10125"/>
                  </a:cubicBezTo>
                  <a:cubicBezTo>
                    <a:pt x="18900" y="10125"/>
                    <a:pt x="18900" y="12825"/>
                    <a:pt x="18900" y="12825"/>
                  </a:cubicBezTo>
                  <a:cubicBezTo>
                    <a:pt x="18900" y="12825"/>
                    <a:pt x="17550" y="10125"/>
                    <a:pt x="17550" y="10125"/>
                  </a:cubicBezTo>
                  <a:cubicBezTo>
                    <a:pt x="17550" y="10125"/>
                    <a:pt x="17550" y="12825"/>
                    <a:pt x="16200" y="12825"/>
                  </a:cubicBezTo>
                  <a:cubicBezTo>
                    <a:pt x="17550" y="15525"/>
                    <a:pt x="17550" y="18225"/>
                    <a:pt x="18900" y="18225"/>
                  </a:cubicBezTo>
                  <a:cubicBezTo>
                    <a:pt x="18900" y="18225"/>
                    <a:pt x="18900" y="18225"/>
                    <a:pt x="18900" y="15525"/>
                  </a:cubicBezTo>
                  <a:cubicBezTo>
                    <a:pt x="18900" y="15525"/>
                    <a:pt x="20250" y="15525"/>
                    <a:pt x="20250" y="18225"/>
                  </a:cubicBezTo>
                  <a:cubicBezTo>
                    <a:pt x="20250" y="15525"/>
                    <a:pt x="21600" y="15525"/>
                    <a:pt x="21600" y="12825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DCB278E1-6A73-4AA5-A7D2-81DB5DDEFEEB}"/>
                </a:ext>
              </a:extLst>
            </p:cNvPr>
            <p:cNvSpPr/>
            <p:nvPr/>
          </p:nvSpPr>
          <p:spPr>
            <a:xfrm>
              <a:off x="3640505" y="2339859"/>
              <a:ext cx="25536" cy="2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0" h="21600" extrusionOk="0">
                  <a:moveTo>
                    <a:pt x="5400" y="16200"/>
                  </a:moveTo>
                  <a:cubicBezTo>
                    <a:pt x="5400" y="16200"/>
                    <a:pt x="0" y="21600"/>
                    <a:pt x="0" y="21600"/>
                  </a:cubicBezTo>
                  <a:cubicBezTo>
                    <a:pt x="5400" y="21600"/>
                    <a:pt x="5400" y="16200"/>
                    <a:pt x="5400" y="16200"/>
                  </a:cubicBezTo>
                  <a:close/>
                  <a:moveTo>
                    <a:pt x="16200" y="10800"/>
                  </a:moveTo>
                  <a:cubicBezTo>
                    <a:pt x="16200" y="5400"/>
                    <a:pt x="16200" y="0"/>
                    <a:pt x="10800" y="0"/>
                  </a:cubicBezTo>
                  <a:cubicBezTo>
                    <a:pt x="10800" y="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6200" y="10800"/>
                    <a:pt x="16200" y="10800"/>
                    <a:pt x="16200" y="16200"/>
                  </a:cubicBezTo>
                  <a:cubicBezTo>
                    <a:pt x="16200" y="16200"/>
                    <a:pt x="10800" y="16200"/>
                    <a:pt x="10800" y="16200"/>
                  </a:cubicBezTo>
                  <a:cubicBezTo>
                    <a:pt x="10800" y="16200"/>
                    <a:pt x="10800" y="16200"/>
                    <a:pt x="10800" y="21600"/>
                  </a:cubicBezTo>
                  <a:cubicBezTo>
                    <a:pt x="10800" y="21600"/>
                    <a:pt x="16200" y="16200"/>
                    <a:pt x="16200" y="16200"/>
                  </a:cubicBezTo>
                  <a:cubicBezTo>
                    <a:pt x="21600" y="16200"/>
                    <a:pt x="21600" y="10800"/>
                    <a:pt x="16200" y="108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Shape">
              <a:extLst>
                <a:ext uri="{FF2B5EF4-FFF2-40B4-BE49-F238E27FC236}">
                  <a16:creationId xmlns:a16="http://schemas.microsoft.com/office/drawing/2014/main" id="{F652912E-8F44-4E47-B687-7E42FDF13F8D}"/>
                </a:ext>
              </a:extLst>
            </p:cNvPr>
            <p:cNvSpPr/>
            <p:nvPr/>
          </p:nvSpPr>
          <p:spPr>
            <a:xfrm>
              <a:off x="4101166" y="2261581"/>
              <a:ext cx="253268" cy="235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600" extrusionOk="0">
                  <a:moveTo>
                    <a:pt x="21032" y="2769"/>
                  </a:moveTo>
                  <a:cubicBezTo>
                    <a:pt x="21032" y="2769"/>
                    <a:pt x="21032" y="2215"/>
                    <a:pt x="20463" y="2215"/>
                  </a:cubicBezTo>
                  <a:cubicBezTo>
                    <a:pt x="20463" y="1662"/>
                    <a:pt x="20463" y="2215"/>
                    <a:pt x="19895" y="1662"/>
                  </a:cubicBezTo>
                  <a:cubicBezTo>
                    <a:pt x="19895" y="1662"/>
                    <a:pt x="19326" y="1662"/>
                    <a:pt x="19326" y="1662"/>
                  </a:cubicBezTo>
                  <a:cubicBezTo>
                    <a:pt x="19326" y="1662"/>
                    <a:pt x="19326" y="1108"/>
                    <a:pt x="19326" y="1108"/>
                  </a:cubicBezTo>
                  <a:cubicBezTo>
                    <a:pt x="19326" y="554"/>
                    <a:pt x="18758" y="554"/>
                    <a:pt x="18758" y="554"/>
                  </a:cubicBezTo>
                  <a:cubicBezTo>
                    <a:pt x="18758" y="554"/>
                    <a:pt x="18189" y="0"/>
                    <a:pt x="18189" y="0"/>
                  </a:cubicBezTo>
                  <a:cubicBezTo>
                    <a:pt x="18189" y="0"/>
                    <a:pt x="18189" y="0"/>
                    <a:pt x="18189" y="0"/>
                  </a:cubicBezTo>
                  <a:cubicBezTo>
                    <a:pt x="18189" y="0"/>
                    <a:pt x="17621" y="0"/>
                    <a:pt x="17621" y="0"/>
                  </a:cubicBezTo>
                  <a:cubicBezTo>
                    <a:pt x="17053" y="0"/>
                    <a:pt x="17053" y="0"/>
                    <a:pt x="16484" y="0"/>
                  </a:cubicBezTo>
                  <a:cubicBezTo>
                    <a:pt x="15916" y="554"/>
                    <a:pt x="14779" y="0"/>
                    <a:pt x="14211" y="554"/>
                  </a:cubicBezTo>
                  <a:cubicBezTo>
                    <a:pt x="13642" y="554"/>
                    <a:pt x="13074" y="554"/>
                    <a:pt x="13074" y="1108"/>
                  </a:cubicBezTo>
                  <a:cubicBezTo>
                    <a:pt x="12505" y="1662"/>
                    <a:pt x="13074" y="1662"/>
                    <a:pt x="13642" y="2769"/>
                  </a:cubicBezTo>
                  <a:cubicBezTo>
                    <a:pt x="13642" y="2769"/>
                    <a:pt x="13642" y="3877"/>
                    <a:pt x="13074" y="3877"/>
                  </a:cubicBezTo>
                  <a:cubicBezTo>
                    <a:pt x="13074" y="3877"/>
                    <a:pt x="13642" y="4431"/>
                    <a:pt x="13074" y="4431"/>
                  </a:cubicBezTo>
                  <a:cubicBezTo>
                    <a:pt x="13074" y="4985"/>
                    <a:pt x="13074" y="4985"/>
                    <a:pt x="12505" y="4985"/>
                  </a:cubicBezTo>
                  <a:cubicBezTo>
                    <a:pt x="12505" y="4985"/>
                    <a:pt x="11368" y="4431"/>
                    <a:pt x="11937" y="4985"/>
                  </a:cubicBezTo>
                  <a:cubicBezTo>
                    <a:pt x="11937" y="5538"/>
                    <a:pt x="12505" y="5538"/>
                    <a:pt x="11937" y="6092"/>
                  </a:cubicBezTo>
                  <a:cubicBezTo>
                    <a:pt x="11937" y="6646"/>
                    <a:pt x="11368" y="6092"/>
                    <a:pt x="11368" y="7200"/>
                  </a:cubicBezTo>
                  <a:cubicBezTo>
                    <a:pt x="11368" y="7200"/>
                    <a:pt x="11368" y="7754"/>
                    <a:pt x="11368" y="8308"/>
                  </a:cubicBezTo>
                  <a:cubicBezTo>
                    <a:pt x="11368" y="8308"/>
                    <a:pt x="11368" y="8308"/>
                    <a:pt x="11368" y="8862"/>
                  </a:cubicBezTo>
                  <a:cubicBezTo>
                    <a:pt x="10800" y="8862"/>
                    <a:pt x="10800" y="8862"/>
                    <a:pt x="10800" y="8862"/>
                  </a:cubicBezTo>
                  <a:cubicBezTo>
                    <a:pt x="10232" y="8308"/>
                    <a:pt x="9663" y="8308"/>
                    <a:pt x="9663" y="8862"/>
                  </a:cubicBezTo>
                  <a:cubicBezTo>
                    <a:pt x="9095" y="8862"/>
                    <a:pt x="9095" y="8862"/>
                    <a:pt x="9663" y="9415"/>
                  </a:cubicBezTo>
                  <a:cubicBezTo>
                    <a:pt x="9095" y="9415"/>
                    <a:pt x="9095" y="9415"/>
                    <a:pt x="8526" y="9415"/>
                  </a:cubicBezTo>
                  <a:cubicBezTo>
                    <a:pt x="8526" y="9415"/>
                    <a:pt x="8526" y="9415"/>
                    <a:pt x="7958" y="9415"/>
                  </a:cubicBezTo>
                  <a:cubicBezTo>
                    <a:pt x="7958" y="9415"/>
                    <a:pt x="7389" y="9969"/>
                    <a:pt x="7389" y="9969"/>
                  </a:cubicBezTo>
                  <a:cubicBezTo>
                    <a:pt x="7389" y="10523"/>
                    <a:pt x="7958" y="11631"/>
                    <a:pt x="7389" y="11631"/>
                  </a:cubicBezTo>
                  <a:cubicBezTo>
                    <a:pt x="7389" y="12185"/>
                    <a:pt x="6253" y="12185"/>
                    <a:pt x="5684" y="12185"/>
                  </a:cubicBezTo>
                  <a:cubicBezTo>
                    <a:pt x="5684" y="12185"/>
                    <a:pt x="5116" y="12185"/>
                    <a:pt x="5116" y="12185"/>
                  </a:cubicBezTo>
                  <a:cubicBezTo>
                    <a:pt x="5116" y="12185"/>
                    <a:pt x="4547" y="12185"/>
                    <a:pt x="4547" y="12738"/>
                  </a:cubicBezTo>
                  <a:cubicBezTo>
                    <a:pt x="4547" y="12738"/>
                    <a:pt x="3979" y="12185"/>
                    <a:pt x="3411" y="12185"/>
                  </a:cubicBezTo>
                  <a:cubicBezTo>
                    <a:pt x="2274" y="12185"/>
                    <a:pt x="1137" y="11631"/>
                    <a:pt x="0" y="11631"/>
                  </a:cubicBezTo>
                  <a:cubicBezTo>
                    <a:pt x="0" y="12185"/>
                    <a:pt x="568" y="12738"/>
                    <a:pt x="1137" y="12738"/>
                  </a:cubicBezTo>
                  <a:cubicBezTo>
                    <a:pt x="1137" y="13292"/>
                    <a:pt x="1705" y="13846"/>
                    <a:pt x="2274" y="13846"/>
                  </a:cubicBezTo>
                  <a:cubicBezTo>
                    <a:pt x="2842" y="14400"/>
                    <a:pt x="2842" y="14400"/>
                    <a:pt x="2842" y="14954"/>
                  </a:cubicBezTo>
                  <a:cubicBezTo>
                    <a:pt x="2842" y="14954"/>
                    <a:pt x="2842" y="16062"/>
                    <a:pt x="3411" y="16062"/>
                  </a:cubicBezTo>
                  <a:cubicBezTo>
                    <a:pt x="3411" y="16062"/>
                    <a:pt x="3411" y="16062"/>
                    <a:pt x="3979" y="16062"/>
                  </a:cubicBezTo>
                  <a:cubicBezTo>
                    <a:pt x="3979" y="16062"/>
                    <a:pt x="3979" y="16615"/>
                    <a:pt x="3979" y="16615"/>
                  </a:cubicBezTo>
                  <a:cubicBezTo>
                    <a:pt x="3979" y="17169"/>
                    <a:pt x="3979" y="16615"/>
                    <a:pt x="3411" y="17169"/>
                  </a:cubicBezTo>
                  <a:cubicBezTo>
                    <a:pt x="3411" y="17169"/>
                    <a:pt x="2842" y="17169"/>
                    <a:pt x="2842" y="17169"/>
                  </a:cubicBezTo>
                  <a:cubicBezTo>
                    <a:pt x="2842" y="17169"/>
                    <a:pt x="2274" y="17169"/>
                    <a:pt x="2274" y="17723"/>
                  </a:cubicBezTo>
                  <a:cubicBezTo>
                    <a:pt x="2274" y="17723"/>
                    <a:pt x="2274" y="17723"/>
                    <a:pt x="2274" y="17723"/>
                  </a:cubicBezTo>
                  <a:cubicBezTo>
                    <a:pt x="1705" y="18277"/>
                    <a:pt x="1705" y="18831"/>
                    <a:pt x="1705" y="19385"/>
                  </a:cubicBezTo>
                  <a:cubicBezTo>
                    <a:pt x="2842" y="19385"/>
                    <a:pt x="3411" y="19385"/>
                    <a:pt x="4547" y="19385"/>
                  </a:cubicBezTo>
                  <a:cubicBezTo>
                    <a:pt x="4547" y="18831"/>
                    <a:pt x="6253" y="19385"/>
                    <a:pt x="6253" y="19385"/>
                  </a:cubicBezTo>
                  <a:cubicBezTo>
                    <a:pt x="6253" y="19385"/>
                    <a:pt x="6821" y="19385"/>
                    <a:pt x="7389" y="19385"/>
                  </a:cubicBezTo>
                  <a:cubicBezTo>
                    <a:pt x="7958" y="18831"/>
                    <a:pt x="8526" y="18831"/>
                    <a:pt x="9095" y="18831"/>
                  </a:cubicBezTo>
                  <a:cubicBezTo>
                    <a:pt x="8526" y="18831"/>
                    <a:pt x="8526" y="18831"/>
                    <a:pt x="8526" y="18831"/>
                  </a:cubicBezTo>
                  <a:cubicBezTo>
                    <a:pt x="8526" y="18277"/>
                    <a:pt x="9095" y="18831"/>
                    <a:pt x="9095" y="18831"/>
                  </a:cubicBezTo>
                  <a:cubicBezTo>
                    <a:pt x="9095" y="19385"/>
                    <a:pt x="9095" y="19938"/>
                    <a:pt x="9663" y="19938"/>
                  </a:cubicBezTo>
                  <a:cubicBezTo>
                    <a:pt x="9663" y="19938"/>
                    <a:pt x="10232" y="19938"/>
                    <a:pt x="10232" y="19938"/>
                  </a:cubicBezTo>
                  <a:cubicBezTo>
                    <a:pt x="10232" y="20492"/>
                    <a:pt x="10232" y="20492"/>
                    <a:pt x="10232" y="21046"/>
                  </a:cubicBezTo>
                  <a:cubicBezTo>
                    <a:pt x="10232" y="21046"/>
                    <a:pt x="10800" y="21600"/>
                    <a:pt x="10800" y="21600"/>
                  </a:cubicBezTo>
                  <a:cubicBezTo>
                    <a:pt x="10800" y="21600"/>
                    <a:pt x="11368" y="21600"/>
                    <a:pt x="11368" y="21600"/>
                  </a:cubicBezTo>
                  <a:cubicBezTo>
                    <a:pt x="11368" y="21600"/>
                    <a:pt x="11368" y="21600"/>
                    <a:pt x="11368" y="21600"/>
                  </a:cubicBezTo>
                  <a:cubicBezTo>
                    <a:pt x="11937" y="21600"/>
                    <a:pt x="11937" y="21600"/>
                    <a:pt x="11937" y="21600"/>
                  </a:cubicBezTo>
                  <a:cubicBezTo>
                    <a:pt x="12505" y="21600"/>
                    <a:pt x="12505" y="21600"/>
                    <a:pt x="12505" y="21600"/>
                  </a:cubicBezTo>
                  <a:cubicBezTo>
                    <a:pt x="12505" y="21046"/>
                    <a:pt x="12505" y="21046"/>
                    <a:pt x="12505" y="21046"/>
                  </a:cubicBezTo>
                  <a:cubicBezTo>
                    <a:pt x="12505" y="20492"/>
                    <a:pt x="13642" y="21046"/>
                    <a:pt x="13642" y="21046"/>
                  </a:cubicBezTo>
                  <a:cubicBezTo>
                    <a:pt x="14211" y="21046"/>
                    <a:pt x="14211" y="21046"/>
                    <a:pt x="14779" y="21046"/>
                  </a:cubicBezTo>
                  <a:cubicBezTo>
                    <a:pt x="15347" y="20492"/>
                    <a:pt x="14779" y="21046"/>
                    <a:pt x="15347" y="21046"/>
                  </a:cubicBezTo>
                  <a:cubicBezTo>
                    <a:pt x="15916" y="21046"/>
                    <a:pt x="15916" y="20492"/>
                    <a:pt x="15916" y="20492"/>
                  </a:cubicBezTo>
                  <a:cubicBezTo>
                    <a:pt x="15347" y="19938"/>
                    <a:pt x="15347" y="19938"/>
                    <a:pt x="15347" y="19385"/>
                  </a:cubicBezTo>
                  <a:cubicBezTo>
                    <a:pt x="15347" y="19385"/>
                    <a:pt x="14779" y="18831"/>
                    <a:pt x="14779" y="18831"/>
                  </a:cubicBezTo>
                  <a:cubicBezTo>
                    <a:pt x="14779" y="18277"/>
                    <a:pt x="14211" y="18831"/>
                    <a:pt x="14211" y="18277"/>
                  </a:cubicBezTo>
                  <a:cubicBezTo>
                    <a:pt x="14211" y="17723"/>
                    <a:pt x="14211" y="17169"/>
                    <a:pt x="14211" y="17169"/>
                  </a:cubicBezTo>
                  <a:cubicBezTo>
                    <a:pt x="13642" y="17169"/>
                    <a:pt x="13074" y="17169"/>
                    <a:pt x="13074" y="16615"/>
                  </a:cubicBezTo>
                  <a:cubicBezTo>
                    <a:pt x="13074" y="16615"/>
                    <a:pt x="13074" y="16062"/>
                    <a:pt x="13074" y="16062"/>
                  </a:cubicBezTo>
                  <a:cubicBezTo>
                    <a:pt x="13074" y="15508"/>
                    <a:pt x="13642" y="14954"/>
                    <a:pt x="13642" y="14954"/>
                  </a:cubicBezTo>
                  <a:cubicBezTo>
                    <a:pt x="14211" y="14400"/>
                    <a:pt x="14211" y="14954"/>
                    <a:pt x="14779" y="14954"/>
                  </a:cubicBezTo>
                  <a:cubicBezTo>
                    <a:pt x="14779" y="15508"/>
                    <a:pt x="15916" y="14954"/>
                    <a:pt x="16484" y="14954"/>
                  </a:cubicBezTo>
                  <a:cubicBezTo>
                    <a:pt x="16484" y="14400"/>
                    <a:pt x="16484" y="13846"/>
                    <a:pt x="16484" y="13846"/>
                  </a:cubicBezTo>
                  <a:cubicBezTo>
                    <a:pt x="17053" y="13292"/>
                    <a:pt x="16484" y="13846"/>
                    <a:pt x="17053" y="13292"/>
                  </a:cubicBezTo>
                  <a:cubicBezTo>
                    <a:pt x="17621" y="12738"/>
                    <a:pt x="17621" y="12185"/>
                    <a:pt x="18189" y="11631"/>
                  </a:cubicBezTo>
                  <a:cubicBezTo>
                    <a:pt x="18189" y="11631"/>
                    <a:pt x="18189" y="11631"/>
                    <a:pt x="18758" y="11077"/>
                  </a:cubicBezTo>
                  <a:cubicBezTo>
                    <a:pt x="18758" y="11077"/>
                    <a:pt x="18189" y="11077"/>
                    <a:pt x="18189" y="11077"/>
                  </a:cubicBezTo>
                  <a:cubicBezTo>
                    <a:pt x="18758" y="10523"/>
                    <a:pt x="18758" y="9969"/>
                    <a:pt x="18758" y="9969"/>
                  </a:cubicBezTo>
                  <a:cubicBezTo>
                    <a:pt x="19326" y="9969"/>
                    <a:pt x="19326" y="9969"/>
                    <a:pt x="19326" y="9969"/>
                  </a:cubicBezTo>
                  <a:cubicBezTo>
                    <a:pt x="19326" y="9415"/>
                    <a:pt x="19326" y="9415"/>
                    <a:pt x="19326" y="9415"/>
                  </a:cubicBezTo>
                  <a:cubicBezTo>
                    <a:pt x="19326" y="9415"/>
                    <a:pt x="18758" y="8862"/>
                    <a:pt x="18758" y="8862"/>
                  </a:cubicBezTo>
                  <a:cubicBezTo>
                    <a:pt x="19326" y="8308"/>
                    <a:pt x="20463" y="8308"/>
                    <a:pt x="19895" y="7754"/>
                  </a:cubicBezTo>
                  <a:cubicBezTo>
                    <a:pt x="19326" y="7200"/>
                    <a:pt x="19326" y="7754"/>
                    <a:pt x="18758" y="7200"/>
                  </a:cubicBezTo>
                  <a:cubicBezTo>
                    <a:pt x="18758" y="7200"/>
                    <a:pt x="18758" y="7200"/>
                    <a:pt x="18758" y="7200"/>
                  </a:cubicBezTo>
                  <a:cubicBezTo>
                    <a:pt x="18758" y="6646"/>
                    <a:pt x="18189" y="7200"/>
                    <a:pt x="18189" y="6646"/>
                  </a:cubicBezTo>
                  <a:cubicBezTo>
                    <a:pt x="18189" y="6646"/>
                    <a:pt x="17621" y="6092"/>
                    <a:pt x="17621" y="6092"/>
                  </a:cubicBezTo>
                  <a:cubicBezTo>
                    <a:pt x="17621" y="6092"/>
                    <a:pt x="17621" y="6092"/>
                    <a:pt x="17621" y="6092"/>
                  </a:cubicBezTo>
                  <a:cubicBezTo>
                    <a:pt x="17621" y="6092"/>
                    <a:pt x="17621" y="5538"/>
                    <a:pt x="17621" y="5538"/>
                  </a:cubicBezTo>
                  <a:cubicBezTo>
                    <a:pt x="17621" y="5538"/>
                    <a:pt x="17621" y="4985"/>
                    <a:pt x="17621" y="4985"/>
                  </a:cubicBezTo>
                  <a:cubicBezTo>
                    <a:pt x="17621" y="4985"/>
                    <a:pt x="17621" y="4985"/>
                    <a:pt x="17621" y="4985"/>
                  </a:cubicBezTo>
                  <a:cubicBezTo>
                    <a:pt x="17621" y="4985"/>
                    <a:pt x="17621" y="4985"/>
                    <a:pt x="17621" y="4985"/>
                  </a:cubicBezTo>
                  <a:cubicBezTo>
                    <a:pt x="17621" y="4985"/>
                    <a:pt x="17053" y="4431"/>
                    <a:pt x="17621" y="4431"/>
                  </a:cubicBezTo>
                  <a:cubicBezTo>
                    <a:pt x="17053" y="4431"/>
                    <a:pt x="17053" y="3877"/>
                    <a:pt x="17621" y="3877"/>
                  </a:cubicBezTo>
                  <a:cubicBezTo>
                    <a:pt x="18189" y="3877"/>
                    <a:pt x="18758" y="3877"/>
                    <a:pt x="19326" y="3877"/>
                  </a:cubicBezTo>
                  <a:cubicBezTo>
                    <a:pt x="19895" y="3877"/>
                    <a:pt x="19895" y="3877"/>
                    <a:pt x="20463" y="3877"/>
                  </a:cubicBezTo>
                  <a:cubicBezTo>
                    <a:pt x="20463" y="3877"/>
                    <a:pt x="21600" y="3323"/>
                    <a:pt x="21032" y="2769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Shape">
              <a:extLst>
                <a:ext uri="{FF2B5EF4-FFF2-40B4-BE49-F238E27FC236}">
                  <a16:creationId xmlns:a16="http://schemas.microsoft.com/office/drawing/2014/main" id="{58EE7D96-09E5-49C8-91F7-45202F8CE449}"/>
                </a:ext>
              </a:extLst>
            </p:cNvPr>
            <p:cNvSpPr/>
            <p:nvPr/>
          </p:nvSpPr>
          <p:spPr>
            <a:xfrm>
              <a:off x="3966165" y="2455159"/>
              <a:ext cx="131047" cy="17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164" extrusionOk="0">
                  <a:moveTo>
                    <a:pt x="20520" y="8193"/>
                  </a:moveTo>
                  <a:cubicBezTo>
                    <a:pt x="19440" y="8193"/>
                    <a:pt x="19440" y="7448"/>
                    <a:pt x="18360" y="6703"/>
                  </a:cubicBezTo>
                  <a:cubicBezTo>
                    <a:pt x="18360" y="6703"/>
                    <a:pt x="18360" y="5959"/>
                    <a:pt x="17280" y="5959"/>
                  </a:cubicBezTo>
                  <a:cubicBezTo>
                    <a:pt x="17280" y="5959"/>
                    <a:pt x="17280" y="5959"/>
                    <a:pt x="16200" y="5959"/>
                  </a:cubicBezTo>
                  <a:cubicBezTo>
                    <a:pt x="16200" y="5214"/>
                    <a:pt x="14040" y="5214"/>
                    <a:pt x="12960" y="5214"/>
                  </a:cubicBezTo>
                  <a:cubicBezTo>
                    <a:pt x="12960" y="4469"/>
                    <a:pt x="11880" y="3724"/>
                    <a:pt x="11880" y="2979"/>
                  </a:cubicBezTo>
                  <a:cubicBezTo>
                    <a:pt x="10800" y="2234"/>
                    <a:pt x="10800" y="2979"/>
                    <a:pt x="9720" y="2979"/>
                  </a:cubicBezTo>
                  <a:cubicBezTo>
                    <a:pt x="9720" y="2979"/>
                    <a:pt x="9720" y="2234"/>
                    <a:pt x="9720" y="2979"/>
                  </a:cubicBezTo>
                  <a:cubicBezTo>
                    <a:pt x="8640" y="2979"/>
                    <a:pt x="9720" y="3724"/>
                    <a:pt x="9720" y="3724"/>
                  </a:cubicBezTo>
                  <a:cubicBezTo>
                    <a:pt x="9720" y="4469"/>
                    <a:pt x="9720" y="4469"/>
                    <a:pt x="9720" y="4469"/>
                  </a:cubicBezTo>
                  <a:cubicBezTo>
                    <a:pt x="9720" y="4469"/>
                    <a:pt x="9720" y="4469"/>
                    <a:pt x="9720" y="4469"/>
                  </a:cubicBezTo>
                  <a:cubicBezTo>
                    <a:pt x="9720" y="5214"/>
                    <a:pt x="9720" y="4469"/>
                    <a:pt x="9720" y="5214"/>
                  </a:cubicBezTo>
                  <a:cubicBezTo>
                    <a:pt x="9720" y="5214"/>
                    <a:pt x="8640" y="5214"/>
                    <a:pt x="8640" y="5214"/>
                  </a:cubicBezTo>
                  <a:cubicBezTo>
                    <a:pt x="8640" y="5214"/>
                    <a:pt x="8640" y="5959"/>
                    <a:pt x="8640" y="6703"/>
                  </a:cubicBezTo>
                  <a:cubicBezTo>
                    <a:pt x="8640" y="7448"/>
                    <a:pt x="7560" y="7448"/>
                    <a:pt x="8640" y="8193"/>
                  </a:cubicBezTo>
                  <a:cubicBezTo>
                    <a:pt x="8640" y="8938"/>
                    <a:pt x="9720" y="8938"/>
                    <a:pt x="9720" y="9683"/>
                  </a:cubicBezTo>
                  <a:cubicBezTo>
                    <a:pt x="9720" y="10428"/>
                    <a:pt x="8640" y="11172"/>
                    <a:pt x="8640" y="11917"/>
                  </a:cubicBezTo>
                  <a:cubicBezTo>
                    <a:pt x="8640" y="12662"/>
                    <a:pt x="8640" y="13407"/>
                    <a:pt x="7560" y="14152"/>
                  </a:cubicBezTo>
                  <a:cubicBezTo>
                    <a:pt x="7560" y="14152"/>
                    <a:pt x="6480" y="14152"/>
                    <a:pt x="6480" y="14152"/>
                  </a:cubicBezTo>
                  <a:cubicBezTo>
                    <a:pt x="4320" y="14897"/>
                    <a:pt x="2160" y="15641"/>
                    <a:pt x="0" y="15641"/>
                  </a:cubicBezTo>
                  <a:cubicBezTo>
                    <a:pt x="1080" y="17131"/>
                    <a:pt x="2160" y="18621"/>
                    <a:pt x="2160" y="20110"/>
                  </a:cubicBezTo>
                  <a:cubicBezTo>
                    <a:pt x="3240" y="20855"/>
                    <a:pt x="3240" y="21600"/>
                    <a:pt x="4320" y="20855"/>
                  </a:cubicBezTo>
                  <a:cubicBezTo>
                    <a:pt x="5400" y="20855"/>
                    <a:pt x="6480" y="20110"/>
                    <a:pt x="7560" y="20110"/>
                  </a:cubicBezTo>
                  <a:cubicBezTo>
                    <a:pt x="8640" y="20110"/>
                    <a:pt x="8640" y="20855"/>
                    <a:pt x="9720" y="19366"/>
                  </a:cubicBezTo>
                  <a:cubicBezTo>
                    <a:pt x="9720" y="19366"/>
                    <a:pt x="9720" y="18621"/>
                    <a:pt x="10800" y="18621"/>
                  </a:cubicBezTo>
                  <a:cubicBezTo>
                    <a:pt x="11880" y="17876"/>
                    <a:pt x="12960" y="18621"/>
                    <a:pt x="12960" y="17876"/>
                  </a:cubicBezTo>
                  <a:cubicBezTo>
                    <a:pt x="12960" y="16386"/>
                    <a:pt x="12960" y="16386"/>
                    <a:pt x="15120" y="16386"/>
                  </a:cubicBezTo>
                  <a:cubicBezTo>
                    <a:pt x="16200" y="15641"/>
                    <a:pt x="16200" y="15641"/>
                    <a:pt x="16200" y="14897"/>
                  </a:cubicBezTo>
                  <a:cubicBezTo>
                    <a:pt x="16200" y="14152"/>
                    <a:pt x="16200" y="12662"/>
                    <a:pt x="17280" y="12662"/>
                  </a:cubicBezTo>
                  <a:cubicBezTo>
                    <a:pt x="17280" y="12662"/>
                    <a:pt x="17280" y="12662"/>
                    <a:pt x="18360" y="12662"/>
                  </a:cubicBezTo>
                  <a:cubicBezTo>
                    <a:pt x="18360" y="12662"/>
                    <a:pt x="18360" y="11172"/>
                    <a:pt x="19440" y="11172"/>
                  </a:cubicBezTo>
                  <a:cubicBezTo>
                    <a:pt x="20520" y="10428"/>
                    <a:pt x="21600" y="9683"/>
                    <a:pt x="20520" y="8193"/>
                  </a:cubicBezTo>
                  <a:close/>
                  <a:moveTo>
                    <a:pt x="10800" y="2234"/>
                  </a:moveTo>
                  <a:cubicBezTo>
                    <a:pt x="10800" y="2234"/>
                    <a:pt x="10800" y="2234"/>
                    <a:pt x="10800" y="2234"/>
                  </a:cubicBezTo>
                  <a:cubicBezTo>
                    <a:pt x="10800" y="2234"/>
                    <a:pt x="10800" y="2234"/>
                    <a:pt x="10800" y="2234"/>
                  </a:cubicBezTo>
                  <a:close/>
                  <a:moveTo>
                    <a:pt x="9720" y="0"/>
                  </a:moveTo>
                  <a:cubicBezTo>
                    <a:pt x="9720" y="2234"/>
                    <a:pt x="10800" y="0"/>
                    <a:pt x="10800" y="0"/>
                  </a:cubicBezTo>
                  <a:cubicBezTo>
                    <a:pt x="9720" y="0"/>
                    <a:pt x="9720" y="0"/>
                    <a:pt x="9720" y="0"/>
                  </a:cubicBezTo>
                  <a:cubicBezTo>
                    <a:pt x="9720" y="0"/>
                    <a:pt x="9720" y="0"/>
                    <a:pt x="9720" y="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" name="Shape">
              <a:extLst>
                <a:ext uri="{FF2B5EF4-FFF2-40B4-BE49-F238E27FC236}">
                  <a16:creationId xmlns:a16="http://schemas.microsoft.com/office/drawing/2014/main" id="{1F7E9FE8-C608-4334-B775-CEA1072070D0}"/>
                </a:ext>
              </a:extLst>
            </p:cNvPr>
            <p:cNvSpPr/>
            <p:nvPr/>
          </p:nvSpPr>
          <p:spPr>
            <a:xfrm>
              <a:off x="3159713" y="1560257"/>
              <a:ext cx="345792" cy="33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47" y="10996"/>
                  </a:moveTo>
                  <a:cubicBezTo>
                    <a:pt x="8471" y="10996"/>
                    <a:pt x="8894" y="10996"/>
                    <a:pt x="8894" y="10996"/>
                  </a:cubicBezTo>
                  <a:cubicBezTo>
                    <a:pt x="8894" y="10996"/>
                    <a:pt x="9318" y="10996"/>
                    <a:pt x="9318" y="10996"/>
                  </a:cubicBezTo>
                  <a:cubicBezTo>
                    <a:pt x="9741" y="10604"/>
                    <a:pt x="10165" y="10604"/>
                    <a:pt x="9741" y="10211"/>
                  </a:cubicBezTo>
                  <a:cubicBezTo>
                    <a:pt x="9741" y="10211"/>
                    <a:pt x="9318" y="10604"/>
                    <a:pt x="9318" y="10604"/>
                  </a:cubicBezTo>
                  <a:cubicBezTo>
                    <a:pt x="9318" y="10604"/>
                    <a:pt x="9318" y="10211"/>
                    <a:pt x="9318" y="10211"/>
                  </a:cubicBezTo>
                  <a:cubicBezTo>
                    <a:pt x="9318" y="10211"/>
                    <a:pt x="9741" y="10211"/>
                    <a:pt x="9741" y="9818"/>
                  </a:cubicBezTo>
                  <a:cubicBezTo>
                    <a:pt x="9318" y="9818"/>
                    <a:pt x="9318" y="10211"/>
                    <a:pt x="9318" y="10211"/>
                  </a:cubicBezTo>
                  <a:cubicBezTo>
                    <a:pt x="8894" y="10211"/>
                    <a:pt x="9318" y="10211"/>
                    <a:pt x="8894" y="10604"/>
                  </a:cubicBezTo>
                  <a:cubicBezTo>
                    <a:pt x="8894" y="10996"/>
                    <a:pt x="8471" y="10604"/>
                    <a:pt x="8047" y="10996"/>
                  </a:cubicBezTo>
                  <a:close/>
                  <a:moveTo>
                    <a:pt x="11012" y="9818"/>
                  </a:moveTo>
                  <a:cubicBezTo>
                    <a:pt x="11012" y="9818"/>
                    <a:pt x="10588" y="9818"/>
                    <a:pt x="10588" y="9818"/>
                  </a:cubicBezTo>
                  <a:cubicBezTo>
                    <a:pt x="10588" y="9818"/>
                    <a:pt x="10588" y="9818"/>
                    <a:pt x="10588" y="9818"/>
                  </a:cubicBezTo>
                  <a:cubicBezTo>
                    <a:pt x="10165" y="9818"/>
                    <a:pt x="10588" y="10211"/>
                    <a:pt x="10165" y="10211"/>
                  </a:cubicBezTo>
                  <a:cubicBezTo>
                    <a:pt x="10165" y="10211"/>
                    <a:pt x="10588" y="10211"/>
                    <a:pt x="10588" y="10211"/>
                  </a:cubicBezTo>
                  <a:cubicBezTo>
                    <a:pt x="10588" y="10211"/>
                    <a:pt x="10588" y="10211"/>
                    <a:pt x="10588" y="10211"/>
                  </a:cubicBezTo>
                  <a:cubicBezTo>
                    <a:pt x="11012" y="10211"/>
                    <a:pt x="11012" y="10211"/>
                    <a:pt x="11012" y="10211"/>
                  </a:cubicBezTo>
                  <a:cubicBezTo>
                    <a:pt x="11012" y="9818"/>
                    <a:pt x="11012" y="9818"/>
                    <a:pt x="11012" y="9818"/>
                  </a:cubicBezTo>
                  <a:close/>
                  <a:moveTo>
                    <a:pt x="11435" y="9818"/>
                  </a:moveTo>
                  <a:cubicBezTo>
                    <a:pt x="11435" y="9818"/>
                    <a:pt x="12282" y="9425"/>
                    <a:pt x="12282" y="9425"/>
                  </a:cubicBezTo>
                  <a:cubicBezTo>
                    <a:pt x="12282" y="9425"/>
                    <a:pt x="12282" y="9033"/>
                    <a:pt x="11859" y="9033"/>
                  </a:cubicBezTo>
                  <a:cubicBezTo>
                    <a:pt x="11859" y="9033"/>
                    <a:pt x="11435" y="9425"/>
                    <a:pt x="11435" y="9425"/>
                  </a:cubicBezTo>
                  <a:cubicBezTo>
                    <a:pt x="11435" y="9425"/>
                    <a:pt x="11435" y="9425"/>
                    <a:pt x="11012" y="9818"/>
                  </a:cubicBezTo>
                  <a:cubicBezTo>
                    <a:pt x="11012" y="9818"/>
                    <a:pt x="11435" y="9818"/>
                    <a:pt x="11435" y="9818"/>
                  </a:cubicBezTo>
                  <a:close/>
                  <a:moveTo>
                    <a:pt x="21600" y="9425"/>
                  </a:moveTo>
                  <a:cubicBezTo>
                    <a:pt x="21600" y="9425"/>
                    <a:pt x="21176" y="9425"/>
                    <a:pt x="21176" y="9425"/>
                  </a:cubicBezTo>
                  <a:cubicBezTo>
                    <a:pt x="20753" y="9425"/>
                    <a:pt x="20753" y="9818"/>
                    <a:pt x="20329" y="9425"/>
                  </a:cubicBezTo>
                  <a:cubicBezTo>
                    <a:pt x="20329" y="9425"/>
                    <a:pt x="20329" y="9425"/>
                    <a:pt x="20329" y="9425"/>
                  </a:cubicBezTo>
                  <a:cubicBezTo>
                    <a:pt x="20329" y="9033"/>
                    <a:pt x="19906" y="9425"/>
                    <a:pt x="19482" y="9033"/>
                  </a:cubicBezTo>
                  <a:cubicBezTo>
                    <a:pt x="19906" y="9033"/>
                    <a:pt x="21176" y="9033"/>
                    <a:pt x="21176" y="9033"/>
                  </a:cubicBezTo>
                  <a:cubicBezTo>
                    <a:pt x="21600" y="8640"/>
                    <a:pt x="20753" y="8640"/>
                    <a:pt x="20753" y="8640"/>
                  </a:cubicBezTo>
                  <a:cubicBezTo>
                    <a:pt x="20753" y="8640"/>
                    <a:pt x="20753" y="8640"/>
                    <a:pt x="20753" y="8640"/>
                  </a:cubicBezTo>
                  <a:cubicBezTo>
                    <a:pt x="20753" y="8640"/>
                    <a:pt x="20329" y="8640"/>
                    <a:pt x="20329" y="8640"/>
                  </a:cubicBezTo>
                  <a:cubicBezTo>
                    <a:pt x="20329" y="8640"/>
                    <a:pt x="19906" y="8640"/>
                    <a:pt x="19906" y="8640"/>
                  </a:cubicBezTo>
                  <a:cubicBezTo>
                    <a:pt x="19482" y="8247"/>
                    <a:pt x="19482" y="8640"/>
                    <a:pt x="19059" y="9033"/>
                  </a:cubicBezTo>
                  <a:cubicBezTo>
                    <a:pt x="19059" y="8640"/>
                    <a:pt x="19482" y="8640"/>
                    <a:pt x="19059" y="8640"/>
                  </a:cubicBezTo>
                  <a:cubicBezTo>
                    <a:pt x="19059" y="8640"/>
                    <a:pt x="19482" y="8640"/>
                    <a:pt x="19059" y="8247"/>
                  </a:cubicBezTo>
                  <a:cubicBezTo>
                    <a:pt x="19059" y="8247"/>
                    <a:pt x="18635" y="8247"/>
                    <a:pt x="18212" y="8247"/>
                  </a:cubicBezTo>
                  <a:cubicBezTo>
                    <a:pt x="18212" y="8247"/>
                    <a:pt x="18635" y="8640"/>
                    <a:pt x="18635" y="8640"/>
                  </a:cubicBezTo>
                  <a:cubicBezTo>
                    <a:pt x="18212" y="8247"/>
                    <a:pt x="18212" y="8640"/>
                    <a:pt x="17788" y="9033"/>
                  </a:cubicBezTo>
                  <a:cubicBezTo>
                    <a:pt x="17788" y="8640"/>
                    <a:pt x="17788" y="8640"/>
                    <a:pt x="17788" y="8640"/>
                  </a:cubicBezTo>
                  <a:cubicBezTo>
                    <a:pt x="18212" y="8247"/>
                    <a:pt x="17788" y="8247"/>
                    <a:pt x="17788" y="8247"/>
                  </a:cubicBezTo>
                  <a:cubicBezTo>
                    <a:pt x="17365" y="8640"/>
                    <a:pt x="17365" y="9033"/>
                    <a:pt x="16941" y="9033"/>
                  </a:cubicBezTo>
                  <a:cubicBezTo>
                    <a:pt x="16518" y="9425"/>
                    <a:pt x="16941" y="8640"/>
                    <a:pt x="17365" y="8640"/>
                  </a:cubicBezTo>
                  <a:cubicBezTo>
                    <a:pt x="16941" y="8247"/>
                    <a:pt x="16941" y="8247"/>
                    <a:pt x="16941" y="8247"/>
                  </a:cubicBezTo>
                  <a:cubicBezTo>
                    <a:pt x="16941" y="8247"/>
                    <a:pt x="16518" y="8247"/>
                    <a:pt x="16518" y="8247"/>
                  </a:cubicBezTo>
                  <a:cubicBezTo>
                    <a:pt x="16094" y="8247"/>
                    <a:pt x="15671" y="8640"/>
                    <a:pt x="16094" y="8640"/>
                  </a:cubicBezTo>
                  <a:cubicBezTo>
                    <a:pt x="16094" y="8640"/>
                    <a:pt x="15247" y="9033"/>
                    <a:pt x="15247" y="9425"/>
                  </a:cubicBezTo>
                  <a:cubicBezTo>
                    <a:pt x="15247" y="9425"/>
                    <a:pt x="15247" y="9033"/>
                    <a:pt x="15247" y="9033"/>
                  </a:cubicBezTo>
                  <a:cubicBezTo>
                    <a:pt x="14824" y="9033"/>
                    <a:pt x="14824" y="9033"/>
                    <a:pt x="14400" y="9033"/>
                  </a:cubicBezTo>
                  <a:cubicBezTo>
                    <a:pt x="14400" y="9033"/>
                    <a:pt x="13976" y="9033"/>
                    <a:pt x="13553" y="9033"/>
                  </a:cubicBezTo>
                  <a:cubicBezTo>
                    <a:pt x="13976" y="9033"/>
                    <a:pt x="13976" y="9033"/>
                    <a:pt x="14400" y="9425"/>
                  </a:cubicBezTo>
                  <a:cubicBezTo>
                    <a:pt x="13976" y="9425"/>
                    <a:pt x="13976" y="9425"/>
                    <a:pt x="13553" y="9425"/>
                  </a:cubicBezTo>
                  <a:cubicBezTo>
                    <a:pt x="13553" y="9425"/>
                    <a:pt x="13129" y="9425"/>
                    <a:pt x="13129" y="9425"/>
                  </a:cubicBezTo>
                  <a:cubicBezTo>
                    <a:pt x="13129" y="9425"/>
                    <a:pt x="13129" y="9818"/>
                    <a:pt x="13129" y="9818"/>
                  </a:cubicBezTo>
                  <a:cubicBezTo>
                    <a:pt x="13129" y="9818"/>
                    <a:pt x="13129" y="9818"/>
                    <a:pt x="12706" y="9818"/>
                  </a:cubicBezTo>
                  <a:cubicBezTo>
                    <a:pt x="12706" y="9818"/>
                    <a:pt x="13129" y="9425"/>
                    <a:pt x="13129" y="9425"/>
                  </a:cubicBezTo>
                  <a:cubicBezTo>
                    <a:pt x="12706" y="9033"/>
                    <a:pt x="12706" y="9818"/>
                    <a:pt x="12282" y="9818"/>
                  </a:cubicBezTo>
                  <a:cubicBezTo>
                    <a:pt x="12282" y="9425"/>
                    <a:pt x="12282" y="9425"/>
                    <a:pt x="11859" y="9818"/>
                  </a:cubicBezTo>
                  <a:cubicBezTo>
                    <a:pt x="11859" y="9818"/>
                    <a:pt x="11435" y="9818"/>
                    <a:pt x="11859" y="9818"/>
                  </a:cubicBezTo>
                  <a:cubicBezTo>
                    <a:pt x="11859" y="9818"/>
                    <a:pt x="11435" y="9818"/>
                    <a:pt x="11435" y="9818"/>
                  </a:cubicBezTo>
                  <a:cubicBezTo>
                    <a:pt x="11012" y="9818"/>
                    <a:pt x="11012" y="10211"/>
                    <a:pt x="11012" y="10211"/>
                  </a:cubicBezTo>
                  <a:cubicBezTo>
                    <a:pt x="11012" y="10211"/>
                    <a:pt x="11012" y="10211"/>
                    <a:pt x="10588" y="10604"/>
                  </a:cubicBezTo>
                  <a:cubicBezTo>
                    <a:pt x="10588" y="10604"/>
                    <a:pt x="9741" y="10604"/>
                    <a:pt x="10165" y="10604"/>
                  </a:cubicBezTo>
                  <a:cubicBezTo>
                    <a:pt x="10165" y="10996"/>
                    <a:pt x="10588" y="10604"/>
                    <a:pt x="11012" y="10604"/>
                  </a:cubicBezTo>
                  <a:cubicBezTo>
                    <a:pt x="10588" y="10604"/>
                    <a:pt x="9318" y="10996"/>
                    <a:pt x="9741" y="10996"/>
                  </a:cubicBezTo>
                  <a:cubicBezTo>
                    <a:pt x="9741" y="11389"/>
                    <a:pt x="9741" y="11389"/>
                    <a:pt x="9741" y="11389"/>
                  </a:cubicBezTo>
                  <a:cubicBezTo>
                    <a:pt x="9741" y="11389"/>
                    <a:pt x="9741" y="10996"/>
                    <a:pt x="9741" y="10996"/>
                  </a:cubicBezTo>
                  <a:cubicBezTo>
                    <a:pt x="9318" y="10996"/>
                    <a:pt x="8894" y="10996"/>
                    <a:pt x="8894" y="10996"/>
                  </a:cubicBezTo>
                  <a:cubicBezTo>
                    <a:pt x="8894" y="11389"/>
                    <a:pt x="9318" y="11389"/>
                    <a:pt x="9318" y="11389"/>
                  </a:cubicBezTo>
                  <a:cubicBezTo>
                    <a:pt x="8894" y="11389"/>
                    <a:pt x="8471" y="10996"/>
                    <a:pt x="8471" y="11389"/>
                  </a:cubicBezTo>
                  <a:cubicBezTo>
                    <a:pt x="8894" y="11389"/>
                    <a:pt x="8894" y="11389"/>
                    <a:pt x="8894" y="11389"/>
                  </a:cubicBezTo>
                  <a:cubicBezTo>
                    <a:pt x="8894" y="11782"/>
                    <a:pt x="9318" y="11782"/>
                    <a:pt x="9318" y="11782"/>
                  </a:cubicBezTo>
                  <a:cubicBezTo>
                    <a:pt x="9318" y="11782"/>
                    <a:pt x="9318" y="11782"/>
                    <a:pt x="9318" y="11782"/>
                  </a:cubicBezTo>
                  <a:cubicBezTo>
                    <a:pt x="8894" y="11389"/>
                    <a:pt x="8471" y="11782"/>
                    <a:pt x="8471" y="11782"/>
                  </a:cubicBezTo>
                  <a:cubicBezTo>
                    <a:pt x="8471" y="12175"/>
                    <a:pt x="8894" y="12175"/>
                    <a:pt x="9318" y="12175"/>
                  </a:cubicBezTo>
                  <a:cubicBezTo>
                    <a:pt x="8894" y="12175"/>
                    <a:pt x="8471" y="12175"/>
                    <a:pt x="8047" y="12175"/>
                  </a:cubicBezTo>
                  <a:cubicBezTo>
                    <a:pt x="8047" y="12175"/>
                    <a:pt x="8047" y="12175"/>
                    <a:pt x="7624" y="12175"/>
                  </a:cubicBezTo>
                  <a:cubicBezTo>
                    <a:pt x="7624" y="12175"/>
                    <a:pt x="7624" y="12567"/>
                    <a:pt x="8047" y="12567"/>
                  </a:cubicBezTo>
                  <a:cubicBezTo>
                    <a:pt x="7624" y="12567"/>
                    <a:pt x="7200" y="12567"/>
                    <a:pt x="7200" y="12567"/>
                  </a:cubicBezTo>
                  <a:cubicBezTo>
                    <a:pt x="7200" y="13353"/>
                    <a:pt x="7624" y="12960"/>
                    <a:pt x="8047" y="12960"/>
                  </a:cubicBezTo>
                  <a:cubicBezTo>
                    <a:pt x="7624" y="12960"/>
                    <a:pt x="7200" y="12960"/>
                    <a:pt x="6776" y="12960"/>
                  </a:cubicBezTo>
                  <a:cubicBezTo>
                    <a:pt x="7200" y="13353"/>
                    <a:pt x="7200" y="13353"/>
                    <a:pt x="7200" y="13353"/>
                  </a:cubicBezTo>
                  <a:cubicBezTo>
                    <a:pt x="6776" y="13353"/>
                    <a:pt x="5929" y="14531"/>
                    <a:pt x="7200" y="13745"/>
                  </a:cubicBezTo>
                  <a:cubicBezTo>
                    <a:pt x="6776" y="14138"/>
                    <a:pt x="6776" y="14138"/>
                    <a:pt x="6353" y="14138"/>
                  </a:cubicBezTo>
                  <a:cubicBezTo>
                    <a:pt x="6353" y="14138"/>
                    <a:pt x="5929" y="14138"/>
                    <a:pt x="5929" y="14531"/>
                  </a:cubicBezTo>
                  <a:cubicBezTo>
                    <a:pt x="5929" y="14531"/>
                    <a:pt x="5929" y="14531"/>
                    <a:pt x="5929" y="14531"/>
                  </a:cubicBezTo>
                  <a:cubicBezTo>
                    <a:pt x="5506" y="14531"/>
                    <a:pt x="4659" y="14924"/>
                    <a:pt x="4235" y="15316"/>
                  </a:cubicBezTo>
                  <a:cubicBezTo>
                    <a:pt x="4235" y="15709"/>
                    <a:pt x="4235" y="15709"/>
                    <a:pt x="4659" y="15709"/>
                  </a:cubicBezTo>
                  <a:cubicBezTo>
                    <a:pt x="4659" y="15709"/>
                    <a:pt x="5506" y="15709"/>
                    <a:pt x="5506" y="15316"/>
                  </a:cubicBezTo>
                  <a:cubicBezTo>
                    <a:pt x="5506" y="15316"/>
                    <a:pt x="5506" y="15316"/>
                    <a:pt x="5506" y="15316"/>
                  </a:cubicBezTo>
                  <a:cubicBezTo>
                    <a:pt x="5506" y="15316"/>
                    <a:pt x="5506" y="15316"/>
                    <a:pt x="5929" y="15316"/>
                  </a:cubicBezTo>
                  <a:cubicBezTo>
                    <a:pt x="5929" y="15316"/>
                    <a:pt x="5506" y="15316"/>
                    <a:pt x="5506" y="15316"/>
                  </a:cubicBezTo>
                  <a:cubicBezTo>
                    <a:pt x="5506" y="15316"/>
                    <a:pt x="5506" y="15316"/>
                    <a:pt x="5929" y="15316"/>
                  </a:cubicBezTo>
                  <a:cubicBezTo>
                    <a:pt x="5506" y="15709"/>
                    <a:pt x="5082" y="15709"/>
                    <a:pt x="5082" y="15709"/>
                  </a:cubicBezTo>
                  <a:cubicBezTo>
                    <a:pt x="5082" y="15709"/>
                    <a:pt x="4659" y="15709"/>
                    <a:pt x="4659" y="15709"/>
                  </a:cubicBezTo>
                  <a:cubicBezTo>
                    <a:pt x="4235" y="15709"/>
                    <a:pt x="4235" y="15709"/>
                    <a:pt x="4235" y="15709"/>
                  </a:cubicBezTo>
                  <a:cubicBezTo>
                    <a:pt x="4235" y="15709"/>
                    <a:pt x="3812" y="15709"/>
                    <a:pt x="3812" y="15709"/>
                  </a:cubicBezTo>
                  <a:cubicBezTo>
                    <a:pt x="3812" y="15709"/>
                    <a:pt x="3812" y="15709"/>
                    <a:pt x="3812" y="15709"/>
                  </a:cubicBezTo>
                  <a:cubicBezTo>
                    <a:pt x="3812" y="15709"/>
                    <a:pt x="3388" y="15709"/>
                    <a:pt x="3388" y="15709"/>
                  </a:cubicBezTo>
                  <a:cubicBezTo>
                    <a:pt x="2965" y="16102"/>
                    <a:pt x="3388" y="15709"/>
                    <a:pt x="3388" y="16102"/>
                  </a:cubicBezTo>
                  <a:cubicBezTo>
                    <a:pt x="3388" y="16102"/>
                    <a:pt x="2965" y="16102"/>
                    <a:pt x="2965" y="16102"/>
                  </a:cubicBezTo>
                  <a:cubicBezTo>
                    <a:pt x="2965" y="16102"/>
                    <a:pt x="3388" y="16495"/>
                    <a:pt x="3388" y="16495"/>
                  </a:cubicBezTo>
                  <a:cubicBezTo>
                    <a:pt x="2965" y="16495"/>
                    <a:pt x="2965" y="16102"/>
                    <a:pt x="2541" y="16102"/>
                  </a:cubicBezTo>
                  <a:cubicBezTo>
                    <a:pt x="2118" y="16102"/>
                    <a:pt x="2118" y="16495"/>
                    <a:pt x="1694" y="16495"/>
                  </a:cubicBezTo>
                  <a:cubicBezTo>
                    <a:pt x="2118" y="16495"/>
                    <a:pt x="2541" y="16495"/>
                    <a:pt x="2965" y="16495"/>
                  </a:cubicBezTo>
                  <a:cubicBezTo>
                    <a:pt x="2965" y="16495"/>
                    <a:pt x="2541" y="16495"/>
                    <a:pt x="2541" y="16887"/>
                  </a:cubicBezTo>
                  <a:cubicBezTo>
                    <a:pt x="2541" y="16887"/>
                    <a:pt x="2541" y="16887"/>
                    <a:pt x="2541" y="16887"/>
                  </a:cubicBezTo>
                  <a:cubicBezTo>
                    <a:pt x="2118" y="16887"/>
                    <a:pt x="1271" y="16495"/>
                    <a:pt x="1271" y="16887"/>
                  </a:cubicBezTo>
                  <a:cubicBezTo>
                    <a:pt x="1271" y="16887"/>
                    <a:pt x="1694" y="16887"/>
                    <a:pt x="1694" y="16887"/>
                  </a:cubicBezTo>
                  <a:cubicBezTo>
                    <a:pt x="1271" y="17280"/>
                    <a:pt x="847" y="16887"/>
                    <a:pt x="424" y="17280"/>
                  </a:cubicBezTo>
                  <a:cubicBezTo>
                    <a:pt x="424" y="17280"/>
                    <a:pt x="424" y="17280"/>
                    <a:pt x="424" y="17280"/>
                  </a:cubicBezTo>
                  <a:cubicBezTo>
                    <a:pt x="847" y="17673"/>
                    <a:pt x="1271" y="17280"/>
                    <a:pt x="1694" y="17673"/>
                  </a:cubicBezTo>
                  <a:cubicBezTo>
                    <a:pt x="1271" y="17673"/>
                    <a:pt x="424" y="17280"/>
                    <a:pt x="424" y="17673"/>
                  </a:cubicBezTo>
                  <a:cubicBezTo>
                    <a:pt x="0" y="17673"/>
                    <a:pt x="424" y="17673"/>
                    <a:pt x="424" y="18065"/>
                  </a:cubicBezTo>
                  <a:cubicBezTo>
                    <a:pt x="0" y="18065"/>
                    <a:pt x="424" y="18458"/>
                    <a:pt x="424" y="18458"/>
                  </a:cubicBezTo>
                  <a:cubicBezTo>
                    <a:pt x="847" y="18458"/>
                    <a:pt x="1694" y="18458"/>
                    <a:pt x="1694" y="18065"/>
                  </a:cubicBezTo>
                  <a:cubicBezTo>
                    <a:pt x="1694" y="18065"/>
                    <a:pt x="2118" y="18458"/>
                    <a:pt x="2118" y="18065"/>
                  </a:cubicBezTo>
                  <a:cubicBezTo>
                    <a:pt x="2118" y="18065"/>
                    <a:pt x="2118" y="18065"/>
                    <a:pt x="2541" y="18065"/>
                  </a:cubicBezTo>
                  <a:cubicBezTo>
                    <a:pt x="2118" y="18065"/>
                    <a:pt x="2118" y="18065"/>
                    <a:pt x="2541" y="18065"/>
                  </a:cubicBezTo>
                  <a:cubicBezTo>
                    <a:pt x="2118" y="18458"/>
                    <a:pt x="2118" y="18065"/>
                    <a:pt x="2118" y="18458"/>
                  </a:cubicBezTo>
                  <a:cubicBezTo>
                    <a:pt x="1694" y="18458"/>
                    <a:pt x="847" y="18065"/>
                    <a:pt x="424" y="18458"/>
                  </a:cubicBezTo>
                  <a:cubicBezTo>
                    <a:pt x="424" y="18458"/>
                    <a:pt x="0" y="18458"/>
                    <a:pt x="0" y="18851"/>
                  </a:cubicBezTo>
                  <a:cubicBezTo>
                    <a:pt x="424" y="18851"/>
                    <a:pt x="424" y="18851"/>
                    <a:pt x="847" y="18851"/>
                  </a:cubicBezTo>
                  <a:cubicBezTo>
                    <a:pt x="424" y="18851"/>
                    <a:pt x="424" y="18851"/>
                    <a:pt x="424" y="19244"/>
                  </a:cubicBezTo>
                  <a:cubicBezTo>
                    <a:pt x="424" y="19244"/>
                    <a:pt x="424" y="19244"/>
                    <a:pt x="847" y="19244"/>
                  </a:cubicBezTo>
                  <a:cubicBezTo>
                    <a:pt x="424" y="19636"/>
                    <a:pt x="424" y="19244"/>
                    <a:pt x="424" y="19636"/>
                  </a:cubicBezTo>
                  <a:cubicBezTo>
                    <a:pt x="0" y="20029"/>
                    <a:pt x="424" y="19636"/>
                    <a:pt x="847" y="19636"/>
                  </a:cubicBezTo>
                  <a:cubicBezTo>
                    <a:pt x="1271" y="19244"/>
                    <a:pt x="1271" y="19244"/>
                    <a:pt x="2118" y="18851"/>
                  </a:cubicBezTo>
                  <a:cubicBezTo>
                    <a:pt x="1694" y="18851"/>
                    <a:pt x="1694" y="19244"/>
                    <a:pt x="1694" y="19244"/>
                  </a:cubicBezTo>
                  <a:cubicBezTo>
                    <a:pt x="1694" y="18851"/>
                    <a:pt x="1271" y="19244"/>
                    <a:pt x="1271" y="19244"/>
                  </a:cubicBezTo>
                  <a:cubicBezTo>
                    <a:pt x="847" y="19636"/>
                    <a:pt x="847" y="19636"/>
                    <a:pt x="1271" y="19636"/>
                  </a:cubicBezTo>
                  <a:cubicBezTo>
                    <a:pt x="1271" y="19636"/>
                    <a:pt x="847" y="19636"/>
                    <a:pt x="847" y="19636"/>
                  </a:cubicBezTo>
                  <a:cubicBezTo>
                    <a:pt x="847" y="19636"/>
                    <a:pt x="424" y="20029"/>
                    <a:pt x="424" y="20029"/>
                  </a:cubicBezTo>
                  <a:cubicBezTo>
                    <a:pt x="424" y="20029"/>
                    <a:pt x="424" y="20029"/>
                    <a:pt x="424" y="20029"/>
                  </a:cubicBezTo>
                  <a:cubicBezTo>
                    <a:pt x="424" y="20422"/>
                    <a:pt x="424" y="20422"/>
                    <a:pt x="424" y="20422"/>
                  </a:cubicBezTo>
                  <a:cubicBezTo>
                    <a:pt x="847" y="20422"/>
                    <a:pt x="1271" y="20029"/>
                    <a:pt x="1271" y="20029"/>
                  </a:cubicBezTo>
                  <a:cubicBezTo>
                    <a:pt x="1271" y="20029"/>
                    <a:pt x="847" y="20029"/>
                    <a:pt x="847" y="20422"/>
                  </a:cubicBezTo>
                  <a:cubicBezTo>
                    <a:pt x="847" y="20422"/>
                    <a:pt x="847" y="20815"/>
                    <a:pt x="1271" y="20422"/>
                  </a:cubicBezTo>
                  <a:cubicBezTo>
                    <a:pt x="847" y="20815"/>
                    <a:pt x="424" y="20422"/>
                    <a:pt x="424" y="20815"/>
                  </a:cubicBezTo>
                  <a:cubicBezTo>
                    <a:pt x="847" y="21207"/>
                    <a:pt x="1271" y="21207"/>
                    <a:pt x="1694" y="21600"/>
                  </a:cubicBezTo>
                  <a:cubicBezTo>
                    <a:pt x="1694" y="21600"/>
                    <a:pt x="1694" y="21600"/>
                    <a:pt x="1271" y="21600"/>
                  </a:cubicBezTo>
                  <a:cubicBezTo>
                    <a:pt x="1694" y="21600"/>
                    <a:pt x="1694" y="21600"/>
                    <a:pt x="1694" y="21600"/>
                  </a:cubicBezTo>
                  <a:cubicBezTo>
                    <a:pt x="2118" y="21600"/>
                    <a:pt x="2118" y="21600"/>
                    <a:pt x="2541" y="21600"/>
                  </a:cubicBezTo>
                  <a:cubicBezTo>
                    <a:pt x="2965" y="21600"/>
                    <a:pt x="3812" y="21207"/>
                    <a:pt x="3812" y="20815"/>
                  </a:cubicBezTo>
                  <a:cubicBezTo>
                    <a:pt x="3812" y="20815"/>
                    <a:pt x="3812" y="20815"/>
                    <a:pt x="3812" y="20815"/>
                  </a:cubicBezTo>
                  <a:cubicBezTo>
                    <a:pt x="4235" y="20815"/>
                    <a:pt x="4235" y="20815"/>
                    <a:pt x="4235" y="20422"/>
                  </a:cubicBezTo>
                  <a:cubicBezTo>
                    <a:pt x="4659" y="20422"/>
                    <a:pt x="4659" y="20815"/>
                    <a:pt x="5082" y="20422"/>
                  </a:cubicBezTo>
                  <a:cubicBezTo>
                    <a:pt x="5082" y="20422"/>
                    <a:pt x="5082" y="20029"/>
                    <a:pt x="5082" y="20029"/>
                  </a:cubicBezTo>
                  <a:cubicBezTo>
                    <a:pt x="5082" y="20029"/>
                    <a:pt x="5082" y="20029"/>
                    <a:pt x="5082" y="19636"/>
                  </a:cubicBezTo>
                  <a:cubicBezTo>
                    <a:pt x="5082" y="20422"/>
                    <a:pt x="5082" y="20422"/>
                    <a:pt x="5929" y="20422"/>
                  </a:cubicBezTo>
                  <a:cubicBezTo>
                    <a:pt x="5929" y="20422"/>
                    <a:pt x="5929" y="20815"/>
                    <a:pt x="5929" y="20815"/>
                  </a:cubicBezTo>
                  <a:cubicBezTo>
                    <a:pt x="6353" y="20422"/>
                    <a:pt x="5929" y="20422"/>
                    <a:pt x="6353" y="20029"/>
                  </a:cubicBezTo>
                  <a:cubicBezTo>
                    <a:pt x="6353" y="20029"/>
                    <a:pt x="5929" y="20029"/>
                    <a:pt x="6353" y="19636"/>
                  </a:cubicBezTo>
                  <a:cubicBezTo>
                    <a:pt x="6353" y="19636"/>
                    <a:pt x="6353" y="19636"/>
                    <a:pt x="6776" y="19636"/>
                  </a:cubicBezTo>
                  <a:cubicBezTo>
                    <a:pt x="7200" y="19244"/>
                    <a:pt x="6776" y="18851"/>
                    <a:pt x="6776" y="18458"/>
                  </a:cubicBezTo>
                  <a:cubicBezTo>
                    <a:pt x="6776" y="18458"/>
                    <a:pt x="7200" y="18458"/>
                    <a:pt x="7200" y="18065"/>
                  </a:cubicBezTo>
                  <a:cubicBezTo>
                    <a:pt x="7200" y="18065"/>
                    <a:pt x="6353" y="17673"/>
                    <a:pt x="6353" y="17673"/>
                  </a:cubicBezTo>
                  <a:cubicBezTo>
                    <a:pt x="6353" y="17673"/>
                    <a:pt x="6776" y="17280"/>
                    <a:pt x="6776" y="17280"/>
                  </a:cubicBezTo>
                  <a:cubicBezTo>
                    <a:pt x="6776" y="16887"/>
                    <a:pt x="6353" y="16887"/>
                    <a:pt x="6353" y="16887"/>
                  </a:cubicBezTo>
                  <a:cubicBezTo>
                    <a:pt x="6353" y="16887"/>
                    <a:pt x="6353" y="16495"/>
                    <a:pt x="6353" y="16495"/>
                  </a:cubicBezTo>
                  <a:cubicBezTo>
                    <a:pt x="6353" y="16495"/>
                    <a:pt x="6353" y="16495"/>
                    <a:pt x="6353" y="16495"/>
                  </a:cubicBezTo>
                  <a:cubicBezTo>
                    <a:pt x="6353" y="16495"/>
                    <a:pt x="6353" y="16102"/>
                    <a:pt x="6353" y="16102"/>
                  </a:cubicBezTo>
                  <a:cubicBezTo>
                    <a:pt x="6353" y="16102"/>
                    <a:pt x="6353" y="16102"/>
                    <a:pt x="6353" y="15709"/>
                  </a:cubicBezTo>
                  <a:cubicBezTo>
                    <a:pt x="6353" y="15709"/>
                    <a:pt x="6353" y="15709"/>
                    <a:pt x="6353" y="15709"/>
                  </a:cubicBezTo>
                  <a:cubicBezTo>
                    <a:pt x="6776" y="15316"/>
                    <a:pt x="7200" y="15316"/>
                    <a:pt x="7200" y="15316"/>
                  </a:cubicBezTo>
                  <a:cubicBezTo>
                    <a:pt x="7624" y="15316"/>
                    <a:pt x="8047" y="15316"/>
                    <a:pt x="8047" y="15316"/>
                  </a:cubicBezTo>
                  <a:cubicBezTo>
                    <a:pt x="8471" y="14924"/>
                    <a:pt x="8047" y="14924"/>
                    <a:pt x="7624" y="14531"/>
                  </a:cubicBezTo>
                  <a:cubicBezTo>
                    <a:pt x="8047" y="14138"/>
                    <a:pt x="8471" y="13745"/>
                    <a:pt x="8471" y="12960"/>
                  </a:cubicBezTo>
                  <a:cubicBezTo>
                    <a:pt x="8471" y="12960"/>
                    <a:pt x="8894" y="12960"/>
                    <a:pt x="9318" y="12960"/>
                  </a:cubicBezTo>
                  <a:cubicBezTo>
                    <a:pt x="9318" y="12960"/>
                    <a:pt x="9318" y="12960"/>
                    <a:pt x="9318" y="12567"/>
                  </a:cubicBezTo>
                  <a:cubicBezTo>
                    <a:pt x="9318" y="12567"/>
                    <a:pt x="9318" y="12567"/>
                    <a:pt x="9318" y="12567"/>
                  </a:cubicBezTo>
                  <a:cubicBezTo>
                    <a:pt x="9318" y="12567"/>
                    <a:pt x="9741" y="12567"/>
                    <a:pt x="9741" y="12175"/>
                  </a:cubicBezTo>
                  <a:cubicBezTo>
                    <a:pt x="10165" y="11782"/>
                    <a:pt x="9741" y="12175"/>
                    <a:pt x="9741" y="11782"/>
                  </a:cubicBezTo>
                  <a:cubicBezTo>
                    <a:pt x="9741" y="11782"/>
                    <a:pt x="10165" y="11389"/>
                    <a:pt x="10165" y="11389"/>
                  </a:cubicBezTo>
                  <a:cubicBezTo>
                    <a:pt x="10588" y="10996"/>
                    <a:pt x="10588" y="11389"/>
                    <a:pt x="11012" y="11389"/>
                  </a:cubicBezTo>
                  <a:cubicBezTo>
                    <a:pt x="11012" y="11389"/>
                    <a:pt x="11012" y="11389"/>
                    <a:pt x="11435" y="10996"/>
                  </a:cubicBezTo>
                  <a:cubicBezTo>
                    <a:pt x="11435" y="10996"/>
                    <a:pt x="11435" y="10996"/>
                    <a:pt x="11435" y="10604"/>
                  </a:cubicBezTo>
                  <a:cubicBezTo>
                    <a:pt x="11435" y="10211"/>
                    <a:pt x="12706" y="10996"/>
                    <a:pt x="13129" y="10604"/>
                  </a:cubicBezTo>
                  <a:cubicBezTo>
                    <a:pt x="12706" y="10604"/>
                    <a:pt x="12706" y="10604"/>
                    <a:pt x="12706" y="10604"/>
                  </a:cubicBezTo>
                  <a:cubicBezTo>
                    <a:pt x="13129" y="10604"/>
                    <a:pt x="13129" y="10211"/>
                    <a:pt x="12706" y="10211"/>
                  </a:cubicBezTo>
                  <a:cubicBezTo>
                    <a:pt x="13129" y="10211"/>
                    <a:pt x="13129" y="10211"/>
                    <a:pt x="13553" y="10211"/>
                  </a:cubicBezTo>
                  <a:cubicBezTo>
                    <a:pt x="13553" y="10211"/>
                    <a:pt x="13553" y="10211"/>
                    <a:pt x="13553" y="10211"/>
                  </a:cubicBezTo>
                  <a:cubicBezTo>
                    <a:pt x="13553" y="10211"/>
                    <a:pt x="13553" y="10211"/>
                    <a:pt x="13553" y="9818"/>
                  </a:cubicBezTo>
                  <a:cubicBezTo>
                    <a:pt x="14400" y="9818"/>
                    <a:pt x="14400" y="10211"/>
                    <a:pt x="14824" y="10604"/>
                  </a:cubicBezTo>
                  <a:cubicBezTo>
                    <a:pt x="15247" y="10604"/>
                    <a:pt x="15671" y="10604"/>
                    <a:pt x="16094" y="10604"/>
                  </a:cubicBezTo>
                  <a:cubicBezTo>
                    <a:pt x="16518" y="10604"/>
                    <a:pt x="16518" y="10604"/>
                    <a:pt x="16941" y="10604"/>
                  </a:cubicBezTo>
                  <a:cubicBezTo>
                    <a:pt x="16941" y="10604"/>
                    <a:pt x="17365" y="10211"/>
                    <a:pt x="17365" y="10211"/>
                  </a:cubicBezTo>
                  <a:cubicBezTo>
                    <a:pt x="17365" y="10211"/>
                    <a:pt x="17365" y="9818"/>
                    <a:pt x="17365" y="9425"/>
                  </a:cubicBezTo>
                  <a:cubicBezTo>
                    <a:pt x="17788" y="9425"/>
                    <a:pt x="17788" y="9425"/>
                    <a:pt x="18212" y="9425"/>
                  </a:cubicBezTo>
                  <a:cubicBezTo>
                    <a:pt x="18635" y="9033"/>
                    <a:pt x="19059" y="9033"/>
                    <a:pt x="19906" y="9425"/>
                  </a:cubicBezTo>
                  <a:cubicBezTo>
                    <a:pt x="19906" y="9425"/>
                    <a:pt x="20329" y="9425"/>
                    <a:pt x="20329" y="9818"/>
                  </a:cubicBezTo>
                  <a:cubicBezTo>
                    <a:pt x="20329" y="9818"/>
                    <a:pt x="19482" y="10211"/>
                    <a:pt x="19906" y="10211"/>
                  </a:cubicBezTo>
                  <a:cubicBezTo>
                    <a:pt x="20329" y="10211"/>
                    <a:pt x="20329" y="10211"/>
                    <a:pt x="20329" y="9818"/>
                  </a:cubicBezTo>
                  <a:cubicBezTo>
                    <a:pt x="20329" y="9818"/>
                    <a:pt x="20329" y="9818"/>
                    <a:pt x="20753" y="9818"/>
                  </a:cubicBezTo>
                  <a:cubicBezTo>
                    <a:pt x="20753" y="9818"/>
                    <a:pt x="20753" y="9818"/>
                    <a:pt x="20753" y="9425"/>
                  </a:cubicBezTo>
                  <a:cubicBezTo>
                    <a:pt x="21176" y="9818"/>
                    <a:pt x="21600" y="9818"/>
                    <a:pt x="21600" y="9425"/>
                  </a:cubicBezTo>
                  <a:close/>
                  <a:moveTo>
                    <a:pt x="13553" y="2356"/>
                  </a:moveTo>
                  <a:cubicBezTo>
                    <a:pt x="13976" y="2749"/>
                    <a:pt x="14824" y="1964"/>
                    <a:pt x="15247" y="1964"/>
                  </a:cubicBezTo>
                  <a:cubicBezTo>
                    <a:pt x="14824" y="1964"/>
                    <a:pt x="14400" y="1964"/>
                    <a:pt x="13976" y="1964"/>
                  </a:cubicBezTo>
                  <a:cubicBezTo>
                    <a:pt x="14400" y="1964"/>
                    <a:pt x="13976" y="1571"/>
                    <a:pt x="14400" y="1571"/>
                  </a:cubicBezTo>
                  <a:cubicBezTo>
                    <a:pt x="13976" y="1571"/>
                    <a:pt x="13976" y="1571"/>
                    <a:pt x="13553" y="1571"/>
                  </a:cubicBezTo>
                  <a:cubicBezTo>
                    <a:pt x="13553" y="1571"/>
                    <a:pt x="13553" y="1571"/>
                    <a:pt x="13129" y="1571"/>
                  </a:cubicBezTo>
                  <a:cubicBezTo>
                    <a:pt x="13129" y="1178"/>
                    <a:pt x="12282" y="1571"/>
                    <a:pt x="11859" y="1571"/>
                  </a:cubicBezTo>
                  <a:cubicBezTo>
                    <a:pt x="12282" y="1571"/>
                    <a:pt x="12706" y="1964"/>
                    <a:pt x="13129" y="1964"/>
                  </a:cubicBezTo>
                  <a:cubicBezTo>
                    <a:pt x="12706" y="1964"/>
                    <a:pt x="12706" y="2356"/>
                    <a:pt x="12706" y="2356"/>
                  </a:cubicBezTo>
                  <a:cubicBezTo>
                    <a:pt x="12706" y="2356"/>
                    <a:pt x="13553" y="2356"/>
                    <a:pt x="13976" y="2356"/>
                  </a:cubicBezTo>
                  <a:cubicBezTo>
                    <a:pt x="13976" y="2356"/>
                    <a:pt x="13976" y="2356"/>
                    <a:pt x="13553" y="2356"/>
                  </a:cubicBezTo>
                  <a:cubicBezTo>
                    <a:pt x="13976" y="2356"/>
                    <a:pt x="13553" y="2356"/>
                    <a:pt x="13553" y="2356"/>
                  </a:cubicBezTo>
                  <a:close/>
                  <a:moveTo>
                    <a:pt x="5506" y="393"/>
                  </a:moveTo>
                  <a:cubicBezTo>
                    <a:pt x="5082" y="785"/>
                    <a:pt x="5929" y="1178"/>
                    <a:pt x="5929" y="785"/>
                  </a:cubicBezTo>
                  <a:cubicBezTo>
                    <a:pt x="5929" y="785"/>
                    <a:pt x="5929" y="785"/>
                    <a:pt x="6353" y="785"/>
                  </a:cubicBezTo>
                  <a:cubicBezTo>
                    <a:pt x="5929" y="785"/>
                    <a:pt x="6353" y="1178"/>
                    <a:pt x="6353" y="1178"/>
                  </a:cubicBezTo>
                  <a:cubicBezTo>
                    <a:pt x="6353" y="1178"/>
                    <a:pt x="5929" y="1178"/>
                    <a:pt x="5929" y="1178"/>
                  </a:cubicBezTo>
                  <a:cubicBezTo>
                    <a:pt x="5929" y="1178"/>
                    <a:pt x="5929" y="1178"/>
                    <a:pt x="5929" y="1178"/>
                  </a:cubicBezTo>
                  <a:cubicBezTo>
                    <a:pt x="5929" y="1178"/>
                    <a:pt x="6776" y="1571"/>
                    <a:pt x="6776" y="1571"/>
                  </a:cubicBezTo>
                  <a:cubicBezTo>
                    <a:pt x="7200" y="1571"/>
                    <a:pt x="7624" y="1571"/>
                    <a:pt x="8047" y="1571"/>
                  </a:cubicBezTo>
                  <a:cubicBezTo>
                    <a:pt x="8047" y="1571"/>
                    <a:pt x="8047" y="1571"/>
                    <a:pt x="8047" y="1571"/>
                  </a:cubicBezTo>
                  <a:cubicBezTo>
                    <a:pt x="8047" y="1571"/>
                    <a:pt x="8047" y="1571"/>
                    <a:pt x="8047" y="1178"/>
                  </a:cubicBezTo>
                  <a:cubicBezTo>
                    <a:pt x="8047" y="1178"/>
                    <a:pt x="8471" y="1178"/>
                    <a:pt x="8471" y="1178"/>
                  </a:cubicBezTo>
                  <a:cubicBezTo>
                    <a:pt x="8471" y="1571"/>
                    <a:pt x="9318" y="1178"/>
                    <a:pt x="9741" y="1178"/>
                  </a:cubicBezTo>
                  <a:cubicBezTo>
                    <a:pt x="9318" y="1178"/>
                    <a:pt x="9318" y="1571"/>
                    <a:pt x="9318" y="1571"/>
                  </a:cubicBezTo>
                  <a:cubicBezTo>
                    <a:pt x="9318" y="1571"/>
                    <a:pt x="9741" y="1571"/>
                    <a:pt x="9741" y="1571"/>
                  </a:cubicBezTo>
                  <a:cubicBezTo>
                    <a:pt x="9318" y="1571"/>
                    <a:pt x="9318" y="1571"/>
                    <a:pt x="8894" y="1571"/>
                  </a:cubicBezTo>
                  <a:cubicBezTo>
                    <a:pt x="8894" y="1571"/>
                    <a:pt x="8894" y="1571"/>
                    <a:pt x="8894" y="1571"/>
                  </a:cubicBezTo>
                  <a:cubicBezTo>
                    <a:pt x="8471" y="1571"/>
                    <a:pt x="8047" y="1571"/>
                    <a:pt x="7624" y="1964"/>
                  </a:cubicBezTo>
                  <a:cubicBezTo>
                    <a:pt x="7624" y="1964"/>
                    <a:pt x="7624" y="1964"/>
                    <a:pt x="7624" y="1964"/>
                  </a:cubicBezTo>
                  <a:cubicBezTo>
                    <a:pt x="7200" y="1571"/>
                    <a:pt x="7200" y="1964"/>
                    <a:pt x="8047" y="1964"/>
                  </a:cubicBezTo>
                  <a:cubicBezTo>
                    <a:pt x="8471" y="1964"/>
                    <a:pt x="9318" y="1571"/>
                    <a:pt x="9741" y="1964"/>
                  </a:cubicBezTo>
                  <a:cubicBezTo>
                    <a:pt x="9318" y="1964"/>
                    <a:pt x="8894" y="1964"/>
                    <a:pt x="8471" y="1964"/>
                  </a:cubicBezTo>
                  <a:cubicBezTo>
                    <a:pt x="8047" y="2356"/>
                    <a:pt x="8047" y="2356"/>
                    <a:pt x="8047" y="2356"/>
                  </a:cubicBezTo>
                  <a:cubicBezTo>
                    <a:pt x="8047" y="2356"/>
                    <a:pt x="7624" y="1964"/>
                    <a:pt x="7624" y="2356"/>
                  </a:cubicBezTo>
                  <a:cubicBezTo>
                    <a:pt x="7624" y="2356"/>
                    <a:pt x="9741" y="3142"/>
                    <a:pt x="9741" y="3142"/>
                  </a:cubicBezTo>
                  <a:cubicBezTo>
                    <a:pt x="9741" y="2749"/>
                    <a:pt x="9741" y="2749"/>
                    <a:pt x="10165" y="2749"/>
                  </a:cubicBezTo>
                  <a:cubicBezTo>
                    <a:pt x="10165" y="2749"/>
                    <a:pt x="10165" y="2749"/>
                    <a:pt x="9741" y="2749"/>
                  </a:cubicBezTo>
                  <a:cubicBezTo>
                    <a:pt x="10165" y="2749"/>
                    <a:pt x="10165" y="2356"/>
                    <a:pt x="10165" y="2356"/>
                  </a:cubicBezTo>
                  <a:cubicBezTo>
                    <a:pt x="10588" y="2356"/>
                    <a:pt x="10588" y="2356"/>
                    <a:pt x="10588" y="2356"/>
                  </a:cubicBezTo>
                  <a:cubicBezTo>
                    <a:pt x="11012" y="1964"/>
                    <a:pt x="10588" y="1964"/>
                    <a:pt x="11012" y="1964"/>
                  </a:cubicBezTo>
                  <a:cubicBezTo>
                    <a:pt x="11012" y="1178"/>
                    <a:pt x="12706" y="1178"/>
                    <a:pt x="12706" y="1178"/>
                  </a:cubicBezTo>
                  <a:cubicBezTo>
                    <a:pt x="12706" y="1178"/>
                    <a:pt x="12282" y="1178"/>
                    <a:pt x="12282" y="1178"/>
                  </a:cubicBezTo>
                  <a:cubicBezTo>
                    <a:pt x="12282" y="1178"/>
                    <a:pt x="12282" y="1178"/>
                    <a:pt x="12282" y="785"/>
                  </a:cubicBezTo>
                  <a:cubicBezTo>
                    <a:pt x="11859" y="785"/>
                    <a:pt x="11435" y="785"/>
                    <a:pt x="11012" y="785"/>
                  </a:cubicBezTo>
                  <a:cubicBezTo>
                    <a:pt x="11012" y="785"/>
                    <a:pt x="11012" y="785"/>
                    <a:pt x="10588" y="393"/>
                  </a:cubicBezTo>
                  <a:cubicBezTo>
                    <a:pt x="10588" y="393"/>
                    <a:pt x="10165" y="785"/>
                    <a:pt x="10165" y="785"/>
                  </a:cubicBezTo>
                  <a:cubicBezTo>
                    <a:pt x="10165" y="785"/>
                    <a:pt x="10165" y="393"/>
                    <a:pt x="10165" y="393"/>
                  </a:cubicBezTo>
                  <a:cubicBezTo>
                    <a:pt x="10165" y="393"/>
                    <a:pt x="9318" y="0"/>
                    <a:pt x="8894" y="393"/>
                  </a:cubicBezTo>
                  <a:cubicBezTo>
                    <a:pt x="8471" y="393"/>
                    <a:pt x="8894" y="785"/>
                    <a:pt x="9318" y="1178"/>
                  </a:cubicBezTo>
                  <a:cubicBezTo>
                    <a:pt x="8894" y="785"/>
                    <a:pt x="8471" y="785"/>
                    <a:pt x="8471" y="393"/>
                  </a:cubicBezTo>
                  <a:cubicBezTo>
                    <a:pt x="8047" y="393"/>
                    <a:pt x="8047" y="393"/>
                    <a:pt x="7624" y="393"/>
                  </a:cubicBezTo>
                  <a:cubicBezTo>
                    <a:pt x="7624" y="785"/>
                    <a:pt x="7624" y="785"/>
                    <a:pt x="7624" y="785"/>
                  </a:cubicBezTo>
                  <a:cubicBezTo>
                    <a:pt x="7624" y="785"/>
                    <a:pt x="7200" y="785"/>
                    <a:pt x="7200" y="785"/>
                  </a:cubicBezTo>
                  <a:cubicBezTo>
                    <a:pt x="7200" y="785"/>
                    <a:pt x="6776" y="393"/>
                    <a:pt x="6353" y="393"/>
                  </a:cubicBezTo>
                  <a:cubicBezTo>
                    <a:pt x="6776" y="393"/>
                    <a:pt x="7200" y="393"/>
                    <a:pt x="7624" y="393"/>
                  </a:cubicBezTo>
                  <a:cubicBezTo>
                    <a:pt x="7624" y="393"/>
                    <a:pt x="7624" y="393"/>
                    <a:pt x="7624" y="393"/>
                  </a:cubicBezTo>
                  <a:cubicBezTo>
                    <a:pt x="7200" y="393"/>
                    <a:pt x="6776" y="393"/>
                    <a:pt x="6353" y="393"/>
                  </a:cubicBezTo>
                  <a:cubicBezTo>
                    <a:pt x="6353" y="393"/>
                    <a:pt x="6353" y="393"/>
                    <a:pt x="6353" y="393"/>
                  </a:cubicBezTo>
                  <a:cubicBezTo>
                    <a:pt x="6353" y="393"/>
                    <a:pt x="5082" y="393"/>
                    <a:pt x="5506" y="393"/>
                  </a:cubicBezTo>
                  <a:close/>
                  <a:moveTo>
                    <a:pt x="10588" y="0"/>
                  </a:moveTo>
                  <a:cubicBezTo>
                    <a:pt x="10588" y="0"/>
                    <a:pt x="10588" y="0"/>
                    <a:pt x="10588" y="0"/>
                  </a:cubicBezTo>
                  <a:cubicBezTo>
                    <a:pt x="10588" y="0"/>
                    <a:pt x="10588" y="0"/>
                    <a:pt x="10588" y="0"/>
                  </a:cubicBezTo>
                  <a:close/>
                  <a:moveTo>
                    <a:pt x="10588" y="0"/>
                  </a:moveTo>
                  <a:cubicBezTo>
                    <a:pt x="10588" y="0"/>
                    <a:pt x="10588" y="0"/>
                    <a:pt x="11012" y="0"/>
                  </a:cubicBezTo>
                  <a:cubicBezTo>
                    <a:pt x="10588" y="393"/>
                    <a:pt x="10588" y="393"/>
                    <a:pt x="10588" y="393"/>
                  </a:cubicBezTo>
                  <a:cubicBezTo>
                    <a:pt x="11012" y="393"/>
                    <a:pt x="11859" y="393"/>
                    <a:pt x="12282" y="393"/>
                  </a:cubicBezTo>
                  <a:cubicBezTo>
                    <a:pt x="11859" y="393"/>
                    <a:pt x="11859" y="393"/>
                    <a:pt x="11435" y="393"/>
                  </a:cubicBezTo>
                  <a:cubicBezTo>
                    <a:pt x="12282" y="785"/>
                    <a:pt x="13129" y="785"/>
                    <a:pt x="13553" y="785"/>
                  </a:cubicBezTo>
                  <a:cubicBezTo>
                    <a:pt x="13553" y="785"/>
                    <a:pt x="13553" y="785"/>
                    <a:pt x="13553" y="785"/>
                  </a:cubicBezTo>
                  <a:cubicBezTo>
                    <a:pt x="13976" y="785"/>
                    <a:pt x="14824" y="785"/>
                    <a:pt x="15247" y="785"/>
                  </a:cubicBezTo>
                  <a:cubicBezTo>
                    <a:pt x="15671" y="393"/>
                    <a:pt x="16094" y="393"/>
                    <a:pt x="16518" y="393"/>
                  </a:cubicBezTo>
                  <a:cubicBezTo>
                    <a:pt x="16518" y="0"/>
                    <a:pt x="15247" y="0"/>
                    <a:pt x="15247" y="0"/>
                  </a:cubicBezTo>
                  <a:cubicBezTo>
                    <a:pt x="14400" y="0"/>
                    <a:pt x="14400" y="0"/>
                    <a:pt x="13976" y="0"/>
                  </a:cubicBezTo>
                  <a:cubicBezTo>
                    <a:pt x="13976" y="0"/>
                    <a:pt x="13976" y="0"/>
                    <a:pt x="13976" y="0"/>
                  </a:cubicBezTo>
                  <a:cubicBezTo>
                    <a:pt x="13553" y="0"/>
                    <a:pt x="13553" y="0"/>
                    <a:pt x="13553" y="0"/>
                  </a:cubicBezTo>
                  <a:cubicBezTo>
                    <a:pt x="13129" y="0"/>
                    <a:pt x="13553" y="0"/>
                    <a:pt x="13129" y="0"/>
                  </a:cubicBezTo>
                  <a:cubicBezTo>
                    <a:pt x="12282" y="0"/>
                    <a:pt x="11859" y="0"/>
                    <a:pt x="11435" y="0"/>
                  </a:cubicBezTo>
                  <a:cubicBezTo>
                    <a:pt x="11859" y="0"/>
                    <a:pt x="11012" y="0"/>
                    <a:pt x="11012" y="0"/>
                  </a:cubicBezTo>
                  <a:cubicBezTo>
                    <a:pt x="11012" y="0"/>
                    <a:pt x="11435" y="0"/>
                    <a:pt x="11435" y="0"/>
                  </a:cubicBezTo>
                  <a:cubicBezTo>
                    <a:pt x="11012" y="0"/>
                    <a:pt x="10588" y="0"/>
                    <a:pt x="10165" y="0"/>
                  </a:cubicBezTo>
                  <a:cubicBezTo>
                    <a:pt x="10165" y="0"/>
                    <a:pt x="10588" y="0"/>
                    <a:pt x="10588" y="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" name="Shape">
              <a:extLst>
                <a:ext uri="{FF2B5EF4-FFF2-40B4-BE49-F238E27FC236}">
                  <a16:creationId xmlns:a16="http://schemas.microsoft.com/office/drawing/2014/main" id="{7A1BB2C9-F262-4516-945A-6D2B9D87CC5D}"/>
                </a:ext>
              </a:extLst>
            </p:cNvPr>
            <p:cNvSpPr/>
            <p:nvPr/>
          </p:nvSpPr>
          <p:spPr>
            <a:xfrm>
              <a:off x="5108452" y="2152627"/>
              <a:ext cx="76273" cy="96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2" h="21600" extrusionOk="0">
                  <a:moveTo>
                    <a:pt x="20162" y="2700"/>
                  </a:moveTo>
                  <a:cubicBezTo>
                    <a:pt x="20162" y="2700"/>
                    <a:pt x="20162" y="2700"/>
                    <a:pt x="20162" y="2700"/>
                  </a:cubicBezTo>
                  <a:cubicBezTo>
                    <a:pt x="18362" y="2700"/>
                    <a:pt x="18362" y="0"/>
                    <a:pt x="14762" y="0"/>
                  </a:cubicBezTo>
                  <a:cubicBezTo>
                    <a:pt x="14762" y="1350"/>
                    <a:pt x="16562" y="2700"/>
                    <a:pt x="16562" y="2700"/>
                  </a:cubicBezTo>
                  <a:cubicBezTo>
                    <a:pt x="16562" y="2700"/>
                    <a:pt x="14762" y="2700"/>
                    <a:pt x="14762" y="2700"/>
                  </a:cubicBezTo>
                  <a:cubicBezTo>
                    <a:pt x="14762" y="2700"/>
                    <a:pt x="14762" y="4050"/>
                    <a:pt x="14762" y="4050"/>
                  </a:cubicBezTo>
                  <a:cubicBezTo>
                    <a:pt x="12962" y="4050"/>
                    <a:pt x="11162" y="4050"/>
                    <a:pt x="11162" y="4050"/>
                  </a:cubicBezTo>
                  <a:cubicBezTo>
                    <a:pt x="11162" y="5400"/>
                    <a:pt x="12962" y="5400"/>
                    <a:pt x="12962" y="6750"/>
                  </a:cubicBezTo>
                  <a:cubicBezTo>
                    <a:pt x="11162" y="6750"/>
                    <a:pt x="11162" y="6750"/>
                    <a:pt x="9362" y="6750"/>
                  </a:cubicBezTo>
                  <a:cubicBezTo>
                    <a:pt x="9362" y="6750"/>
                    <a:pt x="7562" y="6750"/>
                    <a:pt x="7562" y="5400"/>
                  </a:cubicBezTo>
                  <a:cubicBezTo>
                    <a:pt x="7562" y="5400"/>
                    <a:pt x="7562" y="5400"/>
                    <a:pt x="5762" y="5400"/>
                  </a:cubicBezTo>
                  <a:cubicBezTo>
                    <a:pt x="3962" y="5400"/>
                    <a:pt x="5762" y="6750"/>
                    <a:pt x="5762" y="8100"/>
                  </a:cubicBezTo>
                  <a:cubicBezTo>
                    <a:pt x="3962" y="9450"/>
                    <a:pt x="-1438" y="10800"/>
                    <a:pt x="362" y="12150"/>
                  </a:cubicBezTo>
                  <a:cubicBezTo>
                    <a:pt x="362" y="12150"/>
                    <a:pt x="362" y="12150"/>
                    <a:pt x="362" y="12150"/>
                  </a:cubicBezTo>
                  <a:cubicBezTo>
                    <a:pt x="362" y="12150"/>
                    <a:pt x="2162" y="13500"/>
                    <a:pt x="2162" y="13500"/>
                  </a:cubicBezTo>
                  <a:cubicBezTo>
                    <a:pt x="3962" y="13500"/>
                    <a:pt x="5762" y="13500"/>
                    <a:pt x="5762" y="14850"/>
                  </a:cubicBezTo>
                  <a:cubicBezTo>
                    <a:pt x="7562" y="16200"/>
                    <a:pt x="5762" y="16200"/>
                    <a:pt x="7562" y="17550"/>
                  </a:cubicBezTo>
                  <a:cubicBezTo>
                    <a:pt x="5762" y="17550"/>
                    <a:pt x="7562" y="18900"/>
                    <a:pt x="5762" y="18900"/>
                  </a:cubicBezTo>
                  <a:cubicBezTo>
                    <a:pt x="5762" y="18900"/>
                    <a:pt x="7562" y="20250"/>
                    <a:pt x="7562" y="20250"/>
                  </a:cubicBezTo>
                  <a:cubicBezTo>
                    <a:pt x="7562" y="20250"/>
                    <a:pt x="7562" y="20250"/>
                    <a:pt x="7562" y="20250"/>
                  </a:cubicBezTo>
                  <a:cubicBezTo>
                    <a:pt x="7562" y="20250"/>
                    <a:pt x="9362" y="21600"/>
                    <a:pt x="9362" y="21600"/>
                  </a:cubicBezTo>
                  <a:cubicBezTo>
                    <a:pt x="9362" y="21600"/>
                    <a:pt x="9362" y="20250"/>
                    <a:pt x="11162" y="20250"/>
                  </a:cubicBezTo>
                  <a:cubicBezTo>
                    <a:pt x="11162" y="20250"/>
                    <a:pt x="11162" y="20250"/>
                    <a:pt x="11162" y="20250"/>
                  </a:cubicBezTo>
                  <a:cubicBezTo>
                    <a:pt x="11162" y="20250"/>
                    <a:pt x="12962" y="20250"/>
                    <a:pt x="12962" y="21600"/>
                  </a:cubicBezTo>
                  <a:cubicBezTo>
                    <a:pt x="12962" y="20250"/>
                    <a:pt x="14762" y="20250"/>
                    <a:pt x="14762" y="20250"/>
                  </a:cubicBezTo>
                  <a:cubicBezTo>
                    <a:pt x="14762" y="18900"/>
                    <a:pt x="16562" y="18900"/>
                    <a:pt x="16562" y="18900"/>
                  </a:cubicBezTo>
                  <a:cubicBezTo>
                    <a:pt x="20162" y="18900"/>
                    <a:pt x="20162" y="18900"/>
                    <a:pt x="20162" y="17550"/>
                  </a:cubicBezTo>
                  <a:cubicBezTo>
                    <a:pt x="18362" y="16200"/>
                    <a:pt x="16562" y="16200"/>
                    <a:pt x="16562" y="14850"/>
                  </a:cubicBezTo>
                  <a:cubicBezTo>
                    <a:pt x="14762" y="14850"/>
                    <a:pt x="12962" y="14850"/>
                    <a:pt x="14762" y="14850"/>
                  </a:cubicBezTo>
                  <a:cubicBezTo>
                    <a:pt x="14762" y="13500"/>
                    <a:pt x="14762" y="13500"/>
                    <a:pt x="14762" y="12150"/>
                  </a:cubicBezTo>
                  <a:cubicBezTo>
                    <a:pt x="14762" y="12150"/>
                    <a:pt x="14762" y="12150"/>
                    <a:pt x="14762" y="12150"/>
                  </a:cubicBezTo>
                  <a:cubicBezTo>
                    <a:pt x="16562" y="12150"/>
                    <a:pt x="16562" y="10800"/>
                    <a:pt x="18362" y="10800"/>
                  </a:cubicBezTo>
                  <a:cubicBezTo>
                    <a:pt x="18362" y="10800"/>
                    <a:pt x="20162" y="9450"/>
                    <a:pt x="20162" y="9450"/>
                  </a:cubicBezTo>
                  <a:cubicBezTo>
                    <a:pt x="20162" y="8100"/>
                    <a:pt x="20162" y="9450"/>
                    <a:pt x="20162" y="8100"/>
                  </a:cubicBezTo>
                  <a:cubicBezTo>
                    <a:pt x="20162" y="6750"/>
                    <a:pt x="18362" y="6750"/>
                    <a:pt x="18362" y="5400"/>
                  </a:cubicBezTo>
                  <a:cubicBezTo>
                    <a:pt x="18362" y="5400"/>
                    <a:pt x="18362" y="4050"/>
                    <a:pt x="20162" y="27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CEE29AD6-AE61-4455-BA64-08C6F5ABA404}"/>
                </a:ext>
              </a:extLst>
            </p:cNvPr>
            <p:cNvSpPr/>
            <p:nvPr/>
          </p:nvSpPr>
          <p:spPr>
            <a:xfrm>
              <a:off x="3099317" y="2678356"/>
              <a:ext cx="209607" cy="17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extrusionOk="0">
                  <a:moveTo>
                    <a:pt x="21600" y="3724"/>
                  </a:moveTo>
                  <a:cubicBezTo>
                    <a:pt x="21600" y="2979"/>
                    <a:pt x="21600" y="3724"/>
                    <a:pt x="20903" y="2979"/>
                  </a:cubicBezTo>
                  <a:cubicBezTo>
                    <a:pt x="20903" y="2979"/>
                    <a:pt x="20903" y="2234"/>
                    <a:pt x="20903" y="2234"/>
                  </a:cubicBezTo>
                  <a:cubicBezTo>
                    <a:pt x="20903" y="1490"/>
                    <a:pt x="20206" y="0"/>
                    <a:pt x="20206" y="0"/>
                  </a:cubicBezTo>
                  <a:cubicBezTo>
                    <a:pt x="19510" y="0"/>
                    <a:pt x="18813" y="745"/>
                    <a:pt x="18116" y="1490"/>
                  </a:cubicBezTo>
                  <a:cubicBezTo>
                    <a:pt x="18116" y="1490"/>
                    <a:pt x="17419" y="1490"/>
                    <a:pt x="17419" y="1490"/>
                  </a:cubicBezTo>
                  <a:cubicBezTo>
                    <a:pt x="16723" y="1490"/>
                    <a:pt x="16723" y="1490"/>
                    <a:pt x="16026" y="745"/>
                  </a:cubicBezTo>
                  <a:cubicBezTo>
                    <a:pt x="15329" y="745"/>
                    <a:pt x="14632" y="745"/>
                    <a:pt x="13935" y="745"/>
                  </a:cubicBezTo>
                  <a:cubicBezTo>
                    <a:pt x="13239" y="1490"/>
                    <a:pt x="13239" y="2234"/>
                    <a:pt x="12542" y="2234"/>
                  </a:cubicBezTo>
                  <a:cubicBezTo>
                    <a:pt x="11845" y="2234"/>
                    <a:pt x="11148" y="1490"/>
                    <a:pt x="10452" y="1490"/>
                  </a:cubicBezTo>
                  <a:cubicBezTo>
                    <a:pt x="9755" y="745"/>
                    <a:pt x="9755" y="745"/>
                    <a:pt x="8361" y="1490"/>
                  </a:cubicBezTo>
                  <a:cubicBezTo>
                    <a:pt x="7665" y="1490"/>
                    <a:pt x="7665" y="1490"/>
                    <a:pt x="7665" y="745"/>
                  </a:cubicBezTo>
                  <a:cubicBezTo>
                    <a:pt x="6968" y="745"/>
                    <a:pt x="6271" y="0"/>
                    <a:pt x="5574" y="0"/>
                  </a:cubicBezTo>
                  <a:cubicBezTo>
                    <a:pt x="4877" y="0"/>
                    <a:pt x="4181" y="0"/>
                    <a:pt x="3484" y="0"/>
                  </a:cubicBezTo>
                  <a:cubicBezTo>
                    <a:pt x="2787" y="745"/>
                    <a:pt x="2787" y="1490"/>
                    <a:pt x="2787" y="2234"/>
                  </a:cubicBezTo>
                  <a:cubicBezTo>
                    <a:pt x="2787" y="2234"/>
                    <a:pt x="2090" y="2234"/>
                    <a:pt x="2090" y="2979"/>
                  </a:cubicBezTo>
                  <a:cubicBezTo>
                    <a:pt x="2090" y="2979"/>
                    <a:pt x="2090" y="3724"/>
                    <a:pt x="2090" y="3724"/>
                  </a:cubicBezTo>
                  <a:cubicBezTo>
                    <a:pt x="2090" y="3724"/>
                    <a:pt x="2090" y="4469"/>
                    <a:pt x="2090" y="4469"/>
                  </a:cubicBezTo>
                  <a:cubicBezTo>
                    <a:pt x="2090" y="4469"/>
                    <a:pt x="1394" y="5214"/>
                    <a:pt x="1394" y="5214"/>
                  </a:cubicBezTo>
                  <a:cubicBezTo>
                    <a:pt x="1394" y="5959"/>
                    <a:pt x="2090" y="6703"/>
                    <a:pt x="2090" y="7448"/>
                  </a:cubicBezTo>
                  <a:cubicBezTo>
                    <a:pt x="2090" y="7448"/>
                    <a:pt x="2090" y="7448"/>
                    <a:pt x="2090" y="7448"/>
                  </a:cubicBezTo>
                  <a:cubicBezTo>
                    <a:pt x="1394" y="8193"/>
                    <a:pt x="2090" y="8193"/>
                    <a:pt x="2090" y="8193"/>
                  </a:cubicBezTo>
                  <a:cubicBezTo>
                    <a:pt x="1394" y="8938"/>
                    <a:pt x="1394" y="8938"/>
                    <a:pt x="1394" y="8938"/>
                  </a:cubicBezTo>
                  <a:cubicBezTo>
                    <a:pt x="1394" y="8938"/>
                    <a:pt x="697" y="9683"/>
                    <a:pt x="697" y="9683"/>
                  </a:cubicBezTo>
                  <a:cubicBezTo>
                    <a:pt x="697" y="9683"/>
                    <a:pt x="697" y="10428"/>
                    <a:pt x="697" y="10428"/>
                  </a:cubicBezTo>
                  <a:cubicBezTo>
                    <a:pt x="697" y="10428"/>
                    <a:pt x="0" y="10428"/>
                    <a:pt x="0" y="10428"/>
                  </a:cubicBezTo>
                  <a:cubicBezTo>
                    <a:pt x="0" y="10428"/>
                    <a:pt x="0" y="11172"/>
                    <a:pt x="0" y="11917"/>
                  </a:cubicBezTo>
                  <a:cubicBezTo>
                    <a:pt x="0" y="13407"/>
                    <a:pt x="0" y="14897"/>
                    <a:pt x="0" y="16386"/>
                  </a:cubicBezTo>
                  <a:cubicBezTo>
                    <a:pt x="697" y="16386"/>
                    <a:pt x="697" y="16386"/>
                    <a:pt x="1394" y="16386"/>
                  </a:cubicBezTo>
                  <a:cubicBezTo>
                    <a:pt x="1394" y="16386"/>
                    <a:pt x="1394" y="15641"/>
                    <a:pt x="2090" y="15641"/>
                  </a:cubicBezTo>
                  <a:cubicBezTo>
                    <a:pt x="2090" y="16386"/>
                    <a:pt x="1394" y="16386"/>
                    <a:pt x="1394" y="16386"/>
                  </a:cubicBezTo>
                  <a:cubicBezTo>
                    <a:pt x="2090" y="16386"/>
                    <a:pt x="2787" y="16386"/>
                    <a:pt x="3484" y="17131"/>
                  </a:cubicBezTo>
                  <a:cubicBezTo>
                    <a:pt x="4181" y="17131"/>
                    <a:pt x="4877" y="18621"/>
                    <a:pt x="4877" y="17876"/>
                  </a:cubicBezTo>
                  <a:cubicBezTo>
                    <a:pt x="4877" y="17876"/>
                    <a:pt x="4877" y="17876"/>
                    <a:pt x="4877" y="17876"/>
                  </a:cubicBezTo>
                  <a:cubicBezTo>
                    <a:pt x="4181" y="17876"/>
                    <a:pt x="4877" y="18621"/>
                    <a:pt x="5574" y="18621"/>
                  </a:cubicBezTo>
                  <a:cubicBezTo>
                    <a:pt x="4877" y="18621"/>
                    <a:pt x="4877" y="18621"/>
                    <a:pt x="4877" y="19366"/>
                  </a:cubicBezTo>
                  <a:cubicBezTo>
                    <a:pt x="4877" y="19366"/>
                    <a:pt x="4877" y="19366"/>
                    <a:pt x="4877" y="19366"/>
                  </a:cubicBezTo>
                  <a:cubicBezTo>
                    <a:pt x="4877" y="20110"/>
                    <a:pt x="5574" y="20110"/>
                    <a:pt x="5574" y="20855"/>
                  </a:cubicBezTo>
                  <a:cubicBezTo>
                    <a:pt x="6271" y="20855"/>
                    <a:pt x="6271" y="21600"/>
                    <a:pt x="6271" y="20855"/>
                  </a:cubicBezTo>
                  <a:cubicBezTo>
                    <a:pt x="6271" y="20855"/>
                    <a:pt x="6271" y="20855"/>
                    <a:pt x="6271" y="20855"/>
                  </a:cubicBezTo>
                  <a:cubicBezTo>
                    <a:pt x="6968" y="20855"/>
                    <a:pt x="6968" y="20855"/>
                    <a:pt x="6968" y="20855"/>
                  </a:cubicBezTo>
                  <a:cubicBezTo>
                    <a:pt x="6968" y="20855"/>
                    <a:pt x="7665" y="20855"/>
                    <a:pt x="7665" y="20855"/>
                  </a:cubicBezTo>
                  <a:cubicBezTo>
                    <a:pt x="7665" y="20855"/>
                    <a:pt x="7665" y="20110"/>
                    <a:pt x="7665" y="20110"/>
                  </a:cubicBezTo>
                  <a:cubicBezTo>
                    <a:pt x="7665" y="20110"/>
                    <a:pt x="7665" y="20855"/>
                    <a:pt x="7665" y="20855"/>
                  </a:cubicBezTo>
                  <a:cubicBezTo>
                    <a:pt x="8361" y="20855"/>
                    <a:pt x="8361" y="20110"/>
                    <a:pt x="8361" y="20110"/>
                  </a:cubicBezTo>
                  <a:cubicBezTo>
                    <a:pt x="8361" y="20110"/>
                    <a:pt x="9058" y="20855"/>
                    <a:pt x="9058" y="20110"/>
                  </a:cubicBezTo>
                  <a:cubicBezTo>
                    <a:pt x="9058" y="20855"/>
                    <a:pt x="9755" y="20855"/>
                    <a:pt x="9755" y="20110"/>
                  </a:cubicBezTo>
                  <a:cubicBezTo>
                    <a:pt x="10452" y="20110"/>
                    <a:pt x="10452" y="20110"/>
                    <a:pt x="10452" y="19366"/>
                  </a:cubicBezTo>
                  <a:cubicBezTo>
                    <a:pt x="11148" y="20855"/>
                    <a:pt x="11148" y="18621"/>
                    <a:pt x="11148" y="17876"/>
                  </a:cubicBezTo>
                  <a:cubicBezTo>
                    <a:pt x="11845" y="16386"/>
                    <a:pt x="13239" y="15641"/>
                    <a:pt x="13935" y="14897"/>
                  </a:cubicBezTo>
                  <a:cubicBezTo>
                    <a:pt x="13935" y="15641"/>
                    <a:pt x="13935" y="14897"/>
                    <a:pt x="14632" y="14897"/>
                  </a:cubicBezTo>
                  <a:cubicBezTo>
                    <a:pt x="14632" y="14897"/>
                    <a:pt x="14632" y="14897"/>
                    <a:pt x="14632" y="14897"/>
                  </a:cubicBezTo>
                  <a:cubicBezTo>
                    <a:pt x="14632" y="14897"/>
                    <a:pt x="15329" y="15641"/>
                    <a:pt x="15329" y="15641"/>
                  </a:cubicBezTo>
                  <a:cubicBezTo>
                    <a:pt x="15329" y="15641"/>
                    <a:pt x="15329" y="16386"/>
                    <a:pt x="15329" y="16386"/>
                  </a:cubicBezTo>
                  <a:cubicBezTo>
                    <a:pt x="16026" y="16386"/>
                    <a:pt x="16026" y="15641"/>
                    <a:pt x="16026" y="15641"/>
                  </a:cubicBezTo>
                  <a:cubicBezTo>
                    <a:pt x="16026" y="15641"/>
                    <a:pt x="16026" y="15641"/>
                    <a:pt x="16723" y="14897"/>
                  </a:cubicBezTo>
                  <a:cubicBezTo>
                    <a:pt x="16723" y="14897"/>
                    <a:pt x="16723" y="14897"/>
                    <a:pt x="16723" y="14897"/>
                  </a:cubicBezTo>
                  <a:cubicBezTo>
                    <a:pt x="16723" y="14897"/>
                    <a:pt x="16723" y="14152"/>
                    <a:pt x="16723" y="14152"/>
                  </a:cubicBezTo>
                  <a:cubicBezTo>
                    <a:pt x="16723" y="13407"/>
                    <a:pt x="17419" y="11917"/>
                    <a:pt x="17419" y="11917"/>
                  </a:cubicBezTo>
                  <a:cubicBezTo>
                    <a:pt x="18116" y="11172"/>
                    <a:pt x="18116" y="11172"/>
                    <a:pt x="18116" y="11172"/>
                  </a:cubicBezTo>
                  <a:cubicBezTo>
                    <a:pt x="18813" y="11172"/>
                    <a:pt x="18813" y="10428"/>
                    <a:pt x="18813" y="9683"/>
                  </a:cubicBezTo>
                  <a:cubicBezTo>
                    <a:pt x="18813" y="9683"/>
                    <a:pt x="18813" y="9683"/>
                    <a:pt x="19510" y="8938"/>
                  </a:cubicBezTo>
                  <a:cubicBezTo>
                    <a:pt x="19510" y="8938"/>
                    <a:pt x="19510" y="8193"/>
                    <a:pt x="19510" y="7448"/>
                  </a:cubicBezTo>
                  <a:cubicBezTo>
                    <a:pt x="20206" y="6703"/>
                    <a:pt x="20206" y="5959"/>
                    <a:pt x="20903" y="5959"/>
                  </a:cubicBezTo>
                  <a:cubicBezTo>
                    <a:pt x="20903" y="5214"/>
                    <a:pt x="21600" y="5214"/>
                    <a:pt x="21600" y="5214"/>
                  </a:cubicBezTo>
                  <a:cubicBezTo>
                    <a:pt x="21600" y="4469"/>
                    <a:pt x="21600" y="3724"/>
                    <a:pt x="21600" y="3724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Shape">
              <a:extLst>
                <a:ext uri="{FF2B5EF4-FFF2-40B4-BE49-F238E27FC236}">
                  <a16:creationId xmlns:a16="http://schemas.microsoft.com/office/drawing/2014/main" id="{9AAA435F-0978-41CC-9386-9440B6BC86A4}"/>
                </a:ext>
              </a:extLst>
            </p:cNvPr>
            <p:cNvSpPr/>
            <p:nvPr/>
          </p:nvSpPr>
          <p:spPr>
            <a:xfrm>
              <a:off x="3055708" y="2502760"/>
              <a:ext cx="280453" cy="212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093" extrusionOk="0">
                  <a:moveTo>
                    <a:pt x="21314" y="5400"/>
                  </a:moveTo>
                  <a:cubicBezTo>
                    <a:pt x="20800" y="5400"/>
                    <a:pt x="20800" y="5400"/>
                    <a:pt x="20800" y="4800"/>
                  </a:cubicBezTo>
                  <a:cubicBezTo>
                    <a:pt x="20800" y="4800"/>
                    <a:pt x="20800" y="4800"/>
                    <a:pt x="20800" y="4800"/>
                  </a:cubicBezTo>
                  <a:cubicBezTo>
                    <a:pt x="20800" y="4200"/>
                    <a:pt x="20285" y="4200"/>
                    <a:pt x="20285" y="3600"/>
                  </a:cubicBezTo>
                  <a:cubicBezTo>
                    <a:pt x="19771" y="3000"/>
                    <a:pt x="19771" y="1800"/>
                    <a:pt x="19771" y="1200"/>
                  </a:cubicBezTo>
                  <a:cubicBezTo>
                    <a:pt x="19771" y="1200"/>
                    <a:pt x="19257" y="1800"/>
                    <a:pt x="18743" y="1800"/>
                  </a:cubicBezTo>
                  <a:cubicBezTo>
                    <a:pt x="18743" y="1800"/>
                    <a:pt x="18228" y="1200"/>
                    <a:pt x="18228" y="600"/>
                  </a:cubicBezTo>
                  <a:cubicBezTo>
                    <a:pt x="17714" y="600"/>
                    <a:pt x="17200" y="600"/>
                    <a:pt x="17200" y="600"/>
                  </a:cubicBezTo>
                  <a:cubicBezTo>
                    <a:pt x="16685" y="600"/>
                    <a:pt x="16171" y="0"/>
                    <a:pt x="15657" y="0"/>
                  </a:cubicBezTo>
                  <a:cubicBezTo>
                    <a:pt x="15657" y="0"/>
                    <a:pt x="15143" y="600"/>
                    <a:pt x="14628" y="1200"/>
                  </a:cubicBezTo>
                  <a:cubicBezTo>
                    <a:pt x="14114" y="1800"/>
                    <a:pt x="13085" y="2400"/>
                    <a:pt x="12057" y="3000"/>
                  </a:cubicBezTo>
                  <a:cubicBezTo>
                    <a:pt x="11028" y="4200"/>
                    <a:pt x="9485" y="6000"/>
                    <a:pt x="7943" y="7200"/>
                  </a:cubicBezTo>
                  <a:cubicBezTo>
                    <a:pt x="7428" y="7200"/>
                    <a:pt x="6914" y="7800"/>
                    <a:pt x="5885" y="7800"/>
                  </a:cubicBezTo>
                  <a:cubicBezTo>
                    <a:pt x="5885" y="7800"/>
                    <a:pt x="5885" y="7800"/>
                    <a:pt x="5371" y="7800"/>
                  </a:cubicBezTo>
                  <a:cubicBezTo>
                    <a:pt x="5371" y="8400"/>
                    <a:pt x="5371" y="9000"/>
                    <a:pt x="5371" y="9600"/>
                  </a:cubicBezTo>
                  <a:cubicBezTo>
                    <a:pt x="5371" y="10800"/>
                    <a:pt x="5371" y="11400"/>
                    <a:pt x="5371" y="12600"/>
                  </a:cubicBezTo>
                  <a:cubicBezTo>
                    <a:pt x="5371" y="12600"/>
                    <a:pt x="5371" y="13200"/>
                    <a:pt x="4857" y="13800"/>
                  </a:cubicBezTo>
                  <a:cubicBezTo>
                    <a:pt x="4857" y="13800"/>
                    <a:pt x="4343" y="14400"/>
                    <a:pt x="4343" y="14400"/>
                  </a:cubicBezTo>
                  <a:cubicBezTo>
                    <a:pt x="3828" y="14400"/>
                    <a:pt x="3828" y="14400"/>
                    <a:pt x="2800" y="14400"/>
                  </a:cubicBezTo>
                  <a:cubicBezTo>
                    <a:pt x="2800" y="14400"/>
                    <a:pt x="1771" y="14400"/>
                    <a:pt x="1771" y="15000"/>
                  </a:cubicBezTo>
                  <a:cubicBezTo>
                    <a:pt x="1257" y="15000"/>
                    <a:pt x="1257" y="15000"/>
                    <a:pt x="743" y="15000"/>
                  </a:cubicBezTo>
                  <a:cubicBezTo>
                    <a:pt x="743" y="15600"/>
                    <a:pt x="228" y="15000"/>
                    <a:pt x="228" y="15600"/>
                  </a:cubicBezTo>
                  <a:cubicBezTo>
                    <a:pt x="-286" y="16200"/>
                    <a:pt x="228" y="16200"/>
                    <a:pt x="228" y="16800"/>
                  </a:cubicBezTo>
                  <a:cubicBezTo>
                    <a:pt x="743" y="17400"/>
                    <a:pt x="743" y="18000"/>
                    <a:pt x="1257" y="18000"/>
                  </a:cubicBezTo>
                  <a:cubicBezTo>
                    <a:pt x="1257" y="18000"/>
                    <a:pt x="1257" y="18000"/>
                    <a:pt x="1257" y="18000"/>
                  </a:cubicBezTo>
                  <a:cubicBezTo>
                    <a:pt x="1257" y="18600"/>
                    <a:pt x="1257" y="18600"/>
                    <a:pt x="1771" y="19200"/>
                  </a:cubicBezTo>
                  <a:cubicBezTo>
                    <a:pt x="1771" y="19200"/>
                    <a:pt x="1771" y="19200"/>
                    <a:pt x="2285" y="19200"/>
                  </a:cubicBezTo>
                  <a:cubicBezTo>
                    <a:pt x="2800" y="19200"/>
                    <a:pt x="2800" y="19200"/>
                    <a:pt x="2800" y="19800"/>
                  </a:cubicBezTo>
                  <a:cubicBezTo>
                    <a:pt x="2800" y="19800"/>
                    <a:pt x="2800" y="19800"/>
                    <a:pt x="2800" y="19800"/>
                  </a:cubicBezTo>
                  <a:cubicBezTo>
                    <a:pt x="2800" y="20400"/>
                    <a:pt x="2800" y="20400"/>
                    <a:pt x="2800" y="21000"/>
                  </a:cubicBezTo>
                  <a:cubicBezTo>
                    <a:pt x="3314" y="20400"/>
                    <a:pt x="2800" y="19800"/>
                    <a:pt x="3314" y="19800"/>
                  </a:cubicBezTo>
                  <a:cubicBezTo>
                    <a:pt x="3828" y="19800"/>
                    <a:pt x="3828" y="20400"/>
                    <a:pt x="4343" y="20400"/>
                  </a:cubicBezTo>
                  <a:cubicBezTo>
                    <a:pt x="4343" y="21000"/>
                    <a:pt x="4857" y="21600"/>
                    <a:pt x="4857" y="20400"/>
                  </a:cubicBezTo>
                  <a:cubicBezTo>
                    <a:pt x="4857" y="19800"/>
                    <a:pt x="4857" y="19800"/>
                    <a:pt x="4857" y="19200"/>
                  </a:cubicBezTo>
                  <a:cubicBezTo>
                    <a:pt x="4857" y="19200"/>
                    <a:pt x="5371" y="18600"/>
                    <a:pt x="5371" y="18000"/>
                  </a:cubicBezTo>
                  <a:cubicBezTo>
                    <a:pt x="5885" y="17400"/>
                    <a:pt x="6400" y="17400"/>
                    <a:pt x="6914" y="17400"/>
                  </a:cubicBezTo>
                  <a:cubicBezTo>
                    <a:pt x="7428" y="17400"/>
                    <a:pt x="7943" y="17400"/>
                    <a:pt x="8457" y="18000"/>
                  </a:cubicBezTo>
                  <a:cubicBezTo>
                    <a:pt x="8971" y="18600"/>
                    <a:pt x="8971" y="18600"/>
                    <a:pt x="9485" y="18600"/>
                  </a:cubicBezTo>
                  <a:cubicBezTo>
                    <a:pt x="9485" y="18600"/>
                    <a:pt x="10000" y="18600"/>
                    <a:pt x="10000" y="18600"/>
                  </a:cubicBezTo>
                  <a:cubicBezTo>
                    <a:pt x="10514" y="18000"/>
                    <a:pt x="11028" y="18600"/>
                    <a:pt x="11543" y="19200"/>
                  </a:cubicBezTo>
                  <a:cubicBezTo>
                    <a:pt x="12057" y="19200"/>
                    <a:pt x="12571" y="19200"/>
                    <a:pt x="12571" y="19200"/>
                  </a:cubicBezTo>
                  <a:cubicBezTo>
                    <a:pt x="13085" y="19200"/>
                    <a:pt x="13085" y="18600"/>
                    <a:pt x="13600" y="18600"/>
                  </a:cubicBezTo>
                  <a:cubicBezTo>
                    <a:pt x="14628" y="18000"/>
                    <a:pt x="15143" y="18600"/>
                    <a:pt x="16171" y="18600"/>
                  </a:cubicBezTo>
                  <a:cubicBezTo>
                    <a:pt x="16685" y="18600"/>
                    <a:pt x="17200" y="17400"/>
                    <a:pt x="18228" y="17400"/>
                  </a:cubicBezTo>
                  <a:cubicBezTo>
                    <a:pt x="18228" y="17400"/>
                    <a:pt x="17714" y="16800"/>
                    <a:pt x="17714" y="16200"/>
                  </a:cubicBezTo>
                  <a:cubicBezTo>
                    <a:pt x="18228" y="15600"/>
                    <a:pt x="18228" y="15600"/>
                    <a:pt x="18743" y="15000"/>
                  </a:cubicBezTo>
                  <a:cubicBezTo>
                    <a:pt x="19257" y="13800"/>
                    <a:pt x="20285" y="13200"/>
                    <a:pt x="20800" y="12000"/>
                  </a:cubicBezTo>
                  <a:cubicBezTo>
                    <a:pt x="20800" y="10800"/>
                    <a:pt x="20800" y="9600"/>
                    <a:pt x="20800" y="8400"/>
                  </a:cubicBezTo>
                  <a:cubicBezTo>
                    <a:pt x="20800" y="7800"/>
                    <a:pt x="20800" y="7200"/>
                    <a:pt x="20800" y="6600"/>
                  </a:cubicBezTo>
                  <a:cubicBezTo>
                    <a:pt x="20800" y="6000"/>
                    <a:pt x="21314" y="6000"/>
                    <a:pt x="21314" y="54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F0141BFA-0802-4760-8FE2-C286EB69AE62}"/>
                </a:ext>
              </a:extLst>
            </p:cNvPr>
            <p:cNvSpPr/>
            <p:nvPr/>
          </p:nvSpPr>
          <p:spPr>
            <a:xfrm>
              <a:off x="1501809" y="2654026"/>
              <a:ext cx="87632" cy="78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8" y="0"/>
                  </a:moveTo>
                  <a:cubicBezTo>
                    <a:pt x="18277" y="1662"/>
                    <a:pt x="18277" y="1662"/>
                    <a:pt x="16615" y="1662"/>
                  </a:cubicBezTo>
                  <a:cubicBezTo>
                    <a:pt x="16615" y="1662"/>
                    <a:pt x="16615" y="1662"/>
                    <a:pt x="14954" y="1662"/>
                  </a:cubicBezTo>
                  <a:cubicBezTo>
                    <a:pt x="14954" y="1662"/>
                    <a:pt x="14954" y="1662"/>
                    <a:pt x="13292" y="1662"/>
                  </a:cubicBezTo>
                  <a:cubicBezTo>
                    <a:pt x="13292" y="1662"/>
                    <a:pt x="9969" y="8308"/>
                    <a:pt x="8308" y="4985"/>
                  </a:cubicBezTo>
                  <a:cubicBezTo>
                    <a:pt x="6646" y="4985"/>
                    <a:pt x="6646" y="6646"/>
                    <a:pt x="6646" y="6646"/>
                  </a:cubicBezTo>
                  <a:cubicBezTo>
                    <a:pt x="4985" y="6646"/>
                    <a:pt x="4985" y="6646"/>
                    <a:pt x="4985" y="6646"/>
                  </a:cubicBezTo>
                  <a:cubicBezTo>
                    <a:pt x="4985" y="6646"/>
                    <a:pt x="4985" y="8308"/>
                    <a:pt x="4985" y="8308"/>
                  </a:cubicBezTo>
                  <a:cubicBezTo>
                    <a:pt x="4985" y="8308"/>
                    <a:pt x="3323" y="9969"/>
                    <a:pt x="3323" y="9969"/>
                  </a:cubicBezTo>
                  <a:cubicBezTo>
                    <a:pt x="3323" y="9969"/>
                    <a:pt x="1662" y="11631"/>
                    <a:pt x="1662" y="11631"/>
                  </a:cubicBezTo>
                  <a:cubicBezTo>
                    <a:pt x="1662" y="11631"/>
                    <a:pt x="0" y="9969"/>
                    <a:pt x="0" y="11631"/>
                  </a:cubicBezTo>
                  <a:cubicBezTo>
                    <a:pt x="1662" y="11631"/>
                    <a:pt x="3323" y="13292"/>
                    <a:pt x="3323" y="13292"/>
                  </a:cubicBezTo>
                  <a:cubicBezTo>
                    <a:pt x="4985" y="14954"/>
                    <a:pt x="6646" y="18277"/>
                    <a:pt x="8308" y="19938"/>
                  </a:cubicBezTo>
                  <a:cubicBezTo>
                    <a:pt x="8308" y="18277"/>
                    <a:pt x="11631" y="19938"/>
                    <a:pt x="11631" y="19938"/>
                  </a:cubicBezTo>
                  <a:cubicBezTo>
                    <a:pt x="13292" y="19938"/>
                    <a:pt x="13292" y="19938"/>
                    <a:pt x="14954" y="19938"/>
                  </a:cubicBezTo>
                  <a:cubicBezTo>
                    <a:pt x="14954" y="21600"/>
                    <a:pt x="14954" y="21600"/>
                    <a:pt x="16615" y="21600"/>
                  </a:cubicBezTo>
                  <a:cubicBezTo>
                    <a:pt x="18277" y="21600"/>
                    <a:pt x="16615" y="19938"/>
                    <a:pt x="16615" y="19938"/>
                  </a:cubicBezTo>
                  <a:cubicBezTo>
                    <a:pt x="16615" y="18277"/>
                    <a:pt x="18277" y="16615"/>
                    <a:pt x="16615" y="16615"/>
                  </a:cubicBezTo>
                  <a:cubicBezTo>
                    <a:pt x="16615" y="16615"/>
                    <a:pt x="16615" y="14954"/>
                    <a:pt x="16615" y="14954"/>
                  </a:cubicBezTo>
                  <a:cubicBezTo>
                    <a:pt x="16615" y="14954"/>
                    <a:pt x="16615" y="14954"/>
                    <a:pt x="18277" y="14954"/>
                  </a:cubicBezTo>
                  <a:cubicBezTo>
                    <a:pt x="18277" y="14954"/>
                    <a:pt x="18277" y="13292"/>
                    <a:pt x="18277" y="13292"/>
                  </a:cubicBezTo>
                  <a:cubicBezTo>
                    <a:pt x="18277" y="13292"/>
                    <a:pt x="18277" y="13292"/>
                    <a:pt x="18277" y="11631"/>
                  </a:cubicBezTo>
                  <a:cubicBezTo>
                    <a:pt x="18277" y="11631"/>
                    <a:pt x="18277" y="14954"/>
                    <a:pt x="18277" y="13292"/>
                  </a:cubicBezTo>
                  <a:cubicBezTo>
                    <a:pt x="19938" y="11631"/>
                    <a:pt x="18277" y="8308"/>
                    <a:pt x="19938" y="6646"/>
                  </a:cubicBezTo>
                  <a:cubicBezTo>
                    <a:pt x="19938" y="4985"/>
                    <a:pt x="19938" y="4985"/>
                    <a:pt x="19938" y="3323"/>
                  </a:cubicBezTo>
                  <a:cubicBezTo>
                    <a:pt x="21600" y="1662"/>
                    <a:pt x="19938" y="1662"/>
                    <a:pt x="19938" y="1662"/>
                  </a:cubicBezTo>
                  <a:cubicBezTo>
                    <a:pt x="19938" y="1662"/>
                    <a:pt x="19938" y="1662"/>
                    <a:pt x="19938" y="1662"/>
                  </a:cubicBezTo>
                  <a:cubicBezTo>
                    <a:pt x="21600" y="1662"/>
                    <a:pt x="21600" y="1662"/>
                    <a:pt x="21600" y="0"/>
                  </a:cubicBezTo>
                  <a:cubicBezTo>
                    <a:pt x="21600" y="0"/>
                    <a:pt x="19938" y="0"/>
                    <a:pt x="19938" y="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853F5B1B-45AB-412A-97F9-60D5E6250883}"/>
                </a:ext>
              </a:extLst>
            </p:cNvPr>
            <p:cNvSpPr/>
            <p:nvPr/>
          </p:nvSpPr>
          <p:spPr>
            <a:xfrm>
              <a:off x="5712886" y="3542580"/>
              <a:ext cx="311450" cy="21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0" y="20400"/>
                  </a:moveTo>
                  <a:cubicBezTo>
                    <a:pt x="470" y="20400"/>
                    <a:pt x="470" y="20400"/>
                    <a:pt x="470" y="20400"/>
                  </a:cubicBezTo>
                  <a:moveTo>
                    <a:pt x="1409" y="19800"/>
                  </a:moveTo>
                  <a:cubicBezTo>
                    <a:pt x="1409" y="19200"/>
                    <a:pt x="1409" y="19200"/>
                    <a:pt x="1409" y="19200"/>
                  </a:cubicBezTo>
                  <a:cubicBezTo>
                    <a:pt x="1409" y="19200"/>
                    <a:pt x="1409" y="19200"/>
                    <a:pt x="1409" y="19800"/>
                  </a:cubicBezTo>
                  <a:close/>
                  <a:moveTo>
                    <a:pt x="13617" y="12000"/>
                  </a:moveTo>
                  <a:cubicBezTo>
                    <a:pt x="13617" y="12000"/>
                    <a:pt x="13617" y="12000"/>
                    <a:pt x="14087" y="12000"/>
                  </a:cubicBezTo>
                  <a:cubicBezTo>
                    <a:pt x="13617" y="12000"/>
                    <a:pt x="14087" y="12000"/>
                    <a:pt x="13617" y="12000"/>
                  </a:cubicBezTo>
                  <a:cubicBezTo>
                    <a:pt x="13617" y="12000"/>
                    <a:pt x="13148" y="12600"/>
                    <a:pt x="13148" y="12600"/>
                  </a:cubicBezTo>
                  <a:cubicBezTo>
                    <a:pt x="13148" y="12000"/>
                    <a:pt x="13617" y="12000"/>
                    <a:pt x="13617" y="12000"/>
                  </a:cubicBezTo>
                  <a:cubicBezTo>
                    <a:pt x="13148" y="12000"/>
                    <a:pt x="12678" y="12600"/>
                    <a:pt x="12209" y="12600"/>
                  </a:cubicBezTo>
                  <a:cubicBezTo>
                    <a:pt x="12209" y="12000"/>
                    <a:pt x="12678" y="12000"/>
                    <a:pt x="12678" y="11400"/>
                  </a:cubicBezTo>
                  <a:cubicBezTo>
                    <a:pt x="12209" y="11400"/>
                    <a:pt x="12678" y="10800"/>
                    <a:pt x="12678" y="11400"/>
                  </a:cubicBezTo>
                  <a:cubicBezTo>
                    <a:pt x="12678" y="10800"/>
                    <a:pt x="12209" y="11400"/>
                    <a:pt x="11739" y="12000"/>
                  </a:cubicBezTo>
                  <a:cubicBezTo>
                    <a:pt x="11270" y="12600"/>
                    <a:pt x="10800" y="13200"/>
                    <a:pt x="9861" y="13200"/>
                  </a:cubicBezTo>
                  <a:cubicBezTo>
                    <a:pt x="9861" y="13800"/>
                    <a:pt x="9391" y="13800"/>
                    <a:pt x="8922" y="14400"/>
                  </a:cubicBezTo>
                  <a:cubicBezTo>
                    <a:pt x="8922" y="14400"/>
                    <a:pt x="8452" y="15000"/>
                    <a:pt x="8452" y="15000"/>
                  </a:cubicBezTo>
                  <a:cubicBezTo>
                    <a:pt x="8452" y="15000"/>
                    <a:pt x="8452" y="15000"/>
                    <a:pt x="8452" y="15000"/>
                  </a:cubicBezTo>
                  <a:cubicBezTo>
                    <a:pt x="8452" y="15000"/>
                    <a:pt x="7983" y="15000"/>
                    <a:pt x="7983" y="15600"/>
                  </a:cubicBezTo>
                  <a:cubicBezTo>
                    <a:pt x="7513" y="15600"/>
                    <a:pt x="7513" y="15600"/>
                    <a:pt x="7513" y="15600"/>
                  </a:cubicBezTo>
                  <a:cubicBezTo>
                    <a:pt x="7513" y="15600"/>
                    <a:pt x="7513" y="15600"/>
                    <a:pt x="7513" y="15600"/>
                  </a:cubicBezTo>
                  <a:cubicBezTo>
                    <a:pt x="7513" y="15600"/>
                    <a:pt x="7513" y="15600"/>
                    <a:pt x="7513" y="15600"/>
                  </a:cubicBezTo>
                  <a:cubicBezTo>
                    <a:pt x="7043" y="15600"/>
                    <a:pt x="6574" y="16200"/>
                    <a:pt x="6574" y="16200"/>
                  </a:cubicBezTo>
                  <a:cubicBezTo>
                    <a:pt x="6104" y="16200"/>
                    <a:pt x="5165" y="16800"/>
                    <a:pt x="5165" y="16800"/>
                  </a:cubicBezTo>
                  <a:cubicBezTo>
                    <a:pt x="4696" y="16800"/>
                    <a:pt x="3287" y="18000"/>
                    <a:pt x="2817" y="18600"/>
                  </a:cubicBezTo>
                  <a:cubicBezTo>
                    <a:pt x="2817" y="18000"/>
                    <a:pt x="2348" y="18600"/>
                    <a:pt x="2348" y="18600"/>
                  </a:cubicBezTo>
                  <a:cubicBezTo>
                    <a:pt x="2348" y="18600"/>
                    <a:pt x="2348" y="18600"/>
                    <a:pt x="2348" y="18600"/>
                  </a:cubicBezTo>
                  <a:cubicBezTo>
                    <a:pt x="1878" y="18600"/>
                    <a:pt x="1878" y="18600"/>
                    <a:pt x="1878" y="19200"/>
                  </a:cubicBezTo>
                  <a:cubicBezTo>
                    <a:pt x="1878" y="19200"/>
                    <a:pt x="1409" y="19200"/>
                    <a:pt x="1409" y="19800"/>
                  </a:cubicBezTo>
                  <a:cubicBezTo>
                    <a:pt x="1409" y="19800"/>
                    <a:pt x="1409" y="19800"/>
                    <a:pt x="1409" y="19800"/>
                  </a:cubicBezTo>
                  <a:cubicBezTo>
                    <a:pt x="1409" y="19200"/>
                    <a:pt x="939" y="19800"/>
                    <a:pt x="939" y="19800"/>
                  </a:cubicBezTo>
                  <a:cubicBezTo>
                    <a:pt x="939" y="19800"/>
                    <a:pt x="939" y="19800"/>
                    <a:pt x="939" y="19800"/>
                  </a:cubicBezTo>
                  <a:cubicBezTo>
                    <a:pt x="939" y="19800"/>
                    <a:pt x="939" y="20400"/>
                    <a:pt x="939" y="20400"/>
                  </a:cubicBezTo>
                  <a:cubicBezTo>
                    <a:pt x="939" y="20400"/>
                    <a:pt x="939" y="20400"/>
                    <a:pt x="939" y="20400"/>
                  </a:cubicBezTo>
                  <a:cubicBezTo>
                    <a:pt x="470" y="20400"/>
                    <a:pt x="470" y="20400"/>
                    <a:pt x="0" y="21000"/>
                  </a:cubicBezTo>
                  <a:cubicBezTo>
                    <a:pt x="0" y="20400"/>
                    <a:pt x="470" y="20400"/>
                    <a:pt x="470" y="20400"/>
                  </a:cubicBezTo>
                  <a:cubicBezTo>
                    <a:pt x="470" y="20400"/>
                    <a:pt x="470" y="21000"/>
                    <a:pt x="0" y="21000"/>
                  </a:cubicBezTo>
                  <a:cubicBezTo>
                    <a:pt x="470" y="21000"/>
                    <a:pt x="470" y="21000"/>
                    <a:pt x="470" y="20400"/>
                  </a:cubicBezTo>
                  <a:cubicBezTo>
                    <a:pt x="470" y="21000"/>
                    <a:pt x="470" y="21000"/>
                    <a:pt x="0" y="21000"/>
                  </a:cubicBezTo>
                  <a:cubicBezTo>
                    <a:pt x="470" y="21000"/>
                    <a:pt x="1409" y="21000"/>
                    <a:pt x="939" y="21600"/>
                  </a:cubicBezTo>
                  <a:cubicBezTo>
                    <a:pt x="1409" y="21600"/>
                    <a:pt x="1878" y="21600"/>
                    <a:pt x="1409" y="21600"/>
                  </a:cubicBezTo>
                  <a:cubicBezTo>
                    <a:pt x="1878" y="21600"/>
                    <a:pt x="2348" y="21600"/>
                    <a:pt x="2817" y="21600"/>
                  </a:cubicBezTo>
                  <a:cubicBezTo>
                    <a:pt x="3287" y="21600"/>
                    <a:pt x="3757" y="21000"/>
                    <a:pt x="4226" y="21000"/>
                  </a:cubicBezTo>
                  <a:cubicBezTo>
                    <a:pt x="4696" y="20400"/>
                    <a:pt x="6574" y="19200"/>
                    <a:pt x="6104" y="18600"/>
                  </a:cubicBezTo>
                  <a:cubicBezTo>
                    <a:pt x="6574" y="18600"/>
                    <a:pt x="7043" y="18000"/>
                    <a:pt x="7043" y="17400"/>
                  </a:cubicBezTo>
                  <a:cubicBezTo>
                    <a:pt x="7513" y="17400"/>
                    <a:pt x="8452" y="16800"/>
                    <a:pt x="8452" y="16800"/>
                  </a:cubicBezTo>
                  <a:cubicBezTo>
                    <a:pt x="8922" y="17400"/>
                    <a:pt x="8922" y="16800"/>
                    <a:pt x="8922" y="16800"/>
                  </a:cubicBezTo>
                  <a:cubicBezTo>
                    <a:pt x="8922" y="16800"/>
                    <a:pt x="8922" y="16800"/>
                    <a:pt x="8922" y="16800"/>
                  </a:cubicBezTo>
                  <a:cubicBezTo>
                    <a:pt x="9391" y="16800"/>
                    <a:pt x="9391" y="16800"/>
                    <a:pt x="9391" y="16800"/>
                  </a:cubicBezTo>
                  <a:cubicBezTo>
                    <a:pt x="9861" y="16800"/>
                    <a:pt x="9861" y="16800"/>
                    <a:pt x="9391" y="16800"/>
                  </a:cubicBezTo>
                  <a:cubicBezTo>
                    <a:pt x="9861" y="16200"/>
                    <a:pt x="9861" y="16200"/>
                    <a:pt x="9391" y="16200"/>
                  </a:cubicBezTo>
                  <a:cubicBezTo>
                    <a:pt x="9391" y="16200"/>
                    <a:pt x="9861" y="16200"/>
                    <a:pt x="9861" y="16200"/>
                  </a:cubicBezTo>
                  <a:cubicBezTo>
                    <a:pt x="9861" y="16200"/>
                    <a:pt x="9861" y="16200"/>
                    <a:pt x="9861" y="16200"/>
                  </a:cubicBezTo>
                  <a:cubicBezTo>
                    <a:pt x="10330" y="15600"/>
                    <a:pt x="11270" y="15000"/>
                    <a:pt x="11739" y="14400"/>
                  </a:cubicBezTo>
                  <a:cubicBezTo>
                    <a:pt x="12209" y="13800"/>
                    <a:pt x="12678" y="13800"/>
                    <a:pt x="13148" y="13200"/>
                  </a:cubicBezTo>
                  <a:cubicBezTo>
                    <a:pt x="13148" y="13200"/>
                    <a:pt x="13148" y="13200"/>
                    <a:pt x="13148" y="13200"/>
                  </a:cubicBezTo>
                  <a:cubicBezTo>
                    <a:pt x="13148" y="13200"/>
                    <a:pt x="13148" y="12600"/>
                    <a:pt x="13148" y="12600"/>
                  </a:cubicBezTo>
                  <a:cubicBezTo>
                    <a:pt x="13617" y="12600"/>
                    <a:pt x="13617" y="12600"/>
                    <a:pt x="14087" y="12000"/>
                  </a:cubicBezTo>
                  <a:cubicBezTo>
                    <a:pt x="13617" y="12000"/>
                    <a:pt x="13617" y="12600"/>
                    <a:pt x="13148" y="12600"/>
                  </a:cubicBezTo>
                  <a:cubicBezTo>
                    <a:pt x="13617" y="12600"/>
                    <a:pt x="13617" y="12000"/>
                    <a:pt x="13617" y="12000"/>
                  </a:cubicBezTo>
                  <a:close/>
                  <a:moveTo>
                    <a:pt x="21600" y="6000"/>
                  </a:moveTo>
                  <a:cubicBezTo>
                    <a:pt x="21130" y="5400"/>
                    <a:pt x="20661" y="6600"/>
                    <a:pt x="20191" y="6600"/>
                  </a:cubicBezTo>
                  <a:cubicBezTo>
                    <a:pt x="19722" y="6600"/>
                    <a:pt x="19252" y="6600"/>
                    <a:pt x="19252" y="6000"/>
                  </a:cubicBezTo>
                  <a:cubicBezTo>
                    <a:pt x="19252" y="6000"/>
                    <a:pt x="18783" y="6000"/>
                    <a:pt x="19252" y="6000"/>
                  </a:cubicBezTo>
                  <a:cubicBezTo>
                    <a:pt x="19252" y="5400"/>
                    <a:pt x="19252" y="4800"/>
                    <a:pt x="19252" y="4200"/>
                  </a:cubicBezTo>
                  <a:cubicBezTo>
                    <a:pt x="19252" y="4200"/>
                    <a:pt x="19252" y="4200"/>
                    <a:pt x="19252" y="4200"/>
                  </a:cubicBezTo>
                  <a:cubicBezTo>
                    <a:pt x="19252" y="4200"/>
                    <a:pt x="19252" y="4200"/>
                    <a:pt x="19252" y="4200"/>
                  </a:cubicBezTo>
                  <a:cubicBezTo>
                    <a:pt x="18783" y="4200"/>
                    <a:pt x="19252" y="5400"/>
                    <a:pt x="18783" y="5400"/>
                  </a:cubicBezTo>
                  <a:cubicBezTo>
                    <a:pt x="18313" y="5400"/>
                    <a:pt x="18783" y="4800"/>
                    <a:pt x="18783" y="4800"/>
                  </a:cubicBezTo>
                  <a:cubicBezTo>
                    <a:pt x="18783" y="4800"/>
                    <a:pt x="18313" y="4800"/>
                    <a:pt x="18313" y="4800"/>
                  </a:cubicBezTo>
                  <a:cubicBezTo>
                    <a:pt x="18313" y="4800"/>
                    <a:pt x="18313" y="4800"/>
                    <a:pt x="18313" y="4800"/>
                  </a:cubicBezTo>
                  <a:cubicBezTo>
                    <a:pt x="18783" y="4200"/>
                    <a:pt x="18783" y="3600"/>
                    <a:pt x="18783" y="3000"/>
                  </a:cubicBezTo>
                  <a:cubicBezTo>
                    <a:pt x="18783" y="3000"/>
                    <a:pt x="18783" y="1800"/>
                    <a:pt x="18783" y="1800"/>
                  </a:cubicBezTo>
                  <a:cubicBezTo>
                    <a:pt x="18783" y="1800"/>
                    <a:pt x="18783" y="1800"/>
                    <a:pt x="18783" y="1800"/>
                  </a:cubicBezTo>
                  <a:cubicBezTo>
                    <a:pt x="19252" y="1200"/>
                    <a:pt x="17843" y="1200"/>
                    <a:pt x="18313" y="1200"/>
                  </a:cubicBezTo>
                  <a:cubicBezTo>
                    <a:pt x="18313" y="1200"/>
                    <a:pt x="17843" y="1200"/>
                    <a:pt x="17843" y="1200"/>
                  </a:cubicBezTo>
                  <a:cubicBezTo>
                    <a:pt x="17843" y="1200"/>
                    <a:pt x="17843" y="600"/>
                    <a:pt x="18313" y="0"/>
                  </a:cubicBezTo>
                  <a:cubicBezTo>
                    <a:pt x="17843" y="0"/>
                    <a:pt x="17843" y="0"/>
                    <a:pt x="17843" y="600"/>
                  </a:cubicBezTo>
                  <a:cubicBezTo>
                    <a:pt x="17843" y="600"/>
                    <a:pt x="17843" y="1200"/>
                    <a:pt x="17843" y="1800"/>
                  </a:cubicBezTo>
                  <a:cubicBezTo>
                    <a:pt x="17843" y="1800"/>
                    <a:pt x="17843" y="1800"/>
                    <a:pt x="17843" y="2400"/>
                  </a:cubicBezTo>
                  <a:cubicBezTo>
                    <a:pt x="17843" y="1800"/>
                    <a:pt x="17843" y="1800"/>
                    <a:pt x="18313" y="1800"/>
                  </a:cubicBezTo>
                  <a:cubicBezTo>
                    <a:pt x="17843" y="2400"/>
                    <a:pt x="17843" y="2400"/>
                    <a:pt x="17843" y="2400"/>
                  </a:cubicBezTo>
                  <a:cubicBezTo>
                    <a:pt x="17843" y="3000"/>
                    <a:pt x="17843" y="3600"/>
                    <a:pt x="17843" y="3600"/>
                  </a:cubicBezTo>
                  <a:cubicBezTo>
                    <a:pt x="17843" y="3600"/>
                    <a:pt x="17843" y="3000"/>
                    <a:pt x="17843" y="3000"/>
                  </a:cubicBezTo>
                  <a:cubicBezTo>
                    <a:pt x="17843" y="3000"/>
                    <a:pt x="17843" y="3600"/>
                    <a:pt x="18313" y="3600"/>
                  </a:cubicBezTo>
                  <a:cubicBezTo>
                    <a:pt x="18313" y="3600"/>
                    <a:pt x="18313" y="3600"/>
                    <a:pt x="18313" y="3600"/>
                  </a:cubicBezTo>
                  <a:cubicBezTo>
                    <a:pt x="18313" y="3600"/>
                    <a:pt x="18313" y="4200"/>
                    <a:pt x="17843" y="4200"/>
                  </a:cubicBezTo>
                  <a:cubicBezTo>
                    <a:pt x="17843" y="4200"/>
                    <a:pt x="17843" y="4200"/>
                    <a:pt x="17843" y="4200"/>
                  </a:cubicBezTo>
                  <a:cubicBezTo>
                    <a:pt x="17843" y="4200"/>
                    <a:pt x="17843" y="4800"/>
                    <a:pt x="17843" y="4800"/>
                  </a:cubicBezTo>
                  <a:cubicBezTo>
                    <a:pt x="17843" y="4800"/>
                    <a:pt x="18313" y="4800"/>
                    <a:pt x="18313" y="4800"/>
                  </a:cubicBezTo>
                  <a:cubicBezTo>
                    <a:pt x="18313" y="4800"/>
                    <a:pt x="17843" y="5400"/>
                    <a:pt x="17843" y="5400"/>
                  </a:cubicBezTo>
                  <a:cubicBezTo>
                    <a:pt x="17843" y="5400"/>
                    <a:pt x="17843" y="4800"/>
                    <a:pt x="17843" y="4800"/>
                  </a:cubicBezTo>
                  <a:cubicBezTo>
                    <a:pt x="17843" y="5400"/>
                    <a:pt x="17843" y="5400"/>
                    <a:pt x="17843" y="5400"/>
                  </a:cubicBezTo>
                  <a:cubicBezTo>
                    <a:pt x="17374" y="6000"/>
                    <a:pt x="17843" y="6000"/>
                    <a:pt x="17374" y="6000"/>
                  </a:cubicBezTo>
                  <a:cubicBezTo>
                    <a:pt x="17374" y="6600"/>
                    <a:pt x="17374" y="6600"/>
                    <a:pt x="17374" y="6600"/>
                  </a:cubicBezTo>
                  <a:cubicBezTo>
                    <a:pt x="16904" y="7200"/>
                    <a:pt x="16904" y="7200"/>
                    <a:pt x="16435" y="7800"/>
                  </a:cubicBezTo>
                  <a:cubicBezTo>
                    <a:pt x="16435" y="7800"/>
                    <a:pt x="16435" y="8400"/>
                    <a:pt x="15965" y="8400"/>
                  </a:cubicBezTo>
                  <a:cubicBezTo>
                    <a:pt x="15496" y="8400"/>
                    <a:pt x="15026" y="9000"/>
                    <a:pt x="15026" y="9000"/>
                  </a:cubicBezTo>
                  <a:cubicBezTo>
                    <a:pt x="14557" y="9600"/>
                    <a:pt x="15965" y="9600"/>
                    <a:pt x="15496" y="10800"/>
                  </a:cubicBezTo>
                  <a:cubicBezTo>
                    <a:pt x="15496" y="10800"/>
                    <a:pt x="15026" y="11400"/>
                    <a:pt x="15026" y="11400"/>
                  </a:cubicBezTo>
                  <a:cubicBezTo>
                    <a:pt x="14557" y="12000"/>
                    <a:pt x="14087" y="12000"/>
                    <a:pt x="14087" y="12600"/>
                  </a:cubicBezTo>
                  <a:cubicBezTo>
                    <a:pt x="14087" y="12600"/>
                    <a:pt x="14087" y="12600"/>
                    <a:pt x="14557" y="12600"/>
                  </a:cubicBezTo>
                  <a:cubicBezTo>
                    <a:pt x="14087" y="12600"/>
                    <a:pt x="14087" y="12600"/>
                    <a:pt x="14087" y="12600"/>
                  </a:cubicBezTo>
                  <a:cubicBezTo>
                    <a:pt x="14087" y="12600"/>
                    <a:pt x="14557" y="12600"/>
                    <a:pt x="14557" y="12600"/>
                  </a:cubicBezTo>
                  <a:cubicBezTo>
                    <a:pt x="14087" y="13200"/>
                    <a:pt x="14557" y="13200"/>
                    <a:pt x="14557" y="12600"/>
                  </a:cubicBezTo>
                  <a:cubicBezTo>
                    <a:pt x="15026" y="12600"/>
                    <a:pt x="15496" y="12000"/>
                    <a:pt x="15965" y="11400"/>
                  </a:cubicBezTo>
                  <a:cubicBezTo>
                    <a:pt x="16904" y="10800"/>
                    <a:pt x="17843" y="10200"/>
                    <a:pt x="18313" y="9600"/>
                  </a:cubicBezTo>
                  <a:cubicBezTo>
                    <a:pt x="17843" y="9000"/>
                    <a:pt x="19722" y="8400"/>
                    <a:pt x="19722" y="9000"/>
                  </a:cubicBezTo>
                  <a:cubicBezTo>
                    <a:pt x="20191" y="8400"/>
                    <a:pt x="21130" y="7200"/>
                    <a:pt x="21600" y="6000"/>
                  </a:cubicBezTo>
                  <a:cubicBezTo>
                    <a:pt x="21600" y="6000"/>
                    <a:pt x="21600" y="6000"/>
                    <a:pt x="21600" y="60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B6B20F24-C38A-456B-B875-6A68901CD10A}"/>
                </a:ext>
              </a:extLst>
            </p:cNvPr>
            <p:cNvSpPr/>
            <p:nvPr/>
          </p:nvSpPr>
          <p:spPr>
            <a:xfrm>
              <a:off x="5922492" y="3288708"/>
              <a:ext cx="43405" cy="3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2" h="19886" extrusionOk="0">
                  <a:moveTo>
                    <a:pt x="18514" y="18514"/>
                  </a:moveTo>
                  <a:cubicBezTo>
                    <a:pt x="15429" y="15429"/>
                    <a:pt x="12343" y="12343"/>
                    <a:pt x="9257" y="9257"/>
                  </a:cubicBezTo>
                  <a:cubicBezTo>
                    <a:pt x="9257" y="6171"/>
                    <a:pt x="6171" y="6171"/>
                    <a:pt x="6171" y="3086"/>
                  </a:cubicBezTo>
                  <a:cubicBezTo>
                    <a:pt x="3086" y="3086"/>
                    <a:pt x="3086" y="0"/>
                    <a:pt x="0" y="0"/>
                  </a:cubicBezTo>
                  <a:cubicBezTo>
                    <a:pt x="0" y="3086"/>
                    <a:pt x="6171" y="12343"/>
                    <a:pt x="9257" y="15429"/>
                  </a:cubicBezTo>
                  <a:cubicBezTo>
                    <a:pt x="12343" y="15429"/>
                    <a:pt x="12343" y="18514"/>
                    <a:pt x="15429" y="18514"/>
                  </a:cubicBezTo>
                  <a:cubicBezTo>
                    <a:pt x="18514" y="21600"/>
                    <a:pt x="21600" y="18514"/>
                    <a:pt x="18514" y="18514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Shape">
              <a:extLst>
                <a:ext uri="{FF2B5EF4-FFF2-40B4-BE49-F238E27FC236}">
                  <a16:creationId xmlns:a16="http://schemas.microsoft.com/office/drawing/2014/main" id="{6213F36B-349C-4475-A7B3-A1EB0BBACFFC}"/>
                </a:ext>
              </a:extLst>
            </p:cNvPr>
            <p:cNvSpPr/>
            <p:nvPr/>
          </p:nvSpPr>
          <p:spPr>
            <a:xfrm>
              <a:off x="3133660" y="1969712"/>
              <a:ext cx="53290" cy="49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72" extrusionOk="0">
                  <a:moveTo>
                    <a:pt x="2700" y="15072"/>
                  </a:moveTo>
                  <a:cubicBezTo>
                    <a:pt x="2700" y="15072"/>
                    <a:pt x="0" y="15072"/>
                    <a:pt x="0" y="15072"/>
                  </a:cubicBezTo>
                  <a:cubicBezTo>
                    <a:pt x="0" y="15072"/>
                    <a:pt x="2700" y="15072"/>
                    <a:pt x="5400" y="15072"/>
                  </a:cubicBezTo>
                  <a:cubicBezTo>
                    <a:pt x="2700" y="15072"/>
                    <a:pt x="2700" y="15072"/>
                    <a:pt x="2700" y="15072"/>
                  </a:cubicBezTo>
                  <a:close/>
                  <a:moveTo>
                    <a:pt x="21600" y="672"/>
                  </a:moveTo>
                  <a:cubicBezTo>
                    <a:pt x="18900" y="-1728"/>
                    <a:pt x="13500" y="3072"/>
                    <a:pt x="8100" y="3072"/>
                  </a:cubicBezTo>
                  <a:cubicBezTo>
                    <a:pt x="8100" y="5472"/>
                    <a:pt x="8100" y="3072"/>
                    <a:pt x="8100" y="5472"/>
                  </a:cubicBezTo>
                  <a:cubicBezTo>
                    <a:pt x="8100" y="5472"/>
                    <a:pt x="8100" y="7872"/>
                    <a:pt x="5400" y="7872"/>
                  </a:cubicBezTo>
                  <a:cubicBezTo>
                    <a:pt x="5400" y="10272"/>
                    <a:pt x="0" y="10272"/>
                    <a:pt x="5400" y="12672"/>
                  </a:cubicBezTo>
                  <a:cubicBezTo>
                    <a:pt x="2700" y="12672"/>
                    <a:pt x="2700" y="12672"/>
                    <a:pt x="2700" y="12672"/>
                  </a:cubicBezTo>
                  <a:cubicBezTo>
                    <a:pt x="2700" y="12672"/>
                    <a:pt x="5400" y="12672"/>
                    <a:pt x="5400" y="15072"/>
                  </a:cubicBezTo>
                  <a:cubicBezTo>
                    <a:pt x="2700" y="15072"/>
                    <a:pt x="2700" y="12672"/>
                    <a:pt x="0" y="12672"/>
                  </a:cubicBezTo>
                  <a:cubicBezTo>
                    <a:pt x="0" y="15072"/>
                    <a:pt x="5400" y="15072"/>
                    <a:pt x="5400" y="15072"/>
                  </a:cubicBezTo>
                  <a:cubicBezTo>
                    <a:pt x="8100" y="15072"/>
                    <a:pt x="8100" y="15072"/>
                    <a:pt x="8100" y="15072"/>
                  </a:cubicBezTo>
                  <a:cubicBezTo>
                    <a:pt x="10800" y="15072"/>
                    <a:pt x="10800" y="15072"/>
                    <a:pt x="10800" y="15072"/>
                  </a:cubicBezTo>
                  <a:cubicBezTo>
                    <a:pt x="10800" y="15072"/>
                    <a:pt x="13500" y="15072"/>
                    <a:pt x="13500" y="15072"/>
                  </a:cubicBezTo>
                  <a:cubicBezTo>
                    <a:pt x="13500" y="17472"/>
                    <a:pt x="13500" y="15072"/>
                    <a:pt x="13500" y="17472"/>
                  </a:cubicBezTo>
                  <a:cubicBezTo>
                    <a:pt x="13500" y="17472"/>
                    <a:pt x="10800" y="19872"/>
                    <a:pt x="13500" y="19872"/>
                  </a:cubicBezTo>
                  <a:cubicBezTo>
                    <a:pt x="16200" y="17472"/>
                    <a:pt x="16200" y="17472"/>
                    <a:pt x="13500" y="17472"/>
                  </a:cubicBezTo>
                  <a:cubicBezTo>
                    <a:pt x="13500" y="17472"/>
                    <a:pt x="16200" y="17472"/>
                    <a:pt x="16200" y="15072"/>
                  </a:cubicBezTo>
                  <a:cubicBezTo>
                    <a:pt x="16200" y="15072"/>
                    <a:pt x="16200" y="10272"/>
                    <a:pt x="16200" y="12672"/>
                  </a:cubicBezTo>
                  <a:cubicBezTo>
                    <a:pt x="16200" y="10272"/>
                    <a:pt x="16200" y="12672"/>
                    <a:pt x="18900" y="10272"/>
                  </a:cubicBezTo>
                  <a:cubicBezTo>
                    <a:pt x="21600" y="10272"/>
                    <a:pt x="18900" y="10272"/>
                    <a:pt x="18900" y="10272"/>
                  </a:cubicBezTo>
                  <a:cubicBezTo>
                    <a:pt x="18900" y="10272"/>
                    <a:pt x="21600" y="7872"/>
                    <a:pt x="21600" y="7872"/>
                  </a:cubicBezTo>
                  <a:cubicBezTo>
                    <a:pt x="21600" y="7872"/>
                    <a:pt x="18900" y="7872"/>
                    <a:pt x="18900" y="5472"/>
                  </a:cubicBezTo>
                  <a:cubicBezTo>
                    <a:pt x="18900" y="5472"/>
                    <a:pt x="21600" y="5472"/>
                    <a:pt x="21600" y="5472"/>
                  </a:cubicBezTo>
                  <a:cubicBezTo>
                    <a:pt x="21600" y="5472"/>
                    <a:pt x="21600" y="3072"/>
                    <a:pt x="21600" y="672"/>
                  </a:cubicBezTo>
                  <a:cubicBezTo>
                    <a:pt x="21600" y="672"/>
                    <a:pt x="21600" y="672"/>
                    <a:pt x="21600" y="672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Shape">
              <a:extLst>
                <a:ext uri="{FF2B5EF4-FFF2-40B4-BE49-F238E27FC236}">
                  <a16:creationId xmlns:a16="http://schemas.microsoft.com/office/drawing/2014/main" id="{2C0390B6-028F-4913-8829-04F98747B571}"/>
                </a:ext>
              </a:extLst>
            </p:cNvPr>
            <p:cNvSpPr/>
            <p:nvPr/>
          </p:nvSpPr>
          <p:spPr>
            <a:xfrm>
              <a:off x="4432746" y="2379399"/>
              <a:ext cx="145239" cy="7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19704" extrusionOk="0">
                  <a:moveTo>
                    <a:pt x="20618" y="17304"/>
                  </a:moveTo>
                  <a:cubicBezTo>
                    <a:pt x="20618" y="17304"/>
                    <a:pt x="20618" y="15642"/>
                    <a:pt x="20618" y="15642"/>
                  </a:cubicBezTo>
                  <a:cubicBezTo>
                    <a:pt x="20618" y="13981"/>
                    <a:pt x="20618" y="12319"/>
                    <a:pt x="20618" y="12319"/>
                  </a:cubicBezTo>
                  <a:cubicBezTo>
                    <a:pt x="19636" y="12319"/>
                    <a:pt x="18655" y="12319"/>
                    <a:pt x="18655" y="12319"/>
                  </a:cubicBezTo>
                  <a:cubicBezTo>
                    <a:pt x="17673" y="12319"/>
                    <a:pt x="16691" y="10658"/>
                    <a:pt x="16691" y="10658"/>
                  </a:cubicBezTo>
                  <a:cubicBezTo>
                    <a:pt x="16691" y="10658"/>
                    <a:pt x="16691" y="12319"/>
                    <a:pt x="15709" y="12319"/>
                  </a:cubicBezTo>
                  <a:cubicBezTo>
                    <a:pt x="15709" y="12319"/>
                    <a:pt x="15709" y="10658"/>
                    <a:pt x="15709" y="10658"/>
                  </a:cubicBezTo>
                  <a:cubicBezTo>
                    <a:pt x="14727" y="10658"/>
                    <a:pt x="15709" y="12319"/>
                    <a:pt x="14727" y="12319"/>
                  </a:cubicBezTo>
                  <a:cubicBezTo>
                    <a:pt x="14727" y="12319"/>
                    <a:pt x="14727" y="12319"/>
                    <a:pt x="14727" y="10658"/>
                  </a:cubicBezTo>
                  <a:cubicBezTo>
                    <a:pt x="14727" y="10658"/>
                    <a:pt x="14727" y="10658"/>
                    <a:pt x="13745" y="10658"/>
                  </a:cubicBezTo>
                  <a:cubicBezTo>
                    <a:pt x="13745" y="10658"/>
                    <a:pt x="12764" y="10658"/>
                    <a:pt x="12764" y="10658"/>
                  </a:cubicBezTo>
                  <a:cubicBezTo>
                    <a:pt x="12764" y="10658"/>
                    <a:pt x="12764" y="8996"/>
                    <a:pt x="12764" y="8996"/>
                  </a:cubicBezTo>
                  <a:cubicBezTo>
                    <a:pt x="12764" y="8996"/>
                    <a:pt x="12764" y="8996"/>
                    <a:pt x="12764" y="8996"/>
                  </a:cubicBezTo>
                  <a:cubicBezTo>
                    <a:pt x="12764" y="8996"/>
                    <a:pt x="11782" y="8996"/>
                    <a:pt x="11782" y="8996"/>
                  </a:cubicBezTo>
                  <a:cubicBezTo>
                    <a:pt x="11782" y="8996"/>
                    <a:pt x="10800" y="7335"/>
                    <a:pt x="10800" y="7335"/>
                  </a:cubicBezTo>
                  <a:cubicBezTo>
                    <a:pt x="9818" y="7335"/>
                    <a:pt x="9818" y="5673"/>
                    <a:pt x="9818" y="5673"/>
                  </a:cubicBezTo>
                  <a:cubicBezTo>
                    <a:pt x="8836" y="5673"/>
                    <a:pt x="8836" y="5673"/>
                    <a:pt x="7855" y="5673"/>
                  </a:cubicBezTo>
                  <a:cubicBezTo>
                    <a:pt x="6873" y="4012"/>
                    <a:pt x="5891" y="2350"/>
                    <a:pt x="4909" y="2350"/>
                  </a:cubicBezTo>
                  <a:cubicBezTo>
                    <a:pt x="3927" y="689"/>
                    <a:pt x="3927" y="-973"/>
                    <a:pt x="2945" y="689"/>
                  </a:cubicBezTo>
                  <a:cubicBezTo>
                    <a:pt x="1964" y="689"/>
                    <a:pt x="2945" y="689"/>
                    <a:pt x="1964" y="2350"/>
                  </a:cubicBezTo>
                  <a:cubicBezTo>
                    <a:pt x="1964" y="2350"/>
                    <a:pt x="1964" y="689"/>
                    <a:pt x="982" y="689"/>
                  </a:cubicBezTo>
                  <a:cubicBezTo>
                    <a:pt x="982" y="689"/>
                    <a:pt x="0" y="4012"/>
                    <a:pt x="0" y="4012"/>
                  </a:cubicBezTo>
                  <a:cubicBezTo>
                    <a:pt x="0" y="5673"/>
                    <a:pt x="0" y="7335"/>
                    <a:pt x="0" y="7335"/>
                  </a:cubicBezTo>
                  <a:cubicBezTo>
                    <a:pt x="0" y="8996"/>
                    <a:pt x="982" y="8996"/>
                    <a:pt x="982" y="8996"/>
                  </a:cubicBezTo>
                  <a:cubicBezTo>
                    <a:pt x="2945" y="10658"/>
                    <a:pt x="4909" y="12319"/>
                    <a:pt x="5891" y="13981"/>
                  </a:cubicBezTo>
                  <a:cubicBezTo>
                    <a:pt x="6873" y="13981"/>
                    <a:pt x="6873" y="13981"/>
                    <a:pt x="6873" y="13981"/>
                  </a:cubicBezTo>
                  <a:cubicBezTo>
                    <a:pt x="7855" y="13981"/>
                    <a:pt x="7855" y="13981"/>
                    <a:pt x="7855" y="13981"/>
                  </a:cubicBezTo>
                  <a:cubicBezTo>
                    <a:pt x="8836" y="13981"/>
                    <a:pt x="8836" y="13981"/>
                    <a:pt x="8836" y="13981"/>
                  </a:cubicBezTo>
                  <a:cubicBezTo>
                    <a:pt x="8836" y="13981"/>
                    <a:pt x="9818" y="15642"/>
                    <a:pt x="9818" y="15642"/>
                  </a:cubicBezTo>
                  <a:cubicBezTo>
                    <a:pt x="9818" y="15642"/>
                    <a:pt x="10800" y="13981"/>
                    <a:pt x="10800" y="13981"/>
                  </a:cubicBezTo>
                  <a:cubicBezTo>
                    <a:pt x="11782" y="13981"/>
                    <a:pt x="11782" y="15642"/>
                    <a:pt x="11782" y="15642"/>
                  </a:cubicBezTo>
                  <a:cubicBezTo>
                    <a:pt x="12764" y="15642"/>
                    <a:pt x="12764" y="15642"/>
                    <a:pt x="12764" y="17304"/>
                  </a:cubicBezTo>
                  <a:cubicBezTo>
                    <a:pt x="12764" y="17304"/>
                    <a:pt x="13745" y="17304"/>
                    <a:pt x="13745" y="17304"/>
                  </a:cubicBezTo>
                  <a:cubicBezTo>
                    <a:pt x="13745" y="17304"/>
                    <a:pt x="14727" y="17304"/>
                    <a:pt x="14727" y="17304"/>
                  </a:cubicBezTo>
                  <a:cubicBezTo>
                    <a:pt x="14727" y="17304"/>
                    <a:pt x="14727" y="18965"/>
                    <a:pt x="14727" y="18965"/>
                  </a:cubicBezTo>
                  <a:cubicBezTo>
                    <a:pt x="15709" y="18965"/>
                    <a:pt x="15709" y="18965"/>
                    <a:pt x="15709" y="18965"/>
                  </a:cubicBezTo>
                  <a:cubicBezTo>
                    <a:pt x="16691" y="18965"/>
                    <a:pt x="16691" y="18965"/>
                    <a:pt x="17673" y="18965"/>
                  </a:cubicBezTo>
                  <a:cubicBezTo>
                    <a:pt x="17673" y="18965"/>
                    <a:pt x="18655" y="18965"/>
                    <a:pt x="18655" y="18965"/>
                  </a:cubicBezTo>
                  <a:cubicBezTo>
                    <a:pt x="18655" y="18965"/>
                    <a:pt x="18655" y="18965"/>
                    <a:pt x="18655" y="18965"/>
                  </a:cubicBezTo>
                  <a:cubicBezTo>
                    <a:pt x="19636" y="20627"/>
                    <a:pt x="19636" y="18965"/>
                    <a:pt x="19636" y="18965"/>
                  </a:cubicBezTo>
                  <a:cubicBezTo>
                    <a:pt x="20618" y="18965"/>
                    <a:pt x="21600" y="20627"/>
                    <a:pt x="20618" y="17304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Shape">
              <a:extLst>
                <a:ext uri="{FF2B5EF4-FFF2-40B4-BE49-F238E27FC236}">
                  <a16:creationId xmlns:a16="http://schemas.microsoft.com/office/drawing/2014/main" id="{B268EE61-59F6-4D4D-ABB0-164AA9FA07F0}"/>
                </a:ext>
              </a:extLst>
            </p:cNvPr>
            <p:cNvSpPr/>
            <p:nvPr/>
          </p:nvSpPr>
          <p:spPr>
            <a:xfrm>
              <a:off x="3259584" y="3231942"/>
              <a:ext cx="238815" cy="213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249" extrusionOk="0">
                  <a:moveTo>
                    <a:pt x="20649" y="849"/>
                  </a:moveTo>
                  <a:cubicBezTo>
                    <a:pt x="20649" y="849"/>
                    <a:pt x="20049" y="849"/>
                    <a:pt x="20049" y="849"/>
                  </a:cubicBezTo>
                  <a:cubicBezTo>
                    <a:pt x="18849" y="1449"/>
                    <a:pt x="18249" y="1449"/>
                    <a:pt x="17649" y="1449"/>
                  </a:cubicBezTo>
                  <a:cubicBezTo>
                    <a:pt x="16449" y="1449"/>
                    <a:pt x="15249" y="2049"/>
                    <a:pt x="14649" y="2049"/>
                  </a:cubicBezTo>
                  <a:cubicBezTo>
                    <a:pt x="14049" y="1449"/>
                    <a:pt x="14049" y="1449"/>
                    <a:pt x="13449" y="1449"/>
                  </a:cubicBezTo>
                  <a:cubicBezTo>
                    <a:pt x="12849" y="1449"/>
                    <a:pt x="11649" y="1449"/>
                    <a:pt x="11049" y="1449"/>
                  </a:cubicBezTo>
                  <a:cubicBezTo>
                    <a:pt x="11049" y="1449"/>
                    <a:pt x="11049" y="849"/>
                    <a:pt x="10449" y="849"/>
                  </a:cubicBezTo>
                  <a:cubicBezTo>
                    <a:pt x="9849" y="849"/>
                    <a:pt x="9249" y="849"/>
                    <a:pt x="9249" y="849"/>
                  </a:cubicBezTo>
                  <a:cubicBezTo>
                    <a:pt x="7449" y="849"/>
                    <a:pt x="6249" y="849"/>
                    <a:pt x="4449" y="849"/>
                  </a:cubicBezTo>
                  <a:cubicBezTo>
                    <a:pt x="4449" y="849"/>
                    <a:pt x="3849" y="849"/>
                    <a:pt x="3849" y="849"/>
                  </a:cubicBezTo>
                  <a:cubicBezTo>
                    <a:pt x="3249" y="249"/>
                    <a:pt x="2649" y="-351"/>
                    <a:pt x="2049" y="249"/>
                  </a:cubicBezTo>
                  <a:cubicBezTo>
                    <a:pt x="1449" y="249"/>
                    <a:pt x="1449" y="249"/>
                    <a:pt x="849" y="249"/>
                  </a:cubicBezTo>
                  <a:cubicBezTo>
                    <a:pt x="249" y="249"/>
                    <a:pt x="249" y="249"/>
                    <a:pt x="249" y="849"/>
                  </a:cubicBezTo>
                  <a:cubicBezTo>
                    <a:pt x="-351" y="1449"/>
                    <a:pt x="249" y="2649"/>
                    <a:pt x="849" y="3249"/>
                  </a:cubicBezTo>
                  <a:cubicBezTo>
                    <a:pt x="1449" y="4449"/>
                    <a:pt x="2649" y="6249"/>
                    <a:pt x="3249" y="8049"/>
                  </a:cubicBezTo>
                  <a:cubicBezTo>
                    <a:pt x="3849" y="8649"/>
                    <a:pt x="4449" y="9249"/>
                    <a:pt x="4449" y="10449"/>
                  </a:cubicBezTo>
                  <a:cubicBezTo>
                    <a:pt x="4449" y="10449"/>
                    <a:pt x="4449" y="10449"/>
                    <a:pt x="4449" y="10449"/>
                  </a:cubicBezTo>
                  <a:cubicBezTo>
                    <a:pt x="4449" y="11049"/>
                    <a:pt x="4449" y="11649"/>
                    <a:pt x="4449" y="12249"/>
                  </a:cubicBezTo>
                  <a:cubicBezTo>
                    <a:pt x="4449" y="12849"/>
                    <a:pt x="4449" y="14049"/>
                    <a:pt x="5049" y="15249"/>
                  </a:cubicBezTo>
                  <a:cubicBezTo>
                    <a:pt x="5049" y="15849"/>
                    <a:pt x="5049" y="16449"/>
                    <a:pt x="5049" y="16449"/>
                  </a:cubicBezTo>
                  <a:cubicBezTo>
                    <a:pt x="5049" y="17049"/>
                    <a:pt x="5049" y="17049"/>
                    <a:pt x="5049" y="17049"/>
                  </a:cubicBezTo>
                  <a:cubicBezTo>
                    <a:pt x="5649" y="17649"/>
                    <a:pt x="5649" y="18249"/>
                    <a:pt x="5649" y="18249"/>
                  </a:cubicBezTo>
                  <a:cubicBezTo>
                    <a:pt x="5649" y="19449"/>
                    <a:pt x="6249" y="20049"/>
                    <a:pt x="6849" y="20049"/>
                  </a:cubicBezTo>
                  <a:cubicBezTo>
                    <a:pt x="7449" y="21249"/>
                    <a:pt x="7449" y="20649"/>
                    <a:pt x="8049" y="20049"/>
                  </a:cubicBezTo>
                  <a:cubicBezTo>
                    <a:pt x="8049" y="19449"/>
                    <a:pt x="8649" y="19449"/>
                    <a:pt x="8649" y="20049"/>
                  </a:cubicBezTo>
                  <a:cubicBezTo>
                    <a:pt x="8649" y="20649"/>
                    <a:pt x="8649" y="20649"/>
                    <a:pt x="9249" y="21249"/>
                  </a:cubicBezTo>
                  <a:cubicBezTo>
                    <a:pt x="9849" y="21249"/>
                    <a:pt x="11049" y="21249"/>
                    <a:pt x="11649" y="21249"/>
                  </a:cubicBezTo>
                  <a:cubicBezTo>
                    <a:pt x="11649" y="21249"/>
                    <a:pt x="11649" y="20649"/>
                    <a:pt x="11649" y="20649"/>
                  </a:cubicBezTo>
                  <a:cubicBezTo>
                    <a:pt x="12249" y="20649"/>
                    <a:pt x="12249" y="20649"/>
                    <a:pt x="12849" y="20649"/>
                  </a:cubicBezTo>
                  <a:cubicBezTo>
                    <a:pt x="12849" y="18849"/>
                    <a:pt x="12849" y="17049"/>
                    <a:pt x="12849" y="15249"/>
                  </a:cubicBezTo>
                  <a:cubicBezTo>
                    <a:pt x="12849" y="14049"/>
                    <a:pt x="12849" y="12849"/>
                    <a:pt x="12849" y="11649"/>
                  </a:cubicBezTo>
                  <a:cubicBezTo>
                    <a:pt x="12849" y="11049"/>
                    <a:pt x="12849" y="9249"/>
                    <a:pt x="12849" y="9249"/>
                  </a:cubicBezTo>
                  <a:cubicBezTo>
                    <a:pt x="12849" y="8649"/>
                    <a:pt x="14049" y="9249"/>
                    <a:pt x="14649" y="8649"/>
                  </a:cubicBezTo>
                  <a:cubicBezTo>
                    <a:pt x="14649" y="8649"/>
                    <a:pt x="14649" y="8049"/>
                    <a:pt x="14649" y="8049"/>
                  </a:cubicBezTo>
                  <a:cubicBezTo>
                    <a:pt x="14649" y="7449"/>
                    <a:pt x="14649" y="6849"/>
                    <a:pt x="14649" y="6249"/>
                  </a:cubicBezTo>
                  <a:cubicBezTo>
                    <a:pt x="14649" y="5049"/>
                    <a:pt x="14049" y="3849"/>
                    <a:pt x="14649" y="2649"/>
                  </a:cubicBezTo>
                  <a:cubicBezTo>
                    <a:pt x="14649" y="2649"/>
                    <a:pt x="14649" y="2649"/>
                    <a:pt x="14649" y="2049"/>
                  </a:cubicBezTo>
                  <a:cubicBezTo>
                    <a:pt x="15249" y="2049"/>
                    <a:pt x="15849" y="2049"/>
                    <a:pt x="16449" y="2049"/>
                  </a:cubicBezTo>
                  <a:cubicBezTo>
                    <a:pt x="16449" y="2049"/>
                    <a:pt x="17649" y="1449"/>
                    <a:pt x="18249" y="2049"/>
                  </a:cubicBezTo>
                  <a:cubicBezTo>
                    <a:pt x="18249" y="2049"/>
                    <a:pt x="18249" y="2649"/>
                    <a:pt x="18849" y="2649"/>
                  </a:cubicBezTo>
                  <a:cubicBezTo>
                    <a:pt x="18849" y="2649"/>
                    <a:pt x="19449" y="2049"/>
                    <a:pt x="20049" y="2049"/>
                  </a:cubicBezTo>
                  <a:cubicBezTo>
                    <a:pt x="20049" y="1449"/>
                    <a:pt x="20049" y="2049"/>
                    <a:pt x="20049" y="2049"/>
                  </a:cubicBezTo>
                  <a:cubicBezTo>
                    <a:pt x="20049" y="2049"/>
                    <a:pt x="20049" y="1449"/>
                    <a:pt x="20649" y="1449"/>
                  </a:cubicBezTo>
                  <a:cubicBezTo>
                    <a:pt x="20649" y="1449"/>
                    <a:pt x="20649" y="1449"/>
                    <a:pt x="21249" y="1449"/>
                  </a:cubicBezTo>
                  <a:cubicBezTo>
                    <a:pt x="21249" y="1449"/>
                    <a:pt x="21249" y="1449"/>
                    <a:pt x="20649" y="849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Shape">
              <a:extLst>
                <a:ext uri="{FF2B5EF4-FFF2-40B4-BE49-F238E27FC236}">
                  <a16:creationId xmlns:a16="http://schemas.microsoft.com/office/drawing/2014/main" id="{109FC288-5102-4B4C-8225-21847A412608}"/>
                </a:ext>
              </a:extLst>
            </p:cNvPr>
            <p:cNvSpPr/>
            <p:nvPr/>
          </p:nvSpPr>
          <p:spPr>
            <a:xfrm>
              <a:off x="4663669" y="2412847"/>
              <a:ext cx="155133" cy="33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855"/>
                  </a:moveTo>
                  <a:cubicBezTo>
                    <a:pt x="21600" y="7855"/>
                    <a:pt x="20661" y="8247"/>
                    <a:pt x="20661" y="8247"/>
                  </a:cubicBezTo>
                  <a:cubicBezTo>
                    <a:pt x="19722" y="8247"/>
                    <a:pt x="19722" y="8247"/>
                    <a:pt x="18783" y="8247"/>
                  </a:cubicBezTo>
                  <a:cubicBezTo>
                    <a:pt x="18783" y="8247"/>
                    <a:pt x="18783" y="7855"/>
                    <a:pt x="18783" y="7855"/>
                  </a:cubicBezTo>
                  <a:cubicBezTo>
                    <a:pt x="17843" y="7462"/>
                    <a:pt x="16904" y="7855"/>
                    <a:pt x="16904" y="7462"/>
                  </a:cubicBezTo>
                  <a:cubicBezTo>
                    <a:pt x="16904" y="7462"/>
                    <a:pt x="16904" y="6676"/>
                    <a:pt x="16904" y="6676"/>
                  </a:cubicBezTo>
                  <a:cubicBezTo>
                    <a:pt x="16904" y="6284"/>
                    <a:pt x="16904" y="6676"/>
                    <a:pt x="15965" y="6284"/>
                  </a:cubicBezTo>
                  <a:cubicBezTo>
                    <a:pt x="15026" y="6284"/>
                    <a:pt x="15965" y="5891"/>
                    <a:pt x="15026" y="5891"/>
                  </a:cubicBezTo>
                  <a:cubicBezTo>
                    <a:pt x="15026" y="5498"/>
                    <a:pt x="14087" y="5498"/>
                    <a:pt x="15026" y="5105"/>
                  </a:cubicBezTo>
                  <a:cubicBezTo>
                    <a:pt x="15026" y="5105"/>
                    <a:pt x="14087" y="5105"/>
                    <a:pt x="14087" y="5105"/>
                  </a:cubicBezTo>
                  <a:cubicBezTo>
                    <a:pt x="13148" y="5105"/>
                    <a:pt x="12209" y="5498"/>
                    <a:pt x="12209" y="5498"/>
                  </a:cubicBezTo>
                  <a:cubicBezTo>
                    <a:pt x="12209" y="5498"/>
                    <a:pt x="12209" y="5105"/>
                    <a:pt x="12209" y="5105"/>
                  </a:cubicBezTo>
                  <a:cubicBezTo>
                    <a:pt x="12209" y="5105"/>
                    <a:pt x="12209" y="5105"/>
                    <a:pt x="12209" y="4713"/>
                  </a:cubicBezTo>
                  <a:cubicBezTo>
                    <a:pt x="12209" y="4713"/>
                    <a:pt x="12209" y="4713"/>
                    <a:pt x="12209" y="4713"/>
                  </a:cubicBezTo>
                  <a:cubicBezTo>
                    <a:pt x="12209" y="4320"/>
                    <a:pt x="12209" y="4320"/>
                    <a:pt x="12209" y="4320"/>
                  </a:cubicBezTo>
                  <a:cubicBezTo>
                    <a:pt x="12209" y="4320"/>
                    <a:pt x="12209" y="3927"/>
                    <a:pt x="12209" y="3927"/>
                  </a:cubicBezTo>
                  <a:cubicBezTo>
                    <a:pt x="12209" y="3927"/>
                    <a:pt x="12209" y="3927"/>
                    <a:pt x="12209" y="3927"/>
                  </a:cubicBezTo>
                  <a:cubicBezTo>
                    <a:pt x="12209" y="3927"/>
                    <a:pt x="12209" y="3535"/>
                    <a:pt x="13148" y="3535"/>
                  </a:cubicBezTo>
                  <a:cubicBezTo>
                    <a:pt x="13148" y="3535"/>
                    <a:pt x="13148" y="3535"/>
                    <a:pt x="13148" y="3142"/>
                  </a:cubicBezTo>
                  <a:cubicBezTo>
                    <a:pt x="13148" y="3142"/>
                    <a:pt x="14087" y="3142"/>
                    <a:pt x="14087" y="3142"/>
                  </a:cubicBezTo>
                  <a:cubicBezTo>
                    <a:pt x="14087" y="3142"/>
                    <a:pt x="13148" y="3142"/>
                    <a:pt x="13148" y="2749"/>
                  </a:cubicBezTo>
                  <a:cubicBezTo>
                    <a:pt x="13148" y="2749"/>
                    <a:pt x="14087" y="2749"/>
                    <a:pt x="14087" y="2749"/>
                  </a:cubicBezTo>
                  <a:cubicBezTo>
                    <a:pt x="13148" y="2356"/>
                    <a:pt x="13148" y="1571"/>
                    <a:pt x="13148" y="1178"/>
                  </a:cubicBezTo>
                  <a:cubicBezTo>
                    <a:pt x="12209" y="785"/>
                    <a:pt x="12209" y="1178"/>
                    <a:pt x="12209" y="1178"/>
                  </a:cubicBezTo>
                  <a:cubicBezTo>
                    <a:pt x="11270" y="785"/>
                    <a:pt x="11270" y="393"/>
                    <a:pt x="11270" y="393"/>
                  </a:cubicBezTo>
                  <a:cubicBezTo>
                    <a:pt x="11270" y="393"/>
                    <a:pt x="10330" y="0"/>
                    <a:pt x="10330" y="0"/>
                  </a:cubicBezTo>
                  <a:cubicBezTo>
                    <a:pt x="9391" y="0"/>
                    <a:pt x="9391" y="393"/>
                    <a:pt x="9391" y="785"/>
                  </a:cubicBezTo>
                  <a:cubicBezTo>
                    <a:pt x="9391" y="785"/>
                    <a:pt x="8452" y="785"/>
                    <a:pt x="8452" y="1178"/>
                  </a:cubicBezTo>
                  <a:cubicBezTo>
                    <a:pt x="8452" y="1178"/>
                    <a:pt x="9391" y="1571"/>
                    <a:pt x="9391" y="1571"/>
                  </a:cubicBezTo>
                  <a:cubicBezTo>
                    <a:pt x="9391" y="1571"/>
                    <a:pt x="8452" y="1571"/>
                    <a:pt x="8452" y="1571"/>
                  </a:cubicBezTo>
                  <a:cubicBezTo>
                    <a:pt x="7513" y="1571"/>
                    <a:pt x="6574" y="1571"/>
                    <a:pt x="6574" y="1964"/>
                  </a:cubicBezTo>
                  <a:cubicBezTo>
                    <a:pt x="5635" y="1964"/>
                    <a:pt x="4696" y="2356"/>
                    <a:pt x="4696" y="2356"/>
                  </a:cubicBezTo>
                  <a:cubicBezTo>
                    <a:pt x="4696" y="2749"/>
                    <a:pt x="5635" y="3142"/>
                    <a:pt x="4696" y="3535"/>
                  </a:cubicBezTo>
                  <a:cubicBezTo>
                    <a:pt x="4696" y="3535"/>
                    <a:pt x="4696" y="3535"/>
                    <a:pt x="4696" y="3535"/>
                  </a:cubicBezTo>
                  <a:cubicBezTo>
                    <a:pt x="4696" y="3927"/>
                    <a:pt x="4696" y="3927"/>
                    <a:pt x="4696" y="3927"/>
                  </a:cubicBezTo>
                  <a:cubicBezTo>
                    <a:pt x="4696" y="4320"/>
                    <a:pt x="4696" y="4320"/>
                    <a:pt x="4696" y="4713"/>
                  </a:cubicBezTo>
                  <a:cubicBezTo>
                    <a:pt x="4696" y="4713"/>
                    <a:pt x="3757" y="5498"/>
                    <a:pt x="3757" y="5498"/>
                  </a:cubicBezTo>
                  <a:cubicBezTo>
                    <a:pt x="3757" y="5498"/>
                    <a:pt x="1878" y="5498"/>
                    <a:pt x="1878" y="5105"/>
                  </a:cubicBezTo>
                  <a:cubicBezTo>
                    <a:pt x="1878" y="5498"/>
                    <a:pt x="1878" y="5891"/>
                    <a:pt x="1878" y="6284"/>
                  </a:cubicBezTo>
                  <a:cubicBezTo>
                    <a:pt x="1878" y="6676"/>
                    <a:pt x="1878" y="6284"/>
                    <a:pt x="1878" y="6676"/>
                  </a:cubicBezTo>
                  <a:cubicBezTo>
                    <a:pt x="1878" y="7069"/>
                    <a:pt x="1878" y="7069"/>
                    <a:pt x="1878" y="7462"/>
                  </a:cubicBezTo>
                  <a:cubicBezTo>
                    <a:pt x="1878" y="7855"/>
                    <a:pt x="1878" y="7855"/>
                    <a:pt x="939" y="7462"/>
                  </a:cubicBezTo>
                  <a:cubicBezTo>
                    <a:pt x="939" y="7855"/>
                    <a:pt x="1878" y="8247"/>
                    <a:pt x="939" y="8640"/>
                  </a:cubicBezTo>
                  <a:cubicBezTo>
                    <a:pt x="0" y="8247"/>
                    <a:pt x="0" y="8247"/>
                    <a:pt x="0" y="8640"/>
                  </a:cubicBezTo>
                  <a:cubicBezTo>
                    <a:pt x="0" y="9033"/>
                    <a:pt x="939" y="9425"/>
                    <a:pt x="1878" y="9818"/>
                  </a:cubicBezTo>
                  <a:cubicBezTo>
                    <a:pt x="1878" y="9425"/>
                    <a:pt x="1878" y="9425"/>
                    <a:pt x="1878" y="9425"/>
                  </a:cubicBezTo>
                  <a:cubicBezTo>
                    <a:pt x="1878" y="9425"/>
                    <a:pt x="1878" y="9818"/>
                    <a:pt x="1878" y="9818"/>
                  </a:cubicBezTo>
                  <a:cubicBezTo>
                    <a:pt x="1878" y="9818"/>
                    <a:pt x="2817" y="9818"/>
                    <a:pt x="2817" y="9425"/>
                  </a:cubicBezTo>
                  <a:cubicBezTo>
                    <a:pt x="2817" y="9818"/>
                    <a:pt x="2817" y="9818"/>
                    <a:pt x="2817" y="9818"/>
                  </a:cubicBezTo>
                  <a:cubicBezTo>
                    <a:pt x="2817" y="9818"/>
                    <a:pt x="2817" y="10211"/>
                    <a:pt x="2817" y="10211"/>
                  </a:cubicBezTo>
                  <a:cubicBezTo>
                    <a:pt x="2817" y="10211"/>
                    <a:pt x="2817" y="10211"/>
                    <a:pt x="2817" y="9818"/>
                  </a:cubicBezTo>
                  <a:cubicBezTo>
                    <a:pt x="3757" y="9818"/>
                    <a:pt x="3757" y="10211"/>
                    <a:pt x="4696" y="10211"/>
                  </a:cubicBezTo>
                  <a:cubicBezTo>
                    <a:pt x="3757" y="10211"/>
                    <a:pt x="5635" y="10604"/>
                    <a:pt x="4696" y="10996"/>
                  </a:cubicBezTo>
                  <a:cubicBezTo>
                    <a:pt x="4696" y="10996"/>
                    <a:pt x="3757" y="10604"/>
                    <a:pt x="3757" y="10604"/>
                  </a:cubicBezTo>
                  <a:cubicBezTo>
                    <a:pt x="3757" y="10996"/>
                    <a:pt x="4696" y="11389"/>
                    <a:pt x="4696" y="11389"/>
                  </a:cubicBezTo>
                  <a:cubicBezTo>
                    <a:pt x="4696" y="10996"/>
                    <a:pt x="4696" y="10996"/>
                    <a:pt x="5635" y="10996"/>
                  </a:cubicBezTo>
                  <a:cubicBezTo>
                    <a:pt x="5635" y="10996"/>
                    <a:pt x="5635" y="11389"/>
                    <a:pt x="5635" y="11389"/>
                  </a:cubicBezTo>
                  <a:cubicBezTo>
                    <a:pt x="5635" y="11389"/>
                    <a:pt x="6574" y="12175"/>
                    <a:pt x="6574" y="12567"/>
                  </a:cubicBezTo>
                  <a:cubicBezTo>
                    <a:pt x="7513" y="12960"/>
                    <a:pt x="7513" y="12960"/>
                    <a:pt x="7513" y="13745"/>
                  </a:cubicBezTo>
                  <a:cubicBezTo>
                    <a:pt x="6574" y="13745"/>
                    <a:pt x="6574" y="14531"/>
                    <a:pt x="6574" y="14531"/>
                  </a:cubicBezTo>
                  <a:cubicBezTo>
                    <a:pt x="7513" y="14924"/>
                    <a:pt x="7513" y="14138"/>
                    <a:pt x="7513" y="14138"/>
                  </a:cubicBezTo>
                  <a:cubicBezTo>
                    <a:pt x="7513" y="14138"/>
                    <a:pt x="7513" y="14531"/>
                    <a:pt x="7513" y="14924"/>
                  </a:cubicBezTo>
                  <a:cubicBezTo>
                    <a:pt x="8452" y="14924"/>
                    <a:pt x="8452" y="14531"/>
                    <a:pt x="8452" y="14531"/>
                  </a:cubicBezTo>
                  <a:cubicBezTo>
                    <a:pt x="8452" y="14531"/>
                    <a:pt x="8452" y="14924"/>
                    <a:pt x="8452" y="14924"/>
                  </a:cubicBezTo>
                  <a:cubicBezTo>
                    <a:pt x="9391" y="14924"/>
                    <a:pt x="9391" y="14531"/>
                    <a:pt x="9391" y="14531"/>
                  </a:cubicBezTo>
                  <a:cubicBezTo>
                    <a:pt x="9391" y="15316"/>
                    <a:pt x="9391" y="14924"/>
                    <a:pt x="10330" y="14531"/>
                  </a:cubicBezTo>
                  <a:cubicBezTo>
                    <a:pt x="11270" y="14138"/>
                    <a:pt x="12209" y="14531"/>
                    <a:pt x="11270" y="13745"/>
                  </a:cubicBezTo>
                  <a:cubicBezTo>
                    <a:pt x="11270" y="14138"/>
                    <a:pt x="12209" y="14138"/>
                    <a:pt x="12209" y="14138"/>
                  </a:cubicBezTo>
                  <a:cubicBezTo>
                    <a:pt x="13148" y="13745"/>
                    <a:pt x="13148" y="13353"/>
                    <a:pt x="13148" y="12960"/>
                  </a:cubicBezTo>
                  <a:cubicBezTo>
                    <a:pt x="13148" y="13353"/>
                    <a:pt x="13148" y="13353"/>
                    <a:pt x="14087" y="13745"/>
                  </a:cubicBezTo>
                  <a:cubicBezTo>
                    <a:pt x="14087" y="14138"/>
                    <a:pt x="14087" y="14138"/>
                    <a:pt x="15026" y="14138"/>
                  </a:cubicBezTo>
                  <a:cubicBezTo>
                    <a:pt x="15026" y="14138"/>
                    <a:pt x="15026" y="14924"/>
                    <a:pt x="15026" y="14924"/>
                  </a:cubicBezTo>
                  <a:cubicBezTo>
                    <a:pt x="15965" y="15316"/>
                    <a:pt x="15965" y="16102"/>
                    <a:pt x="16904" y="16102"/>
                  </a:cubicBezTo>
                  <a:cubicBezTo>
                    <a:pt x="15965" y="16102"/>
                    <a:pt x="15965" y="16102"/>
                    <a:pt x="15965" y="16102"/>
                  </a:cubicBezTo>
                  <a:cubicBezTo>
                    <a:pt x="15965" y="16495"/>
                    <a:pt x="16904" y="16887"/>
                    <a:pt x="16904" y="17280"/>
                  </a:cubicBezTo>
                  <a:cubicBezTo>
                    <a:pt x="16904" y="17280"/>
                    <a:pt x="16904" y="17280"/>
                    <a:pt x="16904" y="16887"/>
                  </a:cubicBezTo>
                  <a:cubicBezTo>
                    <a:pt x="17843" y="17673"/>
                    <a:pt x="17843" y="18065"/>
                    <a:pt x="18783" y="18458"/>
                  </a:cubicBezTo>
                  <a:cubicBezTo>
                    <a:pt x="18783" y="18851"/>
                    <a:pt x="18783" y="18851"/>
                    <a:pt x="18783" y="19244"/>
                  </a:cubicBezTo>
                  <a:cubicBezTo>
                    <a:pt x="18783" y="19244"/>
                    <a:pt x="18783" y="19636"/>
                    <a:pt x="19722" y="19636"/>
                  </a:cubicBezTo>
                  <a:cubicBezTo>
                    <a:pt x="18783" y="20029"/>
                    <a:pt x="18783" y="20422"/>
                    <a:pt x="18783" y="20422"/>
                  </a:cubicBezTo>
                  <a:cubicBezTo>
                    <a:pt x="18783" y="20815"/>
                    <a:pt x="18783" y="20815"/>
                    <a:pt x="18783" y="20815"/>
                  </a:cubicBezTo>
                  <a:cubicBezTo>
                    <a:pt x="18783" y="21207"/>
                    <a:pt x="18783" y="21600"/>
                    <a:pt x="18783" y="21600"/>
                  </a:cubicBezTo>
                  <a:cubicBezTo>
                    <a:pt x="19722" y="21207"/>
                    <a:pt x="18783" y="20815"/>
                    <a:pt x="19722" y="20422"/>
                  </a:cubicBezTo>
                  <a:cubicBezTo>
                    <a:pt x="19722" y="20422"/>
                    <a:pt x="20661" y="20029"/>
                    <a:pt x="20661" y="19636"/>
                  </a:cubicBezTo>
                  <a:cubicBezTo>
                    <a:pt x="21600" y="19244"/>
                    <a:pt x="20661" y="18851"/>
                    <a:pt x="19722" y="18458"/>
                  </a:cubicBezTo>
                  <a:cubicBezTo>
                    <a:pt x="19722" y="18065"/>
                    <a:pt x="19722" y="17673"/>
                    <a:pt x="19722" y="17280"/>
                  </a:cubicBezTo>
                  <a:cubicBezTo>
                    <a:pt x="18783" y="16887"/>
                    <a:pt x="15965" y="16102"/>
                    <a:pt x="16904" y="15709"/>
                  </a:cubicBezTo>
                  <a:cubicBezTo>
                    <a:pt x="16904" y="15316"/>
                    <a:pt x="17843" y="15316"/>
                    <a:pt x="17843" y="15316"/>
                  </a:cubicBezTo>
                  <a:cubicBezTo>
                    <a:pt x="17843" y="15316"/>
                    <a:pt x="16904" y="14924"/>
                    <a:pt x="17843" y="14531"/>
                  </a:cubicBezTo>
                  <a:cubicBezTo>
                    <a:pt x="17843" y="14531"/>
                    <a:pt x="17843" y="14531"/>
                    <a:pt x="17843" y="14531"/>
                  </a:cubicBezTo>
                  <a:cubicBezTo>
                    <a:pt x="17843" y="14138"/>
                    <a:pt x="17843" y="14138"/>
                    <a:pt x="17843" y="14138"/>
                  </a:cubicBezTo>
                  <a:cubicBezTo>
                    <a:pt x="16904" y="13745"/>
                    <a:pt x="15965" y="13353"/>
                    <a:pt x="15026" y="12567"/>
                  </a:cubicBezTo>
                  <a:cubicBezTo>
                    <a:pt x="15026" y="12567"/>
                    <a:pt x="15026" y="12175"/>
                    <a:pt x="14087" y="12175"/>
                  </a:cubicBezTo>
                  <a:cubicBezTo>
                    <a:pt x="14087" y="11782"/>
                    <a:pt x="14087" y="12175"/>
                    <a:pt x="14087" y="11782"/>
                  </a:cubicBezTo>
                  <a:cubicBezTo>
                    <a:pt x="15026" y="11782"/>
                    <a:pt x="14087" y="11389"/>
                    <a:pt x="14087" y="10996"/>
                  </a:cubicBezTo>
                  <a:cubicBezTo>
                    <a:pt x="14087" y="10604"/>
                    <a:pt x="14087" y="10604"/>
                    <a:pt x="15026" y="10211"/>
                  </a:cubicBezTo>
                  <a:cubicBezTo>
                    <a:pt x="15026" y="10211"/>
                    <a:pt x="15026" y="10211"/>
                    <a:pt x="15965" y="10211"/>
                  </a:cubicBezTo>
                  <a:cubicBezTo>
                    <a:pt x="15965" y="10211"/>
                    <a:pt x="16904" y="10211"/>
                    <a:pt x="16904" y="10211"/>
                  </a:cubicBezTo>
                  <a:cubicBezTo>
                    <a:pt x="16904" y="10211"/>
                    <a:pt x="16904" y="9818"/>
                    <a:pt x="16904" y="9818"/>
                  </a:cubicBezTo>
                  <a:cubicBezTo>
                    <a:pt x="17843" y="9818"/>
                    <a:pt x="18783" y="9818"/>
                    <a:pt x="17843" y="9425"/>
                  </a:cubicBezTo>
                  <a:cubicBezTo>
                    <a:pt x="18783" y="9818"/>
                    <a:pt x="18783" y="9425"/>
                    <a:pt x="19722" y="9818"/>
                  </a:cubicBezTo>
                  <a:cubicBezTo>
                    <a:pt x="19722" y="9425"/>
                    <a:pt x="19722" y="9033"/>
                    <a:pt x="20661" y="9033"/>
                  </a:cubicBezTo>
                  <a:cubicBezTo>
                    <a:pt x="19722" y="8640"/>
                    <a:pt x="21600" y="8247"/>
                    <a:pt x="21600" y="7855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" name="Shape">
              <a:extLst>
                <a:ext uri="{FF2B5EF4-FFF2-40B4-BE49-F238E27FC236}">
                  <a16:creationId xmlns:a16="http://schemas.microsoft.com/office/drawing/2014/main" id="{0B1EF629-AA34-4269-9863-7FDB508BCBE6}"/>
                </a:ext>
              </a:extLst>
            </p:cNvPr>
            <p:cNvSpPr/>
            <p:nvPr/>
          </p:nvSpPr>
          <p:spPr>
            <a:xfrm>
              <a:off x="3587215" y="3113112"/>
              <a:ext cx="189475" cy="29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731"/>
                  </a:moveTo>
                  <a:cubicBezTo>
                    <a:pt x="21600" y="5290"/>
                    <a:pt x="21600" y="5290"/>
                    <a:pt x="20829" y="5290"/>
                  </a:cubicBezTo>
                  <a:cubicBezTo>
                    <a:pt x="20829" y="5290"/>
                    <a:pt x="20829" y="5290"/>
                    <a:pt x="20829" y="4849"/>
                  </a:cubicBezTo>
                  <a:cubicBezTo>
                    <a:pt x="20829" y="4849"/>
                    <a:pt x="20829" y="4849"/>
                    <a:pt x="20829" y="4408"/>
                  </a:cubicBezTo>
                  <a:cubicBezTo>
                    <a:pt x="20829" y="4408"/>
                    <a:pt x="20829" y="3967"/>
                    <a:pt x="20829" y="3527"/>
                  </a:cubicBezTo>
                  <a:cubicBezTo>
                    <a:pt x="20829" y="3527"/>
                    <a:pt x="20829" y="3527"/>
                    <a:pt x="20829" y="3527"/>
                  </a:cubicBezTo>
                  <a:cubicBezTo>
                    <a:pt x="21600" y="2645"/>
                    <a:pt x="20057" y="1322"/>
                    <a:pt x="20829" y="441"/>
                  </a:cubicBezTo>
                  <a:cubicBezTo>
                    <a:pt x="20829" y="441"/>
                    <a:pt x="20829" y="441"/>
                    <a:pt x="20829" y="441"/>
                  </a:cubicBezTo>
                  <a:cubicBezTo>
                    <a:pt x="20829" y="441"/>
                    <a:pt x="20829" y="0"/>
                    <a:pt x="20829" y="0"/>
                  </a:cubicBezTo>
                  <a:cubicBezTo>
                    <a:pt x="20829" y="0"/>
                    <a:pt x="20057" y="441"/>
                    <a:pt x="20057" y="441"/>
                  </a:cubicBezTo>
                  <a:cubicBezTo>
                    <a:pt x="19286" y="441"/>
                    <a:pt x="18514" y="882"/>
                    <a:pt x="16971" y="1322"/>
                  </a:cubicBezTo>
                  <a:cubicBezTo>
                    <a:pt x="16971" y="1322"/>
                    <a:pt x="16971" y="1322"/>
                    <a:pt x="16971" y="1322"/>
                  </a:cubicBezTo>
                  <a:cubicBezTo>
                    <a:pt x="16200" y="1322"/>
                    <a:pt x="16200" y="882"/>
                    <a:pt x="15429" y="1322"/>
                  </a:cubicBezTo>
                  <a:cubicBezTo>
                    <a:pt x="15429" y="1322"/>
                    <a:pt x="15429" y="1322"/>
                    <a:pt x="15429" y="1322"/>
                  </a:cubicBezTo>
                  <a:cubicBezTo>
                    <a:pt x="14657" y="1763"/>
                    <a:pt x="14657" y="1763"/>
                    <a:pt x="13886" y="1763"/>
                  </a:cubicBezTo>
                  <a:cubicBezTo>
                    <a:pt x="13886" y="1763"/>
                    <a:pt x="13886" y="1322"/>
                    <a:pt x="13886" y="1322"/>
                  </a:cubicBezTo>
                  <a:cubicBezTo>
                    <a:pt x="13114" y="1322"/>
                    <a:pt x="13114" y="1763"/>
                    <a:pt x="13114" y="1763"/>
                  </a:cubicBezTo>
                  <a:cubicBezTo>
                    <a:pt x="12343" y="1763"/>
                    <a:pt x="12343" y="1322"/>
                    <a:pt x="11571" y="1322"/>
                  </a:cubicBezTo>
                  <a:cubicBezTo>
                    <a:pt x="11571" y="1322"/>
                    <a:pt x="10800" y="1322"/>
                    <a:pt x="10800" y="1322"/>
                  </a:cubicBezTo>
                  <a:cubicBezTo>
                    <a:pt x="10029" y="1763"/>
                    <a:pt x="10029" y="1322"/>
                    <a:pt x="9257" y="1322"/>
                  </a:cubicBezTo>
                  <a:cubicBezTo>
                    <a:pt x="8486" y="1763"/>
                    <a:pt x="8486" y="1763"/>
                    <a:pt x="8486" y="2204"/>
                  </a:cubicBezTo>
                  <a:cubicBezTo>
                    <a:pt x="8486" y="2645"/>
                    <a:pt x="8486" y="3086"/>
                    <a:pt x="8486" y="3527"/>
                  </a:cubicBezTo>
                  <a:cubicBezTo>
                    <a:pt x="8486" y="3967"/>
                    <a:pt x="9257" y="3967"/>
                    <a:pt x="9257" y="3967"/>
                  </a:cubicBezTo>
                  <a:cubicBezTo>
                    <a:pt x="10800" y="4849"/>
                    <a:pt x="11571" y="5290"/>
                    <a:pt x="11571" y="6171"/>
                  </a:cubicBezTo>
                  <a:cubicBezTo>
                    <a:pt x="11571" y="6612"/>
                    <a:pt x="11571" y="7053"/>
                    <a:pt x="10800" y="7494"/>
                  </a:cubicBezTo>
                  <a:cubicBezTo>
                    <a:pt x="10800" y="7494"/>
                    <a:pt x="10029" y="7494"/>
                    <a:pt x="10029" y="7494"/>
                  </a:cubicBezTo>
                  <a:cubicBezTo>
                    <a:pt x="10029" y="7935"/>
                    <a:pt x="10029" y="7935"/>
                    <a:pt x="10029" y="8376"/>
                  </a:cubicBezTo>
                  <a:cubicBezTo>
                    <a:pt x="10029" y="8376"/>
                    <a:pt x="10029" y="9257"/>
                    <a:pt x="9257" y="8816"/>
                  </a:cubicBezTo>
                  <a:cubicBezTo>
                    <a:pt x="9257" y="8816"/>
                    <a:pt x="10029" y="8816"/>
                    <a:pt x="10029" y="8376"/>
                  </a:cubicBezTo>
                  <a:cubicBezTo>
                    <a:pt x="9257" y="8376"/>
                    <a:pt x="9257" y="8376"/>
                    <a:pt x="9257" y="8376"/>
                  </a:cubicBezTo>
                  <a:cubicBezTo>
                    <a:pt x="8486" y="7935"/>
                    <a:pt x="8486" y="7494"/>
                    <a:pt x="7714" y="7053"/>
                  </a:cubicBezTo>
                  <a:cubicBezTo>
                    <a:pt x="7714" y="7053"/>
                    <a:pt x="8486" y="6612"/>
                    <a:pt x="8486" y="6171"/>
                  </a:cubicBezTo>
                  <a:cubicBezTo>
                    <a:pt x="8486" y="6171"/>
                    <a:pt x="8486" y="5290"/>
                    <a:pt x="8486" y="5290"/>
                  </a:cubicBezTo>
                  <a:cubicBezTo>
                    <a:pt x="7714" y="5290"/>
                    <a:pt x="6943" y="5731"/>
                    <a:pt x="6943" y="5290"/>
                  </a:cubicBezTo>
                  <a:cubicBezTo>
                    <a:pt x="6171" y="5290"/>
                    <a:pt x="6171" y="4849"/>
                    <a:pt x="5400" y="4849"/>
                  </a:cubicBezTo>
                  <a:cubicBezTo>
                    <a:pt x="5400" y="4849"/>
                    <a:pt x="3857" y="5290"/>
                    <a:pt x="3086" y="5290"/>
                  </a:cubicBezTo>
                  <a:cubicBezTo>
                    <a:pt x="2314" y="5290"/>
                    <a:pt x="1543" y="5731"/>
                    <a:pt x="771" y="5731"/>
                  </a:cubicBezTo>
                  <a:cubicBezTo>
                    <a:pt x="0" y="6171"/>
                    <a:pt x="0" y="6171"/>
                    <a:pt x="0" y="6612"/>
                  </a:cubicBezTo>
                  <a:cubicBezTo>
                    <a:pt x="0" y="7053"/>
                    <a:pt x="0" y="7053"/>
                    <a:pt x="771" y="7494"/>
                  </a:cubicBezTo>
                  <a:cubicBezTo>
                    <a:pt x="1543" y="7494"/>
                    <a:pt x="2314" y="7494"/>
                    <a:pt x="3086" y="7494"/>
                  </a:cubicBezTo>
                  <a:cubicBezTo>
                    <a:pt x="3086" y="7494"/>
                    <a:pt x="3086" y="7935"/>
                    <a:pt x="3086" y="7935"/>
                  </a:cubicBezTo>
                  <a:cubicBezTo>
                    <a:pt x="3857" y="7935"/>
                    <a:pt x="3857" y="7935"/>
                    <a:pt x="4629" y="7935"/>
                  </a:cubicBezTo>
                  <a:cubicBezTo>
                    <a:pt x="5400" y="8376"/>
                    <a:pt x="5400" y="8376"/>
                    <a:pt x="5400" y="8816"/>
                  </a:cubicBezTo>
                  <a:cubicBezTo>
                    <a:pt x="5400" y="9257"/>
                    <a:pt x="5400" y="9698"/>
                    <a:pt x="5400" y="10580"/>
                  </a:cubicBezTo>
                  <a:cubicBezTo>
                    <a:pt x="5400" y="10580"/>
                    <a:pt x="5400" y="10580"/>
                    <a:pt x="4629" y="11020"/>
                  </a:cubicBezTo>
                  <a:cubicBezTo>
                    <a:pt x="4629" y="11020"/>
                    <a:pt x="4629" y="11020"/>
                    <a:pt x="4629" y="11020"/>
                  </a:cubicBezTo>
                  <a:cubicBezTo>
                    <a:pt x="4629" y="11461"/>
                    <a:pt x="4629" y="11461"/>
                    <a:pt x="4629" y="11461"/>
                  </a:cubicBezTo>
                  <a:cubicBezTo>
                    <a:pt x="4629" y="11902"/>
                    <a:pt x="4629" y="11902"/>
                    <a:pt x="4629" y="11902"/>
                  </a:cubicBezTo>
                  <a:cubicBezTo>
                    <a:pt x="5400" y="12343"/>
                    <a:pt x="5400" y="12343"/>
                    <a:pt x="5400" y="12343"/>
                  </a:cubicBezTo>
                  <a:cubicBezTo>
                    <a:pt x="5400" y="12784"/>
                    <a:pt x="4629" y="13224"/>
                    <a:pt x="4629" y="13224"/>
                  </a:cubicBezTo>
                  <a:cubicBezTo>
                    <a:pt x="3857" y="13665"/>
                    <a:pt x="3857" y="13665"/>
                    <a:pt x="3857" y="13665"/>
                  </a:cubicBezTo>
                  <a:cubicBezTo>
                    <a:pt x="3857" y="14106"/>
                    <a:pt x="3857" y="14106"/>
                    <a:pt x="3857" y="14106"/>
                  </a:cubicBezTo>
                  <a:cubicBezTo>
                    <a:pt x="3857" y="14106"/>
                    <a:pt x="3857" y="14106"/>
                    <a:pt x="3857" y="14106"/>
                  </a:cubicBezTo>
                  <a:cubicBezTo>
                    <a:pt x="3857" y="14547"/>
                    <a:pt x="2314" y="14988"/>
                    <a:pt x="2314" y="15429"/>
                  </a:cubicBezTo>
                  <a:cubicBezTo>
                    <a:pt x="1543" y="15869"/>
                    <a:pt x="1543" y="15869"/>
                    <a:pt x="1543" y="16310"/>
                  </a:cubicBezTo>
                  <a:cubicBezTo>
                    <a:pt x="1543" y="16751"/>
                    <a:pt x="2314" y="17192"/>
                    <a:pt x="2314" y="18073"/>
                  </a:cubicBezTo>
                  <a:cubicBezTo>
                    <a:pt x="2314" y="18514"/>
                    <a:pt x="2314" y="19396"/>
                    <a:pt x="2314" y="19837"/>
                  </a:cubicBezTo>
                  <a:cubicBezTo>
                    <a:pt x="2314" y="19837"/>
                    <a:pt x="2314" y="19837"/>
                    <a:pt x="2314" y="20278"/>
                  </a:cubicBezTo>
                  <a:cubicBezTo>
                    <a:pt x="2314" y="20278"/>
                    <a:pt x="3086" y="20278"/>
                    <a:pt x="3086" y="20718"/>
                  </a:cubicBezTo>
                  <a:cubicBezTo>
                    <a:pt x="3086" y="20718"/>
                    <a:pt x="2314" y="21159"/>
                    <a:pt x="3086" y="21600"/>
                  </a:cubicBezTo>
                  <a:cubicBezTo>
                    <a:pt x="3086" y="21600"/>
                    <a:pt x="3086" y="21600"/>
                    <a:pt x="3857" y="21600"/>
                  </a:cubicBezTo>
                  <a:cubicBezTo>
                    <a:pt x="4629" y="21600"/>
                    <a:pt x="3857" y="21600"/>
                    <a:pt x="4629" y="21159"/>
                  </a:cubicBezTo>
                  <a:cubicBezTo>
                    <a:pt x="4629" y="21159"/>
                    <a:pt x="4629" y="20718"/>
                    <a:pt x="4629" y="20718"/>
                  </a:cubicBezTo>
                  <a:cubicBezTo>
                    <a:pt x="4629" y="20718"/>
                    <a:pt x="4629" y="20718"/>
                    <a:pt x="4629" y="20718"/>
                  </a:cubicBezTo>
                  <a:cubicBezTo>
                    <a:pt x="3857" y="20278"/>
                    <a:pt x="3857" y="20278"/>
                    <a:pt x="4629" y="19837"/>
                  </a:cubicBezTo>
                  <a:cubicBezTo>
                    <a:pt x="5400" y="19396"/>
                    <a:pt x="6171" y="19396"/>
                    <a:pt x="6943" y="19396"/>
                  </a:cubicBezTo>
                  <a:cubicBezTo>
                    <a:pt x="7714" y="18955"/>
                    <a:pt x="10029" y="18514"/>
                    <a:pt x="10029" y="17633"/>
                  </a:cubicBezTo>
                  <a:cubicBezTo>
                    <a:pt x="9257" y="17633"/>
                    <a:pt x="10029" y="17192"/>
                    <a:pt x="10029" y="17192"/>
                  </a:cubicBezTo>
                  <a:cubicBezTo>
                    <a:pt x="10029" y="16310"/>
                    <a:pt x="10029" y="15869"/>
                    <a:pt x="10029" y="15429"/>
                  </a:cubicBezTo>
                  <a:cubicBezTo>
                    <a:pt x="10029" y="15429"/>
                    <a:pt x="10029" y="15429"/>
                    <a:pt x="10029" y="15869"/>
                  </a:cubicBezTo>
                  <a:cubicBezTo>
                    <a:pt x="9257" y="15429"/>
                    <a:pt x="9257" y="14547"/>
                    <a:pt x="9257" y="13665"/>
                  </a:cubicBezTo>
                  <a:cubicBezTo>
                    <a:pt x="9257" y="13665"/>
                    <a:pt x="8486" y="13224"/>
                    <a:pt x="8486" y="13224"/>
                  </a:cubicBezTo>
                  <a:cubicBezTo>
                    <a:pt x="8486" y="12784"/>
                    <a:pt x="9257" y="12343"/>
                    <a:pt x="8486" y="12343"/>
                  </a:cubicBezTo>
                  <a:cubicBezTo>
                    <a:pt x="9257" y="12343"/>
                    <a:pt x="10029" y="11902"/>
                    <a:pt x="10029" y="11902"/>
                  </a:cubicBezTo>
                  <a:cubicBezTo>
                    <a:pt x="10800" y="11461"/>
                    <a:pt x="11571" y="11020"/>
                    <a:pt x="11571" y="11020"/>
                  </a:cubicBezTo>
                  <a:cubicBezTo>
                    <a:pt x="12343" y="11020"/>
                    <a:pt x="12343" y="10580"/>
                    <a:pt x="13114" y="10139"/>
                  </a:cubicBezTo>
                  <a:cubicBezTo>
                    <a:pt x="13114" y="10139"/>
                    <a:pt x="13114" y="9698"/>
                    <a:pt x="13886" y="9698"/>
                  </a:cubicBezTo>
                  <a:cubicBezTo>
                    <a:pt x="14657" y="9257"/>
                    <a:pt x="15429" y="9257"/>
                    <a:pt x="16200" y="8816"/>
                  </a:cubicBezTo>
                  <a:cubicBezTo>
                    <a:pt x="16971" y="8816"/>
                    <a:pt x="16971" y="8816"/>
                    <a:pt x="17743" y="8376"/>
                  </a:cubicBezTo>
                  <a:cubicBezTo>
                    <a:pt x="17743" y="8376"/>
                    <a:pt x="18514" y="8376"/>
                    <a:pt x="18514" y="7935"/>
                  </a:cubicBezTo>
                  <a:cubicBezTo>
                    <a:pt x="19286" y="7935"/>
                    <a:pt x="19286" y="7935"/>
                    <a:pt x="19286" y="7935"/>
                  </a:cubicBezTo>
                  <a:cubicBezTo>
                    <a:pt x="19286" y="7935"/>
                    <a:pt x="19286" y="7935"/>
                    <a:pt x="19286" y="7494"/>
                  </a:cubicBezTo>
                  <a:cubicBezTo>
                    <a:pt x="19286" y="7494"/>
                    <a:pt x="19286" y="7494"/>
                    <a:pt x="19286" y="7494"/>
                  </a:cubicBezTo>
                  <a:cubicBezTo>
                    <a:pt x="20057" y="7494"/>
                    <a:pt x="20057" y="7053"/>
                    <a:pt x="20057" y="7053"/>
                  </a:cubicBezTo>
                  <a:cubicBezTo>
                    <a:pt x="20057" y="7053"/>
                    <a:pt x="20829" y="6612"/>
                    <a:pt x="20829" y="6612"/>
                  </a:cubicBezTo>
                  <a:cubicBezTo>
                    <a:pt x="20829" y="6171"/>
                    <a:pt x="20829" y="6171"/>
                    <a:pt x="20829" y="6171"/>
                  </a:cubicBezTo>
                  <a:cubicBezTo>
                    <a:pt x="20829" y="6171"/>
                    <a:pt x="21600" y="5731"/>
                    <a:pt x="21600" y="5731"/>
                  </a:cubicBezTo>
                  <a:close/>
                  <a:moveTo>
                    <a:pt x="9257" y="2204"/>
                  </a:moveTo>
                  <a:cubicBezTo>
                    <a:pt x="9257" y="2204"/>
                    <a:pt x="8486" y="2204"/>
                    <a:pt x="8486" y="2204"/>
                  </a:cubicBezTo>
                  <a:cubicBezTo>
                    <a:pt x="9257" y="2204"/>
                    <a:pt x="9257" y="2204"/>
                    <a:pt x="9257" y="2204"/>
                  </a:cubicBezTo>
                  <a:close/>
                  <a:moveTo>
                    <a:pt x="9257" y="2204"/>
                  </a:moveTo>
                  <a:cubicBezTo>
                    <a:pt x="9257" y="2204"/>
                    <a:pt x="9257" y="2204"/>
                    <a:pt x="9257" y="2204"/>
                  </a:cubicBezTo>
                  <a:cubicBezTo>
                    <a:pt x="9257" y="2204"/>
                    <a:pt x="9257" y="2204"/>
                    <a:pt x="9257" y="2204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Shape">
              <a:extLst>
                <a:ext uri="{FF2B5EF4-FFF2-40B4-BE49-F238E27FC236}">
                  <a16:creationId xmlns:a16="http://schemas.microsoft.com/office/drawing/2014/main" id="{597E26E1-72B0-446B-8E77-74B8C47D2EBC}"/>
                </a:ext>
              </a:extLst>
            </p:cNvPr>
            <p:cNvSpPr/>
            <p:nvPr/>
          </p:nvSpPr>
          <p:spPr>
            <a:xfrm>
              <a:off x="2760631" y="2279563"/>
              <a:ext cx="280453" cy="260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600" extrusionOk="0">
                  <a:moveTo>
                    <a:pt x="21086" y="5526"/>
                  </a:moveTo>
                  <a:cubicBezTo>
                    <a:pt x="21600" y="5023"/>
                    <a:pt x="21086" y="5023"/>
                    <a:pt x="21086" y="5023"/>
                  </a:cubicBezTo>
                  <a:cubicBezTo>
                    <a:pt x="21086" y="4521"/>
                    <a:pt x="21086" y="4521"/>
                    <a:pt x="21086" y="4521"/>
                  </a:cubicBezTo>
                  <a:cubicBezTo>
                    <a:pt x="20571" y="3516"/>
                    <a:pt x="20571" y="3014"/>
                    <a:pt x="20571" y="2512"/>
                  </a:cubicBezTo>
                  <a:cubicBezTo>
                    <a:pt x="20571" y="2009"/>
                    <a:pt x="20571" y="1507"/>
                    <a:pt x="20057" y="1507"/>
                  </a:cubicBezTo>
                  <a:cubicBezTo>
                    <a:pt x="20057" y="1005"/>
                    <a:pt x="19543" y="1507"/>
                    <a:pt x="19029" y="1005"/>
                  </a:cubicBezTo>
                  <a:cubicBezTo>
                    <a:pt x="19029" y="1005"/>
                    <a:pt x="18514" y="1005"/>
                    <a:pt x="18514" y="1005"/>
                  </a:cubicBezTo>
                  <a:cubicBezTo>
                    <a:pt x="18000" y="1005"/>
                    <a:pt x="17486" y="1005"/>
                    <a:pt x="17486" y="1005"/>
                  </a:cubicBezTo>
                  <a:cubicBezTo>
                    <a:pt x="16971" y="1005"/>
                    <a:pt x="15943" y="502"/>
                    <a:pt x="16457" y="0"/>
                  </a:cubicBezTo>
                  <a:cubicBezTo>
                    <a:pt x="15429" y="0"/>
                    <a:pt x="14914" y="1005"/>
                    <a:pt x="14914" y="1507"/>
                  </a:cubicBezTo>
                  <a:cubicBezTo>
                    <a:pt x="14400" y="2512"/>
                    <a:pt x="14400" y="3014"/>
                    <a:pt x="13371" y="3516"/>
                  </a:cubicBezTo>
                  <a:cubicBezTo>
                    <a:pt x="12857" y="3516"/>
                    <a:pt x="12343" y="4019"/>
                    <a:pt x="12343" y="4521"/>
                  </a:cubicBezTo>
                  <a:cubicBezTo>
                    <a:pt x="11829" y="4521"/>
                    <a:pt x="11314" y="4521"/>
                    <a:pt x="10800" y="5023"/>
                  </a:cubicBezTo>
                  <a:cubicBezTo>
                    <a:pt x="10286" y="5526"/>
                    <a:pt x="10286" y="6530"/>
                    <a:pt x="10286" y="7535"/>
                  </a:cubicBezTo>
                  <a:cubicBezTo>
                    <a:pt x="9771" y="7535"/>
                    <a:pt x="9771" y="7535"/>
                    <a:pt x="10286" y="8037"/>
                  </a:cubicBezTo>
                  <a:cubicBezTo>
                    <a:pt x="10286" y="8540"/>
                    <a:pt x="10286" y="8540"/>
                    <a:pt x="9771" y="8540"/>
                  </a:cubicBezTo>
                  <a:cubicBezTo>
                    <a:pt x="9257" y="9544"/>
                    <a:pt x="8743" y="10549"/>
                    <a:pt x="7714" y="11051"/>
                  </a:cubicBezTo>
                  <a:cubicBezTo>
                    <a:pt x="7200" y="11553"/>
                    <a:pt x="6171" y="11553"/>
                    <a:pt x="5657" y="12056"/>
                  </a:cubicBezTo>
                  <a:cubicBezTo>
                    <a:pt x="5143" y="12558"/>
                    <a:pt x="5143" y="13563"/>
                    <a:pt x="4629" y="14065"/>
                  </a:cubicBezTo>
                  <a:cubicBezTo>
                    <a:pt x="4114" y="14065"/>
                    <a:pt x="3600" y="14065"/>
                    <a:pt x="3600" y="14567"/>
                  </a:cubicBezTo>
                  <a:cubicBezTo>
                    <a:pt x="3086" y="15070"/>
                    <a:pt x="3086" y="16074"/>
                    <a:pt x="3086" y="16577"/>
                  </a:cubicBezTo>
                  <a:cubicBezTo>
                    <a:pt x="2571" y="17079"/>
                    <a:pt x="2057" y="17581"/>
                    <a:pt x="1543" y="18586"/>
                  </a:cubicBezTo>
                  <a:cubicBezTo>
                    <a:pt x="1543" y="18084"/>
                    <a:pt x="1543" y="18084"/>
                    <a:pt x="1543" y="18084"/>
                  </a:cubicBezTo>
                  <a:cubicBezTo>
                    <a:pt x="1543" y="18586"/>
                    <a:pt x="1029" y="18586"/>
                    <a:pt x="1029" y="19088"/>
                  </a:cubicBezTo>
                  <a:cubicBezTo>
                    <a:pt x="1029" y="19088"/>
                    <a:pt x="1029" y="19591"/>
                    <a:pt x="1029" y="20093"/>
                  </a:cubicBezTo>
                  <a:cubicBezTo>
                    <a:pt x="514" y="20595"/>
                    <a:pt x="0" y="21098"/>
                    <a:pt x="0" y="21600"/>
                  </a:cubicBezTo>
                  <a:cubicBezTo>
                    <a:pt x="514" y="21600"/>
                    <a:pt x="1029" y="21600"/>
                    <a:pt x="2057" y="21600"/>
                  </a:cubicBezTo>
                  <a:cubicBezTo>
                    <a:pt x="2571" y="21600"/>
                    <a:pt x="2571" y="21600"/>
                    <a:pt x="3086" y="21098"/>
                  </a:cubicBezTo>
                  <a:cubicBezTo>
                    <a:pt x="3086" y="20595"/>
                    <a:pt x="3600" y="20093"/>
                    <a:pt x="3600" y="19591"/>
                  </a:cubicBezTo>
                  <a:cubicBezTo>
                    <a:pt x="4114" y="19088"/>
                    <a:pt x="4114" y="18586"/>
                    <a:pt x="4114" y="18084"/>
                  </a:cubicBezTo>
                  <a:cubicBezTo>
                    <a:pt x="4629" y="17581"/>
                    <a:pt x="5657" y="17079"/>
                    <a:pt x="6171" y="16577"/>
                  </a:cubicBezTo>
                  <a:cubicBezTo>
                    <a:pt x="6171" y="16074"/>
                    <a:pt x="6171" y="15572"/>
                    <a:pt x="6686" y="15070"/>
                  </a:cubicBezTo>
                  <a:cubicBezTo>
                    <a:pt x="6686" y="14567"/>
                    <a:pt x="7200" y="15070"/>
                    <a:pt x="7200" y="14567"/>
                  </a:cubicBezTo>
                  <a:cubicBezTo>
                    <a:pt x="7200" y="14567"/>
                    <a:pt x="7714" y="14065"/>
                    <a:pt x="7714" y="14065"/>
                  </a:cubicBezTo>
                  <a:cubicBezTo>
                    <a:pt x="7714" y="13563"/>
                    <a:pt x="7714" y="13563"/>
                    <a:pt x="7714" y="13563"/>
                  </a:cubicBezTo>
                  <a:cubicBezTo>
                    <a:pt x="7714" y="13563"/>
                    <a:pt x="8229" y="13563"/>
                    <a:pt x="8743" y="13563"/>
                  </a:cubicBezTo>
                  <a:cubicBezTo>
                    <a:pt x="9257" y="13563"/>
                    <a:pt x="9257" y="13563"/>
                    <a:pt x="9257" y="13563"/>
                  </a:cubicBezTo>
                  <a:cubicBezTo>
                    <a:pt x="9771" y="13563"/>
                    <a:pt x="9771" y="13563"/>
                    <a:pt x="9771" y="13563"/>
                  </a:cubicBezTo>
                  <a:cubicBezTo>
                    <a:pt x="9771" y="13563"/>
                    <a:pt x="10286" y="13563"/>
                    <a:pt x="10286" y="13060"/>
                  </a:cubicBezTo>
                  <a:cubicBezTo>
                    <a:pt x="10286" y="13060"/>
                    <a:pt x="10800" y="13563"/>
                    <a:pt x="11314" y="13060"/>
                  </a:cubicBezTo>
                  <a:cubicBezTo>
                    <a:pt x="11314" y="13060"/>
                    <a:pt x="11314" y="12558"/>
                    <a:pt x="11314" y="12558"/>
                  </a:cubicBezTo>
                  <a:cubicBezTo>
                    <a:pt x="11314" y="12558"/>
                    <a:pt x="11314" y="11051"/>
                    <a:pt x="11314" y="11051"/>
                  </a:cubicBezTo>
                  <a:cubicBezTo>
                    <a:pt x="11314" y="10549"/>
                    <a:pt x="12343" y="10047"/>
                    <a:pt x="12343" y="10047"/>
                  </a:cubicBezTo>
                  <a:cubicBezTo>
                    <a:pt x="12857" y="10047"/>
                    <a:pt x="13371" y="9544"/>
                    <a:pt x="13371" y="9544"/>
                  </a:cubicBezTo>
                  <a:cubicBezTo>
                    <a:pt x="13886" y="9544"/>
                    <a:pt x="13886" y="9544"/>
                    <a:pt x="14400" y="9544"/>
                  </a:cubicBezTo>
                  <a:cubicBezTo>
                    <a:pt x="14400" y="9544"/>
                    <a:pt x="14400" y="9042"/>
                    <a:pt x="14400" y="9042"/>
                  </a:cubicBezTo>
                  <a:cubicBezTo>
                    <a:pt x="14400" y="9042"/>
                    <a:pt x="14400" y="9042"/>
                    <a:pt x="14400" y="9042"/>
                  </a:cubicBezTo>
                  <a:cubicBezTo>
                    <a:pt x="14914" y="9042"/>
                    <a:pt x="15429" y="9042"/>
                    <a:pt x="15429" y="9042"/>
                  </a:cubicBezTo>
                  <a:cubicBezTo>
                    <a:pt x="15943" y="9042"/>
                    <a:pt x="15943" y="8540"/>
                    <a:pt x="15943" y="8540"/>
                  </a:cubicBezTo>
                  <a:cubicBezTo>
                    <a:pt x="16457" y="8037"/>
                    <a:pt x="16971" y="7535"/>
                    <a:pt x="17486" y="7535"/>
                  </a:cubicBezTo>
                  <a:cubicBezTo>
                    <a:pt x="18000" y="7535"/>
                    <a:pt x="18000" y="7535"/>
                    <a:pt x="18000" y="7033"/>
                  </a:cubicBezTo>
                  <a:cubicBezTo>
                    <a:pt x="17486" y="6028"/>
                    <a:pt x="18000" y="6530"/>
                    <a:pt x="18514" y="6028"/>
                  </a:cubicBezTo>
                  <a:cubicBezTo>
                    <a:pt x="19029" y="6028"/>
                    <a:pt x="19029" y="6028"/>
                    <a:pt x="19029" y="6028"/>
                  </a:cubicBezTo>
                  <a:cubicBezTo>
                    <a:pt x="19543" y="5526"/>
                    <a:pt x="20057" y="6028"/>
                    <a:pt x="20057" y="6028"/>
                  </a:cubicBezTo>
                  <a:cubicBezTo>
                    <a:pt x="20571" y="6028"/>
                    <a:pt x="21086" y="6028"/>
                    <a:pt x="21086" y="6028"/>
                  </a:cubicBezTo>
                  <a:cubicBezTo>
                    <a:pt x="21086" y="5526"/>
                    <a:pt x="21086" y="5526"/>
                    <a:pt x="21086" y="5526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Shape">
              <a:extLst>
                <a:ext uri="{FF2B5EF4-FFF2-40B4-BE49-F238E27FC236}">
                  <a16:creationId xmlns:a16="http://schemas.microsoft.com/office/drawing/2014/main" id="{9F30A277-0CC8-4DCB-A8CC-FD160BE193F7}"/>
                </a:ext>
              </a:extLst>
            </p:cNvPr>
            <p:cNvSpPr/>
            <p:nvPr/>
          </p:nvSpPr>
          <p:spPr>
            <a:xfrm>
              <a:off x="3370504" y="2146280"/>
              <a:ext cx="27238" cy="3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6200" y="4320"/>
                    <a:pt x="10800" y="4320"/>
                    <a:pt x="5400" y="0"/>
                  </a:cubicBezTo>
                  <a:cubicBezTo>
                    <a:pt x="5400" y="0"/>
                    <a:pt x="5400" y="0"/>
                    <a:pt x="5400" y="0"/>
                  </a:cubicBezTo>
                  <a:cubicBezTo>
                    <a:pt x="5400" y="0"/>
                    <a:pt x="5400" y="0"/>
                    <a:pt x="0" y="4320"/>
                  </a:cubicBezTo>
                  <a:cubicBezTo>
                    <a:pt x="0" y="4320"/>
                    <a:pt x="0" y="4320"/>
                    <a:pt x="0" y="4320"/>
                  </a:cubicBezTo>
                  <a:cubicBezTo>
                    <a:pt x="0" y="4320"/>
                    <a:pt x="0" y="4320"/>
                    <a:pt x="0" y="4320"/>
                  </a:cubicBezTo>
                  <a:cubicBezTo>
                    <a:pt x="0" y="8640"/>
                    <a:pt x="0" y="12960"/>
                    <a:pt x="0" y="12960"/>
                  </a:cubicBezTo>
                  <a:cubicBezTo>
                    <a:pt x="0" y="12960"/>
                    <a:pt x="0" y="12960"/>
                    <a:pt x="0" y="12960"/>
                  </a:cubicBezTo>
                  <a:cubicBezTo>
                    <a:pt x="0" y="12960"/>
                    <a:pt x="5400" y="17280"/>
                    <a:pt x="10800" y="21600"/>
                  </a:cubicBezTo>
                  <a:cubicBezTo>
                    <a:pt x="10800" y="17280"/>
                    <a:pt x="10800" y="17280"/>
                    <a:pt x="10800" y="17280"/>
                  </a:cubicBezTo>
                  <a:cubicBezTo>
                    <a:pt x="10800" y="12960"/>
                    <a:pt x="10800" y="12960"/>
                    <a:pt x="16200" y="8640"/>
                  </a:cubicBezTo>
                  <a:cubicBezTo>
                    <a:pt x="16200" y="8640"/>
                    <a:pt x="16200" y="8640"/>
                    <a:pt x="16200" y="8640"/>
                  </a:cubicBezTo>
                  <a:cubicBezTo>
                    <a:pt x="16200" y="12960"/>
                    <a:pt x="16200" y="12960"/>
                    <a:pt x="16200" y="12960"/>
                  </a:cubicBezTo>
                  <a:cubicBezTo>
                    <a:pt x="21600" y="12960"/>
                    <a:pt x="16200" y="8640"/>
                    <a:pt x="21600" y="8640"/>
                  </a:cubicBezTo>
                  <a:cubicBezTo>
                    <a:pt x="21600" y="8640"/>
                    <a:pt x="16200" y="8640"/>
                    <a:pt x="21600" y="8640"/>
                  </a:cubicBezTo>
                  <a:cubicBezTo>
                    <a:pt x="21600" y="8640"/>
                    <a:pt x="21600" y="8640"/>
                    <a:pt x="21600" y="8640"/>
                  </a:cubicBezTo>
                  <a:cubicBezTo>
                    <a:pt x="21600" y="8640"/>
                    <a:pt x="21600" y="8640"/>
                    <a:pt x="21600" y="864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Shape">
              <a:extLst>
                <a:ext uri="{FF2B5EF4-FFF2-40B4-BE49-F238E27FC236}">
                  <a16:creationId xmlns:a16="http://schemas.microsoft.com/office/drawing/2014/main" id="{8F32D772-B4DB-4D89-9AE1-4AFFD6CC057B}"/>
                </a:ext>
              </a:extLst>
            </p:cNvPr>
            <p:cNvSpPr/>
            <p:nvPr/>
          </p:nvSpPr>
          <p:spPr>
            <a:xfrm>
              <a:off x="4439852" y="1996072"/>
              <a:ext cx="528161" cy="18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extrusionOk="0">
                  <a:moveTo>
                    <a:pt x="21600" y="10452"/>
                  </a:moveTo>
                  <a:cubicBezTo>
                    <a:pt x="21323" y="10452"/>
                    <a:pt x="21046" y="9755"/>
                    <a:pt x="20769" y="9058"/>
                  </a:cubicBezTo>
                  <a:cubicBezTo>
                    <a:pt x="20492" y="8361"/>
                    <a:pt x="20215" y="7665"/>
                    <a:pt x="19938" y="8361"/>
                  </a:cubicBezTo>
                  <a:cubicBezTo>
                    <a:pt x="19385" y="8361"/>
                    <a:pt x="19662" y="8361"/>
                    <a:pt x="19385" y="9058"/>
                  </a:cubicBezTo>
                  <a:cubicBezTo>
                    <a:pt x="19385" y="9058"/>
                    <a:pt x="19108" y="8361"/>
                    <a:pt x="19108" y="8361"/>
                  </a:cubicBezTo>
                  <a:cubicBezTo>
                    <a:pt x="18831" y="8361"/>
                    <a:pt x="18831" y="8361"/>
                    <a:pt x="18831" y="8361"/>
                  </a:cubicBezTo>
                  <a:cubicBezTo>
                    <a:pt x="18831" y="8361"/>
                    <a:pt x="18554" y="8361"/>
                    <a:pt x="18554" y="8361"/>
                  </a:cubicBezTo>
                  <a:cubicBezTo>
                    <a:pt x="18554" y="8361"/>
                    <a:pt x="18554" y="8361"/>
                    <a:pt x="18277" y="8361"/>
                  </a:cubicBezTo>
                  <a:cubicBezTo>
                    <a:pt x="18277" y="8361"/>
                    <a:pt x="18277" y="8361"/>
                    <a:pt x="18277" y="7665"/>
                  </a:cubicBezTo>
                  <a:cubicBezTo>
                    <a:pt x="18277" y="7665"/>
                    <a:pt x="18277" y="7665"/>
                    <a:pt x="18277" y="7665"/>
                  </a:cubicBezTo>
                  <a:cubicBezTo>
                    <a:pt x="18277" y="6968"/>
                    <a:pt x="18277" y="6968"/>
                    <a:pt x="18277" y="6271"/>
                  </a:cubicBezTo>
                  <a:cubicBezTo>
                    <a:pt x="18277" y="6271"/>
                    <a:pt x="18277" y="4877"/>
                    <a:pt x="18000" y="4181"/>
                  </a:cubicBezTo>
                  <a:cubicBezTo>
                    <a:pt x="18000" y="3484"/>
                    <a:pt x="17446" y="4181"/>
                    <a:pt x="17169" y="4181"/>
                  </a:cubicBezTo>
                  <a:cubicBezTo>
                    <a:pt x="16892" y="4181"/>
                    <a:pt x="16615" y="3484"/>
                    <a:pt x="16338" y="3484"/>
                  </a:cubicBezTo>
                  <a:cubicBezTo>
                    <a:pt x="16062" y="3484"/>
                    <a:pt x="16062" y="4181"/>
                    <a:pt x="15785" y="4181"/>
                  </a:cubicBezTo>
                  <a:cubicBezTo>
                    <a:pt x="15785" y="4877"/>
                    <a:pt x="16062" y="4877"/>
                    <a:pt x="15785" y="4877"/>
                  </a:cubicBezTo>
                  <a:cubicBezTo>
                    <a:pt x="15508" y="5574"/>
                    <a:pt x="15231" y="4877"/>
                    <a:pt x="14954" y="5574"/>
                  </a:cubicBezTo>
                  <a:cubicBezTo>
                    <a:pt x="14677" y="5574"/>
                    <a:pt x="14400" y="5574"/>
                    <a:pt x="14123" y="5574"/>
                  </a:cubicBezTo>
                  <a:cubicBezTo>
                    <a:pt x="13846" y="5574"/>
                    <a:pt x="13569" y="5574"/>
                    <a:pt x="13015" y="4877"/>
                  </a:cubicBezTo>
                  <a:cubicBezTo>
                    <a:pt x="13015" y="4877"/>
                    <a:pt x="12738" y="4877"/>
                    <a:pt x="12738" y="4877"/>
                  </a:cubicBezTo>
                  <a:cubicBezTo>
                    <a:pt x="12738" y="4877"/>
                    <a:pt x="12738" y="4181"/>
                    <a:pt x="12462" y="4181"/>
                  </a:cubicBezTo>
                  <a:cubicBezTo>
                    <a:pt x="12462" y="4181"/>
                    <a:pt x="11908" y="3484"/>
                    <a:pt x="11631" y="3484"/>
                  </a:cubicBezTo>
                  <a:cubicBezTo>
                    <a:pt x="11354" y="3484"/>
                    <a:pt x="11077" y="2787"/>
                    <a:pt x="10523" y="2787"/>
                  </a:cubicBezTo>
                  <a:cubicBezTo>
                    <a:pt x="10246" y="3484"/>
                    <a:pt x="10246" y="3484"/>
                    <a:pt x="9969" y="3484"/>
                  </a:cubicBezTo>
                  <a:cubicBezTo>
                    <a:pt x="9415" y="3484"/>
                    <a:pt x="8862" y="3484"/>
                    <a:pt x="8585" y="2787"/>
                  </a:cubicBezTo>
                  <a:cubicBezTo>
                    <a:pt x="8308" y="2090"/>
                    <a:pt x="8308" y="1394"/>
                    <a:pt x="8031" y="1394"/>
                  </a:cubicBezTo>
                  <a:cubicBezTo>
                    <a:pt x="7477" y="697"/>
                    <a:pt x="6646" y="0"/>
                    <a:pt x="5815" y="0"/>
                  </a:cubicBezTo>
                  <a:cubicBezTo>
                    <a:pt x="6092" y="0"/>
                    <a:pt x="5815" y="697"/>
                    <a:pt x="5815" y="697"/>
                  </a:cubicBezTo>
                  <a:cubicBezTo>
                    <a:pt x="5815" y="697"/>
                    <a:pt x="5538" y="1394"/>
                    <a:pt x="5538" y="1394"/>
                  </a:cubicBezTo>
                  <a:cubicBezTo>
                    <a:pt x="5538" y="2787"/>
                    <a:pt x="6369" y="2787"/>
                    <a:pt x="6369" y="3484"/>
                  </a:cubicBezTo>
                  <a:cubicBezTo>
                    <a:pt x="6092" y="4181"/>
                    <a:pt x="6092" y="4181"/>
                    <a:pt x="6092" y="4181"/>
                  </a:cubicBezTo>
                  <a:cubicBezTo>
                    <a:pt x="5815" y="4877"/>
                    <a:pt x="5815" y="4181"/>
                    <a:pt x="5538" y="4181"/>
                  </a:cubicBezTo>
                  <a:cubicBezTo>
                    <a:pt x="5538" y="4181"/>
                    <a:pt x="5262" y="4181"/>
                    <a:pt x="5262" y="4181"/>
                  </a:cubicBezTo>
                  <a:cubicBezTo>
                    <a:pt x="4985" y="4181"/>
                    <a:pt x="4985" y="4181"/>
                    <a:pt x="4985" y="4181"/>
                  </a:cubicBezTo>
                  <a:cubicBezTo>
                    <a:pt x="4708" y="4181"/>
                    <a:pt x="4708" y="4181"/>
                    <a:pt x="4708" y="4181"/>
                  </a:cubicBezTo>
                  <a:cubicBezTo>
                    <a:pt x="4431" y="4181"/>
                    <a:pt x="4431" y="4181"/>
                    <a:pt x="4154" y="4181"/>
                  </a:cubicBezTo>
                  <a:cubicBezTo>
                    <a:pt x="4154" y="4181"/>
                    <a:pt x="4154" y="4181"/>
                    <a:pt x="3877" y="3484"/>
                  </a:cubicBezTo>
                  <a:cubicBezTo>
                    <a:pt x="3600" y="2787"/>
                    <a:pt x="3600" y="2787"/>
                    <a:pt x="3323" y="2787"/>
                  </a:cubicBezTo>
                  <a:cubicBezTo>
                    <a:pt x="3323" y="2787"/>
                    <a:pt x="3046" y="2787"/>
                    <a:pt x="3046" y="2787"/>
                  </a:cubicBezTo>
                  <a:cubicBezTo>
                    <a:pt x="2769" y="2787"/>
                    <a:pt x="2769" y="2787"/>
                    <a:pt x="2769" y="2787"/>
                  </a:cubicBezTo>
                  <a:cubicBezTo>
                    <a:pt x="2769" y="2787"/>
                    <a:pt x="2492" y="2787"/>
                    <a:pt x="2769" y="2787"/>
                  </a:cubicBezTo>
                  <a:cubicBezTo>
                    <a:pt x="2492" y="2787"/>
                    <a:pt x="2492" y="2090"/>
                    <a:pt x="2492" y="2090"/>
                  </a:cubicBezTo>
                  <a:cubicBezTo>
                    <a:pt x="2215" y="2090"/>
                    <a:pt x="2492" y="2787"/>
                    <a:pt x="2215" y="2787"/>
                  </a:cubicBezTo>
                  <a:cubicBezTo>
                    <a:pt x="2215" y="2787"/>
                    <a:pt x="2215" y="2787"/>
                    <a:pt x="1938" y="2787"/>
                  </a:cubicBezTo>
                  <a:cubicBezTo>
                    <a:pt x="1938" y="2787"/>
                    <a:pt x="1938" y="2787"/>
                    <a:pt x="1938" y="2787"/>
                  </a:cubicBezTo>
                  <a:cubicBezTo>
                    <a:pt x="1938" y="3484"/>
                    <a:pt x="1662" y="3484"/>
                    <a:pt x="1662" y="3484"/>
                  </a:cubicBezTo>
                  <a:cubicBezTo>
                    <a:pt x="1662" y="3484"/>
                    <a:pt x="1662" y="3484"/>
                    <a:pt x="1385" y="3484"/>
                  </a:cubicBezTo>
                  <a:cubicBezTo>
                    <a:pt x="1385" y="3484"/>
                    <a:pt x="1108" y="3484"/>
                    <a:pt x="1108" y="4181"/>
                  </a:cubicBezTo>
                  <a:cubicBezTo>
                    <a:pt x="1108" y="4181"/>
                    <a:pt x="1108" y="4181"/>
                    <a:pt x="1108" y="4181"/>
                  </a:cubicBezTo>
                  <a:cubicBezTo>
                    <a:pt x="1108" y="4181"/>
                    <a:pt x="1108" y="4181"/>
                    <a:pt x="1108" y="4877"/>
                  </a:cubicBezTo>
                  <a:cubicBezTo>
                    <a:pt x="1108" y="4877"/>
                    <a:pt x="831" y="4877"/>
                    <a:pt x="831" y="4877"/>
                  </a:cubicBezTo>
                  <a:cubicBezTo>
                    <a:pt x="831" y="4877"/>
                    <a:pt x="554" y="4877"/>
                    <a:pt x="554" y="4877"/>
                  </a:cubicBezTo>
                  <a:cubicBezTo>
                    <a:pt x="554" y="5574"/>
                    <a:pt x="277" y="4877"/>
                    <a:pt x="277" y="4877"/>
                  </a:cubicBezTo>
                  <a:cubicBezTo>
                    <a:pt x="0" y="5574"/>
                    <a:pt x="277" y="5574"/>
                    <a:pt x="0" y="5574"/>
                  </a:cubicBezTo>
                  <a:cubicBezTo>
                    <a:pt x="0" y="5574"/>
                    <a:pt x="0" y="6271"/>
                    <a:pt x="0" y="6271"/>
                  </a:cubicBezTo>
                  <a:cubicBezTo>
                    <a:pt x="0" y="6271"/>
                    <a:pt x="277" y="6271"/>
                    <a:pt x="277" y="6271"/>
                  </a:cubicBezTo>
                  <a:cubicBezTo>
                    <a:pt x="277" y="6271"/>
                    <a:pt x="277" y="6968"/>
                    <a:pt x="277" y="6968"/>
                  </a:cubicBezTo>
                  <a:cubicBezTo>
                    <a:pt x="277" y="6968"/>
                    <a:pt x="277" y="6968"/>
                    <a:pt x="554" y="6968"/>
                  </a:cubicBezTo>
                  <a:cubicBezTo>
                    <a:pt x="554" y="6968"/>
                    <a:pt x="554" y="6968"/>
                    <a:pt x="831" y="6968"/>
                  </a:cubicBezTo>
                  <a:cubicBezTo>
                    <a:pt x="831" y="7665"/>
                    <a:pt x="831" y="7665"/>
                    <a:pt x="1108" y="7665"/>
                  </a:cubicBezTo>
                  <a:cubicBezTo>
                    <a:pt x="1108" y="8361"/>
                    <a:pt x="1385" y="8361"/>
                    <a:pt x="1662" y="8361"/>
                  </a:cubicBezTo>
                  <a:cubicBezTo>
                    <a:pt x="1938" y="8361"/>
                    <a:pt x="2215" y="8361"/>
                    <a:pt x="2492" y="9058"/>
                  </a:cubicBezTo>
                  <a:cubicBezTo>
                    <a:pt x="2492" y="9755"/>
                    <a:pt x="2769" y="9755"/>
                    <a:pt x="2769" y="10452"/>
                  </a:cubicBezTo>
                  <a:cubicBezTo>
                    <a:pt x="2769" y="10452"/>
                    <a:pt x="3046" y="11148"/>
                    <a:pt x="3046" y="11148"/>
                  </a:cubicBezTo>
                  <a:cubicBezTo>
                    <a:pt x="3046" y="11148"/>
                    <a:pt x="3046" y="11148"/>
                    <a:pt x="3046" y="11148"/>
                  </a:cubicBezTo>
                  <a:cubicBezTo>
                    <a:pt x="3046" y="11845"/>
                    <a:pt x="3046" y="11845"/>
                    <a:pt x="3046" y="11845"/>
                  </a:cubicBezTo>
                  <a:cubicBezTo>
                    <a:pt x="3046" y="12542"/>
                    <a:pt x="3046" y="12542"/>
                    <a:pt x="3046" y="13239"/>
                  </a:cubicBezTo>
                  <a:cubicBezTo>
                    <a:pt x="3323" y="13935"/>
                    <a:pt x="3323" y="13935"/>
                    <a:pt x="3323" y="13935"/>
                  </a:cubicBezTo>
                  <a:cubicBezTo>
                    <a:pt x="3877" y="14632"/>
                    <a:pt x="4708" y="14632"/>
                    <a:pt x="5262" y="14632"/>
                  </a:cubicBezTo>
                  <a:cubicBezTo>
                    <a:pt x="5538" y="15329"/>
                    <a:pt x="6369" y="15329"/>
                    <a:pt x="6646" y="16026"/>
                  </a:cubicBezTo>
                  <a:cubicBezTo>
                    <a:pt x="6646" y="16026"/>
                    <a:pt x="6646" y="16026"/>
                    <a:pt x="6646" y="16026"/>
                  </a:cubicBezTo>
                  <a:cubicBezTo>
                    <a:pt x="6646" y="16723"/>
                    <a:pt x="6646" y="16723"/>
                    <a:pt x="6923" y="16723"/>
                  </a:cubicBezTo>
                  <a:cubicBezTo>
                    <a:pt x="7200" y="17419"/>
                    <a:pt x="7200" y="18116"/>
                    <a:pt x="7477" y="18813"/>
                  </a:cubicBezTo>
                  <a:cubicBezTo>
                    <a:pt x="7754" y="18813"/>
                    <a:pt x="8031" y="18813"/>
                    <a:pt x="8308" y="18813"/>
                  </a:cubicBezTo>
                  <a:cubicBezTo>
                    <a:pt x="8862" y="19510"/>
                    <a:pt x="9692" y="19510"/>
                    <a:pt x="10246" y="19510"/>
                  </a:cubicBezTo>
                  <a:cubicBezTo>
                    <a:pt x="11077" y="20206"/>
                    <a:pt x="11631" y="20206"/>
                    <a:pt x="12185" y="20903"/>
                  </a:cubicBezTo>
                  <a:cubicBezTo>
                    <a:pt x="12462" y="20903"/>
                    <a:pt x="12738" y="20903"/>
                    <a:pt x="12738" y="20903"/>
                  </a:cubicBezTo>
                  <a:cubicBezTo>
                    <a:pt x="13015" y="20903"/>
                    <a:pt x="13292" y="20206"/>
                    <a:pt x="13292" y="20903"/>
                  </a:cubicBezTo>
                  <a:cubicBezTo>
                    <a:pt x="13569" y="20903"/>
                    <a:pt x="13569" y="21600"/>
                    <a:pt x="13846" y="20903"/>
                  </a:cubicBezTo>
                  <a:cubicBezTo>
                    <a:pt x="13846" y="20903"/>
                    <a:pt x="13846" y="20903"/>
                    <a:pt x="14123" y="20903"/>
                  </a:cubicBezTo>
                  <a:cubicBezTo>
                    <a:pt x="14677" y="20206"/>
                    <a:pt x="15231" y="20206"/>
                    <a:pt x="15785" y="19510"/>
                  </a:cubicBezTo>
                  <a:cubicBezTo>
                    <a:pt x="16338" y="19510"/>
                    <a:pt x="16892" y="19510"/>
                    <a:pt x="16892" y="18116"/>
                  </a:cubicBezTo>
                  <a:cubicBezTo>
                    <a:pt x="17169" y="18116"/>
                    <a:pt x="17169" y="18116"/>
                    <a:pt x="17169" y="17419"/>
                  </a:cubicBezTo>
                  <a:cubicBezTo>
                    <a:pt x="17169" y="17419"/>
                    <a:pt x="17446" y="17419"/>
                    <a:pt x="17446" y="17419"/>
                  </a:cubicBezTo>
                  <a:cubicBezTo>
                    <a:pt x="17723" y="16723"/>
                    <a:pt x="17723" y="16723"/>
                    <a:pt x="17446" y="16723"/>
                  </a:cubicBezTo>
                  <a:cubicBezTo>
                    <a:pt x="17169" y="16026"/>
                    <a:pt x="16892" y="16026"/>
                    <a:pt x="16892" y="14632"/>
                  </a:cubicBezTo>
                  <a:cubicBezTo>
                    <a:pt x="16892" y="13935"/>
                    <a:pt x="17169" y="13935"/>
                    <a:pt x="17446" y="13935"/>
                  </a:cubicBezTo>
                  <a:cubicBezTo>
                    <a:pt x="17446" y="13935"/>
                    <a:pt x="17446" y="14632"/>
                    <a:pt x="17723" y="14632"/>
                  </a:cubicBezTo>
                  <a:cubicBezTo>
                    <a:pt x="17723" y="14632"/>
                    <a:pt x="18000" y="14632"/>
                    <a:pt x="18277" y="14632"/>
                  </a:cubicBezTo>
                  <a:cubicBezTo>
                    <a:pt x="18277" y="14632"/>
                    <a:pt x="18554" y="14632"/>
                    <a:pt x="18554" y="13935"/>
                  </a:cubicBezTo>
                  <a:cubicBezTo>
                    <a:pt x="18554" y="13239"/>
                    <a:pt x="18554" y="13239"/>
                    <a:pt x="18831" y="13239"/>
                  </a:cubicBezTo>
                  <a:cubicBezTo>
                    <a:pt x="19108" y="13239"/>
                    <a:pt x="19385" y="13239"/>
                    <a:pt x="19662" y="12542"/>
                  </a:cubicBezTo>
                  <a:cubicBezTo>
                    <a:pt x="19662" y="12542"/>
                    <a:pt x="19385" y="11845"/>
                    <a:pt x="19662" y="11845"/>
                  </a:cubicBezTo>
                  <a:cubicBezTo>
                    <a:pt x="19662" y="11148"/>
                    <a:pt x="19938" y="11148"/>
                    <a:pt x="19938" y="11148"/>
                  </a:cubicBezTo>
                  <a:cubicBezTo>
                    <a:pt x="19938" y="10452"/>
                    <a:pt x="20215" y="11148"/>
                    <a:pt x="20215" y="11148"/>
                  </a:cubicBezTo>
                  <a:cubicBezTo>
                    <a:pt x="20492" y="11148"/>
                    <a:pt x="20492" y="10452"/>
                    <a:pt x="20492" y="10452"/>
                  </a:cubicBezTo>
                  <a:cubicBezTo>
                    <a:pt x="20769" y="10452"/>
                    <a:pt x="21600" y="11148"/>
                    <a:pt x="21600" y="10452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Square">
              <a:extLst>
                <a:ext uri="{FF2B5EF4-FFF2-40B4-BE49-F238E27FC236}">
                  <a16:creationId xmlns:a16="http://schemas.microsoft.com/office/drawing/2014/main" id="{5A2038D9-2579-4471-9D19-464E7E467A9A}"/>
                </a:ext>
              </a:extLst>
            </p:cNvPr>
            <p:cNvSpPr/>
            <p:nvPr/>
          </p:nvSpPr>
          <p:spPr>
            <a:xfrm>
              <a:off x="3182805" y="2137289"/>
              <a:ext cx="9474" cy="8463"/>
            </a:xfrm>
            <a:prstGeom prst="rect">
              <a:avLst/>
            </a:pr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Shape">
              <a:extLst>
                <a:ext uri="{FF2B5EF4-FFF2-40B4-BE49-F238E27FC236}">
                  <a16:creationId xmlns:a16="http://schemas.microsoft.com/office/drawing/2014/main" id="{BFCC98BA-3D19-40FA-B22F-60D468D4D37B}"/>
                </a:ext>
              </a:extLst>
            </p:cNvPr>
            <p:cNvSpPr/>
            <p:nvPr/>
          </p:nvSpPr>
          <p:spPr>
            <a:xfrm>
              <a:off x="3492478" y="2056367"/>
              <a:ext cx="60396" cy="55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45" extrusionOk="0">
                  <a:moveTo>
                    <a:pt x="19200" y="12960"/>
                  </a:moveTo>
                  <a:cubicBezTo>
                    <a:pt x="19200" y="10800"/>
                    <a:pt x="16800" y="10800"/>
                    <a:pt x="16800" y="8640"/>
                  </a:cubicBezTo>
                  <a:cubicBezTo>
                    <a:pt x="16800" y="8640"/>
                    <a:pt x="16800" y="8640"/>
                    <a:pt x="16800" y="8640"/>
                  </a:cubicBezTo>
                  <a:cubicBezTo>
                    <a:pt x="16800" y="8640"/>
                    <a:pt x="14400" y="8640"/>
                    <a:pt x="14400" y="6480"/>
                  </a:cubicBezTo>
                  <a:cubicBezTo>
                    <a:pt x="14400" y="6480"/>
                    <a:pt x="14400" y="4320"/>
                    <a:pt x="14400" y="4320"/>
                  </a:cubicBezTo>
                  <a:cubicBezTo>
                    <a:pt x="14400" y="4320"/>
                    <a:pt x="12000" y="2160"/>
                    <a:pt x="12000" y="2160"/>
                  </a:cubicBezTo>
                  <a:cubicBezTo>
                    <a:pt x="12000" y="2160"/>
                    <a:pt x="12000" y="2160"/>
                    <a:pt x="9600" y="2160"/>
                  </a:cubicBezTo>
                  <a:cubicBezTo>
                    <a:pt x="9600" y="2160"/>
                    <a:pt x="7200" y="0"/>
                    <a:pt x="4800" y="0"/>
                  </a:cubicBezTo>
                  <a:cubicBezTo>
                    <a:pt x="4800" y="0"/>
                    <a:pt x="0" y="0"/>
                    <a:pt x="0" y="2160"/>
                  </a:cubicBezTo>
                  <a:cubicBezTo>
                    <a:pt x="2400" y="2160"/>
                    <a:pt x="7200" y="8640"/>
                    <a:pt x="9600" y="10800"/>
                  </a:cubicBezTo>
                  <a:cubicBezTo>
                    <a:pt x="9600" y="12960"/>
                    <a:pt x="12000" y="17280"/>
                    <a:pt x="9600" y="19440"/>
                  </a:cubicBezTo>
                  <a:cubicBezTo>
                    <a:pt x="12000" y="21600"/>
                    <a:pt x="12000" y="17280"/>
                    <a:pt x="12000" y="17280"/>
                  </a:cubicBezTo>
                  <a:cubicBezTo>
                    <a:pt x="14400" y="17280"/>
                    <a:pt x="14400" y="15120"/>
                    <a:pt x="14400" y="15120"/>
                  </a:cubicBezTo>
                  <a:cubicBezTo>
                    <a:pt x="14400" y="15120"/>
                    <a:pt x="14400" y="15120"/>
                    <a:pt x="14400" y="12960"/>
                  </a:cubicBezTo>
                  <a:cubicBezTo>
                    <a:pt x="14400" y="12960"/>
                    <a:pt x="14400" y="10800"/>
                    <a:pt x="14400" y="12960"/>
                  </a:cubicBezTo>
                  <a:cubicBezTo>
                    <a:pt x="14400" y="12960"/>
                    <a:pt x="16800" y="12960"/>
                    <a:pt x="16800" y="12960"/>
                  </a:cubicBezTo>
                  <a:cubicBezTo>
                    <a:pt x="16800" y="12960"/>
                    <a:pt x="19200" y="12960"/>
                    <a:pt x="21600" y="12960"/>
                  </a:cubicBezTo>
                  <a:cubicBezTo>
                    <a:pt x="19200" y="12960"/>
                    <a:pt x="19200" y="12960"/>
                    <a:pt x="19200" y="1296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" name="Shape">
              <a:extLst>
                <a:ext uri="{FF2B5EF4-FFF2-40B4-BE49-F238E27FC236}">
                  <a16:creationId xmlns:a16="http://schemas.microsoft.com/office/drawing/2014/main" id="{174B8A40-E052-4BA9-B98C-8D9AF9575CDA}"/>
                </a:ext>
              </a:extLst>
            </p:cNvPr>
            <p:cNvSpPr/>
            <p:nvPr/>
          </p:nvSpPr>
          <p:spPr>
            <a:xfrm>
              <a:off x="1074306" y="2339859"/>
              <a:ext cx="467767" cy="326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65" y="800"/>
                  </a:moveTo>
                  <a:cubicBezTo>
                    <a:pt x="1565" y="1200"/>
                    <a:pt x="1565" y="1200"/>
                    <a:pt x="1565" y="1200"/>
                  </a:cubicBezTo>
                  <a:cubicBezTo>
                    <a:pt x="1565" y="800"/>
                    <a:pt x="1565" y="1200"/>
                    <a:pt x="1565" y="800"/>
                  </a:cubicBezTo>
                  <a:close/>
                  <a:moveTo>
                    <a:pt x="21600" y="13600"/>
                  </a:moveTo>
                  <a:cubicBezTo>
                    <a:pt x="21600" y="13200"/>
                    <a:pt x="21600" y="13200"/>
                    <a:pt x="21600" y="13200"/>
                  </a:cubicBezTo>
                  <a:cubicBezTo>
                    <a:pt x="21287" y="13200"/>
                    <a:pt x="21287" y="13200"/>
                    <a:pt x="21287" y="13200"/>
                  </a:cubicBezTo>
                  <a:cubicBezTo>
                    <a:pt x="21287" y="13200"/>
                    <a:pt x="21287" y="13200"/>
                    <a:pt x="21287" y="13200"/>
                  </a:cubicBezTo>
                  <a:cubicBezTo>
                    <a:pt x="20974" y="13200"/>
                    <a:pt x="20974" y="13200"/>
                    <a:pt x="20661" y="13200"/>
                  </a:cubicBezTo>
                  <a:cubicBezTo>
                    <a:pt x="20348" y="13200"/>
                    <a:pt x="19722" y="13200"/>
                    <a:pt x="19409" y="13600"/>
                  </a:cubicBezTo>
                  <a:cubicBezTo>
                    <a:pt x="19096" y="13600"/>
                    <a:pt x="18783" y="13600"/>
                    <a:pt x="18783" y="13600"/>
                  </a:cubicBezTo>
                  <a:cubicBezTo>
                    <a:pt x="18470" y="14000"/>
                    <a:pt x="18470" y="14800"/>
                    <a:pt x="18470" y="14800"/>
                  </a:cubicBezTo>
                  <a:cubicBezTo>
                    <a:pt x="18470" y="15200"/>
                    <a:pt x="18470" y="15200"/>
                    <a:pt x="18157" y="15200"/>
                  </a:cubicBezTo>
                  <a:cubicBezTo>
                    <a:pt x="18157" y="15200"/>
                    <a:pt x="18157" y="15600"/>
                    <a:pt x="18157" y="15600"/>
                  </a:cubicBezTo>
                  <a:cubicBezTo>
                    <a:pt x="17843" y="16000"/>
                    <a:pt x="17530" y="16000"/>
                    <a:pt x="17530" y="16400"/>
                  </a:cubicBezTo>
                  <a:cubicBezTo>
                    <a:pt x="17843" y="16400"/>
                    <a:pt x="17217" y="17200"/>
                    <a:pt x="16904" y="16800"/>
                  </a:cubicBezTo>
                  <a:cubicBezTo>
                    <a:pt x="17217" y="16400"/>
                    <a:pt x="16591" y="16800"/>
                    <a:pt x="16278" y="16800"/>
                  </a:cubicBezTo>
                  <a:cubicBezTo>
                    <a:pt x="15965" y="16800"/>
                    <a:pt x="15652" y="16800"/>
                    <a:pt x="15339" y="17200"/>
                  </a:cubicBezTo>
                  <a:cubicBezTo>
                    <a:pt x="15339" y="17200"/>
                    <a:pt x="15026" y="17200"/>
                    <a:pt x="15026" y="17200"/>
                  </a:cubicBezTo>
                  <a:cubicBezTo>
                    <a:pt x="14713" y="17200"/>
                    <a:pt x="14713" y="16800"/>
                    <a:pt x="14713" y="16800"/>
                  </a:cubicBezTo>
                  <a:cubicBezTo>
                    <a:pt x="14400" y="16400"/>
                    <a:pt x="14087" y="16400"/>
                    <a:pt x="14087" y="16400"/>
                  </a:cubicBezTo>
                  <a:cubicBezTo>
                    <a:pt x="14087" y="16400"/>
                    <a:pt x="14087" y="16400"/>
                    <a:pt x="14087" y="16400"/>
                  </a:cubicBezTo>
                  <a:cubicBezTo>
                    <a:pt x="14087" y="16400"/>
                    <a:pt x="13774" y="16400"/>
                    <a:pt x="13774" y="16400"/>
                  </a:cubicBezTo>
                  <a:cubicBezTo>
                    <a:pt x="13774" y="16400"/>
                    <a:pt x="13774" y="16400"/>
                    <a:pt x="14087" y="16400"/>
                  </a:cubicBezTo>
                  <a:cubicBezTo>
                    <a:pt x="13461" y="16000"/>
                    <a:pt x="13461" y="15200"/>
                    <a:pt x="13461" y="14800"/>
                  </a:cubicBezTo>
                  <a:cubicBezTo>
                    <a:pt x="13148" y="14000"/>
                    <a:pt x="12835" y="13200"/>
                    <a:pt x="12835" y="12400"/>
                  </a:cubicBezTo>
                  <a:cubicBezTo>
                    <a:pt x="12835" y="11600"/>
                    <a:pt x="13148" y="10800"/>
                    <a:pt x="13148" y="10400"/>
                  </a:cubicBezTo>
                  <a:cubicBezTo>
                    <a:pt x="13461" y="9600"/>
                    <a:pt x="13774" y="8800"/>
                    <a:pt x="14087" y="8000"/>
                  </a:cubicBezTo>
                  <a:cubicBezTo>
                    <a:pt x="13774" y="8000"/>
                    <a:pt x="13148" y="7600"/>
                    <a:pt x="12835" y="7600"/>
                  </a:cubicBezTo>
                  <a:cubicBezTo>
                    <a:pt x="12522" y="7200"/>
                    <a:pt x="12522" y="7200"/>
                    <a:pt x="12522" y="6400"/>
                  </a:cubicBezTo>
                  <a:cubicBezTo>
                    <a:pt x="12522" y="6400"/>
                    <a:pt x="12522" y="6000"/>
                    <a:pt x="12522" y="5600"/>
                  </a:cubicBezTo>
                  <a:cubicBezTo>
                    <a:pt x="12209" y="5200"/>
                    <a:pt x="12209" y="5200"/>
                    <a:pt x="12209" y="4800"/>
                  </a:cubicBezTo>
                  <a:cubicBezTo>
                    <a:pt x="11896" y="4400"/>
                    <a:pt x="11896" y="4000"/>
                    <a:pt x="11896" y="3600"/>
                  </a:cubicBezTo>
                  <a:cubicBezTo>
                    <a:pt x="11583" y="3200"/>
                    <a:pt x="11270" y="3200"/>
                    <a:pt x="10643" y="3200"/>
                  </a:cubicBezTo>
                  <a:cubicBezTo>
                    <a:pt x="10643" y="3600"/>
                    <a:pt x="10330" y="3600"/>
                    <a:pt x="10330" y="4000"/>
                  </a:cubicBezTo>
                  <a:cubicBezTo>
                    <a:pt x="10017" y="4400"/>
                    <a:pt x="10017" y="4400"/>
                    <a:pt x="9704" y="4000"/>
                  </a:cubicBezTo>
                  <a:cubicBezTo>
                    <a:pt x="9391" y="3600"/>
                    <a:pt x="9078" y="3600"/>
                    <a:pt x="9078" y="3200"/>
                  </a:cubicBezTo>
                  <a:cubicBezTo>
                    <a:pt x="9078" y="2800"/>
                    <a:pt x="9078" y="2800"/>
                    <a:pt x="9078" y="2400"/>
                  </a:cubicBezTo>
                  <a:cubicBezTo>
                    <a:pt x="8765" y="2000"/>
                    <a:pt x="8452" y="1200"/>
                    <a:pt x="8139" y="1200"/>
                  </a:cubicBezTo>
                  <a:cubicBezTo>
                    <a:pt x="8139" y="800"/>
                    <a:pt x="7826" y="800"/>
                    <a:pt x="7513" y="800"/>
                  </a:cubicBezTo>
                  <a:cubicBezTo>
                    <a:pt x="7200" y="800"/>
                    <a:pt x="7200" y="800"/>
                    <a:pt x="6887" y="800"/>
                  </a:cubicBezTo>
                  <a:cubicBezTo>
                    <a:pt x="6887" y="1200"/>
                    <a:pt x="6887" y="1200"/>
                    <a:pt x="6887" y="1200"/>
                  </a:cubicBezTo>
                  <a:cubicBezTo>
                    <a:pt x="6574" y="1200"/>
                    <a:pt x="6574" y="1600"/>
                    <a:pt x="6574" y="1600"/>
                  </a:cubicBezTo>
                  <a:cubicBezTo>
                    <a:pt x="6574" y="1600"/>
                    <a:pt x="6261" y="1600"/>
                    <a:pt x="6261" y="1600"/>
                  </a:cubicBezTo>
                  <a:cubicBezTo>
                    <a:pt x="5322" y="1600"/>
                    <a:pt x="4696" y="1600"/>
                    <a:pt x="4070" y="1200"/>
                  </a:cubicBezTo>
                  <a:cubicBezTo>
                    <a:pt x="3443" y="800"/>
                    <a:pt x="2504" y="400"/>
                    <a:pt x="1878" y="0"/>
                  </a:cubicBezTo>
                  <a:cubicBezTo>
                    <a:pt x="1878" y="0"/>
                    <a:pt x="1878" y="0"/>
                    <a:pt x="1878" y="0"/>
                  </a:cubicBezTo>
                  <a:cubicBezTo>
                    <a:pt x="1565" y="0"/>
                    <a:pt x="626" y="0"/>
                    <a:pt x="313" y="0"/>
                  </a:cubicBezTo>
                  <a:cubicBezTo>
                    <a:pt x="0" y="0"/>
                    <a:pt x="0" y="0"/>
                    <a:pt x="0" y="400"/>
                  </a:cubicBezTo>
                  <a:cubicBezTo>
                    <a:pt x="0" y="400"/>
                    <a:pt x="0" y="800"/>
                    <a:pt x="0" y="800"/>
                  </a:cubicBezTo>
                  <a:cubicBezTo>
                    <a:pt x="0" y="800"/>
                    <a:pt x="313" y="800"/>
                    <a:pt x="313" y="800"/>
                  </a:cubicBezTo>
                  <a:cubicBezTo>
                    <a:pt x="313" y="800"/>
                    <a:pt x="313" y="1200"/>
                    <a:pt x="0" y="1200"/>
                  </a:cubicBezTo>
                  <a:cubicBezTo>
                    <a:pt x="0" y="1200"/>
                    <a:pt x="313" y="1200"/>
                    <a:pt x="313" y="1600"/>
                  </a:cubicBezTo>
                  <a:cubicBezTo>
                    <a:pt x="313" y="1600"/>
                    <a:pt x="313" y="2000"/>
                    <a:pt x="313" y="2000"/>
                  </a:cubicBezTo>
                  <a:cubicBezTo>
                    <a:pt x="313" y="2000"/>
                    <a:pt x="313" y="2000"/>
                    <a:pt x="313" y="2000"/>
                  </a:cubicBezTo>
                  <a:cubicBezTo>
                    <a:pt x="313" y="2400"/>
                    <a:pt x="313" y="2800"/>
                    <a:pt x="313" y="3200"/>
                  </a:cubicBezTo>
                  <a:cubicBezTo>
                    <a:pt x="313" y="3600"/>
                    <a:pt x="626" y="3600"/>
                    <a:pt x="626" y="3600"/>
                  </a:cubicBezTo>
                  <a:cubicBezTo>
                    <a:pt x="626" y="4000"/>
                    <a:pt x="939" y="4000"/>
                    <a:pt x="939" y="4400"/>
                  </a:cubicBezTo>
                  <a:cubicBezTo>
                    <a:pt x="1252" y="5200"/>
                    <a:pt x="939" y="4800"/>
                    <a:pt x="939" y="5600"/>
                  </a:cubicBezTo>
                  <a:cubicBezTo>
                    <a:pt x="939" y="5600"/>
                    <a:pt x="939" y="5600"/>
                    <a:pt x="939" y="5600"/>
                  </a:cubicBezTo>
                  <a:cubicBezTo>
                    <a:pt x="939" y="5600"/>
                    <a:pt x="939" y="5600"/>
                    <a:pt x="939" y="6000"/>
                  </a:cubicBezTo>
                  <a:cubicBezTo>
                    <a:pt x="939" y="6000"/>
                    <a:pt x="626" y="5600"/>
                    <a:pt x="939" y="5600"/>
                  </a:cubicBezTo>
                  <a:cubicBezTo>
                    <a:pt x="626" y="5600"/>
                    <a:pt x="313" y="5600"/>
                    <a:pt x="313" y="5600"/>
                  </a:cubicBezTo>
                  <a:cubicBezTo>
                    <a:pt x="313" y="6000"/>
                    <a:pt x="313" y="6000"/>
                    <a:pt x="313" y="6000"/>
                  </a:cubicBezTo>
                  <a:cubicBezTo>
                    <a:pt x="626" y="6000"/>
                    <a:pt x="626" y="6400"/>
                    <a:pt x="626" y="6400"/>
                  </a:cubicBezTo>
                  <a:cubicBezTo>
                    <a:pt x="626" y="6400"/>
                    <a:pt x="626" y="6400"/>
                    <a:pt x="626" y="6400"/>
                  </a:cubicBezTo>
                  <a:cubicBezTo>
                    <a:pt x="939" y="6800"/>
                    <a:pt x="939" y="6800"/>
                    <a:pt x="939" y="6800"/>
                  </a:cubicBezTo>
                  <a:cubicBezTo>
                    <a:pt x="1252" y="6800"/>
                    <a:pt x="939" y="6800"/>
                    <a:pt x="1252" y="6800"/>
                  </a:cubicBezTo>
                  <a:cubicBezTo>
                    <a:pt x="1252" y="6800"/>
                    <a:pt x="1565" y="6800"/>
                    <a:pt x="1565" y="6800"/>
                  </a:cubicBezTo>
                  <a:cubicBezTo>
                    <a:pt x="1252" y="7200"/>
                    <a:pt x="1878" y="7200"/>
                    <a:pt x="1878" y="7600"/>
                  </a:cubicBezTo>
                  <a:cubicBezTo>
                    <a:pt x="2191" y="8000"/>
                    <a:pt x="1878" y="8400"/>
                    <a:pt x="1878" y="8400"/>
                  </a:cubicBezTo>
                  <a:cubicBezTo>
                    <a:pt x="1878" y="8800"/>
                    <a:pt x="1878" y="9200"/>
                    <a:pt x="1878" y="9600"/>
                  </a:cubicBezTo>
                  <a:cubicBezTo>
                    <a:pt x="2191" y="9600"/>
                    <a:pt x="2504" y="10000"/>
                    <a:pt x="2504" y="10400"/>
                  </a:cubicBezTo>
                  <a:cubicBezTo>
                    <a:pt x="2817" y="10400"/>
                    <a:pt x="2817" y="10400"/>
                    <a:pt x="2817" y="10800"/>
                  </a:cubicBezTo>
                  <a:cubicBezTo>
                    <a:pt x="3130" y="10800"/>
                    <a:pt x="3130" y="11200"/>
                    <a:pt x="3130" y="11200"/>
                  </a:cubicBezTo>
                  <a:cubicBezTo>
                    <a:pt x="3130" y="11600"/>
                    <a:pt x="3130" y="11600"/>
                    <a:pt x="3130" y="11600"/>
                  </a:cubicBezTo>
                  <a:cubicBezTo>
                    <a:pt x="3443" y="11600"/>
                    <a:pt x="3443" y="11200"/>
                    <a:pt x="3757" y="11200"/>
                  </a:cubicBezTo>
                  <a:cubicBezTo>
                    <a:pt x="3757" y="10800"/>
                    <a:pt x="3757" y="10800"/>
                    <a:pt x="3443" y="10800"/>
                  </a:cubicBezTo>
                  <a:cubicBezTo>
                    <a:pt x="3443" y="10400"/>
                    <a:pt x="3443" y="10400"/>
                    <a:pt x="3443" y="10400"/>
                  </a:cubicBezTo>
                  <a:cubicBezTo>
                    <a:pt x="3130" y="9600"/>
                    <a:pt x="3130" y="9600"/>
                    <a:pt x="3130" y="10000"/>
                  </a:cubicBezTo>
                  <a:cubicBezTo>
                    <a:pt x="2817" y="10000"/>
                    <a:pt x="2817" y="10000"/>
                    <a:pt x="2817" y="9600"/>
                  </a:cubicBezTo>
                  <a:cubicBezTo>
                    <a:pt x="2817" y="9200"/>
                    <a:pt x="2817" y="8800"/>
                    <a:pt x="2817" y="8400"/>
                  </a:cubicBezTo>
                  <a:cubicBezTo>
                    <a:pt x="2817" y="8400"/>
                    <a:pt x="2817" y="8400"/>
                    <a:pt x="2817" y="8400"/>
                  </a:cubicBezTo>
                  <a:cubicBezTo>
                    <a:pt x="2817" y="8000"/>
                    <a:pt x="2817" y="7600"/>
                    <a:pt x="2817" y="7600"/>
                  </a:cubicBezTo>
                  <a:cubicBezTo>
                    <a:pt x="2817" y="7200"/>
                    <a:pt x="2817" y="6800"/>
                    <a:pt x="2504" y="6800"/>
                  </a:cubicBezTo>
                  <a:cubicBezTo>
                    <a:pt x="2504" y="6800"/>
                    <a:pt x="2504" y="7200"/>
                    <a:pt x="2504" y="7200"/>
                  </a:cubicBezTo>
                  <a:cubicBezTo>
                    <a:pt x="2504" y="7200"/>
                    <a:pt x="2504" y="6800"/>
                    <a:pt x="2504" y="6400"/>
                  </a:cubicBezTo>
                  <a:cubicBezTo>
                    <a:pt x="2191" y="6400"/>
                    <a:pt x="2191" y="6400"/>
                    <a:pt x="2191" y="6000"/>
                  </a:cubicBezTo>
                  <a:cubicBezTo>
                    <a:pt x="2191" y="6000"/>
                    <a:pt x="2191" y="6000"/>
                    <a:pt x="2191" y="5600"/>
                  </a:cubicBezTo>
                  <a:cubicBezTo>
                    <a:pt x="1878" y="5600"/>
                    <a:pt x="2191" y="5200"/>
                    <a:pt x="2191" y="4800"/>
                  </a:cubicBezTo>
                  <a:cubicBezTo>
                    <a:pt x="2191" y="5200"/>
                    <a:pt x="1878" y="4800"/>
                    <a:pt x="1878" y="4800"/>
                  </a:cubicBezTo>
                  <a:cubicBezTo>
                    <a:pt x="1878" y="4400"/>
                    <a:pt x="1878" y="4400"/>
                    <a:pt x="1878" y="4400"/>
                  </a:cubicBezTo>
                  <a:cubicBezTo>
                    <a:pt x="1878" y="4400"/>
                    <a:pt x="1878" y="4400"/>
                    <a:pt x="1878" y="4400"/>
                  </a:cubicBezTo>
                  <a:cubicBezTo>
                    <a:pt x="1878" y="4000"/>
                    <a:pt x="1252" y="3200"/>
                    <a:pt x="1252" y="2800"/>
                  </a:cubicBezTo>
                  <a:cubicBezTo>
                    <a:pt x="1252" y="2400"/>
                    <a:pt x="1252" y="2000"/>
                    <a:pt x="1252" y="1600"/>
                  </a:cubicBezTo>
                  <a:cubicBezTo>
                    <a:pt x="1565" y="1600"/>
                    <a:pt x="1565" y="1200"/>
                    <a:pt x="1565" y="800"/>
                  </a:cubicBezTo>
                  <a:cubicBezTo>
                    <a:pt x="1878" y="1200"/>
                    <a:pt x="1878" y="1200"/>
                    <a:pt x="2191" y="1200"/>
                  </a:cubicBezTo>
                  <a:cubicBezTo>
                    <a:pt x="2191" y="1200"/>
                    <a:pt x="2191" y="1200"/>
                    <a:pt x="2504" y="1200"/>
                  </a:cubicBezTo>
                  <a:cubicBezTo>
                    <a:pt x="2504" y="1200"/>
                    <a:pt x="2504" y="1600"/>
                    <a:pt x="2504" y="1600"/>
                  </a:cubicBezTo>
                  <a:cubicBezTo>
                    <a:pt x="2504" y="1600"/>
                    <a:pt x="2817" y="1600"/>
                    <a:pt x="2817" y="1600"/>
                  </a:cubicBezTo>
                  <a:cubicBezTo>
                    <a:pt x="2817" y="2000"/>
                    <a:pt x="2817" y="2000"/>
                    <a:pt x="2817" y="2000"/>
                  </a:cubicBezTo>
                  <a:cubicBezTo>
                    <a:pt x="2504" y="2400"/>
                    <a:pt x="2504" y="2400"/>
                    <a:pt x="2817" y="2800"/>
                  </a:cubicBezTo>
                  <a:cubicBezTo>
                    <a:pt x="2817" y="3600"/>
                    <a:pt x="2817" y="4000"/>
                    <a:pt x="2817" y="4400"/>
                  </a:cubicBezTo>
                  <a:cubicBezTo>
                    <a:pt x="3130" y="4800"/>
                    <a:pt x="3130" y="5200"/>
                    <a:pt x="3130" y="5200"/>
                  </a:cubicBezTo>
                  <a:cubicBezTo>
                    <a:pt x="3443" y="5600"/>
                    <a:pt x="3443" y="5600"/>
                    <a:pt x="3757" y="5600"/>
                  </a:cubicBezTo>
                  <a:cubicBezTo>
                    <a:pt x="3757" y="6000"/>
                    <a:pt x="3757" y="6000"/>
                    <a:pt x="3757" y="6400"/>
                  </a:cubicBezTo>
                  <a:cubicBezTo>
                    <a:pt x="3757" y="6400"/>
                    <a:pt x="3757" y="6400"/>
                    <a:pt x="4070" y="6400"/>
                  </a:cubicBezTo>
                  <a:cubicBezTo>
                    <a:pt x="4070" y="6400"/>
                    <a:pt x="4070" y="6400"/>
                    <a:pt x="4070" y="6400"/>
                  </a:cubicBezTo>
                  <a:cubicBezTo>
                    <a:pt x="4070" y="6800"/>
                    <a:pt x="4070" y="6800"/>
                    <a:pt x="4070" y="6800"/>
                  </a:cubicBezTo>
                  <a:cubicBezTo>
                    <a:pt x="4070" y="6800"/>
                    <a:pt x="4070" y="6800"/>
                    <a:pt x="4070" y="7200"/>
                  </a:cubicBezTo>
                  <a:cubicBezTo>
                    <a:pt x="4070" y="7200"/>
                    <a:pt x="4383" y="6800"/>
                    <a:pt x="4383" y="7200"/>
                  </a:cubicBezTo>
                  <a:cubicBezTo>
                    <a:pt x="4383" y="7200"/>
                    <a:pt x="4383" y="7600"/>
                    <a:pt x="4383" y="7600"/>
                  </a:cubicBezTo>
                  <a:cubicBezTo>
                    <a:pt x="4383" y="7600"/>
                    <a:pt x="4383" y="7600"/>
                    <a:pt x="4383" y="7600"/>
                  </a:cubicBezTo>
                  <a:cubicBezTo>
                    <a:pt x="4070" y="8000"/>
                    <a:pt x="4070" y="8400"/>
                    <a:pt x="4696" y="8000"/>
                  </a:cubicBezTo>
                  <a:cubicBezTo>
                    <a:pt x="4696" y="8400"/>
                    <a:pt x="4383" y="8400"/>
                    <a:pt x="4383" y="8400"/>
                  </a:cubicBezTo>
                  <a:cubicBezTo>
                    <a:pt x="4383" y="8400"/>
                    <a:pt x="4696" y="8400"/>
                    <a:pt x="4696" y="8400"/>
                  </a:cubicBezTo>
                  <a:cubicBezTo>
                    <a:pt x="4696" y="8400"/>
                    <a:pt x="4696" y="8800"/>
                    <a:pt x="4696" y="8800"/>
                  </a:cubicBezTo>
                  <a:cubicBezTo>
                    <a:pt x="5009" y="8800"/>
                    <a:pt x="5009" y="8800"/>
                    <a:pt x="5009" y="9200"/>
                  </a:cubicBezTo>
                  <a:cubicBezTo>
                    <a:pt x="5009" y="8800"/>
                    <a:pt x="5009" y="8800"/>
                    <a:pt x="5009" y="8800"/>
                  </a:cubicBezTo>
                  <a:cubicBezTo>
                    <a:pt x="5009" y="9200"/>
                    <a:pt x="5009" y="9600"/>
                    <a:pt x="5322" y="9600"/>
                  </a:cubicBezTo>
                  <a:cubicBezTo>
                    <a:pt x="5322" y="9600"/>
                    <a:pt x="5322" y="9600"/>
                    <a:pt x="5322" y="9600"/>
                  </a:cubicBezTo>
                  <a:cubicBezTo>
                    <a:pt x="5322" y="9600"/>
                    <a:pt x="5322" y="9600"/>
                    <a:pt x="5322" y="9600"/>
                  </a:cubicBezTo>
                  <a:cubicBezTo>
                    <a:pt x="5635" y="10400"/>
                    <a:pt x="6261" y="11200"/>
                    <a:pt x="6261" y="11600"/>
                  </a:cubicBezTo>
                  <a:cubicBezTo>
                    <a:pt x="6574" y="12000"/>
                    <a:pt x="6574" y="12000"/>
                    <a:pt x="6574" y="12400"/>
                  </a:cubicBezTo>
                  <a:cubicBezTo>
                    <a:pt x="6574" y="12400"/>
                    <a:pt x="6574" y="12800"/>
                    <a:pt x="6574" y="12800"/>
                  </a:cubicBezTo>
                  <a:cubicBezTo>
                    <a:pt x="6574" y="13200"/>
                    <a:pt x="6574" y="13200"/>
                    <a:pt x="6887" y="13200"/>
                  </a:cubicBezTo>
                  <a:cubicBezTo>
                    <a:pt x="6887" y="13600"/>
                    <a:pt x="6261" y="13600"/>
                    <a:pt x="6261" y="14000"/>
                  </a:cubicBezTo>
                  <a:cubicBezTo>
                    <a:pt x="6261" y="14000"/>
                    <a:pt x="6574" y="14000"/>
                    <a:pt x="6574" y="14400"/>
                  </a:cubicBezTo>
                  <a:cubicBezTo>
                    <a:pt x="6574" y="14400"/>
                    <a:pt x="6261" y="14400"/>
                    <a:pt x="6261" y="14400"/>
                  </a:cubicBezTo>
                  <a:cubicBezTo>
                    <a:pt x="5948" y="14800"/>
                    <a:pt x="6574" y="15600"/>
                    <a:pt x="6887" y="16000"/>
                  </a:cubicBezTo>
                  <a:cubicBezTo>
                    <a:pt x="7200" y="16000"/>
                    <a:pt x="7200" y="16400"/>
                    <a:pt x="7513" y="16400"/>
                  </a:cubicBezTo>
                  <a:cubicBezTo>
                    <a:pt x="7826" y="17200"/>
                    <a:pt x="7826" y="17200"/>
                    <a:pt x="8139" y="17200"/>
                  </a:cubicBezTo>
                  <a:cubicBezTo>
                    <a:pt x="8452" y="17200"/>
                    <a:pt x="8765" y="17200"/>
                    <a:pt x="8765" y="17600"/>
                  </a:cubicBezTo>
                  <a:cubicBezTo>
                    <a:pt x="9078" y="17600"/>
                    <a:pt x="9078" y="18000"/>
                    <a:pt x="9391" y="18000"/>
                  </a:cubicBezTo>
                  <a:cubicBezTo>
                    <a:pt x="10017" y="18400"/>
                    <a:pt x="10643" y="18800"/>
                    <a:pt x="11270" y="19200"/>
                  </a:cubicBezTo>
                  <a:cubicBezTo>
                    <a:pt x="11270" y="19200"/>
                    <a:pt x="11583" y="19600"/>
                    <a:pt x="11896" y="19600"/>
                  </a:cubicBezTo>
                  <a:cubicBezTo>
                    <a:pt x="12209" y="20000"/>
                    <a:pt x="12522" y="20000"/>
                    <a:pt x="12835" y="20000"/>
                  </a:cubicBezTo>
                  <a:cubicBezTo>
                    <a:pt x="13148" y="20400"/>
                    <a:pt x="14087" y="19600"/>
                    <a:pt x="14400" y="19600"/>
                  </a:cubicBezTo>
                  <a:cubicBezTo>
                    <a:pt x="14400" y="19600"/>
                    <a:pt x="14400" y="19600"/>
                    <a:pt x="14087" y="19600"/>
                  </a:cubicBezTo>
                  <a:cubicBezTo>
                    <a:pt x="14400" y="19200"/>
                    <a:pt x="14400" y="19200"/>
                    <a:pt x="14400" y="19600"/>
                  </a:cubicBezTo>
                  <a:cubicBezTo>
                    <a:pt x="14400" y="19200"/>
                    <a:pt x="14400" y="19200"/>
                    <a:pt x="14713" y="19200"/>
                  </a:cubicBezTo>
                  <a:cubicBezTo>
                    <a:pt x="14400" y="19600"/>
                    <a:pt x="14400" y="19600"/>
                    <a:pt x="14400" y="19600"/>
                  </a:cubicBezTo>
                  <a:cubicBezTo>
                    <a:pt x="14713" y="19600"/>
                    <a:pt x="14713" y="19600"/>
                    <a:pt x="14713" y="19600"/>
                  </a:cubicBezTo>
                  <a:cubicBezTo>
                    <a:pt x="15026" y="19600"/>
                    <a:pt x="15026" y="20000"/>
                    <a:pt x="15339" y="20000"/>
                  </a:cubicBezTo>
                  <a:cubicBezTo>
                    <a:pt x="15652" y="20400"/>
                    <a:pt x="15965" y="21200"/>
                    <a:pt x="16278" y="21600"/>
                  </a:cubicBezTo>
                  <a:cubicBezTo>
                    <a:pt x="16591" y="21200"/>
                    <a:pt x="16278" y="20800"/>
                    <a:pt x="16278" y="20400"/>
                  </a:cubicBezTo>
                  <a:cubicBezTo>
                    <a:pt x="16591" y="20400"/>
                    <a:pt x="16591" y="20000"/>
                    <a:pt x="16904" y="19600"/>
                  </a:cubicBezTo>
                  <a:cubicBezTo>
                    <a:pt x="16904" y="19600"/>
                    <a:pt x="17217" y="19600"/>
                    <a:pt x="17217" y="19600"/>
                  </a:cubicBezTo>
                  <a:cubicBezTo>
                    <a:pt x="17530" y="19600"/>
                    <a:pt x="17843" y="19600"/>
                    <a:pt x="17843" y="19600"/>
                  </a:cubicBezTo>
                  <a:cubicBezTo>
                    <a:pt x="18157" y="19600"/>
                    <a:pt x="17843" y="19200"/>
                    <a:pt x="17843" y="19200"/>
                  </a:cubicBezTo>
                  <a:cubicBezTo>
                    <a:pt x="17843" y="18800"/>
                    <a:pt x="17530" y="18400"/>
                    <a:pt x="17217" y="18400"/>
                  </a:cubicBezTo>
                  <a:cubicBezTo>
                    <a:pt x="17530" y="18400"/>
                    <a:pt x="17530" y="18400"/>
                    <a:pt x="17530" y="18000"/>
                  </a:cubicBezTo>
                  <a:cubicBezTo>
                    <a:pt x="17843" y="17600"/>
                    <a:pt x="17530" y="17600"/>
                    <a:pt x="17843" y="17600"/>
                  </a:cubicBezTo>
                  <a:cubicBezTo>
                    <a:pt x="18157" y="17200"/>
                    <a:pt x="18783" y="17600"/>
                    <a:pt x="19096" y="17600"/>
                  </a:cubicBezTo>
                  <a:cubicBezTo>
                    <a:pt x="19096" y="17600"/>
                    <a:pt x="19096" y="17600"/>
                    <a:pt x="19096" y="17600"/>
                  </a:cubicBezTo>
                  <a:cubicBezTo>
                    <a:pt x="19096" y="17600"/>
                    <a:pt x="19409" y="17200"/>
                    <a:pt x="19409" y="17600"/>
                  </a:cubicBezTo>
                  <a:cubicBezTo>
                    <a:pt x="19409" y="17600"/>
                    <a:pt x="19409" y="17600"/>
                    <a:pt x="19409" y="17200"/>
                  </a:cubicBezTo>
                  <a:cubicBezTo>
                    <a:pt x="19722" y="17200"/>
                    <a:pt x="19722" y="17200"/>
                    <a:pt x="19722" y="16800"/>
                  </a:cubicBezTo>
                  <a:cubicBezTo>
                    <a:pt x="19722" y="16800"/>
                    <a:pt x="20035" y="16800"/>
                    <a:pt x="20035" y="16800"/>
                  </a:cubicBezTo>
                  <a:cubicBezTo>
                    <a:pt x="20035" y="16800"/>
                    <a:pt x="20035" y="16400"/>
                    <a:pt x="20348" y="16400"/>
                  </a:cubicBezTo>
                  <a:cubicBezTo>
                    <a:pt x="20035" y="16800"/>
                    <a:pt x="20348" y="16800"/>
                    <a:pt x="20348" y="17200"/>
                  </a:cubicBezTo>
                  <a:cubicBezTo>
                    <a:pt x="20348" y="16800"/>
                    <a:pt x="20661" y="16400"/>
                    <a:pt x="20661" y="16000"/>
                  </a:cubicBezTo>
                  <a:cubicBezTo>
                    <a:pt x="20661" y="16000"/>
                    <a:pt x="20661" y="16000"/>
                    <a:pt x="20661" y="16000"/>
                  </a:cubicBezTo>
                  <a:cubicBezTo>
                    <a:pt x="20661" y="15600"/>
                    <a:pt x="20661" y="15600"/>
                    <a:pt x="20974" y="15600"/>
                  </a:cubicBezTo>
                  <a:cubicBezTo>
                    <a:pt x="20661" y="15600"/>
                    <a:pt x="20661" y="15600"/>
                    <a:pt x="20661" y="15200"/>
                  </a:cubicBezTo>
                  <a:cubicBezTo>
                    <a:pt x="20661" y="15200"/>
                    <a:pt x="20661" y="15200"/>
                    <a:pt x="20974" y="15200"/>
                  </a:cubicBezTo>
                  <a:cubicBezTo>
                    <a:pt x="20974" y="15200"/>
                    <a:pt x="20974" y="14800"/>
                    <a:pt x="20974" y="14800"/>
                  </a:cubicBezTo>
                  <a:cubicBezTo>
                    <a:pt x="20974" y="14400"/>
                    <a:pt x="21600" y="14000"/>
                    <a:pt x="21600" y="136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" name="Shape">
              <a:extLst>
                <a:ext uri="{FF2B5EF4-FFF2-40B4-BE49-F238E27FC236}">
                  <a16:creationId xmlns:a16="http://schemas.microsoft.com/office/drawing/2014/main" id="{4D0EF34F-C026-4DFA-9A32-BC1CD55F437C}"/>
                </a:ext>
              </a:extLst>
            </p:cNvPr>
            <p:cNvSpPr/>
            <p:nvPr/>
          </p:nvSpPr>
          <p:spPr>
            <a:xfrm>
              <a:off x="2760631" y="2437176"/>
              <a:ext cx="209607" cy="22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06" y="4086"/>
                  </a:moveTo>
                  <a:cubicBezTo>
                    <a:pt x="20206" y="4086"/>
                    <a:pt x="20903" y="4086"/>
                    <a:pt x="21600" y="4086"/>
                  </a:cubicBezTo>
                  <a:cubicBezTo>
                    <a:pt x="19510" y="2335"/>
                    <a:pt x="17419" y="1168"/>
                    <a:pt x="15329" y="0"/>
                  </a:cubicBezTo>
                  <a:cubicBezTo>
                    <a:pt x="15329" y="0"/>
                    <a:pt x="15329" y="1751"/>
                    <a:pt x="15329" y="2335"/>
                  </a:cubicBezTo>
                  <a:cubicBezTo>
                    <a:pt x="14632" y="2335"/>
                    <a:pt x="13239" y="2335"/>
                    <a:pt x="13239" y="2335"/>
                  </a:cubicBezTo>
                  <a:cubicBezTo>
                    <a:pt x="11845" y="2335"/>
                    <a:pt x="11148" y="2335"/>
                    <a:pt x="9755" y="2335"/>
                  </a:cubicBezTo>
                  <a:cubicBezTo>
                    <a:pt x="9058" y="2335"/>
                    <a:pt x="9058" y="1751"/>
                    <a:pt x="9058" y="2335"/>
                  </a:cubicBezTo>
                  <a:cubicBezTo>
                    <a:pt x="9058" y="3503"/>
                    <a:pt x="9058" y="4670"/>
                    <a:pt x="9058" y="5254"/>
                  </a:cubicBezTo>
                  <a:cubicBezTo>
                    <a:pt x="9058" y="6422"/>
                    <a:pt x="9058" y="6422"/>
                    <a:pt x="8361" y="7005"/>
                  </a:cubicBezTo>
                  <a:cubicBezTo>
                    <a:pt x="7665" y="7005"/>
                    <a:pt x="6968" y="7005"/>
                    <a:pt x="6968" y="7589"/>
                  </a:cubicBezTo>
                  <a:cubicBezTo>
                    <a:pt x="6968" y="8757"/>
                    <a:pt x="6968" y="9341"/>
                    <a:pt x="6968" y="10508"/>
                  </a:cubicBezTo>
                  <a:cubicBezTo>
                    <a:pt x="5574" y="10508"/>
                    <a:pt x="4181" y="10508"/>
                    <a:pt x="2787" y="10508"/>
                  </a:cubicBezTo>
                  <a:cubicBezTo>
                    <a:pt x="2090" y="10508"/>
                    <a:pt x="697" y="9924"/>
                    <a:pt x="0" y="10508"/>
                  </a:cubicBezTo>
                  <a:cubicBezTo>
                    <a:pt x="0" y="10508"/>
                    <a:pt x="0" y="9924"/>
                    <a:pt x="0" y="10508"/>
                  </a:cubicBezTo>
                  <a:cubicBezTo>
                    <a:pt x="0" y="10508"/>
                    <a:pt x="0" y="11092"/>
                    <a:pt x="0" y="11092"/>
                  </a:cubicBezTo>
                  <a:cubicBezTo>
                    <a:pt x="0" y="9924"/>
                    <a:pt x="0" y="11092"/>
                    <a:pt x="697" y="11676"/>
                  </a:cubicBezTo>
                  <a:cubicBezTo>
                    <a:pt x="697" y="11676"/>
                    <a:pt x="697" y="11092"/>
                    <a:pt x="697" y="11092"/>
                  </a:cubicBezTo>
                  <a:cubicBezTo>
                    <a:pt x="1394" y="11676"/>
                    <a:pt x="697" y="12843"/>
                    <a:pt x="697" y="13427"/>
                  </a:cubicBezTo>
                  <a:cubicBezTo>
                    <a:pt x="697" y="13427"/>
                    <a:pt x="697" y="13427"/>
                    <a:pt x="697" y="13427"/>
                  </a:cubicBezTo>
                  <a:cubicBezTo>
                    <a:pt x="697" y="13427"/>
                    <a:pt x="697" y="14011"/>
                    <a:pt x="697" y="14011"/>
                  </a:cubicBezTo>
                  <a:cubicBezTo>
                    <a:pt x="1394" y="14595"/>
                    <a:pt x="1394" y="15178"/>
                    <a:pt x="1394" y="15762"/>
                  </a:cubicBezTo>
                  <a:cubicBezTo>
                    <a:pt x="1394" y="16930"/>
                    <a:pt x="697" y="18681"/>
                    <a:pt x="0" y="19849"/>
                  </a:cubicBezTo>
                  <a:cubicBezTo>
                    <a:pt x="697" y="19265"/>
                    <a:pt x="697" y="18681"/>
                    <a:pt x="697" y="18681"/>
                  </a:cubicBezTo>
                  <a:cubicBezTo>
                    <a:pt x="1394" y="18681"/>
                    <a:pt x="2787" y="18681"/>
                    <a:pt x="2787" y="18097"/>
                  </a:cubicBezTo>
                  <a:cubicBezTo>
                    <a:pt x="3484" y="18097"/>
                    <a:pt x="4181" y="18097"/>
                    <a:pt x="4181" y="18681"/>
                  </a:cubicBezTo>
                  <a:cubicBezTo>
                    <a:pt x="4877" y="18681"/>
                    <a:pt x="4877" y="19265"/>
                    <a:pt x="4877" y="19265"/>
                  </a:cubicBezTo>
                  <a:cubicBezTo>
                    <a:pt x="4877" y="19265"/>
                    <a:pt x="4877" y="19265"/>
                    <a:pt x="5574" y="19265"/>
                  </a:cubicBezTo>
                  <a:cubicBezTo>
                    <a:pt x="5574" y="19265"/>
                    <a:pt x="5574" y="19265"/>
                    <a:pt x="5574" y="19265"/>
                  </a:cubicBezTo>
                  <a:cubicBezTo>
                    <a:pt x="6271" y="19265"/>
                    <a:pt x="6271" y="19849"/>
                    <a:pt x="6271" y="20432"/>
                  </a:cubicBezTo>
                  <a:cubicBezTo>
                    <a:pt x="6271" y="20432"/>
                    <a:pt x="6271" y="20432"/>
                    <a:pt x="6271" y="20432"/>
                  </a:cubicBezTo>
                  <a:cubicBezTo>
                    <a:pt x="6271" y="20432"/>
                    <a:pt x="6968" y="20432"/>
                    <a:pt x="6968" y="21016"/>
                  </a:cubicBezTo>
                  <a:cubicBezTo>
                    <a:pt x="6968" y="21016"/>
                    <a:pt x="7665" y="21600"/>
                    <a:pt x="8361" y="21600"/>
                  </a:cubicBezTo>
                  <a:cubicBezTo>
                    <a:pt x="9058" y="21600"/>
                    <a:pt x="8361" y="19849"/>
                    <a:pt x="9058" y="19849"/>
                  </a:cubicBezTo>
                  <a:cubicBezTo>
                    <a:pt x="9755" y="20432"/>
                    <a:pt x="9755" y="21016"/>
                    <a:pt x="10452" y="21016"/>
                  </a:cubicBezTo>
                  <a:cubicBezTo>
                    <a:pt x="10452" y="21016"/>
                    <a:pt x="10452" y="20432"/>
                    <a:pt x="11148" y="20432"/>
                  </a:cubicBezTo>
                  <a:cubicBezTo>
                    <a:pt x="11845" y="20432"/>
                    <a:pt x="12542" y="21016"/>
                    <a:pt x="13239" y="19849"/>
                  </a:cubicBezTo>
                  <a:cubicBezTo>
                    <a:pt x="13239" y="20432"/>
                    <a:pt x="14632" y="20432"/>
                    <a:pt x="14632" y="20432"/>
                  </a:cubicBezTo>
                  <a:cubicBezTo>
                    <a:pt x="16026" y="20432"/>
                    <a:pt x="17419" y="20432"/>
                    <a:pt x="18813" y="20432"/>
                  </a:cubicBezTo>
                  <a:cubicBezTo>
                    <a:pt x="18813" y="20432"/>
                    <a:pt x="19510" y="20432"/>
                    <a:pt x="20206" y="20432"/>
                  </a:cubicBezTo>
                  <a:cubicBezTo>
                    <a:pt x="20206" y="20432"/>
                    <a:pt x="20206" y="20432"/>
                    <a:pt x="20206" y="19849"/>
                  </a:cubicBezTo>
                  <a:cubicBezTo>
                    <a:pt x="20206" y="19849"/>
                    <a:pt x="20206" y="19265"/>
                    <a:pt x="20206" y="19265"/>
                  </a:cubicBezTo>
                  <a:cubicBezTo>
                    <a:pt x="20206" y="18681"/>
                    <a:pt x="20206" y="18681"/>
                    <a:pt x="20206" y="18681"/>
                  </a:cubicBezTo>
                  <a:cubicBezTo>
                    <a:pt x="19510" y="18097"/>
                    <a:pt x="20206" y="17514"/>
                    <a:pt x="20206" y="16930"/>
                  </a:cubicBezTo>
                  <a:cubicBezTo>
                    <a:pt x="19510" y="16346"/>
                    <a:pt x="19510" y="15178"/>
                    <a:pt x="19510" y="14595"/>
                  </a:cubicBezTo>
                  <a:cubicBezTo>
                    <a:pt x="19510" y="12259"/>
                    <a:pt x="19510" y="9924"/>
                    <a:pt x="18813" y="8173"/>
                  </a:cubicBezTo>
                  <a:cubicBezTo>
                    <a:pt x="18813" y="6422"/>
                    <a:pt x="18813" y="5254"/>
                    <a:pt x="18813" y="4086"/>
                  </a:cubicBezTo>
                  <a:cubicBezTo>
                    <a:pt x="18813" y="4086"/>
                    <a:pt x="19510" y="4086"/>
                    <a:pt x="20206" y="4086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Shape">
              <a:extLst>
                <a:ext uri="{FF2B5EF4-FFF2-40B4-BE49-F238E27FC236}">
                  <a16:creationId xmlns:a16="http://schemas.microsoft.com/office/drawing/2014/main" id="{BB3CC18B-AA46-4A13-A71D-BEDD8EC98484}"/>
                </a:ext>
              </a:extLst>
            </p:cNvPr>
            <p:cNvSpPr/>
            <p:nvPr/>
          </p:nvSpPr>
          <p:spPr>
            <a:xfrm>
              <a:off x="2835237" y="2476498"/>
              <a:ext cx="294655" cy="26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33" extrusionOk="0">
                  <a:moveTo>
                    <a:pt x="21109" y="8373"/>
                  </a:moveTo>
                  <a:cubicBezTo>
                    <a:pt x="20618" y="8373"/>
                    <a:pt x="20127" y="8853"/>
                    <a:pt x="20127" y="8373"/>
                  </a:cubicBezTo>
                  <a:cubicBezTo>
                    <a:pt x="19636" y="8373"/>
                    <a:pt x="20127" y="8373"/>
                    <a:pt x="20127" y="7893"/>
                  </a:cubicBezTo>
                  <a:cubicBezTo>
                    <a:pt x="20127" y="7413"/>
                    <a:pt x="19636" y="7413"/>
                    <a:pt x="19145" y="6933"/>
                  </a:cubicBezTo>
                  <a:cubicBezTo>
                    <a:pt x="18655" y="6933"/>
                    <a:pt x="18655" y="6933"/>
                    <a:pt x="18655" y="6933"/>
                  </a:cubicBezTo>
                  <a:cubicBezTo>
                    <a:pt x="18655" y="6933"/>
                    <a:pt x="18164" y="6933"/>
                    <a:pt x="18164" y="6453"/>
                  </a:cubicBezTo>
                  <a:cubicBezTo>
                    <a:pt x="18164" y="6453"/>
                    <a:pt x="18164" y="6453"/>
                    <a:pt x="18164" y="6453"/>
                  </a:cubicBezTo>
                  <a:cubicBezTo>
                    <a:pt x="17673" y="6453"/>
                    <a:pt x="17673" y="5973"/>
                    <a:pt x="17673" y="5973"/>
                  </a:cubicBezTo>
                  <a:cubicBezTo>
                    <a:pt x="17182" y="5973"/>
                    <a:pt x="17673" y="5493"/>
                    <a:pt x="17182" y="5493"/>
                  </a:cubicBezTo>
                  <a:cubicBezTo>
                    <a:pt x="17182" y="5493"/>
                    <a:pt x="16691" y="5013"/>
                    <a:pt x="16200" y="5013"/>
                  </a:cubicBezTo>
                  <a:cubicBezTo>
                    <a:pt x="15709" y="4533"/>
                    <a:pt x="15218" y="4053"/>
                    <a:pt x="14727" y="3573"/>
                  </a:cubicBezTo>
                  <a:cubicBezTo>
                    <a:pt x="13255" y="2613"/>
                    <a:pt x="11782" y="1653"/>
                    <a:pt x="10800" y="693"/>
                  </a:cubicBezTo>
                  <a:cubicBezTo>
                    <a:pt x="10309" y="213"/>
                    <a:pt x="10309" y="213"/>
                    <a:pt x="9818" y="213"/>
                  </a:cubicBezTo>
                  <a:cubicBezTo>
                    <a:pt x="9327" y="-267"/>
                    <a:pt x="8345" y="213"/>
                    <a:pt x="7855" y="213"/>
                  </a:cubicBezTo>
                  <a:cubicBezTo>
                    <a:pt x="7855" y="2613"/>
                    <a:pt x="8345" y="5493"/>
                    <a:pt x="8345" y="8373"/>
                  </a:cubicBezTo>
                  <a:cubicBezTo>
                    <a:pt x="8345" y="9333"/>
                    <a:pt x="8345" y="10773"/>
                    <a:pt x="8836" y="11733"/>
                  </a:cubicBezTo>
                  <a:cubicBezTo>
                    <a:pt x="8836" y="12213"/>
                    <a:pt x="8836" y="12213"/>
                    <a:pt x="8836" y="12693"/>
                  </a:cubicBezTo>
                  <a:cubicBezTo>
                    <a:pt x="8836" y="13653"/>
                    <a:pt x="8836" y="13653"/>
                    <a:pt x="8345" y="13653"/>
                  </a:cubicBezTo>
                  <a:cubicBezTo>
                    <a:pt x="7364" y="13653"/>
                    <a:pt x="6382" y="13653"/>
                    <a:pt x="5400" y="13653"/>
                  </a:cubicBezTo>
                  <a:cubicBezTo>
                    <a:pt x="4909" y="13653"/>
                    <a:pt x="3927" y="13653"/>
                    <a:pt x="3927" y="13173"/>
                  </a:cubicBezTo>
                  <a:cubicBezTo>
                    <a:pt x="3436" y="13653"/>
                    <a:pt x="3436" y="13653"/>
                    <a:pt x="2945" y="13653"/>
                  </a:cubicBezTo>
                  <a:cubicBezTo>
                    <a:pt x="2455" y="13653"/>
                    <a:pt x="2455" y="13653"/>
                    <a:pt x="1964" y="13653"/>
                  </a:cubicBezTo>
                  <a:cubicBezTo>
                    <a:pt x="1964" y="13653"/>
                    <a:pt x="1964" y="14133"/>
                    <a:pt x="1964" y="14133"/>
                  </a:cubicBezTo>
                  <a:cubicBezTo>
                    <a:pt x="1473" y="14133"/>
                    <a:pt x="1473" y="13173"/>
                    <a:pt x="982" y="13653"/>
                  </a:cubicBezTo>
                  <a:cubicBezTo>
                    <a:pt x="491" y="13653"/>
                    <a:pt x="491" y="15093"/>
                    <a:pt x="0" y="14613"/>
                  </a:cubicBezTo>
                  <a:cubicBezTo>
                    <a:pt x="491" y="14613"/>
                    <a:pt x="0" y="15093"/>
                    <a:pt x="0" y="15093"/>
                  </a:cubicBezTo>
                  <a:cubicBezTo>
                    <a:pt x="491" y="15573"/>
                    <a:pt x="491" y="15573"/>
                    <a:pt x="491" y="15573"/>
                  </a:cubicBezTo>
                  <a:cubicBezTo>
                    <a:pt x="491" y="16053"/>
                    <a:pt x="491" y="16053"/>
                    <a:pt x="491" y="16053"/>
                  </a:cubicBezTo>
                  <a:cubicBezTo>
                    <a:pt x="491" y="16533"/>
                    <a:pt x="491" y="16533"/>
                    <a:pt x="491" y="16533"/>
                  </a:cubicBezTo>
                  <a:cubicBezTo>
                    <a:pt x="982" y="16533"/>
                    <a:pt x="982" y="16533"/>
                    <a:pt x="982" y="17013"/>
                  </a:cubicBezTo>
                  <a:cubicBezTo>
                    <a:pt x="1473" y="17493"/>
                    <a:pt x="982" y="17493"/>
                    <a:pt x="982" y="17973"/>
                  </a:cubicBezTo>
                  <a:cubicBezTo>
                    <a:pt x="982" y="17973"/>
                    <a:pt x="982" y="18453"/>
                    <a:pt x="982" y="18453"/>
                  </a:cubicBezTo>
                  <a:cubicBezTo>
                    <a:pt x="1473" y="18933"/>
                    <a:pt x="1473" y="18453"/>
                    <a:pt x="1473" y="18453"/>
                  </a:cubicBezTo>
                  <a:cubicBezTo>
                    <a:pt x="1964" y="18453"/>
                    <a:pt x="1964" y="18933"/>
                    <a:pt x="1964" y="18933"/>
                  </a:cubicBezTo>
                  <a:cubicBezTo>
                    <a:pt x="1964" y="18933"/>
                    <a:pt x="2455" y="18453"/>
                    <a:pt x="2455" y="18453"/>
                  </a:cubicBezTo>
                  <a:cubicBezTo>
                    <a:pt x="2945" y="18453"/>
                    <a:pt x="2945" y="18453"/>
                    <a:pt x="3436" y="18453"/>
                  </a:cubicBezTo>
                  <a:cubicBezTo>
                    <a:pt x="3436" y="18453"/>
                    <a:pt x="3927" y="17973"/>
                    <a:pt x="3927" y="17973"/>
                  </a:cubicBezTo>
                  <a:cubicBezTo>
                    <a:pt x="3927" y="17973"/>
                    <a:pt x="3436" y="17973"/>
                    <a:pt x="3927" y="17973"/>
                  </a:cubicBezTo>
                  <a:cubicBezTo>
                    <a:pt x="4418" y="17973"/>
                    <a:pt x="4418" y="18453"/>
                    <a:pt x="4418" y="18453"/>
                  </a:cubicBezTo>
                  <a:cubicBezTo>
                    <a:pt x="4418" y="18933"/>
                    <a:pt x="4418" y="18933"/>
                    <a:pt x="4418" y="18933"/>
                  </a:cubicBezTo>
                  <a:cubicBezTo>
                    <a:pt x="4418" y="19413"/>
                    <a:pt x="4909" y="19413"/>
                    <a:pt x="4909" y="19413"/>
                  </a:cubicBezTo>
                  <a:cubicBezTo>
                    <a:pt x="4909" y="19893"/>
                    <a:pt x="4909" y="19413"/>
                    <a:pt x="4909" y="19893"/>
                  </a:cubicBezTo>
                  <a:cubicBezTo>
                    <a:pt x="4909" y="20373"/>
                    <a:pt x="4909" y="19893"/>
                    <a:pt x="4909" y="19893"/>
                  </a:cubicBezTo>
                  <a:cubicBezTo>
                    <a:pt x="5400" y="20373"/>
                    <a:pt x="4909" y="20373"/>
                    <a:pt x="5400" y="20853"/>
                  </a:cubicBezTo>
                  <a:cubicBezTo>
                    <a:pt x="5400" y="20853"/>
                    <a:pt x="5400" y="20853"/>
                    <a:pt x="5400" y="21333"/>
                  </a:cubicBezTo>
                  <a:cubicBezTo>
                    <a:pt x="5891" y="21333"/>
                    <a:pt x="5891" y="20853"/>
                    <a:pt x="5891" y="20853"/>
                  </a:cubicBezTo>
                  <a:cubicBezTo>
                    <a:pt x="6382" y="20853"/>
                    <a:pt x="6382" y="21333"/>
                    <a:pt x="6873" y="21333"/>
                  </a:cubicBezTo>
                  <a:cubicBezTo>
                    <a:pt x="6873" y="21333"/>
                    <a:pt x="6382" y="21333"/>
                    <a:pt x="6873" y="20853"/>
                  </a:cubicBezTo>
                  <a:cubicBezTo>
                    <a:pt x="7364" y="20853"/>
                    <a:pt x="7364" y="20853"/>
                    <a:pt x="7364" y="20373"/>
                  </a:cubicBezTo>
                  <a:cubicBezTo>
                    <a:pt x="7364" y="20853"/>
                    <a:pt x="7364" y="20373"/>
                    <a:pt x="7364" y="20373"/>
                  </a:cubicBezTo>
                  <a:cubicBezTo>
                    <a:pt x="7855" y="20373"/>
                    <a:pt x="7855" y="20373"/>
                    <a:pt x="7855" y="20373"/>
                  </a:cubicBezTo>
                  <a:cubicBezTo>
                    <a:pt x="7855" y="20853"/>
                    <a:pt x="7855" y="20853"/>
                    <a:pt x="7855" y="20853"/>
                  </a:cubicBezTo>
                  <a:cubicBezTo>
                    <a:pt x="7855" y="21333"/>
                    <a:pt x="8345" y="20853"/>
                    <a:pt x="8836" y="20853"/>
                  </a:cubicBezTo>
                  <a:cubicBezTo>
                    <a:pt x="8836" y="20373"/>
                    <a:pt x="8836" y="20373"/>
                    <a:pt x="8836" y="19893"/>
                  </a:cubicBezTo>
                  <a:cubicBezTo>
                    <a:pt x="8836" y="19893"/>
                    <a:pt x="8836" y="19413"/>
                    <a:pt x="8836" y="19413"/>
                  </a:cubicBezTo>
                  <a:cubicBezTo>
                    <a:pt x="8836" y="19413"/>
                    <a:pt x="8836" y="18933"/>
                    <a:pt x="8836" y="18933"/>
                  </a:cubicBezTo>
                  <a:cubicBezTo>
                    <a:pt x="9327" y="18453"/>
                    <a:pt x="10800" y="18453"/>
                    <a:pt x="9818" y="17493"/>
                  </a:cubicBezTo>
                  <a:cubicBezTo>
                    <a:pt x="10800" y="17493"/>
                    <a:pt x="10309" y="17013"/>
                    <a:pt x="10309" y="17013"/>
                  </a:cubicBezTo>
                  <a:cubicBezTo>
                    <a:pt x="10800" y="16533"/>
                    <a:pt x="10800" y="17013"/>
                    <a:pt x="11291" y="17013"/>
                  </a:cubicBezTo>
                  <a:cubicBezTo>
                    <a:pt x="11782" y="17013"/>
                    <a:pt x="11291" y="16533"/>
                    <a:pt x="11782" y="16533"/>
                  </a:cubicBezTo>
                  <a:cubicBezTo>
                    <a:pt x="11782" y="16053"/>
                    <a:pt x="11782" y="16053"/>
                    <a:pt x="11782" y="16053"/>
                  </a:cubicBezTo>
                  <a:cubicBezTo>
                    <a:pt x="12273" y="16053"/>
                    <a:pt x="12273" y="16053"/>
                    <a:pt x="12273" y="15573"/>
                  </a:cubicBezTo>
                  <a:cubicBezTo>
                    <a:pt x="12764" y="15093"/>
                    <a:pt x="12764" y="15573"/>
                    <a:pt x="13255" y="15573"/>
                  </a:cubicBezTo>
                  <a:cubicBezTo>
                    <a:pt x="13255" y="15573"/>
                    <a:pt x="13255" y="15093"/>
                    <a:pt x="13255" y="15093"/>
                  </a:cubicBezTo>
                  <a:cubicBezTo>
                    <a:pt x="13255" y="15093"/>
                    <a:pt x="13745" y="14613"/>
                    <a:pt x="14236" y="14613"/>
                  </a:cubicBezTo>
                  <a:cubicBezTo>
                    <a:pt x="14727" y="14133"/>
                    <a:pt x="15218" y="14133"/>
                    <a:pt x="16200" y="14613"/>
                  </a:cubicBezTo>
                  <a:cubicBezTo>
                    <a:pt x="16200" y="14133"/>
                    <a:pt x="16691" y="14613"/>
                    <a:pt x="17182" y="14133"/>
                  </a:cubicBezTo>
                  <a:cubicBezTo>
                    <a:pt x="17182" y="14133"/>
                    <a:pt x="17182" y="14133"/>
                    <a:pt x="17673" y="14133"/>
                  </a:cubicBezTo>
                  <a:cubicBezTo>
                    <a:pt x="17673" y="13653"/>
                    <a:pt x="17673" y="14133"/>
                    <a:pt x="18164" y="14133"/>
                  </a:cubicBezTo>
                  <a:cubicBezTo>
                    <a:pt x="18655" y="13653"/>
                    <a:pt x="19636" y="13653"/>
                    <a:pt x="20127" y="13653"/>
                  </a:cubicBezTo>
                  <a:cubicBezTo>
                    <a:pt x="20127" y="13653"/>
                    <a:pt x="20618" y="13653"/>
                    <a:pt x="20618" y="13173"/>
                  </a:cubicBezTo>
                  <a:cubicBezTo>
                    <a:pt x="20618" y="13173"/>
                    <a:pt x="20618" y="13173"/>
                    <a:pt x="21109" y="12693"/>
                  </a:cubicBezTo>
                  <a:cubicBezTo>
                    <a:pt x="21109" y="12213"/>
                    <a:pt x="21109" y="11733"/>
                    <a:pt x="21109" y="11253"/>
                  </a:cubicBezTo>
                  <a:cubicBezTo>
                    <a:pt x="21600" y="10293"/>
                    <a:pt x="21109" y="9333"/>
                    <a:pt x="21109" y="8373"/>
                  </a:cubicBezTo>
                  <a:cubicBezTo>
                    <a:pt x="21109" y="8373"/>
                    <a:pt x="21109" y="8373"/>
                    <a:pt x="21109" y="8373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Shape">
              <a:extLst>
                <a:ext uri="{FF2B5EF4-FFF2-40B4-BE49-F238E27FC236}">
                  <a16:creationId xmlns:a16="http://schemas.microsoft.com/office/drawing/2014/main" id="{C8259A20-A2EA-4822-B8B7-3D80B9CBED22}"/>
                </a:ext>
              </a:extLst>
            </p:cNvPr>
            <p:cNvSpPr/>
            <p:nvPr/>
          </p:nvSpPr>
          <p:spPr>
            <a:xfrm>
              <a:off x="4833012" y="2799685"/>
              <a:ext cx="338687" cy="111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20" extrusionOk="0">
                  <a:moveTo>
                    <a:pt x="1296" y="12960"/>
                  </a:moveTo>
                  <a:cubicBezTo>
                    <a:pt x="1296" y="12960"/>
                    <a:pt x="1296" y="12960"/>
                    <a:pt x="1296" y="12960"/>
                  </a:cubicBezTo>
                  <a:cubicBezTo>
                    <a:pt x="1296" y="12960"/>
                    <a:pt x="1296" y="12960"/>
                    <a:pt x="1296" y="12960"/>
                  </a:cubicBezTo>
                  <a:close/>
                  <a:moveTo>
                    <a:pt x="19872" y="8640"/>
                  </a:moveTo>
                  <a:cubicBezTo>
                    <a:pt x="19872" y="8640"/>
                    <a:pt x="19872" y="8640"/>
                    <a:pt x="19872" y="9720"/>
                  </a:cubicBezTo>
                  <a:cubicBezTo>
                    <a:pt x="19872" y="9720"/>
                    <a:pt x="20304" y="9720"/>
                    <a:pt x="20304" y="9720"/>
                  </a:cubicBezTo>
                  <a:cubicBezTo>
                    <a:pt x="20304" y="8640"/>
                    <a:pt x="19872" y="8640"/>
                    <a:pt x="19872" y="8640"/>
                  </a:cubicBezTo>
                  <a:close/>
                  <a:moveTo>
                    <a:pt x="4320" y="15120"/>
                  </a:moveTo>
                  <a:cubicBezTo>
                    <a:pt x="4320" y="14040"/>
                    <a:pt x="3888" y="14040"/>
                    <a:pt x="3888" y="12960"/>
                  </a:cubicBezTo>
                  <a:cubicBezTo>
                    <a:pt x="3888" y="11880"/>
                    <a:pt x="3888" y="9720"/>
                    <a:pt x="3888" y="7560"/>
                  </a:cubicBezTo>
                  <a:cubicBezTo>
                    <a:pt x="3888" y="6480"/>
                    <a:pt x="3456" y="6480"/>
                    <a:pt x="3456" y="5400"/>
                  </a:cubicBezTo>
                  <a:cubicBezTo>
                    <a:pt x="3024" y="4320"/>
                    <a:pt x="2592" y="3240"/>
                    <a:pt x="2160" y="2160"/>
                  </a:cubicBezTo>
                  <a:cubicBezTo>
                    <a:pt x="2160" y="3240"/>
                    <a:pt x="2160" y="4320"/>
                    <a:pt x="1728" y="4320"/>
                  </a:cubicBezTo>
                  <a:cubicBezTo>
                    <a:pt x="1728" y="4320"/>
                    <a:pt x="1728" y="3240"/>
                    <a:pt x="1728" y="3240"/>
                  </a:cubicBezTo>
                  <a:cubicBezTo>
                    <a:pt x="1296" y="3240"/>
                    <a:pt x="864" y="5400"/>
                    <a:pt x="864" y="4320"/>
                  </a:cubicBezTo>
                  <a:cubicBezTo>
                    <a:pt x="864" y="3240"/>
                    <a:pt x="864" y="3240"/>
                    <a:pt x="864" y="2160"/>
                  </a:cubicBezTo>
                  <a:cubicBezTo>
                    <a:pt x="864" y="2160"/>
                    <a:pt x="864" y="2160"/>
                    <a:pt x="864" y="2160"/>
                  </a:cubicBezTo>
                  <a:cubicBezTo>
                    <a:pt x="864" y="2160"/>
                    <a:pt x="864" y="2160"/>
                    <a:pt x="432" y="2160"/>
                  </a:cubicBezTo>
                  <a:cubicBezTo>
                    <a:pt x="432" y="2160"/>
                    <a:pt x="432" y="2160"/>
                    <a:pt x="0" y="2160"/>
                  </a:cubicBezTo>
                  <a:cubicBezTo>
                    <a:pt x="0" y="1080"/>
                    <a:pt x="0" y="1080"/>
                    <a:pt x="0" y="2160"/>
                  </a:cubicBezTo>
                  <a:cubicBezTo>
                    <a:pt x="0" y="3240"/>
                    <a:pt x="0" y="4320"/>
                    <a:pt x="432" y="5400"/>
                  </a:cubicBezTo>
                  <a:cubicBezTo>
                    <a:pt x="432" y="7560"/>
                    <a:pt x="432" y="8640"/>
                    <a:pt x="864" y="9720"/>
                  </a:cubicBezTo>
                  <a:cubicBezTo>
                    <a:pt x="864" y="9720"/>
                    <a:pt x="864" y="9720"/>
                    <a:pt x="864" y="10800"/>
                  </a:cubicBezTo>
                  <a:cubicBezTo>
                    <a:pt x="864" y="10800"/>
                    <a:pt x="1296" y="11880"/>
                    <a:pt x="1296" y="11880"/>
                  </a:cubicBezTo>
                  <a:cubicBezTo>
                    <a:pt x="1296" y="12960"/>
                    <a:pt x="1296" y="12960"/>
                    <a:pt x="1296" y="12960"/>
                  </a:cubicBezTo>
                  <a:cubicBezTo>
                    <a:pt x="1728" y="14040"/>
                    <a:pt x="1728" y="14040"/>
                    <a:pt x="2160" y="14040"/>
                  </a:cubicBezTo>
                  <a:cubicBezTo>
                    <a:pt x="2592" y="15120"/>
                    <a:pt x="3024" y="16200"/>
                    <a:pt x="3888" y="17280"/>
                  </a:cubicBezTo>
                  <a:cubicBezTo>
                    <a:pt x="3888" y="18360"/>
                    <a:pt x="3888" y="18360"/>
                    <a:pt x="3888" y="18360"/>
                  </a:cubicBezTo>
                  <a:cubicBezTo>
                    <a:pt x="4320" y="18360"/>
                    <a:pt x="4320" y="18360"/>
                    <a:pt x="4320" y="18360"/>
                  </a:cubicBezTo>
                  <a:cubicBezTo>
                    <a:pt x="4320" y="18360"/>
                    <a:pt x="4320" y="17280"/>
                    <a:pt x="4320" y="17280"/>
                  </a:cubicBezTo>
                  <a:cubicBezTo>
                    <a:pt x="4752" y="17280"/>
                    <a:pt x="4752" y="18360"/>
                    <a:pt x="4752" y="18360"/>
                  </a:cubicBezTo>
                  <a:cubicBezTo>
                    <a:pt x="4752" y="17280"/>
                    <a:pt x="4320" y="16200"/>
                    <a:pt x="4320" y="15120"/>
                  </a:cubicBezTo>
                  <a:close/>
                  <a:moveTo>
                    <a:pt x="21600" y="5400"/>
                  </a:moveTo>
                  <a:cubicBezTo>
                    <a:pt x="21600" y="5400"/>
                    <a:pt x="21168" y="5400"/>
                    <a:pt x="21168" y="5400"/>
                  </a:cubicBezTo>
                  <a:cubicBezTo>
                    <a:pt x="21168" y="4320"/>
                    <a:pt x="20736" y="4320"/>
                    <a:pt x="20736" y="4320"/>
                  </a:cubicBezTo>
                  <a:cubicBezTo>
                    <a:pt x="20736" y="4320"/>
                    <a:pt x="19872" y="4320"/>
                    <a:pt x="20304" y="4320"/>
                  </a:cubicBezTo>
                  <a:cubicBezTo>
                    <a:pt x="20304" y="3240"/>
                    <a:pt x="20304" y="3240"/>
                    <a:pt x="20304" y="3240"/>
                  </a:cubicBezTo>
                  <a:cubicBezTo>
                    <a:pt x="19872" y="3240"/>
                    <a:pt x="19872" y="3240"/>
                    <a:pt x="19440" y="3240"/>
                  </a:cubicBezTo>
                  <a:cubicBezTo>
                    <a:pt x="19872" y="3240"/>
                    <a:pt x="19872" y="3240"/>
                    <a:pt x="19872" y="2160"/>
                  </a:cubicBezTo>
                  <a:cubicBezTo>
                    <a:pt x="19872" y="2160"/>
                    <a:pt x="19440" y="2160"/>
                    <a:pt x="19440" y="1080"/>
                  </a:cubicBezTo>
                  <a:cubicBezTo>
                    <a:pt x="19440" y="1080"/>
                    <a:pt x="19440" y="0"/>
                    <a:pt x="19008" y="0"/>
                  </a:cubicBezTo>
                  <a:cubicBezTo>
                    <a:pt x="19008" y="0"/>
                    <a:pt x="19008" y="1080"/>
                    <a:pt x="18576" y="1080"/>
                  </a:cubicBezTo>
                  <a:cubicBezTo>
                    <a:pt x="19008" y="-1080"/>
                    <a:pt x="18576" y="1080"/>
                    <a:pt x="18576" y="2160"/>
                  </a:cubicBezTo>
                  <a:cubicBezTo>
                    <a:pt x="18144" y="2160"/>
                    <a:pt x="17712" y="5400"/>
                    <a:pt x="17712" y="4320"/>
                  </a:cubicBezTo>
                  <a:cubicBezTo>
                    <a:pt x="17280" y="5400"/>
                    <a:pt x="17280" y="5400"/>
                    <a:pt x="17280" y="6480"/>
                  </a:cubicBezTo>
                  <a:cubicBezTo>
                    <a:pt x="17280" y="6480"/>
                    <a:pt x="17280" y="6480"/>
                    <a:pt x="16848" y="6480"/>
                  </a:cubicBezTo>
                  <a:cubicBezTo>
                    <a:pt x="16848" y="7560"/>
                    <a:pt x="17280" y="8640"/>
                    <a:pt x="17280" y="8640"/>
                  </a:cubicBezTo>
                  <a:cubicBezTo>
                    <a:pt x="16848" y="8640"/>
                    <a:pt x="16848" y="7560"/>
                    <a:pt x="16848" y="6480"/>
                  </a:cubicBezTo>
                  <a:cubicBezTo>
                    <a:pt x="16416" y="7560"/>
                    <a:pt x="16848" y="7560"/>
                    <a:pt x="16848" y="8640"/>
                  </a:cubicBezTo>
                  <a:cubicBezTo>
                    <a:pt x="16848" y="8640"/>
                    <a:pt x="16416" y="9720"/>
                    <a:pt x="16416" y="9720"/>
                  </a:cubicBezTo>
                  <a:cubicBezTo>
                    <a:pt x="16416" y="9720"/>
                    <a:pt x="15984" y="8640"/>
                    <a:pt x="15984" y="8640"/>
                  </a:cubicBezTo>
                  <a:cubicBezTo>
                    <a:pt x="15552" y="7560"/>
                    <a:pt x="15984" y="8640"/>
                    <a:pt x="15552" y="8640"/>
                  </a:cubicBezTo>
                  <a:cubicBezTo>
                    <a:pt x="15552" y="10800"/>
                    <a:pt x="14688" y="11880"/>
                    <a:pt x="14256" y="12960"/>
                  </a:cubicBezTo>
                  <a:cubicBezTo>
                    <a:pt x="13824" y="12960"/>
                    <a:pt x="13392" y="12960"/>
                    <a:pt x="12960" y="14040"/>
                  </a:cubicBezTo>
                  <a:cubicBezTo>
                    <a:pt x="12960" y="14040"/>
                    <a:pt x="12960" y="15120"/>
                    <a:pt x="12528" y="15120"/>
                  </a:cubicBezTo>
                  <a:cubicBezTo>
                    <a:pt x="12528" y="15120"/>
                    <a:pt x="12960" y="16200"/>
                    <a:pt x="12528" y="17280"/>
                  </a:cubicBezTo>
                  <a:cubicBezTo>
                    <a:pt x="12528" y="17280"/>
                    <a:pt x="12528" y="18360"/>
                    <a:pt x="12528" y="18360"/>
                  </a:cubicBezTo>
                  <a:cubicBezTo>
                    <a:pt x="12528" y="18360"/>
                    <a:pt x="12096" y="17280"/>
                    <a:pt x="11664" y="17280"/>
                  </a:cubicBezTo>
                  <a:cubicBezTo>
                    <a:pt x="11232" y="17280"/>
                    <a:pt x="10800" y="17280"/>
                    <a:pt x="10800" y="16200"/>
                  </a:cubicBezTo>
                  <a:cubicBezTo>
                    <a:pt x="10368" y="17280"/>
                    <a:pt x="11664" y="19440"/>
                    <a:pt x="12096" y="19440"/>
                  </a:cubicBezTo>
                  <a:cubicBezTo>
                    <a:pt x="12096" y="20520"/>
                    <a:pt x="12096" y="19440"/>
                    <a:pt x="12528" y="19440"/>
                  </a:cubicBezTo>
                  <a:cubicBezTo>
                    <a:pt x="12528" y="19440"/>
                    <a:pt x="12528" y="19440"/>
                    <a:pt x="12960" y="19440"/>
                  </a:cubicBezTo>
                  <a:cubicBezTo>
                    <a:pt x="13392" y="19440"/>
                    <a:pt x="13392" y="19440"/>
                    <a:pt x="13392" y="19440"/>
                  </a:cubicBezTo>
                  <a:cubicBezTo>
                    <a:pt x="13824" y="18360"/>
                    <a:pt x="13824" y="18360"/>
                    <a:pt x="14256" y="17280"/>
                  </a:cubicBezTo>
                  <a:cubicBezTo>
                    <a:pt x="14688" y="17280"/>
                    <a:pt x="14688" y="18360"/>
                    <a:pt x="14688" y="18360"/>
                  </a:cubicBezTo>
                  <a:cubicBezTo>
                    <a:pt x="15120" y="18360"/>
                    <a:pt x="15552" y="18360"/>
                    <a:pt x="15552" y="18360"/>
                  </a:cubicBezTo>
                  <a:cubicBezTo>
                    <a:pt x="15552" y="18360"/>
                    <a:pt x="15552" y="18360"/>
                    <a:pt x="15984" y="18360"/>
                  </a:cubicBezTo>
                  <a:cubicBezTo>
                    <a:pt x="15984" y="18360"/>
                    <a:pt x="16416" y="18360"/>
                    <a:pt x="16416" y="18360"/>
                  </a:cubicBezTo>
                  <a:cubicBezTo>
                    <a:pt x="16416" y="18360"/>
                    <a:pt x="16848" y="17280"/>
                    <a:pt x="16848" y="16200"/>
                  </a:cubicBezTo>
                  <a:cubicBezTo>
                    <a:pt x="16848" y="16200"/>
                    <a:pt x="16848" y="16200"/>
                    <a:pt x="16848" y="15120"/>
                  </a:cubicBezTo>
                  <a:cubicBezTo>
                    <a:pt x="16848" y="15120"/>
                    <a:pt x="17280" y="15120"/>
                    <a:pt x="17280" y="15120"/>
                  </a:cubicBezTo>
                  <a:cubicBezTo>
                    <a:pt x="17280" y="14040"/>
                    <a:pt x="16848" y="14040"/>
                    <a:pt x="16848" y="14040"/>
                  </a:cubicBezTo>
                  <a:cubicBezTo>
                    <a:pt x="17280" y="12960"/>
                    <a:pt x="17280" y="12960"/>
                    <a:pt x="17280" y="12960"/>
                  </a:cubicBezTo>
                  <a:cubicBezTo>
                    <a:pt x="17280" y="12960"/>
                    <a:pt x="17280" y="12960"/>
                    <a:pt x="17712" y="11880"/>
                  </a:cubicBezTo>
                  <a:cubicBezTo>
                    <a:pt x="17712" y="10800"/>
                    <a:pt x="17280" y="8640"/>
                    <a:pt x="18144" y="8640"/>
                  </a:cubicBezTo>
                  <a:cubicBezTo>
                    <a:pt x="18576" y="8640"/>
                    <a:pt x="18576" y="8640"/>
                    <a:pt x="19008" y="8640"/>
                  </a:cubicBezTo>
                  <a:cubicBezTo>
                    <a:pt x="19008" y="8640"/>
                    <a:pt x="19440" y="9720"/>
                    <a:pt x="19872" y="9720"/>
                  </a:cubicBezTo>
                  <a:cubicBezTo>
                    <a:pt x="19872" y="9720"/>
                    <a:pt x="19872" y="8640"/>
                    <a:pt x="19872" y="8640"/>
                  </a:cubicBezTo>
                  <a:cubicBezTo>
                    <a:pt x="19872" y="8640"/>
                    <a:pt x="20304" y="8640"/>
                    <a:pt x="20304" y="8640"/>
                  </a:cubicBezTo>
                  <a:cubicBezTo>
                    <a:pt x="20304" y="8640"/>
                    <a:pt x="20736" y="8640"/>
                    <a:pt x="20736" y="8640"/>
                  </a:cubicBezTo>
                  <a:cubicBezTo>
                    <a:pt x="21168" y="8640"/>
                    <a:pt x="20736" y="8640"/>
                    <a:pt x="20736" y="7560"/>
                  </a:cubicBezTo>
                  <a:cubicBezTo>
                    <a:pt x="20736" y="6480"/>
                    <a:pt x="20304" y="6480"/>
                    <a:pt x="20736" y="6480"/>
                  </a:cubicBezTo>
                  <a:cubicBezTo>
                    <a:pt x="21168" y="6480"/>
                    <a:pt x="21600" y="6480"/>
                    <a:pt x="21600" y="54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Shape">
              <a:extLst>
                <a:ext uri="{FF2B5EF4-FFF2-40B4-BE49-F238E27FC236}">
                  <a16:creationId xmlns:a16="http://schemas.microsoft.com/office/drawing/2014/main" id="{63433471-7081-439B-931C-A83CD78A005A}"/>
                </a:ext>
              </a:extLst>
            </p:cNvPr>
            <p:cNvSpPr/>
            <p:nvPr/>
          </p:nvSpPr>
          <p:spPr>
            <a:xfrm>
              <a:off x="3634583" y="3095130"/>
              <a:ext cx="53291" cy="14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4" extrusionOk="0">
                  <a:moveTo>
                    <a:pt x="13500" y="7200"/>
                  </a:moveTo>
                  <a:cubicBezTo>
                    <a:pt x="13500" y="7200"/>
                    <a:pt x="13500" y="7200"/>
                    <a:pt x="13500" y="7200"/>
                  </a:cubicBezTo>
                  <a:cubicBezTo>
                    <a:pt x="13500" y="7200"/>
                    <a:pt x="13500" y="7200"/>
                    <a:pt x="13500" y="7200"/>
                  </a:cubicBezTo>
                  <a:close/>
                  <a:moveTo>
                    <a:pt x="13500" y="7200"/>
                  </a:moveTo>
                  <a:cubicBezTo>
                    <a:pt x="13500" y="7200"/>
                    <a:pt x="10800" y="7200"/>
                    <a:pt x="13500" y="7200"/>
                  </a:cubicBezTo>
                  <a:cubicBezTo>
                    <a:pt x="13500" y="7200"/>
                    <a:pt x="13500" y="7200"/>
                    <a:pt x="13500" y="7200"/>
                  </a:cubicBezTo>
                  <a:close/>
                  <a:moveTo>
                    <a:pt x="21600" y="14400"/>
                  </a:moveTo>
                  <a:cubicBezTo>
                    <a:pt x="21600" y="13500"/>
                    <a:pt x="18900" y="12600"/>
                    <a:pt x="16200" y="12600"/>
                  </a:cubicBezTo>
                  <a:cubicBezTo>
                    <a:pt x="16200" y="11700"/>
                    <a:pt x="16200" y="11700"/>
                    <a:pt x="13500" y="10800"/>
                  </a:cubicBezTo>
                  <a:cubicBezTo>
                    <a:pt x="13500" y="10800"/>
                    <a:pt x="13500" y="10800"/>
                    <a:pt x="10800" y="10800"/>
                  </a:cubicBezTo>
                  <a:cubicBezTo>
                    <a:pt x="10800" y="9900"/>
                    <a:pt x="10800" y="8100"/>
                    <a:pt x="10800" y="7200"/>
                  </a:cubicBezTo>
                  <a:cubicBezTo>
                    <a:pt x="10800" y="6300"/>
                    <a:pt x="13500" y="5400"/>
                    <a:pt x="16200" y="5400"/>
                  </a:cubicBezTo>
                  <a:cubicBezTo>
                    <a:pt x="16200" y="5400"/>
                    <a:pt x="13500" y="5400"/>
                    <a:pt x="13500" y="4500"/>
                  </a:cubicBezTo>
                  <a:cubicBezTo>
                    <a:pt x="13500" y="4500"/>
                    <a:pt x="13500" y="3600"/>
                    <a:pt x="13500" y="3600"/>
                  </a:cubicBezTo>
                  <a:cubicBezTo>
                    <a:pt x="10800" y="1800"/>
                    <a:pt x="10800" y="1800"/>
                    <a:pt x="8100" y="0"/>
                  </a:cubicBezTo>
                  <a:cubicBezTo>
                    <a:pt x="8100" y="900"/>
                    <a:pt x="2700" y="0"/>
                    <a:pt x="0" y="0"/>
                  </a:cubicBezTo>
                  <a:cubicBezTo>
                    <a:pt x="0" y="900"/>
                    <a:pt x="2700" y="0"/>
                    <a:pt x="2700" y="900"/>
                  </a:cubicBezTo>
                  <a:cubicBezTo>
                    <a:pt x="2700" y="900"/>
                    <a:pt x="2700" y="900"/>
                    <a:pt x="2700" y="1800"/>
                  </a:cubicBezTo>
                  <a:cubicBezTo>
                    <a:pt x="5400" y="1800"/>
                    <a:pt x="5400" y="1800"/>
                    <a:pt x="5400" y="2700"/>
                  </a:cubicBezTo>
                  <a:cubicBezTo>
                    <a:pt x="5400" y="3600"/>
                    <a:pt x="5400" y="2700"/>
                    <a:pt x="5400" y="3600"/>
                  </a:cubicBezTo>
                  <a:cubicBezTo>
                    <a:pt x="5400" y="3600"/>
                    <a:pt x="2700" y="3600"/>
                    <a:pt x="2700" y="3600"/>
                  </a:cubicBezTo>
                  <a:cubicBezTo>
                    <a:pt x="2700" y="4500"/>
                    <a:pt x="2700" y="4500"/>
                    <a:pt x="2700" y="4500"/>
                  </a:cubicBezTo>
                  <a:cubicBezTo>
                    <a:pt x="2700" y="5400"/>
                    <a:pt x="2700" y="5400"/>
                    <a:pt x="2700" y="5400"/>
                  </a:cubicBezTo>
                  <a:cubicBezTo>
                    <a:pt x="2700" y="6300"/>
                    <a:pt x="2700" y="8100"/>
                    <a:pt x="5400" y="8100"/>
                  </a:cubicBezTo>
                  <a:cubicBezTo>
                    <a:pt x="2700" y="8100"/>
                    <a:pt x="2700" y="8100"/>
                    <a:pt x="0" y="9000"/>
                  </a:cubicBezTo>
                  <a:cubicBezTo>
                    <a:pt x="0" y="9900"/>
                    <a:pt x="0" y="9900"/>
                    <a:pt x="0" y="10800"/>
                  </a:cubicBezTo>
                  <a:cubicBezTo>
                    <a:pt x="0" y="11700"/>
                    <a:pt x="0" y="10800"/>
                    <a:pt x="0" y="11700"/>
                  </a:cubicBezTo>
                  <a:cubicBezTo>
                    <a:pt x="0" y="11700"/>
                    <a:pt x="0" y="12600"/>
                    <a:pt x="2700" y="11700"/>
                  </a:cubicBezTo>
                  <a:cubicBezTo>
                    <a:pt x="2700" y="12600"/>
                    <a:pt x="2700" y="13500"/>
                    <a:pt x="5400" y="13500"/>
                  </a:cubicBezTo>
                  <a:cubicBezTo>
                    <a:pt x="5400" y="13500"/>
                    <a:pt x="5400" y="13500"/>
                    <a:pt x="5400" y="13500"/>
                  </a:cubicBezTo>
                  <a:cubicBezTo>
                    <a:pt x="8100" y="13500"/>
                    <a:pt x="10800" y="13500"/>
                    <a:pt x="10800" y="14400"/>
                  </a:cubicBezTo>
                  <a:cubicBezTo>
                    <a:pt x="10800" y="15300"/>
                    <a:pt x="8100" y="16200"/>
                    <a:pt x="8100" y="17100"/>
                  </a:cubicBezTo>
                  <a:cubicBezTo>
                    <a:pt x="8100" y="18000"/>
                    <a:pt x="10800" y="18900"/>
                    <a:pt x="13500" y="19800"/>
                  </a:cubicBezTo>
                  <a:cubicBezTo>
                    <a:pt x="13500" y="19800"/>
                    <a:pt x="13500" y="19800"/>
                    <a:pt x="13500" y="19800"/>
                  </a:cubicBezTo>
                  <a:cubicBezTo>
                    <a:pt x="16200" y="19800"/>
                    <a:pt x="13500" y="20700"/>
                    <a:pt x="13500" y="20700"/>
                  </a:cubicBezTo>
                  <a:cubicBezTo>
                    <a:pt x="16200" y="21600"/>
                    <a:pt x="16200" y="18900"/>
                    <a:pt x="16200" y="18900"/>
                  </a:cubicBezTo>
                  <a:cubicBezTo>
                    <a:pt x="16200" y="18000"/>
                    <a:pt x="18900" y="18900"/>
                    <a:pt x="18900" y="18000"/>
                  </a:cubicBezTo>
                  <a:cubicBezTo>
                    <a:pt x="21600" y="17100"/>
                    <a:pt x="21600" y="15300"/>
                    <a:pt x="21600" y="144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Shape">
              <a:extLst>
                <a:ext uri="{FF2B5EF4-FFF2-40B4-BE49-F238E27FC236}">
                  <a16:creationId xmlns:a16="http://schemas.microsoft.com/office/drawing/2014/main" id="{95F90033-F735-4636-898D-D53E6A2BC90B}"/>
                </a:ext>
              </a:extLst>
            </p:cNvPr>
            <p:cNvSpPr/>
            <p:nvPr/>
          </p:nvSpPr>
          <p:spPr>
            <a:xfrm>
              <a:off x="3809848" y="3143789"/>
              <a:ext cx="136186" cy="241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860"/>
                  </a:moveTo>
                  <a:cubicBezTo>
                    <a:pt x="20520" y="3780"/>
                    <a:pt x="19440" y="2700"/>
                    <a:pt x="19440" y="1080"/>
                  </a:cubicBezTo>
                  <a:cubicBezTo>
                    <a:pt x="19440" y="1080"/>
                    <a:pt x="18360" y="0"/>
                    <a:pt x="18360" y="0"/>
                  </a:cubicBezTo>
                  <a:cubicBezTo>
                    <a:pt x="17280" y="0"/>
                    <a:pt x="17280" y="540"/>
                    <a:pt x="17280" y="540"/>
                  </a:cubicBezTo>
                  <a:cubicBezTo>
                    <a:pt x="17280" y="1080"/>
                    <a:pt x="17280" y="1620"/>
                    <a:pt x="17280" y="1620"/>
                  </a:cubicBezTo>
                  <a:cubicBezTo>
                    <a:pt x="16200" y="2160"/>
                    <a:pt x="16200" y="2700"/>
                    <a:pt x="15120" y="2700"/>
                  </a:cubicBezTo>
                  <a:cubicBezTo>
                    <a:pt x="15120" y="2700"/>
                    <a:pt x="14040" y="2700"/>
                    <a:pt x="14040" y="2160"/>
                  </a:cubicBezTo>
                  <a:cubicBezTo>
                    <a:pt x="14040" y="2700"/>
                    <a:pt x="14040" y="2700"/>
                    <a:pt x="14040" y="3240"/>
                  </a:cubicBezTo>
                  <a:cubicBezTo>
                    <a:pt x="14040" y="3240"/>
                    <a:pt x="12960" y="3780"/>
                    <a:pt x="14040" y="4320"/>
                  </a:cubicBezTo>
                  <a:cubicBezTo>
                    <a:pt x="12960" y="3780"/>
                    <a:pt x="12960" y="4860"/>
                    <a:pt x="12960" y="4860"/>
                  </a:cubicBezTo>
                  <a:cubicBezTo>
                    <a:pt x="12960" y="4320"/>
                    <a:pt x="12960" y="4320"/>
                    <a:pt x="12960" y="4320"/>
                  </a:cubicBezTo>
                  <a:cubicBezTo>
                    <a:pt x="12960" y="4320"/>
                    <a:pt x="11880" y="4860"/>
                    <a:pt x="11880" y="4860"/>
                  </a:cubicBezTo>
                  <a:cubicBezTo>
                    <a:pt x="11880" y="4860"/>
                    <a:pt x="11880" y="5400"/>
                    <a:pt x="11880" y="5400"/>
                  </a:cubicBezTo>
                  <a:cubicBezTo>
                    <a:pt x="11880" y="4320"/>
                    <a:pt x="8640" y="5940"/>
                    <a:pt x="9720" y="5940"/>
                  </a:cubicBezTo>
                  <a:cubicBezTo>
                    <a:pt x="9720" y="5940"/>
                    <a:pt x="9720" y="5940"/>
                    <a:pt x="8640" y="5940"/>
                  </a:cubicBezTo>
                  <a:cubicBezTo>
                    <a:pt x="8640" y="5940"/>
                    <a:pt x="7560" y="5940"/>
                    <a:pt x="7560" y="5940"/>
                  </a:cubicBezTo>
                  <a:cubicBezTo>
                    <a:pt x="7560" y="5940"/>
                    <a:pt x="7560" y="6480"/>
                    <a:pt x="7560" y="6480"/>
                  </a:cubicBezTo>
                  <a:cubicBezTo>
                    <a:pt x="7560" y="6480"/>
                    <a:pt x="6480" y="6480"/>
                    <a:pt x="6480" y="6480"/>
                  </a:cubicBezTo>
                  <a:cubicBezTo>
                    <a:pt x="6480" y="6480"/>
                    <a:pt x="5400" y="6480"/>
                    <a:pt x="5400" y="6480"/>
                  </a:cubicBezTo>
                  <a:cubicBezTo>
                    <a:pt x="4320" y="7020"/>
                    <a:pt x="4320" y="6480"/>
                    <a:pt x="4320" y="7020"/>
                  </a:cubicBezTo>
                  <a:cubicBezTo>
                    <a:pt x="4320" y="7560"/>
                    <a:pt x="3240" y="8100"/>
                    <a:pt x="3240" y="8100"/>
                  </a:cubicBezTo>
                  <a:cubicBezTo>
                    <a:pt x="2160" y="9180"/>
                    <a:pt x="3240" y="9720"/>
                    <a:pt x="3240" y="10260"/>
                  </a:cubicBezTo>
                  <a:cubicBezTo>
                    <a:pt x="3240" y="10800"/>
                    <a:pt x="3240" y="11340"/>
                    <a:pt x="3240" y="12420"/>
                  </a:cubicBezTo>
                  <a:cubicBezTo>
                    <a:pt x="3240" y="12960"/>
                    <a:pt x="2160" y="14040"/>
                    <a:pt x="1080" y="14580"/>
                  </a:cubicBezTo>
                  <a:cubicBezTo>
                    <a:pt x="1080" y="14580"/>
                    <a:pt x="1080" y="14580"/>
                    <a:pt x="1080" y="15120"/>
                  </a:cubicBezTo>
                  <a:cubicBezTo>
                    <a:pt x="0" y="15120"/>
                    <a:pt x="0" y="16200"/>
                    <a:pt x="0" y="16200"/>
                  </a:cubicBezTo>
                  <a:cubicBezTo>
                    <a:pt x="0" y="16740"/>
                    <a:pt x="0" y="17820"/>
                    <a:pt x="1080" y="18360"/>
                  </a:cubicBezTo>
                  <a:cubicBezTo>
                    <a:pt x="1080" y="18900"/>
                    <a:pt x="1080" y="19980"/>
                    <a:pt x="1080" y="20520"/>
                  </a:cubicBezTo>
                  <a:cubicBezTo>
                    <a:pt x="2160" y="21060"/>
                    <a:pt x="2160" y="21060"/>
                    <a:pt x="2160" y="21060"/>
                  </a:cubicBezTo>
                  <a:cubicBezTo>
                    <a:pt x="3240" y="21060"/>
                    <a:pt x="3240" y="21060"/>
                    <a:pt x="3240" y="2106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5400" y="21600"/>
                    <a:pt x="7560" y="21060"/>
                    <a:pt x="8640" y="21060"/>
                  </a:cubicBezTo>
                  <a:cubicBezTo>
                    <a:pt x="9720" y="21060"/>
                    <a:pt x="9720" y="21060"/>
                    <a:pt x="9720" y="20520"/>
                  </a:cubicBezTo>
                  <a:cubicBezTo>
                    <a:pt x="11880" y="16740"/>
                    <a:pt x="15120" y="12960"/>
                    <a:pt x="17280" y="9720"/>
                  </a:cubicBezTo>
                  <a:cubicBezTo>
                    <a:pt x="17280" y="9180"/>
                    <a:pt x="18360" y="8640"/>
                    <a:pt x="18360" y="8100"/>
                  </a:cubicBezTo>
                  <a:cubicBezTo>
                    <a:pt x="18360" y="7560"/>
                    <a:pt x="19440" y="7560"/>
                    <a:pt x="19440" y="6480"/>
                  </a:cubicBezTo>
                  <a:cubicBezTo>
                    <a:pt x="19440" y="6480"/>
                    <a:pt x="18360" y="4860"/>
                    <a:pt x="19440" y="5400"/>
                  </a:cubicBezTo>
                  <a:cubicBezTo>
                    <a:pt x="19440" y="5400"/>
                    <a:pt x="19440" y="6480"/>
                    <a:pt x="20520" y="5940"/>
                  </a:cubicBezTo>
                  <a:cubicBezTo>
                    <a:pt x="20520" y="5940"/>
                    <a:pt x="21600" y="5400"/>
                    <a:pt x="21600" y="486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" name="Shape">
              <a:extLst>
                <a:ext uri="{FF2B5EF4-FFF2-40B4-BE49-F238E27FC236}">
                  <a16:creationId xmlns:a16="http://schemas.microsoft.com/office/drawing/2014/main" id="{69506A76-B446-41F0-98C3-21595F2B6CA7}"/>
                </a:ext>
              </a:extLst>
            </p:cNvPr>
            <p:cNvSpPr/>
            <p:nvPr/>
          </p:nvSpPr>
          <p:spPr>
            <a:xfrm>
              <a:off x="3403662" y="2164263"/>
              <a:ext cx="41448" cy="26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75" extrusionOk="0">
                  <a:moveTo>
                    <a:pt x="21600" y="8640"/>
                  </a:moveTo>
                  <a:cubicBezTo>
                    <a:pt x="18000" y="4320"/>
                    <a:pt x="18000" y="0"/>
                    <a:pt x="14400" y="0"/>
                  </a:cubicBezTo>
                  <a:cubicBezTo>
                    <a:pt x="10800" y="0"/>
                    <a:pt x="7200" y="0"/>
                    <a:pt x="7200" y="4320"/>
                  </a:cubicBezTo>
                  <a:cubicBezTo>
                    <a:pt x="7200" y="4320"/>
                    <a:pt x="7200" y="4320"/>
                    <a:pt x="7200" y="4320"/>
                  </a:cubicBezTo>
                  <a:cubicBezTo>
                    <a:pt x="3600" y="4320"/>
                    <a:pt x="3600" y="4320"/>
                    <a:pt x="3600" y="4320"/>
                  </a:cubicBezTo>
                  <a:cubicBezTo>
                    <a:pt x="3600" y="4320"/>
                    <a:pt x="3600" y="4320"/>
                    <a:pt x="0" y="4320"/>
                  </a:cubicBezTo>
                  <a:cubicBezTo>
                    <a:pt x="3600" y="4320"/>
                    <a:pt x="0" y="8640"/>
                    <a:pt x="0" y="8640"/>
                  </a:cubicBezTo>
                  <a:cubicBezTo>
                    <a:pt x="0" y="8640"/>
                    <a:pt x="0" y="8640"/>
                    <a:pt x="0" y="8640"/>
                  </a:cubicBezTo>
                  <a:cubicBezTo>
                    <a:pt x="0" y="17280"/>
                    <a:pt x="3600" y="21600"/>
                    <a:pt x="7200" y="17280"/>
                  </a:cubicBezTo>
                  <a:cubicBezTo>
                    <a:pt x="10800" y="17280"/>
                    <a:pt x="10800" y="17280"/>
                    <a:pt x="10800" y="17280"/>
                  </a:cubicBezTo>
                  <a:cubicBezTo>
                    <a:pt x="14400" y="17280"/>
                    <a:pt x="14400" y="17280"/>
                    <a:pt x="18000" y="17280"/>
                  </a:cubicBezTo>
                  <a:cubicBezTo>
                    <a:pt x="21600" y="12960"/>
                    <a:pt x="21600" y="12960"/>
                    <a:pt x="21600" y="864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Square">
              <a:extLst>
                <a:ext uri="{FF2B5EF4-FFF2-40B4-BE49-F238E27FC236}">
                  <a16:creationId xmlns:a16="http://schemas.microsoft.com/office/drawing/2014/main" id="{F8089019-B837-4A3B-B1C7-09B5A4083C41}"/>
                </a:ext>
              </a:extLst>
            </p:cNvPr>
            <p:cNvSpPr/>
            <p:nvPr/>
          </p:nvSpPr>
          <p:spPr>
            <a:xfrm>
              <a:off x="5031368" y="2523387"/>
              <a:ext cx="9474" cy="8463"/>
            </a:xfrm>
            <a:prstGeom prst="rect">
              <a:avLst/>
            </a:pr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Shape">
              <a:extLst>
                <a:ext uri="{FF2B5EF4-FFF2-40B4-BE49-F238E27FC236}">
                  <a16:creationId xmlns:a16="http://schemas.microsoft.com/office/drawing/2014/main" id="{7DA4F15C-D28D-4F7E-A974-1FC008E1D555}"/>
                </a:ext>
              </a:extLst>
            </p:cNvPr>
            <p:cNvSpPr/>
            <p:nvPr/>
          </p:nvSpPr>
          <p:spPr>
            <a:xfrm>
              <a:off x="3166818" y="2025691"/>
              <a:ext cx="14211" cy="12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10800" y="10800"/>
                    <a:pt x="10800" y="0"/>
                    <a:pt x="10800" y="0"/>
                  </a:cubicBezTo>
                  <a:cubicBezTo>
                    <a:pt x="0" y="0"/>
                    <a:pt x="0" y="10800"/>
                    <a:pt x="0" y="10800"/>
                  </a:cubicBezTo>
                  <a:cubicBezTo>
                    <a:pt x="0" y="108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21600" y="108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Shape">
              <a:extLst>
                <a:ext uri="{FF2B5EF4-FFF2-40B4-BE49-F238E27FC236}">
                  <a16:creationId xmlns:a16="http://schemas.microsoft.com/office/drawing/2014/main" id="{E2FA86FF-D89A-4978-AC54-06611553646B}"/>
                </a:ext>
              </a:extLst>
            </p:cNvPr>
            <p:cNvSpPr/>
            <p:nvPr/>
          </p:nvSpPr>
          <p:spPr>
            <a:xfrm>
              <a:off x="3397740" y="1923084"/>
              <a:ext cx="80527" cy="42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171"/>
                  </a:moveTo>
                  <a:cubicBezTo>
                    <a:pt x="0" y="6171"/>
                    <a:pt x="0" y="9257"/>
                    <a:pt x="0" y="9257"/>
                  </a:cubicBezTo>
                  <a:cubicBezTo>
                    <a:pt x="0" y="9257"/>
                    <a:pt x="0" y="9257"/>
                    <a:pt x="0" y="9257"/>
                  </a:cubicBezTo>
                  <a:cubicBezTo>
                    <a:pt x="0" y="6171"/>
                    <a:pt x="0" y="6171"/>
                    <a:pt x="0" y="6171"/>
                  </a:cubicBezTo>
                  <a:close/>
                  <a:moveTo>
                    <a:pt x="21600" y="9257"/>
                  </a:moveTo>
                  <a:cubicBezTo>
                    <a:pt x="19800" y="9257"/>
                    <a:pt x="21600" y="6171"/>
                    <a:pt x="21600" y="6171"/>
                  </a:cubicBezTo>
                  <a:cubicBezTo>
                    <a:pt x="21600" y="3086"/>
                    <a:pt x="19800" y="3086"/>
                    <a:pt x="19800" y="3086"/>
                  </a:cubicBezTo>
                  <a:cubicBezTo>
                    <a:pt x="18000" y="3086"/>
                    <a:pt x="16200" y="3086"/>
                    <a:pt x="16200" y="0"/>
                  </a:cubicBezTo>
                  <a:cubicBezTo>
                    <a:pt x="16200" y="0"/>
                    <a:pt x="14400" y="0"/>
                    <a:pt x="14400" y="0"/>
                  </a:cubicBezTo>
                  <a:cubicBezTo>
                    <a:pt x="14400" y="0"/>
                    <a:pt x="12600" y="0"/>
                    <a:pt x="12600" y="0"/>
                  </a:cubicBezTo>
                  <a:cubicBezTo>
                    <a:pt x="12600" y="0"/>
                    <a:pt x="10800" y="0"/>
                    <a:pt x="9000" y="0"/>
                  </a:cubicBezTo>
                  <a:cubicBezTo>
                    <a:pt x="7200" y="0"/>
                    <a:pt x="7200" y="0"/>
                    <a:pt x="5400" y="0"/>
                  </a:cubicBezTo>
                  <a:cubicBezTo>
                    <a:pt x="3600" y="0"/>
                    <a:pt x="0" y="0"/>
                    <a:pt x="0" y="3086"/>
                  </a:cubicBezTo>
                  <a:cubicBezTo>
                    <a:pt x="0" y="3086"/>
                    <a:pt x="0" y="9257"/>
                    <a:pt x="0" y="9257"/>
                  </a:cubicBezTo>
                  <a:cubicBezTo>
                    <a:pt x="1800" y="9257"/>
                    <a:pt x="5400" y="9257"/>
                    <a:pt x="5400" y="9257"/>
                  </a:cubicBezTo>
                  <a:cubicBezTo>
                    <a:pt x="7200" y="12343"/>
                    <a:pt x="5400" y="15429"/>
                    <a:pt x="7200" y="15429"/>
                  </a:cubicBezTo>
                  <a:cubicBezTo>
                    <a:pt x="7200" y="15429"/>
                    <a:pt x="9000" y="18514"/>
                    <a:pt x="9000" y="18514"/>
                  </a:cubicBezTo>
                  <a:cubicBezTo>
                    <a:pt x="10800" y="18514"/>
                    <a:pt x="9000" y="18514"/>
                    <a:pt x="10800" y="21600"/>
                  </a:cubicBezTo>
                  <a:cubicBezTo>
                    <a:pt x="10800" y="21600"/>
                    <a:pt x="12600" y="21600"/>
                    <a:pt x="12600" y="21600"/>
                  </a:cubicBezTo>
                  <a:cubicBezTo>
                    <a:pt x="14400" y="21600"/>
                    <a:pt x="16200" y="18514"/>
                    <a:pt x="18000" y="18514"/>
                  </a:cubicBezTo>
                  <a:cubicBezTo>
                    <a:pt x="18000" y="18514"/>
                    <a:pt x="18000" y="18514"/>
                    <a:pt x="18000" y="18514"/>
                  </a:cubicBezTo>
                  <a:cubicBezTo>
                    <a:pt x="19800" y="18514"/>
                    <a:pt x="18000" y="18514"/>
                    <a:pt x="18000" y="18514"/>
                  </a:cubicBezTo>
                  <a:cubicBezTo>
                    <a:pt x="18000" y="15429"/>
                    <a:pt x="18000" y="18514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2343"/>
                    <a:pt x="19800" y="12343"/>
                    <a:pt x="19800" y="12343"/>
                  </a:cubicBezTo>
                  <a:cubicBezTo>
                    <a:pt x="19800" y="9257"/>
                    <a:pt x="19800" y="9257"/>
                    <a:pt x="19800" y="9257"/>
                  </a:cubicBezTo>
                  <a:cubicBezTo>
                    <a:pt x="21600" y="9257"/>
                    <a:pt x="21600" y="9257"/>
                    <a:pt x="21600" y="9257"/>
                  </a:cubicBezTo>
                  <a:cubicBezTo>
                    <a:pt x="21600" y="9257"/>
                    <a:pt x="21600" y="9257"/>
                    <a:pt x="21600" y="9257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Shape">
              <a:extLst>
                <a:ext uri="{FF2B5EF4-FFF2-40B4-BE49-F238E27FC236}">
                  <a16:creationId xmlns:a16="http://schemas.microsoft.com/office/drawing/2014/main" id="{564832D3-4CEA-428A-AD4A-189F1B2D6135}"/>
                </a:ext>
              </a:extLst>
            </p:cNvPr>
            <p:cNvSpPr/>
            <p:nvPr/>
          </p:nvSpPr>
          <p:spPr>
            <a:xfrm>
              <a:off x="3220108" y="2077641"/>
              <a:ext cx="9474" cy="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600" extrusionOk="0">
                  <a:moveTo>
                    <a:pt x="21600" y="0"/>
                  </a:moveTo>
                  <a:cubicBezTo>
                    <a:pt x="21600" y="0"/>
                    <a:pt x="21600" y="0"/>
                    <a:pt x="0" y="0"/>
                  </a:cubicBezTo>
                  <a:cubicBezTo>
                    <a:pt x="0" y="0"/>
                    <a:pt x="0" y="21600"/>
                    <a:pt x="21600" y="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Shape">
              <a:extLst>
                <a:ext uri="{FF2B5EF4-FFF2-40B4-BE49-F238E27FC236}">
                  <a16:creationId xmlns:a16="http://schemas.microsoft.com/office/drawing/2014/main" id="{6026E128-106F-498F-AE57-C3A2BA9D73A6}"/>
                </a:ext>
              </a:extLst>
            </p:cNvPr>
            <p:cNvSpPr/>
            <p:nvPr/>
          </p:nvSpPr>
          <p:spPr>
            <a:xfrm>
              <a:off x="3221292" y="2328222"/>
              <a:ext cx="271187" cy="24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020"/>
                  </a:moveTo>
                  <a:cubicBezTo>
                    <a:pt x="21600" y="16859"/>
                    <a:pt x="21060" y="14224"/>
                    <a:pt x="21060" y="11063"/>
                  </a:cubicBezTo>
                  <a:cubicBezTo>
                    <a:pt x="21060" y="9483"/>
                    <a:pt x="21060" y="7902"/>
                    <a:pt x="21060" y="5795"/>
                  </a:cubicBezTo>
                  <a:cubicBezTo>
                    <a:pt x="21060" y="5795"/>
                    <a:pt x="20520" y="5268"/>
                    <a:pt x="20520" y="4741"/>
                  </a:cubicBezTo>
                  <a:cubicBezTo>
                    <a:pt x="21060" y="4741"/>
                    <a:pt x="21060" y="4741"/>
                    <a:pt x="21060" y="4215"/>
                  </a:cubicBezTo>
                  <a:cubicBezTo>
                    <a:pt x="21060" y="3688"/>
                    <a:pt x="21060" y="3688"/>
                    <a:pt x="21060" y="3161"/>
                  </a:cubicBezTo>
                  <a:cubicBezTo>
                    <a:pt x="21060" y="2634"/>
                    <a:pt x="21600" y="2107"/>
                    <a:pt x="20520" y="2107"/>
                  </a:cubicBezTo>
                  <a:cubicBezTo>
                    <a:pt x="19980" y="2107"/>
                    <a:pt x="19440" y="2107"/>
                    <a:pt x="18900" y="1580"/>
                  </a:cubicBezTo>
                  <a:cubicBezTo>
                    <a:pt x="18360" y="1580"/>
                    <a:pt x="18900" y="1054"/>
                    <a:pt x="18360" y="1054"/>
                  </a:cubicBezTo>
                  <a:cubicBezTo>
                    <a:pt x="18360" y="1054"/>
                    <a:pt x="17820" y="1054"/>
                    <a:pt x="17280" y="527"/>
                  </a:cubicBezTo>
                  <a:cubicBezTo>
                    <a:pt x="16740" y="527"/>
                    <a:pt x="16200" y="527"/>
                    <a:pt x="15660" y="1054"/>
                  </a:cubicBezTo>
                  <a:cubicBezTo>
                    <a:pt x="15120" y="1054"/>
                    <a:pt x="14040" y="1580"/>
                    <a:pt x="14040" y="2107"/>
                  </a:cubicBezTo>
                  <a:cubicBezTo>
                    <a:pt x="14040" y="3161"/>
                    <a:pt x="14580" y="3161"/>
                    <a:pt x="14040" y="4215"/>
                  </a:cubicBezTo>
                  <a:cubicBezTo>
                    <a:pt x="13500" y="5268"/>
                    <a:pt x="11340" y="4215"/>
                    <a:pt x="10260" y="3688"/>
                  </a:cubicBezTo>
                  <a:cubicBezTo>
                    <a:pt x="9720" y="3161"/>
                    <a:pt x="8640" y="3161"/>
                    <a:pt x="8640" y="2634"/>
                  </a:cubicBezTo>
                  <a:cubicBezTo>
                    <a:pt x="8100" y="2107"/>
                    <a:pt x="8100" y="1580"/>
                    <a:pt x="7560" y="1054"/>
                  </a:cubicBezTo>
                  <a:cubicBezTo>
                    <a:pt x="7020" y="1054"/>
                    <a:pt x="5940" y="527"/>
                    <a:pt x="4860" y="527"/>
                  </a:cubicBezTo>
                  <a:cubicBezTo>
                    <a:pt x="4320" y="527"/>
                    <a:pt x="4320" y="527"/>
                    <a:pt x="4320" y="527"/>
                  </a:cubicBezTo>
                  <a:cubicBezTo>
                    <a:pt x="3780" y="527"/>
                    <a:pt x="3240" y="527"/>
                    <a:pt x="2700" y="0"/>
                  </a:cubicBezTo>
                  <a:cubicBezTo>
                    <a:pt x="2700" y="527"/>
                    <a:pt x="2700" y="1054"/>
                    <a:pt x="2700" y="1580"/>
                  </a:cubicBezTo>
                  <a:cubicBezTo>
                    <a:pt x="2160" y="2107"/>
                    <a:pt x="1620" y="2107"/>
                    <a:pt x="1080" y="2634"/>
                  </a:cubicBezTo>
                  <a:cubicBezTo>
                    <a:pt x="540" y="3161"/>
                    <a:pt x="1080" y="3688"/>
                    <a:pt x="1080" y="4215"/>
                  </a:cubicBezTo>
                  <a:cubicBezTo>
                    <a:pt x="540" y="4741"/>
                    <a:pt x="0" y="4741"/>
                    <a:pt x="0" y="5268"/>
                  </a:cubicBezTo>
                  <a:cubicBezTo>
                    <a:pt x="0" y="5795"/>
                    <a:pt x="0" y="6849"/>
                    <a:pt x="540" y="7376"/>
                  </a:cubicBezTo>
                  <a:cubicBezTo>
                    <a:pt x="540" y="7902"/>
                    <a:pt x="540" y="8429"/>
                    <a:pt x="540" y="8429"/>
                  </a:cubicBezTo>
                  <a:cubicBezTo>
                    <a:pt x="540" y="8956"/>
                    <a:pt x="540" y="8956"/>
                    <a:pt x="540" y="8956"/>
                  </a:cubicBezTo>
                  <a:cubicBezTo>
                    <a:pt x="540" y="9483"/>
                    <a:pt x="540" y="10010"/>
                    <a:pt x="540" y="10537"/>
                  </a:cubicBezTo>
                  <a:cubicBezTo>
                    <a:pt x="0" y="11063"/>
                    <a:pt x="0" y="11063"/>
                    <a:pt x="0" y="11063"/>
                  </a:cubicBezTo>
                  <a:cubicBezTo>
                    <a:pt x="0" y="11590"/>
                    <a:pt x="540" y="12117"/>
                    <a:pt x="540" y="12117"/>
                  </a:cubicBezTo>
                  <a:cubicBezTo>
                    <a:pt x="540" y="12644"/>
                    <a:pt x="540" y="13698"/>
                    <a:pt x="1080" y="13698"/>
                  </a:cubicBezTo>
                  <a:cubicBezTo>
                    <a:pt x="1620" y="13698"/>
                    <a:pt x="1620" y="13698"/>
                    <a:pt x="2160" y="13698"/>
                  </a:cubicBezTo>
                  <a:cubicBezTo>
                    <a:pt x="2160" y="13698"/>
                    <a:pt x="2700" y="13698"/>
                    <a:pt x="2700" y="14224"/>
                  </a:cubicBezTo>
                  <a:cubicBezTo>
                    <a:pt x="3240" y="14224"/>
                    <a:pt x="3240" y="15278"/>
                    <a:pt x="3780" y="15278"/>
                  </a:cubicBezTo>
                  <a:cubicBezTo>
                    <a:pt x="4320" y="15805"/>
                    <a:pt x="5400" y="15805"/>
                    <a:pt x="5940" y="15805"/>
                  </a:cubicBezTo>
                  <a:cubicBezTo>
                    <a:pt x="5940" y="16332"/>
                    <a:pt x="6480" y="16859"/>
                    <a:pt x="6480" y="16859"/>
                  </a:cubicBezTo>
                  <a:cubicBezTo>
                    <a:pt x="7020" y="16859"/>
                    <a:pt x="7020" y="16332"/>
                    <a:pt x="7560" y="16332"/>
                  </a:cubicBezTo>
                  <a:cubicBezTo>
                    <a:pt x="7560" y="15805"/>
                    <a:pt x="8640" y="15278"/>
                    <a:pt x="9180" y="15278"/>
                  </a:cubicBezTo>
                  <a:cubicBezTo>
                    <a:pt x="9180" y="15278"/>
                    <a:pt x="9720" y="15805"/>
                    <a:pt x="9720" y="15805"/>
                  </a:cubicBezTo>
                  <a:cubicBezTo>
                    <a:pt x="10260" y="16332"/>
                    <a:pt x="10800" y="16332"/>
                    <a:pt x="11340" y="16859"/>
                  </a:cubicBezTo>
                  <a:cubicBezTo>
                    <a:pt x="14580" y="18439"/>
                    <a:pt x="17280" y="20020"/>
                    <a:pt x="19980" y="21600"/>
                  </a:cubicBezTo>
                  <a:cubicBezTo>
                    <a:pt x="19980" y="21073"/>
                    <a:pt x="19980" y="21073"/>
                    <a:pt x="19980" y="21073"/>
                  </a:cubicBezTo>
                  <a:cubicBezTo>
                    <a:pt x="20520" y="21073"/>
                    <a:pt x="21060" y="21073"/>
                    <a:pt x="21600" y="21073"/>
                  </a:cubicBezTo>
                  <a:cubicBezTo>
                    <a:pt x="21600" y="20546"/>
                    <a:pt x="21600" y="20546"/>
                    <a:pt x="21600" y="20020"/>
                  </a:cubicBezTo>
                  <a:close/>
                </a:path>
              </a:pathLst>
            </a:custGeom>
            <a:solidFill>
              <a:srgbClr val="E1CF8F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" name="Shape">
              <a:extLst>
                <a:ext uri="{FF2B5EF4-FFF2-40B4-BE49-F238E27FC236}">
                  <a16:creationId xmlns:a16="http://schemas.microsoft.com/office/drawing/2014/main" id="{B39229F1-DADC-4B41-BADB-0EE269C020EA}"/>
                </a:ext>
              </a:extLst>
            </p:cNvPr>
            <p:cNvSpPr/>
            <p:nvPr/>
          </p:nvSpPr>
          <p:spPr>
            <a:xfrm>
              <a:off x="2848263" y="2772672"/>
              <a:ext cx="74606" cy="74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7" extrusionOk="0">
                  <a:moveTo>
                    <a:pt x="21600" y="14031"/>
                  </a:moveTo>
                  <a:cubicBezTo>
                    <a:pt x="21600" y="14031"/>
                    <a:pt x="19636" y="12369"/>
                    <a:pt x="17673" y="12369"/>
                  </a:cubicBezTo>
                  <a:cubicBezTo>
                    <a:pt x="17673" y="12369"/>
                    <a:pt x="17673" y="12369"/>
                    <a:pt x="17673" y="10708"/>
                  </a:cubicBezTo>
                  <a:cubicBezTo>
                    <a:pt x="17673" y="10708"/>
                    <a:pt x="17673" y="10708"/>
                    <a:pt x="17673" y="10708"/>
                  </a:cubicBezTo>
                  <a:cubicBezTo>
                    <a:pt x="15709" y="10708"/>
                    <a:pt x="15709" y="10708"/>
                    <a:pt x="13745" y="10708"/>
                  </a:cubicBezTo>
                  <a:cubicBezTo>
                    <a:pt x="15709" y="9046"/>
                    <a:pt x="17673" y="5723"/>
                    <a:pt x="15709" y="4062"/>
                  </a:cubicBezTo>
                  <a:cubicBezTo>
                    <a:pt x="13745" y="4062"/>
                    <a:pt x="13745" y="5723"/>
                    <a:pt x="11782" y="5723"/>
                  </a:cubicBezTo>
                  <a:cubicBezTo>
                    <a:pt x="11782" y="5723"/>
                    <a:pt x="9818" y="5723"/>
                    <a:pt x="9818" y="5723"/>
                  </a:cubicBezTo>
                  <a:cubicBezTo>
                    <a:pt x="9818" y="5723"/>
                    <a:pt x="9818" y="4062"/>
                    <a:pt x="9818" y="2400"/>
                  </a:cubicBezTo>
                  <a:cubicBezTo>
                    <a:pt x="9818" y="2400"/>
                    <a:pt x="9818" y="739"/>
                    <a:pt x="9818" y="739"/>
                  </a:cubicBezTo>
                  <a:cubicBezTo>
                    <a:pt x="7855" y="-923"/>
                    <a:pt x="7855" y="739"/>
                    <a:pt x="7855" y="739"/>
                  </a:cubicBezTo>
                  <a:cubicBezTo>
                    <a:pt x="5891" y="-923"/>
                    <a:pt x="5891" y="739"/>
                    <a:pt x="5891" y="739"/>
                  </a:cubicBezTo>
                  <a:cubicBezTo>
                    <a:pt x="5891" y="739"/>
                    <a:pt x="5891" y="2400"/>
                    <a:pt x="3927" y="2400"/>
                  </a:cubicBezTo>
                  <a:cubicBezTo>
                    <a:pt x="3927" y="4062"/>
                    <a:pt x="3927" y="4062"/>
                    <a:pt x="1964" y="5723"/>
                  </a:cubicBezTo>
                  <a:cubicBezTo>
                    <a:pt x="1964" y="5723"/>
                    <a:pt x="0" y="7385"/>
                    <a:pt x="0" y="7385"/>
                  </a:cubicBezTo>
                  <a:cubicBezTo>
                    <a:pt x="1964" y="10708"/>
                    <a:pt x="5891" y="12369"/>
                    <a:pt x="7855" y="14031"/>
                  </a:cubicBezTo>
                  <a:cubicBezTo>
                    <a:pt x="11782" y="15692"/>
                    <a:pt x="15709" y="19015"/>
                    <a:pt x="19636" y="20677"/>
                  </a:cubicBezTo>
                  <a:cubicBezTo>
                    <a:pt x="19636" y="19015"/>
                    <a:pt x="21600" y="15692"/>
                    <a:pt x="21600" y="14031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" name="Shape">
              <a:extLst>
                <a:ext uri="{FF2B5EF4-FFF2-40B4-BE49-F238E27FC236}">
                  <a16:creationId xmlns:a16="http://schemas.microsoft.com/office/drawing/2014/main" id="{D2C40486-AD4D-49F5-8F1C-072390042BF3}"/>
                </a:ext>
              </a:extLst>
            </p:cNvPr>
            <p:cNvSpPr/>
            <p:nvPr/>
          </p:nvSpPr>
          <p:spPr>
            <a:xfrm>
              <a:off x="3525635" y="3439974"/>
              <a:ext cx="34343" cy="3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0"/>
                  </a:moveTo>
                  <a:cubicBezTo>
                    <a:pt x="21600" y="3600"/>
                    <a:pt x="17280" y="0"/>
                    <a:pt x="17280" y="0"/>
                  </a:cubicBezTo>
                  <a:cubicBezTo>
                    <a:pt x="12960" y="0"/>
                    <a:pt x="8640" y="3600"/>
                    <a:pt x="4320" y="3600"/>
                  </a:cubicBezTo>
                  <a:cubicBezTo>
                    <a:pt x="4320" y="7200"/>
                    <a:pt x="0" y="7200"/>
                    <a:pt x="0" y="10800"/>
                  </a:cubicBezTo>
                  <a:cubicBezTo>
                    <a:pt x="0" y="10800"/>
                    <a:pt x="0" y="10800"/>
                    <a:pt x="0" y="14400"/>
                  </a:cubicBezTo>
                  <a:cubicBezTo>
                    <a:pt x="0" y="14400"/>
                    <a:pt x="0" y="18000"/>
                    <a:pt x="0" y="18000"/>
                  </a:cubicBezTo>
                  <a:cubicBezTo>
                    <a:pt x="0" y="18000"/>
                    <a:pt x="4320" y="21600"/>
                    <a:pt x="8640" y="21600"/>
                  </a:cubicBezTo>
                  <a:cubicBezTo>
                    <a:pt x="8640" y="21600"/>
                    <a:pt x="8640" y="18000"/>
                    <a:pt x="12960" y="18000"/>
                  </a:cubicBezTo>
                  <a:cubicBezTo>
                    <a:pt x="12960" y="14400"/>
                    <a:pt x="17280" y="14400"/>
                    <a:pt x="21600" y="14400"/>
                  </a:cubicBezTo>
                  <a:cubicBezTo>
                    <a:pt x="21600" y="14400"/>
                    <a:pt x="21600" y="7200"/>
                    <a:pt x="21600" y="72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Shape">
              <a:extLst>
                <a:ext uri="{FF2B5EF4-FFF2-40B4-BE49-F238E27FC236}">
                  <a16:creationId xmlns:a16="http://schemas.microsoft.com/office/drawing/2014/main" id="{31E02DC4-F993-4FE0-B0F4-A942C730277F}"/>
                </a:ext>
              </a:extLst>
            </p:cNvPr>
            <p:cNvSpPr/>
            <p:nvPr/>
          </p:nvSpPr>
          <p:spPr>
            <a:xfrm>
              <a:off x="3654716" y="2303893"/>
              <a:ext cx="23455" cy="29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0" h="21600" extrusionOk="0">
                  <a:moveTo>
                    <a:pt x="16200" y="4320"/>
                  </a:moveTo>
                  <a:cubicBezTo>
                    <a:pt x="16200" y="0"/>
                    <a:pt x="16200" y="0"/>
                    <a:pt x="16200" y="0"/>
                  </a:cubicBezTo>
                  <a:cubicBezTo>
                    <a:pt x="16200" y="0"/>
                    <a:pt x="10800" y="0"/>
                    <a:pt x="10800" y="0"/>
                  </a:cubicBezTo>
                  <a:cubicBezTo>
                    <a:pt x="10800" y="0"/>
                    <a:pt x="5400" y="4320"/>
                    <a:pt x="5400" y="8640"/>
                  </a:cubicBezTo>
                  <a:cubicBezTo>
                    <a:pt x="5400" y="12960"/>
                    <a:pt x="0" y="17280"/>
                    <a:pt x="0" y="21600"/>
                  </a:cubicBezTo>
                  <a:cubicBezTo>
                    <a:pt x="5400" y="21600"/>
                    <a:pt x="10800" y="17280"/>
                    <a:pt x="10800" y="12960"/>
                  </a:cubicBezTo>
                  <a:cubicBezTo>
                    <a:pt x="10800" y="12960"/>
                    <a:pt x="10800" y="8640"/>
                    <a:pt x="16200" y="8640"/>
                  </a:cubicBezTo>
                  <a:cubicBezTo>
                    <a:pt x="16200" y="8640"/>
                    <a:pt x="21600" y="4320"/>
                    <a:pt x="16200" y="432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Shape">
              <a:extLst>
                <a:ext uri="{FF2B5EF4-FFF2-40B4-BE49-F238E27FC236}">
                  <a16:creationId xmlns:a16="http://schemas.microsoft.com/office/drawing/2014/main" id="{DFD3B54E-53AA-4947-8BC3-0524FA4B9088}"/>
                </a:ext>
              </a:extLst>
            </p:cNvPr>
            <p:cNvSpPr/>
            <p:nvPr/>
          </p:nvSpPr>
          <p:spPr>
            <a:xfrm>
              <a:off x="3397740" y="1892148"/>
              <a:ext cx="100659" cy="4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18" extrusionOk="0">
                  <a:moveTo>
                    <a:pt x="21600" y="13918"/>
                  </a:moveTo>
                  <a:cubicBezTo>
                    <a:pt x="21600" y="11218"/>
                    <a:pt x="20160" y="8518"/>
                    <a:pt x="20160" y="8518"/>
                  </a:cubicBezTo>
                  <a:cubicBezTo>
                    <a:pt x="20160" y="5818"/>
                    <a:pt x="21600" y="5818"/>
                    <a:pt x="18720" y="5818"/>
                  </a:cubicBezTo>
                  <a:cubicBezTo>
                    <a:pt x="18720" y="3118"/>
                    <a:pt x="18720" y="3118"/>
                    <a:pt x="17280" y="3118"/>
                  </a:cubicBezTo>
                  <a:cubicBezTo>
                    <a:pt x="15840" y="3118"/>
                    <a:pt x="15840" y="3118"/>
                    <a:pt x="14400" y="3118"/>
                  </a:cubicBezTo>
                  <a:cubicBezTo>
                    <a:pt x="12960" y="418"/>
                    <a:pt x="8640" y="-2282"/>
                    <a:pt x="10080" y="3118"/>
                  </a:cubicBezTo>
                  <a:cubicBezTo>
                    <a:pt x="10080" y="5818"/>
                    <a:pt x="10080" y="5818"/>
                    <a:pt x="8640" y="8518"/>
                  </a:cubicBezTo>
                  <a:cubicBezTo>
                    <a:pt x="8640" y="8518"/>
                    <a:pt x="8640" y="8518"/>
                    <a:pt x="7200" y="8518"/>
                  </a:cubicBezTo>
                  <a:cubicBezTo>
                    <a:pt x="5760" y="8518"/>
                    <a:pt x="5760" y="3118"/>
                    <a:pt x="4320" y="3118"/>
                  </a:cubicBezTo>
                  <a:cubicBezTo>
                    <a:pt x="2880" y="3118"/>
                    <a:pt x="1440" y="5818"/>
                    <a:pt x="0" y="5818"/>
                  </a:cubicBezTo>
                  <a:cubicBezTo>
                    <a:pt x="0" y="8518"/>
                    <a:pt x="0" y="8518"/>
                    <a:pt x="0" y="11218"/>
                  </a:cubicBezTo>
                  <a:cubicBezTo>
                    <a:pt x="0" y="11218"/>
                    <a:pt x="0" y="13918"/>
                    <a:pt x="0" y="16618"/>
                  </a:cubicBezTo>
                  <a:cubicBezTo>
                    <a:pt x="0" y="13918"/>
                    <a:pt x="1440" y="13918"/>
                    <a:pt x="2880" y="13918"/>
                  </a:cubicBezTo>
                  <a:cubicBezTo>
                    <a:pt x="4320" y="11218"/>
                    <a:pt x="4320" y="13918"/>
                    <a:pt x="5760" y="13918"/>
                  </a:cubicBezTo>
                  <a:cubicBezTo>
                    <a:pt x="7200" y="13918"/>
                    <a:pt x="7200" y="13918"/>
                    <a:pt x="8640" y="13918"/>
                  </a:cubicBezTo>
                  <a:cubicBezTo>
                    <a:pt x="10080" y="13918"/>
                    <a:pt x="11520" y="13918"/>
                    <a:pt x="11520" y="13918"/>
                  </a:cubicBezTo>
                  <a:cubicBezTo>
                    <a:pt x="11520" y="13918"/>
                    <a:pt x="11520" y="13918"/>
                    <a:pt x="12960" y="13918"/>
                  </a:cubicBezTo>
                  <a:cubicBezTo>
                    <a:pt x="12960" y="16618"/>
                    <a:pt x="14400" y="16618"/>
                    <a:pt x="14400" y="16618"/>
                  </a:cubicBezTo>
                  <a:cubicBezTo>
                    <a:pt x="15840" y="16618"/>
                    <a:pt x="15840" y="19318"/>
                    <a:pt x="17280" y="19318"/>
                  </a:cubicBezTo>
                  <a:cubicBezTo>
                    <a:pt x="17280" y="19318"/>
                    <a:pt x="18720" y="16618"/>
                    <a:pt x="18720" y="16618"/>
                  </a:cubicBezTo>
                  <a:cubicBezTo>
                    <a:pt x="20160" y="16618"/>
                    <a:pt x="20160" y="16618"/>
                    <a:pt x="20160" y="16618"/>
                  </a:cubicBezTo>
                  <a:cubicBezTo>
                    <a:pt x="21600" y="16618"/>
                    <a:pt x="21600" y="13918"/>
                    <a:pt x="21600" y="13918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A3AD4357-8AC1-4E6F-AA94-707FBCAF0251}"/>
                </a:ext>
              </a:extLst>
            </p:cNvPr>
            <p:cNvSpPr/>
            <p:nvPr/>
          </p:nvSpPr>
          <p:spPr>
            <a:xfrm>
              <a:off x="4805775" y="2520743"/>
              <a:ext cx="142107" cy="15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7446"/>
                  </a:moveTo>
                  <a:cubicBezTo>
                    <a:pt x="21600" y="17446"/>
                    <a:pt x="20571" y="17446"/>
                    <a:pt x="20571" y="16615"/>
                  </a:cubicBezTo>
                  <a:cubicBezTo>
                    <a:pt x="20571" y="16615"/>
                    <a:pt x="21600" y="16615"/>
                    <a:pt x="21600" y="15785"/>
                  </a:cubicBezTo>
                  <a:cubicBezTo>
                    <a:pt x="20571" y="15785"/>
                    <a:pt x="19543" y="15785"/>
                    <a:pt x="19543" y="14954"/>
                  </a:cubicBezTo>
                  <a:cubicBezTo>
                    <a:pt x="18514" y="15785"/>
                    <a:pt x="18514" y="14123"/>
                    <a:pt x="18514" y="13292"/>
                  </a:cubicBezTo>
                  <a:cubicBezTo>
                    <a:pt x="17486" y="12462"/>
                    <a:pt x="16457" y="11631"/>
                    <a:pt x="15429" y="11631"/>
                  </a:cubicBezTo>
                  <a:cubicBezTo>
                    <a:pt x="15429" y="10800"/>
                    <a:pt x="14400" y="10800"/>
                    <a:pt x="14400" y="9969"/>
                  </a:cubicBezTo>
                  <a:cubicBezTo>
                    <a:pt x="13371" y="9969"/>
                    <a:pt x="14400" y="9969"/>
                    <a:pt x="13371" y="9138"/>
                  </a:cubicBezTo>
                  <a:cubicBezTo>
                    <a:pt x="13371" y="9138"/>
                    <a:pt x="12343" y="9138"/>
                    <a:pt x="12343" y="8308"/>
                  </a:cubicBezTo>
                  <a:cubicBezTo>
                    <a:pt x="12343" y="8308"/>
                    <a:pt x="10286" y="8308"/>
                    <a:pt x="10286" y="8308"/>
                  </a:cubicBezTo>
                  <a:cubicBezTo>
                    <a:pt x="10286" y="7477"/>
                    <a:pt x="10286" y="8308"/>
                    <a:pt x="10286" y="7477"/>
                  </a:cubicBezTo>
                  <a:cubicBezTo>
                    <a:pt x="10286" y="6646"/>
                    <a:pt x="11314" y="7477"/>
                    <a:pt x="12343" y="7477"/>
                  </a:cubicBezTo>
                  <a:cubicBezTo>
                    <a:pt x="13371" y="6646"/>
                    <a:pt x="12343" y="4985"/>
                    <a:pt x="11314" y="4985"/>
                  </a:cubicBezTo>
                  <a:cubicBezTo>
                    <a:pt x="12343" y="4985"/>
                    <a:pt x="11314" y="4154"/>
                    <a:pt x="10286" y="4154"/>
                  </a:cubicBezTo>
                  <a:cubicBezTo>
                    <a:pt x="9257" y="4154"/>
                    <a:pt x="9257" y="4154"/>
                    <a:pt x="9257" y="4154"/>
                  </a:cubicBezTo>
                  <a:cubicBezTo>
                    <a:pt x="8229" y="4154"/>
                    <a:pt x="7200" y="3323"/>
                    <a:pt x="7200" y="3323"/>
                  </a:cubicBezTo>
                  <a:cubicBezTo>
                    <a:pt x="6171" y="2492"/>
                    <a:pt x="7200" y="2492"/>
                    <a:pt x="6171" y="1662"/>
                  </a:cubicBezTo>
                  <a:cubicBezTo>
                    <a:pt x="6171" y="2492"/>
                    <a:pt x="6171" y="1662"/>
                    <a:pt x="6171" y="1662"/>
                  </a:cubicBezTo>
                  <a:cubicBezTo>
                    <a:pt x="5143" y="831"/>
                    <a:pt x="5143" y="831"/>
                    <a:pt x="4114" y="0"/>
                  </a:cubicBezTo>
                  <a:cubicBezTo>
                    <a:pt x="4114" y="0"/>
                    <a:pt x="3086" y="0"/>
                    <a:pt x="3086" y="831"/>
                  </a:cubicBezTo>
                  <a:cubicBezTo>
                    <a:pt x="3086" y="831"/>
                    <a:pt x="3086" y="1662"/>
                    <a:pt x="4114" y="2492"/>
                  </a:cubicBezTo>
                  <a:cubicBezTo>
                    <a:pt x="4114" y="2492"/>
                    <a:pt x="4114" y="3323"/>
                    <a:pt x="4114" y="3323"/>
                  </a:cubicBezTo>
                  <a:cubicBezTo>
                    <a:pt x="4114" y="3323"/>
                    <a:pt x="3086" y="3323"/>
                    <a:pt x="3086" y="3323"/>
                  </a:cubicBezTo>
                  <a:cubicBezTo>
                    <a:pt x="2057" y="3323"/>
                    <a:pt x="2057" y="2492"/>
                    <a:pt x="2057" y="2492"/>
                  </a:cubicBezTo>
                  <a:cubicBezTo>
                    <a:pt x="2057" y="2492"/>
                    <a:pt x="0" y="3323"/>
                    <a:pt x="1029" y="4154"/>
                  </a:cubicBezTo>
                  <a:cubicBezTo>
                    <a:pt x="0" y="4154"/>
                    <a:pt x="0" y="4985"/>
                    <a:pt x="0" y="5815"/>
                  </a:cubicBezTo>
                  <a:cubicBezTo>
                    <a:pt x="0" y="4985"/>
                    <a:pt x="1029" y="4985"/>
                    <a:pt x="1029" y="5815"/>
                  </a:cubicBezTo>
                  <a:cubicBezTo>
                    <a:pt x="1029" y="5815"/>
                    <a:pt x="1029" y="6646"/>
                    <a:pt x="1029" y="7477"/>
                  </a:cubicBezTo>
                  <a:cubicBezTo>
                    <a:pt x="2057" y="7477"/>
                    <a:pt x="2057" y="6646"/>
                    <a:pt x="3086" y="7477"/>
                  </a:cubicBezTo>
                  <a:cubicBezTo>
                    <a:pt x="3086" y="7477"/>
                    <a:pt x="3086" y="8308"/>
                    <a:pt x="3086" y="9138"/>
                  </a:cubicBezTo>
                  <a:cubicBezTo>
                    <a:pt x="3086" y="9138"/>
                    <a:pt x="3086" y="9969"/>
                    <a:pt x="3086" y="9969"/>
                  </a:cubicBezTo>
                  <a:cubicBezTo>
                    <a:pt x="3086" y="9969"/>
                    <a:pt x="3086" y="9969"/>
                    <a:pt x="3086" y="9969"/>
                  </a:cubicBezTo>
                  <a:cubicBezTo>
                    <a:pt x="3086" y="9969"/>
                    <a:pt x="3086" y="9969"/>
                    <a:pt x="3086" y="10800"/>
                  </a:cubicBezTo>
                  <a:cubicBezTo>
                    <a:pt x="3086" y="10800"/>
                    <a:pt x="3086" y="12462"/>
                    <a:pt x="4114" y="12462"/>
                  </a:cubicBezTo>
                  <a:cubicBezTo>
                    <a:pt x="5143" y="12462"/>
                    <a:pt x="5143" y="10800"/>
                    <a:pt x="6171" y="10800"/>
                  </a:cubicBezTo>
                  <a:cubicBezTo>
                    <a:pt x="8229" y="10800"/>
                    <a:pt x="7200" y="12462"/>
                    <a:pt x="8229" y="10800"/>
                  </a:cubicBezTo>
                  <a:cubicBezTo>
                    <a:pt x="9257" y="10800"/>
                    <a:pt x="9257" y="9969"/>
                    <a:pt x="9257" y="9969"/>
                  </a:cubicBezTo>
                  <a:cubicBezTo>
                    <a:pt x="9257" y="9969"/>
                    <a:pt x="10286" y="9969"/>
                    <a:pt x="11314" y="10800"/>
                  </a:cubicBezTo>
                  <a:cubicBezTo>
                    <a:pt x="12343" y="10800"/>
                    <a:pt x="13371" y="12462"/>
                    <a:pt x="13371" y="13292"/>
                  </a:cubicBezTo>
                  <a:cubicBezTo>
                    <a:pt x="14400" y="14123"/>
                    <a:pt x="13371" y="14954"/>
                    <a:pt x="14400" y="14954"/>
                  </a:cubicBezTo>
                  <a:cubicBezTo>
                    <a:pt x="14400" y="15785"/>
                    <a:pt x="15429" y="15785"/>
                    <a:pt x="15429" y="16615"/>
                  </a:cubicBezTo>
                  <a:cubicBezTo>
                    <a:pt x="16457" y="16615"/>
                    <a:pt x="16457" y="16615"/>
                    <a:pt x="16457" y="17446"/>
                  </a:cubicBezTo>
                  <a:cubicBezTo>
                    <a:pt x="16457" y="18277"/>
                    <a:pt x="16457" y="19108"/>
                    <a:pt x="16457" y="19938"/>
                  </a:cubicBezTo>
                  <a:cubicBezTo>
                    <a:pt x="16457" y="19938"/>
                    <a:pt x="15429" y="19938"/>
                    <a:pt x="16457" y="20769"/>
                  </a:cubicBezTo>
                  <a:cubicBezTo>
                    <a:pt x="16457" y="20769"/>
                    <a:pt x="16457" y="20769"/>
                    <a:pt x="17486" y="20769"/>
                  </a:cubicBezTo>
                  <a:cubicBezTo>
                    <a:pt x="17486" y="20769"/>
                    <a:pt x="17486" y="21600"/>
                    <a:pt x="18514" y="21600"/>
                  </a:cubicBezTo>
                  <a:cubicBezTo>
                    <a:pt x="18514" y="20769"/>
                    <a:pt x="18514" y="20769"/>
                    <a:pt x="17486" y="19938"/>
                  </a:cubicBezTo>
                  <a:cubicBezTo>
                    <a:pt x="18514" y="19938"/>
                    <a:pt x="18514" y="19938"/>
                    <a:pt x="19543" y="19938"/>
                  </a:cubicBezTo>
                  <a:cubicBezTo>
                    <a:pt x="19543" y="19938"/>
                    <a:pt x="19543" y="19938"/>
                    <a:pt x="20571" y="19938"/>
                  </a:cubicBezTo>
                  <a:cubicBezTo>
                    <a:pt x="20571" y="19938"/>
                    <a:pt x="20571" y="19938"/>
                    <a:pt x="20571" y="19938"/>
                  </a:cubicBezTo>
                  <a:cubicBezTo>
                    <a:pt x="21600" y="19938"/>
                    <a:pt x="21600" y="19938"/>
                    <a:pt x="21600" y="19108"/>
                  </a:cubicBezTo>
                  <a:cubicBezTo>
                    <a:pt x="21600" y="19108"/>
                    <a:pt x="21600" y="18277"/>
                    <a:pt x="21600" y="18277"/>
                  </a:cubicBezTo>
                  <a:cubicBezTo>
                    <a:pt x="21600" y="18277"/>
                    <a:pt x="21600" y="18277"/>
                    <a:pt x="21600" y="17446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Shape">
              <a:extLst>
                <a:ext uri="{FF2B5EF4-FFF2-40B4-BE49-F238E27FC236}">
                  <a16:creationId xmlns:a16="http://schemas.microsoft.com/office/drawing/2014/main" id="{9BCCF25D-E412-47B5-8D5B-52A833025065}"/>
                </a:ext>
              </a:extLst>
            </p:cNvPr>
            <p:cNvSpPr/>
            <p:nvPr/>
          </p:nvSpPr>
          <p:spPr>
            <a:xfrm>
              <a:off x="3857217" y="2385764"/>
              <a:ext cx="34343" cy="2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69" extrusionOk="0">
                  <a:moveTo>
                    <a:pt x="21600" y="19069"/>
                  </a:moveTo>
                  <a:cubicBezTo>
                    <a:pt x="17280" y="14749"/>
                    <a:pt x="17280" y="6109"/>
                    <a:pt x="12960" y="10429"/>
                  </a:cubicBezTo>
                  <a:cubicBezTo>
                    <a:pt x="12960" y="6109"/>
                    <a:pt x="12960" y="6109"/>
                    <a:pt x="17280" y="6109"/>
                  </a:cubicBezTo>
                  <a:cubicBezTo>
                    <a:pt x="12960" y="1789"/>
                    <a:pt x="12960" y="-2531"/>
                    <a:pt x="4320" y="1789"/>
                  </a:cubicBezTo>
                  <a:cubicBezTo>
                    <a:pt x="4320" y="1789"/>
                    <a:pt x="0" y="10429"/>
                    <a:pt x="0" y="10429"/>
                  </a:cubicBezTo>
                  <a:cubicBezTo>
                    <a:pt x="4320" y="14749"/>
                    <a:pt x="8640" y="10429"/>
                    <a:pt x="8640" y="14749"/>
                  </a:cubicBezTo>
                  <a:cubicBezTo>
                    <a:pt x="12960" y="19069"/>
                    <a:pt x="12960" y="19069"/>
                    <a:pt x="12960" y="19069"/>
                  </a:cubicBezTo>
                  <a:cubicBezTo>
                    <a:pt x="12960" y="19069"/>
                    <a:pt x="17280" y="19069"/>
                    <a:pt x="21600" y="19069"/>
                  </a:cubicBezTo>
                  <a:cubicBezTo>
                    <a:pt x="21600" y="19069"/>
                    <a:pt x="21600" y="19069"/>
                    <a:pt x="21600" y="19069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" name="Shape">
              <a:extLst>
                <a:ext uri="{FF2B5EF4-FFF2-40B4-BE49-F238E27FC236}">
                  <a16:creationId xmlns:a16="http://schemas.microsoft.com/office/drawing/2014/main" id="{DA46E2B6-F43B-43DB-9285-93ACA6EC6DEE}"/>
                </a:ext>
              </a:extLst>
            </p:cNvPr>
            <p:cNvSpPr/>
            <p:nvPr/>
          </p:nvSpPr>
          <p:spPr>
            <a:xfrm>
              <a:off x="4203008" y="2152627"/>
              <a:ext cx="169344" cy="66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" y="17673"/>
                  </a:moveTo>
                  <a:cubicBezTo>
                    <a:pt x="864" y="17673"/>
                    <a:pt x="864" y="17673"/>
                    <a:pt x="864" y="17673"/>
                  </a:cubicBezTo>
                  <a:close/>
                  <a:moveTo>
                    <a:pt x="21600" y="5891"/>
                  </a:moveTo>
                  <a:cubicBezTo>
                    <a:pt x="20736" y="3927"/>
                    <a:pt x="20736" y="3927"/>
                    <a:pt x="19872" y="3927"/>
                  </a:cubicBezTo>
                  <a:cubicBezTo>
                    <a:pt x="19008" y="3927"/>
                    <a:pt x="19008" y="1964"/>
                    <a:pt x="18144" y="1964"/>
                  </a:cubicBezTo>
                  <a:cubicBezTo>
                    <a:pt x="17280" y="1964"/>
                    <a:pt x="16416" y="1964"/>
                    <a:pt x="15552" y="1964"/>
                  </a:cubicBezTo>
                  <a:cubicBezTo>
                    <a:pt x="14688" y="1964"/>
                    <a:pt x="13824" y="1964"/>
                    <a:pt x="12096" y="1964"/>
                  </a:cubicBezTo>
                  <a:cubicBezTo>
                    <a:pt x="12096" y="1964"/>
                    <a:pt x="12096" y="0"/>
                    <a:pt x="12096" y="0"/>
                  </a:cubicBezTo>
                  <a:cubicBezTo>
                    <a:pt x="11232" y="1964"/>
                    <a:pt x="11232" y="1964"/>
                    <a:pt x="11232" y="1964"/>
                  </a:cubicBezTo>
                  <a:cubicBezTo>
                    <a:pt x="10368" y="1964"/>
                    <a:pt x="9504" y="0"/>
                    <a:pt x="8640" y="0"/>
                  </a:cubicBezTo>
                  <a:cubicBezTo>
                    <a:pt x="7776" y="0"/>
                    <a:pt x="6048" y="1964"/>
                    <a:pt x="6912" y="3927"/>
                  </a:cubicBezTo>
                  <a:cubicBezTo>
                    <a:pt x="6048" y="1964"/>
                    <a:pt x="4320" y="1964"/>
                    <a:pt x="3456" y="1964"/>
                  </a:cubicBezTo>
                  <a:cubicBezTo>
                    <a:pt x="2592" y="1964"/>
                    <a:pt x="2592" y="1964"/>
                    <a:pt x="1728" y="3927"/>
                  </a:cubicBezTo>
                  <a:cubicBezTo>
                    <a:pt x="1728" y="5891"/>
                    <a:pt x="2592" y="3927"/>
                    <a:pt x="2592" y="5891"/>
                  </a:cubicBezTo>
                  <a:cubicBezTo>
                    <a:pt x="2592" y="5891"/>
                    <a:pt x="864" y="7855"/>
                    <a:pt x="864" y="9818"/>
                  </a:cubicBezTo>
                  <a:cubicBezTo>
                    <a:pt x="864" y="9818"/>
                    <a:pt x="1728" y="9818"/>
                    <a:pt x="2592" y="9818"/>
                  </a:cubicBezTo>
                  <a:cubicBezTo>
                    <a:pt x="2592" y="9818"/>
                    <a:pt x="2592" y="9818"/>
                    <a:pt x="2592" y="9818"/>
                  </a:cubicBezTo>
                  <a:cubicBezTo>
                    <a:pt x="3456" y="11782"/>
                    <a:pt x="3456" y="11782"/>
                    <a:pt x="3456" y="11782"/>
                  </a:cubicBezTo>
                  <a:cubicBezTo>
                    <a:pt x="3456" y="11782"/>
                    <a:pt x="3456" y="9818"/>
                    <a:pt x="3456" y="9818"/>
                  </a:cubicBezTo>
                  <a:cubicBezTo>
                    <a:pt x="4320" y="9818"/>
                    <a:pt x="3456" y="7855"/>
                    <a:pt x="4320" y="9818"/>
                  </a:cubicBezTo>
                  <a:cubicBezTo>
                    <a:pt x="4320" y="9818"/>
                    <a:pt x="4320" y="9818"/>
                    <a:pt x="4320" y="9818"/>
                  </a:cubicBezTo>
                  <a:cubicBezTo>
                    <a:pt x="5184" y="9818"/>
                    <a:pt x="5184" y="9818"/>
                    <a:pt x="5184" y="11782"/>
                  </a:cubicBezTo>
                  <a:cubicBezTo>
                    <a:pt x="5184" y="11782"/>
                    <a:pt x="5184" y="11782"/>
                    <a:pt x="6048" y="11782"/>
                  </a:cubicBezTo>
                  <a:cubicBezTo>
                    <a:pt x="6048" y="11782"/>
                    <a:pt x="7776" y="13745"/>
                    <a:pt x="7776" y="13745"/>
                  </a:cubicBezTo>
                  <a:cubicBezTo>
                    <a:pt x="7776" y="13745"/>
                    <a:pt x="6912" y="15709"/>
                    <a:pt x="6048" y="13745"/>
                  </a:cubicBezTo>
                  <a:cubicBezTo>
                    <a:pt x="6912" y="15709"/>
                    <a:pt x="6048" y="15709"/>
                    <a:pt x="6048" y="15709"/>
                  </a:cubicBezTo>
                  <a:cubicBezTo>
                    <a:pt x="5184" y="15709"/>
                    <a:pt x="5184" y="15709"/>
                    <a:pt x="5184" y="17673"/>
                  </a:cubicBezTo>
                  <a:cubicBezTo>
                    <a:pt x="5184" y="17673"/>
                    <a:pt x="4320" y="15709"/>
                    <a:pt x="4320" y="15709"/>
                  </a:cubicBezTo>
                  <a:cubicBezTo>
                    <a:pt x="3456" y="15709"/>
                    <a:pt x="3456" y="17673"/>
                    <a:pt x="2592" y="17673"/>
                  </a:cubicBezTo>
                  <a:cubicBezTo>
                    <a:pt x="2592" y="17673"/>
                    <a:pt x="864" y="15709"/>
                    <a:pt x="864" y="17673"/>
                  </a:cubicBezTo>
                  <a:cubicBezTo>
                    <a:pt x="864" y="17673"/>
                    <a:pt x="0" y="17673"/>
                    <a:pt x="0" y="17673"/>
                  </a:cubicBezTo>
                  <a:cubicBezTo>
                    <a:pt x="0" y="21600"/>
                    <a:pt x="2592" y="19636"/>
                    <a:pt x="3456" y="19636"/>
                  </a:cubicBezTo>
                  <a:cubicBezTo>
                    <a:pt x="3456" y="19636"/>
                    <a:pt x="3456" y="21600"/>
                    <a:pt x="4320" y="21600"/>
                  </a:cubicBezTo>
                  <a:cubicBezTo>
                    <a:pt x="4320" y="21600"/>
                    <a:pt x="4320" y="19636"/>
                    <a:pt x="5184" y="19636"/>
                  </a:cubicBezTo>
                  <a:cubicBezTo>
                    <a:pt x="5184" y="19636"/>
                    <a:pt x="5184" y="21600"/>
                    <a:pt x="6048" y="21600"/>
                  </a:cubicBezTo>
                  <a:cubicBezTo>
                    <a:pt x="6048" y="21600"/>
                    <a:pt x="6912" y="21600"/>
                    <a:pt x="6912" y="21600"/>
                  </a:cubicBezTo>
                  <a:cubicBezTo>
                    <a:pt x="7776" y="21600"/>
                    <a:pt x="8640" y="21600"/>
                    <a:pt x="9504" y="19636"/>
                  </a:cubicBezTo>
                  <a:cubicBezTo>
                    <a:pt x="9504" y="19636"/>
                    <a:pt x="9504" y="19636"/>
                    <a:pt x="10368" y="19636"/>
                  </a:cubicBezTo>
                  <a:cubicBezTo>
                    <a:pt x="10368" y="19636"/>
                    <a:pt x="9504" y="19636"/>
                    <a:pt x="9504" y="17673"/>
                  </a:cubicBezTo>
                  <a:cubicBezTo>
                    <a:pt x="10368" y="17673"/>
                    <a:pt x="10368" y="17673"/>
                    <a:pt x="10368" y="17673"/>
                  </a:cubicBezTo>
                  <a:cubicBezTo>
                    <a:pt x="10368" y="17673"/>
                    <a:pt x="11232" y="15709"/>
                    <a:pt x="11232" y="15709"/>
                  </a:cubicBezTo>
                  <a:cubicBezTo>
                    <a:pt x="11232" y="13745"/>
                    <a:pt x="11232" y="15709"/>
                    <a:pt x="12096" y="15709"/>
                  </a:cubicBezTo>
                  <a:cubicBezTo>
                    <a:pt x="12096" y="15709"/>
                    <a:pt x="12960" y="13745"/>
                    <a:pt x="12960" y="13745"/>
                  </a:cubicBezTo>
                  <a:cubicBezTo>
                    <a:pt x="12960" y="13745"/>
                    <a:pt x="12960" y="15709"/>
                    <a:pt x="13824" y="15709"/>
                  </a:cubicBezTo>
                  <a:cubicBezTo>
                    <a:pt x="13824" y="15709"/>
                    <a:pt x="13824" y="15709"/>
                    <a:pt x="14688" y="15709"/>
                  </a:cubicBezTo>
                  <a:cubicBezTo>
                    <a:pt x="15552" y="13745"/>
                    <a:pt x="14688" y="11782"/>
                    <a:pt x="15552" y="11782"/>
                  </a:cubicBezTo>
                  <a:cubicBezTo>
                    <a:pt x="16416" y="11782"/>
                    <a:pt x="17280" y="11782"/>
                    <a:pt x="17280" y="11782"/>
                  </a:cubicBezTo>
                  <a:cubicBezTo>
                    <a:pt x="18144" y="11782"/>
                    <a:pt x="18144" y="11782"/>
                    <a:pt x="18144" y="9818"/>
                  </a:cubicBezTo>
                  <a:cubicBezTo>
                    <a:pt x="18144" y="9818"/>
                    <a:pt x="19008" y="7855"/>
                    <a:pt x="19872" y="7855"/>
                  </a:cubicBezTo>
                  <a:cubicBezTo>
                    <a:pt x="20736" y="7855"/>
                    <a:pt x="21600" y="5891"/>
                    <a:pt x="21600" y="5891"/>
                  </a:cubicBezTo>
                  <a:close/>
                  <a:moveTo>
                    <a:pt x="3456" y="17673"/>
                  </a:moveTo>
                  <a:cubicBezTo>
                    <a:pt x="2592" y="17673"/>
                    <a:pt x="2592" y="17673"/>
                    <a:pt x="2592" y="17673"/>
                  </a:cubicBezTo>
                  <a:cubicBezTo>
                    <a:pt x="2592" y="17673"/>
                    <a:pt x="3456" y="17673"/>
                    <a:pt x="3456" y="17673"/>
                  </a:cubicBezTo>
                  <a:cubicBezTo>
                    <a:pt x="3456" y="17673"/>
                    <a:pt x="3456" y="17673"/>
                    <a:pt x="3456" y="17673"/>
                  </a:cubicBezTo>
                  <a:close/>
                  <a:moveTo>
                    <a:pt x="4320" y="17673"/>
                  </a:moveTo>
                  <a:cubicBezTo>
                    <a:pt x="4320" y="17673"/>
                    <a:pt x="4320" y="17673"/>
                    <a:pt x="3456" y="17673"/>
                  </a:cubicBezTo>
                  <a:cubicBezTo>
                    <a:pt x="3456" y="17673"/>
                    <a:pt x="3456" y="17673"/>
                    <a:pt x="3456" y="17673"/>
                  </a:cubicBezTo>
                  <a:cubicBezTo>
                    <a:pt x="3456" y="17673"/>
                    <a:pt x="3456" y="17673"/>
                    <a:pt x="3456" y="17673"/>
                  </a:cubicBezTo>
                  <a:cubicBezTo>
                    <a:pt x="3456" y="17673"/>
                    <a:pt x="3456" y="17673"/>
                    <a:pt x="3456" y="17673"/>
                  </a:cubicBezTo>
                  <a:cubicBezTo>
                    <a:pt x="4320" y="17673"/>
                    <a:pt x="4320" y="17673"/>
                    <a:pt x="4320" y="17673"/>
                  </a:cubicBezTo>
                  <a:close/>
                  <a:moveTo>
                    <a:pt x="5184" y="17673"/>
                  </a:moveTo>
                  <a:cubicBezTo>
                    <a:pt x="5184" y="17673"/>
                    <a:pt x="5184" y="17673"/>
                    <a:pt x="5184" y="17673"/>
                  </a:cubicBezTo>
                  <a:cubicBezTo>
                    <a:pt x="5184" y="17673"/>
                    <a:pt x="5184" y="17673"/>
                    <a:pt x="5184" y="17673"/>
                  </a:cubicBezTo>
                  <a:cubicBezTo>
                    <a:pt x="5184" y="17673"/>
                    <a:pt x="5184" y="17673"/>
                    <a:pt x="5184" y="17673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Shape">
              <a:extLst>
                <a:ext uri="{FF2B5EF4-FFF2-40B4-BE49-F238E27FC236}">
                  <a16:creationId xmlns:a16="http://schemas.microsoft.com/office/drawing/2014/main" id="{B3B91858-A66B-4995-B570-FE2F3F7BE66D}"/>
                </a:ext>
              </a:extLst>
            </p:cNvPr>
            <p:cNvSpPr/>
            <p:nvPr/>
          </p:nvSpPr>
          <p:spPr>
            <a:xfrm>
              <a:off x="3390635" y="2152627"/>
              <a:ext cx="33158" cy="2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400"/>
                  </a:moveTo>
                  <a:cubicBezTo>
                    <a:pt x="17280" y="5400"/>
                    <a:pt x="17280" y="5400"/>
                    <a:pt x="12960" y="0"/>
                  </a:cubicBezTo>
                  <a:cubicBezTo>
                    <a:pt x="12960" y="0"/>
                    <a:pt x="8640" y="0"/>
                    <a:pt x="8640" y="0"/>
                  </a:cubicBezTo>
                  <a:cubicBezTo>
                    <a:pt x="8640" y="0"/>
                    <a:pt x="8640" y="0"/>
                    <a:pt x="4320" y="5400"/>
                  </a:cubicBezTo>
                  <a:cubicBezTo>
                    <a:pt x="4320" y="5400"/>
                    <a:pt x="4320" y="5400"/>
                    <a:pt x="0" y="5400"/>
                  </a:cubicBezTo>
                  <a:cubicBezTo>
                    <a:pt x="0" y="10800"/>
                    <a:pt x="4320" y="10800"/>
                    <a:pt x="4320" y="10800"/>
                  </a:cubicBezTo>
                  <a:cubicBezTo>
                    <a:pt x="8640" y="16200"/>
                    <a:pt x="8640" y="21600"/>
                    <a:pt x="8640" y="21600"/>
                  </a:cubicBezTo>
                  <a:cubicBezTo>
                    <a:pt x="8640" y="21600"/>
                    <a:pt x="12960" y="16200"/>
                    <a:pt x="12960" y="16200"/>
                  </a:cubicBezTo>
                  <a:cubicBezTo>
                    <a:pt x="12960" y="16200"/>
                    <a:pt x="12960" y="16200"/>
                    <a:pt x="17280" y="16200"/>
                  </a:cubicBezTo>
                  <a:cubicBezTo>
                    <a:pt x="17280" y="16200"/>
                    <a:pt x="17280" y="10800"/>
                    <a:pt x="17280" y="10800"/>
                  </a:cubicBezTo>
                  <a:cubicBezTo>
                    <a:pt x="17280" y="10800"/>
                    <a:pt x="17280" y="10800"/>
                    <a:pt x="21600" y="54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Shape">
              <a:extLst>
                <a:ext uri="{FF2B5EF4-FFF2-40B4-BE49-F238E27FC236}">
                  <a16:creationId xmlns:a16="http://schemas.microsoft.com/office/drawing/2014/main" id="{A7F12E92-F778-4C74-A45C-77B7385002CC}"/>
                </a:ext>
              </a:extLst>
            </p:cNvPr>
            <p:cNvSpPr/>
            <p:nvPr/>
          </p:nvSpPr>
          <p:spPr>
            <a:xfrm>
              <a:off x="3803927" y="1941066"/>
              <a:ext cx="628820" cy="253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23" y="15429"/>
                  </a:moveTo>
                  <a:cubicBezTo>
                    <a:pt x="2323" y="14914"/>
                    <a:pt x="2323" y="14914"/>
                    <a:pt x="2323" y="14914"/>
                  </a:cubicBezTo>
                  <a:cubicBezTo>
                    <a:pt x="2323" y="14914"/>
                    <a:pt x="2323" y="15429"/>
                    <a:pt x="2323" y="15429"/>
                  </a:cubicBezTo>
                  <a:cubicBezTo>
                    <a:pt x="2323" y="15429"/>
                    <a:pt x="2323" y="15429"/>
                    <a:pt x="2323" y="15429"/>
                  </a:cubicBezTo>
                  <a:close/>
                  <a:moveTo>
                    <a:pt x="2323" y="14914"/>
                  </a:moveTo>
                  <a:cubicBezTo>
                    <a:pt x="2323" y="14914"/>
                    <a:pt x="2323" y="14914"/>
                    <a:pt x="2323" y="15429"/>
                  </a:cubicBezTo>
                  <a:cubicBezTo>
                    <a:pt x="2555" y="14914"/>
                    <a:pt x="2555" y="14914"/>
                    <a:pt x="2323" y="14914"/>
                  </a:cubicBezTo>
                  <a:close/>
                  <a:moveTo>
                    <a:pt x="3716" y="14400"/>
                  </a:moveTo>
                  <a:cubicBezTo>
                    <a:pt x="3716" y="14400"/>
                    <a:pt x="3716" y="14400"/>
                    <a:pt x="3716" y="14400"/>
                  </a:cubicBezTo>
                  <a:close/>
                  <a:moveTo>
                    <a:pt x="21600" y="8743"/>
                  </a:moveTo>
                  <a:cubicBezTo>
                    <a:pt x="21600" y="8743"/>
                    <a:pt x="21368" y="8743"/>
                    <a:pt x="21135" y="8229"/>
                  </a:cubicBezTo>
                  <a:cubicBezTo>
                    <a:pt x="21135" y="8229"/>
                    <a:pt x="21135" y="8229"/>
                    <a:pt x="21135" y="8229"/>
                  </a:cubicBezTo>
                  <a:cubicBezTo>
                    <a:pt x="21135" y="8229"/>
                    <a:pt x="21135" y="7714"/>
                    <a:pt x="21135" y="7714"/>
                  </a:cubicBezTo>
                  <a:cubicBezTo>
                    <a:pt x="20903" y="7714"/>
                    <a:pt x="20903" y="8229"/>
                    <a:pt x="20903" y="8229"/>
                  </a:cubicBezTo>
                  <a:cubicBezTo>
                    <a:pt x="20671" y="8229"/>
                    <a:pt x="20439" y="8229"/>
                    <a:pt x="20439" y="8229"/>
                  </a:cubicBezTo>
                  <a:cubicBezTo>
                    <a:pt x="20206" y="8229"/>
                    <a:pt x="20206" y="7714"/>
                    <a:pt x="20206" y="7714"/>
                  </a:cubicBezTo>
                  <a:cubicBezTo>
                    <a:pt x="19974" y="7200"/>
                    <a:pt x="19974" y="7200"/>
                    <a:pt x="19974" y="7200"/>
                  </a:cubicBezTo>
                  <a:cubicBezTo>
                    <a:pt x="19510" y="7200"/>
                    <a:pt x="19277" y="5657"/>
                    <a:pt x="18813" y="6171"/>
                  </a:cubicBezTo>
                  <a:cubicBezTo>
                    <a:pt x="18581" y="6171"/>
                    <a:pt x="18581" y="6686"/>
                    <a:pt x="18581" y="6686"/>
                  </a:cubicBezTo>
                  <a:cubicBezTo>
                    <a:pt x="18581" y="6686"/>
                    <a:pt x="18348" y="6686"/>
                    <a:pt x="18348" y="6686"/>
                  </a:cubicBezTo>
                  <a:cubicBezTo>
                    <a:pt x="18116" y="6686"/>
                    <a:pt x="18116" y="6171"/>
                    <a:pt x="18116" y="6171"/>
                  </a:cubicBezTo>
                  <a:cubicBezTo>
                    <a:pt x="18116" y="6171"/>
                    <a:pt x="17884" y="6171"/>
                    <a:pt x="17884" y="6171"/>
                  </a:cubicBezTo>
                  <a:cubicBezTo>
                    <a:pt x="17884" y="6171"/>
                    <a:pt x="17884" y="6171"/>
                    <a:pt x="17884" y="6171"/>
                  </a:cubicBezTo>
                  <a:cubicBezTo>
                    <a:pt x="17652" y="6171"/>
                    <a:pt x="17884" y="5657"/>
                    <a:pt x="17652" y="5657"/>
                  </a:cubicBezTo>
                  <a:cubicBezTo>
                    <a:pt x="17652" y="5657"/>
                    <a:pt x="17419" y="5657"/>
                    <a:pt x="17419" y="5657"/>
                  </a:cubicBezTo>
                  <a:cubicBezTo>
                    <a:pt x="17419" y="6171"/>
                    <a:pt x="17419" y="6171"/>
                    <a:pt x="17419" y="6171"/>
                  </a:cubicBezTo>
                  <a:cubicBezTo>
                    <a:pt x="17419" y="6171"/>
                    <a:pt x="17419" y="6171"/>
                    <a:pt x="17419" y="6686"/>
                  </a:cubicBezTo>
                  <a:cubicBezTo>
                    <a:pt x="17187" y="6171"/>
                    <a:pt x="16955" y="6171"/>
                    <a:pt x="16955" y="5657"/>
                  </a:cubicBezTo>
                  <a:cubicBezTo>
                    <a:pt x="16723" y="5143"/>
                    <a:pt x="16258" y="4629"/>
                    <a:pt x="16026" y="4114"/>
                  </a:cubicBezTo>
                  <a:cubicBezTo>
                    <a:pt x="15561" y="3086"/>
                    <a:pt x="15097" y="2571"/>
                    <a:pt x="14632" y="1543"/>
                  </a:cubicBezTo>
                  <a:cubicBezTo>
                    <a:pt x="14632" y="1543"/>
                    <a:pt x="14632" y="1543"/>
                    <a:pt x="14632" y="1029"/>
                  </a:cubicBezTo>
                  <a:cubicBezTo>
                    <a:pt x="14400" y="1029"/>
                    <a:pt x="14168" y="1543"/>
                    <a:pt x="14168" y="1543"/>
                  </a:cubicBezTo>
                  <a:cubicBezTo>
                    <a:pt x="13935" y="1543"/>
                    <a:pt x="13935" y="1543"/>
                    <a:pt x="13935" y="2057"/>
                  </a:cubicBezTo>
                  <a:cubicBezTo>
                    <a:pt x="13935" y="2057"/>
                    <a:pt x="13703" y="2057"/>
                    <a:pt x="13703" y="2057"/>
                  </a:cubicBezTo>
                  <a:cubicBezTo>
                    <a:pt x="13703" y="2057"/>
                    <a:pt x="13703" y="2571"/>
                    <a:pt x="13703" y="2571"/>
                  </a:cubicBezTo>
                  <a:cubicBezTo>
                    <a:pt x="13703" y="2571"/>
                    <a:pt x="13471" y="2057"/>
                    <a:pt x="13471" y="2057"/>
                  </a:cubicBezTo>
                  <a:cubicBezTo>
                    <a:pt x="13239" y="2571"/>
                    <a:pt x="13239" y="2571"/>
                    <a:pt x="13006" y="2571"/>
                  </a:cubicBezTo>
                  <a:cubicBezTo>
                    <a:pt x="13006" y="2057"/>
                    <a:pt x="13239" y="2057"/>
                    <a:pt x="13239" y="2057"/>
                  </a:cubicBezTo>
                  <a:cubicBezTo>
                    <a:pt x="13239" y="1543"/>
                    <a:pt x="13006" y="1543"/>
                    <a:pt x="13006" y="1543"/>
                  </a:cubicBezTo>
                  <a:cubicBezTo>
                    <a:pt x="12774" y="1543"/>
                    <a:pt x="12774" y="1543"/>
                    <a:pt x="12542" y="1543"/>
                  </a:cubicBezTo>
                  <a:cubicBezTo>
                    <a:pt x="12542" y="2057"/>
                    <a:pt x="12542" y="2057"/>
                    <a:pt x="12542" y="1543"/>
                  </a:cubicBezTo>
                  <a:cubicBezTo>
                    <a:pt x="12310" y="1543"/>
                    <a:pt x="12310" y="1543"/>
                    <a:pt x="12310" y="1543"/>
                  </a:cubicBezTo>
                  <a:cubicBezTo>
                    <a:pt x="12310" y="1029"/>
                    <a:pt x="12310" y="1543"/>
                    <a:pt x="12310" y="1543"/>
                  </a:cubicBezTo>
                  <a:cubicBezTo>
                    <a:pt x="12077" y="1543"/>
                    <a:pt x="11845" y="1543"/>
                    <a:pt x="11845" y="1543"/>
                  </a:cubicBezTo>
                  <a:cubicBezTo>
                    <a:pt x="11613" y="1543"/>
                    <a:pt x="11845" y="1029"/>
                    <a:pt x="11613" y="1029"/>
                  </a:cubicBezTo>
                  <a:cubicBezTo>
                    <a:pt x="11613" y="514"/>
                    <a:pt x="11381" y="0"/>
                    <a:pt x="11381" y="0"/>
                  </a:cubicBezTo>
                  <a:cubicBezTo>
                    <a:pt x="11148" y="0"/>
                    <a:pt x="11148" y="0"/>
                    <a:pt x="11148" y="0"/>
                  </a:cubicBezTo>
                  <a:cubicBezTo>
                    <a:pt x="10916" y="0"/>
                    <a:pt x="10684" y="0"/>
                    <a:pt x="10452" y="0"/>
                  </a:cubicBezTo>
                  <a:cubicBezTo>
                    <a:pt x="10452" y="0"/>
                    <a:pt x="10219" y="0"/>
                    <a:pt x="9987" y="0"/>
                  </a:cubicBezTo>
                  <a:cubicBezTo>
                    <a:pt x="10219" y="514"/>
                    <a:pt x="9523" y="514"/>
                    <a:pt x="9290" y="514"/>
                  </a:cubicBezTo>
                  <a:cubicBezTo>
                    <a:pt x="9290" y="514"/>
                    <a:pt x="9058" y="514"/>
                    <a:pt x="9058" y="1029"/>
                  </a:cubicBezTo>
                  <a:cubicBezTo>
                    <a:pt x="8826" y="1029"/>
                    <a:pt x="8826" y="1029"/>
                    <a:pt x="8826" y="1029"/>
                  </a:cubicBezTo>
                  <a:cubicBezTo>
                    <a:pt x="8826" y="1029"/>
                    <a:pt x="8594" y="1029"/>
                    <a:pt x="8594" y="1029"/>
                  </a:cubicBezTo>
                  <a:cubicBezTo>
                    <a:pt x="8594" y="1543"/>
                    <a:pt x="8361" y="1029"/>
                    <a:pt x="8361" y="1029"/>
                  </a:cubicBezTo>
                  <a:cubicBezTo>
                    <a:pt x="8129" y="1029"/>
                    <a:pt x="8129" y="1543"/>
                    <a:pt x="7897" y="1543"/>
                  </a:cubicBezTo>
                  <a:cubicBezTo>
                    <a:pt x="7665" y="1543"/>
                    <a:pt x="7432" y="2057"/>
                    <a:pt x="7200" y="2057"/>
                  </a:cubicBezTo>
                  <a:cubicBezTo>
                    <a:pt x="6968" y="2057"/>
                    <a:pt x="6735" y="1543"/>
                    <a:pt x="6735" y="1543"/>
                  </a:cubicBezTo>
                  <a:cubicBezTo>
                    <a:pt x="6735" y="1543"/>
                    <a:pt x="6735" y="2057"/>
                    <a:pt x="6735" y="2057"/>
                  </a:cubicBezTo>
                  <a:cubicBezTo>
                    <a:pt x="6735" y="2571"/>
                    <a:pt x="6968" y="2057"/>
                    <a:pt x="6968" y="2571"/>
                  </a:cubicBezTo>
                  <a:cubicBezTo>
                    <a:pt x="6968" y="2571"/>
                    <a:pt x="6968" y="2571"/>
                    <a:pt x="6968" y="2571"/>
                  </a:cubicBezTo>
                  <a:cubicBezTo>
                    <a:pt x="6968" y="3086"/>
                    <a:pt x="7432" y="3086"/>
                    <a:pt x="7432" y="3086"/>
                  </a:cubicBezTo>
                  <a:cubicBezTo>
                    <a:pt x="7200" y="3600"/>
                    <a:pt x="6735" y="2571"/>
                    <a:pt x="6735" y="3600"/>
                  </a:cubicBezTo>
                  <a:cubicBezTo>
                    <a:pt x="6968" y="4114"/>
                    <a:pt x="6968" y="4114"/>
                    <a:pt x="6735" y="4629"/>
                  </a:cubicBezTo>
                  <a:cubicBezTo>
                    <a:pt x="6735" y="4629"/>
                    <a:pt x="6503" y="4629"/>
                    <a:pt x="6503" y="4629"/>
                  </a:cubicBezTo>
                  <a:cubicBezTo>
                    <a:pt x="6503" y="4629"/>
                    <a:pt x="6968" y="5143"/>
                    <a:pt x="6968" y="5143"/>
                  </a:cubicBezTo>
                  <a:cubicBezTo>
                    <a:pt x="6968" y="5143"/>
                    <a:pt x="7200" y="5143"/>
                    <a:pt x="7432" y="5657"/>
                  </a:cubicBezTo>
                  <a:cubicBezTo>
                    <a:pt x="7665" y="5657"/>
                    <a:pt x="7432" y="6686"/>
                    <a:pt x="7200" y="6686"/>
                  </a:cubicBezTo>
                  <a:cubicBezTo>
                    <a:pt x="6968" y="6686"/>
                    <a:pt x="6735" y="6171"/>
                    <a:pt x="6735" y="6171"/>
                  </a:cubicBezTo>
                  <a:cubicBezTo>
                    <a:pt x="6735" y="6686"/>
                    <a:pt x="6735" y="6686"/>
                    <a:pt x="6503" y="6686"/>
                  </a:cubicBezTo>
                  <a:cubicBezTo>
                    <a:pt x="6503" y="6686"/>
                    <a:pt x="6271" y="6686"/>
                    <a:pt x="6271" y="6686"/>
                  </a:cubicBezTo>
                  <a:cubicBezTo>
                    <a:pt x="6039" y="6686"/>
                    <a:pt x="6039" y="6171"/>
                    <a:pt x="5806" y="6171"/>
                  </a:cubicBezTo>
                  <a:cubicBezTo>
                    <a:pt x="5806" y="6171"/>
                    <a:pt x="5574" y="6171"/>
                    <a:pt x="5574" y="6171"/>
                  </a:cubicBezTo>
                  <a:cubicBezTo>
                    <a:pt x="5574" y="6171"/>
                    <a:pt x="5574" y="6171"/>
                    <a:pt x="5342" y="6171"/>
                  </a:cubicBezTo>
                  <a:cubicBezTo>
                    <a:pt x="5342" y="6171"/>
                    <a:pt x="5110" y="6171"/>
                    <a:pt x="5110" y="6171"/>
                  </a:cubicBezTo>
                  <a:cubicBezTo>
                    <a:pt x="4877" y="6171"/>
                    <a:pt x="4645" y="6686"/>
                    <a:pt x="4413" y="6686"/>
                  </a:cubicBezTo>
                  <a:cubicBezTo>
                    <a:pt x="4413" y="6686"/>
                    <a:pt x="3948" y="6171"/>
                    <a:pt x="3948" y="6171"/>
                  </a:cubicBezTo>
                  <a:cubicBezTo>
                    <a:pt x="3716" y="6171"/>
                    <a:pt x="3948" y="6171"/>
                    <a:pt x="3948" y="6686"/>
                  </a:cubicBezTo>
                  <a:cubicBezTo>
                    <a:pt x="3948" y="7200"/>
                    <a:pt x="3948" y="6686"/>
                    <a:pt x="3716" y="6686"/>
                  </a:cubicBezTo>
                  <a:cubicBezTo>
                    <a:pt x="3716" y="6171"/>
                    <a:pt x="3484" y="5657"/>
                    <a:pt x="3252" y="5657"/>
                  </a:cubicBezTo>
                  <a:cubicBezTo>
                    <a:pt x="3019" y="5143"/>
                    <a:pt x="3019" y="5657"/>
                    <a:pt x="2787" y="5657"/>
                  </a:cubicBezTo>
                  <a:cubicBezTo>
                    <a:pt x="2555" y="5143"/>
                    <a:pt x="2555" y="5143"/>
                    <a:pt x="2323" y="5143"/>
                  </a:cubicBezTo>
                  <a:cubicBezTo>
                    <a:pt x="2323" y="5143"/>
                    <a:pt x="2323" y="5657"/>
                    <a:pt x="2090" y="5657"/>
                  </a:cubicBezTo>
                  <a:cubicBezTo>
                    <a:pt x="2090" y="5657"/>
                    <a:pt x="2090" y="5143"/>
                    <a:pt x="2090" y="5143"/>
                  </a:cubicBezTo>
                  <a:cubicBezTo>
                    <a:pt x="1626" y="5143"/>
                    <a:pt x="1858" y="5143"/>
                    <a:pt x="1626" y="5657"/>
                  </a:cubicBezTo>
                  <a:cubicBezTo>
                    <a:pt x="1394" y="5657"/>
                    <a:pt x="1161" y="5657"/>
                    <a:pt x="1161" y="6171"/>
                  </a:cubicBezTo>
                  <a:cubicBezTo>
                    <a:pt x="929" y="6171"/>
                    <a:pt x="929" y="6686"/>
                    <a:pt x="697" y="6686"/>
                  </a:cubicBezTo>
                  <a:cubicBezTo>
                    <a:pt x="929" y="7200"/>
                    <a:pt x="1161" y="7714"/>
                    <a:pt x="697" y="7714"/>
                  </a:cubicBezTo>
                  <a:cubicBezTo>
                    <a:pt x="465" y="7714"/>
                    <a:pt x="465" y="6686"/>
                    <a:pt x="232" y="7200"/>
                  </a:cubicBezTo>
                  <a:cubicBezTo>
                    <a:pt x="232" y="7200"/>
                    <a:pt x="232" y="7200"/>
                    <a:pt x="232" y="7714"/>
                  </a:cubicBezTo>
                  <a:cubicBezTo>
                    <a:pt x="232" y="7714"/>
                    <a:pt x="0" y="7714"/>
                    <a:pt x="0" y="7714"/>
                  </a:cubicBezTo>
                  <a:cubicBezTo>
                    <a:pt x="0" y="7714"/>
                    <a:pt x="0" y="8229"/>
                    <a:pt x="0" y="8229"/>
                  </a:cubicBezTo>
                  <a:cubicBezTo>
                    <a:pt x="0" y="8743"/>
                    <a:pt x="0" y="8743"/>
                    <a:pt x="0" y="8743"/>
                  </a:cubicBezTo>
                  <a:cubicBezTo>
                    <a:pt x="0" y="8743"/>
                    <a:pt x="0" y="8743"/>
                    <a:pt x="0" y="9257"/>
                  </a:cubicBezTo>
                  <a:cubicBezTo>
                    <a:pt x="0" y="9257"/>
                    <a:pt x="0" y="9257"/>
                    <a:pt x="0" y="9771"/>
                  </a:cubicBezTo>
                  <a:cubicBezTo>
                    <a:pt x="0" y="10286"/>
                    <a:pt x="232" y="10286"/>
                    <a:pt x="232" y="10286"/>
                  </a:cubicBezTo>
                  <a:cubicBezTo>
                    <a:pt x="465" y="10286"/>
                    <a:pt x="232" y="10800"/>
                    <a:pt x="465" y="10800"/>
                  </a:cubicBezTo>
                  <a:cubicBezTo>
                    <a:pt x="465" y="10800"/>
                    <a:pt x="697" y="10800"/>
                    <a:pt x="929" y="10800"/>
                  </a:cubicBezTo>
                  <a:cubicBezTo>
                    <a:pt x="929" y="10800"/>
                    <a:pt x="929" y="11314"/>
                    <a:pt x="1161" y="11314"/>
                  </a:cubicBezTo>
                  <a:cubicBezTo>
                    <a:pt x="1161" y="11829"/>
                    <a:pt x="1394" y="12343"/>
                    <a:pt x="1394" y="12343"/>
                  </a:cubicBezTo>
                  <a:cubicBezTo>
                    <a:pt x="1394" y="12857"/>
                    <a:pt x="1394" y="12343"/>
                    <a:pt x="1394" y="12343"/>
                  </a:cubicBezTo>
                  <a:cubicBezTo>
                    <a:pt x="1394" y="12343"/>
                    <a:pt x="1161" y="12343"/>
                    <a:pt x="1394" y="12857"/>
                  </a:cubicBezTo>
                  <a:cubicBezTo>
                    <a:pt x="1394" y="12857"/>
                    <a:pt x="1626" y="12857"/>
                    <a:pt x="1626" y="12857"/>
                  </a:cubicBezTo>
                  <a:cubicBezTo>
                    <a:pt x="1626" y="12857"/>
                    <a:pt x="1626" y="12857"/>
                    <a:pt x="1858" y="12857"/>
                  </a:cubicBezTo>
                  <a:cubicBezTo>
                    <a:pt x="1858" y="12857"/>
                    <a:pt x="1626" y="12857"/>
                    <a:pt x="1626" y="12857"/>
                  </a:cubicBezTo>
                  <a:cubicBezTo>
                    <a:pt x="2090" y="12857"/>
                    <a:pt x="2323" y="11829"/>
                    <a:pt x="2555" y="11829"/>
                  </a:cubicBezTo>
                  <a:cubicBezTo>
                    <a:pt x="2787" y="11829"/>
                    <a:pt x="2787" y="12343"/>
                    <a:pt x="3019" y="12343"/>
                  </a:cubicBezTo>
                  <a:cubicBezTo>
                    <a:pt x="3252" y="12343"/>
                    <a:pt x="3252" y="12343"/>
                    <a:pt x="3252" y="12343"/>
                  </a:cubicBezTo>
                  <a:cubicBezTo>
                    <a:pt x="3484" y="12343"/>
                    <a:pt x="3484" y="11829"/>
                    <a:pt x="3716" y="12343"/>
                  </a:cubicBezTo>
                  <a:cubicBezTo>
                    <a:pt x="3716" y="12343"/>
                    <a:pt x="3716" y="12343"/>
                    <a:pt x="3716" y="12857"/>
                  </a:cubicBezTo>
                  <a:cubicBezTo>
                    <a:pt x="3716" y="12857"/>
                    <a:pt x="3716" y="13371"/>
                    <a:pt x="3716" y="13371"/>
                  </a:cubicBezTo>
                  <a:cubicBezTo>
                    <a:pt x="3948" y="13371"/>
                    <a:pt x="3716" y="13886"/>
                    <a:pt x="3716" y="13886"/>
                  </a:cubicBezTo>
                  <a:cubicBezTo>
                    <a:pt x="3716" y="14400"/>
                    <a:pt x="3716" y="14400"/>
                    <a:pt x="3948" y="14400"/>
                  </a:cubicBezTo>
                  <a:cubicBezTo>
                    <a:pt x="3716" y="14400"/>
                    <a:pt x="3252" y="14400"/>
                    <a:pt x="3019" y="14400"/>
                  </a:cubicBezTo>
                  <a:cubicBezTo>
                    <a:pt x="3019" y="14400"/>
                    <a:pt x="2787" y="15429"/>
                    <a:pt x="2787" y="15429"/>
                  </a:cubicBezTo>
                  <a:cubicBezTo>
                    <a:pt x="2787" y="15429"/>
                    <a:pt x="3019" y="15943"/>
                    <a:pt x="3252" y="15943"/>
                  </a:cubicBezTo>
                  <a:cubicBezTo>
                    <a:pt x="3019" y="15943"/>
                    <a:pt x="2323" y="15429"/>
                    <a:pt x="2555" y="15943"/>
                  </a:cubicBezTo>
                  <a:cubicBezTo>
                    <a:pt x="2555" y="16457"/>
                    <a:pt x="2787" y="16457"/>
                    <a:pt x="2787" y="16457"/>
                  </a:cubicBezTo>
                  <a:cubicBezTo>
                    <a:pt x="3019" y="16971"/>
                    <a:pt x="3019" y="17486"/>
                    <a:pt x="3252" y="17486"/>
                  </a:cubicBezTo>
                  <a:cubicBezTo>
                    <a:pt x="3252" y="17486"/>
                    <a:pt x="3252" y="18000"/>
                    <a:pt x="3252" y="18000"/>
                  </a:cubicBezTo>
                  <a:cubicBezTo>
                    <a:pt x="3252" y="18000"/>
                    <a:pt x="3252" y="18000"/>
                    <a:pt x="3252" y="18000"/>
                  </a:cubicBezTo>
                  <a:cubicBezTo>
                    <a:pt x="3252" y="18000"/>
                    <a:pt x="3484" y="18000"/>
                    <a:pt x="3484" y="18000"/>
                  </a:cubicBezTo>
                  <a:cubicBezTo>
                    <a:pt x="3716" y="18000"/>
                    <a:pt x="3716" y="18514"/>
                    <a:pt x="3716" y="18514"/>
                  </a:cubicBezTo>
                  <a:cubicBezTo>
                    <a:pt x="3948" y="18514"/>
                    <a:pt x="3948" y="18514"/>
                    <a:pt x="3948" y="19029"/>
                  </a:cubicBezTo>
                  <a:cubicBezTo>
                    <a:pt x="4181" y="19543"/>
                    <a:pt x="3948" y="19543"/>
                    <a:pt x="4181" y="20057"/>
                  </a:cubicBezTo>
                  <a:cubicBezTo>
                    <a:pt x="4413" y="19543"/>
                    <a:pt x="4645" y="19029"/>
                    <a:pt x="4877" y="19543"/>
                  </a:cubicBezTo>
                  <a:cubicBezTo>
                    <a:pt x="5342" y="19543"/>
                    <a:pt x="5574" y="20571"/>
                    <a:pt x="6039" y="20571"/>
                  </a:cubicBezTo>
                  <a:cubicBezTo>
                    <a:pt x="6039" y="19029"/>
                    <a:pt x="5806" y="17486"/>
                    <a:pt x="5574" y="16457"/>
                  </a:cubicBezTo>
                  <a:cubicBezTo>
                    <a:pt x="5574" y="15943"/>
                    <a:pt x="5574" y="15429"/>
                    <a:pt x="5574" y="14914"/>
                  </a:cubicBezTo>
                  <a:cubicBezTo>
                    <a:pt x="5806" y="14914"/>
                    <a:pt x="6039" y="14914"/>
                    <a:pt x="6039" y="14914"/>
                  </a:cubicBezTo>
                  <a:cubicBezTo>
                    <a:pt x="6271" y="14400"/>
                    <a:pt x="6503" y="14400"/>
                    <a:pt x="6735" y="14400"/>
                  </a:cubicBezTo>
                  <a:cubicBezTo>
                    <a:pt x="6968" y="14400"/>
                    <a:pt x="6968" y="14400"/>
                    <a:pt x="7200" y="14400"/>
                  </a:cubicBezTo>
                  <a:cubicBezTo>
                    <a:pt x="7432" y="14914"/>
                    <a:pt x="7897" y="15429"/>
                    <a:pt x="8129" y="15943"/>
                  </a:cubicBezTo>
                  <a:cubicBezTo>
                    <a:pt x="8361" y="16457"/>
                    <a:pt x="8826" y="16971"/>
                    <a:pt x="9058" y="17486"/>
                  </a:cubicBezTo>
                  <a:cubicBezTo>
                    <a:pt x="9290" y="17486"/>
                    <a:pt x="9523" y="17486"/>
                    <a:pt x="9755" y="17486"/>
                  </a:cubicBezTo>
                  <a:cubicBezTo>
                    <a:pt x="9987" y="17486"/>
                    <a:pt x="10219" y="17486"/>
                    <a:pt x="10452" y="17486"/>
                  </a:cubicBezTo>
                  <a:cubicBezTo>
                    <a:pt x="10452" y="17486"/>
                    <a:pt x="10684" y="16971"/>
                    <a:pt x="10684" y="16971"/>
                  </a:cubicBezTo>
                  <a:cubicBezTo>
                    <a:pt x="10916" y="16971"/>
                    <a:pt x="11148" y="18514"/>
                    <a:pt x="11381" y="18000"/>
                  </a:cubicBezTo>
                  <a:cubicBezTo>
                    <a:pt x="11381" y="18514"/>
                    <a:pt x="11381" y="19543"/>
                    <a:pt x="11613" y="19543"/>
                  </a:cubicBezTo>
                  <a:cubicBezTo>
                    <a:pt x="11613" y="19543"/>
                    <a:pt x="11845" y="19543"/>
                    <a:pt x="11845" y="19543"/>
                  </a:cubicBezTo>
                  <a:cubicBezTo>
                    <a:pt x="11845" y="20057"/>
                    <a:pt x="12077" y="20571"/>
                    <a:pt x="12077" y="20571"/>
                  </a:cubicBezTo>
                  <a:cubicBezTo>
                    <a:pt x="12077" y="21086"/>
                    <a:pt x="12310" y="21086"/>
                    <a:pt x="12542" y="21086"/>
                  </a:cubicBezTo>
                  <a:cubicBezTo>
                    <a:pt x="12542" y="21086"/>
                    <a:pt x="12774" y="20571"/>
                    <a:pt x="12774" y="21086"/>
                  </a:cubicBezTo>
                  <a:cubicBezTo>
                    <a:pt x="13006" y="21086"/>
                    <a:pt x="12774" y="21086"/>
                    <a:pt x="13006" y="21600"/>
                  </a:cubicBezTo>
                  <a:cubicBezTo>
                    <a:pt x="13006" y="21600"/>
                    <a:pt x="13239" y="21600"/>
                    <a:pt x="13239" y="21600"/>
                  </a:cubicBezTo>
                  <a:cubicBezTo>
                    <a:pt x="13239" y="21600"/>
                    <a:pt x="13239" y="21600"/>
                    <a:pt x="13239" y="21600"/>
                  </a:cubicBezTo>
                  <a:cubicBezTo>
                    <a:pt x="13239" y="21086"/>
                    <a:pt x="13471" y="20571"/>
                    <a:pt x="13471" y="20571"/>
                  </a:cubicBezTo>
                  <a:cubicBezTo>
                    <a:pt x="13703" y="20057"/>
                    <a:pt x="13935" y="20057"/>
                    <a:pt x="13935" y="19543"/>
                  </a:cubicBezTo>
                  <a:cubicBezTo>
                    <a:pt x="13935" y="19543"/>
                    <a:pt x="14168" y="19543"/>
                    <a:pt x="14168" y="19543"/>
                  </a:cubicBezTo>
                  <a:cubicBezTo>
                    <a:pt x="14168" y="19543"/>
                    <a:pt x="14168" y="19543"/>
                    <a:pt x="14168" y="19029"/>
                  </a:cubicBezTo>
                  <a:cubicBezTo>
                    <a:pt x="14168" y="19029"/>
                    <a:pt x="14400" y="18514"/>
                    <a:pt x="14632" y="18514"/>
                  </a:cubicBezTo>
                  <a:cubicBezTo>
                    <a:pt x="14865" y="18514"/>
                    <a:pt x="15329" y="19029"/>
                    <a:pt x="15561" y="19029"/>
                  </a:cubicBezTo>
                  <a:cubicBezTo>
                    <a:pt x="15329" y="18514"/>
                    <a:pt x="15794" y="18000"/>
                    <a:pt x="16026" y="18000"/>
                  </a:cubicBezTo>
                  <a:cubicBezTo>
                    <a:pt x="16258" y="18000"/>
                    <a:pt x="16490" y="18514"/>
                    <a:pt x="16723" y="18514"/>
                  </a:cubicBezTo>
                  <a:cubicBezTo>
                    <a:pt x="16723" y="18514"/>
                    <a:pt x="16955" y="18514"/>
                    <a:pt x="16955" y="18514"/>
                  </a:cubicBezTo>
                  <a:cubicBezTo>
                    <a:pt x="17419" y="18000"/>
                    <a:pt x="18116" y="18000"/>
                    <a:pt x="18581" y="18514"/>
                  </a:cubicBezTo>
                  <a:cubicBezTo>
                    <a:pt x="18813" y="18514"/>
                    <a:pt x="18813" y="18514"/>
                    <a:pt x="19045" y="19029"/>
                  </a:cubicBezTo>
                  <a:cubicBezTo>
                    <a:pt x="19045" y="19029"/>
                    <a:pt x="19277" y="19029"/>
                    <a:pt x="19510" y="19543"/>
                  </a:cubicBezTo>
                  <a:cubicBezTo>
                    <a:pt x="19510" y="19029"/>
                    <a:pt x="19045" y="18514"/>
                    <a:pt x="19510" y="18514"/>
                  </a:cubicBezTo>
                  <a:cubicBezTo>
                    <a:pt x="19277" y="18000"/>
                    <a:pt x="19510" y="18000"/>
                    <a:pt x="19510" y="18000"/>
                  </a:cubicBezTo>
                  <a:cubicBezTo>
                    <a:pt x="19510" y="18000"/>
                    <a:pt x="19510" y="18000"/>
                    <a:pt x="19510" y="18000"/>
                  </a:cubicBezTo>
                  <a:cubicBezTo>
                    <a:pt x="19510" y="18000"/>
                    <a:pt x="19510" y="17486"/>
                    <a:pt x="19510" y="17486"/>
                  </a:cubicBezTo>
                  <a:cubicBezTo>
                    <a:pt x="19277" y="17486"/>
                    <a:pt x="18813" y="15943"/>
                    <a:pt x="19045" y="15429"/>
                  </a:cubicBezTo>
                  <a:cubicBezTo>
                    <a:pt x="18813" y="15429"/>
                    <a:pt x="18581" y="15429"/>
                    <a:pt x="18813" y="14914"/>
                  </a:cubicBezTo>
                  <a:cubicBezTo>
                    <a:pt x="18813" y="14914"/>
                    <a:pt x="19510" y="14400"/>
                    <a:pt x="19510" y="14400"/>
                  </a:cubicBezTo>
                  <a:cubicBezTo>
                    <a:pt x="19742" y="14400"/>
                    <a:pt x="19974" y="14914"/>
                    <a:pt x="19974" y="14914"/>
                  </a:cubicBezTo>
                  <a:cubicBezTo>
                    <a:pt x="20206" y="14400"/>
                    <a:pt x="19974" y="14400"/>
                    <a:pt x="19974" y="14400"/>
                  </a:cubicBezTo>
                  <a:cubicBezTo>
                    <a:pt x="19742" y="14400"/>
                    <a:pt x="19742" y="13886"/>
                    <a:pt x="19742" y="13886"/>
                  </a:cubicBezTo>
                  <a:cubicBezTo>
                    <a:pt x="19742" y="13371"/>
                    <a:pt x="19742" y="11829"/>
                    <a:pt x="19742" y="11829"/>
                  </a:cubicBezTo>
                  <a:cubicBezTo>
                    <a:pt x="19974" y="11829"/>
                    <a:pt x="20439" y="11829"/>
                    <a:pt x="20671" y="11829"/>
                  </a:cubicBezTo>
                  <a:cubicBezTo>
                    <a:pt x="20671" y="12343"/>
                    <a:pt x="20903" y="12343"/>
                    <a:pt x="20903" y="12343"/>
                  </a:cubicBezTo>
                  <a:cubicBezTo>
                    <a:pt x="20903" y="12343"/>
                    <a:pt x="21135" y="11829"/>
                    <a:pt x="21135" y="11829"/>
                  </a:cubicBezTo>
                  <a:cubicBezTo>
                    <a:pt x="21368" y="11829"/>
                    <a:pt x="21135" y="11314"/>
                    <a:pt x="21135" y="10800"/>
                  </a:cubicBezTo>
                  <a:cubicBezTo>
                    <a:pt x="21135" y="10800"/>
                    <a:pt x="20903" y="10286"/>
                    <a:pt x="20903" y="9771"/>
                  </a:cubicBezTo>
                  <a:cubicBezTo>
                    <a:pt x="21135" y="9771"/>
                    <a:pt x="21368" y="9771"/>
                    <a:pt x="21368" y="9771"/>
                  </a:cubicBezTo>
                  <a:cubicBezTo>
                    <a:pt x="21368" y="9257"/>
                    <a:pt x="21368" y="9257"/>
                    <a:pt x="21368" y="9257"/>
                  </a:cubicBezTo>
                  <a:cubicBezTo>
                    <a:pt x="21368" y="8743"/>
                    <a:pt x="21600" y="9257"/>
                    <a:pt x="21600" y="8743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E3055409-D459-4F32-8ECB-447880B62D06}"/>
                </a:ext>
              </a:extLst>
            </p:cNvPr>
            <p:cNvSpPr/>
            <p:nvPr/>
          </p:nvSpPr>
          <p:spPr>
            <a:xfrm>
              <a:off x="3654716" y="2829621"/>
              <a:ext cx="142107" cy="18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880"/>
                  </a:moveTo>
                  <a:cubicBezTo>
                    <a:pt x="20571" y="2880"/>
                    <a:pt x="20571" y="2880"/>
                    <a:pt x="19543" y="2880"/>
                  </a:cubicBezTo>
                  <a:cubicBezTo>
                    <a:pt x="19543" y="2880"/>
                    <a:pt x="19543" y="2160"/>
                    <a:pt x="18514" y="2160"/>
                  </a:cubicBezTo>
                  <a:cubicBezTo>
                    <a:pt x="18514" y="2160"/>
                    <a:pt x="16457" y="2880"/>
                    <a:pt x="16457" y="3600"/>
                  </a:cubicBezTo>
                  <a:cubicBezTo>
                    <a:pt x="15429" y="3600"/>
                    <a:pt x="15429" y="4320"/>
                    <a:pt x="14400" y="4320"/>
                  </a:cubicBezTo>
                  <a:cubicBezTo>
                    <a:pt x="13371" y="3600"/>
                    <a:pt x="12343" y="3600"/>
                    <a:pt x="11314" y="3600"/>
                  </a:cubicBezTo>
                  <a:cubicBezTo>
                    <a:pt x="10286" y="3600"/>
                    <a:pt x="9257" y="2880"/>
                    <a:pt x="8229" y="2160"/>
                  </a:cubicBezTo>
                  <a:cubicBezTo>
                    <a:pt x="7200" y="2160"/>
                    <a:pt x="6171" y="2160"/>
                    <a:pt x="6171" y="2160"/>
                  </a:cubicBezTo>
                  <a:cubicBezTo>
                    <a:pt x="5143" y="1440"/>
                    <a:pt x="5143" y="720"/>
                    <a:pt x="5143" y="0"/>
                  </a:cubicBezTo>
                  <a:cubicBezTo>
                    <a:pt x="5143" y="0"/>
                    <a:pt x="4114" y="0"/>
                    <a:pt x="4114" y="0"/>
                  </a:cubicBezTo>
                  <a:cubicBezTo>
                    <a:pt x="3086" y="0"/>
                    <a:pt x="3086" y="720"/>
                    <a:pt x="2057" y="720"/>
                  </a:cubicBezTo>
                  <a:cubicBezTo>
                    <a:pt x="2057" y="1440"/>
                    <a:pt x="1029" y="2160"/>
                    <a:pt x="0" y="2160"/>
                  </a:cubicBezTo>
                  <a:cubicBezTo>
                    <a:pt x="0" y="2880"/>
                    <a:pt x="1029" y="3600"/>
                    <a:pt x="1029" y="3600"/>
                  </a:cubicBezTo>
                  <a:cubicBezTo>
                    <a:pt x="2057" y="4320"/>
                    <a:pt x="2057" y="5040"/>
                    <a:pt x="2057" y="5040"/>
                  </a:cubicBezTo>
                  <a:cubicBezTo>
                    <a:pt x="2057" y="5760"/>
                    <a:pt x="3086" y="5760"/>
                    <a:pt x="3086" y="5760"/>
                  </a:cubicBezTo>
                  <a:cubicBezTo>
                    <a:pt x="3086" y="6480"/>
                    <a:pt x="3086" y="7200"/>
                    <a:pt x="3086" y="7200"/>
                  </a:cubicBezTo>
                  <a:cubicBezTo>
                    <a:pt x="3086" y="7920"/>
                    <a:pt x="3086" y="7920"/>
                    <a:pt x="3086" y="7920"/>
                  </a:cubicBezTo>
                  <a:cubicBezTo>
                    <a:pt x="3086" y="7920"/>
                    <a:pt x="3086" y="8640"/>
                    <a:pt x="2057" y="8640"/>
                  </a:cubicBezTo>
                  <a:cubicBezTo>
                    <a:pt x="2057" y="9360"/>
                    <a:pt x="2057" y="9360"/>
                    <a:pt x="2057" y="9360"/>
                  </a:cubicBezTo>
                  <a:cubicBezTo>
                    <a:pt x="2057" y="9360"/>
                    <a:pt x="1029" y="9360"/>
                    <a:pt x="1029" y="10080"/>
                  </a:cubicBezTo>
                  <a:cubicBezTo>
                    <a:pt x="1029" y="10080"/>
                    <a:pt x="0" y="10800"/>
                    <a:pt x="0" y="10800"/>
                  </a:cubicBezTo>
                  <a:cubicBezTo>
                    <a:pt x="0" y="11520"/>
                    <a:pt x="0" y="12960"/>
                    <a:pt x="0" y="13680"/>
                  </a:cubicBezTo>
                  <a:cubicBezTo>
                    <a:pt x="1029" y="14400"/>
                    <a:pt x="3086" y="15120"/>
                    <a:pt x="4114" y="15120"/>
                  </a:cubicBezTo>
                  <a:cubicBezTo>
                    <a:pt x="6171" y="16560"/>
                    <a:pt x="8229" y="16560"/>
                    <a:pt x="9257" y="18000"/>
                  </a:cubicBezTo>
                  <a:cubicBezTo>
                    <a:pt x="10286" y="18000"/>
                    <a:pt x="10286" y="18720"/>
                    <a:pt x="10286" y="19440"/>
                  </a:cubicBezTo>
                  <a:cubicBezTo>
                    <a:pt x="11314" y="20160"/>
                    <a:pt x="13371" y="20880"/>
                    <a:pt x="14400" y="21600"/>
                  </a:cubicBezTo>
                  <a:cubicBezTo>
                    <a:pt x="15429" y="20880"/>
                    <a:pt x="16457" y="18720"/>
                    <a:pt x="16457" y="18000"/>
                  </a:cubicBezTo>
                  <a:cubicBezTo>
                    <a:pt x="16457" y="18000"/>
                    <a:pt x="17486" y="17280"/>
                    <a:pt x="17486" y="17280"/>
                  </a:cubicBezTo>
                  <a:cubicBezTo>
                    <a:pt x="17486" y="17280"/>
                    <a:pt x="17486" y="17280"/>
                    <a:pt x="18514" y="17280"/>
                  </a:cubicBezTo>
                  <a:cubicBezTo>
                    <a:pt x="18514" y="16560"/>
                    <a:pt x="19543" y="16560"/>
                    <a:pt x="18514" y="15840"/>
                  </a:cubicBezTo>
                  <a:cubicBezTo>
                    <a:pt x="19543" y="15840"/>
                    <a:pt x="20571" y="15840"/>
                    <a:pt x="20571" y="15120"/>
                  </a:cubicBezTo>
                  <a:cubicBezTo>
                    <a:pt x="20571" y="15120"/>
                    <a:pt x="20571" y="14400"/>
                    <a:pt x="19543" y="13680"/>
                  </a:cubicBezTo>
                  <a:cubicBezTo>
                    <a:pt x="18514" y="12960"/>
                    <a:pt x="19543" y="11520"/>
                    <a:pt x="19543" y="10800"/>
                  </a:cubicBezTo>
                  <a:cubicBezTo>
                    <a:pt x="19543" y="9360"/>
                    <a:pt x="18514" y="7200"/>
                    <a:pt x="19543" y="5760"/>
                  </a:cubicBezTo>
                  <a:cubicBezTo>
                    <a:pt x="19543" y="5040"/>
                    <a:pt x="20571" y="3600"/>
                    <a:pt x="21600" y="2880"/>
                  </a:cubicBezTo>
                  <a:cubicBezTo>
                    <a:pt x="21600" y="2880"/>
                    <a:pt x="21600" y="2880"/>
                    <a:pt x="21600" y="288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Shape">
              <a:extLst>
                <a:ext uri="{FF2B5EF4-FFF2-40B4-BE49-F238E27FC236}">
                  <a16:creationId xmlns:a16="http://schemas.microsoft.com/office/drawing/2014/main" id="{925DEFBC-B81A-4720-8342-9D97A13CE5D2}"/>
                </a:ext>
              </a:extLst>
            </p:cNvPr>
            <p:cNvSpPr/>
            <p:nvPr/>
          </p:nvSpPr>
          <p:spPr>
            <a:xfrm>
              <a:off x="3658484" y="2328222"/>
              <a:ext cx="70839" cy="7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9" h="21600" extrusionOk="0">
                  <a:moveTo>
                    <a:pt x="20509" y="5400"/>
                  </a:moveTo>
                  <a:cubicBezTo>
                    <a:pt x="18545" y="5400"/>
                    <a:pt x="18545" y="3600"/>
                    <a:pt x="18545" y="3600"/>
                  </a:cubicBezTo>
                  <a:cubicBezTo>
                    <a:pt x="18545" y="1800"/>
                    <a:pt x="16582" y="1800"/>
                    <a:pt x="16582" y="0"/>
                  </a:cubicBezTo>
                  <a:cubicBezTo>
                    <a:pt x="14618" y="1800"/>
                    <a:pt x="10691" y="5400"/>
                    <a:pt x="6764" y="5400"/>
                  </a:cubicBezTo>
                  <a:cubicBezTo>
                    <a:pt x="6764" y="5400"/>
                    <a:pt x="4800" y="5400"/>
                    <a:pt x="4800" y="3600"/>
                  </a:cubicBezTo>
                  <a:cubicBezTo>
                    <a:pt x="4800" y="3600"/>
                    <a:pt x="2836" y="3600"/>
                    <a:pt x="2836" y="3600"/>
                  </a:cubicBezTo>
                  <a:cubicBezTo>
                    <a:pt x="873" y="3600"/>
                    <a:pt x="873" y="7200"/>
                    <a:pt x="873" y="7200"/>
                  </a:cubicBezTo>
                  <a:cubicBezTo>
                    <a:pt x="873" y="10800"/>
                    <a:pt x="873" y="14400"/>
                    <a:pt x="873" y="18000"/>
                  </a:cubicBezTo>
                  <a:cubicBezTo>
                    <a:pt x="873" y="18000"/>
                    <a:pt x="-1091" y="19800"/>
                    <a:pt x="873" y="19800"/>
                  </a:cubicBezTo>
                  <a:cubicBezTo>
                    <a:pt x="873" y="21600"/>
                    <a:pt x="873" y="21600"/>
                    <a:pt x="873" y="21600"/>
                  </a:cubicBezTo>
                  <a:cubicBezTo>
                    <a:pt x="2836" y="21600"/>
                    <a:pt x="4800" y="21600"/>
                    <a:pt x="6764" y="21600"/>
                  </a:cubicBezTo>
                  <a:cubicBezTo>
                    <a:pt x="8727" y="19800"/>
                    <a:pt x="8727" y="18000"/>
                    <a:pt x="10691" y="18000"/>
                  </a:cubicBezTo>
                  <a:cubicBezTo>
                    <a:pt x="12654" y="18000"/>
                    <a:pt x="12654" y="16200"/>
                    <a:pt x="14618" y="14400"/>
                  </a:cubicBezTo>
                  <a:cubicBezTo>
                    <a:pt x="12654" y="12600"/>
                    <a:pt x="10691" y="10800"/>
                    <a:pt x="8727" y="9000"/>
                  </a:cubicBezTo>
                  <a:cubicBezTo>
                    <a:pt x="10691" y="9000"/>
                    <a:pt x="20509" y="7200"/>
                    <a:pt x="20509" y="54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" name="Shape">
              <a:extLst>
                <a:ext uri="{FF2B5EF4-FFF2-40B4-BE49-F238E27FC236}">
                  <a16:creationId xmlns:a16="http://schemas.microsoft.com/office/drawing/2014/main" id="{418A9B10-359D-4466-BDCE-1970FA5BFBEE}"/>
                </a:ext>
              </a:extLst>
            </p:cNvPr>
            <p:cNvSpPr/>
            <p:nvPr/>
          </p:nvSpPr>
          <p:spPr>
            <a:xfrm>
              <a:off x="5252225" y="2108375"/>
              <a:ext cx="169344" cy="262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3" extrusionOk="0">
                  <a:moveTo>
                    <a:pt x="5184" y="20261"/>
                  </a:moveTo>
                  <a:cubicBezTo>
                    <a:pt x="5184" y="20752"/>
                    <a:pt x="5184" y="20752"/>
                    <a:pt x="5184" y="20752"/>
                  </a:cubicBezTo>
                  <a:cubicBezTo>
                    <a:pt x="5184" y="19770"/>
                    <a:pt x="5184" y="19279"/>
                    <a:pt x="5184" y="18788"/>
                  </a:cubicBezTo>
                  <a:cubicBezTo>
                    <a:pt x="5184" y="18298"/>
                    <a:pt x="5184" y="18298"/>
                    <a:pt x="5184" y="18298"/>
                  </a:cubicBezTo>
                  <a:cubicBezTo>
                    <a:pt x="4320" y="17807"/>
                    <a:pt x="5184" y="17807"/>
                    <a:pt x="4320" y="17807"/>
                  </a:cubicBezTo>
                  <a:cubicBezTo>
                    <a:pt x="4320" y="17316"/>
                    <a:pt x="4320" y="17316"/>
                    <a:pt x="3456" y="17316"/>
                  </a:cubicBezTo>
                  <a:cubicBezTo>
                    <a:pt x="3456" y="17316"/>
                    <a:pt x="3456" y="17316"/>
                    <a:pt x="3456" y="17316"/>
                  </a:cubicBezTo>
                  <a:cubicBezTo>
                    <a:pt x="2592" y="17316"/>
                    <a:pt x="2592" y="17316"/>
                    <a:pt x="2592" y="16825"/>
                  </a:cubicBezTo>
                  <a:cubicBezTo>
                    <a:pt x="1728" y="16825"/>
                    <a:pt x="1728" y="16825"/>
                    <a:pt x="1728" y="16825"/>
                  </a:cubicBezTo>
                  <a:cubicBezTo>
                    <a:pt x="864" y="16825"/>
                    <a:pt x="1728" y="17316"/>
                    <a:pt x="864" y="17316"/>
                  </a:cubicBezTo>
                  <a:cubicBezTo>
                    <a:pt x="864" y="17316"/>
                    <a:pt x="864" y="17316"/>
                    <a:pt x="0" y="17807"/>
                  </a:cubicBezTo>
                  <a:cubicBezTo>
                    <a:pt x="0" y="17807"/>
                    <a:pt x="0" y="17807"/>
                    <a:pt x="0" y="17807"/>
                  </a:cubicBezTo>
                  <a:cubicBezTo>
                    <a:pt x="0" y="17807"/>
                    <a:pt x="0" y="17807"/>
                    <a:pt x="0" y="17807"/>
                  </a:cubicBezTo>
                  <a:cubicBezTo>
                    <a:pt x="0" y="18298"/>
                    <a:pt x="864" y="18298"/>
                    <a:pt x="864" y="18298"/>
                  </a:cubicBezTo>
                  <a:cubicBezTo>
                    <a:pt x="864" y="18298"/>
                    <a:pt x="864" y="18298"/>
                    <a:pt x="0" y="18298"/>
                  </a:cubicBezTo>
                  <a:cubicBezTo>
                    <a:pt x="0" y="18298"/>
                    <a:pt x="864" y="18298"/>
                    <a:pt x="864" y="18788"/>
                  </a:cubicBezTo>
                  <a:cubicBezTo>
                    <a:pt x="864" y="18298"/>
                    <a:pt x="1728" y="18788"/>
                    <a:pt x="1728" y="18788"/>
                  </a:cubicBezTo>
                  <a:cubicBezTo>
                    <a:pt x="1728" y="18298"/>
                    <a:pt x="864" y="18298"/>
                    <a:pt x="1728" y="17807"/>
                  </a:cubicBezTo>
                  <a:cubicBezTo>
                    <a:pt x="1728" y="18298"/>
                    <a:pt x="2592" y="18298"/>
                    <a:pt x="2592" y="18788"/>
                  </a:cubicBezTo>
                  <a:cubicBezTo>
                    <a:pt x="3456" y="18788"/>
                    <a:pt x="2592" y="19279"/>
                    <a:pt x="2592" y="19770"/>
                  </a:cubicBezTo>
                  <a:cubicBezTo>
                    <a:pt x="2592" y="19770"/>
                    <a:pt x="3456" y="20261"/>
                    <a:pt x="2592" y="20752"/>
                  </a:cubicBezTo>
                  <a:cubicBezTo>
                    <a:pt x="3456" y="20752"/>
                    <a:pt x="3456" y="20752"/>
                    <a:pt x="4320" y="20752"/>
                  </a:cubicBezTo>
                  <a:cubicBezTo>
                    <a:pt x="4320" y="20752"/>
                    <a:pt x="3456" y="20261"/>
                    <a:pt x="3456" y="20261"/>
                  </a:cubicBezTo>
                  <a:cubicBezTo>
                    <a:pt x="4320" y="20261"/>
                    <a:pt x="4320" y="20752"/>
                    <a:pt x="4320" y="21243"/>
                  </a:cubicBezTo>
                  <a:cubicBezTo>
                    <a:pt x="5184" y="20752"/>
                    <a:pt x="5184" y="20752"/>
                    <a:pt x="5184" y="20261"/>
                  </a:cubicBezTo>
                  <a:close/>
                  <a:moveTo>
                    <a:pt x="10368" y="16825"/>
                  </a:moveTo>
                  <a:cubicBezTo>
                    <a:pt x="9504" y="16334"/>
                    <a:pt x="9504" y="16334"/>
                    <a:pt x="8640" y="16334"/>
                  </a:cubicBezTo>
                  <a:cubicBezTo>
                    <a:pt x="8640" y="16334"/>
                    <a:pt x="7776" y="16334"/>
                    <a:pt x="7776" y="16334"/>
                  </a:cubicBezTo>
                  <a:cubicBezTo>
                    <a:pt x="7776" y="16334"/>
                    <a:pt x="7776" y="16825"/>
                    <a:pt x="7776" y="16825"/>
                  </a:cubicBezTo>
                  <a:cubicBezTo>
                    <a:pt x="6912" y="16825"/>
                    <a:pt x="6912" y="16825"/>
                    <a:pt x="6048" y="16825"/>
                  </a:cubicBezTo>
                  <a:cubicBezTo>
                    <a:pt x="6048" y="16825"/>
                    <a:pt x="6048" y="16825"/>
                    <a:pt x="6048" y="17316"/>
                  </a:cubicBezTo>
                  <a:cubicBezTo>
                    <a:pt x="6048" y="17316"/>
                    <a:pt x="5184" y="17316"/>
                    <a:pt x="5184" y="17807"/>
                  </a:cubicBezTo>
                  <a:cubicBezTo>
                    <a:pt x="6048" y="17807"/>
                    <a:pt x="6048" y="17807"/>
                    <a:pt x="6048" y="17807"/>
                  </a:cubicBezTo>
                  <a:cubicBezTo>
                    <a:pt x="6048" y="17807"/>
                    <a:pt x="6048" y="18298"/>
                    <a:pt x="6048" y="18298"/>
                  </a:cubicBezTo>
                  <a:cubicBezTo>
                    <a:pt x="6912" y="18298"/>
                    <a:pt x="6912" y="18298"/>
                    <a:pt x="6912" y="18788"/>
                  </a:cubicBezTo>
                  <a:cubicBezTo>
                    <a:pt x="7776" y="18788"/>
                    <a:pt x="7776" y="17807"/>
                    <a:pt x="7776" y="17807"/>
                  </a:cubicBezTo>
                  <a:cubicBezTo>
                    <a:pt x="8640" y="17316"/>
                    <a:pt x="9504" y="17807"/>
                    <a:pt x="9504" y="17807"/>
                  </a:cubicBezTo>
                  <a:cubicBezTo>
                    <a:pt x="9504" y="17316"/>
                    <a:pt x="10368" y="17316"/>
                    <a:pt x="10368" y="16825"/>
                  </a:cubicBezTo>
                  <a:cubicBezTo>
                    <a:pt x="10368" y="16825"/>
                    <a:pt x="10368" y="16825"/>
                    <a:pt x="10368" y="16825"/>
                  </a:cubicBezTo>
                  <a:close/>
                  <a:moveTo>
                    <a:pt x="20736" y="13879"/>
                  </a:moveTo>
                  <a:cubicBezTo>
                    <a:pt x="20736" y="13388"/>
                    <a:pt x="19872" y="13388"/>
                    <a:pt x="19872" y="12898"/>
                  </a:cubicBezTo>
                  <a:cubicBezTo>
                    <a:pt x="19872" y="12407"/>
                    <a:pt x="19872" y="12407"/>
                    <a:pt x="19872" y="11916"/>
                  </a:cubicBezTo>
                  <a:cubicBezTo>
                    <a:pt x="19872" y="11425"/>
                    <a:pt x="18144" y="10934"/>
                    <a:pt x="19008" y="10443"/>
                  </a:cubicBezTo>
                  <a:cubicBezTo>
                    <a:pt x="19008" y="10443"/>
                    <a:pt x="19008" y="10443"/>
                    <a:pt x="19008" y="10443"/>
                  </a:cubicBezTo>
                  <a:cubicBezTo>
                    <a:pt x="19872" y="9952"/>
                    <a:pt x="19008" y="9952"/>
                    <a:pt x="19008" y="9952"/>
                  </a:cubicBezTo>
                  <a:cubicBezTo>
                    <a:pt x="19008" y="9461"/>
                    <a:pt x="19008" y="9461"/>
                    <a:pt x="19008" y="8970"/>
                  </a:cubicBezTo>
                  <a:cubicBezTo>
                    <a:pt x="19008" y="8970"/>
                    <a:pt x="19008" y="8479"/>
                    <a:pt x="18144" y="7988"/>
                  </a:cubicBezTo>
                  <a:cubicBezTo>
                    <a:pt x="17280" y="7498"/>
                    <a:pt x="15552" y="7007"/>
                    <a:pt x="15552" y="6025"/>
                  </a:cubicBezTo>
                  <a:cubicBezTo>
                    <a:pt x="14688" y="6025"/>
                    <a:pt x="14688" y="6025"/>
                    <a:pt x="13824" y="6025"/>
                  </a:cubicBezTo>
                  <a:cubicBezTo>
                    <a:pt x="13824" y="6025"/>
                    <a:pt x="13824" y="6025"/>
                    <a:pt x="13824" y="6025"/>
                  </a:cubicBezTo>
                  <a:cubicBezTo>
                    <a:pt x="14688" y="6516"/>
                    <a:pt x="14688" y="6025"/>
                    <a:pt x="14688" y="6516"/>
                  </a:cubicBezTo>
                  <a:cubicBezTo>
                    <a:pt x="14688" y="6516"/>
                    <a:pt x="15552" y="6025"/>
                    <a:pt x="15552" y="6516"/>
                  </a:cubicBezTo>
                  <a:cubicBezTo>
                    <a:pt x="15552" y="6516"/>
                    <a:pt x="14688" y="7007"/>
                    <a:pt x="14688" y="6516"/>
                  </a:cubicBezTo>
                  <a:cubicBezTo>
                    <a:pt x="14688" y="6516"/>
                    <a:pt x="13824" y="6025"/>
                    <a:pt x="12960" y="6025"/>
                  </a:cubicBezTo>
                  <a:cubicBezTo>
                    <a:pt x="12960" y="6516"/>
                    <a:pt x="13824" y="6516"/>
                    <a:pt x="13824" y="7007"/>
                  </a:cubicBezTo>
                  <a:cubicBezTo>
                    <a:pt x="13824" y="7007"/>
                    <a:pt x="12960" y="7007"/>
                    <a:pt x="12960" y="7007"/>
                  </a:cubicBezTo>
                  <a:cubicBezTo>
                    <a:pt x="13824" y="7498"/>
                    <a:pt x="13824" y="7498"/>
                    <a:pt x="13824" y="7988"/>
                  </a:cubicBezTo>
                  <a:cubicBezTo>
                    <a:pt x="13824" y="7988"/>
                    <a:pt x="13824" y="7988"/>
                    <a:pt x="13824" y="7988"/>
                  </a:cubicBezTo>
                  <a:cubicBezTo>
                    <a:pt x="13824" y="7988"/>
                    <a:pt x="13824" y="7988"/>
                    <a:pt x="13824" y="7988"/>
                  </a:cubicBezTo>
                  <a:cubicBezTo>
                    <a:pt x="13824" y="7988"/>
                    <a:pt x="14688" y="7988"/>
                    <a:pt x="14688" y="8479"/>
                  </a:cubicBezTo>
                  <a:cubicBezTo>
                    <a:pt x="14688" y="8479"/>
                    <a:pt x="14688" y="9461"/>
                    <a:pt x="15552" y="9461"/>
                  </a:cubicBezTo>
                  <a:cubicBezTo>
                    <a:pt x="15552" y="9952"/>
                    <a:pt x="15552" y="10443"/>
                    <a:pt x="15552" y="10443"/>
                  </a:cubicBezTo>
                  <a:cubicBezTo>
                    <a:pt x="15552" y="10934"/>
                    <a:pt x="15552" y="10934"/>
                    <a:pt x="14688" y="10934"/>
                  </a:cubicBezTo>
                  <a:cubicBezTo>
                    <a:pt x="14688" y="10934"/>
                    <a:pt x="14688" y="10934"/>
                    <a:pt x="14688" y="11425"/>
                  </a:cubicBezTo>
                  <a:cubicBezTo>
                    <a:pt x="14688" y="11916"/>
                    <a:pt x="14688" y="11916"/>
                    <a:pt x="13824" y="11916"/>
                  </a:cubicBezTo>
                  <a:cubicBezTo>
                    <a:pt x="13824" y="12407"/>
                    <a:pt x="12960" y="12407"/>
                    <a:pt x="12096" y="12898"/>
                  </a:cubicBezTo>
                  <a:cubicBezTo>
                    <a:pt x="12096" y="12898"/>
                    <a:pt x="11232" y="12407"/>
                    <a:pt x="11232" y="11916"/>
                  </a:cubicBezTo>
                  <a:cubicBezTo>
                    <a:pt x="11232" y="11916"/>
                    <a:pt x="12096" y="11425"/>
                    <a:pt x="12096" y="11425"/>
                  </a:cubicBezTo>
                  <a:cubicBezTo>
                    <a:pt x="11232" y="11425"/>
                    <a:pt x="11232" y="11916"/>
                    <a:pt x="11232" y="11916"/>
                  </a:cubicBezTo>
                  <a:cubicBezTo>
                    <a:pt x="11232" y="12898"/>
                    <a:pt x="11232" y="12898"/>
                    <a:pt x="11232" y="13388"/>
                  </a:cubicBezTo>
                  <a:cubicBezTo>
                    <a:pt x="11232" y="13388"/>
                    <a:pt x="11232" y="13388"/>
                    <a:pt x="11232" y="13388"/>
                  </a:cubicBezTo>
                  <a:cubicBezTo>
                    <a:pt x="11232" y="13879"/>
                    <a:pt x="11232" y="13879"/>
                    <a:pt x="11232" y="13879"/>
                  </a:cubicBezTo>
                  <a:cubicBezTo>
                    <a:pt x="11232" y="14370"/>
                    <a:pt x="11232" y="14370"/>
                    <a:pt x="10368" y="14370"/>
                  </a:cubicBezTo>
                  <a:cubicBezTo>
                    <a:pt x="9504" y="14370"/>
                    <a:pt x="9504" y="14370"/>
                    <a:pt x="9504" y="14370"/>
                  </a:cubicBezTo>
                  <a:cubicBezTo>
                    <a:pt x="8640" y="13879"/>
                    <a:pt x="7776" y="14370"/>
                    <a:pt x="7776" y="14370"/>
                  </a:cubicBezTo>
                  <a:cubicBezTo>
                    <a:pt x="6912" y="14370"/>
                    <a:pt x="6048" y="14370"/>
                    <a:pt x="6048" y="14370"/>
                  </a:cubicBezTo>
                  <a:cubicBezTo>
                    <a:pt x="5184" y="14370"/>
                    <a:pt x="5184" y="14370"/>
                    <a:pt x="4320" y="14370"/>
                  </a:cubicBezTo>
                  <a:cubicBezTo>
                    <a:pt x="4320" y="14861"/>
                    <a:pt x="4320" y="14861"/>
                    <a:pt x="4320" y="14861"/>
                  </a:cubicBezTo>
                  <a:cubicBezTo>
                    <a:pt x="4320" y="14861"/>
                    <a:pt x="3456" y="15352"/>
                    <a:pt x="3456" y="15843"/>
                  </a:cubicBezTo>
                  <a:cubicBezTo>
                    <a:pt x="3456" y="15843"/>
                    <a:pt x="2592" y="16334"/>
                    <a:pt x="2592" y="16334"/>
                  </a:cubicBezTo>
                  <a:cubicBezTo>
                    <a:pt x="2592" y="16334"/>
                    <a:pt x="1728" y="15843"/>
                    <a:pt x="1728" y="16334"/>
                  </a:cubicBezTo>
                  <a:cubicBezTo>
                    <a:pt x="1728" y="16825"/>
                    <a:pt x="2592" y="16825"/>
                    <a:pt x="2592" y="16825"/>
                  </a:cubicBezTo>
                  <a:cubicBezTo>
                    <a:pt x="3456" y="16825"/>
                    <a:pt x="3456" y="16825"/>
                    <a:pt x="3456" y="16825"/>
                  </a:cubicBezTo>
                  <a:cubicBezTo>
                    <a:pt x="4320" y="16825"/>
                    <a:pt x="4320" y="16825"/>
                    <a:pt x="5184" y="16825"/>
                  </a:cubicBezTo>
                  <a:cubicBezTo>
                    <a:pt x="4320" y="16334"/>
                    <a:pt x="4320" y="16334"/>
                    <a:pt x="6048" y="16334"/>
                  </a:cubicBezTo>
                  <a:cubicBezTo>
                    <a:pt x="6912" y="16334"/>
                    <a:pt x="7776" y="15843"/>
                    <a:pt x="7776" y="15843"/>
                  </a:cubicBezTo>
                  <a:cubicBezTo>
                    <a:pt x="8640" y="15843"/>
                    <a:pt x="9504" y="15843"/>
                    <a:pt x="10368" y="15843"/>
                  </a:cubicBezTo>
                  <a:cubicBezTo>
                    <a:pt x="10368" y="15843"/>
                    <a:pt x="11232" y="15843"/>
                    <a:pt x="11232" y="15843"/>
                  </a:cubicBezTo>
                  <a:cubicBezTo>
                    <a:pt x="11232" y="16334"/>
                    <a:pt x="10368" y="16334"/>
                    <a:pt x="11232" y="16334"/>
                  </a:cubicBezTo>
                  <a:cubicBezTo>
                    <a:pt x="11232" y="16825"/>
                    <a:pt x="12096" y="17807"/>
                    <a:pt x="12960" y="17316"/>
                  </a:cubicBezTo>
                  <a:cubicBezTo>
                    <a:pt x="13824" y="17316"/>
                    <a:pt x="12960" y="16825"/>
                    <a:pt x="13824" y="16825"/>
                  </a:cubicBezTo>
                  <a:cubicBezTo>
                    <a:pt x="13824" y="16825"/>
                    <a:pt x="13824" y="16334"/>
                    <a:pt x="13824" y="16334"/>
                  </a:cubicBezTo>
                  <a:cubicBezTo>
                    <a:pt x="13824" y="16334"/>
                    <a:pt x="13824" y="16334"/>
                    <a:pt x="14688" y="16334"/>
                  </a:cubicBezTo>
                  <a:cubicBezTo>
                    <a:pt x="14688" y="15843"/>
                    <a:pt x="12960" y="15843"/>
                    <a:pt x="13824" y="15352"/>
                  </a:cubicBezTo>
                  <a:cubicBezTo>
                    <a:pt x="13824" y="14861"/>
                    <a:pt x="13824" y="15843"/>
                    <a:pt x="13824" y="15843"/>
                  </a:cubicBezTo>
                  <a:cubicBezTo>
                    <a:pt x="13824" y="15843"/>
                    <a:pt x="13824" y="15352"/>
                    <a:pt x="13824" y="15352"/>
                  </a:cubicBezTo>
                  <a:cubicBezTo>
                    <a:pt x="14688" y="15843"/>
                    <a:pt x="15552" y="15352"/>
                    <a:pt x="14688" y="15843"/>
                  </a:cubicBezTo>
                  <a:cubicBezTo>
                    <a:pt x="15552" y="15843"/>
                    <a:pt x="16416" y="15843"/>
                    <a:pt x="17280" y="15843"/>
                  </a:cubicBezTo>
                  <a:cubicBezTo>
                    <a:pt x="17280" y="15352"/>
                    <a:pt x="17280" y="14861"/>
                    <a:pt x="18144" y="15352"/>
                  </a:cubicBezTo>
                  <a:cubicBezTo>
                    <a:pt x="18144" y="15352"/>
                    <a:pt x="18144" y="16334"/>
                    <a:pt x="19008" y="15352"/>
                  </a:cubicBezTo>
                  <a:cubicBezTo>
                    <a:pt x="19008" y="15352"/>
                    <a:pt x="18144" y="14861"/>
                    <a:pt x="19008" y="14861"/>
                  </a:cubicBezTo>
                  <a:cubicBezTo>
                    <a:pt x="19008" y="14861"/>
                    <a:pt x="19008" y="14861"/>
                    <a:pt x="19872" y="14861"/>
                  </a:cubicBezTo>
                  <a:cubicBezTo>
                    <a:pt x="19872" y="14861"/>
                    <a:pt x="19008" y="14370"/>
                    <a:pt x="19872" y="14370"/>
                  </a:cubicBezTo>
                  <a:cubicBezTo>
                    <a:pt x="19872" y="14370"/>
                    <a:pt x="19872" y="14861"/>
                    <a:pt x="19872" y="14861"/>
                  </a:cubicBezTo>
                  <a:cubicBezTo>
                    <a:pt x="19872" y="15352"/>
                    <a:pt x="20736" y="15352"/>
                    <a:pt x="20736" y="14861"/>
                  </a:cubicBezTo>
                  <a:cubicBezTo>
                    <a:pt x="20736" y="14861"/>
                    <a:pt x="20736" y="14370"/>
                    <a:pt x="21600" y="14370"/>
                  </a:cubicBezTo>
                  <a:cubicBezTo>
                    <a:pt x="21600" y="14370"/>
                    <a:pt x="21600" y="13879"/>
                    <a:pt x="20736" y="13879"/>
                  </a:cubicBezTo>
                  <a:close/>
                  <a:moveTo>
                    <a:pt x="9504" y="134"/>
                  </a:moveTo>
                  <a:cubicBezTo>
                    <a:pt x="9504" y="1116"/>
                    <a:pt x="11232" y="1607"/>
                    <a:pt x="12096" y="2588"/>
                  </a:cubicBezTo>
                  <a:cubicBezTo>
                    <a:pt x="12096" y="2588"/>
                    <a:pt x="12096" y="3570"/>
                    <a:pt x="12096" y="3570"/>
                  </a:cubicBezTo>
                  <a:cubicBezTo>
                    <a:pt x="12096" y="3570"/>
                    <a:pt x="10368" y="3079"/>
                    <a:pt x="10368" y="3079"/>
                  </a:cubicBezTo>
                  <a:cubicBezTo>
                    <a:pt x="11232" y="3570"/>
                    <a:pt x="11232" y="4061"/>
                    <a:pt x="10368" y="4061"/>
                  </a:cubicBezTo>
                  <a:cubicBezTo>
                    <a:pt x="10368" y="4552"/>
                    <a:pt x="11232" y="4552"/>
                    <a:pt x="11232" y="5043"/>
                  </a:cubicBezTo>
                  <a:cubicBezTo>
                    <a:pt x="12096" y="5043"/>
                    <a:pt x="12096" y="6025"/>
                    <a:pt x="12096" y="6025"/>
                  </a:cubicBezTo>
                  <a:cubicBezTo>
                    <a:pt x="12960" y="6025"/>
                    <a:pt x="12960" y="5534"/>
                    <a:pt x="12960" y="5534"/>
                  </a:cubicBezTo>
                  <a:cubicBezTo>
                    <a:pt x="12960" y="5534"/>
                    <a:pt x="13824" y="5534"/>
                    <a:pt x="13824" y="5534"/>
                  </a:cubicBezTo>
                  <a:cubicBezTo>
                    <a:pt x="13824" y="5043"/>
                    <a:pt x="12960" y="5043"/>
                    <a:pt x="12960" y="5043"/>
                  </a:cubicBezTo>
                  <a:cubicBezTo>
                    <a:pt x="12096" y="5043"/>
                    <a:pt x="12096" y="5043"/>
                    <a:pt x="12096" y="4552"/>
                  </a:cubicBezTo>
                  <a:cubicBezTo>
                    <a:pt x="11232" y="4061"/>
                    <a:pt x="12960" y="4552"/>
                    <a:pt x="12960" y="4552"/>
                  </a:cubicBezTo>
                  <a:cubicBezTo>
                    <a:pt x="13824" y="4552"/>
                    <a:pt x="13824" y="4552"/>
                    <a:pt x="13824" y="4552"/>
                  </a:cubicBezTo>
                  <a:cubicBezTo>
                    <a:pt x="14688" y="4552"/>
                    <a:pt x="14688" y="4552"/>
                    <a:pt x="14688" y="4552"/>
                  </a:cubicBezTo>
                  <a:cubicBezTo>
                    <a:pt x="16416" y="4552"/>
                    <a:pt x="17280" y="5043"/>
                    <a:pt x="18144" y="5043"/>
                  </a:cubicBezTo>
                  <a:cubicBezTo>
                    <a:pt x="18144" y="4552"/>
                    <a:pt x="17280" y="4061"/>
                    <a:pt x="19008" y="3570"/>
                  </a:cubicBezTo>
                  <a:cubicBezTo>
                    <a:pt x="19872" y="3570"/>
                    <a:pt x="20736" y="3570"/>
                    <a:pt x="21600" y="3079"/>
                  </a:cubicBezTo>
                  <a:cubicBezTo>
                    <a:pt x="20736" y="3079"/>
                    <a:pt x="20736" y="3570"/>
                    <a:pt x="20736" y="3079"/>
                  </a:cubicBezTo>
                  <a:cubicBezTo>
                    <a:pt x="19872" y="3079"/>
                    <a:pt x="19872" y="3079"/>
                    <a:pt x="19008" y="2588"/>
                  </a:cubicBezTo>
                  <a:cubicBezTo>
                    <a:pt x="19008" y="2588"/>
                    <a:pt x="19008" y="2098"/>
                    <a:pt x="19008" y="1607"/>
                  </a:cubicBezTo>
                  <a:cubicBezTo>
                    <a:pt x="19008" y="2098"/>
                    <a:pt x="18144" y="2098"/>
                    <a:pt x="18144" y="2588"/>
                  </a:cubicBezTo>
                  <a:cubicBezTo>
                    <a:pt x="16416" y="2098"/>
                    <a:pt x="14688" y="1607"/>
                    <a:pt x="12960" y="1116"/>
                  </a:cubicBezTo>
                  <a:cubicBezTo>
                    <a:pt x="12096" y="625"/>
                    <a:pt x="9504" y="-357"/>
                    <a:pt x="9504" y="134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Shape">
              <a:extLst>
                <a:ext uri="{FF2B5EF4-FFF2-40B4-BE49-F238E27FC236}">
                  <a16:creationId xmlns:a16="http://schemas.microsoft.com/office/drawing/2014/main" id="{67E13F74-F866-42EB-9FDD-39FC8DE817F4}"/>
                </a:ext>
              </a:extLst>
            </p:cNvPr>
            <p:cNvSpPr/>
            <p:nvPr/>
          </p:nvSpPr>
          <p:spPr>
            <a:xfrm>
              <a:off x="1680911" y="2591027"/>
              <a:ext cx="37611" cy="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00" h="17225" extrusionOk="0">
                  <a:moveTo>
                    <a:pt x="19600" y="17225"/>
                  </a:moveTo>
                  <a:cubicBezTo>
                    <a:pt x="19600" y="2825"/>
                    <a:pt x="5200" y="-4375"/>
                    <a:pt x="1600" y="2825"/>
                  </a:cubicBezTo>
                  <a:cubicBezTo>
                    <a:pt x="-2000" y="10025"/>
                    <a:pt x="1600" y="10025"/>
                    <a:pt x="1600" y="10025"/>
                  </a:cubicBezTo>
                  <a:cubicBezTo>
                    <a:pt x="5200" y="10025"/>
                    <a:pt x="5200" y="17225"/>
                    <a:pt x="5200" y="17225"/>
                  </a:cubicBezTo>
                  <a:cubicBezTo>
                    <a:pt x="8800" y="17225"/>
                    <a:pt x="8800" y="17225"/>
                    <a:pt x="8800" y="17225"/>
                  </a:cubicBezTo>
                  <a:cubicBezTo>
                    <a:pt x="8800" y="17225"/>
                    <a:pt x="12400" y="17225"/>
                    <a:pt x="12400" y="17225"/>
                  </a:cubicBezTo>
                  <a:cubicBezTo>
                    <a:pt x="16000" y="17225"/>
                    <a:pt x="19600" y="17225"/>
                    <a:pt x="19600" y="17225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" name="Shape">
              <a:extLst>
                <a:ext uri="{FF2B5EF4-FFF2-40B4-BE49-F238E27FC236}">
                  <a16:creationId xmlns:a16="http://schemas.microsoft.com/office/drawing/2014/main" id="{DCDD97B9-73A3-4159-AF40-DCFECFCC19B6}"/>
                </a:ext>
              </a:extLst>
            </p:cNvPr>
            <p:cNvSpPr/>
            <p:nvPr/>
          </p:nvSpPr>
          <p:spPr>
            <a:xfrm>
              <a:off x="2895632" y="2732303"/>
              <a:ext cx="112261" cy="11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600" extrusionOk="0">
                  <a:moveTo>
                    <a:pt x="17788" y="19326"/>
                  </a:moveTo>
                  <a:cubicBezTo>
                    <a:pt x="19059" y="19326"/>
                    <a:pt x="19059" y="19326"/>
                    <a:pt x="19059" y="19326"/>
                  </a:cubicBezTo>
                  <a:cubicBezTo>
                    <a:pt x="19059" y="19326"/>
                    <a:pt x="19059" y="19326"/>
                    <a:pt x="19059" y="19326"/>
                  </a:cubicBezTo>
                  <a:cubicBezTo>
                    <a:pt x="19059" y="19326"/>
                    <a:pt x="19059" y="19326"/>
                    <a:pt x="17788" y="19326"/>
                  </a:cubicBezTo>
                  <a:close/>
                  <a:moveTo>
                    <a:pt x="20329" y="7958"/>
                  </a:moveTo>
                  <a:cubicBezTo>
                    <a:pt x="20329" y="6821"/>
                    <a:pt x="20329" y="6821"/>
                    <a:pt x="20329" y="5684"/>
                  </a:cubicBezTo>
                  <a:cubicBezTo>
                    <a:pt x="20329" y="5684"/>
                    <a:pt x="20329" y="4547"/>
                    <a:pt x="20329" y="4547"/>
                  </a:cubicBezTo>
                  <a:cubicBezTo>
                    <a:pt x="19059" y="4547"/>
                    <a:pt x="19059" y="3411"/>
                    <a:pt x="19059" y="3411"/>
                  </a:cubicBezTo>
                  <a:cubicBezTo>
                    <a:pt x="17788" y="2274"/>
                    <a:pt x="16518" y="2274"/>
                    <a:pt x="16518" y="3411"/>
                  </a:cubicBezTo>
                  <a:cubicBezTo>
                    <a:pt x="15247" y="3411"/>
                    <a:pt x="15247" y="3411"/>
                    <a:pt x="13976" y="3411"/>
                  </a:cubicBezTo>
                  <a:cubicBezTo>
                    <a:pt x="12706" y="3411"/>
                    <a:pt x="12706" y="2274"/>
                    <a:pt x="12706" y="2274"/>
                  </a:cubicBezTo>
                  <a:cubicBezTo>
                    <a:pt x="12706" y="1137"/>
                    <a:pt x="11435" y="1137"/>
                    <a:pt x="10165" y="1137"/>
                  </a:cubicBezTo>
                  <a:cubicBezTo>
                    <a:pt x="10165" y="1137"/>
                    <a:pt x="8894" y="2274"/>
                    <a:pt x="8894" y="2274"/>
                  </a:cubicBezTo>
                  <a:cubicBezTo>
                    <a:pt x="8894" y="1137"/>
                    <a:pt x="8894" y="0"/>
                    <a:pt x="8894" y="0"/>
                  </a:cubicBezTo>
                  <a:cubicBezTo>
                    <a:pt x="7624" y="0"/>
                    <a:pt x="7624" y="1137"/>
                    <a:pt x="7624" y="0"/>
                  </a:cubicBezTo>
                  <a:cubicBezTo>
                    <a:pt x="7624" y="1137"/>
                    <a:pt x="7624" y="1137"/>
                    <a:pt x="6353" y="1137"/>
                  </a:cubicBezTo>
                  <a:cubicBezTo>
                    <a:pt x="7624" y="1137"/>
                    <a:pt x="5082" y="2274"/>
                    <a:pt x="6353" y="2274"/>
                  </a:cubicBezTo>
                  <a:cubicBezTo>
                    <a:pt x="6353" y="2274"/>
                    <a:pt x="6353" y="2274"/>
                    <a:pt x="5082" y="2274"/>
                  </a:cubicBezTo>
                  <a:cubicBezTo>
                    <a:pt x="5082" y="2274"/>
                    <a:pt x="5082" y="1137"/>
                    <a:pt x="5082" y="1137"/>
                  </a:cubicBezTo>
                  <a:cubicBezTo>
                    <a:pt x="3812" y="1137"/>
                    <a:pt x="2541" y="2274"/>
                    <a:pt x="2541" y="2274"/>
                  </a:cubicBezTo>
                  <a:cubicBezTo>
                    <a:pt x="2541" y="3411"/>
                    <a:pt x="2541" y="4547"/>
                    <a:pt x="2541" y="4547"/>
                  </a:cubicBezTo>
                  <a:cubicBezTo>
                    <a:pt x="2541" y="4547"/>
                    <a:pt x="2541" y="5684"/>
                    <a:pt x="3812" y="5684"/>
                  </a:cubicBezTo>
                  <a:cubicBezTo>
                    <a:pt x="2541" y="5684"/>
                    <a:pt x="3812" y="6821"/>
                    <a:pt x="3812" y="7958"/>
                  </a:cubicBezTo>
                  <a:cubicBezTo>
                    <a:pt x="3812" y="7958"/>
                    <a:pt x="2541" y="7958"/>
                    <a:pt x="2541" y="7958"/>
                  </a:cubicBezTo>
                  <a:cubicBezTo>
                    <a:pt x="1271" y="7958"/>
                    <a:pt x="2541" y="9095"/>
                    <a:pt x="2541" y="9095"/>
                  </a:cubicBezTo>
                  <a:cubicBezTo>
                    <a:pt x="2541" y="9095"/>
                    <a:pt x="2541" y="10232"/>
                    <a:pt x="2541" y="10232"/>
                  </a:cubicBezTo>
                  <a:cubicBezTo>
                    <a:pt x="1271" y="11368"/>
                    <a:pt x="1271" y="10232"/>
                    <a:pt x="1271" y="11368"/>
                  </a:cubicBezTo>
                  <a:cubicBezTo>
                    <a:pt x="2541" y="12505"/>
                    <a:pt x="1271" y="13642"/>
                    <a:pt x="0" y="14779"/>
                  </a:cubicBezTo>
                  <a:cubicBezTo>
                    <a:pt x="1271" y="14779"/>
                    <a:pt x="2541" y="14779"/>
                    <a:pt x="2541" y="14779"/>
                  </a:cubicBezTo>
                  <a:cubicBezTo>
                    <a:pt x="2541" y="15916"/>
                    <a:pt x="2541" y="15916"/>
                    <a:pt x="3812" y="15916"/>
                  </a:cubicBezTo>
                  <a:cubicBezTo>
                    <a:pt x="3812" y="17053"/>
                    <a:pt x="3812" y="15916"/>
                    <a:pt x="3812" y="17053"/>
                  </a:cubicBezTo>
                  <a:cubicBezTo>
                    <a:pt x="5082" y="17053"/>
                    <a:pt x="3812" y="18189"/>
                    <a:pt x="3812" y="19326"/>
                  </a:cubicBezTo>
                  <a:cubicBezTo>
                    <a:pt x="3812" y="19326"/>
                    <a:pt x="3812" y="21600"/>
                    <a:pt x="3812" y="21600"/>
                  </a:cubicBezTo>
                  <a:cubicBezTo>
                    <a:pt x="3812" y="21600"/>
                    <a:pt x="5082" y="21600"/>
                    <a:pt x="5082" y="21600"/>
                  </a:cubicBezTo>
                  <a:cubicBezTo>
                    <a:pt x="7624" y="20463"/>
                    <a:pt x="10165" y="19326"/>
                    <a:pt x="12706" y="19326"/>
                  </a:cubicBezTo>
                  <a:cubicBezTo>
                    <a:pt x="11435" y="19326"/>
                    <a:pt x="11435" y="19326"/>
                    <a:pt x="11435" y="19326"/>
                  </a:cubicBezTo>
                  <a:cubicBezTo>
                    <a:pt x="11435" y="18189"/>
                    <a:pt x="12706" y="19326"/>
                    <a:pt x="12706" y="19326"/>
                  </a:cubicBezTo>
                  <a:cubicBezTo>
                    <a:pt x="13976" y="19326"/>
                    <a:pt x="15247" y="19326"/>
                    <a:pt x="15247" y="18189"/>
                  </a:cubicBezTo>
                  <a:cubicBezTo>
                    <a:pt x="15247" y="18189"/>
                    <a:pt x="13976" y="18189"/>
                    <a:pt x="13976" y="18189"/>
                  </a:cubicBezTo>
                  <a:cubicBezTo>
                    <a:pt x="15247" y="18189"/>
                    <a:pt x="15247" y="18189"/>
                    <a:pt x="16518" y="19326"/>
                  </a:cubicBezTo>
                  <a:cubicBezTo>
                    <a:pt x="16518" y="19326"/>
                    <a:pt x="17788" y="19326"/>
                    <a:pt x="17788" y="19326"/>
                  </a:cubicBezTo>
                  <a:cubicBezTo>
                    <a:pt x="17788" y="19326"/>
                    <a:pt x="17788" y="18189"/>
                    <a:pt x="19059" y="18189"/>
                  </a:cubicBezTo>
                  <a:cubicBezTo>
                    <a:pt x="19059" y="19326"/>
                    <a:pt x="20329" y="19326"/>
                    <a:pt x="20329" y="18189"/>
                  </a:cubicBezTo>
                  <a:cubicBezTo>
                    <a:pt x="20329" y="17053"/>
                    <a:pt x="19059" y="17053"/>
                    <a:pt x="19059" y="17053"/>
                  </a:cubicBezTo>
                  <a:cubicBezTo>
                    <a:pt x="19059" y="17053"/>
                    <a:pt x="19059" y="17053"/>
                    <a:pt x="19059" y="15916"/>
                  </a:cubicBezTo>
                  <a:cubicBezTo>
                    <a:pt x="19059" y="15916"/>
                    <a:pt x="19059" y="14779"/>
                    <a:pt x="19059" y="13642"/>
                  </a:cubicBezTo>
                  <a:cubicBezTo>
                    <a:pt x="19059" y="12505"/>
                    <a:pt x="19059" y="11368"/>
                    <a:pt x="20329" y="10232"/>
                  </a:cubicBezTo>
                  <a:cubicBezTo>
                    <a:pt x="20329" y="9095"/>
                    <a:pt x="21600" y="9095"/>
                    <a:pt x="20329" y="7958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Shape">
              <a:extLst>
                <a:ext uri="{FF2B5EF4-FFF2-40B4-BE49-F238E27FC236}">
                  <a16:creationId xmlns:a16="http://schemas.microsoft.com/office/drawing/2014/main" id="{22C35F50-9F03-4987-BE57-0127793D02F1}"/>
                </a:ext>
              </a:extLst>
            </p:cNvPr>
            <p:cNvSpPr/>
            <p:nvPr/>
          </p:nvSpPr>
          <p:spPr>
            <a:xfrm>
              <a:off x="3177894" y="2080696"/>
              <a:ext cx="192610" cy="18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extrusionOk="0">
                  <a:moveTo>
                    <a:pt x="15950" y="18116"/>
                  </a:moveTo>
                  <a:cubicBezTo>
                    <a:pt x="15205" y="18116"/>
                    <a:pt x="13716" y="18813"/>
                    <a:pt x="12971" y="18813"/>
                  </a:cubicBezTo>
                  <a:cubicBezTo>
                    <a:pt x="12226" y="18813"/>
                    <a:pt x="12226" y="18116"/>
                    <a:pt x="11481" y="18116"/>
                  </a:cubicBezTo>
                  <a:cubicBezTo>
                    <a:pt x="11481" y="18116"/>
                    <a:pt x="11481" y="18813"/>
                    <a:pt x="10736" y="18116"/>
                  </a:cubicBezTo>
                  <a:cubicBezTo>
                    <a:pt x="9247" y="19510"/>
                    <a:pt x="11481" y="19510"/>
                    <a:pt x="12226" y="20206"/>
                  </a:cubicBezTo>
                  <a:cubicBezTo>
                    <a:pt x="12226" y="20206"/>
                    <a:pt x="12971" y="20206"/>
                    <a:pt x="13716" y="20903"/>
                  </a:cubicBezTo>
                  <a:cubicBezTo>
                    <a:pt x="13716" y="20903"/>
                    <a:pt x="13716" y="20903"/>
                    <a:pt x="14461" y="20903"/>
                  </a:cubicBezTo>
                  <a:cubicBezTo>
                    <a:pt x="14461" y="21600"/>
                    <a:pt x="15205" y="21600"/>
                    <a:pt x="15205" y="21600"/>
                  </a:cubicBezTo>
                  <a:cubicBezTo>
                    <a:pt x="15205" y="20903"/>
                    <a:pt x="15205" y="20903"/>
                    <a:pt x="15205" y="20903"/>
                  </a:cubicBezTo>
                  <a:cubicBezTo>
                    <a:pt x="15950" y="20206"/>
                    <a:pt x="15205" y="20206"/>
                    <a:pt x="15205" y="20206"/>
                  </a:cubicBezTo>
                  <a:cubicBezTo>
                    <a:pt x="15205" y="19510"/>
                    <a:pt x="15950" y="18813"/>
                    <a:pt x="15950" y="18116"/>
                  </a:cubicBezTo>
                  <a:cubicBezTo>
                    <a:pt x="15950" y="18116"/>
                    <a:pt x="15950" y="18116"/>
                    <a:pt x="15950" y="18116"/>
                  </a:cubicBezTo>
                  <a:close/>
                  <a:moveTo>
                    <a:pt x="2543" y="16026"/>
                  </a:moveTo>
                  <a:cubicBezTo>
                    <a:pt x="3288" y="16723"/>
                    <a:pt x="2543" y="16723"/>
                    <a:pt x="3288" y="16723"/>
                  </a:cubicBezTo>
                  <a:cubicBezTo>
                    <a:pt x="3288" y="16723"/>
                    <a:pt x="3288" y="16723"/>
                    <a:pt x="2543" y="16026"/>
                  </a:cubicBezTo>
                  <a:close/>
                  <a:moveTo>
                    <a:pt x="2543" y="12542"/>
                  </a:moveTo>
                  <a:cubicBezTo>
                    <a:pt x="2543" y="12542"/>
                    <a:pt x="3288" y="12542"/>
                    <a:pt x="2543" y="12542"/>
                  </a:cubicBezTo>
                  <a:cubicBezTo>
                    <a:pt x="2543" y="12542"/>
                    <a:pt x="2543" y="12542"/>
                    <a:pt x="2543" y="12542"/>
                  </a:cubicBezTo>
                  <a:cubicBezTo>
                    <a:pt x="2543" y="12542"/>
                    <a:pt x="2543" y="12542"/>
                    <a:pt x="2543" y="12542"/>
                  </a:cubicBezTo>
                  <a:close/>
                  <a:moveTo>
                    <a:pt x="5523" y="13239"/>
                  </a:moveTo>
                  <a:cubicBezTo>
                    <a:pt x="5523" y="12542"/>
                    <a:pt x="4778" y="12542"/>
                    <a:pt x="5523" y="12542"/>
                  </a:cubicBezTo>
                  <a:cubicBezTo>
                    <a:pt x="4033" y="11148"/>
                    <a:pt x="4033" y="13935"/>
                    <a:pt x="2543" y="12542"/>
                  </a:cubicBezTo>
                  <a:cubicBezTo>
                    <a:pt x="2543" y="13239"/>
                    <a:pt x="3288" y="14632"/>
                    <a:pt x="3288" y="14632"/>
                  </a:cubicBezTo>
                  <a:cubicBezTo>
                    <a:pt x="3288" y="14632"/>
                    <a:pt x="3288" y="15329"/>
                    <a:pt x="3288" y="16026"/>
                  </a:cubicBezTo>
                  <a:cubicBezTo>
                    <a:pt x="3288" y="16723"/>
                    <a:pt x="4033" y="17419"/>
                    <a:pt x="4033" y="16026"/>
                  </a:cubicBezTo>
                  <a:cubicBezTo>
                    <a:pt x="5523" y="16026"/>
                    <a:pt x="5523" y="16026"/>
                    <a:pt x="5523" y="14632"/>
                  </a:cubicBezTo>
                  <a:cubicBezTo>
                    <a:pt x="5523" y="13935"/>
                    <a:pt x="5523" y="13935"/>
                    <a:pt x="5523" y="13239"/>
                  </a:cubicBezTo>
                  <a:close/>
                  <a:moveTo>
                    <a:pt x="21164" y="13935"/>
                  </a:moveTo>
                  <a:cubicBezTo>
                    <a:pt x="20419" y="13935"/>
                    <a:pt x="19674" y="13239"/>
                    <a:pt x="18930" y="12542"/>
                  </a:cubicBezTo>
                  <a:cubicBezTo>
                    <a:pt x="18185" y="12542"/>
                    <a:pt x="16695" y="11845"/>
                    <a:pt x="16695" y="11845"/>
                  </a:cubicBezTo>
                  <a:cubicBezTo>
                    <a:pt x="16695" y="11148"/>
                    <a:pt x="16695" y="11148"/>
                    <a:pt x="16695" y="11148"/>
                  </a:cubicBezTo>
                  <a:cubicBezTo>
                    <a:pt x="16695" y="10452"/>
                    <a:pt x="15950" y="10452"/>
                    <a:pt x="15950" y="10452"/>
                  </a:cubicBezTo>
                  <a:cubicBezTo>
                    <a:pt x="14461" y="10452"/>
                    <a:pt x="14461" y="10452"/>
                    <a:pt x="13716" y="9755"/>
                  </a:cubicBezTo>
                  <a:cubicBezTo>
                    <a:pt x="12971" y="9058"/>
                    <a:pt x="12971" y="8361"/>
                    <a:pt x="12226" y="7665"/>
                  </a:cubicBezTo>
                  <a:cubicBezTo>
                    <a:pt x="11481" y="6968"/>
                    <a:pt x="10736" y="6968"/>
                    <a:pt x="9992" y="6271"/>
                  </a:cubicBezTo>
                  <a:cubicBezTo>
                    <a:pt x="9992" y="6271"/>
                    <a:pt x="9992" y="5574"/>
                    <a:pt x="9992" y="4877"/>
                  </a:cubicBezTo>
                  <a:cubicBezTo>
                    <a:pt x="9992" y="4877"/>
                    <a:pt x="9992" y="4877"/>
                    <a:pt x="9992" y="4877"/>
                  </a:cubicBezTo>
                  <a:cubicBezTo>
                    <a:pt x="10736" y="4181"/>
                    <a:pt x="9247" y="3484"/>
                    <a:pt x="10736" y="3484"/>
                  </a:cubicBezTo>
                  <a:cubicBezTo>
                    <a:pt x="9992" y="3484"/>
                    <a:pt x="9992" y="3484"/>
                    <a:pt x="9992" y="3484"/>
                  </a:cubicBezTo>
                  <a:cubicBezTo>
                    <a:pt x="10736" y="3484"/>
                    <a:pt x="11481" y="2787"/>
                    <a:pt x="11481" y="2787"/>
                  </a:cubicBezTo>
                  <a:cubicBezTo>
                    <a:pt x="11481" y="2787"/>
                    <a:pt x="12971" y="2787"/>
                    <a:pt x="12226" y="3484"/>
                  </a:cubicBezTo>
                  <a:cubicBezTo>
                    <a:pt x="12226" y="3484"/>
                    <a:pt x="12971" y="3484"/>
                    <a:pt x="12971" y="3484"/>
                  </a:cubicBezTo>
                  <a:cubicBezTo>
                    <a:pt x="12971" y="2787"/>
                    <a:pt x="12226" y="2787"/>
                    <a:pt x="12226" y="2787"/>
                  </a:cubicBezTo>
                  <a:cubicBezTo>
                    <a:pt x="12226" y="2787"/>
                    <a:pt x="12226" y="2787"/>
                    <a:pt x="12226" y="2787"/>
                  </a:cubicBezTo>
                  <a:cubicBezTo>
                    <a:pt x="12226" y="2090"/>
                    <a:pt x="12226" y="2787"/>
                    <a:pt x="12226" y="2090"/>
                  </a:cubicBezTo>
                  <a:cubicBezTo>
                    <a:pt x="12226" y="2090"/>
                    <a:pt x="12226" y="2090"/>
                    <a:pt x="12226" y="2090"/>
                  </a:cubicBezTo>
                  <a:cubicBezTo>
                    <a:pt x="12226" y="2090"/>
                    <a:pt x="12226" y="1394"/>
                    <a:pt x="12226" y="2090"/>
                  </a:cubicBezTo>
                  <a:cubicBezTo>
                    <a:pt x="12226" y="2090"/>
                    <a:pt x="11481" y="2090"/>
                    <a:pt x="11481" y="2090"/>
                  </a:cubicBezTo>
                  <a:cubicBezTo>
                    <a:pt x="12226" y="1394"/>
                    <a:pt x="12226" y="1394"/>
                    <a:pt x="12226" y="1394"/>
                  </a:cubicBezTo>
                  <a:cubicBezTo>
                    <a:pt x="12226" y="1394"/>
                    <a:pt x="9247" y="1394"/>
                    <a:pt x="9992" y="0"/>
                  </a:cubicBezTo>
                  <a:cubicBezTo>
                    <a:pt x="9247" y="0"/>
                    <a:pt x="8502" y="0"/>
                    <a:pt x="7757" y="697"/>
                  </a:cubicBezTo>
                  <a:cubicBezTo>
                    <a:pt x="7757" y="697"/>
                    <a:pt x="7757" y="697"/>
                    <a:pt x="7012" y="697"/>
                  </a:cubicBezTo>
                  <a:cubicBezTo>
                    <a:pt x="7012" y="697"/>
                    <a:pt x="7012" y="697"/>
                    <a:pt x="7012" y="697"/>
                  </a:cubicBezTo>
                  <a:cubicBezTo>
                    <a:pt x="7012" y="697"/>
                    <a:pt x="7012" y="1394"/>
                    <a:pt x="7012" y="1394"/>
                  </a:cubicBezTo>
                  <a:cubicBezTo>
                    <a:pt x="5523" y="697"/>
                    <a:pt x="6267" y="1394"/>
                    <a:pt x="6267" y="2090"/>
                  </a:cubicBezTo>
                  <a:cubicBezTo>
                    <a:pt x="6267" y="2090"/>
                    <a:pt x="5523" y="1394"/>
                    <a:pt x="5523" y="1394"/>
                  </a:cubicBezTo>
                  <a:cubicBezTo>
                    <a:pt x="5523" y="1394"/>
                    <a:pt x="5523" y="2090"/>
                    <a:pt x="4778" y="2090"/>
                  </a:cubicBezTo>
                  <a:cubicBezTo>
                    <a:pt x="4778" y="1394"/>
                    <a:pt x="4778" y="1394"/>
                    <a:pt x="4778" y="1394"/>
                  </a:cubicBezTo>
                  <a:cubicBezTo>
                    <a:pt x="4778" y="1394"/>
                    <a:pt x="4778" y="1394"/>
                    <a:pt x="4778" y="2090"/>
                  </a:cubicBezTo>
                  <a:cubicBezTo>
                    <a:pt x="4778" y="2090"/>
                    <a:pt x="4033" y="2787"/>
                    <a:pt x="4033" y="2787"/>
                  </a:cubicBezTo>
                  <a:cubicBezTo>
                    <a:pt x="4033" y="2787"/>
                    <a:pt x="4033" y="2787"/>
                    <a:pt x="4033" y="2090"/>
                  </a:cubicBezTo>
                  <a:cubicBezTo>
                    <a:pt x="4033" y="2090"/>
                    <a:pt x="4033" y="2090"/>
                    <a:pt x="4033" y="2090"/>
                  </a:cubicBezTo>
                  <a:cubicBezTo>
                    <a:pt x="4033" y="2090"/>
                    <a:pt x="3288" y="2090"/>
                    <a:pt x="3288" y="2090"/>
                  </a:cubicBezTo>
                  <a:cubicBezTo>
                    <a:pt x="3288" y="1394"/>
                    <a:pt x="3288" y="1394"/>
                    <a:pt x="3288" y="1394"/>
                  </a:cubicBezTo>
                  <a:cubicBezTo>
                    <a:pt x="2543" y="1394"/>
                    <a:pt x="2543" y="2090"/>
                    <a:pt x="2543" y="2090"/>
                  </a:cubicBezTo>
                  <a:cubicBezTo>
                    <a:pt x="1798" y="2787"/>
                    <a:pt x="1054" y="2090"/>
                    <a:pt x="1054" y="2787"/>
                  </a:cubicBezTo>
                  <a:cubicBezTo>
                    <a:pt x="-436" y="2787"/>
                    <a:pt x="1054" y="3484"/>
                    <a:pt x="1054" y="4181"/>
                  </a:cubicBezTo>
                  <a:cubicBezTo>
                    <a:pt x="309" y="4181"/>
                    <a:pt x="-436" y="4181"/>
                    <a:pt x="309" y="4877"/>
                  </a:cubicBezTo>
                  <a:cubicBezTo>
                    <a:pt x="309" y="4877"/>
                    <a:pt x="309" y="4877"/>
                    <a:pt x="309" y="4877"/>
                  </a:cubicBezTo>
                  <a:cubicBezTo>
                    <a:pt x="309" y="5574"/>
                    <a:pt x="309" y="5574"/>
                    <a:pt x="309" y="5574"/>
                  </a:cubicBezTo>
                  <a:cubicBezTo>
                    <a:pt x="309" y="6271"/>
                    <a:pt x="1798" y="6271"/>
                    <a:pt x="1798" y="6271"/>
                  </a:cubicBezTo>
                  <a:cubicBezTo>
                    <a:pt x="1798" y="6271"/>
                    <a:pt x="1798" y="6968"/>
                    <a:pt x="1798" y="6968"/>
                  </a:cubicBezTo>
                  <a:cubicBezTo>
                    <a:pt x="1798" y="6968"/>
                    <a:pt x="2543" y="6968"/>
                    <a:pt x="2543" y="6968"/>
                  </a:cubicBezTo>
                  <a:cubicBezTo>
                    <a:pt x="2543" y="6271"/>
                    <a:pt x="3288" y="6271"/>
                    <a:pt x="3288" y="5574"/>
                  </a:cubicBezTo>
                  <a:cubicBezTo>
                    <a:pt x="4033" y="5574"/>
                    <a:pt x="5523" y="6271"/>
                    <a:pt x="6267" y="6271"/>
                  </a:cubicBezTo>
                  <a:cubicBezTo>
                    <a:pt x="6267" y="6968"/>
                    <a:pt x="6267" y="7665"/>
                    <a:pt x="7012" y="8361"/>
                  </a:cubicBezTo>
                  <a:cubicBezTo>
                    <a:pt x="7012" y="8361"/>
                    <a:pt x="7012" y="8361"/>
                    <a:pt x="7012" y="8361"/>
                  </a:cubicBezTo>
                  <a:cubicBezTo>
                    <a:pt x="7012" y="8361"/>
                    <a:pt x="7012" y="8361"/>
                    <a:pt x="7012" y="8361"/>
                  </a:cubicBezTo>
                  <a:cubicBezTo>
                    <a:pt x="7012" y="9058"/>
                    <a:pt x="7012" y="9058"/>
                    <a:pt x="7757" y="9058"/>
                  </a:cubicBezTo>
                  <a:cubicBezTo>
                    <a:pt x="7757" y="9058"/>
                    <a:pt x="8502" y="9755"/>
                    <a:pt x="7757" y="9755"/>
                  </a:cubicBezTo>
                  <a:cubicBezTo>
                    <a:pt x="9247" y="9755"/>
                    <a:pt x="9992" y="11845"/>
                    <a:pt x="11481" y="11845"/>
                  </a:cubicBezTo>
                  <a:cubicBezTo>
                    <a:pt x="12226" y="12542"/>
                    <a:pt x="12971" y="11845"/>
                    <a:pt x="12971" y="13239"/>
                  </a:cubicBezTo>
                  <a:cubicBezTo>
                    <a:pt x="13716" y="12542"/>
                    <a:pt x="14461" y="13239"/>
                    <a:pt x="13716" y="13239"/>
                  </a:cubicBezTo>
                  <a:cubicBezTo>
                    <a:pt x="13716" y="13239"/>
                    <a:pt x="14461" y="13239"/>
                    <a:pt x="14461" y="13239"/>
                  </a:cubicBezTo>
                  <a:cubicBezTo>
                    <a:pt x="15205" y="13239"/>
                    <a:pt x="14461" y="13935"/>
                    <a:pt x="14461" y="13935"/>
                  </a:cubicBezTo>
                  <a:cubicBezTo>
                    <a:pt x="15205" y="13935"/>
                    <a:pt x="15205" y="14632"/>
                    <a:pt x="15205" y="14632"/>
                  </a:cubicBezTo>
                  <a:cubicBezTo>
                    <a:pt x="15950" y="14632"/>
                    <a:pt x="15950" y="14632"/>
                    <a:pt x="15950" y="14632"/>
                  </a:cubicBezTo>
                  <a:cubicBezTo>
                    <a:pt x="16695" y="15329"/>
                    <a:pt x="17440" y="16723"/>
                    <a:pt x="17440" y="16723"/>
                  </a:cubicBezTo>
                  <a:cubicBezTo>
                    <a:pt x="16695" y="17419"/>
                    <a:pt x="16695" y="16723"/>
                    <a:pt x="16695" y="17419"/>
                  </a:cubicBezTo>
                  <a:cubicBezTo>
                    <a:pt x="16695" y="17419"/>
                    <a:pt x="16695" y="17419"/>
                    <a:pt x="16695" y="18116"/>
                  </a:cubicBezTo>
                  <a:cubicBezTo>
                    <a:pt x="16695" y="18116"/>
                    <a:pt x="15950" y="18116"/>
                    <a:pt x="15950" y="18116"/>
                  </a:cubicBezTo>
                  <a:cubicBezTo>
                    <a:pt x="15950" y="18813"/>
                    <a:pt x="16695" y="18813"/>
                    <a:pt x="17440" y="18116"/>
                  </a:cubicBezTo>
                  <a:cubicBezTo>
                    <a:pt x="18185" y="18116"/>
                    <a:pt x="17440" y="17419"/>
                    <a:pt x="18185" y="16723"/>
                  </a:cubicBezTo>
                  <a:cubicBezTo>
                    <a:pt x="18930" y="16723"/>
                    <a:pt x="18930" y="16723"/>
                    <a:pt x="18930" y="16026"/>
                  </a:cubicBezTo>
                  <a:cubicBezTo>
                    <a:pt x="18930" y="16026"/>
                    <a:pt x="18930" y="15329"/>
                    <a:pt x="18185" y="15329"/>
                  </a:cubicBezTo>
                  <a:cubicBezTo>
                    <a:pt x="18185" y="15329"/>
                    <a:pt x="17440" y="15329"/>
                    <a:pt x="17440" y="14632"/>
                  </a:cubicBezTo>
                  <a:cubicBezTo>
                    <a:pt x="17440" y="14632"/>
                    <a:pt x="18185" y="13935"/>
                    <a:pt x="18185" y="13935"/>
                  </a:cubicBezTo>
                  <a:cubicBezTo>
                    <a:pt x="18930" y="13239"/>
                    <a:pt x="19674" y="13935"/>
                    <a:pt x="19674" y="13935"/>
                  </a:cubicBezTo>
                  <a:cubicBezTo>
                    <a:pt x="20419" y="13935"/>
                    <a:pt x="20419" y="14632"/>
                    <a:pt x="21164" y="14632"/>
                  </a:cubicBezTo>
                  <a:cubicBezTo>
                    <a:pt x="21164" y="14632"/>
                    <a:pt x="21164" y="14632"/>
                    <a:pt x="21164" y="13935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" name="Shape">
              <a:extLst>
                <a:ext uri="{FF2B5EF4-FFF2-40B4-BE49-F238E27FC236}">
                  <a16:creationId xmlns:a16="http://schemas.microsoft.com/office/drawing/2014/main" id="{814A511C-E52B-4285-A062-35C01998C963}"/>
                </a:ext>
              </a:extLst>
            </p:cNvPr>
            <p:cNvSpPr/>
            <p:nvPr/>
          </p:nvSpPr>
          <p:spPr>
            <a:xfrm>
              <a:off x="3644289" y="2328222"/>
              <a:ext cx="23455" cy="66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0" h="21600" extrusionOk="0">
                  <a:moveTo>
                    <a:pt x="18600" y="1964"/>
                  </a:moveTo>
                  <a:cubicBezTo>
                    <a:pt x="18600" y="0"/>
                    <a:pt x="18600" y="0"/>
                    <a:pt x="18600" y="0"/>
                  </a:cubicBezTo>
                  <a:cubicBezTo>
                    <a:pt x="18600" y="0"/>
                    <a:pt x="13200" y="0"/>
                    <a:pt x="13200" y="0"/>
                  </a:cubicBezTo>
                  <a:cubicBezTo>
                    <a:pt x="13200" y="1964"/>
                    <a:pt x="7800" y="1964"/>
                    <a:pt x="7800" y="1964"/>
                  </a:cubicBezTo>
                  <a:cubicBezTo>
                    <a:pt x="7800" y="1964"/>
                    <a:pt x="7800" y="5891"/>
                    <a:pt x="2400" y="5891"/>
                  </a:cubicBezTo>
                  <a:cubicBezTo>
                    <a:pt x="2400" y="7855"/>
                    <a:pt x="2400" y="7855"/>
                    <a:pt x="2400" y="9818"/>
                  </a:cubicBezTo>
                  <a:cubicBezTo>
                    <a:pt x="2400" y="11782"/>
                    <a:pt x="-3000" y="11782"/>
                    <a:pt x="2400" y="13745"/>
                  </a:cubicBezTo>
                  <a:cubicBezTo>
                    <a:pt x="2400" y="15709"/>
                    <a:pt x="7800" y="19636"/>
                    <a:pt x="7800" y="21600"/>
                  </a:cubicBezTo>
                  <a:cubicBezTo>
                    <a:pt x="13200" y="19636"/>
                    <a:pt x="13200" y="13745"/>
                    <a:pt x="13200" y="9818"/>
                  </a:cubicBezTo>
                  <a:cubicBezTo>
                    <a:pt x="13200" y="9818"/>
                    <a:pt x="7800" y="11782"/>
                    <a:pt x="7800" y="9818"/>
                  </a:cubicBezTo>
                  <a:cubicBezTo>
                    <a:pt x="7800" y="9818"/>
                    <a:pt x="13200" y="9818"/>
                    <a:pt x="13200" y="9818"/>
                  </a:cubicBezTo>
                  <a:cubicBezTo>
                    <a:pt x="13200" y="7855"/>
                    <a:pt x="7800" y="7855"/>
                    <a:pt x="7800" y="7855"/>
                  </a:cubicBezTo>
                  <a:cubicBezTo>
                    <a:pt x="7800" y="7855"/>
                    <a:pt x="7800" y="5891"/>
                    <a:pt x="7800" y="3927"/>
                  </a:cubicBezTo>
                  <a:cubicBezTo>
                    <a:pt x="13200" y="3927"/>
                    <a:pt x="13200" y="3927"/>
                    <a:pt x="13200" y="5891"/>
                  </a:cubicBezTo>
                  <a:cubicBezTo>
                    <a:pt x="13200" y="3927"/>
                    <a:pt x="18600" y="3927"/>
                    <a:pt x="18600" y="1964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Shape">
              <a:extLst>
                <a:ext uri="{FF2B5EF4-FFF2-40B4-BE49-F238E27FC236}">
                  <a16:creationId xmlns:a16="http://schemas.microsoft.com/office/drawing/2014/main" id="{1EF91A06-9DDF-4AFF-8453-76C36C00BD85}"/>
                </a:ext>
              </a:extLst>
            </p:cNvPr>
            <p:cNvSpPr/>
            <p:nvPr/>
          </p:nvSpPr>
          <p:spPr>
            <a:xfrm>
              <a:off x="2922870" y="1941066"/>
              <a:ext cx="68685" cy="66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7855"/>
                  </a:moveTo>
                  <a:cubicBezTo>
                    <a:pt x="4320" y="5891"/>
                    <a:pt x="2160" y="5891"/>
                    <a:pt x="2160" y="5891"/>
                  </a:cubicBezTo>
                  <a:cubicBezTo>
                    <a:pt x="2160" y="5891"/>
                    <a:pt x="2160" y="7855"/>
                    <a:pt x="2160" y="7855"/>
                  </a:cubicBezTo>
                  <a:close/>
                  <a:moveTo>
                    <a:pt x="21600" y="9818"/>
                  </a:moveTo>
                  <a:cubicBezTo>
                    <a:pt x="21600" y="9818"/>
                    <a:pt x="19440" y="5891"/>
                    <a:pt x="21600" y="5891"/>
                  </a:cubicBezTo>
                  <a:cubicBezTo>
                    <a:pt x="21600" y="5891"/>
                    <a:pt x="19440" y="5891"/>
                    <a:pt x="19440" y="5891"/>
                  </a:cubicBezTo>
                  <a:cubicBezTo>
                    <a:pt x="19440" y="5891"/>
                    <a:pt x="17280" y="3927"/>
                    <a:pt x="17280" y="3927"/>
                  </a:cubicBezTo>
                  <a:cubicBezTo>
                    <a:pt x="17280" y="3927"/>
                    <a:pt x="17280" y="5891"/>
                    <a:pt x="15120" y="5891"/>
                  </a:cubicBezTo>
                  <a:cubicBezTo>
                    <a:pt x="12960" y="5891"/>
                    <a:pt x="12960" y="3927"/>
                    <a:pt x="12960" y="3927"/>
                  </a:cubicBezTo>
                  <a:cubicBezTo>
                    <a:pt x="12960" y="3927"/>
                    <a:pt x="12960" y="3927"/>
                    <a:pt x="15120" y="3927"/>
                  </a:cubicBezTo>
                  <a:cubicBezTo>
                    <a:pt x="12960" y="3927"/>
                    <a:pt x="12960" y="1964"/>
                    <a:pt x="12960" y="1964"/>
                  </a:cubicBezTo>
                  <a:cubicBezTo>
                    <a:pt x="15120" y="1964"/>
                    <a:pt x="17280" y="0"/>
                    <a:pt x="19440" y="0"/>
                  </a:cubicBezTo>
                  <a:cubicBezTo>
                    <a:pt x="17280" y="0"/>
                    <a:pt x="17280" y="0"/>
                    <a:pt x="17280" y="0"/>
                  </a:cubicBezTo>
                  <a:cubicBezTo>
                    <a:pt x="17280" y="0"/>
                    <a:pt x="17280" y="0"/>
                    <a:pt x="17280" y="0"/>
                  </a:cubicBezTo>
                  <a:cubicBezTo>
                    <a:pt x="15120" y="0"/>
                    <a:pt x="17280" y="0"/>
                    <a:pt x="15120" y="1964"/>
                  </a:cubicBezTo>
                  <a:cubicBezTo>
                    <a:pt x="15120" y="0"/>
                    <a:pt x="15120" y="0"/>
                    <a:pt x="15120" y="0"/>
                  </a:cubicBezTo>
                  <a:cubicBezTo>
                    <a:pt x="10800" y="0"/>
                    <a:pt x="10800" y="1964"/>
                    <a:pt x="8640" y="1964"/>
                  </a:cubicBezTo>
                  <a:cubicBezTo>
                    <a:pt x="10800" y="3927"/>
                    <a:pt x="10800" y="3927"/>
                    <a:pt x="12960" y="3927"/>
                  </a:cubicBezTo>
                  <a:cubicBezTo>
                    <a:pt x="10800" y="3927"/>
                    <a:pt x="8640" y="3927"/>
                    <a:pt x="10800" y="5891"/>
                  </a:cubicBezTo>
                  <a:cubicBezTo>
                    <a:pt x="8640" y="5891"/>
                    <a:pt x="8640" y="5891"/>
                    <a:pt x="8640" y="5891"/>
                  </a:cubicBezTo>
                  <a:cubicBezTo>
                    <a:pt x="8640" y="5891"/>
                    <a:pt x="8640" y="5891"/>
                    <a:pt x="6480" y="5891"/>
                  </a:cubicBezTo>
                  <a:cubicBezTo>
                    <a:pt x="6480" y="5891"/>
                    <a:pt x="6480" y="5891"/>
                    <a:pt x="6480" y="5891"/>
                  </a:cubicBezTo>
                  <a:cubicBezTo>
                    <a:pt x="6480" y="5891"/>
                    <a:pt x="2160" y="3927"/>
                    <a:pt x="2160" y="5891"/>
                  </a:cubicBezTo>
                  <a:cubicBezTo>
                    <a:pt x="4320" y="5891"/>
                    <a:pt x="4320" y="5891"/>
                    <a:pt x="4320" y="5891"/>
                  </a:cubicBezTo>
                  <a:cubicBezTo>
                    <a:pt x="4320" y="5891"/>
                    <a:pt x="4320" y="7855"/>
                    <a:pt x="4320" y="7855"/>
                  </a:cubicBezTo>
                  <a:cubicBezTo>
                    <a:pt x="4320" y="7855"/>
                    <a:pt x="4320" y="7855"/>
                    <a:pt x="4320" y="7855"/>
                  </a:cubicBezTo>
                  <a:cubicBezTo>
                    <a:pt x="4320" y="7855"/>
                    <a:pt x="2160" y="7855"/>
                    <a:pt x="4320" y="7855"/>
                  </a:cubicBezTo>
                  <a:cubicBezTo>
                    <a:pt x="4320" y="9818"/>
                    <a:pt x="2160" y="9818"/>
                    <a:pt x="2160" y="9818"/>
                  </a:cubicBezTo>
                  <a:cubicBezTo>
                    <a:pt x="2160" y="9818"/>
                    <a:pt x="2160" y="9818"/>
                    <a:pt x="2160" y="9818"/>
                  </a:cubicBezTo>
                  <a:cubicBezTo>
                    <a:pt x="2160" y="9818"/>
                    <a:pt x="2160" y="9818"/>
                    <a:pt x="4320" y="9818"/>
                  </a:cubicBezTo>
                  <a:cubicBezTo>
                    <a:pt x="4320" y="9818"/>
                    <a:pt x="4320" y="9818"/>
                    <a:pt x="2160" y="9818"/>
                  </a:cubicBezTo>
                  <a:cubicBezTo>
                    <a:pt x="4320" y="9818"/>
                    <a:pt x="6480" y="11782"/>
                    <a:pt x="6480" y="11782"/>
                  </a:cubicBezTo>
                  <a:cubicBezTo>
                    <a:pt x="4320" y="11782"/>
                    <a:pt x="4320" y="13745"/>
                    <a:pt x="2160" y="13745"/>
                  </a:cubicBezTo>
                  <a:cubicBezTo>
                    <a:pt x="4320" y="13745"/>
                    <a:pt x="6480" y="13745"/>
                    <a:pt x="8640" y="13745"/>
                  </a:cubicBezTo>
                  <a:cubicBezTo>
                    <a:pt x="6480" y="13745"/>
                    <a:pt x="4320" y="13745"/>
                    <a:pt x="2160" y="15709"/>
                  </a:cubicBezTo>
                  <a:cubicBezTo>
                    <a:pt x="2160" y="15709"/>
                    <a:pt x="2160" y="15709"/>
                    <a:pt x="2160" y="15709"/>
                  </a:cubicBezTo>
                  <a:cubicBezTo>
                    <a:pt x="2160" y="15709"/>
                    <a:pt x="0" y="15709"/>
                    <a:pt x="0" y="17673"/>
                  </a:cubicBezTo>
                  <a:cubicBezTo>
                    <a:pt x="0" y="17673"/>
                    <a:pt x="2160" y="17673"/>
                    <a:pt x="2160" y="17673"/>
                  </a:cubicBezTo>
                  <a:cubicBezTo>
                    <a:pt x="2160" y="17673"/>
                    <a:pt x="0" y="17673"/>
                    <a:pt x="0" y="19636"/>
                  </a:cubicBezTo>
                  <a:cubicBezTo>
                    <a:pt x="0" y="19636"/>
                    <a:pt x="2160" y="19636"/>
                    <a:pt x="4320" y="17673"/>
                  </a:cubicBezTo>
                  <a:cubicBezTo>
                    <a:pt x="2160" y="19636"/>
                    <a:pt x="2160" y="19636"/>
                    <a:pt x="0" y="19636"/>
                  </a:cubicBezTo>
                  <a:cubicBezTo>
                    <a:pt x="2160" y="19636"/>
                    <a:pt x="2160" y="19636"/>
                    <a:pt x="4320" y="19636"/>
                  </a:cubicBezTo>
                  <a:cubicBezTo>
                    <a:pt x="2160" y="19636"/>
                    <a:pt x="2160" y="19636"/>
                    <a:pt x="2160" y="21600"/>
                  </a:cubicBezTo>
                  <a:cubicBezTo>
                    <a:pt x="2160" y="21600"/>
                    <a:pt x="10800" y="19636"/>
                    <a:pt x="8640" y="17673"/>
                  </a:cubicBezTo>
                  <a:cubicBezTo>
                    <a:pt x="10800" y="19636"/>
                    <a:pt x="10800" y="17673"/>
                    <a:pt x="12960" y="17673"/>
                  </a:cubicBezTo>
                  <a:cubicBezTo>
                    <a:pt x="12960" y="17673"/>
                    <a:pt x="15120" y="17673"/>
                    <a:pt x="17280" y="15709"/>
                  </a:cubicBezTo>
                  <a:cubicBezTo>
                    <a:pt x="17280" y="17673"/>
                    <a:pt x="19440" y="17673"/>
                    <a:pt x="19440" y="15709"/>
                  </a:cubicBezTo>
                  <a:cubicBezTo>
                    <a:pt x="19440" y="15709"/>
                    <a:pt x="19440" y="15709"/>
                    <a:pt x="19440" y="15709"/>
                  </a:cubicBezTo>
                  <a:cubicBezTo>
                    <a:pt x="21600" y="15709"/>
                    <a:pt x="21600" y="11782"/>
                    <a:pt x="21600" y="9818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Shape">
              <a:extLst>
                <a:ext uri="{FF2B5EF4-FFF2-40B4-BE49-F238E27FC236}">
                  <a16:creationId xmlns:a16="http://schemas.microsoft.com/office/drawing/2014/main" id="{01C3A6AC-825E-49B6-96FC-D98CCB848410}"/>
                </a:ext>
              </a:extLst>
            </p:cNvPr>
            <p:cNvSpPr/>
            <p:nvPr/>
          </p:nvSpPr>
          <p:spPr>
            <a:xfrm>
              <a:off x="3715110" y="2255234"/>
              <a:ext cx="176449" cy="14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800"/>
                  </a:moveTo>
                  <a:cubicBezTo>
                    <a:pt x="20769" y="18900"/>
                    <a:pt x="20769" y="18900"/>
                    <a:pt x="20769" y="18900"/>
                  </a:cubicBezTo>
                  <a:cubicBezTo>
                    <a:pt x="19938" y="18000"/>
                    <a:pt x="19938" y="18000"/>
                    <a:pt x="19938" y="17100"/>
                  </a:cubicBezTo>
                  <a:cubicBezTo>
                    <a:pt x="19938" y="17100"/>
                    <a:pt x="19938" y="17100"/>
                    <a:pt x="19108" y="17100"/>
                  </a:cubicBezTo>
                  <a:cubicBezTo>
                    <a:pt x="19108" y="15300"/>
                    <a:pt x="19108" y="14400"/>
                    <a:pt x="18277" y="13500"/>
                  </a:cubicBezTo>
                  <a:cubicBezTo>
                    <a:pt x="18277" y="12600"/>
                    <a:pt x="17446" y="12600"/>
                    <a:pt x="16615" y="12600"/>
                  </a:cubicBezTo>
                  <a:cubicBezTo>
                    <a:pt x="16615" y="11700"/>
                    <a:pt x="15785" y="11700"/>
                    <a:pt x="15785" y="11700"/>
                  </a:cubicBezTo>
                  <a:cubicBezTo>
                    <a:pt x="14954" y="11700"/>
                    <a:pt x="15785" y="10800"/>
                    <a:pt x="15785" y="10800"/>
                  </a:cubicBezTo>
                  <a:cubicBezTo>
                    <a:pt x="15785" y="10800"/>
                    <a:pt x="14954" y="10800"/>
                    <a:pt x="14954" y="9900"/>
                  </a:cubicBezTo>
                  <a:cubicBezTo>
                    <a:pt x="14954" y="9900"/>
                    <a:pt x="14954" y="9900"/>
                    <a:pt x="14123" y="9900"/>
                  </a:cubicBezTo>
                  <a:cubicBezTo>
                    <a:pt x="14123" y="9900"/>
                    <a:pt x="14123" y="9000"/>
                    <a:pt x="14123" y="9000"/>
                  </a:cubicBezTo>
                  <a:cubicBezTo>
                    <a:pt x="14123" y="9000"/>
                    <a:pt x="14123" y="9000"/>
                    <a:pt x="14123" y="9000"/>
                  </a:cubicBezTo>
                  <a:cubicBezTo>
                    <a:pt x="14123" y="8100"/>
                    <a:pt x="13292" y="8100"/>
                    <a:pt x="14123" y="7200"/>
                  </a:cubicBezTo>
                  <a:cubicBezTo>
                    <a:pt x="14123" y="7200"/>
                    <a:pt x="14123" y="7200"/>
                    <a:pt x="14123" y="6300"/>
                  </a:cubicBezTo>
                  <a:cubicBezTo>
                    <a:pt x="14123" y="6300"/>
                    <a:pt x="14954" y="6300"/>
                    <a:pt x="14954" y="5400"/>
                  </a:cubicBezTo>
                  <a:cubicBezTo>
                    <a:pt x="14954" y="5400"/>
                    <a:pt x="14123" y="4500"/>
                    <a:pt x="14954" y="4500"/>
                  </a:cubicBezTo>
                  <a:cubicBezTo>
                    <a:pt x="14123" y="3600"/>
                    <a:pt x="13292" y="3600"/>
                    <a:pt x="13292" y="2700"/>
                  </a:cubicBezTo>
                  <a:cubicBezTo>
                    <a:pt x="12462" y="2700"/>
                    <a:pt x="12462" y="1800"/>
                    <a:pt x="11631" y="900"/>
                  </a:cubicBezTo>
                  <a:cubicBezTo>
                    <a:pt x="10800" y="0"/>
                    <a:pt x="11631" y="0"/>
                    <a:pt x="10800" y="900"/>
                  </a:cubicBezTo>
                  <a:cubicBezTo>
                    <a:pt x="10800" y="900"/>
                    <a:pt x="10800" y="900"/>
                    <a:pt x="10800" y="900"/>
                  </a:cubicBezTo>
                  <a:cubicBezTo>
                    <a:pt x="9969" y="900"/>
                    <a:pt x="10800" y="0"/>
                    <a:pt x="9969" y="0"/>
                  </a:cubicBezTo>
                  <a:cubicBezTo>
                    <a:pt x="9969" y="0"/>
                    <a:pt x="9969" y="0"/>
                    <a:pt x="9138" y="0"/>
                  </a:cubicBezTo>
                  <a:cubicBezTo>
                    <a:pt x="9138" y="0"/>
                    <a:pt x="8308" y="0"/>
                    <a:pt x="7477" y="0"/>
                  </a:cubicBezTo>
                  <a:cubicBezTo>
                    <a:pt x="7477" y="0"/>
                    <a:pt x="7477" y="0"/>
                    <a:pt x="6646" y="0"/>
                  </a:cubicBezTo>
                  <a:cubicBezTo>
                    <a:pt x="6646" y="900"/>
                    <a:pt x="5815" y="900"/>
                    <a:pt x="5815" y="1800"/>
                  </a:cubicBezTo>
                  <a:cubicBezTo>
                    <a:pt x="4985" y="2700"/>
                    <a:pt x="4985" y="1800"/>
                    <a:pt x="4985" y="3600"/>
                  </a:cubicBezTo>
                  <a:cubicBezTo>
                    <a:pt x="4985" y="4500"/>
                    <a:pt x="4985" y="6300"/>
                    <a:pt x="4985" y="7200"/>
                  </a:cubicBezTo>
                  <a:cubicBezTo>
                    <a:pt x="4154" y="8100"/>
                    <a:pt x="3323" y="9000"/>
                    <a:pt x="2492" y="9000"/>
                  </a:cubicBezTo>
                  <a:cubicBezTo>
                    <a:pt x="1662" y="9900"/>
                    <a:pt x="831" y="9900"/>
                    <a:pt x="0" y="10800"/>
                  </a:cubicBezTo>
                  <a:cubicBezTo>
                    <a:pt x="0" y="10800"/>
                    <a:pt x="0" y="10800"/>
                    <a:pt x="831" y="11700"/>
                  </a:cubicBezTo>
                  <a:cubicBezTo>
                    <a:pt x="831" y="11700"/>
                    <a:pt x="831" y="13500"/>
                    <a:pt x="831" y="12600"/>
                  </a:cubicBezTo>
                  <a:cubicBezTo>
                    <a:pt x="831" y="13500"/>
                    <a:pt x="831" y="13500"/>
                    <a:pt x="831" y="13500"/>
                  </a:cubicBezTo>
                  <a:cubicBezTo>
                    <a:pt x="831" y="13500"/>
                    <a:pt x="831" y="13500"/>
                    <a:pt x="1662" y="13500"/>
                  </a:cubicBezTo>
                  <a:cubicBezTo>
                    <a:pt x="1662" y="13500"/>
                    <a:pt x="1662" y="13500"/>
                    <a:pt x="831" y="13500"/>
                  </a:cubicBezTo>
                  <a:cubicBezTo>
                    <a:pt x="3323" y="15300"/>
                    <a:pt x="4985" y="16200"/>
                    <a:pt x="6646" y="17100"/>
                  </a:cubicBezTo>
                  <a:cubicBezTo>
                    <a:pt x="8308" y="18900"/>
                    <a:pt x="10800" y="20700"/>
                    <a:pt x="13292" y="21600"/>
                  </a:cubicBezTo>
                  <a:cubicBezTo>
                    <a:pt x="13292" y="21600"/>
                    <a:pt x="14123" y="21600"/>
                    <a:pt x="14954" y="21600"/>
                  </a:cubicBezTo>
                  <a:cubicBezTo>
                    <a:pt x="15785" y="21600"/>
                    <a:pt x="16615" y="21600"/>
                    <a:pt x="16615" y="21600"/>
                  </a:cubicBezTo>
                  <a:cubicBezTo>
                    <a:pt x="17446" y="21600"/>
                    <a:pt x="17446" y="21600"/>
                    <a:pt x="17446" y="21600"/>
                  </a:cubicBezTo>
                  <a:cubicBezTo>
                    <a:pt x="18277" y="20700"/>
                    <a:pt x="18277" y="18900"/>
                    <a:pt x="19938" y="18900"/>
                  </a:cubicBezTo>
                  <a:cubicBezTo>
                    <a:pt x="19938" y="19800"/>
                    <a:pt x="19938" y="19800"/>
                    <a:pt x="20769" y="19800"/>
                  </a:cubicBezTo>
                  <a:cubicBezTo>
                    <a:pt x="20769" y="19800"/>
                    <a:pt x="21600" y="19800"/>
                    <a:pt x="21600" y="198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Shape">
              <a:extLst>
                <a:ext uri="{FF2B5EF4-FFF2-40B4-BE49-F238E27FC236}">
                  <a16:creationId xmlns:a16="http://schemas.microsoft.com/office/drawing/2014/main" id="{7C490435-3FB9-4F87-B1FA-6182F2721D5F}"/>
                </a:ext>
              </a:extLst>
            </p:cNvPr>
            <p:cNvSpPr/>
            <p:nvPr/>
          </p:nvSpPr>
          <p:spPr>
            <a:xfrm>
              <a:off x="3789717" y="2211702"/>
              <a:ext cx="358819" cy="264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8" extrusionOk="0">
                  <a:moveTo>
                    <a:pt x="21600" y="17834"/>
                  </a:moveTo>
                  <a:cubicBezTo>
                    <a:pt x="21600" y="17834"/>
                    <a:pt x="21192" y="17834"/>
                    <a:pt x="21192" y="17834"/>
                  </a:cubicBezTo>
                  <a:cubicBezTo>
                    <a:pt x="20785" y="17834"/>
                    <a:pt x="20785" y="16874"/>
                    <a:pt x="20785" y="16874"/>
                  </a:cubicBezTo>
                  <a:cubicBezTo>
                    <a:pt x="20785" y="16394"/>
                    <a:pt x="20785" y="16394"/>
                    <a:pt x="20785" y="16394"/>
                  </a:cubicBezTo>
                  <a:cubicBezTo>
                    <a:pt x="20377" y="15914"/>
                    <a:pt x="19970" y="15914"/>
                    <a:pt x="19970" y="15914"/>
                  </a:cubicBezTo>
                  <a:cubicBezTo>
                    <a:pt x="19562" y="15434"/>
                    <a:pt x="19155" y="14954"/>
                    <a:pt x="19155" y="14474"/>
                  </a:cubicBezTo>
                  <a:cubicBezTo>
                    <a:pt x="19155" y="14474"/>
                    <a:pt x="18747" y="13994"/>
                    <a:pt x="18747" y="13994"/>
                  </a:cubicBezTo>
                  <a:cubicBezTo>
                    <a:pt x="18747" y="13994"/>
                    <a:pt x="19155" y="13514"/>
                    <a:pt x="19155" y="13514"/>
                  </a:cubicBezTo>
                  <a:cubicBezTo>
                    <a:pt x="19155" y="13034"/>
                    <a:pt x="19562" y="12554"/>
                    <a:pt x="19155" y="12074"/>
                  </a:cubicBezTo>
                  <a:cubicBezTo>
                    <a:pt x="19155" y="11594"/>
                    <a:pt x="18747" y="12074"/>
                    <a:pt x="18340" y="11594"/>
                  </a:cubicBezTo>
                  <a:cubicBezTo>
                    <a:pt x="17932" y="11114"/>
                    <a:pt x="17932" y="10154"/>
                    <a:pt x="17932" y="9674"/>
                  </a:cubicBezTo>
                  <a:cubicBezTo>
                    <a:pt x="17932" y="9194"/>
                    <a:pt x="17932" y="9674"/>
                    <a:pt x="17932" y="9194"/>
                  </a:cubicBezTo>
                  <a:cubicBezTo>
                    <a:pt x="17932" y="8714"/>
                    <a:pt x="17932" y="9194"/>
                    <a:pt x="17932" y="8714"/>
                  </a:cubicBezTo>
                  <a:cubicBezTo>
                    <a:pt x="17525" y="8714"/>
                    <a:pt x="17525" y="7754"/>
                    <a:pt x="17932" y="7754"/>
                  </a:cubicBezTo>
                  <a:cubicBezTo>
                    <a:pt x="17525" y="7274"/>
                    <a:pt x="17932" y="7274"/>
                    <a:pt x="17932" y="6794"/>
                  </a:cubicBezTo>
                  <a:cubicBezTo>
                    <a:pt x="17932" y="6794"/>
                    <a:pt x="17932" y="6314"/>
                    <a:pt x="17932" y="6314"/>
                  </a:cubicBezTo>
                  <a:cubicBezTo>
                    <a:pt x="17932" y="6314"/>
                    <a:pt x="17932" y="5834"/>
                    <a:pt x="17932" y="5834"/>
                  </a:cubicBezTo>
                  <a:cubicBezTo>
                    <a:pt x="17932" y="5354"/>
                    <a:pt x="17932" y="4874"/>
                    <a:pt x="17932" y="4394"/>
                  </a:cubicBezTo>
                  <a:cubicBezTo>
                    <a:pt x="17525" y="3914"/>
                    <a:pt x="17117" y="4394"/>
                    <a:pt x="16709" y="4394"/>
                  </a:cubicBezTo>
                  <a:cubicBezTo>
                    <a:pt x="16302" y="3914"/>
                    <a:pt x="15894" y="3434"/>
                    <a:pt x="15487" y="2954"/>
                  </a:cubicBezTo>
                  <a:cubicBezTo>
                    <a:pt x="15487" y="2954"/>
                    <a:pt x="15079" y="2954"/>
                    <a:pt x="14672" y="2954"/>
                  </a:cubicBezTo>
                  <a:cubicBezTo>
                    <a:pt x="14264" y="2954"/>
                    <a:pt x="13857" y="2474"/>
                    <a:pt x="13449" y="2474"/>
                  </a:cubicBezTo>
                  <a:cubicBezTo>
                    <a:pt x="13449" y="1994"/>
                    <a:pt x="13449" y="1994"/>
                    <a:pt x="13042" y="1994"/>
                  </a:cubicBezTo>
                  <a:cubicBezTo>
                    <a:pt x="13042" y="1994"/>
                    <a:pt x="12634" y="1994"/>
                    <a:pt x="12634" y="1994"/>
                  </a:cubicBezTo>
                  <a:cubicBezTo>
                    <a:pt x="12634" y="1994"/>
                    <a:pt x="12634" y="1994"/>
                    <a:pt x="12634" y="1994"/>
                  </a:cubicBezTo>
                  <a:cubicBezTo>
                    <a:pt x="12226" y="2474"/>
                    <a:pt x="12226" y="2474"/>
                    <a:pt x="12226" y="2474"/>
                  </a:cubicBezTo>
                  <a:cubicBezTo>
                    <a:pt x="11819" y="2474"/>
                    <a:pt x="11819" y="2474"/>
                    <a:pt x="11411" y="2474"/>
                  </a:cubicBezTo>
                  <a:cubicBezTo>
                    <a:pt x="11004" y="2474"/>
                    <a:pt x="11411" y="2954"/>
                    <a:pt x="11004" y="2954"/>
                  </a:cubicBezTo>
                  <a:cubicBezTo>
                    <a:pt x="11004" y="3434"/>
                    <a:pt x="10596" y="3434"/>
                    <a:pt x="10189" y="3434"/>
                  </a:cubicBezTo>
                  <a:cubicBezTo>
                    <a:pt x="10189" y="3434"/>
                    <a:pt x="10596" y="4394"/>
                    <a:pt x="10189" y="3914"/>
                  </a:cubicBezTo>
                  <a:cubicBezTo>
                    <a:pt x="10189" y="3914"/>
                    <a:pt x="10189" y="3914"/>
                    <a:pt x="10189" y="3914"/>
                  </a:cubicBezTo>
                  <a:cubicBezTo>
                    <a:pt x="9781" y="3914"/>
                    <a:pt x="8966" y="4394"/>
                    <a:pt x="8151" y="4394"/>
                  </a:cubicBezTo>
                  <a:cubicBezTo>
                    <a:pt x="7336" y="3914"/>
                    <a:pt x="6928" y="3434"/>
                    <a:pt x="6113" y="2954"/>
                  </a:cubicBezTo>
                  <a:cubicBezTo>
                    <a:pt x="5298" y="2954"/>
                    <a:pt x="5298" y="2954"/>
                    <a:pt x="5298" y="1994"/>
                  </a:cubicBezTo>
                  <a:cubicBezTo>
                    <a:pt x="4891" y="1514"/>
                    <a:pt x="4891" y="1994"/>
                    <a:pt x="4483" y="1514"/>
                  </a:cubicBezTo>
                  <a:cubicBezTo>
                    <a:pt x="4483" y="1514"/>
                    <a:pt x="4483" y="1514"/>
                    <a:pt x="4075" y="1034"/>
                  </a:cubicBezTo>
                  <a:cubicBezTo>
                    <a:pt x="4075" y="1034"/>
                    <a:pt x="4075" y="1034"/>
                    <a:pt x="4075" y="1034"/>
                  </a:cubicBezTo>
                  <a:cubicBezTo>
                    <a:pt x="4075" y="1034"/>
                    <a:pt x="4483" y="1034"/>
                    <a:pt x="4483" y="1034"/>
                  </a:cubicBezTo>
                  <a:cubicBezTo>
                    <a:pt x="4483" y="554"/>
                    <a:pt x="4075" y="554"/>
                    <a:pt x="4075" y="554"/>
                  </a:cubicBezTo>
                  <a:cubicBezTo>
                    <a:pt x="4075" y="554"/>
                    <a:pt x="4075" y="554"/>
                    <a:pt x="4483" y="554"/>
                  </a:cubicBezTo>
                  <a:cubicBezTo>
                    <a:pt x="3668" y="-406"/>
                    <a:pt x="3668" y="74"/>
                    <a:pt x="3260" y="554"/>
                  </a:cubicBezTo>
                  <a:cubicBezTo>
                    <a:pt x="2853" y="554"/>
                    <a:pt x="2853" y="1034"/>
                    <a:pt x="2445" y="1034"/>
                  </a:cubicBezTo>
                  <a:cubicBezTo>
                    <a:pt x="1630" y="1034"/>
                    <a:pt x="1630" y="554"/>
                    <a:pt x="1223" y="74"/>
                  </a:cubicBezTo>
                  <a:cubicBezTo>
                    <a:pt x="815" y="74"/>
                    <a:pt x="815" y="74"/>
                    <a:pt x="815" y="74"/>
                  </a:cubicBezTo>
                  <a:cubicBezTo>
                    <a:pt x="408" y="74"/>
                    <a:pt x="408" y="74"/>
                    <a:pt x="408" y="74"/>
                  </a:cubicBezTo>
                  <a:cubicBezTo>
                    <a:pt x="408" y="554"/>
                    <a:pt x="0" y="74"/>
                    <a:pt x="0" y="554"/>
                  </a:cubicBezTo>
                  <a:cubicBezTo>
                    <a:pt x="0" y="554"/>
                    <a:pt x="408" y="1034"/>
                    <a:pt x="408" y="1034"/>
                  </a:cubicBezTo>
                  <a:cubicBezTo>
                    <a:pt x="408" y="1514"/>
                    <a:pt x="815" y="1994"/>
                    <a:pt x="815" y="1994"/>
                  </a:cubicBezTo>
                  <a:cubicBezTo>
                    <a:pt x="815" y="1994"/>
                    <a:pt x="408" y="2474"/>
                    <a:pt x="408" y="2474"/>
                  </a:cubicBezTo>
                  <a:cubicBezTo>
                    <a:pt x="408" y="2474"/>
                    <a:pt x="815" y="2954"/>
                    <a:pt x="815" y="2954"/>
                  </a:cubicBezTo>
                  <a:cubicBezTo>
                    <a:pt x="1223" y="3434"/>
                    <a:pt x="1223" y="3434"/>
                    <a:pt x="1223" y="3914"/>
                  </a:cubicBezTo>
                  <a:cubicBezTo>
                    <a:pt x="1630" y="4394"/>
                    <a:pt x="1630" y="4874"/>
                    <a:pt x="1630" y="4874"/>
                  </a:cubicBezTo>
                  <a:cubicBezTo>
                    <a:pt x="2038" y="5354"/>
                    <a:pt x="2038" y="5354"/>
                    <a:pt x="2445" y="5354"/>
                  </a:cubicBezTo>
                  <a:cubicBezTo>
                    <a:pt x="2445" y="5354"/>
                    <a:pt x="2853" y="5354"/>
                    <a:pt x="2853" y="5834"/>
                  </a:cubicBezTo>
                  <a:cubicBezTo>
                    <a:pt x="2445" y="5834"/>
                    <a:pt x="2853" y="6314"/>
                    <a:pt x="2853" y="6314"/>
                  </a:cubicBezTo>
                  <a:cubicBezTo>
                    <a:pt x="2853" y="6794"/>
                    <a:pt x="2445" y="6794"/>
                    <a:pt x="2445" y="6794"/>
                  </a:cubicBezTo>
                  <a:cubicBezTo>
                    <a:pt x="2445" y="7274"/>
                    <a:pt x="2445" y="7274"/>
                    <a:pt x="2445" y="7274"/>
                  </a:cubicBezTo>
                  <a:cubicBezTo>
                    <a:pt x="2038" y="7754"/>
                    <a:pt x="2445" y="7754"/>
                    <a:pt x="2445" y="7754"/>
                  </a:cubicBezTo>
                  <a:cubicBezTo>
                    <a:pt x="2445" y="8234"/>
                    <a:pt x="2445" y="8234"/>
                    <a:pt x="2445" y="8234"/>
                  </a:cubicBezTo>
                  <a:cubicBezTo>
                    <a:pt x="2445" y="8234"/>
                    <a:pt x="2445" y="8714"/>
                    <a:pt x="2445" y="8714"/>
                  </a:cubicBezTo>
                  <a:cubicBezTo>
                    <a:pt x="2853" y="8714"/>
                    <a:pt x="2853" y="8714"/>
                    <a:pt x="2853" y="8714"/>
                  </a:cubicBezTo>
                  <a:cubicBezTo>
                    <a:pt x="2853" y="9194"/>
                    <a:pt x="3260" y="9194"/>
                    <a:pt x="3260" y="9194"/>
                  </a:cubicBezTo>
                  <a:cubicBezTo>
                    <a:pt x="3260" y="9194"/>
                    <a:pt x="2853" y="9674"/>
                    <a:pt x="3260" y="9674"/>
                  </a:cubicBezTo>
                  <a:cubicBezTo>
                    <a:pt x="3260" y="9674"/>
                    <a:pt x="3668" y="9674"/>
                    <a:pt x="3668" y="10154"/>
                  </a:cubicBezTo>
                  <a:cubicBezTo>
                    <a:pt x="4075" y="10154"/>
                    <a:pt x="4483" y="10154"/>
                    <a:pt x="4483" y="10634"/>
                  </a:cubicBezTo>
                  <a:cubicBezTo>
                    <a:pt x="4891" y="11114"/>
                    <a:pt x="4891" y="11594"/>
                    <a:pt x="4891" y="12554"/>
                  </a:cubicBezTo>
                  <a:cubicBezTo>
                    <a:pt x="5706" y="12554"/>
                    <a:pt x="5298" y="12554"/>
                    <a:pt x="5298" y="13034"/>
                  </a:cubicBezTo>
                  <a:cubicBezTo>
                    <a:pt x="5298" y="13514"/>
                    <a:pt x="5706" y="13514"/>
                    <a:pt x="5706" y="13514"/>
                  </a:cubicBezTo>
                  <a:cubicBezTo>
                    <a:pt x="6113" y="13514"/>
                    <a:pt x="6113" y="13994"/>
                    <a:pt x="6113" y="13994"/>
                  </a:cubicBezTo>
                  <a:cubicBezTo>
                    <a:pt x="6521" y="13514"/>
                    <a:pt x="6521" y="13514"/>
                    <a:pt x="6521" y="13034"/>
                  </a:cubicBezTo>
                  <a:cubicBezTo>
                    <a:pt x="6521" y="13034"/>
                    <a:pt x="6521" y="13514"/>
                    <a:pt x="6521" y="13514"/>
                  </a:cubicBezTo>
                  <a:cubicBezTo>
                    <a:pt x="6521" y="13514"/>
                    <a:pt x="6521" y="13514"/>
                    <a:pt x="6928" y="13514"/>
                  </a:cubicBezTo>
                  <a:cubicBezTo>
                    <a:pt x="7336" y="13994"/>
                    <a:pt x="6928" y="13514"/>
                    <a:pt x="7336" y="13514"/>
                  </a:cubicBezTo>
                  <a:cubicBezTo>
                    <a:pt x="7336" y="13514"/>
                    <a:pt x="7336" y="13514"/>
                    <a:pt x="7743" y="13514"/>
                  </a:cubicBezTo>
                  <a:cubicBezTo>
                    <a:pt x="7743" y="13514"/>
                    <a:pt x="8151" y="14474"/>
                    <a:pt x="8151" y="14474"/>
                  </a:cubicBezTo>
                  <a:cubicBezTo>
                    <a:pt x="8151" y="14474"/>
                    <a:pt x="8151" y="14954"/>
                    <a:pt x="8151" y="14954"/>
                  </a:cubicBezTo>
                  <a:cubicBezTo>
                    <a:pt x="8151" y="14954"/>
                    <a:pt x="8558" y="14954"/>
                    <a:pt x="8558" y="15434"/>
                  </a:cubicBezTo>
                  <a:cubicBezTo>
                    <a:pt x="8558" y="15434"/>
                    <a:pt x="8558" y="15434"/>
                    <a:pt x="8558" y="15434"/>
                  </a:cubicBezTo>
                  <a:cubicBezTo>
                    <a:pt x="8558" y="15914"/>
                    <a:pt x="8966" y="15914"/>
                    <a:pt x="8966" y="15914"/>
                  </a:cubicBezTo>
                  <a:cubicBezTo>
                    <a:pt x="8966" y="16874"/>
                    <a:pt x="9374" y="16874"/>
                    <a:pt x="9781" y="16874"/>
                  </a:cubicBezTo>
                  <a:cubicBezTo>
                    <a:pt x="10189" y="16874"/>
                    <a:pt x="10189" y="17354"/>
                    <a:pt x="10596" y="17834"/>
                  </a:cubicBezTo>
                  <a:cubicBezTo>
                    <a:pt x="11004" y="18314"/>
                    <a:pt x="11819" y="18794"/>
                    <a:pt x="12634" y="18794"/>
                  </a:cubicBezTo>
                  <a:cubicBezTo>
                    <a:pt x="13449" y="18794"/>
                    <a:pt x="13857" y="17834"/>
                    <a:pt x="14264" y="17834"/>
                  </a:cubicBezTo>
                  <a:cubicBezTo>
                    <a:pt x="15079" y="17834"/>
                    <a:pt x="15079" y="19274"/>
                    <a:pt x="15894" y="19754"/>
                  </a:cubicBezTo>
                  <a:cubicBezTo>
                    <a:pt x="15894" y="20234"/>
                    <a:pt x="16302" y="20234"/>
                    <a:pt x="16709" y="20234"/>
                  </a:cubicBezTo>
                  <a:cubicBezTo>
                    <a:pt x="16709" y="20234"/>
                    <a:pt x="17117" y="20234"/>
                    <a:pt x="17117" y="20234"/>
                  </a:cubicBezTo>
                  <a:cubicBezTo>
                    <a:pt x="17525" y="20234"/>
                    <a:pt x="17525" y="20234"/>
                    <a:pt x="17932" y="20234"/>
                  </a:cubicBezTo>
                  <a:cubicBezTo>
                    <a:pt x="17932" y="20234"/>
                    <a:pt x="18340" y="20714"/>
                    <a:pt x="18747" y="20714"/>
                  </a:cubicBezTo>
                  <a:cubicBezTo>
                    <a:pt x="18747" y="20714"/>
                    <a:pt x="18747" y="20714"/>
                    <a:pt x="18747" y="20714"/>
                  </a:cubicBezTo>
                  <a:cubicBezTo>
                    <a:pt x="18747" y="20714"/>
                    <a:pt x="18747" y="20234"/>
                    <a:pt x="18747" y="20234"/>
                  </a:cubicBezTo>
                  <a:cubicBezTo>
                    <a:pt x="19155" y="20234"/>
                    <a:pt x="19155" y="20714"/>
                    <a:pt x="19155" y="20714"/>
                  </a:cubicBezTo>
                  <a:cubicBezTo>
                    <a:pt x="19562" y="20714"/>
                    <a:pt x="19970" y="21194"/>
                    <a:pt x="19970" y="20714"/>
                  </a:cubicBezTo>
                  <a:cubicBezTo>
                    <a:pt x="19970" y="20234"/>
                    <a:pt x="19970" y="19754"/>
                    <a:pt x="20377" y="19754"/>
                  </a:cubicBezTo>
                  <a:cubicBezTo>
                    <a:pt x="20377" y="19274"/>
                    <a:pt x="20377" y="19274"/>
                    <a:pt x="20377" y="19274"/>
                  </a:cubicBezTo>
                  <a:cubicBezTo>
                    <a:pt x="20377" y="18794"/>
                    <a:pt x="20785" y="18794"/>
                    <a:pt x="21192" y="18794"/>
                  </a:cubicBezTo>
                  <a:cubicBezTo>
                    <a:pt x="21600" y="18794"/>
                    <a:pt x="21600" y="18314"/>
                    <a:pt x="21600" y="17834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Shape">
              <a:extLst>
                <a:ext uri="{FF2B5EF4-FFF2-40B4-BE49-F238E27FC236}">
                  <a16:creationId xmlns:a16="http://schemas.microsoft.com/office/drawing/2014/main" id="{A0421A68-4B67-41FC-9B7E-F836812CBE5D}"/>
                </a:ext>
              </a:extLst>
            </p:cNvPr>
            <p:cNvSpPr/>
            <p:nvPr/>
          </p:nvSpPr>
          <p:spPr>
            <a:xfrm>
              <a:off x="4744196" y="2823274"/>
              <a:ext cx="819479" cy="289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82" y="20700"/>
                  </a:moveTo>
                  <a:cubicBezTo>
                    <a:pt x="11782" y="20700"/>
                    <a:pt x="11603" y="20700"/>
                    <a:pt x="11603" y="20700"/>
                  </a:cubicBezTo>
                  <a:cubicBezTo>
                    <a:pt x="11603" y="20250"/>
                    <a:pt x="11603" y="20250"/>
                    <a:pt x="11425" y="20250"/>
                  </a:cubicBezTo>
                  <a:cubicBezTo>
                    <a:pt x="11425" y="20250"/>
                    <a:pt x="11068" y="20250"/>
                    <a:pt x="11068" y="20250"/>
                  </a:cubicBezTo>
                  <a:cubicBezTo>
                    <a:pt x="11068" y="20700"/>
                    <a:pt x="11246" y="20700"/>
                    <a:pt x="11246" y="20700"/>
                  </a:cubicBezTo>
                  <a:cubicBezTo>
                    <a:pt x="11425" y="20700"/>
                    <a:pt x="11425" y="21150"/>
                    <a:pt x="11603" y="21150"/>
                  </a:cubicBezTo>
                  <a:cubicBezTo>
                    <a:pt x="11603" y="21600"/>
                    <a:pt x="11960" y="21150"/>
                    <a:pt x="11782" y="20700"/>
                  </a:cubicBezTo>
                  <a:close/>
                  <a:moveTo>
                    <a:pt x="13924" y="19800"/>
                  </a:moveTo>
                  <a:cubicBezTo>
                    <a:pt x="13745" y="19800"/>
                    <a:pt x="13745" y="19800"/>
                    <a:pt x="13745" y="19800"/>
                  </a:cubicBezTo>
                  <a:cubicBezTo>
                    <a:pt x="13745" y="19800"/>
                    <a:pt x="13745" y="19800"/>
                    <a:pt x="13567" y="19800"/>
                  </a:cubicBezTo>
                  <a:cubicBezTo>
                    <a:pt x="13567" y="19800"/>
                    <a:pt x="13567" y="20250"/>
                    <a:pt x="13567" y="20250"/>
                  </a:cubicBezTo>
                  <a:cubicBezTo>
                    <a:pt x="13567" y="20250"/>
                    <a:pt x="13388" y="20250"/>
                    <a:pt x="13388" y="20250"/>
                  </a:cubicBezTo>
                  <a:cubicBezTo>
                    <a:pt x="13388" y="20250"/>
                    <a:pt x="13031" y="21150"/>
                    <a:pt x="13210" y="21150"/>
                  </a:cubicBezTo>
                  <a:cubicBezTo>
                    <a:pt x="13031" y="21600"/>
                    <a:pt x="13210" y="21600"/>
                    <a:pt x="13210" y="21600"/>
                  </a:cubicBezTo>
                  <a:cubicBezTo>
                    <a:pt x="13388" y="21600"/>
                    <a:pt x="13567" y="21150"/>
                    <a:pt x="13745" y="20700"/>
                  </a:cubicBezTo>
                  <a:cubicBezTo>
                    <a:pt x="13745" y="20700"/>
                    <a:pt x="13745" y="20700"/>
                    <a:pt x="13745" y="20250"/>
                  </a:cubicBezTo>
                  <a:cubicBezTo>
                    <a:pt x="13745" y="20250"/>
                    <a:pt x="13745" y="20250"/>
                    <a:pt x="13745" y="20250"/>
                  </a:cubicBezTo>
                  <a:cubicBezTo>
                    <a:pt x="13924" y="19800"/>
                    <a:pt x="13924" y="19800"/>
                    <a:pt x="13924" y="19800"/>
                  </a:cubicBezTo>
                  <a:close/>
                  <a:moveTo>
                    <a:pt x="12853" y="18900"/>
                  </a:moveTo>
                  <a:cubicBezTo>
                    <a:pt x="12853" y="18900"/>
                    <a:pt x="12853" y="18900"/>
                    <a:pt x="12853" y="19350"/>
                  </a:cubicBezTo>
                  <a:cubicBezTo>
                    <a:pt x="12853" y="18900"/>
                    <a:pt x="13031" y="18900"/>
                    <a:pt x="13031" y="18900"/>
                  </a:cubicBezTo>
                  <a:cubicBezTo>
                    <a:pt x="13031" y="18900"/>
                    <a:pt x="13031" y="18900"/>
                    <a:pt x="12853" y="18900"/>
                  </a:cubicBezTo>
                  <a:close/>
                  <a:moveTo>
                    <a:pt x="9997" y="18900"/>
                  </a:moveTo>
                  <a:cubicBezTo>
                    <a:pt x="9997" y="18450"/>
                    <a:pt x="9818" y="18450"/>
                    <a:pt x="9818" y="18900"/>
                  </a:cubicBezTo>
                  <a:cubicBezTo>
                    <a:pt x="9640" y="18900"/>
                    <a:pt x="9640" y="18900"/>
                    <a:pt x="9640" y="19350"/>
                  </a:cubicBezTo>
                  <a:cubicBezTo>
                    <a:pt x="9640" y="19350"/>
                    <a:pt x="9461" y="19350"/>
                    <a:pt x="9640" y="19350"/>
                  </a:cubicBezTo>
                  <a:cubicBezTo>
                    <a:pt x="9818" y="19800"/>
                    <a:pt x="9818" y="19800"/>
                    <a:pt x="9997" y="19350"/>
                  </a:cubicBezTo>
                  <a:cubicBezTo>
                    <a:pt x="9818" y="19350"/>
                    <a:pt x="9997" y="18900"/>
                    <a:pt x="9997" y="18900"/>
                  </a:cubicBezTo>
                  <a:close/>
                  <a:moveTo>
                    <a:pt x="13924" y="18450"/>
                  </a:moveTo>
                  <a:cubicBezTo>
                    <a:pt x="13745" y="18450"/>
                    <a:pt x="13745" y="18450"/>
                    <a:pt x="13745" y="18450"/>
                  </a:cubicBezTo>
                  <a:cubicBezTo>
                    <a:pt x="13567" y="18450"/>
                    <a:pt x="13567" y="18900"/>
                    <a:pt x="13567" y="18900"/>
                  </a:cubicBezTo>
                  <a:cubicBezTo>
                    <a:pt x="13745" y="19350"/>
                    <a:pt x="14102" y="18450"/>
                    <a:pt x="13924" y="18450"/>
                  </a:cubicBezTo>
                  <a:close/>
                  <a:moveTo>
                    <a:pt x="12853" y="19350"/>
                  </a:moveTo>
                  <a:cubicBezTo>
                    <a:pt x="12853" y="18900"/>
                    <a:pt x="12853" y="18900"/>
                    <a:pt x="12853" y="18900"/>
                  </a:cubicBezTo>
                  <a:cubicBezTo>
                    <a:pt x="12853" y="18450"/>
                    <a:pt x="12853" y="18450"/>
                    <a:pt x="12853" y="18450"/>
                  </a:cubicBezTo>
                  <a:cubicBezTo>
                    <a:pt x="12853" y="18450"/>
                    <a:pt x="12853" y="18450"/>
                    <a:pt x="12853" y="18450"/>
                  </a:cubicBezTo>
                  <a:cubicBezTo>
                    <a:pt x="12853" y="18900"/>
                    <a:pt x="12674" y="19350"/>
                    <a:pt x="12496" y="19350"/>
                  </a:cubicBezTo>
                  <a:cubicBezTo>
                    <a:pt x="12496" y="19350"/>
                    <a:pt x="12496" y="18900"/>
                    <a:pt x="12317" y="18900"/>
                  </a:cubicBezTo>
                  <a:cubicBezTo>
                    <a:pt x="12317" y="18900"/>
                    <a:pt x="12317" y="19350"/>
                    <a:pt x="12139" y="19350"/>
                  </a:cubicBezTo>
                  <a:cubicBezTo>
                    <a:pt x="12139" y="18900"/>
                    <a:pt x="11960" y="18900"/>
                    <a:pt x="11782" y="18900"/>
                  </a:cubicBezTo>
                  <a:cubicBezTo>
                    <a:pt x="11603" y="18450"/>
                    <a:pt x="11603" y="18900"/>
                    <a:pt x="11425" y="18900"/>
                  </a:cubicBezTo>
                  <a:cubicBezTo>
                    <a:pt x="11425" y="18900"/>
                    <a:pt x="11425" y="19350"/>
                    <a:pt x="11425" y="19350"/>
                  </a:cubicBezTo>
                  <a:cubicBezTo>
                    <a:pt x="11425" y="19350"/>
                    <a:pt x="11603" y="19350"/>
                    <a:pt x="11603" y="19350"/>
                  </a:cubicBezTo>
                  <a:cubicBezTo>
                    <a:pt x="11782" y="19350"/>
                    <a:pt x="11960" y="19800"/>
                    <a:pt x="12139" y="19800"/>
                  </a:cubicBezTo>
                  <a:cubicBezTo>
                    <a:pt x="12139" y="19350"/>
                    <a:pt x="12317" y="19350"/>
                    <a:pt x="12496" y="19350"/>
                  </a:cubicBezTo>
                  <a:cubicBezTo>
                    <a:pt x="12496" y="19350"/>
                    <a:pt x="12674" y="19350"/>
                    <a:pt x="12853" y="19350"/>
                  </a:cubicBezTo>
                  <a:close/>
                  <a:moveTo>
                    <a:pt x="16780" y="18450"/>
                  </a:moveTo>
                  <a:cubicBezTo>
                    <a:pt x="16602" y="18450"/>
                    <a:pt x="16602" y="18900"/>
                    <a:pt x="16602" y="18900"/>
                  </a:cubicBezTo>
                  <a:cubicBezTo>
                    <a:pt x="16602" y="18900"/>
                    <a:pt x="16602" y="18450"/>
                    <a:pt x="16780" y="18450"/>
                  </a:cubicBezTo>
                  <a:cubicBezTo>
                    <a:pt x="16780" y="18450"/>
                    <a:pt x="16780" y="18450"/>
                    <a:pt x="16780" y="18450"/>
                  </a:cubicBezTo>
                  <a:close/>
                  <a:moveTo>
                    <a:pt x="10889" y="19350"/>
                  </a:moveTo>
                  <a:cubicBezTo>
                    <a:pt x="11068" y="19350"/>
                    <a:pt x="11068" y="19350"/>
                    <a:pt x="11068" y="18900"/>
                  </a:cubicBezTo>
                  <a:cubicBezTo>
                    <a:pt x="11068" y="18900"/>
                    <a:pt x="11068" y="18450"/>
                    <a:pt x="10889" y="18900"/>
                  </a:cubicBezTo>
                  <a:cubicBezTo>
                    <a:pt x="10889" y="18900"/>
                    <a:pt x="10889" y="18900"/>
                    <a:pt x="10889" y="18900"/>
                  </a:cubicBezTo>
                  <a:cubicBezTo>
                    <a:pt x="10711" y="18900"/>
                    <a:pt x="10711" y="18900"/>
                    <a:pt x="10711" y="18900"/>
                  </a:cubicBezTo>
                  <a:cubicBezTo>
                    <a:pt x="10711" y="18900"/>
                    <a:pt x="10711" y="18450"/>
                    <a:pt x="10532" y="18450"/>
                  </a:cubicBezTo>
                  <a:cubicBezTo>
                    <a:pt x="10532" y="18450"/>
                    <a:pt x="10532" y="18450"/>
                    <a:pt x="10532" y="18900"/>
                  </a:cubicBezTo>
                  <a:cubicBezTo>
                    <a:pt x="10532" y="18900"/>
                    <a:pt x="10711" y="18900"/>
                    <a:pt x="10711" y="19350"/>
                  </a:cubicBezTo>
                  <a:cubicBezTo>
                    <a:pt x="10532" y="19350"/>
                    <a:pt x="10532" y="18900"/>
                    <a:pt x="10354" y="18900"/>
                  </a:cubicBezTo>
                  <a:cubicBezTo>
                    <a:pt x="10354" y="18900"/>
                    <a:pt x="10175" y="18900"/>
                    <a:pt x="10175" y="18900"/>
                  </a:cubicBezTo>
                  <a:cubicBezTo>
                    <a:pt x="9997" y="19350"/>
                    <a:pt x="9997" y="19350"/>
                    <a:pt x="9997" y="19800"/>
                  </a:cubicBezTo>
                  <a:cubicBezTo>
                    <a:pt x="10175" y="20250"/>
                    <a:pt x="10711" y="19800"/>
                    <a:pt x="10711" y="19350"/>
                  </a:cubicBezTo>
                  <a:cubicBezTo>
                    <a:pt x="10711" y="19800"/>
                    <a:pt x="10889" y="19350"/>
                    <a:pt x="10889" y="19350"/>
                  </a:cubicBezTo>
                  <a:cubicBezTo>
                    <a:pt x="10889" y="19350"/>
                    <a:pt x="10889" y="19350"/>
                    <a:pt x="10889" y="19350"/>
                  </a:cubicBezTo>
                  <a:close/>
                  <a:moveTo>
                    <a:pt x="9461" y="18450"/>
                  </a:moveTo>
                  <a:cubicBezTo>
                    <a:pt x="9283" y="18450"/>
                    <a:pt x="9104" y="18450"/>
                    <a:pt x="8926" y="18450"/>
                  </a:cubicBezTo>
                  <a:cubicBezTo>
                    <a:pt x="8926" y="18900"/>
                    <a:pt x="9283" y="18900"/>
                    <a:pt x="9283" y="19350"/>
                  </a:cubicBezTo>
                  <a:cubicBezTo>
                    <a:pt x="9283" y="19350"/>
                    <a:pt x="9283" y="19350"/>
                    <a:pt x="9461" y="19350"/>
                  </a:cubicBezTo>
                  <a:cubicBezTo>
                    <a:pt x="9461" y="18900"/>
                    <a:pt x="9640" y="18900"/>
                    <a:pt x="9461" y="18450"/>
                  </a:cubicBezTo>
                  <a:close/>
                  <a:moveTo>
                    <a:pt x="14638" y="18000"/>
                  </a:moveTo>
                  <a:cubicBezTo>
                    <a:pt x="14638" y="17550"/>
                    <a:pt x="14460" y="18000"/>
                    <a:pt x="14460" y="18000"/>
                  </a:cubicBezTo>
                  <a:cubicBezTo>
                    <a:pt x="14281" y="18000"/>
                    <a:pt x="14281" y="18000"/>
                    <a:pt x="14281" y="18450"/>
                  </a:cubicBezTo>
                  <a:cubicBezTo>
                    <a:pt x="14460" y="18000"/>
                    <a:pt x="14460" y="18450"/>
                    <a:pt x="14638" y="18450"/>
                  </a:cubicBezTo>
                  <a:cubicBezTo>
                    <a:pt x="14638" y="18000"/>
                    <a:pt x="14817" y="18000"/>
                    <a:pt x="14638" y="18000"/>
                  </a:cubicBezTo>
                  <a:close/>
                  <a:moveTo>
                    <a:pt x="20350" y="18450"/>
                  </a:moveTo>
                  <a:cubicBezTo>
                    <a:pt x="20350" y="18450"/>
                    <a:pt x="20529" y="18000"/>
                    <a:pt x="20350" y="18000"/>
                  </a:cubicBezTo>
                  <a:cubicBezTo>
                    <a:pt x="20350" y="17550"/>
                    <a:pt x="20172" y="17550"/>
                    <a:pt x="20172" y="17550"/>
                  </a:cubicBezTo>
                  <a:cubicBezTo>
                    <a:pt x="19993" y="18000"/>
                    <a:pt x="19815" y="18450"/>
                    <a:pt x="19815" y="18900"/>
                  </a:cubicBezTo>
                  <a:cubicBezTo>
                    <a:pt x="19993" y="18900"/>
                    <a:pt x="20172" y="18900"/>
                    <a:pt x="20350" y="18450"/>
                  </a:cubicBezTo>
                  <a:close/>
                  <a:moveTo>
                    <a:pt x="16959" y="17100"/>
                  </a:moveTo>
                  <a:cubicBezTo>
                    <a:pt x="16959" y="17100"/>
                    <a:pt x="16780" y="18000"/>
                    <a:pt x="16780" y="18450"/>
                  </a:cubicBezTo>
                  <a:cubicBezTo>
                    <a:pt x="16959" y="18450"/>
                    <a:pt x="16959" y="17550"/>
                    <a:pt x="16959" y="17100"/>
                  </a:cubicBezTo>
                  <a:close/>
                  <a:moveTo>
                    <a:pt x="17137" y="17100"/>
                  </a:moveTo>
                  <a:cubicBezTo>
                    <a:pt x="17137" y="17100"/>
                    <a:pt x="17137" y="17100"/>
                    <a:pt x="17137" y="17550"/>
                  </a:cubicBezTo>
                  <a:cubicBezTo>
                    <a:pt x="17137" y="17100"/>
                    <a:pt x="17137" y="17100"/>
                    <a:pt x="17137" y="17100"/>
                  </a:cubicBezTo>
                  <a:close/>
                  <a:moveTo>
                    <a:pt x="8390" y="17100"/>
                  </a:moveTo>
                  <a:cubicBezTo>
                    <a:pt x="8569" y="17550"/>
                    <a:pt x="8569" y="17100"/>
                    <a:pt x="8747" y="17100"/>
                  </a:cubicBezTo>
                  <a:cubicBezTo>
                    <a:pt x="8747" y="16650"/>
                    <a:pt x="8390" y="16650"/>
                    <a:pt x="8390" y="17100"/>
                  </a:cubicBezTo>
                  <a:cubicBezTo>
                    <a:pt x="8212" y="17100"/>
                    <a:pt x="8033" y="17100"/>
                    <a:pt x="8390" y="17100"/>
                  </a:cubicBezTo>
                  <a:close/>
                  <a:moveTo>
                    <a:pt x="18387" y="16650"/>
                  </a:moveTo>
                  <a:cubicBezTo>
                    <a:pt x="18387" y="16650"/>
                    <a:pt x="18387" y="16650"/>
                    <a:pt x="18387" y="16650"/>
                  </a:cubicBezTo>
                  <a:cubicBezTo>
                    <a:pt x="18387" y="16650"/>
                    <a:pt x="18387" y="16650"/>
                    <a:pt x="18565" y="16650"/>
                  </a:cubicBezTo>
                  <a:cubicBezTo>
                    <a:pt x="18387" y="16650"/>
                    <a:pt x="18387" y="16650"/>
                    <a:pt x="18387" y="16650"/>
                  </a:cubicBezTo>
                  <a:close/>
                  <a:moveTo>
                    <a:pt x="18387" y="16200"/>
                  </a:moveTo>
                  <a:cubicBezTo>
                    <a:pt x="18387" y="16200"/>
                    <a:pt x="18387" y="16200"/>
                    <a:pt x="18387" y="16650"/>
                  </a:cubicBezTo>
                  <a:cubicBezTo>
                    <a:pt x="18565" y="16200"/>
                    <a:pt x="18387" y="16200"/>
                    <a:pt x="18387" y="16200"/>
                  </a:cubicBezTo>
                  <a:close/>
                  <a:moveTo>
                    <a:pt x="18565" y="16200"/>
                  </a:moveTo>
                  <a:cubicBezTo>
                    <a:pt x="18565" y="16200"/>
                    <a:pt x="18565" y="16200"/>
                    <a:pt x="18565" y="16200"/>
                  </a:cubicBezTo>
                  <a:cubicBezTo>
                    <a:pt x="18565" y="16200"/>
                    <a:pt x="18565" y="16200"/>
                    <a:pt x="18565" y="16200"/>
                  </a:cubicBezTo>
                  <a:close/>
                  <a:moveTo>
                    <a:pt x="18387" y="16200"/>
                  </a:moveTo>
                  <a:cubicBezTo>
                    <a:pt x="18208" y="15750"/>
                    <a:pt x="18208" y="16200"/>
                    <a:pt x="18208" y="16200"/>
                  </a:cubicBezTo>
                  <a:cubicBezTo>
                    <a:pt x="18208" y="16200"/>
                    <a:pt x="18030" y="17100"/>
                    <a:pt x="18208" y="17100"/>
                  </a:cubicBezTo>
                  <a:cubicBezTo>
                    <a:pt x="18387" y="17100"/>
                    <a:pt x="18387" y="16200"/>
                    <a:pt x="18387" y="16200"/>
                  </a:cubicBezTo>
                  <a:close/>
                  <a:moveTo>
                    <a:pt x="8926" y="19350"/>
                  </a:moveTo>
                  <a:cubicBezTo>
                    <a:pt x="8747" y="18900"/>
                    <a:pt x="9104" y="18000"/>
                    <a:pt x="8747" y="18000"/>
                  </a:cubicBezTo>
                  <a:cubicBezTo>
                    <a:pt x="8569" y="17550"/>
                    <a:pt x="8390" y="18000"/>
                    <a:pt x="8212" y="17550"/>
                  </a:cubicBezTo>
                  <a:cubicBezTo>
                    <a:pt x="8212" y="17550"/>
                    <a:pt x="8212" y="17550"/>
                    <a:pt x="8212" y="17550"/>
                  </a:cubicBezTo>
                  <a:cubicBezTo>
                    <a:pt x="8212" y="17550"/>
                    <a:pt x="8212" y="17550"/>
                    <a:pt x="8033" y="17100"/>
                  </a:cubicBezTo>
                  <a:cubicBezTo>
                    <a:pt x="8033" y="16650"/>
                    <a:pt x="8033" y="17100"/>
                    <a:pt x="7855" y="17100"/>
                  </a:cubicBezTo>
                  <a:cubicBezTo>
                    <a:pt x="7855" y="16650"/>
                    <a:pt x="7676" y="16650"/>
                    <a:pt x="7676" y="16650"/>
                  </a:cubicBezTo>
                  <a:cubicBezTo>
                    <a:pt x="7676" y="16650"/>
                    <a:pt x="7498" y="16650"/>
                    <a:pt x="7498" y="16650"/>
                  </a:cubicBezTo>
                  <a:cubicBezTo>
                    <a:pt x="7498" y="16650"/>
                    <a:pt x="7498" y="16200"/>
                    <a:pt x="7319" y="16200"/>
                  </a:cubicBezTo>
                  <a:cubicBezTo>
                    <a:pt x="7140" y="16200"/>
                    <a:pt x="7140" y="16650"/>
                    <a:pt x="6962" y="17100"/>
                  </a:cubicBezTo>
                  <a:cubicBezTo>
                    <a:pt x="6962" y="17100"/>
                    <a:pt x="6783" y="16650"/>
                    <a:pt x="6605" y="16650"/>
                  </a:cubicBezTo>
                  <a:cubicBezTo>
                    <a:pt x="6605" y="16650"/>
                    <a:pt x="6426" y="17100"/>
                    <a:pt x="6248" y="16650"/>
                  </a:cubicBezTo>
                  <a:cubicBezTo>
                    <a:pt x="6248" y="16650"/>
                    <a:pt x="6248" y="16650"/>
                    <a:pt x="6248" y="16200"/>
                  </a:cubicBezTo>
                  <a:cubicBezTo>
                    <a:pt x="6069" y="16200"/>
                    <a:pt x="6069" y="16200"/>
                    <a:pt x="6069" y="16200"/>
                  </a:cubicBezTo>
                  <a:cubicBezTo>
                    <a:pt x="5891" y="16200"/>
                    <a:pt x="5712" y="15750"/>
                    <a:pt x="5712" y="15750"/>
                  </a:cubicBezTo>
                  <a:cubicBezTo>
                    <a:pt x="5712" y="15750"/>
                    <a:pt x="5712" y="15750"/>
                    <a:pt x="5534" y="15750"/>
                  </a:cubicBezTo>
                  <a:cubicBezTo>
                    <a:pt x="5534" y="15750"/>
                    <a:pt x="5534" y="15750"/>
                    <a:pt x="5534" y="15750"/>
                  </a:cubicBezTo>
                  <a:cubicBezTo>
                    <a:pt x="5355" y="15750"/>
                    <a:pt x="5355" y="15750"/>
                    <a:pt x="5177" y="15750"/>
                  </a:cubicBezTo>
                  <a:cubicBezTo>
                    <a:pt x="4998" y="15750"/>
                    <a:pt x="4998" y="15750"/>
                    <a:pt x="4998" y="16200"/>
                  </a:cubicBezTo>
                  <a:cubicBezTo>
                    <a:pt x="4998" y="16200"/>
                    <a:pt x="4820" y="17100"/>
                    <a:pt x="4820" y="16650"/>
                  </a:cubicBezTo>
                  <a:cubicBezTo>
                    <a:pt x="4641" y="16650"/>
                    <a:pt x="4820" y="16650"/>
                    <a:pt x="4820" y="17100"/>
                  </a:cubicBezTo>
                  <a:cubicBezTo>
                    <a:pt x="4998" y="17100"/>
                    <a:pt x="5177" y="17100"/>
                    <a:pt x="5177" y="17100"/>
                  </a:cubicBezTo>
                  <a:cubicBezTo>
                    <a:pt x="5177" y="17550"/>
                    <a:pt x="5355" y="17550"/>
                    <a:pt x="5355" y="17550"/>
                  </a:cubicBezTo>
                  <a:cubicBezTo>
                    <a:pt x="5712" y="18000"/>
                    <a:pt x="5891" y="18000"/>
                    <a:pt x="6069" y="18000"/>
                  </a:cubicBezTo>
                  <a:cubicBezTo>
                    <a:pt x="6248" y="18000"/>
                    <a:pt x="6248" y="18000"/>
                    <a:pt x="6426" y="18000"/>
                  </a:cubicBezTo>
                  <a:cubicBezTo>
                    <a:pt x="6605" y="18000"/>
                    <a:pt x="6783" y="18450"/>
                    <a:pt x="6962" y="18450"/>
                  </a:cubicBezTo>
                  <a:cubicBezTo>
                    <a:pt x="7319" y="18450"/>
                    <a:pt x="7855" y="18900"/>
                    <a:pt x="8212" y="18900"/>
                  </a:cubicBezTo>
                  <a:cubicBezTo>
                    <a:pt x="8212" y="18900"/>
                    <a:pt x="8390" y="18900"/>
                    <a:pt x="8390" y="18900"/>
                  </a:cubicBezTo>
                  <a:cubicBezTo>
                    <a:pt x="8390" y="18900"/>
                    <a:pt x="8569" y="18900"/>
                    <a:pt x="8747" y="18900"/>
                  </a:cubicBezTo>
                  <a:cubicBezTo>
                    <a:pt x="8747" y="19350"/>
                    <a:pt x="8926" y="19350"/>
                    <a:pt x="8926" y="19350"/>
                  </a:cubicBezTo>
                  <a:cubicBezTo>
                    <a:pt x="8926" y="19350"/>
                    <a:pt x="8926" y="19350"/>
                    <a:pt x="8926" y="19350"/>
                  </a:cubicBezTo>
                  <a:close/>
                  <a:moveTo>
                    <a:pt x="18565" y="15300"/>
                  </a:moveTo>
                  <a:cubicBezTo>
                    <a:pt x="18565" y="15300"/>
                    <a:pt x="18565" y="14850"/>
                    <a:pt x="18387" y="14850"/>
                  </a:cubicBezTo>
                  <a:cubicBezTo>
                    <a:pt x="18387" y="14850"/>
                    <a:pt x="18387" y="15300"/>
                    <a:pt x="18208" y="15300"/>
                  </a:cubicBezTo>
                  <a:cubicBezTo>
                    <a:pt x="18387" y="15300"/>
                    <a:pt x="18387" y="15750"/>
                    <a:pt x="18208" y="15750"/>
                  </a:cubicBezTo>
                  <a:cubicBezTo>
                    <a:pt x="18208" y="15750"/>
                    <a:pt x="18387" y="16200"/>
                    <a:pt x="18387" y="16200"/>
                  </a:cubicBezTo>
                  <a:cubicBezTo>
                    <a:pt x="18565" y="16200"/>
                    <a:pt x="18565" y="15750"/>
                    <a:pt x="18565" y="15300"/>
                  </a:cubicBezTo>
                  <a:close/>
                  <a:moveTo>
                    <a:pt x="12674" y="14850"/>
                  </a:moveTo>
                  <a:cubicBezTo>
                    <a:pt x="12853" y="15300"/>
                    <a:pt x="13031" y="14400"/>
                    <a:pt x="12853" y="13950"/>
                  </a:cubicBezTo>
                  <a:cubicBezTo>
                    <a:pt x="12674" y="13950"/>
                    <a:pt x="12674" y="14400"/>
                    <a:pt x="12674" y="14850"/>
                  </a:cubicBezTo>
                  <a:close/>
                  <a:moveTo>
                    <a:pt x="13031" y="14400"/>
                  </a:moveTo>
                  <a:cubicBezTo>
                    <a:pt x="13031" y="13950"/>
                    <a:pt x="13031" y="13950"/>
                    <a:pt x="13031" y="13950"/>
                  </a:cubicBezTo>
                  <a:cubicBezTo>
                    <a:pt x="13031" y="13950"/>
                    <a:pt x="13031" y="13950"/>
                    <a:pt x="13210" y="13950"/>
                  </a:cubicBezTo>
                  <a:cubicBezTo>
                    <a:pt x="13210" y="13950"/>
                    <a:pt x="13031" y="13500"/>
                    <a:pt x="13031" y="13500"/>
                  </a:cubicBezTo>
                  <a:cubicBezTo>
                    <a:pt x="13031" y="13500"/>
                    <a:pt x="12853" y="15300"/>
                    <a:pt x="12853" y="15300"/>
                  </a:cubicBezTo>
                  <a:cubicBezTo>
                    <a:pt x="12853" y="15300"/>
                    <a:pt x="13210" y="14400"/>
                    <a:pt x="13031" y="14400"/>
                  </a:cubicBezTo>
                  <a:cubicBezTo>
                    <a:pt x="13031" y="14400"/>
                    <a:pt x="13031" y="14400"/>
                    <a:pt x="13031" y="14400"/>
                  </a:cubicBezTo>
                  <a:close/>
                  <a:moveTo>
                    <a:pt x="14995" y="12150"/>
                  </a:moveTo>
                  <a:cubicBezTo>
                    <a:pt x="14995" y="11700"/>
                    <a:pt x="14460" y="11700"/>
                    <a:pt x="14460" y="12150"/>
                  </a:cubicBezTo>
                  <a:cubicBezTo>
                    <a:pt x="14638" y="13050"/>
                    <a:pt x="15174" y="12600"/>
                    <a:pt x="14995" y="12150"/>
                  </a:cubicBezTo>
                  <a:close/>
                  <a:moveTo>
                    <a:pt x="5534" y="11700"/>
                  </a:moveTo>
                  <a:cubicBezTo>
                    <a:pt x="5534" y="11700"/>
                    <a:pt x="5534" y="11700"/>
                    <a:pt x="5534" y="11700"/>
                  </a:cubicBezTo>
                  <a:cubicBezTo>
                    <a:pt x="5534" y="11700"/>
                    <a:pt x="5534" y="11700"/>
                    <a:pt x="5534" y="11700"/>
                  </a:cubicBezTo>
                  <a:moveTo>
                    <a:pt x="16780" y="12600"/>
                  </a:moveTo>
                  <a:cubicBezTo>
                    <a:pt x="16780" y="12600"/>
                    <a:pt x="16602" y="11700"/>
                    <a:pt x="16602" y="11700"/>
                  </a:cubicBezTo>
                  <a:cubicBezTo>
                    <a:pt x="16423" y="11700"/>
                    <a:pt x="16423" y="11700"/>
                    <a:pt x="16245" y="11700"/>
                  </a:cubicBezTo>
                  <a:cubicBezTo>
                    <a:pt x="16245" y="11700"/>
                    <a:pt x="16066" y="11250"/>
                    <a:pt x="16066" y="11250"/>
                  </a:cubicBezTo>
                  <a:cubicBezTo>
                    <a:pt x="16066" y="11250"/>
                    <a:pt x="16066" y="11700"/>
                    <a:pt x="15888" y="11700"/>
                  </a:cubicBezTo>
                  <a:cubicBezTo>
                    <a:pt x="15888" y="11700"/>
                    <a:pt x="15888" y="11700"/>
                    <a:pt x="15888" y="11700"/>
                  </a:cubicBezTo>
                  <a:cubicBezTo>
                    <a:pt x="15888" y="11700"/>
                    <a:pt x="15709" y="11250"/>
                    <a:pt x="15709" y="11700"/>
                  </a:cubicBezTo>
                  <a:cubicBezTo>
                    <a:pt x="15531" y="11700"/>
                    <a:pt x="15531" y="11250"/>
                    <a:pt x="15352" y="11700"/>
                  </a:cubicBezTo>
                  <a:cubicBezTo>
                    <a:pt x="15352" y="12150"/>
                    <a:pt x="15352" y="12150"/>
                    <a:pt x="15352" y="12150"/>
                  </a:cubicBezTo>
                  <a:cubicBezTo>
                    <a:pt x="15531" y="11700"/>
                    <a:pt x="15531" y="12150"/>
                    <a:pt x="15709" y="12150"/>
                  </a:cubicBezTo>
                  <a:cubicBezTo>
                    <a:pt x="15709" y="12150"/>
                    <a:pt x="15888" y="12150"/>
                    <a:pt x="15888" y="12150"/>
                  </a:cubicBezTo>
                  <a:cubicBezTo>
                    <a:pt x="15888" y="12150"/>
                    <a:pt x="15888" y="12150"/>
                    <a:pt x="15888" y="12150"/>
                  </a:cubicBezTo>
                  <a:cubicBezTo>
                    <a:pt x="15888" y="12150"/>
                    <a:pt x="16066" y="12600"/>
                    <a:pt x="16066" y="12150"/>
                  </a:cubicBezTo>
                  <a:cubicBezTo>
                    <a:pt x="16423" y="12150"/>
                    <a:pt x="16602" y="12600"/>
                    <a:pt x="16780" y="12600"/>
                  </a:cubicBezTo>
                  <a:close/>
                  <a:moveTo>
                    <a:pt x="2321" y="11250"/>
                  </a:moveTo>
                  <a:cubicBezTo>
                    <a:pt x="2321" y="11700"/>
                    <a:pt x="2499" y="12150"/>
                    <a:pt x="2499" y="12150"/>
                  </a:cubicBezTo>
                  <a:cubicBezTo>
                    <a:pt x="2499" y="11700"/>
                    <a:pt x="2499" y="11700"/>
                    <a:pt x="2321" y="11250"/>
                  </a:cubicBezTo>
                  <a:close/>
                  <a:moveTo>
                    <a:pt x="5891" y="11700"/>
                  </a:moveTo>
                  <a:cubicBezTo>
                    <a:pt x="5891" y="11700"/>
                    <a:pt x="5891" y="11700"/>
                    <a:pt x="5891" y="12150"/>
                  </a:cubicBezTo>
                  <a:cubicBezTo>
                    <a:pt x="5891" y="12150"/>
                    <a:pt x="6069" y="11700"/>
                    <a:pt x="5891" y="11700"/>
                  </a:cubicBezTo>
                  <a:cubicBezTo>
                    <a:pt x="5891" y="11700"/>
                    <a:pt x="6069" y="11700"/>
                    <a:pt x="6069" y="11700"/>
                  </a:cubicBezTo>
                  <a:cubicBezTo>
                    <a:pt x="6069" y="11700"/>
                    <a:pt x="6069" y="12150"/>
                    <a:pt x="6069" y="11700"/>
                  </a:cubicBezTo>
                  <a:cubicBezTo>
                    <a:pt x="6069" y="11700"/>
                    <a:pt x="6248" y="11700"/>
                    <a:pt x="6248" y="11250"/>
                  </a:cubicBezTo>
                  <a:cubicBezTo>
                    <a:pt x="6069" y="11250"/>
                    <a:pt x="6069" y="10800"/>
                    <a:pt x="5891" y="11250"/>
                  </a:cubicBezTo>
                  <a:cubicBezTo>
                    <a:pt x="5891" y="11250"/>
                    <a:pt x="5891" y="11700"/>
                    <a:pt x="5891" y="11700"/>
                  </a:cubicBezTo>
                  <a:close/>
                  <a:moveTo>
                    <a:pt x="2321" y="11250"/>
                  </a:moveTo>
                  <a:cubicBezTo>
                    <a:pt x="2321" y="11250"/>
                    <a:pt x="2321" y="11250"/>
                    <a:pt x="2321" y="10800"/>
                  </a:cubicBezTo>
                  <a:cubicBezTo>
                    <a:pt x="2321" y="11250"/>
                    <a:pt x="2321" y="11700"/>
                    <a:pt x="2321" y="11250"/>
                  </a:cubicBezTo>
                  <a:close/>
                  <a:moveTo>
                    <a:pt x="2142" y="10800"/>
                  </a:moveTo>
                  <a:cubicBezTo>
                    <a:pt x="2142" y="9900"/>
                    <a:pt x="1964" y="10800"/>
                    <a:pt x="2142" y="10800"/>
                  </a:cubicBezTo>
                  <a:cubicBezTo>
                    <a:pt x="2142" y="10800"/>
                    <a:pt x="2142" y="10800"/>
                    <a:pt x="2142" y="10800"/>
                  </a:cubicBezTo>
                  <a:close/>
                  <a:moveTo>
                    <a:pt x="14460" y="10350"/>
                  </a:moveTo>
                  <a:cubicBezTo>
                    <a:pt x="14460" y="10350"/>
                    <a:pt x="14638" y="10350"/>
                    <a:pt x="14638" y="9900"/>
                  </a:cubicBezTo>
                  <a:cubicBezTo>
                    <a:pt x="14460" y="9900"/>
                    <a:pt x="14281" y="9900"/>
                    <a:pt x="14281" y="9900"/>
                  </a:cubicBezTo>
                  <a:cubicBezTo>
                    <a:pt x="14281" y="10350"/>
                    <a:pt x="14281" y="10350"/>
                    <a:pt x="14460" y="10350"/>
                  </a:cubicBezTo>
                  <a:close/>
                  <a:moveTo>
                    <a:pt x="16245" y="10350"/>
                  </a:moveTo>
                  <a:cubicBezTo>
                    <a:pt x="16423" y="10350"/>
                    <a:pt x="16423" y="10350"/>
                    <a:pt x="16602" y="10350"/>
                  </a:cubicBezTo>
                  <a:cubicBezTo>
                    <a:pt x="16602" y="10350"/>
                    <a:pt x="16602" y="9900"/>
                    <a:pt x="16602" y="9900"/>
                  </a:cubicBezTo>
                  <a:cubicBezTo>
                    <a:pt x="16423" y="9900"/>
                    <a:pt x="16423" y="9900"/>
                    <a:pt x="16245" y="10350"/>
                  </a:cubicBezTo>
                  <a:cubicBezTo>
                    <a:pt x="16245" y="10350"/>
                    <a:pt x="16245" y="10350"/>
                    <a:pt x="16245" y="10350"/>
                  </a:cubicBezTo>
                  <a:close/>
                  <a:moveTo>
                    <a:pt x="14102" y="9900"/>
                  </a:moveTo>
                  <a:cubicBezTo>
                    <a:pt x="14102" y="9900"/>
                    <a:pt x="13745" y="9900"/>
                    <a:pt x="13745" y="9900"/>
                  </a:cubicBezTo>
                  <a:cubicBezTo>
                    <a:pt x="13567" y="10350"/>
                    <a:pt x="14281" y="10350"/>
                    <a:pt x="14102" y="9900"/>
                  </a:cubicBezTo>
                  <a:close/>
                  <a:moveTo>
                    <a:pt x="19279" y="9900"/>
                  </a:moveTo>
                  <a:cubicBezTo>
                    <a:pt x="19101" y="9900"/>
                    <a:pt x="19101" y="9900"/>
                    <a:pt x="18922" y="9900"/>
                  </a:cubicBezTo>
                  <a:cubicBezTo>
                    <a:pt x="18922" y="10350"/>
                    <a:pt x="19458" y="9900"/>
                    <a:pt x="19636" y="9900"/>
                  </a:cubicBezTo>
                  <a:cubicBezTo>
                    <a:pt x="19458" y="9900"/>
                    <a:pt x="19458" y="9900"/>
                    <a:pt x="19279" y="9900"/>
                  </a:cubicBezTo>
                  <a:close/>
                  <a:moveTo>
                    <a:pt x="4820" y="10350"/>
                  </a:moveTo>
                  <a:cubicBezTo>
                    <a:pt x="4998" y="10350"/>
                    <a:pt x="4998" y="10800"/>
                    <a:pt x="4998" y="11250"/>
                  </a:cubicBezTo>
                  <a:cubicBezTo>
                    <a:pt x="5177" y="11700"/>
                    <a:pt x="5177" y="11700"/>
                    <a:pt x="5355" y="11700"/>
                  </a:cubicBezTo>
                  <a:cubicBezTo>
                    <a:pt x="5355" y="11700"/>
                    <a:pt x="5355" y="11250"/>
                    <a:pt x="5534" y="11250"/>
                  </a:cubicBezTo>
                  <a:cubicBezTo>
                    <a:pt x="5177" y="10800"/>
                    <a:pt x="5355" y="10800"/>
                    <a:pt x="5177" y="10350"/>
                  </a:cubicBezTo>
                  <a:cubicBezTo>
                    <a:pt x="5177" y="9900"/>
                    <a:pt x="5177" y="9450"/>
                    <a:pt x="4998" y="9900"/>
                  </a:cubicBezTo>
                  <a:cubicBezTo>
                    <a:pt x="4998" y="9900"/>
                    <a:pt x="4998" y="9900"/>
                    <a:pt x="4998" y="9900"/>
                  </a:cubicBezTo>
                  <a:cubicBezTo>
                    <a:pt x="4998" y="9900"/>
                    <a:pt x="4998" y="9900"/>
                    <a:pt x="4998" y="9900"/>
                  </a:cubicBezTo>
                  <a:cubicBezTo>
                    <a:pt x="4820" y="9900"/>
                    <a:pt x="4820" y="9900"/>
                    <a:pt x="4820" y="9900"/>
                  </a:cubicBezTo>
                  <a:cubicBezTo>
                    <a:pt x="4820" y="10350"/>
                    <a:pt x="4641" y="10350"/>
                    <a:pt x="4820" y="10350"/>
                  </a:cubicBezTo>
                  <a:close/>
                  <a:moveTo>
                    <a:pt x="15174" y="9900"/>
                  </a:moveTo>
                  <a:cubicBezTo>
                    <a:pt x="15352" y="9900"/>
                    <a:pt x="15709" y="9900"/>
                    <a:pt x="15352" y="9450"/>
                  </a:cubicBezTo>
                  <a:cubicBezTo>
                    <a:pt x="15352" y="9450"/>
                    <a:pt x="15352" y="9450"/>
                    <a:pt x="15174" y="9450"/>
                  </a:cubicBezTo>
                  <a:cubicBezTo>
                    <a:pt x="15174" y="9900"/>
                    <a:pt x="15174" y="9900"/>
                    <a:pt x="15174" y="9900"/>
                  </a:cubicBezTo>
                  <a:close/>
                  <a:moveTo>
                    <a:pt x="1964" y="9900"/>
                  </a:moveTo>
                  <a:cubicBezTo>
                    <a:pt x="1964" y="9450"/>
                    <a:pt x="1785" y="9000"/>
                    <a:pt x="1785" y="9000"/>
                  </a:cubicBezTo>
                  <a:cubicBezTo>
                    <a:pt x="1785" y="9000"/>
                    <a:pt x="1607" y="9000"/>
                    <a:pt x="1607" y="9450"/>
                  </a:cubicBezTo>
                  <a:cubicBezTo>
                    <a:pt x="1607" y="9450"/>
                    <a:pt x="1785" y="9900"/>
                    <a:pt x="1785" y="9900"/>
                  </a:cubicBezTo>
                  <a:cubicBezTo>
                    <a:pt x="1964" y="9900"/>
                    <a:pt x="1964" y="9900"/>
                    <a:pt x="1964" y="9900"/>
                  </a:cubicBezTo>
                  <a:close/>
                  <a:moveTo>
                    <a:pt x="16780" y="9000"/>
                  </a:moveTo>
                  <a:cubicBezTo>
                    <a:pt x="16780" y="9900"/>
                    <a:pt x="16959" y="9450"/>
                    <a:pt x="16959" y="9000"/>
                  </a:cubicBezTo>
                  <a:cubicBezTo>
                    <a:pt x="16780" y="9000"/>
                    <a:pt x="16602" y="9000"/>
                    <a:pt x="16780" y="9000"/>
                  </a:cubicBezTo>
                  <a:close/>
                  <a:moveTo>
                    <a:pt x="16602" y="9000"/>
                  </a:moveTo>
                  <a:cubicBezTo>
                    <a:pt x="16602" y="9000"/>
                    <a:pt x="16780" y="9000"/>
                    <a:pt x="16780" y="8550"/>
                  </a:cubicBezTo>
                  <a:cubicBezTo>
                    <a:pt x="16780" y="8550"/>
                    <a:pt x="16602" y="8550"/>
                    <a:pt x="16602" y="9000"/>
                  </a:cubicBezTo>
                  <a:close/>
                  <a:moveTo>
                    <a:pt x="18922" y="8550"/>
                  </a:moveTo>
                  <a:cubicBezTo>
                    <a:pt x="18922" y="8550"/>
                    <a:pt x="19101" y="9000"/>
                    <a:pt x="19101" y="8550"/>
                  </a:cubicBezTo>
                  <a:cubicBezTo>
                    <a:pt x="19101" y="9000"/>
                    <a:pt x="19101" y="9000"/>
                    <a:pt x="19279" y="9000"/>
                  </a:cubicBezTo>
                  <a:cubicBezTo>
                    <a:pt x="19279" y="9450"/>
                    <a:pt x="19458" y="9450"/>
                    <a:pt x="19458" y="9000"/>
                  </a:cubicBezTo>
                  <a:cubicBezTo>
                    <a:pt x="19279" y="8550"/>
                    <a:pt x="19101" y="8550"/>
                    <a:pt x="18922" y="8550"/>
                  </a:cubicBezTo>
                  <a:cubicBezTo>
                    <a:pt x="18922" y="8550"/>
                    <a:pt x="18922" y="8550"/>
                    <a:pt x="18922" y="8550"/>
                  </a:cubicBezTo>
                  <a:close/>
                  <a:moveTo>
                    <a:pt x="21421" y="11250"/>
                  </a:moveTo>
                  <a:cubicBezTo>
                    <a:pt x="21421" y="10800"/>
                    <a:pt x="21243" y="10800"/>
                    <a:pt x="21064" y="10800"/>
                  </a:cubicBezTo>
                  <a:cubicBezTo>
                    <a:pt x="20886" y="10800"/>
                    <a:pt x="20886" y="10800"/>
                    <a:pt x="20707" y="10350"/>
                  </a:cubicBezTo>
                  <a:cubicBezTo>
                    <a:pt x="20350" y="9900"/>
                    <a:pt x="19993" y="9000"/>
                    <a:pt x="19815" y="9900"/>
                  </a:cubicBezTo>
                  <a:cubicBezTo>
                    <a:pt x="19636" y="10350"/>
                    <a:pt x="19815" y="10350"/>
                    <a:pt x="19636" y="10350"/>
                  </a:cubicBezTo>
                  <a:cubicBezTo>
                    <a:pt x="19458" y="10800"/>
                    <a:pt x="19458" y="10800"/>
                    <a:pt x="19279" y="11250"/>
                  </a:cubicBezTo>
                  <a:cubicBezTo>
                    <a:pt x="19101" y="11250"/>
                    <a:pt x="19101" y="12150"/>
                    <a:pt x="18922" y="12150"/>
                  </a:cubicBezTo>
                  <a:cubicBezTo>
                    <a:pt x="18744" y="12600"/>
                    <a:pt x="18565" y="11700"/>
                    <a:pt x="18565" y="11700"/>
                  </a:cubicBezTo>
                  <a:cubicBezTo>
                    <a:pt x="18565" y="11700"/>
                    <a:pt x="18565" y="11250"/>
                    <a:pt x="18565" y="11250"/>
                  </a:cubicBezTo>
                  <a:cubicBezTo>
                    <a:pt x="18387" y="10800"/>
                    <a:pt x="18387" y="11250"/>
                    <a:pt x="18387" y="11250"/>
                  </a:cubicBezTo>
                  <a:cubicBezTo>
                    <a:pt x="18387" y="11250"/>
                    <a:pt x="18387" y="10800"/>
                    <a:pt x="18387" y="10350"/>
                  </a:cubicBezTo>
                  <a:cubicBezTo>
                    <a:pt x="18387" y="9900"/>
                    <a:pt x="18387" y="9900"/>
                    <a:pt x="18387" y="9450"/>
                  </a:cubicBezTo>
                  <a:cubicBezTo>
                    <a:pt x="18387" y="9450"/>
                    <a:pt x="18387" y="9000"/>
                    <a:pt x="18208" y="8550"/>
                  </a:cubicBezTo>
                  <a:cubicBezTo>
                    <a:pt x="18208" y="8550"/>
                    <a:pt x="18030" y="8550"/>
                    <a:pt x="18030" y="8550"/>
                  </a:cubicBezTo>
                  <a:cubicBezTo>
                    <a:pt x="17851" y="8550"/>
                    <a:pt x="17673" y="8100"/>
                    <a:pt x="17494" y="8100"/>
                  </a:cubicBezTo>
                  <a:cubicBezTo>
                    <a:pt x="17494" y="8100"/>
                    <a:pt x="17316" y="8550"/>
                    <a:pt x="17316" y="8550"/>
                  </a:cubicBezTo>
                  <a:cubicBezTo>
                    <a:pt x="17137" y="8550"/>
                    <a:pt x="16959" y="8550"/>
                    <a:pt x="16959" y="9000"/>
                  </a:cubicBezTo>
                  <a:cubicBezTo>
                    <a:pt x="16959" y="9000"/>
                    <a:pt x="16780" y="9450"/>
                    <a:pt x="16780" y="9450"/>
                  </a:cubicBezTo>
                  <a:cubicBezTo>
                    <a:pt x="16959" y="9450"/>
                    <a:pt x="17137" y="9450"/>
                    <a:pt x="17137" y="9900"/>
                  </a:cubicBezTo>
                  <a:cubicBezTo>
                    <a:pt x="17316" y="9900"/>
                    <a:pt x="17316" y="9900"/>
                    <a:pt x="17316" y="9900"/>
                  </a:cubicBezTo>
                  <a:cubicBezTo>
                    <a:pt x="17316" y="10350"/>
                    <a:pt x="17316" y="10350"/>
                    <a:pt x="17316" y="10350"/>
                  </a:cubicBezTo>
                  <a:cubicBezTo>
                    <a:pt x="17494" y="10800"/>
                    <a:pt x="18030" y="10350"/>
                    <a:pt x="18208" y="10350"/>
                  </a:cubicBezTo>
                  <a:cubicBezTo>
                    <a:pt x="18208" y="10350"/>
                    <a:pt x="18208" y="10800"/>
                    <a:pt x="18208" y="10800"/>
                  </a:cubicBezTo>
                  <a:cubicBezTo>
                    <a:pt x="18208" y="10800"/>
                    <a:pt x="18030" y="10800"/>
                    <a:pt x="18030" y="11250"/>
                  </a:cubicBezTo>
                  <a:cubicBezTo>
                    <a:pt x="18030" y="10800"/>
                    <a:pt x="17851" y="10800"/>
                    <a:pt x="17673" y="11250"/>
                  </a:cubicBezTo>
                  <a:cubicBezTo>
                    <a:pt x="17673" y="11250"/>
                    <a:pt x="17673" y="11250"/>
                    <a:pt x="17494" y="11250"/>
                  </a:cubicBezTo>
                  <a:cubicBezTo>
                    <a:pt x="17494" y="11250"/>
                    <a:pt x="17316" y="11250"/>
                    <a:pt x="17316" y="11250"/>
                  </a:cubicBezTo>
                  <a:cubicBezTo>
                    <a:pt x="17316" y="11700"/>
                    <a:pt x="17494" y="11700"/>
                    <a:pt x="17673" y="12150"/>
                  </a:cubicBezTo>
                  <a:cubicBezTo>
                    <a:pt x="17673" y="12600"/>
                    <a:pt x="17673" y="12600"/>
                    <a:pt x="17673" y="13050"/>
                  </a:cubicBezTo>
                  <a:cubicBezTo>
                    <a:pt x="17851" y="13500"/>
                    <a:pt x="18030" y="12600"/>
                    <a:pt x="18030" y="12150"/>
                  </a:cubicBezTo>
                  <a:cubicBezTo>
                    <a:pt x="18208" y="12150"/>
                    <a:pt x="18030" y="11700"/>
                    <a:pt x="18208" y="11700"/>
                  </a:cubicBezTo>
                  <a:cubicBezTo>
                    <a:pt x="18030" y="11700"/>
                    <a:pt x="18030" y="12150"/>
                    <a:pt x="18030" y="12600"/>
                  </a:cubicBezTo>
                  <a:cubicBezTo>
                    <a:pt x="18208" y="12600"/>
                    <a:pt x="18208" y="12600"/>
                    <a:pt x="18208" y="12600"/>
                  </a:cubicBezTo>
                  <a:cubicBezTo>
                    <a:pt x="18387" y="12600"/>
                    <a:pt x="18387" y="13050"/>
                    <a:pt x="18387" y="13050"/>
                  </a:cubicBezTo>
                  <a:cubicBezTo>
                    <a:pt x="18387" y="13050"/>
                    <a:pt x="18387" y="13050"/>
                    <a:pt x="18387" y="13050"/>
                  </a:cubicBezTo>
                  <a:cubicBezTo>
                    <a:pt x="18565" y="13050"/>
                    <a:pt x="18565" y="13050"/>
                    <a:pt x="18565" y="13050"/>
                  </a:cubicBezTo>
                  <a:cubicBezTo>
                    <a:pt x="18387" y="13050"/>
                    <a:pt x="18565" y="13050"/>
                    <a:pt x="18565" y="13500"/>
                  </a:cubicBezTo>
                  <a:cubicBezTo>
                    <a:pt x="18744" y="13500"/>
                    <a:pt x="18922" y="13500"/>
                    <a:pt x="19101" y="13950"/>
                  </a:cubicBezTo>
                  <a:cubicBezTo>
                    <a:pt x="19279" y="13950"/>
                    <a:pt x="19636" y="14400"/>
                    <a:pt x="19815" y="14400"/>
                  </a:cubicBezTo>
                  <a:cubicBezTo>
                    <a:pt x="19815" y="14400"/>
                    <a:pt x="19993" y="14850"/>
                    <a:pt x="19993" y="14850"/>
                  </a:cubicBezTo>
                  <a:cubicBezTo>
                    <a:pt x="19993" y="14850"/>
                    <a:pt x="19993" y="15300"/>
                    <a:pt x="19993" y="15300"/>
                  </a:cubicBezTo>
                  <a:cubicBezTo>
                    <a:pt x="20172" y="15300"/>
                    <a:pt x="19993" y="15300"/>
                    <a:pt x="20172" y="15300"/>
                  </a:cubicBezTo>
                  <a:cubicBezTo>
                    <a:pt x="20172" y="15300"/>
                    <a:pt x="20172" y="15300"/>
                    <a:pt x="20172" y="15300"/>
                  </a:cubicBezTo>
                  <a:cubicBezTo>
                    <a:pt x="20172" y="15300"/>
                    <a:pt x="20172" y="15300"/>
                    <a:pt x="20172" y="15300"/>
                  </a:cubicBezTo>
                  <a:cubicBezTo>
                    <a:pt x="20172" y="15750"/>
                    <a:pt x="20350" y="16650"/>
                    <a:pt x="20350" y="16650"/>
                  </a:cubicBezTo>
                  <a:cubicBezTo>
                    <a:pt x="20350" y="16650"/>
                    <a:pt x="20350" y="17100"/>
                    <a:pt x="20350" y="17100"/>
                  </a:cubicBezTo>
                  <a:cubicBezTo>
                    <a:pt x="20350" y="17100"/>
                    <a:pt x="20529" y="17100"/>
                    <a:pt x="20529" y="17100"/>
                  </a:cubicBezTo>
                  <a:cubicBezTo>
                    <a:pt x="20529" y="17550"/>
                    <a:pt x="20350" y="17100"/>
                    <a:pt x="20350" y="17550"/>
                  </a:cubicBezTo>
                  <a:cubicBezTo>
                    <a:pt x="20529" y="18000"/>
                    <a:pt x="20529" y="17550"/>
                    <a:pt x="20350" y="18450"/>
                  </a:cubicBezTo>
                  <a:cubicBezTo>
                    <a:pt x="20350" y="18900"/>
                    <a:pt x="20529" y="18900"/>
                    <a:pt x="20529" y="18450"/>
                  </a:cubicBezTo>
                  <a:cubicBezTo>
                    <a:pt x="20529" y="18900"/>
                    <a:pt x="20886" y="18450"/>
                    <a:pt x="20886" y="18450"/>
                  </a:cubicBezTo>
                  <a:cubicBezTo>
                    <a:pt x="20707" y="18900"/>
                    <a:pt x="21243" y="19350"/>
                    <a:pt x="21243" y="19800"/>
                  </a:cubicBezTo>
                  <a:cubicBezTo>
                    <a:pt x="21421" y="17100"/>
                    <a:pt x="21421" y="13950"/>
                    <a:pt x="21600" y="11250"/>
                  </a:cubicBezTo>
                  <a:cubicBezTo>
                    <a:pt x="21421" y="11250"/>
                    <a:pt x="21421" y="11250"/>
                    <a:pt x="21421" y="11250"/>
                  </a:cubicBezTo>
                  <a:close/>
                  <a:moveTo>
                    <a:pt x="1250" y="6300"/>
                  </a:moveTo>
                  <a:cubicBezTo>
                    <a:pt x="1250" y="5850"/>
                    <a:pt x="1071" y="5850"/>
                    <a:pt x="1071" y="5400"/>
                  </a:cubicBezTo>
                  <a:cubicBezTo>
                    <a:pt x="1071" y="5850"/>
                    <a:pt x="1071" y="5850"/>
                    <a:pt x="893" y="5850"/>
                  </a:cubicBezTo>
                  <a:cubicBezTo>
                    <a:pt x="1071" y="5850"/>
                    <a:pt x="1071" y="6300"/>
                    <a:pt x="1071" y="6300"/>
                  </a:cubicBezTo>
                  <a:cubicBezTo>
                    <a:pt x="1071" y="6300"/>
                    <a:pt x="1250" y="6750"/>
                    <a:pt x="1250" y="6750"/>
                  </a:cubicBezTo>
                  <a:cubicBezTo>
                    <a:pt x="1428" y="7200"/>
                    <a:pt x="1428" y="6300"/>
                    <a:pt x="1250" y="6300"/>
                  </a:cubicBezTo>
                  <a:close/>
                  <a:moveTo>
                    <a:pt x="11246" y="11250"/>
                  </a:moveTo>
                  <a:cubicBezTo>
                    <a:pt x="11068" y="11250"/>
                    <a:pt x="11068" y="12150"/>
                    <a:pt x="11068" y="12150"/>
                  </a:cubicBezTo>
                  <a:cubicBezTo>
                    <a:pt x="11246" y="12600"/>
                    <a:pt x="11246" y="12150"/>
                    <a:pt x="11425" y="12150"/>
                  </a:cubicBezTo>
                  <a:cubicBezTo>
                    <a:pt x="11425" y="12150"/>
                    <a:pt x="11425" y="13050"/>
                    <a:pt x="11425" y="13050"/>
                  </a:cubicBezTo>
                  <a:cubicBezTo>
                    <a:pt x="11425" y="13500"/>
                    <a:pt x="11246" y="14400"/>
                    <a:pt x="11246" y="14850"/>
                  </a:cubicBezTo>
                  <a:cubicBezTo>
                    <a:pt x="11425" y="15750"/>
                    <a:pt x="11603" y="14850"/>
                    <a:pt x="11782" y="15300"/>
                  </a:cubicBezTo>
                  <a:cubicBezTo>
                    <a:pt x="11782" y="13950"/>
                    <a:pt x="11782" y="13050"/>
                    <a:pt x="11782" y="12150"/>
                  </a:cubicBezTo>
                  <a:cubicBezTo>
                    <a:pt x="11782" y="11700"/>
                    <a:pt x="11782" y="11250"/>
                    <a:pt x="11960" y="11250"/>
                  </a:cubicBezTo>
                  <a:cubicBezTo>
                    <a:pt x="12139" y="11250"/>
                    <a:pt x="12139" y="11700"/>
                    <a:pt x="12139" y="12150"/>
                  </a:cubicBezTo>
                  <a:cubicBezTo>
                    <a:pt x="12139" y="12150"/>
                    <a:pt x="12139" y="12150"/>
                    <a:pt x="12139" y="12600"/>
                  </a:cubicBezTo>
                  <a:cubicBezTo>
                    <a:pt x="12139" y="12600"/>
                    <a:pt x="12317" y="12600"/>
                    <a:pt x="12317" y="13050"/>
                  </a:cubicBezTo>
                  <a:cubicBezTo>
                    <a:pt x="12317" y="13050"/>
                    <a:pt x="12317" y="13050"/>
                    <a:pt x="12317" y="13050"/>
                  </a:cubicBezTo>
                  <a:cubicBezTo>
                    <a:pt x="12496" y="13500"/>
                    <a:pt x="12317" y="13500"/>
                    <a:pt x="12317" y="13950"/>
                  </a:cubicBezTo>
                  <a:cubicBezTo>
                    <a:pt x="12317" y="14400"/>
                    <a:pt x="12496" y="13950"/>
                    <a:pt x="12674" y="13950"/>
                  </a:cubicBezTo>
                  <a:cubicBezTo>
                    <a:pt x="12674" y="13950"/>
                    <a:pt x="12674" y="13950"/>
                    <a:pt x="12674" y="13500"/>
                  </a:cubicBezTo>
                  <a:cubicBezTo>
                    <a:pt x="12853" y="13500"/>
                    <a:pt x="12853" y="13500"/>
                    <a:pt x="12853" y="13500"/>
                  </a:cubicBezTo>
                  <a:cubicBezTo>
                    <a:pt x="13031" y="13950"/>
                    <a:pt x="13031" y="13050"/>
                    <a:pt x="13031" y="13050"/>
                  </a:cubicBezTo>
                  <a:cubicBezTo>
                    <a:pt x="12853" y="13050"/>
                    <a:pt x="12674" y="12600"/>
                    <a:pt x="12674" y="12600"/>
                  </a:cubicBezTo>
                  <a:cubicBezTo>
                    <a:pt x="12674" y="12150"/>
                    <a:pt x="12853" y="11700"/>
                    <a:pt x="12674" y="11700"/>
                  </a:cubicBezTo>
                  <a:cubicBezTo>
                    <a:pt x="12674" y="11250"/>
                    <a:pt x="12496" y="10800"/>
                    <a:pt x="12496" y="10350"/>
                  </a:cubicBezTo>
                  <a:cubicBezTo>
                    <a:pt x="12317" y="9900"/>
                    <a:pt x="12317" y="10350"/>
                    <a:pt x="12496" y="10350"/>
                  </a:cubicBezTo>
                  <a:cubicBezTo>
                    <a:pt x="12496" y="10350"/>
                    <a:pt x="12674" y="9900"/>
                    <a:pt x="12674" y="9900"/>
                  </a:cubicBezTo>
                  <a:cubicBezTo>
                    <a:pt x="12853" y="9450"/>
                    <a:pt x="12853" y="9450"/>
                    <a:pt x="12853" y="9000"/>
                  </a:cubicBezTo>
                  <a:cubicBezTo>
                    <a:pt x="13031" y="9000"/>
                    <a:pt x="13031" y="9000"/>
                    <a:pt x="13210" y="9000"/>
                  </a:cubicBezTo>
                  <a:cubicBezTo>
                    <a:pt x="13210" y="9000"/>
                    <a:pt x="13210" y="9000"/>
                    <a:pt x="13210" y="9000"/>
                  </a:cubicBezTo>
                  <a:cubicBezTo>
                    <a:pt x="13388" y="9000"/>
                    <a:pt x="13388" y="8550"/>
                    <a:pt x="13210" y="8550"/>
                  </a:cubicBezTo>
                  <a:cubicBezTo>
                    <a:pt x="13210" y="8550"/>
                    <a:pt x="13031" y="8550"/>
                    <a:pt x="13031" y="8550"/>
                  </a:cubicBezTo>
                  <a:cubicBezTo>
                    <a:pt x="13031" y="8550"/>
                    <a:pt x="13031" y="8550"/>
                    <a:pt x="13031" y="8550"/>
                  </a:cubicBezTo>
                  <a:cubicBezTo>
                    <a:pt x="12853" y="8550"/>
                    <a:pt x="12853" y="8550"/>
                    <a:pt x="12674" y="8550"/>
                  </a:cubicBezTo>
                  <a:cubicBezTo>
                    <a:pt x="12674" y="9000"/>
                    <a:pt x="12674" y="9000"/>
                    <a:pt x="12496" y="9000"/>
                  </a:cubicBezTo>
                  <a:cubicBezTo>
                    <a:pt x="12496" y="9000"/>
                    <a:pt x="12496" y="8550"/>
                    <a:pt x="12496" y="8550"/>
                  </a:cubicBezTo>
                  <a:cubicBezTo>
                    <a:pt x="12317" y="9000"/>
                    <a:pt x="12317" y="9450"/>
                    <a:pt x="12139" y="9450"/>
                  </a:cubicBezTo>
                  <a:cubicBezTo>
                    <a:pt x="11960" y="9900"/>
                    <a:pt x="11960" y="9000"/>
                    <a:pt x="11960" y="9000"/>
                  </a:cubicBezTo>
                  <a:cubicBezTo>
                    <a:pt x="11782" y="8550"/>
                    <a:pt x="11782" y="8550"/>
                    <a:pt x="11782" y="8100"/>
                  </a:cubicBezTo>
                  <a:cubicBezTo>
                    <a:pt x="11603" y="8100"/>
                    <a:pt x="11782" y="7200"/>
                    <a:pt x="11782" y="7200"/>
                  </a:cubicBezTo>
                  <a:cubicBezTo>
                    <a:pt x="11960" y="6750"/>
                    <a:pt x="12496" y="7200"/>
                    <a:pt x="12674" y="7200"/>
                  </a:cubicBezTo>
                  <a:cubicBezTo>
                    <a:pt x="12853" y="7200"/>
                    <a:pt x="13031" y="6750"/>
                    <a:pt x="13210" y="7200"/>
                  </a:cubicBezTo>
                  <a:cubicBezTo>
                    <a:pt x="13210" y="7200"/>
                    <a:pt x="13210" y="7200"/>
                    <a:pt x="13210" y="7200"/>
                  </a:cubicBezTo>
                  <a:cubicBezTo>
                    <a:pt x="13210" y="7200"/>
                    <a:pt x="13388" y="7200"/>
                    <a:pt x="13567" y="7200"/>
                  </a:cubicBezTo>
                  <a:cubicBezTo>
                    <a:pt x="13745" y="7200"/>
                    <a:pt x="13745" y="7200"/>
                    <a:pt x="13745" y="6750"/>
                  </a:cubicBezTo>
                  <a:cubicBezTo>
                    <a:pt x="13924" y="6750"/>
                    <a:pt x="14102" y="5850"/>
                    <a:pt x="14102" y="5850"/>
                  </a:cubicBezTo>
                  <a:cubicBezTo>
                    <a:pt x="14102" y="4950"/>
                    <a:pt x="13745" y="5850"/>
                    <a:pt x="13745" y="5850"/>
                  </a:cubicBezTo>
                  <a:cubicBezTo>
                    <a:pt x="13567" y="6750"/>
                    <a:pt x="13388" y="6300"/>
                    <a:pt x="13031" y="6300"/>
                  </a:cubicBezTo>
                  <a:cubicBezTo>
                    <a:pt x="13031" y="6300"/>
                    <a:pt x="13031" y="6300"/>
                    <a:pt x="13031" y="6300"/>
                  </a:cubicBezTo>
                  <a:cubicBezTo>
                    <a:pt x="12853" y="6300"/>
                    <a:pt x="12853" y="6300"/>
                    <a:pt x="12674" y="6300"/>
                  </a:cubicBezTo>
                  <a:cubicBezTo>
                    <a:pt x="12674" y="6300"/>
                    <a:pt x="12496" y="6300"/>
                    <a:pt x="12496" y="6300"/>
                  </a:cubicBezTo>
                  <a:cubicBezTo>
                    <a:pt x="12317" y="6300"/>
                    <a:pt x="12317" y="5850"/>
                    <a:pt x="12317" y="5850"/>
                  </a:cubicBezTo>
                  <a:cubicBezTo>
                    <a:pt x="12317" y="5850"/>
                    <a:pt x="12139" y="5850"/>
                    <a:pt x="12139" y="6300"/>
                  </a:cubicBezTo>
                  <a:cubicBezTo>
                    <a:pt x="11960" y="6300"/>
                    <a:pt x="11960" y="6750"/>
                    <a:pt x="11782" y="6300"/>
                  </a:cubicBezTo>
                  <a:cubicBezTo>
                    <a:pt x="11603" y="7200"/>
                    <a:pt x="11603" y="8100"/>
                    <a:pt x="11603" y="9000"/>
                  </a:cubicBezTo>
                  <a:cubicBezTo>
                    <a:pt x="11603" y="8550"/>
                    <a:pt x="11603" y="8550"/>
                    <a:pt x="11603" y="8550"/>
                  </a:cubicBezTo>
                  <a:cubicBezTo>
                    <a:pt x="11425" y="9000"/>
                    <a:pt x="11425" y="9450"/>
                    <a:pt x="11425" y="9900"/>
                  </a:cubicBezTo>
                  <a:cubicBezTo>
                    <a:pt x="11425" y="10350"/>
                    <a:pt x="11246" y="10800"/>
                    <a:pt x="11246" y="11250"/>
                  </a:cubicBezTo>
                  <a:close/>
                  <a:moveTo>
                    <a:pt x="15174" y="6300"/>
                  </a:moveTo>
                  <a:cubicBezTo>
                    <a:pt x="15174" y="6300"/>
                    <a:pt x="15174" y="6300"/>
                    <a:pt x="15174" y="6300"/>
                  </a:cubicBezTo>
                  <a:cubicBezTo>
                    <a:pt x="15352" y="6750"/>
                    <a:pt x="15174" y="6750"/>
                    <a:pt x="15174" y="6750"/>
                  </a:cubicBezTo>
                  <a:cubicBezTo>
                    <a:pt x="15352" y="7200"/>
                    <a:pt x="15352" y="7200"/>
                    <a:pt x="15352" y="7650"/>
                  </a:cubicBezTo>
                  <a:cubicBezTo>
                    <a:pt x="15352" y="8100"/>
                    <a:pt x="15352" y="8550"/>
                    <a:pt x="15709" y="9000"/>
                  </a:cubicBezTo>
                  <a:cubicBezTo>
                    <a:pt x="15531" y="8550"/>
                    <a:pt x="15352" y="7650"/>
                    <a:pt x="15352" y="7200"/>
                  </a:cubicBezTo>
                  <a:cubicBezTo>
                    <a:pt x="15531" y="6750"/>
                    <a:pt x="15709" y="7200"/>
                    <a:pt x="15888" y="7200"/>
                  </a:cubicBezTo>
                  <a:cubicBezTo>
                    <a:pt x="15888" y="7200"/>
                    <a:pt x="15888" y="7200"/>
                    <a:pt x="15709" y="7200"/>
                  </a:cubicBezTo>
                  <a:cubicBezTo>
                    <a:pt x="15709" y="7200"/>
                    <a:pt x="15531" y="6750"/>
                    <a:pt x="15531" y="6750"/>
                  </a:cubicBezTo>
                  <a:cubicBezTo>
                    <a:pt x="15531" y="6300"/>
                    <a:pt x="15709" y="6300"/>
                    <a:pt x="15709" y="6300"/>
                  </a:cubicBezTo>
                  <a:cubicBezTo>
                    <a:pt x="15709" y="5850"/>
                    <a:pt x="15709" y="5850"/>
                    <a:pt x="15709" y="5400"/>
                  </a:cubicBezTo>
                  <a:cubicBezTo>
                    <a:pt x="15531" y="5400"/>
                    <a:pt x="15531" y="5850"/>
                    <a:pt x="15531" y="6300"/>
                  </a:cubicBezTo>
                  <a:cubicBezTo>
                    <a:pt x="15531" y="6300"/>
                    <a:pt x="15352" y="6750"/>
                    <a:pt x="15352" y="6300"/>
                  </a:cubicBezTo>
                  <a:cubicBezTo>
                    <a:pt x="15174" y="6300"/>
                    <a:pt x="15352" y="5850"/>
                    <a:pt x="15531" y="5850"/>
                  </a:cubicBezTo>
                  <a:cubicBezTo>
                    <a:pt x="15531" y="5400"/>
                    <a:pt x="15352" y="5400"/>
                    <a:pt x="15352" y="5400"/>
                  </a:cubicBezTo>
                  <a:cubicBezTo>
                    <a:pt x="15352" y="4950"/>
                    <a:pt x="15352" y="4950"/>
                    <a:pt x="15531" y="4500"/>
                  </a:cubicBezTo>
                  <a:cubicBezTo>
                    <a:pt x="15352" y="4950"/>
                    <a:pt x="15174" y="5850"/>
                    <a:pt x="15174" y="6300"/>
                  </a:cubicBezTo>
                  <a:close/>
                  <a:moveTo>
                    <a:pt x="15531" y="4950"/>
                  </a:moveTo>
                  <a:cubicBezTo>
                    <a:pt x="15709" y="4950"/>
                    <a:pt x="15888" y="4500"/>
                    <a:pt x="15709" y="4050"/>
                  </a:cubicBezTo>
                  <a:cubicBezTo>
                    <a:pt x="15531" y="4050"/>
                    <a:pt x="15531" y="4950"/>
                    <a:pt x="15531" y="4950"/>
                  </a:cubicBezTo>
                  <a:close/>
                  <a:moveTo>
                    <a:pt x="714" y="4500"/>
                  </a:moveTo>
                  <a:cubicBezTo>
                    <a:pt x="536" y="4050"/>
                    <a:pt x="357" y="4050"/>
                    <a:pt x="357" y="3600"/>
                  </a:cubicBezTo>
                  <a:cubicBezTo>
                    <a:pt x="179" y="4050"/>
                    <a:pt x="536" y="4500"/>
                    <a:pt x="714" y="4500"/>
                  </a:cubicBezTo>
                  <a:cubicBezTo>
                    <a:pt x="714" y="4500"/>
                    <a:pt x="714" y="4500"/>
                    <a:pt x="714" y="4500"/>
                  </a:cubicBezTo>
                  <a:close/>
                  <a:moveTo>
                    <a:pt x="6426" y="7200"/>
                  </a:moveTo>
                  <a:cubicBezTo>
                    <a:pt x="6605" y="7650"/>
                    <a:pt x="6605" y="7650"/>
                    <a:pt x="6605" y="7650"/>
                  </a:cubicBezTo>
                  <a:cubicBezTo>
                    <a:pt x="6605" y="8100"/>
                    <a:pt x="6605" y="8100"/>
                    <a:pt x="6605" y="8100"/>
                  </a:cubicBezTo>
                  <a:cubicBezTo>
                    <a:pt x="6605" y="8550"/>
                    <a:pt x="6605" y="8550"/>
                    <a:pt x="6783" y="8550"/>
                  </a:cubicBezTo>
                  <a:cubicBezTo>
                    <a:pt x="6783" y="8550"/>
                    <a:pt x="6605" y="8550"/>
                    <a:pt x="6783" y="9000"/>
                  </a:cubicBezTo>
                  <a:cubicBezTo>
                    <a:pt x="6783" y="9000"/>
                    <a:pt x="6962" y="9000"/>
                    <a:pt x="6962" y="9450"/>
                  </a:cubicBezTo>
                  <a:cubicBezTo>
                    <a:pt x="6962" y="9450"/>
                    <a:pt x="6962" y="9900"/>
                    <a:pt x="6962" y="10350"/>
                  </a:cubicBezTo>
                  <a:cubicBezTo>
                    <a:pt x="6962" y="10350"/>
                    <a:pt x="6962" y="10350"/>
                    <a:pt x="6962" y="10350"/>
                  </a:cubicBezTo>
                  <a:cubicBezTo>
                    <a:pt x="7140" y="10800"/>
                    <a:pt x="7140" y="10800"/>
                    <a:pt x="7140" y="10800"/>
                  </a:cubicBezTo>
                  <a:cubicBezTo>
                    <a:pt x="7140" y="11250"/>
                    <a:pt x="7140" y="11700"/>
                    <a:pt x="7140" y="11700"/>
                  </a:cubicBezTo>
                  <a:cubicBezTo>
                    <a:pt x="7140" y="11700"/>
                    <a:pt x="7319" y="11700"/>
                    <a:pt x="7319" y="11700"/>
                  </a:cubicBezTo>
                  <a:cubicBezTo>
                    <a:pt x="7319" y="11700"/>
                    <a:pt x="7319" y="11700"/>
                    <a:pt x="7319" y="11700"/>
                  </a:cubicBezTo>
                  <a:cubicBezTo>
                    <a:pt x="7319" y="12150"/>
                    <a:pt x="7676" y="11700"/>
                    <a:pt x="7855" y="11700"/>
                  </a:cubicBezTo>
                  <a:cubicBezTo>
                    <a:pt x="7855" y="11700"/>
                    <a:pt x="7676" y="12150"/>
                    <a:pt x="7855" y="12150"/>
                  </a:cubicBezTo>
                  <a:cubicBezTo>
                    <a:pt x="7855" y="12600"/>
                    <a:pt x="7855" y="12150"/>
                    <a:pt x="8033" y="12150"/>
                  </a:cubicBezTo>
                  <a:cubicBezTo>
                    <a:pt x="8212" y="12150"/>
                    <a:pt x="8390" y="12150"/>
                    <a:pt x="8390" y="11700"/>
                  </a:cubicBezTo>
                  <a:cubicBezTo>
                    <a:pt x="8390" y="11700"/>
                    <a:pt x="8569" y="11700"/>
                    <a:pt x="8569" y="12150"/>
                  </a:cubicBezTo>
                  <a:cubicBezTo>
                    <a:pt x="8569" y="12150"/>
                    <a:pt x="8569" y="12150"/>
                    <a:pt x="8569" y="12150"/>
                  </a:cubicBezTo>
                  <a:cubicBezTo>
                    <a:pt x="8569" y="11700"/>
                    <a:pt x="8747" y="12150"/>
                    <a:pt x="8747" y="12150"/>
                  </a:cubicBezTo>
                  <a:cubicBezTo>
                    <a:pt x="8747" y="12150"/>
                    <a:pt x="8569" y="12150"/>
                    <a:pt x="8747" y="12150"/>
                  </a:cubicBezTo>
                  <a:cubicBezTo>
                    <a:pt x="8747" y="12150"/>
                    <a:pt x="8926" y="12150"/>
                    <a:pt x="8926" y="12150"/>
                  </a:cubicBezTo>
                  <a:cubicBezTo>
                    <a:pt x="8926" y="12150"/>
                    <a:pt x="8926" y="12150"/>
                    <a:pt x="8926" y="12150"/>
                  </a:cubicBezTo>
                  <a:cubicBezTo>
                    <a:pt x="8926" y="12150"/>
                    <a:pt x="9104" y="12600"/>
                    <a:pt x="9104" y="12150"/>
                  </a:cubicBezTo>
                  <a:cubicBezTo>
                    <a:pt x="9104" y="12150"/>
                    <a:pt x="9104" y="13050"/>
                    <a:pt x="9104" y="13050"/>
                  </a:cubicBezTo>
                  <a:cubicBezTo>
                    <a:pt x="9283" y="13500"/>
                    <a:pt x="9461" y="13050"/>
                    <a:pt x="9461" y="13050"/>
                  </a:cubicBezTo>
                  <a:cubicBezTo>
                    <a:pt x="9640" y="12600"/>
                    <a:pt x="9997" y="12150"/>
                    <a:pt x="9818" y="11700"/>
                  </a:cubicBezTo>
                  <a:cubicBezTo>
                    <a:pt x="9997" y="11700"/>
                    <a:pt x="9997" y="11250"/>
                    <a:pt x="9997" y="11250"/>
                  </a:cubicBezTo>
                  <a:cubicBezTo>
                    <a:pt x="9997" y="11250"/>
                    <a:pt x="9997" y="11250"/>
                    <a:pt x="9997" y="11250"/>
                  </a:cubicBezTo>
                  <a:cubicBezTo>
                    <a:pt x="9997" y="11250"/>
                    <a:pt x="9997" y="10800"/>
                    <a:pt x="9997" y="11250"/>
                  </a:cubicBezTo>
                  <a:cubicBezTo>
                    <a:pt x="9997" y="10800"/>
                    <a:pt x="10175" y="10350"/>
                    <a:pt x="9997" y="10350"/>
                  </a:cubicBezTo>
                  <a:cubicBezTo>
                    <a:pt x="9997" y="10350"/>
                    <a:pt x="9997" y="9900"/>
                    <a:pt x="9997" y="9900"/>
                  </a:cubicBezTo>
                  <a:cubicBezTo>
                    <a:pt x="9997" y="9900"/>
                    <a:pt x="10175" y="9450"/>
                    <a:pt x="10175" y="9000"/>
                  </a:cubicBezTo>
                  <a:cubicBezTo>
                    <a:pt x="10175" y="9450"/>
                    <a:pt x="10354" y="9000"/>
                    <a:pt x="10354" y="9000"/>
                  </a:cubicBezTo>
                  <a:cubicBezTo>
                    <a:pt x="10532" y="8550"/>
                    <a:pt x="10532" y="8550"/>
                    <a:pt x="10532" y="8100"/>
                  </a:cubicBezTo>
                  <a:cubicBezTo>
                    <a:pt x="10532" y="7650"/>
                    <a:pt x="10532" y="7200"/>
                    <a:pt x="10711" y="6750"/>
                  </a:cubicBezTo>
                  <a:cubicBezTo>
                    <a:pt x="10711" y="6750"/>
                    <a:pt x="10711" y="6300"/>
                    <a:pt x="10711" y="6300"/>
                  </a:cubicBezTo>
                  <a:cubicBezTo>
                    <a:pt x="10711" y="6300"/>
                    <a:pt x="11246" y="6750"/>
                    <a:pt x="11246" y="6300"/>
                  </a:cubicBezTo>
                  <a:cubicBezTo>
                    <a:pt x="11246" y="6300"/>
                    <a:pt x="11068" y="5850"/>
                    <a:pt x="10889" y="5850"/>
                  </a:cubicBezTo>
                  <a:cubicBezTo>
                    <a:pt x="10889" y="5400"/>
                    <a:pt x="10711" y="5400"/>
                    <a:pt x="10711" y="4950"/>
                  </a:cubicBezTo>
                  <a:cubicBezTo>
                    <a:pt x="10889" y="4500"/>
                    <a:pt x="10711" y="4050"/>
                    <a:pt x="10532" y="4050"/>
                  </a:cubicBezTo>
                  <a:cubicBezTo>
                    <a:pt x="10532" y="4050"/>
                    <a:pt x="10532" y="3600"/>
                    <a:pt x="10532" y="3600"/>
                  </a:cubicBezTo>
                  <a:cubicBezTo>
                    <a:pt x="10532" y="3600"/>
                    <a:pt x="10532" y="3600"/>
                    <a:pt x="10532" y="3600"/>
                  </a:cubicBezTo>
                  <a:cubicBezTo>
                    <a:pt x="10532" y="3600"/>
                    <a:pt x="10532" y="3600"/>
                    <a:pt x="10532" y="3600"/>
                  </a:cubicBezTo>
                  <a:cubicBezTo>
                    <a:pt x="10354" y="3150"/>
                    <a:pt x="10354" y="2700"/>
                    <a:pt x="10354" y="2700"/>
                  </a:cubicBezTo>
                  <a:cubicBezTo>
                    <a:pt x="10354" y="2700"/>
                    <a:pt x="10532" y="2700"/>
                    <a:pt x="10532" y="2700"/>
                  </a:cubicBezTo>
                  <a:cubicBezTo>
                    <a:pt x="10711" y="3150"/>
                    <a:pt x="10532" y="2700"/>
                    <a:pt x="10532" y="2250"/>
                  </a:cubicBezTo>
                  <a:cubicBezTo>
                    <a:pt x="10532" y="2250"/>
                    <a:pt x="10354" y="2250"/>
                    <a:pt x="10532" y="2250"/>
                  </a:cubicBezTo>
                  <a:cubicBezTo>
                    <a:pt x="10354" y="2250"/>
                    <a:pt x="10354" y="1800"/>
                    <a:pt x="10354" y="1800"/>
                  </a:cubicBezTo>
                  <a:cubicBezTo>
                    <a:pt x="10175" y="1800"/>
                    <a:pt x="9997" y="1800"/>
                    <a:pt x="9997" y="1800"/>
                  </a:cubicBezTo>
                  <a:cubicBezTo>
                    <a:pt x="9818" y="1800"/>
                    <a:pt x="9640" y="1800"/>
                    <a:pt x="9640" y="2250"/>
                  </a:cubicBezTo>
                  <a:cubicBezTo>
                    <a:pt x="9640" y="2250"/>
                    <a:pt x="9640" y="2700"/>
                    <a:pt x="9640" y="3150"/>
                  </a:cubicBezTo>
                  <a:cubicBezTo>
                    <a:pt x="9640" y="3150"/>
                    <a:pt x="9640" y="3600"/>
                    <a:pt x="9461" y="3600"/>
                  </a:cubicBezTo>
                  <a:cubicBezTo>
                    <a:pt x="9461" y="3600"/>
                    <a:pt x="9461" y="3600"/>
                    <a:pt x="9461" y="3600"/>
                  </a:cubicBezTo>
                  <a:cubicBezTo>
                    <a:pt x="9461" y="3600"/>
                    <a:pt x="9461" y="4050"/>
                    <a:pt x="9283" y="4050"/>
                  </a:cubicBezTo>
                  <a:cubicBezTo>
                    <a:pt x="9283" y="4050"/>
                    <a:pt x="9461" y="4050"/>
                    <a:pt x="9461" y="4500"/>
                  </a:cubicBezTo>
                  <a:cubicBezTo>
                    <a:pt x="9461" y="4500"/>
                    <a:pt x="9283" y="4500"/>
                    <a:pt x="9283" y="4500"/>
                  </a:cubicBezTo>
                  <a:cubicBezTo>
                    <a:pt x="9283" y="4950"/>
                    <a:pt x="9283" y="5400"/>
                    <a:pt x="9104" y="5850"/>
                  </a:cubicBezTo>
                  <a:cubicBezTo>
                    <a:pt x="9104" y="5850"/>
                    <a:pt x="8926" y="5850"/>
                    <a:pt x="8926" y="5850"/>
                  </a:cubicBezTo>
                  <a:cubicBezTo>
                    <a:pt x="8747" y="5850"/>
                    <a:pt x="8747" y="5850"/>
                    <a:pt x="8569" y="5850"/>
                  </a:cubicBezTo>
                  <a:cubicBezTo>
                    <a:pt x="8390" y="5850"/>
                    <a:pt x="8390" y="5400"/>
                    <a:pt x="8212" y="5400"/>
                  </a:cubicBezTo>
                  <a:cubicBezTo>
                    <a:pt x="8033" y="5400"/>
                    <a:pt x="8033" y="6300"/>
                    <a:pt x="7855" y="6300"/>
                  </a:cubicBezTo>
                  <a:cubicBezTo>
                    <a:pt x="7676" y="6300"/>
                    <a:pt x="7498" y="6300"/>
                    <a:pt x="7498" y="6300"/>
                  </a:cubicBezTo>
                  <a:cubicBezTo>
                    <a:pt x="7319" y="6300"/>
                    <a:pt x="7319" y="6750"/>
                    <a:pt x="7140" y="6300"/>
                  </a:cubicBezTo>
                  <a:cubicBezTo>
                    <a:pt x="7140" y="6300"/>
                    <a:pt x="6605" y="5400"/>
                    <a:pt x="6783" y="4950"/>
                  </a:cubicBezTo>
                  <a:cubicBezTo>
                    <a:pt x="6605" y="4950"/>
                    <a:pt x="6605" y="5400"/>
                    <a:pt x="6605" y="5850"/>
                  </a:cubicBezTo>
                  <a:cubicBezTo>
                    <a:pt x="6605" y="5850"/>
                    <a:pt x="6605" y="5850"/>
                    <a:pt x="6605" y="5850"/>
                  </a:cubicBezTo>
                  <a:cubicBezTo>
                    <a:pt x="6426" y="6300"/>
                    <a:pt x="6426" y="6750"/>
                    <a:pt x="6426" y="7200"/>
                  </a:cubicBezTo>
                  <a:close/>
                  <a:moveTo>
                    <a:pt x="4641" y="15300"/>
                  </a:moveTo>
                  <a:cubicBezTo>
                    <a:pt x="4820" y="14850"/>
                    <a:pt x="4820" y="15300"/>
                    <a:pt x="4998" y="15300"/>
                  </a:cubicBezTo>
                  <a:cubicBezTo>
                    <a:pt x="4998" y="14400"/>
                    <a:pt x="4998" y="13500"/>
                    <a:pt x="4998" y="12600"/>
                  </a:cubicBezTo>
                  <a:cubicBezTo>
                    <a:pt x="4998" y="12150"/>
                    <a:pt x="5177" y="12150"/>
                    <a:pt x="4998" y="11700"/>
                  </a:cubicBezTo>
                  <a:cubicBezTo>
                    <a:pt x="4998" y="11250"/>
                    <a:pt x="4820" y="10800"/>
                    <a:pt x="4641" y="10800"/>
                  </a:cubicBezTo>
                  <a:cubicBezTo>
                    <a:pt x="4641" y="10800"/>
                    <a:pt x="4463" y="11250"/>
                    <a:pt x="4463" y="11250"/>
                  </a:cubicBezTo>
                  <a:cubicBezTo>
                    <a:pt x="4463" y="11250"/>
                    <a:pt x="4463" y="10800"/>
                    <a:pt x="4463" y="10800"/>
                  </a:cubicBezTo>
                  <a:cubicBezTo>
                    <a:pt x="4641" y="10350"/>
                    <a:pt x="4463" y="10350"/>
                    <a:pt x="4463" y="10350"/>
                  </a:cubicBezTo>
                  <a:cubicBezTo>
                    <a:pt x="4463" y="9900"/>
                    <a:pt x="4463" y="9900"/>
                    <a:pt x="4463" y="9450"/>
                  </a:cubicBezTo>
                  <a:cubicBezTo>
                    <a:pt x="4463" y="9450"/>
                    <a:pt x="4463" y="9000"/>
                    <a:pt x="4284" y="9000"/>
                  </a:cubicBezTo>
                  <a:cubicBezTo>
                    <a:pt x="4284" y="9000"/>
                    <a:pt x="4284" y="9000"/>
                    <a:pt x="4284" y="9000"/>
                  </a:cubicBezTo>
                  <a:cubicBezTo>
                    <a:pt x="4284" y="9000"/>
                    <a:pt x="4106" y="9000"/>
                    <a:pt x="4106" y="8550"/>
                  </a:cubicBezTo>
                  <a:cubicBezTo>
                    <a:pt x="3927" y="8550"/>
                    <a:pt x="3927" y="8550"/>
                    <a:pt x="3927" y="8550"/>
                  </a:cubicBezTo>
                  <a:cubicBezTo>
                    <a:pt x="3927" y="8550"/>
                    <a:pt x="3927" y="8100"/>
                    <a:pt x="3927" y="8100"/>
                  </a:cubicBezTo>
                  <a:cubicBezTo>
                    <a:pt x="3927" y="8100"/>
                    <a:pt x="3927" y="8100"/>
                    <a:pt x="3927" y="7650"/>
                  </a:cubicBezTo>
                  <a:cubicBezTo>
                    <a:pt x="4106" y="7650"/>
                    <a:pt x="4106" y="7650"/>
                    <a:pt x="3927" y="7200"/>
                  </a:cubicBezTo>
                  <a:cubicBezTo>
                    <a:pt x="3927" y="6750"/>
                    <a:pt x="3749" y="7200"/>
                    <a:pt x="3570" y="7200"/>
                  </a:cubicBezTo>
                  <a:cubicBezTo>
                    <a:pt x="3749" y="7200"/>
                    <a:pt x="3749" y="6750"/>
                    <a:pt x="3570" y="6750"/>
                  </a:cubicBezTo>
                  <a:cubicBezTo>
                    <a:pt x="3570" y="6750"/>
                    <a:pt x="3392" y="6750"/>
                    <a:pt x="3392" y="6300"/>
                  </a:cubicBezTo>
                  <a:cubicBezTo>
                    <a:pt x="3213" y="6300"/>
                    <a:pt x="3392" y="5850"/>
                    <a:pt x="3213" y="5850"/>
                  </a:cubicBezTo>
                  <a:cubicBezTo>
                    <a:pt x="3213" y="5400"/>
                    <a:pt x="3035" y="5400"/>
                    <a:pt x="3035" y="5400"/>
                  </a:cubicBezTo>
                  <a:cubicBezTo>
                    <a:pt x="2856" y="5400"/>
                    <a:pt x="2856" y="4950"/>
                    <a:pt x="2856" y="4950"/>
                  </a:cubicBezTo>
                  <a:cubicBezTo>
                    <a:pt x="2678" y="4500"/>
                    <a:pt x="2678" y="4500"/>
                    <a:pt x="2678" y="4950"/>
                  </a:cubicBezTo>
                  <a:cubicBezTo>
                    <a:pt x="2678" y="4950"/>
                    <a:pt x="2499" y="4500"/>
                    <a:pt x="2499" y="4500"/>
                  </a:cubicBezTo>
                  <a:cubicBezTo>
                    <a:pt x="2142" y="4050"/>
                    <a:pt x="1964" y="3600"/>
                    <a:pt x="1785" y="3150"/>
                  </a:cubicBezTo>
                  <a:cubicBezTo>
                    <a:pt x="1785" y="2700"/>
                    <a:pt x="1607" y="2250"/>
                    <a:pt x="1428" y="2250"/>
                  </a:cubicBezTo>
                  <a:cubicBezTo>
                    <a:pt x="1428" y="1800"/>
                    <a:pt x="1428" y="1800"/>
                    <a:pt x="1428" y="1800"/>
                  </a:cubicBezTo>
                  <a:cubicBezTo>
                    <a:pt x="1428" y="1350"/>
                    <a:pt x="1250" y="1350"/>
                    <a:pt x="1250" y="900"/>
                  </a:cubicBezTo>
                  <a:cubicBezTo>
                    <a:pt x="1071" y="450"/>
                    <a:pt x="1071" y="450"/>
                    <a:pt x="714" y="450"/>
                  </a:cubicBezTo>
                  <a:cubicBezTo>
                    <a:pt x="714" y="450"/>
                    <a:pt x="536" y="450"/>
                    <a:pt x="536" y="450"/>
                  </a:cubicBezTo>
                  <a:cubicBezTo>
                    <a:pt x="357" y="450"/>
                    <a:pt x="357" y="450"/>
                    <a:pt x="179" y="0"/>
                  </a:cubicBezTo>
                  <a:cubicBezTo>
                    <a:pt x="0" y="0"/>
                    <a:pt x="0" y="450"/>
                    <a:pt x="0" y="900"/>
                  </a:cubicBezTo>
                  <a:cubicBezTo>
                    <a:pt x="179" y="1350"/>
                    <a:pt x="357" y="1800"/>
                    <a:pt x="536" y="2250"/>
                  </a:cubicBezTo>
                  <a:cubicBezTo>
                    <a:pt x="536" y="2700"/>
                    <a:pt x="714" y="2700"/>
                    <a:pt x="893" y="2700"/>
                  </a:cubicBezTo>
                  <a:cubicBezTo>
                    <a:pt x="893" y="3150"/>
                    <a:pt x="1071" y="3600"/>
                    <a:pt x="1250" y="4050"/>
                  </a:cubicBezTo>
                  <a:cubicBezTo>
                    <a:pt x="1250" y="4050"/>
                    <a:pt x="1250" y="4500"/>
                    <a:pt x="1250" y="4500"/>
                  </a:cubicBezTo>
                  <a:cubicBezTo>
                    <a:pt x="1250" y="4950"/>
                    <a:pt x="1428" y="4950"/>
                    <a:pt x="1607" y="4950"/>
                  </a:cubicBezTo>
                  <a:cubicBezTo>
                    <a:pt x="1607" y="5400"/>
                    <a:pt x="1785" y="5850"/>
                    <a:pt x="1785" y="6300"/>
                  </a:cubicBezTo>
                  <a:cubicBezTo>
                    <a:pt x="1785" y="6750"/>
                    <a:pt x="1964" y="7200"/>
                    <a:pt x="1964" y="7200"/>
                  </a:cubicBezTo>
                  <a:cubicBezTo>
                    <a:pt x="2142" y="7650"/>
                    <a:pt x="2142" y="8100"/>
                    <a:pt x="2321" y="8550"/>
                  </a:cubicBezTo>
                  <a:cubicBezTo>
                    <a:pt x="2499" y="9000"/>
                    <a:pt x="2678" y="9450"/>
                    <a:pt x="2678" y="10350"/>
                  </a:cubicBezTo>
                  <a:cubicBezTo>
                    <a:pt x="2678" y="10350"/>
                    <a:pt x="2678" y="10350"/>
                    <a:pt x="2678" y="10800"/>
                  </a:cubicBezTo>
                  <a:cubicBezTo>
                    <a:pt x="3035" y="11700"/>
                    <a:pt x="3570" y="13050"/>
                    <a:pt x="3927" y="13950"/>
                  </a:cubicBezTo>
                  <a:cubicBezTo>
                    <a:pt x="3927" y="14400"/>
                    <a:pt x="4106" y="14850"/>
                    <a:pt x="4284" y="15300"/>
                  </a:cubicBezTo>
                  <a:cubicBezTo>
                    <a:pt x="4463" y="15750"/>
                    <a:pt x="4463" y="15300"/>
                    <a:pt x="4463" y="14850"/>
                  </a:cubicBezTo>
                  <a:cubicBezTo>
                    <a:pt x="4463" y="15300"/>
                    <a:pt x="4641" y="15300"/>
                    <a:pt x="4641" y="153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Shape">
              <a:extLst>
                <a:ext uri="{FF2B5EF4-FFF2-40B4-BE49-F238E27FC236}">
                  <a16:creationId xmlns:a16="http://schemas.microsoft.com/office/drawing/2014/main" id="{FBC4ECDA-8307-455B-991E-DFB655599915}"/>
                </a:ext>
              </a:extLst>
            </p:cNvPr>
            <p:cNvSpPr/>
            <p:nvPr/>
          </p:nvSpPr>
          <p:spPr>
            <a:xfrm>
              <a:off x="4229048" y="2281987"/>
              <a:ext cx="492086" cy="495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600" extrusionOk="0">
                  <a:moveTo>
                    <a:pt x="20806" y="6322"/>
                  </a:moveTo>
                  <a:cubicBezTo>
                    <a:pt x="21098" y="6059"/>
                    <a:pt x="21390" y="6059"/>
                    <a:pt x="21098" y="5795"/>
                  </a:cubicBezTo>
                  <a:cubicBezTo>
                    <a:pt x="20806" y="5795"/>
                    <a:pt x="20806" y="5795"/>
                    <a:pt x="20806" y="5795"/>
                  </a:cubicBezTo>
                  <a:cubicBezTo>
                    <a:pt x="20806" y="5795"/>
                    <a:pt x="20222" y="5532"/>
                    <a:pt x="20514" y="5795"/>
                  </a:cubicBezTo>
                  <a:cubicBezTo>
                    <a:pt x="20222" y="5532"/>
                    <a:pt x="20514" y="5532"/>
                    <a:pt x="20514" y="5268"/>
                  </a:cubicBezTo>
                  <a:cubicBezTo>
                    <a:pt x="20222" y="5005"/>
                    <a:pt x="20222" y="5268"/>
                    <a:pt x="20222" y="5268"/>
                  </a:cubicBezTo>
                  <a:cubicBezTo>
                    <a:pt x="19931" y="5268"/>
                    <a:pt x="19931" y="5005"/>
                    <a:pt x="20222" y="5005"/>
                  </a:cubicBezTo>
                  <a:cubicBezTo>
                    <a:pt x="19931" y="5005"/>
                    <a:pt x="19931" y="4741"/>
                    <a:pt x="19931" y="4741"/>
                  </a:cubicBezTo>
                  <a:cubicBezTo>
                    <a:pt x="19639" y="4741"/>
                    <a:pt x="19639" y="5005"/>
                    <a:pt x="19639" y="5005"/>
                  </a:cubicBezTo>
                  <a:cubicBezTo>
                    <a:pt x="19347" y="5268"/>
                    <a:pt x="19347" y="5005"/>
                    <a:pt x="19055" y="5005"/>
                  </a:cubicBezTo>
                  <a:cubicBezTo>
                    <a:pt x="19055" y="5005"/>
                    <a:pt x="19055" y="5005"/>
                    <a:pt x="19055" y="5005"/>
                  </a:cubicBezTo>
                  <a:cubicBezTo>
                    <a:pt x="18763" y="5005"/>
                    <a:pt x="18471" y="5268"/>
                    <a:pt x="18179" y="5532"/>
                  </a:cubicBezTo>
                  <a:cubicBezTo>
                    <a:pt x="18179" y="5532"/>
                    <a:pt x="18179" y="5532"/>
                    <a:pt x="17887" y="5532"/>
                  </a:cubicBezTo>
                  <a:cubicBezTo>
                    <a:pt x="17887" y="5532"/>
                    <a:pt x="17887" y="5532"/>
                    <a:pt x="17887" y="5795"/>
                  </a:cubicBezTo>
                  <a:cubicBezTo>
                    <a:pt x="17887" y="5795"/>
                    <a:pt x="17595" y="5795"/>
                    <a:pt x="17595" y="5795"/>
                  </a:cubicBezTo>
                  <a:cubicBezTo>
                    <a:pt x="17595" y="6059"/>
                    <a:pt x="17887" y="6059"/>
                    <a:pt x="17595" y="6059"/>
                  </a:cubicBezTo>
                  <a:cubicBezTo>
                    <a:pt x="17595" y="6059"/>
                    <a:pt x="17304" y="6059"/>
                    <a:pt x="17304" y="6059"/>
                  </a:cubicBezTo>
                  <a:cubicBezTo>
                    <a:pt x="17304" y="6059"/>
                    <a:pt x="17012" y="6059"/>
                    <a:pt x="17012" y="6322"/>
                  </a:cubicBezTo>
                  <a:cubicBezTo>
                    <a:pt x="17012" y="6322"/>
                    <a:pt x="17304" y="6322"/>
                    <a:pt x="17304" y="6322"/>
                  </a:cubicBezTo>
                  <a:cubicBezTo>
                    <a:pt x="17304" y="6585"/>
                    <a:pt x="17304" y="6585"/>
                    <a:pt x="17304" y="6849"/>
                  </a:cubicBezTo>
                  <a:cubicBezTo>
                    <a:pt x="17304" y="6849"/>
                    <a:pt x="17304" y="6849"/>
                    <a:pt x="17304" y="6849"/>
                  </a:cubicBezTo>
                  <a:cubicBezTo>
                    <a:pt x="17304" y="6849"/>
                    <a:pt x="17012" y="6849"/>
                    <a:pt x="17012" y="6849"/>
                  </a:cubicBezTo>
                  <a:cubicBezTo>
                    <a:pt x="17012" y="6849"/>
                    <a:pt x="17012" y="6849"/>
                    <a:pt x="16720" y="6849"/>
                  </a:cubicBezTo>
                  <a:cubicBezTo>
                    <a:pt x="16720" y="6849"/>
                    <a:pt x="16428" y="6849"/>
                    <a:pt x="16428" y="6849"/>
                  </a:cubicBezTo>
                  <a:cubicBezTo>
                    <a:pt x="16428" y="6849"/>
                    <a:pt x="16136" y="6849"/>
                    <a:pt x="16136" y="6849"/>
                  </a:cubicBezTo>
                  <a:cubicBezTo>
                    <a:pt x="16136" y="6849"/>
                    <a:pt x="16136" y="6849"/>
                    <a:pt x="15844" y="6849"/>
                  </a:cubicBezTo>
                  <a:cubicBezTo>
                    <a:pt x="15552" y="7112"/>
                    <a:pt x="15552" y="6849"/>
                    <a:pt x="15552" y="6849"/>
                  </a:cubicBezTo>
                  <a:cubicBezTo>
                    <a:pt x="15260" y="6849"/>
                    <a:pt x="15260" y="6849"/>
                    <a:pt x="14968" y="6849"/>
                  </a:cubicBezTo>
                  <a:cubicBezTo>
                    <a:pt x="14968" y="6585"/>
                    <a:pt x="14968" y="6585"/>
                    <a:pt x="14968" y="6585"/>
                  </a:cubicBezTo>
                  <a:cubicBezTo>
                    <a:pt x="14968" y="6585"/>
                    <a:pt x="14968" y="6322"/>
                    <a:pt x="14968" y="6322"/>
                  </a:cubicBezTo>
                  <a:cubicBezTo>
                    <a:pt x="14968" y="6322"/>
                    <a:pt x="14968" y="6322"/>
                    <a:pt x="14968" y="6059"/>
                  </a:cubicBezTo>
                  <a:cubicBezTo>
                    <a:pt x="14968" y="6059"/>
                    <a:pt x="14968" y="5795"/>
                    <a:pt x="14676" y="5795"/>
                  </a:cubicBezTo>
                  <a:cubicBezTo>
                    <a:pt x="14093" y="5795"/>
                    <a:pt x="14385" y="6322"/>
                    <a:pt x="14385" y="6585"/>
                  </a:cubicBezTo>
                  <a:cubicBezTo>
                    <a:pt x="14385" y="6849"/>
                    <a:pt x="14676" y="7112"/>
                    <a:pt x="14385" y="7112"/>
                  </a:cubicBezTo>
                  <a:cubicBezTo>
                    <a:pt x="14385" y="7112"/>
                    <a:pt x="14093" y="7112"/>
                    <a:pt x="14093" y="7112"/>
                  </a:cubicBezTo>
                  <a:cubicBezTo>
                    <a:pt x="13801" y="7112"/>
                    <a:pt x="13801" y="7112"/>
                    <a:pt x="13801" y="7112"/>
                  </a:cubicBezTo>
                  <a:cubicBezTo>
                    <a:pt x="13509" y="7112"/>
                    <a:pt x="13509" y="7112"/>
                    <a:pt x="13509" y="7112"/>
                  </a:cubicBezTo>
                  <a:cubicBezTo>
                    <a:pt x="13509" y="7112"/>
                    <a:pt x="13217" y="7112"/>
                    <a:pt x="13217" y="7112"/>
                  </a:cubicBezTo>
                  <a:cubicBezTo>
                    <a:pt x="13217" y="7112"/>
                    <a:pt x="12925" y="7112"/>
                    <a:pt x="12925" y="7112"/>
                  </a:cubicBezTo>
                  <a:cubicBezTo>
                    <a:pt x="12633" y="7112"/>
                    <a:pt x="12633" y="6849"/>
                    <a:pt x="12633" y="6849"/>
                  </a:cubicBezTo>
                  <a:cubicBezTo>
                    <a:pt x="12633" y="6849"/>
                    <a:pt x="12341" y="6849"/>
                    <a:pt x="12341" y="6849"/>
                  </a:cubicBezTo>
                  <a:cubicBezTo>
                    <a:pt x="12341" y="6849"/>
                    <a:pt x="12341" y="6849"/>
                    <a:pt x="12341" y="6849"/>
                  </a:cubicBezTo>
                  <a:cubicBezTo>
                    <a:pt x="12049" y="6849"/>
                    <a:pt x="12049" y="6585"/>
                    <a:pt x="11758" y="6585"/>
                  </a:cubicBezTo>
                  <a:cubicBezTo>
                    <a:pt x="11758" y="6585"/>
                    <a:pt x="11466" y="6322"/>
                    <a:pt x="11466" y="6322"/>
                  </a:cubicBezTo>
                  <a:cubicBezTo>
                    <a:pt x="11466" y="6322"/>
                    <a:pt x="11174" y="6585"/>
                    <a:pt x="11174" y="6585"/>
                  </a:cubicBezTo>
                  <a:cubicBezTo>
                    <a:pt x="11174" y="6585"/>
                    <a:pt x="11174" y="6322"/>
                    <a:pt x="10882" y="6322"/>
                  </a:cubicBezTo>
                  <a:cubicBezTo>
                    <a:pt x="10882" y="6322"/>
                    <a:pt x="10882" y="6585"/>
                    <a:pt x="10590" y="6322"/>
                  </a:cubicBezTo>
                  <a:cubicBezTo>
                    <a:pt x="10298" y="6322"/>
                    <a:pt x="10298" y="6322"/>
                    <a:pt x="10298" y="6322"/>
                  </a:cubicBezTo>
                  <a:cubicBezTo>
                    <a:pt x="10006" y="6059"/>
                    <a:pt x="9714" y="6059"/>
                    <a:pt x="9714" y="6059"/>
                  </a:cubicBezTo>
                  <a:cubicBezTo>
                    <a:pt x="9422" y="6059"/>
                    <a:pt x="8839" y="5532"/>
                    <a:pt x="8547" y="5532"/>
                  </a:cubicBezTo>
                  <a:cubicBezTo>
                    <a:pt x="8547" y="5532"/>
                    <a:pt x="8255" y="5532"/>
                    <a:pt x="8255" y="5268"/>
                  </a:cubicBezTo>
                  <a:cubicBezTo>
                    <a:pt x="8255" y="5268"/>
                    <a:pt x="8255" y="5005"/>
                    <a:pt x="8255" y="5005"/>
                  </a:cubicBezTo>
                  <a:cubicBezTo>
                    <a:pt x="8255" y="4741"/>
                    <a:pt x="8255" y="4215"/>
                    <a:pt x="8839" y="4215"/>
                  </a:cubicBezTo>
                  <a:cubicBezTo>
                    <a:pt x="8547" y="4215"/>
                    <a:pt x="8547" y="4215"/>
                    <a:pt x="8255" y="3951"/>
                  </a:cubicBezTo>
                  <a:cubicBezTo>
                    <a:pt x="7963" y="3951"/>
                    <a:pt x="8255" y="3951"/>
                    <a:pt x="7963" y="3688"/>
                  </a:cubicBezTo>
                  <a:cubicBezTo>
                    <a:pt x="7671" y="3688"/>
                    <a:pt x="7671" y="3688"/>
                    <a:pt x="7379" y="3424"/>
                  </a:cubicBezTo>
                  <a:cubicBezTo>
                    <a:pt x="7087" y="3424"/>
                    <a:pt x="7087" y="3424"/>
                    <a:pt x="7087" y="3424"/>
                  </a:cubicBezTo>
                  <a:cubicBezTo>
                    <a:pt x="7087" y="3424"/>
                    <a:pt x="6795" y="3424"/>
                    <a:pt x="6795" y="3424"/>
                  </a:cubicBezTo>
                  <a:cubicBezTo>
                    <a:pt x="6795" y="3424"/>
                    <a:pt x="6795" y="3161"/>
                    <a:pt x="6795" y="3161"/>
                  </a:cubicBezTo>
                  <a:cubicBezTo>
                    <a:pt x="6795" y="3161"/>
                    <a:pt x="6795" y="2898"/>
                    <a:pt x="6795" y="2898"/>
                  </a:cubicBezTo>
                  <a:cubicBezTo>
                    <a:pt x="6795" y="2898"/>
                    <a:pt x="6795" y="2898"/>
                    <a:pt x="6795" y="2898"/>
                  </a:cubicBezTo>
                  <a:cubicBezTo>
                    <a:pt x="6795" y="2898"/>
                    <a:pt x="6212" y="2634"/>
                    <a:pt x="6504" y="2371"/>
                  </a:cubicBezTo>
                  <a:cubicBezTo>
                    <a:pt x="6504" y="2371"/>
                    <a:pt x="6795" y="2634"/>
                    <a:pt x="7087" y="2371"/>
                  </a:cubicBezTo>
                  <a:cubicBezTo>
                    <a:pt x="6795" y="2371"/>
                    <a:pt x="6795" y="2107"/>
                    <a:pt x="6795" y="2107"/>
                  </a:cubicBezTo>
                  <a:cubicBezTo>
                    <a:pt x="6795" y="1844"/>
                    <a:pt x="6504" y="1844"/>
                    <a:pt x="6504" y="1580"/>
                  </a:cubicBezTo>
                  <a:cubicBezTo>
                    <a:pt x="6504" y="1580"/>
                    <a:pt x="6504" y="1317"/>
                    <a:pt x="6504" y="1317"/>
                  </a:cubicBezTo>
                  <a:cubicBezTo>
                    <a:pt x="6504" y="1317"/>
                    <a:pt x="6504" y="1054"/>
                    <a:pt x="6504" y="1054"/>
                  </a:cubicBezTo>
                  <a:cubicBezTo>
                    <a:pt x="6504" y="1054"/>
                    <a:pt x="6504" y="1054"/>
                    <a:pt x="6212" y="1054"/>
                  </a:cubicBezTo>
                  <a:cubicBezTo>
                    <a:pt x="6212" y="790"/>
                    <a:pt x="5920" y="790"/>
                    <a:pt x="5920" y="790"/>
                  </a:cubicBezTo>
                  <a:cubicBezTo>
                    <a:pt x="5628" y="527"/>
                    <a:pt x="5628" y="263"/>
                    <a:pt x="5628" y="263"/>
                  </a:cubicBezTo>
                  <a:cubicBezTo>
                    <a:pt x="5336" y="0"/>
                    <a:pt x="4752" y="0"/>
                    <a:pt x="4460" y="0"/>
                  </a:cubicBezTo>
                  <a:cubicBezTo>
                    <a:pt x="4752" y="263"/>
                    <a:pt x="5044" y="527"/>
                    <a:pt x="4752" y="790"/>
                  </a:cubicBezTo>
                  <a:cubicBezTo>
                    <a:pt x="4460" y="790"/>
                    <a:pt x="4460" y="790"/>
                    <a:pt x="4168" y="790"/>
                  </a:cubicBezTo>
                  <a:cubicBezTo>
                    <a:pt x="3876" y="790"/>
                    <a:pt x="4168" y="790"/>
                    <a:pt x="3876" y="790"/>
                  </a:cubicBezTo>
                  <a:cubicBezTo>
                    <a:pt x="3585" y="790"/>
                    <a:pt x="2709" y="527"/>
                    <a:pt x="2709" y="790"/>
                  </a:cubicBezTo>
                  <a:cubicBezTo>
                    <a:pt x="2709" y="1054"/>
                    <a:pt x="2709" y="1054"/>
                    <a:pt x="3001" y="1054"/>
                  </a:cubicBezTo>
                  <a:cubicBezTo>
                    <a:pt x="3001" y="1054"/>
                    <a:pt x="2709" y="1317"/>
                    <a:pt x="2709" y="1317"/>
                  </a:cubicBezTo>
                  <a:cubicBezTo>
                    <a:pt x="3001" y="1317"/>
                    <a:pt x="3001" y="1317"/>
                    <a:pt x="3001" y="1317"/>
                  </a:cubicBezTo>
                  <a:cubicBezTo>
                    <a:pt x="3001" y="1317"/>
                    <a:pt x="3001" y="1317"/>
                    <a:pt x="3001" y="1317"/>
                  </a:cubicBezTo>
                  <a:cubicBezTo>
                    <a:pt x="3001" y="1580"/>
                    <a:pt x="3001" y="1580"/>
                    <a:pt x="3001" y="1580"/>
                  </a:cubicBezTo>
                  <a:cubicBezTo>
                    <a:pt x="3001" y="1580"/>
                    <a:pt x="3001" y="1844"/>
                    <a:pt x="3001" y="1844"/>
                  </a:cubicBezTo>
                  <a:cubicBezTo>
                    <a:pt x="3001" y="1844"/>
                    <a:pt x="3293" y="2107"/>
                    <a:pt x="3293" y="2107"/>
                  </a:cubicBezTo>
                  <a:cubicBezTo>
                    <a:pt x="3293" y="2107"/>
                    <a:pt x="3585" y="2107"/>
                    <a:pt x="3585" y="2371"/>
                  </a:cubicBezTo>
                  <a:cubicBezTo>
                    <a:pt x="3585" y="2371"/>
                    <a:pt x="3585" y="2371"/>
                    <a:pt x="3585" y="2371"/>
                  </a:cubicBezTo>
                  <a:cubicBezTo>
                    <a:pt x="3876" y="2634"/>
                    <a:pt x="3876" y="2371"/>
                    <a:pt x="3876" y="2371"/>
                  </a:cubicBezTo>
                  <a:cubicBezTo>
                    <a:pt x="4168" y="2634"/>
                    <a:pt x="4168" y="2634"/>
                    <a:pt x="4168" y="2634"/>
                  </a:cubicBezTo>
                  <a:cubicBezTo>
                    <a:pt x="4168" y="2898"/>
                    <a:pt x="3876" y="2898"/>
                    <a:pt x="3585" y="2898"/>
                  </a:cubicBezTo>
                  <a:cubicBezTo>
                    <a:pt x="3585" y="3161"/>
                    <a:pt x="3876" y="3424"/>
                    <a:pt x="3876" y="3424"/>
                  </a:cubicBezTo>
                  <a:cubicBezTo>
                    <a:pt x="3876" y="3688"/>
                    <a:pt x="3876" y="3424"/>
                    <a:pt x="3876" y="3688"/>
                  </a:cubicBezTo>
                  <a:cubicBezTo>
                    <a:pt x="3585" y="3688"/>
                    <a:pt x="3585" y="3951"/>
                    <a:pt x="3293" y="3951"/>
                  </a:cubicBezTo>
                  <a:cubicBezTo>
                    <a:pt x="3293" y="4215"/>
                    <a:pt x="3585" y="4215"/>
                    <a:pt x="3585" y="4215"/>
                  </a:cubicBezTo>
                  <a:cubicBezTo>
                    <a:pt x="3585" y="4215"/>
                    <a:pt x="3293" y="4215"/>
                    <a:pt x="3293" y="4478"/>
                  </a:cubicBezTo>
                  <a:cubicBezTo>
                    <a:pt x="3293" y="4478"/>
                    <a:pt x="3293" y="4478"/>
                    <a:pt x="3001" y="4478"/>
                  </a:cubicBezTo>
                  <a:cubicBezTo>
                    <a:pt x="3001" y="4478"/>
                    <a:pt x="3001" y="4741"/>
                    <a:pt x="3001" y="4741"/>
                  </a:cubicBezTo>
                  <a:cubicBezTo>
                    <a:pt x="3001" y="5005"/>
                    <a:pt x="3001" y="5005"/>
                    <a:pt x="2709" y="5268"/>
                  </a:cubicBezTo>
                  <a:cubicBezTo>
                    <a:pt x="2417" y="5532"/>
                    <a:pt x="2417" y="5268"/>
                    <a:pt x="2417" y="5532"/>
                  </a:cubicBezTo>
                  <a:cubicBezTo>
                    <a:pt x="2417" y="5795"/>
                    <a:pt x="2417" y="6059"/>
                    <a:pt x="2125" y="6059"/>
                  </a:cubicBezTo>
                  <a:cubicBezTo>
                    <a:pt x="2125" y="6059"/>
                    <a:pt x="1541" y="6322"/>
                    <a:pt x="1541" y="6322"/>
                  </a:cubicBezTo>
                  <a:cubicBezTo>
                    <a:pt x="1541" y="6059"/>
                    <a:pt x="1541" y="6059"/>
                    <a:pt x="1249" y="6059"/>
                  </a:cubicBezTo>
                  <a:cubicBezTo>
                    <a:pt x="958" y="5795"/>
                    <a:pt x="958" y="6059"/>
                    <a:pt x="958" y="6322"/>
                  </a:cubicBezTo>
                  <a:cubicBezTo>
                    <a:pt x="666" y="6322"/>
                    <a:pt x="666" y="6585"/>
                    <a:pt x="666" y="6849"/>
                  </a:cubicBezTo>
                  <a:cubicBezTo>
                    <a:pt x="666" y="7112"/>
                    <a:pt x="666" y="6849"/>
                    <a:pt x="958" y="7112"/>
                  </a:cubicBezTo>
                  <a:cubicBezTo>
                    <a:pt x="1249" y="7112"/>
                    <a:pt x="958" y="7639"/>
                    <a:pt x="1541" y="7902"/>
                  </a:cubicBezTo>
                  <a:cubicBezTo>
                    <a:pt x="1541" y="7902"/>
                    <a:pt x="1541" y="7639"/>
                    <a:pt x="1541" y="7902"/>
                  </a:cubicBezTo>
                  <a:cubicBezTo>
                    <a:pt x="1541" y="7902"/>
                    <a:pt x="1541" y="7902"/>
                    <a:pt x="1541" y="7902"/>
                  </a:cubicBezTo>
                  <a:cubicBezTo>
                    <a:pt x="1833" y="8166"/>
                    <a:pt x="1833" y="8429"/>
                    <a:pt x="2125" y="8429"/>
                  </a:cubicBezTo>
                  <a:cubicBezTo>
                    <a:pt x="2125" y="8693"/>
                    <a:pt x="2125" y="8956"/>
                    <a:pt x="1833" y="8956"/>
                  </a:cubicBezTo>
                  <a:cubicBezTo>
                    <a:pt x="1541" y="8956"/>
                    <a:pt x="1833" y="8693"/>
                    <a:pt x="1833" y="8693"/>
                  </a:cubicBezTo>
                  <a:cubicBezTo>
                    <a:pt x="1541" y="8693"/>
                    <a:pt x="1541" y="8956"/>
                    <a:pt x="1249" y="8956"/>
                  </a:cubicBezTo>
                  <a:cubicBezTo>
                    <a:pt x="1249" y="8956"/>
                    <a:pt x="1249" y="8956"/>
                    <a:pt x="958" y="8956"/>
                  </a:cubicBezTo>
                  <a:cubicBezTo>
                    <a:pt x="958" y="8956"/>
                    <a:pt x="666" y="8956"/>
                    <a:pt x="374" y="8956"/>
                  </a:cubicBezTo>
                  <a:cubicBezTo>
                    <a:pt x="374" y="8956"/>
                    <a:pt x="374" y="8956"/>
                    <a:pt x="374" y="8956"/>
                  </a:cubicBezTo>
                  <a:cubicBezTo>
                    <a:pt x="374" y="8956"/>
                    <a:pt x="374" y="8956"/>
                    <a:pt x="374" y="9220"/>
                  </a:cubicBezTo>
                  <a:cubicBezTo>
                    <a:pt x="374" y="9220"/>
                    <a:pt x="-210" y="9220"/>
                    <a:pt x="82" y="9483"/>
                  </a:cubicBezTo>
                  <a:cubicBezTo>
                    <a:pt x="82" y="9483"/>
                    <a:pt x="374" y="9220"/>
                    <a:pt x="374" y="9220"/>
                  </a:cubicBezTo>
                  <a:cubicBezTo>
                    <a:pt x="82" y="9483"/>
                    <a:pt x="82" y="9483"/>
                    <a:pt x="374" y="9483"/>
                  </a:cubicBezTo>
                  <a:cubicBezTo>
                    <a:pt x="374" y="9746"/>
                    <a:pt x="666" y="9746"/>
                    <a:pt x="958" y="10010"/>
                  </a:cubicBezTo>
                  <a:cubicBezTo>
                    <a:pt x="1249" y="10010"/>
                    <a:pt x="1541" y="10010"/>
                    <a:pt x="1833" y="9746"/>
                  </a:cubicBezTo>
                  <a:cubicBezTo>
                    <a:pt x="1833" y="10010"/>
                    <a:pt x="1249" y="10273"/>
                    <a:pt x="958" y="10273"/>
                  </a:cubicBezTo>
                  <a:cubicBezTo>
                    <a:pt x="958" y="10273"/>
                    <a:pt x="958" y="10537"/>
                    <a:pt x="958" y="10537"/>
                  </a:cubicBezTo>
                  <a:cubicBezTo>
                    <a:pt x="958" y="10537"/>
                    <a:pt x="958" y="10273"/>
                    <a:pt x="666" y="10273"/>
                  </a:cubicBezTo>
                  <a:cubicBezTo>
                    <a:pt x="666" y="10273"/>
                    <a:pt x="666" y="10273"/>
                    <a:pt x="666" y="10537"/>
                  </a:cubicBezTo>
                  <a:cubicBezTo>
                    <a:pt x="666" y="10537"/>
                    <a:pt x="958" y="10800"/>
                    <a:pt x="1249" y="10800"/>
                  </a:cubicBezTo>
                  <a:cubicBezTo>
                    <a:pt x="1541" y="11063"/>
                    <a:pt x="1833" y="11590"/>
                    <a:pt x="2417" y="11590"/>
                  </a:cubicBezTo>
                  <a:cubicBezTo>
                    <a:pt x="2417" y="11590"/>
                    <a:pt x="3001" y="11327"/>
                    <a:pt x="3001" y="11327"/>
                  </a:cubicBezTo>
                  <a:cubicBezTo>
                    <a:pt x="3293" y="11327"/>
                    <a:pt x="3293" y="10800"/>
                    <a:pt x="3001" y="10800"/>
                  </a:cubicBezTo>
                  <a:cubicBezTo>
                    <a:pt x="3001" y="10800"/>
                    <a:pt x="3293" y="10537"/>
                    <a:pt x="3001" y="10537"/>
                  </a:cubicBezTo>
                  <a:cubicBezTo>
                    <a:pt x="3293" y="10537"/>
                    <a:pt x="3293" y="10537"/>
                    <a:pt x="3585" y="10537"/>
                  </a:cubicBezTo>
                  <a:cubicBezTo>
                    <a:pt x="3293" y="10537"/>
                    <a:pt x="3293" y="10537"/>
                    <a:pt x="3293" y="10800"/>
                  </a:cubicBezTo>
                  <a:cubicBezTo>
                    <a:pt x="3293" y="10800"/>
                    <a:pt x="3585" y="10800"/>
                    <a:pt x="3585" y="10800"/>
                  </a:cubicBezTo>
                  <a:cubicBezTo>
                    <a:pt x="3293" y="10800"/>
                    <a:pt x="3293" y="10800"/>
                    <a:pt x="3293" y="10800"/>
                  </a:cubicBezTo>
                  <a:cubicBezTo>
                    <a:pt x="3585" y="10800"/>
                    <a:pt x="3585" y="10800"/>
                    <a:pt x="3876" y="10800"/>
                  </a:cubicBezTo>
                  <a:cubicBezTo>
                    <a:pt x="3585" y="11063"/>
                    <a:pt x="3585" y="11063"/>
                    <a:pt x="3585" y="11063"/>
                  </a:cubicBezTo>
                  <a:cubicBezTo>
                    <a:pt x="3585" y="11063"/>
                    <a:pt x="3585" y="11063"/>
                    <a:pt x="3585" y="11063"/>
                  </a:cubicBezTo>
                  <a:cubicBezTo>
                    <a:pt x="3293" y="11327"/>
                    <a:pt x="3585" y="11327"/>
                    <a:pt x="3585" y="11327"/>
                  </a:cubicBezTo>
                  <a:cubicBezTo>
                    <a:pt x="3876" y="11590"/>
                    <a:pt x="3876" y="11854"/>
                    <a:pt x="3585" y="11854"/>
                  </a:cubicBezTo>
                  <a:cubicBezTo>
                    <a:pt x="3585" y="12117"/>
                    <a:pt x="3585" y="12644"/>
                    <a:pt x="3876" y="12907"/>
                  </a:cubicBezTo>
                  <a:cubicBezTo>
                    <a:pt x="3585" y="12644"/>
                    <a:pt x="3876" y="12907"/>
                    <a:pt x="3876" y="13171"/>
                  </a:cubicBezTo>
                  <a:cubicBezTo>
                    <a:pt x="3876" y="12907"/>
                    <a:pt x="3876" y="12907"/>
                    <a:pt x="3876" y="12907"/>
                  </a:cubicBezTo>
                  <a:cubicBezTo>
                    <a:pt x="3876" y="13171"/>
                    <a:pt x="3876" y="13171"/>
                    <a:pt x="3876" y="13434"/>
                  </a:cubicBezTo>
                  <a:cubicBezTo>
                    <a:pt x="3876" y="13698"/>
                    <a:pt x="4168" y="13961"/>
                    <a:pt x="4168" y="14224"/>
                  </a:cubicBezTo>
                  <a:cubicBezTo>
                    <a:pt x="4460" y="14488"/>
                    <a:pt x="4752" y="15541"/>
                    <a:pt x="4752" y="15541"/>
                  </a:cubicBezTo>
                  <a:cubicBezTo>
                    <a:pt x="4752" y="15805"/>
                    <a:pt x="4752" y="15805"/>
                    <a:pt x="5044" y="15805"/>
                  </a:cubicBezTo>
                  <a:cubicBezTo>
                    <a:pt x="5044" y="15805"/>
                    <a:pt x="4752" y="15805"/>
                    <a:pt x="4752" y="15805"/>
                  </a:cubicBezTo>
                  <a:cubicBezTo>
                    <a:pt x="5336" y="16595"/>
                    <a:pt x="5628" y="17649"/>
                    <a:pt x="6212" y="18439"/>
                  </a:cubicBezTo>
                  <a:cubicBezTo>
                    <a:pt x="6504" y="18966"/>
                    <a:pt x="7087" y="19756"/>
                    <a:pt x="7087" y="20546"/>
                  </a:cubicBezTo>
                  <a:cubicBezTo>
                    <a:pt x="7087" y="20546"/>
                    <a:pt x="7087" y="20283"/>
                    <a:pt x="7087" y="20020"/>
                  </a:cubicBezTo>
                  <a:cubicBezTo>
                    <a:pt x="7087" y="20283"/>
                    <a:pt x="7087" y="20810"/>
                    <a:pt x="7379" y="21073"/>
                  </a:cubicBezTo>
                  <a:cubicBezTo>
                    <a:pt x="7379" y="21073"/>
                    <a:pt x="7671" y="21600"/>
                    <a:pt x="7963" y="21600"/>
                  </a:cubicBezTo>
                  <a:cubicBezTo>
                    <a:pt x="8255" y="21600"/>
                    <a:pt x="8547" y="21337"/>
                    <a:pt x="8547" y="21337"/>
                  </a:cubicBezTo>
                  <a:cubicBezTo>
                    <a:pt x="8547" y="21337"/>
                    <a:pt x="8547" y="21073"/>
                    <a:pt x="8547" y="20810"/>
                  </a:cubicBezTo>
                  <a:cubicBezTo>
                    <a:pt x="8839" y="20546"/>
                    <a:pt x="9131" y="20546"/>
                    <a:pt x="9422" y="20810"/>
                  </a:cubicBezTo>
                  <a:cubicBezTo>
                    <a:pt x="9422" y="20546"/>
                    <a:pt x="9131" y="20546"/>
                    <a:pt x="9131" y="20546"/>
                  </a:cubicBezTo>
                  <a:cubicBezTo>
                    <a:pt x="9131" y="20283"/>
                    <a:pt x="9422" y="20020"/>
                    <a:pt x="9422" y="19756"/>
                  </a:cubicBezTo>
                  <a:cubicBezTo>
                    <a:pt x="9422" y="19756"/>
                    <a:pt x="9714" y="20020"/>
                    <a:pt x="9714" y="19756"/>
                  </a:cubicBezTo>
                  <a:cubicBezTo>
                    <a:pt x="9714" y="19493"/>
                    <a:pt x="9714" y="19229"/>
                    <a:pt x="9714" y="18966"/>
                  </a:cubicBezTo>
                  <a:cubicBezTo>
                    <a:pt x="9714" y="18966"/>
                    <a:pt x="9714" y="18966"/>
                    <a:pt x="9714" y="18966"/>
                  </a:cubicBezTo>
                  <a:cubicBezTo>
                    <a:pt x="9714" y="18966"/>
                    <a:pt x="9714" y="18702"/>
                    <a:pt x="9714" y="18702"/>
                  </a:cubicBezTo>
                  <a:cubicBezTo>
                    <a:pt x="9714" y="18439"/>
                    <a:pt x="9714" y="18176"/>
                    <a:pt x="9714" y="17912"/>
                  </a:cubicBezTo>
                  <a:cubicBezTo>
                    <a:pt x="9714" y="17912"/>
                    <a:pt x="10006" y="17649"/>
                    <a:pt x="10006" y="17385"/>
                  </a:cubicBezTo>
                  <a:cubicBezTo>
                    <a:pt x="10006" y="17385"/>
                    <a:pt x="9714" y="17385"/>
                    <a:pt x="9714" y="17122"/>
                  </a:cubicBezTo>
                  <a:cubicBezTo>
                    <a:pt x="9714" y="17122"/>
                    <a:pt x="10006" y="17385"/>
                    <a:pt x="10006" y="17385"/>
                  </a:cubicBezTo>
                  <a:cubicBezTo>
                    <a:pt x="9714" y="16859"/>
                    <a:pt x="9422" y="15805"/>
                    <a:pt x="9714" y="15541"/>
                  </a:cubicBezTo>
                  <a:cubicBezTo>
                    <a:pt x="10006" y="15278"/>
                    <a:pt x="10006" y="15805"/>
                    <a:pt x="10298" y="15541"/>
                  </a:cubicBezTo>
                  <a:cubicBezTo>
                    <a:pt x="10298" y="15278"/>
                    <a:pt x="10298" y="15278"/>
                    <a:pt x="10590" y="15015"/>
                  </a:cubicBezTo>
                  <a:cubicBezTo>
                    <a:pt x="10590" y="15015"/>
                    <a:pt x="10882" y="15015"/>
                    <a:pt x="10882" y="15015"/>
                  </a:cubicBezTo>
                  <a:cubicBezTo>
                    <a:pt x="11174" y="14751"/>
                    <a:pt x="11174" y="14751"/>
                    <a:pt x="11174" y="14488"/>
                  </a:cubicBezTo>
                  <a:cubicBezTo>
                    <a:pt x="11466" y="14224"/>
                    <a:pt x="11758" y="13961"/>
                    <a:pt x="12049" y="13698"/>
                  </a:cubicBezTo>
                  <a:cubicBezTo>
                    <a:pt x="12341" y="13434"/>
                    <a:pt x="12633" y="13171"/>
                    <a:pt x="12925" y="12907"/>
                  </a:cubicBezTo>
                  <a:cubicBezTo>
                    <a:pt x="13217" y="12644"/>
                    <a:pt x="13509" y="12380"/>
                    <a:pt x="13217" y="12644"/>
                  </a:cubicBezTo>
                  <a:cubicBezTo>
                    <a:pt x="13217" y="12380"/>
                    <a:pt x="13509" y="12380"/>
                    <a:pt x="13217" y="12380"/>
                  </a:cubicBezTo>
                  <a:cubicBezTo>
                    <a:pt x="13509" y="12380"/>
                    <a:pt x="14093" y="12380"/>
                    <a:pt x="13801" y="12117"/>
                  </a:cubicBezTo>
                  <a:cubicBezTo>
                    <a:pt x="13801" y="12117"/>
                    <a:pt x="13801" y="12117"/>
                    <a:pt x="14093" y="12117"/>
                  </a:cubicBezTo>
                  <a:cubicBezTo>
                    <a:pt x="14093" y="12117"/>
                    <a:pt x="14093" y="12117"/>
                    <a:pt x="14385" y="11854"/>
                  </a:cubicBezTo>
                  <a:cubicBezTo>
                    <a:pt x="14385" y="11590"/>
                    <a:pt x="14385" y="11854"/>
                    <a:pt x="14385" y="11590"/>
                  </a:cubicBezTo>
                  <a:cubicBezTo>
                    <a:pt x="14385" y="11327"/>
                    <a:pt x="14093" y="11327"/>
                    <a:pt x="14385" y="11327"/>
                  </a:cubicBezTo>
                  <a:cubicBezTo>
                    <a:pt x="14385" y="11063"/>
                    <a:pt x="14676" y="11063"/>
                    <a:pt x="14676" y="10800"/>
                  </a:cubicBezTo>
                  <a:cubicBezTo>
                    <a:pt x="14968" y="10800"/>
                    <a:pt x="14968" y="10800"/>
                    <a:pt x="14968" y="10537"/>
                  </a:cubicBezTo>
                  <a:cubicBezTo>
                    <a:pt x="14968" y="10537"/>
                    <a:pt x="14968" y="10537"/>
                    <a:pt x="14968" y="10273"/>
                  </a:cubicBezTo>
                  <a:cubicBezTo>
                    <a:pt x="14968" y="10537"/>
                    <a:pt x="14968" y="10537"/>
                    <a:pt x="14968" y="10800"/>
                  </a:cubicBezTo>
                  <a:cubicBezTo>
                    <a:pt x="15260" y="10800"/>
                    <a:pt x="14968" y="11063"/>
                    <a:pt x="15260" y="11063"/>
                  </a:cubicBezTo>
                  <a:cubicBezTo>
                    <a:pt x="15260" y="11063"/>
                    <a:pt x="15260" y="10800"/>
                    <a:pt x="15260" y="10800"/>
                  </a:cubicBezTo>
                  <a:cubicBezTo>
                    <a:pt x="15552" y="11327"/>
                    <a:pt x="15552" y="10537"/>
                    <a:pt x="15552" y="10537"/>
                  </a:cubicBezTo>
                  <a:cubicBezTo>
                    <a:pt x="15552" y="10800"/>
                    <a:pt x="15552" y="10800"/>
                    <a:pt x="15552" y="11063"/>
                  </a:cubicBezTo>
                  <a:cubicBezTo>
                    <a:pt x="15552" y="11063"/>
                    <a:pt x="15552" y="11063"/>
                    <a:pt x="15552" y="10800"/>
                  </a:cubicBezTo>
                  <a:cubicBezTo>
                    <a:pt x="15844" y="11063"/>
                    <a:pt x="15844" y="10800"/>
                    <a:pt x="15844" y="11063"/>
                  </a:cubicBezTo>
                  <a:cubicBezTo>
                    <a:pt x="15844" y="10800"/>
                    <a:pt x="15844" y="10800"/>
                    <a:pt x="15844" y="10800"/>
                  </a:cubicBezTo>
                  <a:cubicBezTo>
                    <a:pt x="15844" y="10800"/>
                    <a:pt x="15844" y="10800"/>
                    <a:pt x="15844" y="10800"/>
                  </a:cubicBezTo>
                  <a:cubicBezTo>
                    <a:pt x="15552" y="10537"/>
                    <a:pt x="15552" y="10010"/>
                    <a:pt x="15552" y="9746"/>
                  </a:cubicBezTo>
                  <a:cubicBezTo>
                    <a:pt x="15552" y="9746"/>
                    <a:pt x="15260" y="9483"/>
                    <a:pt x="15260" y="9220"/>
                  </a:cubicBezTo>
                  <a:cubicBezTo>
                    <a:pt x="15260" y="9220"/>
                    <a:pt x="15260" y="8956"/>
                    <a:pt x="15260" y="8956"/>
                  </a:cubicBezTo>
                  <a:cubicBezTo>
                    <a:pt x="15260" y="8693"/>
                    <a:pt x="14968" y="8693"/>
                    <a:pt x="14968" y="8693"/>
                  </a:cubicBezTo>
                  <a:cubicBezTo>
                    <a:pt x="14676" y="8693"/>
                    <a:pt x="14676" y="8693"/>
                    <a:pt x="14676" y="8429"/>
                  </a:cubicBezTo>
                  <a:cubicBezTo>
                    <a:pt x="14676" y="8429"/>
                    <a:pt x="14968" y="8429"/>
                    <a:pt x="14968" y="8429"/>
                  </a:cubicBezTo>
                  <a:cubicBezTo>
                    <a:pt x="14676" y="8429"/>
                    <a:pt x="14968" y="8166"/>
                    <a:pt x="14968" y="8429"/>
                  </a:cubicBezTo>
                  <a:cubicBezTo>
                    <a:pt x="14968" y="8166"/>
                    <a:pt x="14968" y="8166"/>
                    <a:pt x="14968" y="8166"/>
                  </a:cubicBezTo>
                  <a:cubicBezTo>
                    <a:pt x="14968" y="8166"/>
                    <a:pt x="15260" y="8166"/>
                    <a:pt x="15260" y="8166"/>
                  </a:cubicBezTo>
                  <a:cubicBezTo>
                    <a:pt x="15260" y="8166"/>
                    <a:pt x="15260" y="7902"/>
                    <a:pt x="15260" y="7902"/>
                  </a:cubicBezTo>
                  <a:cubicBezTo>
                    <a:pt x="14968" y="7902"/>
                    <a:pt x="14676" y="7902"/>
                    <a:pt x="14676" y="7639"/>
                  </a:cubicBezTo>
                  <a:cubicBezTo>
                    <a:pt x="14676" y="7639"/>
                    <a:pt x="14968" y="7112"/>
                    <a:pt x="14676" y="7112"/>
                  </a:cubicBezTo>
                  <a:cubicBezTo>
                    <a:pt x="14968" y="7112"/>
                    <a:pt x="14968" y="7376"/>
                    <a:pt x="15260" y="7376"/>
                  </a:cubicBezTo>
                  <a:cubicBezTo>
                    <a:pt x="14968" y="7112"/>
                    <a:pt x="15552" y="7639"/>
                    <a:pt x="15552" y="7639"/>
                  </a:cubicBezTo>
                  <a:cubicBezTo>
                    <a:pt x="15844" y="7639"/>
                    <a:pt x="15552" y="7112"/>
                    <a:pt x="15844" y="7639"/>
                  </a:cubicBezTo>
                  <a:cubicBezTo>
                    <a:pt x="15844" y="7639"/>
                    <a:pt x="15844" y="7902"/>
                    <a:pt x="15844" y="8166"/>
                  </a:cubicBezTo>
                  <a:cubicBezTo>
                    <a:pt x="16136" y="8166"/>
                    <a:pt x="16136" y="8166"/>
                    <a:pt x="16136" y="8166"/>
                  </a:cubicBezTo>
                  <a:cubicBezTo>
                    <a:pt x="16720" y="8166"/>
                    <a:pt x="17012" y="8166"/>
                    <a:pt x="17595" y="8166"/>
                  </a:cubicBezTo>
                  <a:cubicBezTo>
                    <a:pt x="17887" y="8166"/>
                    <a:pt x="17887" y="8429"/>
                    <a:pt x="17887" y="8429"/>
                  </a:cubicBezTo>
                  <a:cubicBezTo>
                    <a:pt x="17887" y="8429"/>
                    <a:pt x="17887" y="8429"/>
                    <a:pt x="17887" y="8429"/>
                  </a:cubicBezTo>
                  <a:cubicBezTo>
                    <a:pt x="17887" y="8429"/>
                    <a:pt x="17887" y="8429"/>
                    <a:pt x="17887" y="8693"/>
                  </a:cubicBezTo>
                  <a:cubicBezTo>
                    <a:pt x="17595" y="8693"/>
                    <a:pt x="17887" y="8693"/>
                    <a:pt x="17595" y="8956"/>
                  </a:cubicBezTo>
                  <a:cubicBezTo>
                    <a:pt x="17595" y="8956"/>
                    <a:pt x="17304" y="8956"/>
                    <a:pt x="17304" y="9220"/>
                  </a:cubicBezTo>
                  <a:cubicBezTo>
                    <a:pt x="17012" y="9220"/>
                    <a:pt x="17304" y="9746"/>
                    <a:pt x="17304" y="9746"/>
                  </a:cubicBezTo>
                  <a:cubicBezTo>
                    <a:pt x="17304" y="9746"/>
                    <a:pt x="17304" y="9746"/>
                    <a:pt x="17304" y="9746"/>
                  </a:cubicBezTo>
                  <a:cubicBezTo>
                    <a:pt x="17595" y="9746"/>
                    <a:pt x="17595" y="10010"/>
                    <a:pt x="17595" y="9746"/>
                  </a:cubicBezTo>
                  <a:cubicBezTo>
                    <a:pt x="17595" y="9746"/>
                    <a:pt x="17595" y="9746"/>
                    <a:pt x="17595" y="9483"/>
                  </a:cubicBezTo>
                  <a:cubicBezTo>
                    <a:pt x="17595" y="9483"/>
                    <a:pt x="17887" y="9483"/>
                    <a:pt x="17887" y="9483"/>
                  </a:cubicBezTo>
                  <a:cubicBezTo>
                    <a:pt x="17887" y="9220"/>
                    <a:pt x="17887" y="9483"/>
                    <a:pt x="18179" y="9483"/>
                  </a:cubicBezTo>
                  <a:cubicBezTo>
                    <a:pt x="18179" y="10010"/>
                    <a:pt x="18179" y="10273"/>
                    <a:pt x="18471" y="10800"/>
                  </a:cubicBezTo>
                  <a:cubicBezTo>
                    <a:pt x="18471" y="10537"/>
                    <a:pt x="18471" y="10537"/>
                    <a:pt x="18471" y="10537"/>
                  </a:cubicBezTo>
                  <a:cubicBezTo>
                    <a:pt x="18763" y="10800"/>
                    <a:pt x="18763" y="10800"/>
                    <a:pt x="18763" y="10537"/>
                  </a:cubicBezTo>
                  <a:cubicBezTo>
                    <a:pt x="18763" y="10273"/>
                    <a:pt x="18763" y="10273"/>
                    <a:pt x="18763" y="10010"/>
                  </a:cubicBezTo>
                  <a:cubicBezTo>
                    <a:pt x="18763" y="9746"/>
                    <a:pt x="18763" y="10010"/>
                    <a:pt x="18763" y="9746"/>
                  </a:cubicBezTo>
                  <a:cubicBezTo>
                    <a:pt x="19055" y="9483"/>
                    <a:pt x="18763" y="9220"/>
                    <a:pt x="18763" y="8956"/>
                  </a:cubicBezTo>
                  <a:cubicBezTo>
                    <a:pt x="18763" y="9220"/>
                    <a:pt x="19347" y="9220"/>
                    <a:pt x="19347" y="9220"/>
                  </a:cubicBezTo>
                  <a:cubicBezTo>
                    <a:pt x="19347" y="9220"/>
                    <a:pt x="19639" y="8693"/>
                    <a:pt x="19639" y="8693"/>
                  </a:cubicBezTo>
                  <a:cubicBezTo>
                    <a:pt x="19639" y="8429"/>
                    <a:pt x="19639" y="8429"/>
                    <a:pt x="19639" y="8166"/>
                  </a:cubicBezTo>
                  <a:cubicBezTo>
                    <a:pt x="19639" y="8166"/>
                    <a:pt x="19639" y="8166"/>
                    <a:pt x="19639" y="8166"/>
                  </a:cubicBezTo>
                  <a:cubicBezTo>
                    <a:pt x="19639" y="7902"/>
                    <a:pt x="19639" y="7902"/>
                    <a:pt x="19639" y="7902"/>
                  </a:cubicBezTo>
                  <a:cubicBezTo>
                    <a:pt x="19931" y="7639"/>
                    <a:pt x="19931" y="7639"/>
                    <a:pt x="19639" y="7376"/>
                  </a:cubicBezTo>
                  <a:cubicBezTo>
                    <a:pt x="19639" y="7112"/>
                    <a:pt x="19931" y="7112"/>
                    <a:pt x="19931" y="6849"/>
                  </a:cubicBezTo>
                  <a:cubicBezTo>
                    <a:pt x="20222" y="6585"/>
                    <a:pt x="20222" y="6585"/>
                    <a:pt x="20514" y="6585"/>
                  </a:cubicBezTo>
                  <a:cubicBezTo>
                    <a:pt x="20806" y="6585"/>
                    <a:pt x="20806" y="6585"/>
                    <a:pt x="21098" y="6585"/>
                  </a:cubicBezTo>
                  <a:cubicBezTo>
                    <a:pt x="21098" y="6585"/>
                    <a:pt x="20806" y="6322"/>
                    <a:pt x="20806" y="6322"/>
                  </a:cubicBezTo>
                  <a:close/>
                </a:path>
              </a:pathLst>
            </a:custGeom>
            <a:solidFill>
              <a:srgbClr val="7BB5E9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Shape">
              <a:extLst>
                <a:ext uri="{FF2B5EF4-FFF2-40B4-BE49-F238E27FC236}">
                  <a16:creationId xmlns:a16="http://schemas.microsoft.com/office/drawing/2014/main" id="{1FA6E94E-D81B-4BE0-87F4-661B7C065F5C}"/>
                </a:ext>
              </a:extLst>
            </p:cNvPr>
            <p:cNvSpPr/>
            <p:nvPr/>
          </p:nvSpPr>
          <p:spPr>
            <a:xfrm>
              <a:off x="2767737" y="1753835"/>
              <a:ext cx="149765" cy="48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600" extrusionOk="0">
                  <a:moveTo>
                    <a:pt x="20661" y="8100"/>
                  </a:moveTo>
                  <a:cubicBezTo>
                    <a:pt x="20661" y="8100"/>
                    <a:pt x="19722" y="8100"/>
                    <a:pt x="18783" y="8100"/>
                  </a:cubicBezTo>
                  <a:cubicBezTo>
                    <a:pt x="19722" y="5400"/>
                    <a:pt x="18783" y="5400"/>
                    <a:pt x="18783" y="5400"/>
                  </a:cubicBezTo>
                  <a:cubicBezTo>
                    <a:pt x="19722" y="5400"/>
                    <a:pt x="18783" y="5400"/>
                    <a:pt x="17843" y="2700"/>
                  </a:cubicBezTo>
                  <a:cubicBezTo>
                    <a:pt x="18783" y="2700"/>
                    <a:pt x="18783" y="2700"/>
                    <a:pt x="19722" y="2700"/>
                  </a:cubicBezTo>
                  <a:cubicBezTo>
                    <a:pt x="18783" y="2700"/>
                    <a:pt x="17843" y="2700"/>
                    <a:pt x="17843" y="2700"/>
                  </a:cubicBezTo>
                  <a:cubicBezTo>
                    <a:pt x="16904" y="2700"/>
                    <a:pt x="16904" y="2700"/>
                    <a:pt x="16904" y="0"/>
                  </a:cubicBezTo>
                  <a:cubicBezTo>
                    <a:pt x="15965" y="0"/>
                    <a:pt x="15965" y="2700"/>
                    <a:pt x="15026" y="2700"/>
                  </a:cubicBezTo>
                  <a:cubicBezTo>
                    <a:pt x="15026" y="2700"/>
                    <a:pt x="15026" y="2700"/>
                    <a:pt x="14087" y="2700"/>
                  </a:cubicBezTo>
                  <a:cubicBezTo>
                    <a:pt x="14087" y="2700"/>
                    <a:pt x="14087" y="5400"/>
                    <a:pt x="13148" y="5400"/>
                  </a:cubicBezTo>
                  <a:cubicBezTo>
                    <a:pt x="13148" y="5400"/>
                    <a:pt x="12209" y="2700"/>
                    <a:pt x="12209" y="2700"/>
                  </a:cubicBezTo>
                  <a:cubicBezTo>
                    <a:pt x="12209" y="5400"/>
                    <a:pt x="13148" y="5400"/>
                    <a:pt x="12209" y="5400"/>
                  </a:cubicBezTo>
                  <a:cubicBezTo>
                    <a:pt x="12209" y="5400"/>
                    <a:pt x="11270" y="2700"/>
                    <a:pt x="10330" y="2700"/>
                  </a:cubicBezTo>
                  <a:cubicBezTo>
                    <a:pt x="10330" y="5400"/>
                    <a:pt x="10330" y="5400"/>
                    <a:pt x="10330" y="5400"/>
                  </a:cubicBezTo>
                  <a:cubicBezTo>
                    <a:pt x="9391" y="5400"/>
                    <a:pt x="9391" y="5400"/>
                    <a:pt x="9391" y="5400"/>
                  </a:cubicBezTo>
                  <a:cubicBezTo>
                    <a:pt x="8452" y="2700"/>
                    <a:pt x="8452" y="5400"/>
                    <a:pt x="7513" y="8100"/>
                  </a:cubicBezTo>
                  <a:cubicBezTo>
                    <a:pt x="7513" y="8100"/>
                    <a:pt x="7513" y="8100"/>
                    <a:pt x="6574" y="8100"/>
                  </a:cubicBezTo>
                  <a:cubicBezTo>
                    <a:pt x="6574" y="8100"/>
                    <a:pt x="6574" y="8100"/>
                    <a:pt x="6574" y="10800"/>
                  </a:cubicBezTo>
                  <a:cubicBezTo>
                    <a:pt x="6574" y="8100"/>
                    <a:pt x="6574" y="8100"/>
                    <a:pt x="5635" y="8100"/>
                  </a:cubicBezTo>
                  <a:cubicBezTo>
                    <a:pt x="6574" y="8100"/>
                    <a:pt x="6574" y="8100"/>
                    <a:pt x="6574" y="8100"/>
                  </a:cubicBezTo>
                  <a:cubicBezTo>
                    <a:pt x="5635" y="8100"/>
                    <a:pt x="5635" y="8100"/>
                    <a:pt x="5635" y="5400"/>
                  </a:cubicBezTo>
                  <a:cubicBezTo>
                    <a:pt x="6574" y="8100"/>
                    <a:pt x="6574" y="5400"/>
                    <a:pt x="6574" y="5400"/>
                  </a:cubicBezTo>
                  <a:cubicBezTo>
                    <a:pt x="6574" y="5400"/>
                    <a:pt x="6574" y="5400"/>
                    <a:pt x="6574" y="5400"/>
                  </a:cubicBezTo>
                  <a:cubicBezTo>
                    <a:pt x="5635" y="2700"/>
                    <a:pt x="4696" y="0"/>
                    <a:pt x="3757" y="2700"/>
                  </a:cubicBezTo>
                  <a:cubicBezTo>
                    <a:pt x="3757" y="2700"/>
                    <a:pt x="4696" y="2700"/>
                    <a:pt x="4696" y="2700"/>
                  </a:cubicBezTo>
                  <a:cubicBezTo>
                    <a:pt x="4696" y="2700"/>
                    <a:pt x="3757" y="2700"/>
                    <a:pt x="3757" y="2700"/>
                  </a:cubicBezTo>
                  <a:cubicBezTo>
                    <a:pt x="4696" y="2700"/>
                    <a:pt x="4696" y="5400"/>
                    <a:pt x="3757" y="5400"/>
                  </a:cubicBezTo>
                  <a:cubicBezTo>
                    <a:pt x="4696" y="5400"/>
                    <a:pt x="3757" y="5400"/>
                    <a:pt x="3757" y="5400"/>
                  </a:cubicBezTo>
                  <a:cubicBezTo>
                    <a:pt x="3757" y="2700"/>
                    <a:pt x="2817" y="2700"/>
                    <a:pt x="2817" y="2700"/>
                  </a:cubicBezTo>
                  <a:cubicBezTo>
                    <a:pt x="2817" y="2700"/>
                    <a:pt x="2817" y="5400"/>
                    <a:pt x="2817" y="5400"/>
                  </a:cubicBezTo>
                  <a:cubicBezTo>
                    <a:pt x="1878" y="2700"/>
                    <a:pt x="1878" y="5400"/>
                    <a:pt x="2817" y="5400"/>
                  </a:cubicBezTo>
                  <a:cubicBezTo>
                    <a:pt x="1878" y="5400"/>
                    <a:pt x="1878" y="5400"/>
                    <a:pt x="1878" y="5400"/>
                  </a:cubicBezTo>
                  <a:cubicBezTo>
                    <a:pt x="1878" y="5400"/>
                    <a:pt x="2817" y="5400"/>
                    <a:pt x="2817" y="5400"/>
                  </a:cubicBezTo>
                  <a:cubicBezTo>
                    <a:pt x="1878" y="8100"/>
                    <a:pt x="1878" y="5400"/>
                    <a:pt x="939" y="5400"/>
                  </a:cubicBezTo>
                  <a:cubicBezTo>
                    <a:pt x="939" y="8100"/>
                    <a:pt x="939" y="8100"/>
                    <a:pt x="1878" y="8100"/>
                  </a:cubicBezTo>
                  <a:cubicBezTo>
                    <a:pt x="939" y="8100"/>
                    <a:pt x="939" y="8100"/>
                    <a:pt x="0" y="8100"/>
                  </a:cubicBezTo>
                  <a:cubicBezTo>
                    <a:pt x="1878" y="10800"/>
                    <a:pt x="3757" y="5400"/>
                    <a:pt x="5635" y="8100"/>
                  </a:cubicBezTo>
                  <a:cubicBezTo>
                    <a:pt x="4696" y="8100"/>
                    <a:pt x="4696" y="10800"/>
                    <a:pt x="3757" y="10800"/>
                  </a:cubicBezTo>
                  <a:cubicBezTo>
                    <a:pt x="4696" y="10800"/>
                    <a:pt x="4696" y="10800"/>
                    <a:pt x="5635" y="10800"/>
                  </a:cubicBezTo>
                  <a:cubicBezTo>
                    <a:pt x="4696" y="13500"/>
                    <a:pt x="2817" y="10800"/>
                    <a:pt x="1878" y="10800"/>
                  </a:cubicBezTo>
                  <a:cubicBezTo>
                    <a:pt x="939" y="13500"/>
                    <a:pt x="939" y="13500"/>
                    <a:pt x="1878" y="13500"/>
                  </a:cubicBezTo>
                  <a:cubicBezTo>
                    <a:pt x="2817" y="13500"/>
                    <a:pt x="3757" y="13500"/>
                    <a:pt x="3757" y="13500"/>
                  </a:cubicBezTo>
                  <a:cubicBezTo>
                    <a:pt x="3757" y="16200"/>
                    <a:pt x="4696" y="13500"/>
                    <a:pt x="5635" y="13500"/>
                  </a:cubicBezTo>
                  <a:cubicBezTo>
                    <a:pt x="4696" y="13500"/>
                    <a:pt x="3757" y="16200"/>
                    <a:pt x="4696" y="16200"/>
                  </a:cubicBezTo>
                  <a:cubicBezTo>
                    <a:pt x="4696" y="16200"/>
                    <a:pt x="4696" y="16200"/>
                    <a:pt x="3757" y="16200"/>
                  </a:cubicBezTo>
                  <a:cubicBezTo>
                    <a:pt x="4696" y="16200"/>
                    <a:pt x="4696" y="16200"/>
                    <a:pt x="5635" y="16200"/>
                  </a:cubicBezTo>
                  <a:cubicBezTo>
                    <a:pt x="4696" y="16200"/>
                    <a:pt x="4696" y="18900"/>
                    <a:pt x="3757" y="18900"/>
                  </a:cubicBezTo>
                  <a:cubicBezTo>
                    <a:pt x="3757" y="18900"/>
                    <a:pt x="2817" y="18900"/>
                    <a:pt x="2817" y="18900"/>
                  </a:cubicBezTo>
                  <a:cubicBezTo>
                    <a:pt x="1878" y="21600"/>
                    <a:pt x="5635" y="18900"/>
                    <a:pt x="5635" y="18900"/>
                  </a:cubicBezTo>
                  <a:cubicBezTo>
                    <a:pt x="5635" y="18900"/>
                    <a:pt x="5635" y="18900"/>
                    <a:pt x="5635" y="18900"/>
                  </a:cubicBezTo>
                  <a:cubicBezTo>
                    <a:pt x="5635" y="21600"/>
                    <a:pt x="6574" y="21600"/>
                    <a:pt x="6574" y="18900"/>
                  </a:cubicBezTo>
                  <a:cubicBezTo>
                    <a:pt x="6574" y="21600"/>
                    <a:pt x="6574" y="21600"/>
                    <a:pt x="6574" y="21600"/>
                  </a:cubicBezTo>
                  <a:cubicBezTo>
                    <a:pt x="6574" y="21600"/>
                    <a:pt x="7513" y="21600"/>
                    <a:pt x="7513" y="21600"/>
                  </a:cubicBezTo>
                  <a:cubicBezTo>
                    <a:pt x="8452" y="21600"/>
                    <a:pt x="9391" y="21600"/>
                    <a:pt x="11270" y="21600"/>
                  </a:cubicBezTo>
                  <a:cubicBezTo>
                    <a:pt x="11270" y="21600"/>
                    <a:pt x="11270" y="21600"/>
                    <a:pt x="12209" y="21600"/>
                  </a:cubicBezTo>
                  <a:cubicBezTo>
                    <a:pt x="13148" y="18900"/>
                    <a:pt x="15026" y="18900"/>
                    <a:pt x="16904" y="16200"/>
                  </a:cubicBezTo>
                  <a:cubicBezTo>
                    <a:pt x="16904" y="16200"/>
                    <a:pt x="17843" y="16200"/>
                    <a:pt x="18783" y="16200"/>
                  </a:cubicBezTo>
                  <a:cubicBezTo>
                    <a:pt x="18783" y="16200"/>
                    <a:pt x="18783" y="13500"/>
                    <a:pt x="18783" y="13500"/>
                  </a:cubicBezTo>
                  <a:cubicBezTo>
                    <a:pt x="18783" y="13500"/>
                    <a:pt x="21600" y="10800"/>
                    <a:pt x="20661" y="10800"/>
                  </a:cubicBezTo>
                  <a:cubicBezTo>
                    <a:pt x="20661" y="10800"/>
                    <a:pt x="20661" y="8100"/>
                    <a:pt x="20661" y="81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" name="Shape">
              <a:extLst>
                <a:ext uri="{FF2B5EF4-FFF2-40B4-BE49-F238E27FC236}">
                  <a16:creationId xmlns:a16="http://schemas.microsoft.com/office/drawing/2014/main" id="{56A7E2FB-04EB-4E36-A6AE-DF21D68B81E3}"/>
                </a:ext>
              </a:extLst>
            </p:cNvPr>
            <p:cNvSpPr/>
            <p:nvPr/>
          </p:nvSpPr>
          <p:spPr>
            <a:xfrm>
              <a:off x="3329055" y="2056367"/>
              <a:ext cx="101843" cy="4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400"/>
                  </a:moveTo>
                  <a:cubicBezTo>
                    <a:pt x="21600" y="2700"/>
                    <a:pt x="21600" y="2700"/>
                    <a:pt x="20160" y="2700"/>
                  </a:cubicBezTo>
                  <a:cubicBezTo>
                    <a:pt x="20160" y="2700"/>
                    <a:pt x="20160" y="0"/>
                    <a:pt x="20160" y="0"/>
                  </a:cubicBezTo>
                  <a:cubicBezTo>
                    <a:pt x="18720" y="0"/>
                    <a:pt x="18720" y="2700"/>
                    <a:pt x="18720" y="2700"/>
                  </a:cubicBezTo>
                  <a:cubicBezTo>
                    <a:pt x="17280" y="0"/>
                    <a:pt x="17280" y="0"/>
                    <a:pt x="17280" y="0"/>
                  </a:cubicBezTo>
                  <a:cubicBezTo>
                    <a:pt x="15840" y="0"/>
                    <a:pt x="14400" y="0"/>
                    <a:pt x="14400" y="0"/>
                  </a:cubicBezTo>
                  <a:cubicBezTo>
                    <a:pt x="14400" y="0"/>
                    <a:pt x="14400" y="2700"/>
                    <a:pt x="12960" y="2700"/>
                  </a:cubicBezTo>
                  <a:cubicBezTo>
                    <a:pt x="12960" y="2700"/>
                    <a:pt x="12960" y="2700"/>
                    <a:pt x="11520" y="2700"/>
                  </a:cubicBezTo>
                  <a:cubicBezTo>
                    <a:pt x="11520" y="2700"/>
                    <a:pt x="10080" y="2700"/>
                    <a:pt x="8640" y="2700"/>
                  </a:cubicBezTo>
                  <a:cubicBezTo>
                    <a:pt x="8640" y="5400"/>
                    <a:pt x="8640" y="5400"/>
                    <a:pt x="8640" y="5400"/>
                  </a:cubicBezTo>
                  <a:cubicBezTo>
                    <a:pt x="7200" y="8100"/>
                    <a:pt x="5760" y="5400"/>
                    <a:pt x="4320" y="5400"/>
                  </a:cubicBezTo>
                  <a:cubicBezTo>
                    <a:pt x="2880" y="5400"/>
                    <a:pt x="2880" y="5400"/>
                    <a:pt x="2880" y="5400"/>
                  </a:cubicBezTo>
                  <a:cubicBezTo>
                    <a:pt x="1440" y="8100"/>
                    <a:pt x="1440" y="5400"/>
                    <a:pt x="0" y="8100"/>
                  </a:cubicBezTo>
                  <a:cubicBezTo>
                    <a:pt x="2880" y="8100"/>
                    <a:pt x="1440" y="8100"/>
                    <a:pt x="1440" y="10800"/>
                  </a:cubicBezTo>
                  <a:cubicBezTo>
                    <a:pt x="1440" y="10800"/>
                    <a:pt x="1440" y="10800"/>
                    <a:pt x="1440" y="10800"/>
                  </a:cubicBezTo>
                  <a:cubicBezTo>
                    <a:pt x="1440" y="13500"/>
                    <a:pt x="0" y="13500"/>
                    <a:pt x="0" y="13500"/>
                  </a:cubicBezTo>
                  <a:cubicBezTo>
                    <a:pt x="0" y="13500"/>
                    <a:pt x="1440" y="16200"/>
                    <a:pt x="2880" y="18900"/>
                  </a:cubicBezTo>
                  <a:cubicBezTo>
                    <a:pt x="4320" y="18900"/>
                    <a:pt x="4320" y="21600"/>
                    <a:pt x="5760" y="21600"/>
                  </a:cubicBezTo>
                  <a:cubicBezTo>
                    <a:pt x="7200" y="21600"/>
                    <a:pt x="8640" y="21600"/>
                    <a:pt x="10080" y="18900"/>
                  </a:cubicBezTo>
                  <a:cubicBezTo>
                    <a:pt x="11520" y="18900"/>
                    <a:pt x="11520" y="18900"/>
                    <a:pt x="12960" y="18900"/>
                  </a:cubicBezTo>
                  <a:cubicBezTo>
                    <a:pt x="15840" y="18900"/>
                    <a:pt x="17280" y="18900"/>
                    <a:pt x="17280" y="13500"/>
                  </a:cubicBezTo>
                  <a:cubicBezTo>
                    <a:pt x="18720" y="13500"/>
                    <a:pt x="18720" y="10800"/>
                    <a:pt x="18720" y="8100"/>
                  </a:cubicBezTo>
                  <a:cubicBezTo>
                    <a:pt x="20160" y="5400"/>
                    <a:pt x="21600" y="5400"/>
                    <a:pt x="21600" y="54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Oval">
              <a:extLst>
                <a:ext uri="{FF2B5EF4-FFF2-40B4-BE49-F238E27FC236}">
                  <a16:creationId xmlns:a16="http://schemas.microsoft.com/office/drawing/2014/main" id="{C843F6DC-F3F7-4828-B3E6-7591AB060181}"/>
                </a:ext>
              </a:extLst>
            </p:cNvPr>
            <p:cNvSpPr/>
            <p:nvPr/>
          </p:nvSpPr>
          <p:spPr>
            <a:xfrm>
              <a:off x="5039461" y="2527089"/>
              <a:ext cx="9474" cy="0"/>
            </a:xfrm>
            <a:prstGeom prst="ellipse">
              <a:avLst/>
            </a:pr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" name="Shape">
              <a:extLst>
                <a:ext uri="{FF2B5EF4-FFF2-40B4-BE49-F238E27FC236}">
                  <a16:creationId xmlns:a16="http://schemas.microsoft.com/office/drawing/2014/main" id="{14D85B79-B659-4EE2-A909-8F004200C526}"/>
                </a:ext>
              </a:extLst>
            </p:cNvPr>
            <p:cNvSpPr/>
            <p:nvPr/>
          </p:nvSpPr>
          <p:spPr>
            <a:xfrm>
              <a:off x="1474571" y="2636044"/>
              <a:ext cx="114870" cy="5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0"/>
                  </a:moveTo>
                  <a:cubicBezTo>
                    <a:pt x="20329" y="7200"/>
                    <a:pt x="20329" y="4800"/>
                    <a:pt x="20329" y="4800"/>
                  </a:cubicBezTo>
                  <a:cubicBezTo>
                    <a:pt x="20329" y="4800"/>
                    <a:pt x="20329" y="7200"/>
                    <a:pt x="20329" y="7200"/>
                  </a:cubicBezTo>
                  <a:cubicBezTo>
                    <a:pt x="20329" y="7200"/>
                    <a:pt x="19059" y="7200"/>
                    <a:pt x="19059" y="7200"/>
                  </a:cubicBezTo>
                  <a:cubicBezTo>
                    <a:pt x="19059" y="7200"/>
                    <a:pt x="19059" y="4800"/>
                    <a:pt x="17788" y="4800"/>
                  </a:cubicBezTo>
                  <a:cubicBezTo>
                    <a:pt x="19059" y="4800"/>
                    <a:pt x="19059" y="4800"/>
                    <a:pt x="19059" y="4800"/>
                  </a:cubicBezTo>
                  <a:cubicBezTo>
                    <a:pt x="19059" y="4800"/>
                    <a:pt x="17788" y="2400"/>
                    <a:pt x="17788" y="2400"/>
                  </a:cubicBezTo>
                  <a:cubicBezTo>
                    <a:pt x="17788" y="2400"/>
                    <a:pt x="17788" y="2400"/>
                    <a:pt x="17788" y="2400"/>
                  </a:cubicBezTo>
                  <a:cubicBezTo>
                    <a:pt x="16518" y="2400"/>
                    <a:pt x="16518" y="0"/>
                    <a:pt x="15247" y="0"/>
                  </a:cubicBezTo>
                  <a:cubicBezTo>
                    <a:pt x="15247" y="0"/>
                    <a:pt x="13976" y="2400"/>
                    <a:pt x="13976" y="2400"/>
                  </a:cubicBezTo>
                  <a:cubicBezTo>
                    <a:pt x="13976" y="2400"/>
                    <a:pt x="12706" y="0"/>
                    <a:pt x="12706" y="0"/>
                  </a:cubicBezTo>
                  <a:cubicBezTo>
                    <a:pt x="12706" y="2400"/>
                    <a:pt x="10165" y="2400"/>
                    <a:pt x="8894" y="2400"/>
                  </a:cubicBezTo>
                  <a:cubicBezTo>
                    <a:pt x="7624" y="2400"/>
                    <a:pt x="6353" y="2400"/>
                    <a:pt x="5082" y="2400"/>
                  </a:cubicBezTo>
                  <a:cubicBezTo>
                    <a:pt x="3812" y="2400"/>
                    <a:pt x="2541" y="4800"/>
                    <a:pt x="1271" y="7200"/>
                  </a:cubicBezTo>
                  <a:cubicBezTo>
                    <a:pt x="1271" y="9600"/>
                    <a:pt x="1271" y="9600"/>
                    <a:pt x="0" y="12000"/>
                  </a:cubicBezTo>
                  <a:cubicBezTo>
                    <a:pt x="1271" y="12000"/>
                    <a:pt x="1271" y="12000"/>
                    <a:pt x="2541" y="14400"/>
                  </a:cubicBezTo>
                  <a:cubicBezTo>
                    <a:pt x="2541" y="14400"/>
                    <a:pt x="2541" y="14400"/>
                    <a:pt x="2541" y="14400"/>
                  </a:cubicBezTo>
                  <a:cubicBezTo>
                    <a:pt x="3812" y="14400"/>
                    <a:pt x="3812" y="16800"/>
                    <a:pt x="3812" y="16800"/>
                  </a:cubicBezTo>
                  <a:cubicBezTo>
                    <a:pt x="3812" y="16800"/>
                    <a:pt x="3812" y="16800"/>
                    <a:pt x="3812" y="16800"/>
                  </a:cubicBezTo>
                  <a:cubicBezTo>
                    <a:pt x="3812" y="16800"/>
                    <a:pt x="5082" y="14400"/>
                    <a:pt x="5082" y="16800"/>
                  </a:cubicBezTo>
                  <a:cubicBezTo>
                    <a:pt x="6353" y="16800"/>
                    <a:pt x="5082" y="19200"/>
                    <a:pt x="5082" y="19200"/>
                  </a:cubicBezTo>
                  <a:cubicBezTo>
                    <a:pt x="6353" y="19200"/>
                    <a:pt x="6353" y="21600"/>
                    <a:pt x="6353" y="21600"/>
                  </a:cubicBezTo>
                  <a:cubicBezTo>
                    <a:pt x="7624" y="21600"/>
                    <a:pt x="8894" y="21600"/>
                    <a:pt x="8894" y="19200"/>
                  </a:cubicBezTo>
                  <a:cubicBezTo>
                    <a:pt x="8894" y="16800"/>
                    <a:pt x="8894" y="19200"/>
                    <a:pt x="10165" y="16800"/>
                  </a:cubicBezTo>
                  <a:cubicBezTo>
                    <a:pt x="10165" y="16800"/>
                    <a:pt x="11435" y="14400"/>
                    <a:pt x="11435" y="14400"/>
                  </a:cubicBezTo>
                  <a:cubicBezTo>
                    <a:pt x="11435" y="16800"/>
                    <a:pt x="13976" y="14400"/>
                    <a:pt x="13976" y="12000"/>
                  </a:cubicBezTo>
                  <a:cubicBezTo>
                    <a:pt x="13976" y="12000"/>
                    <a:pt x="15247" y="12000"/>
                    <a:pt x="15247" y="12000"/>
                  </a:cubicBezTo>
                  <a:cubicBezTo>
                    <a:pt x="15247" y="9600"/>
                    <a:pt x="15247" y="9600"/>
                    <a:pt x="16518" y="9600"/>
                  </a:cubicBezTo>
                  <a:cubicBezTo>
                    <a:pt x="16518" y="9600"/>
                    <a:pt x="16518" y="9600"/>
                    <a:pt x="16518" y="9600"/>
                  </a:cubicBezTo>
                  <a:cubicBezTo>
                    <a:pt x="17788" y="9600"/>
                    <a:pt x="17788" y="9600"/>
                    <a:pt x="17788" y="9600"/>
                  </a:cubicBezTo>
                  <a:cubicBezTo>
                    <a:pt x="17788" y="9600"/>
                    <a:pt x="19059" y="9600"/>
                    <a:pt x="19059" y="9600"/>
                  </a:cubicBezTo>
                  <a:cubicBezTo>
                    <a:pt x="20329" y="9600"/>
                    <a:pt x="21600" y="7200"/>
                    <a:pt x="21600" y="72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Shape">
              <a:extLst>
                <a:ext uri="{FF2B5EF4-FFF2-40B4-BE49-F238E27FC236}">
                  <a16:creationId xmlns:a16="http://schemas.microsoft.com/office/drawing/2014/main" id="{25E86421-4C52-42E7-B301-1F6B6A09AA43}"/>
                </a:ext>
              </a:extLst>
            </p:cNvPr>
            <p:cNvSpPr/>
            <p:nvPr/>
          </p:nvSpPr>
          <p:spPr>
            <a:xfrm>
              <a:off x="1750326" y="2569401"/>
              <a:ext cx="50361" cy="3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65" h="21600" extrusionOk="0">
                  <a:moveTo>
                    <a:pt x="17182" y="8640"/>
                  </a:moveTo>
                  <a:cubicBezTo>
                    <a:pt x="19582" y="0"/>
                    <a:pt x="12382" y="0"/>
                    <a:pt x="9982" y="0"/>
                  </a:cubicBezTo>
                  <a:cubicBezTo>
                    <a:pt x="7582" y="0"/>
                    <a:pt x="7582" y="0"/>
                    <a:pt x="7582" y="0"/>
                  </a:cubicBezTo>
                  <a:cubicBezTo>
                    <a:pt x="7582" y="4320"/>
                    <a:pt x="7582" y="0"/>
                    <a:pt x="9982" y="4320"/>
                  </a:cubicBezTo>
                  <a:cubicBezTo>
                    <a:pt x="12382" y="4320"/>
                    <a:pt x="12382" y="4320"/>
                    <a:pt x="9982" y="8640"/>
                  </a:cubicBezTo>
                  <a:cubicBezTo>
                    <a:pt x="12382" y="12960"/>
                    <a:pt x="12382" y="17280"/>
                    <a:pt x="9982" y="17280"/>
                  </a:cubicBezTo>
                  <a:cubicBezTo>
                    <a:pt x="7582" y="17280"/>
                    <a:pt x="-2018" y="12960"/>
                    <a:pt x="382" y="17280"/>
                  </a:cubicBezTo>
                  <a:cubicBezTo>
                    <a:pt x="382" y="17280"/>
                    <a:pt x="2782" y="21600"/>
                    <a:pt x="2782" y="21600"/>
                  </a:cubicBezTo>
                  <a:cubicBezTo>
                    <a:pt x="2782" y="21600"/>
                    <a:pt x="5182" y="21600"/>
                    <a:pt x="5182" y="21600"/>
                  </a:cubicBezTo>
                  <a:cubicBezTo>
                    <a:pt x="7582" y="21600"/>
                    <a:pt x="14782" y="17280"/>
                    <a:pt x="14782" y="21600"/>
                  </a:cubicBezTo>
                  <a:cubicBezTo>
                    <a:pt x="17182" y="17280"/>
                    <a:pt x="14782" y="17280"/>
                    <a:pt x="14782" y="17280"/>
                  </a:cubicBezTo>
                  <a:cubicBezTo>
                    <a:pt x="17182" y="17280"/>
                    <a:pt x="17182" y="12960"/>
                    <a:pt x="17182" y="12960"/>
                  </a:cubicBezTo>
                  <a:cubicBezTo>
                    <a:pt x="17182" y="8640"/>
                    <a:pt x="17182" y="8640"/>
                    <a:pt x="17182" y="864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5A819D54-0E53-4D49-B2EC-0DAC8F9D46CD}"/>
                </a:ext>
              </a:extLst>
            </p:cNvPr>
            <p:cNvSpPr/>
            <p:nvPr/>
          </p:nvSpPr>
          <p:spPr>
            <a:xfrm>
              <a:off x="1961285" y="2774615"/>
              <a:ext cx="81712" cy="12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543"/>
                  </a:moveTo>
                  <a:cubicBezTo>
                    <a:pt x="21600" y="19543"/>
                    <a:pt x="19800" y="18514"/>
                    <a:pt x="19800" y="17486"/>
                  </a:cubicBezTo>
                  <a:cubicBezTo>
                    <a:pt x="19800" y="16457"/>
                    <a:pt x="19800" y="16457"/>
                    <a:pt x="19800" y="16457"/>
                  </a:cubicBezTo>
                  <a:cubicBezTo>
                    <a:pt x="19800" y="16457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8000" y="15429"/>
                    <a:pt x="18000" y="15429"/>
                    <a:pt x="18000" y="15429"/>
                  </a:cubicBezTo>
                  <a:cubicBezTo>
                    <a:pt x="16200" y="15429"/>
                    <a:pt x="18000" y="15429"/>
                    <a:pt x="18000" y="15429"/>
                  </a:cubicBezTo>
                  <a:cubicBezTo>
                    <a:pt x="16200" y="14400"/>
                    <a:pt x="16200" y="13371"/>
                    <a:pt x="16200" y="13371"/>
                  </a:cubicBezTo>
                  <a:cubicBezTo>
                    <a:pt x="14400" y="12343"/>
                    <a:pt x="16200" y="11314"/>
                    <a:pt x="16200" y="10286"/>
                  </a:cubicBezTo>
                  <a:cubicBezTo>
                    <a:pt x="18000" y="10286"/>
                    <a:pt x="18000" y="10286"/>
                    <a:pt x="19800" y="9257"/>
                  </a:cubicBezTo>
                  <a:cubicBezTo>
                    <a:pt x="19800" y="9257"/>
                    <a:pt x="19800" y="9257"/>
                    <a:pt x="19800" y="9257"/>
                  </a:cubicBezTo>
                  <a:cubicBezTo>
                    <a:pt x="19800" y="9257"/>
                    <a:pt x="19800" y="9257"/>
                    <a:pt x="19800" y="8229"/>
                  </a:cubicBezTo>
                  <a:cubicBezTo>
                    <a:pt x="19800" y="8229"/>
                    <a:pt x="19800" y="7200"/>
                    <a:pt x="19800" y="7200"/>
                  </a:cubicBezTo>
                  <a:cubicBezTo>
                    <a:pt x="19800" y="6171"/>
                    <a:pt x="18000" y="6171"/>
                    <a:pt x="18000" y="6171"/>
                  </a:cubicBezTo>
                  <a:cubicBezTo>
                    <a:pt x="18000" y="6171"/>
                    <a:pt x="16200" y="5143"/>
                    <a:pt x="16200" y="5143"/>
                  </a:cubicBezTo>
                  <a:cubicBezTo>
                    <a:pt x="14400" y="4114"/>
                    <a:pt x="14400" y="5143"/>
                    <a:pt x="12600" y="6171"/>
                  </a:cubicBezTo>
                  <a:cubicBezTo>
                    <a:pt x="12600" y="5143"/>
                    <a:pt x="14400" y="4114"/>
                    <a:pt x="14400" y="3086"/>
                  </a:cubicBezTo>
                  <a:cubicBezTo>
                    <a:pt x="12600" y="2057"/>
                    <a:pt x="9000" y="1029"/>
                    <a:pt x="9000" y="0"/>
                  </a:cubicBezTo>
                  <a:cubicBezTo>
                    <a:pt x="7200" y="0"/>
                    <a:pt x="7200" y="0"/>
                    <a:pt x="7200" y="0"/>
                  </a:cubicBezTo>
                  <a:cubicBezTo>
                    <a:pt x="9000" y="1029"/>
                    <a:pt x="1800" y="1029"/>
                    <a:pt x="3600" y="3086"/>
                  </a:cubicBezTo>
                  <a:cubicBezTo>
                    <a:pt x="3600" y="3086"/>
                    <a:pt x="3600" y="3086"/>
                    <a:pt x="3600" y="4114"/>
                  </a:cubicBezTo>
                  <a:cubicBezTo>
                    <a:pt x="3600" y="4114"/>
                    <a:pt x="5400" y="4114"/>
                    <a:pt x="5400" y="4114"/>
                  </a:cubicBezTo>
                  <a:cubicBezTo>
                    <a:pt x="5400" y="5143"/>
                    <a:pt x="1800" y="5143"/>
                    <a:pt x="1800" y="5143"/>
                  </a:cubicBezTo>
                  <a:cubicBezTo>
                    <a:pt x="0" y="5143"/>
                    <a:pt x="1800" y="5143"/>
                    <a:pt x="1800" y="6171"/>
                  </a:cubicBezTo>
                  <a:cubicBezTo>
                    <a:pt x="0" y="6171"/>
                    <a:pt x="1800" y="6171"/>
                    <a:pt x="1800" y="7200"/>
                  </a:cubicBezTo>
                  <a:cubicBezTo>
                    <a:pt x="1800" y="7200"/>
                    <a:pt x="0" y="7200"/>
                    <a:pt x="0" y="7200"/>
                  </a:cubicBezTo>
                  <a:cubicBezTo>
                    <a:pt x="0" y="8229"/>
                    <a:pt x="1800" y="9257"/>
                    <a:pt x="3600" y="10286"/>
                  </a:cubicBezTo>
                  <a:cubicBezTo>
                    <a:pt x="3600" y="10286"/>
                    <a:pt x="5400" y="9257"/>
                    <a:pt x="5400" y="9257"/>
                  </a:cubicBezTo>
                  <a:cubicBezTo>
                    <a:pt x="7200" y="10286"/>
                    <a:pt x="5400" y="11314"/>
                    <a:pt x="5400" y="12343"/>
                  </a:cubicBezTo>
                  <a:cubicBezTo>
                    <a:pt x="7200" y="12343"/>
                    <a:pt x="7200" y="12343"/>
                    <a:pt x="7200" y="12343"/>
                  </a:cubicBezTo>
                  <a:cubicBezTo>
                    <a:pt x="7200" y="12343"/>
                    <a:pt x="9000" y="13371"/>
                    <a:pt x="9000" y="13371"/>
                  </a:cubicBezTo>
                  <a:cubicBezTo>
                    <a:pt x="9000" y="14400"/>
                    <a:pt x="7200" y="14400"/>
                    <a:pt x="7200" y="14400"/>
                  </a:cubicBezTo>
                  <a:cubicBezTo>
                    <a:pt x="7200" y="15429"/>
                    <a:pt x="7200" y="15429"/>
                    <a:pt x="5400" y="16457"/>
                  </a:cubicBezTo>
                  <a:cubicBezTo>
                    <a:pt x="5400" y="17486"/>
                    <a:pt x="7200" y="18514"/>
                    <a:pt x="7200" y="19543"/>
                  </a:cubicBezTo>
                  <a:cubicBezTo>
                    <a:pt x="7200" y="20571"/>
                    <a:pt x="7200" y="20571"/>
                    <a:pt x="9000" y="21600"/>
                  </a:cubicBezTo>
                  <a:cubicBezTo>
                    <a:pt x="9000" y="21600"/>
                    <a:pt x="10800" y="21600"/>
                    <a:pt x="10800" y="21600"/>
                  </a:cubicBezTo>
                  <a:cubicBezTo>
                    <a:pt x="12600" y="21600"/>
                    <a:pt x="12600" y="21600"/>
                    <a:pt x="12600" y="21600"/>
                  </a:cubicBezTo>
                  <a:cubicBezTo>
                    <a:pt x="12600" y="21600"/>
                    <a:pt x="12600" y="20571"/>
                    <a:pt x="14400" y="20571"/>
                  </a:cubicBezTo>
                  <a:cubicBezTo>
                    <a:pt x="14400" y="20571"/>
                    <a:pt x="14400" y="21600"/>
                    <a:pt x="14400" y="20571"/>
                  </a:cubicBezTo>
                  <a:cubicBezTo>
                    <a:pt x="14400" y="20571"/>
                    <a:pt x="16200" y="20571"/>
                    <a:pt x="14400" y="20571"/>
                  </a:cubicBezTo>
                  <a:cubicBezTo>
                    <a:pt x="16200" y="20571"/>
                    <a:pt x="18000" y="20571"/>
                    <a:pt x="18000" y="20571"/>
                  </a:cubicBezTo>
                  <a:cubicBezTo>
                    <a:pt x="18000" y="20571"/>
                    <a:pt x="18000" y="19543"/>
                    <a:pt x="19800" y="19543"/>
                  </a:cubicBezTo>
                  <a:cubicBezTo>
                    <a:pt x="19800" y="19543"/>
                    <a:pt x="21600" y="20571"/>
                    <a:pt x="21600" y="19543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Shape">
              <a:extLst>
                <a:ext uri="{FF2B5EF4-FFF2-40B4-BE49-F238E27FC236}">
                  <a16:creationId xmlns:a16="http://schemas.microsoft.com/office/drawing/2014/main" id="{60402BF9-7A09-44C6-9358-5659A4198E7E}"/>
                </a:ext>
              </a:extLst>
            </p:cNvPr>
            <p:cNvSpPr/>
            <p:nvPr/>
          </p:nvSpPr>
          <p:spPr>
            <a:xfrm>
              <a:off x="2760631" y="2696338"/>
              <a:ext cx="50692" cy="3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0" h="21600" extrusionOk="0">
                  <a:moveTo>
                    <a:pt x="18900" y="4320"/>
                  </a:moveTo>
                  <a:cubicBezTo>
                    <a:pt x="18900" y="0"/>
                    <a:pt x="18900" y="0"/>
                    <a:pt x="18900" y="0"/>
                  </a:cubicBezTo>
                  <a:cubicBezTo>
                    <a:pt x="16200" y="0"/>
                    <a:pt x="13500" y="0"/>
                    <a:pt x="8100" y="0"/>
                  </a:cubicBezTo>
                  <a:cubicBezTo>
                    <a:pt x="8100" y="4320"/>
                    <a:pt x="5400" y="4320"/>
                    <a:pt x="5400" y="4320"/>
                  </a:cubicBezTo>
                  <a:cubicBezTo>
                    <a:pt x="2700" y="4320"/>
                    <a:pt x="0" y="4320"/>
                    <a:pt x="0" y="4320"/>
                  </a:cubicBezTo>
                  <a:cubicBezTo>
                    <a:pt x="0" y="8640"/>
                    <a:pt x="0" y="8640"/>
                    <a:pt x="2700" y="8640"/>
                  </a:cubicBezTo>
                  <a:cubicBezTo>
                    <a:pt x="0" y="12960"/>
                    <a:pt x="5400" y="8640"/>
                    <a:pt x="5400" y="12960"/>
                  </a:cubicBezTo>
                  <a:cubicBezTo>
                    <a:pt x="5400" y="12960"/>
                    <a:pt x="5400" y="12960"/>
                    <a:pt x="8100" y="8640"/>
                  </a:cubicBezTo>
                  <a:cubicBezTo>
                    <a:pt x="8100" y="8640"/>
                    <a:pt x="8100" y="12960"/>
                    <a:pt x="10800" y="8640"/>
                  </a:cubicBezTo>
                  <a:cubicBezTo>
                    <a:pt x="10800" y="12960"/>
                    <a:pt x="8100" y="8640"/>
                    <a:pt x="8100" y="12960"/>
                  </a:cubicBezTo>
                  <a:cubicBezTo>
                    <a:pt x="8100" y="17280"/>
                    <a:pt x="8100" y="12960"/>
                    <a:pt x="10800" y="12960"/>
                  </a:cubicBezTo>
                  <a:cubicBezTo>
                    <a:pt x="8100" y="17280"/>
                    <a:pt x="8100" y="17280"/>
                    <a:pt x="8100" y="17280"/>
                  </a:cubicBezTo>
                  <a:cubicBezTo>
                    <a:pt x="8100" y="17280"/>
                    <a:pt x="8100" y="17280"/>
                    <a:pt x="8100" y="17280"/>
                  </a:cubicBezTo>
                  <a:cubicBezTo>
                    <a:pt x="8100" y="17280"/>
                    <a:pt x="8100" y="21600"/>
                    <a:pt x="8100" y="21600"/>
                  </a:cubicBezTo>
                  <a:cubicBezTo>
                    <a:pt x="8100" y="21600"/>
                    <a:pt x="8100" y="21600"/>
                    <a:pt x="8100" y="21600"/>
                  </a:cubicBezTo>
                  <a:cubicBezTo>
                    <a:pt x="8100" y="21600"/>
                    <a:pt x="1080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0800" y="21600"/>
                    <a:pt x="10800" y="17280"/>
                    <a:pt x="13500" y="17280"/>
                  </a:cubicBezTo>
                  <a:cubicBezTo>
                    <a:pt x="13500" y="12960"/>
                    <a:pt x="18900" y="17280"/>
                    <a:pt x="18900" y="12960"/>
                  </a:cubicBezTo>
                  <a:cubicBezTo>
                    <a:pt x="21600" y="12960"/>
                    <a:pt x="18900" y="8640"/>
                    <a:pt x="18900" y="8640"/>
                  </a:cubicBezTo>
                  <a:cubicBezTo>
                    <a:pt x="18900" y="4320"/>
                    <a:pt x="21600" y="4320"/>
                    <a:pt x="18900" y="432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Shape">
              <a:extLst>
                <a:ext uri="{FF2B5EF4-FFF2-40B4-BE49-F238E27FC236}">
                  <a16:creationId xmlns:a16="http://schemas.microsoft.com/office/drawing/2014/main" id="{5571D7F1-1E99-41E4-BBF2-71F1B2D6A9C7}"/>
                </a:ext>
              </a:extLst>
            </p:cNvPr>
            <p:cNvSpPr/>
            <p:nvPr/>
          </p:nvSpPr>
          <p:spPr>
            <a:xfrm>
              <a:off x="2785717" y="2696338"/>
              <a:ext cx="131232" cy="99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4" h="20894" extrusionOk="0">
                  <a:moveTo>
                    <a:pt x="20814" y="16518"/>
                  </a:moveTo>
                  <a:cubicBezTo>
                    <a:pt x="20814" y="15247"/>
                    <a:pt x="19734" y="13976"/>
                    <a:pt x="20814" y="13976"/>
                  </a:cubicBezTo>
                  <a:cubicBezTo>
                    <a:pt x="19734" y="13976"/>
                    <a:pt x="19734" y="12706"/>
                    <a:pt x="19734" y="12706"/>
                  </a:cubicBezTo>
                  <a:cubicBezTo>
                    <a:pt x="18654" y="12706"/>
                    <a:pt x="19734" y="11435"/>
                    <a:pt x="19734" y="10165"/>
                  </a:cubicBezTo>
                  <a:cubicBezTo>
                    <a:pt x="19734" y="10165"/>
                    <a:pt x="19734" y="10165"/>
                    <a:pt x="19734" y="8894"/>
                  </a:cubicBezTo>
                  <a:cubicBezTo>
                    <a:pt x="19734" y="8894"/>
                    <a:pt x="19734" y="8894"/>
                    <a:pt x="19734" y="8894"/>
                  </a:cubicBezTo>
                  <a:cubicBezTo>
                    <a:pt x="18654" y="8894"/>
                    <a:pt x="19734" y="7624"/>
                    <a:pt x="18654" y="6353"/>
                  </a:cubicBezTo>
                  <a:cubicBezTo>
                    <a:pt x="18654" y="6353"/>
                    <a:pt x="18654" y="6353"/>
                    <a:pt x="17574" y="6353"/>
                  </a:cubicBezTo>
                  <a:cubicBezTo>
                    <a:pt x="17574" y="6353"/>
                    <a:pt x="18654" y="6353"/>
                    <a:pt x="18654" y="5082"/>
                  </a:cubicBezTo>
                  <a:cubicBezTo>
                    <a:pt x="18654" y="5082"/>
                    <a:pt x="18654" y="5082"/>
                    <a:pt x="18654" y="5082"/>
                  </a:cubicBezTo>
                  <a:cubicBezTo>
                    <a:pt x="17574" y="3812"/>
                    <a:pt x="17574" y="3812"/>
                    <a:pt x="17574" y="3812"/>
                  </a:cubicBezTo>
                  <a:cubicBezTo>
                    <a:pt x="17574" y="2541"/>
                    <a:pt x="17574" y="1271"/>
                    <a:pt x="16494" y="1271"/>
                  </a:cubicBezTo>
                  <a:cubicBezTo>
                    <a:pt x="16494" y="1271"/>
                    <a:pt x="16494" y="1271"/>
                    <a:pt x="16494" y="1271"/>
                  </a:cubicBezTo>
                  <a:cubicBezTo>
                    <a:pt x="16494" y="1271"/>
                    <a:pt x="15414" y="2541"/>
                    <a:pt x="15414" y="2541"/>
                  </a:cubicBezTo>
                  <a:cubicBezTo>
                    <a:pt x="15414" y="2541"/>
                    <a:pt x="15414" y="2541"/>
                    <a:pt x="14334" y="2541"/>
                  </a:cubicBezTo>
                  <a:cubicBezTo>
                    <a:pt x="13254" y="2541"/>
                    <a:pt x="13254" y="2541"/>
                    <a:pt x="13254" y="2541"/>
                  </a:cubicBezTo>
                  <a:cubicBezTo>
                    <a:pt x="13254" y="2541"/>
                    <a:pt x="12174" y="3812"/>
                    <a:pt x="12174" y="3812"/>
                  </a:cubicBezTo>
                  <a:cubicBezTo>
                    <a:pt x="12174" y="3812"/>
                    <a:pt x="12174" y="2541"/>
                    <a:pt x="12174" y="2541"/>
                  </a:cubicBezTo>
                  <a:cubicBezTo>
                    <a:pt x="11094" y="2541"/>
                    <a:pt x="11094" y="2541"/>
                    <a:pt x="11094" y="2541"/>
                  </a:cubicBezTo>
                  <a:cubicBezTo>
                    <a:pt x="10014" y="2541"/>
                    <a:pt x="10014" y="1271"/>
                    <a:pt x="10014" y="1271"/>
                  </a:cubicBezTo>
                  <a:cubicBezTo>
                    <a:pt x="8934" y="1271"/>
                    <a:pt x="7854" y="1271"/>
                    <a:pt x="6774" y="1271"/>
                  </a:cubicBezTo>
                  <a:cubicBezTo>
                    <a:pt x="5694" y="1271"/>
                    <a:pt x="5694" y="1271"/>
                    <a:pt x="5694" y="1271"/>
                  </a:cubicBezTo>
                  <a:cubicBezTo>
                    <a:pt x="5694" y="1271"/>
                    <a:pt x="5694" y="0"/>
                    <a:pt x="5694" y="0"/>
                  </a:cubicBezTo>
                  <a:cubicBezTo>
                    <a:pt x="4614" y="0"/>
                    <a:pt x="4614" y="0"/>
                    <a:pt x="3534" y="0"/>
                  </a:cubicBezTo>
                  <a:cubicBezTo>
                    <a:pt x="3534" y="1271"/>
                    <a:pt x="3534" y="1271"/>
                    <a:pt x="3534" y="1271"/>
                  </a:cubicBezTo>
                  <a:cubicBezTo>
                    <a:pt x="3534" y="2541"/>
                    <a:pt x="3534" y="1271"/>
                    <a:pt x="3534" y="2541"/>
                  </a:cubicBezTo>
                  <a:cubicBezTo>
                    <a:pt x="3534" y="2541"/>
                    <a:pt x="4614" y="2541"/>
                    <a:pt x="3534" y="3812"/>
                  </a:cubicBezTo>
                  <a:cubicBezTo>
                    <a:pt x="3534" y="3812"/>
                    <a:pt x="2454" y="3812"/>
                    <a:pt x="2454" y="5082"/>
                  </a:cubicBezTo>
                  <a:cubicBezTo>
                    <a:pt x="1374" y="5082"/>
                    <a:pt x="-786" y="6353"/>
                    <a:pt x="294" y="7624"/>
                  </a:cubicBezTo>
                  <a:cubicBezTo>
                    <a:pt x="294" y="7624"/>
                    <a:pt x="1374" y="6353"/>
                    <a:pt x="1374" y="7624"/>
                  </a:cubicBezTo>
                  <a:cubicBezTo>
                    <a:pt x="1374" y="7624"/>
                    <a:pt x="1374" y="7624"/>
                    <a:pt x="1374" y="7624"/>
                  </a:cubicBezTo>
                  <a:cubicBezTo>
                    <a:pt x="1374" y="8894"/>
                    <a:pt x="1374" y="8894"/>
                    <a:pt x="2454" y="10165"/>
                  </a:cubicBezTo>
                  <a:cubicBezTo>
                    <a:pt x="2454" y="10165"/>
                    <a:pt x="3534" y="11435"/>
                    <a:pt x="3534" y="10165"/>
                  </a:cubicBezTo>
                  <a:cubicBezTo>
                    <a:pt x="3534" y="11435"/>
                    <a:pt x="3534" y="11435"/>
                    <a:pt x="3534" y="12706"/>
                  </a:cubicBezTo>
                  <a:cubicBezTo>
                    <a:pt x="4614" y="12706"/>
                    <a:pt x="4614" y="13976"/>
                    <a:pt x="4614" y="13976"/>
                  </a:cubicBezTo>
                  <a:cubicBezTo>
                    <a:pt x="5694" y="13976"/>
                    <a:pt x="6774" y="12706"/>
                    <a:pt x="6774" y="11435"/>
                  </a:cubicBezTo>
                  <a:cubicBezTo>
                    <a:pt x="7854" y="10165"/>
                    <a:pt x="8934" y="10165"/>
                    <a:pt x="10014" y="10165"/>
                  </a:cubicBezTo>
                  <a:cubicBezTo>
                    <a:pt x="11094" y="10165"/>
                    <a:pt x="11094" y="10165"/>
                    <a:pt x="11094" y="11435"/>
                  </a:cubicBezTo>
                  <a:cubicBezTo>
                    <a:pt x="11094" y="11435"/>
                    <a:pt x="12174" y="12706"/>
                    <a:pt x="12174" y="12706"/>
                  </a:cubicBezTo>
                  <a:cubicBezTo>
                    <a:pt x="12174" y="12706"/>
                    <a:pt x="12174" y="13976"/>
                    <a:pt x="12174" y="13976"/>
                  </a:cubicBezTo>
                  <a:cubicBezTo>
                    <a:pt x="12174" y="15247"/>
                    <a:pt x="13254" y="15247"/>
                    <a:pt x="12174" y="16518"/>
                  </a:cubicBezTo>
                  <a:cubicBezTo>
                    <a:pt x="13254" y="16518"/>
                    <a:pt x="13254" y="15247"/>
                    <a:pt x="14334" y="16518"/>
                  </a:cubicBezTo>
                  <a:cubicBezTo>
                    <a:pt x="14334" y="16518"/>
                    <a:pt x="14334" y="15247"/>
                    <a:pt x="15414" y="16518"/>
                  </a:cubicBezTo>
                  <a:cubicBezTo>
                    <a:pt x="15414" y="16518"/>
                    <a:pt x="15414" y="19059"/>
                    <a:pt x="15414" y="19059"/>
                  </a:cubicBezTo>
                  <a:cubicBezTo>
                    <a:pt x="15414" y="20329"/>
                    <a:pt x="15414" y="20329"/>
                    <a:pt x="15414" y="20329"/>
                  </a:cubicBezTo>
                  <a:cubicBezTo>
                    <a:pt x="15414" y="20329"/>
                    <a:pt x="16494" y="21600"/>
                    <a:pt x="16494" y="20329"/>
                  </a:cubicBezTo>
                  <a:cubicBezTo>
                    <a:pt x="17574" y="21600"/>
                    <a:pt x="17574" y="20329"/>
                    <a:pt x="17574" y="19059"/>
                  </a:cubicBezTo>
                  <a:cubicBezTo>
                    <a:pt x="18654" y="19059"/>
                    <a:pt x="17574" y="19059"/>
                    <a:pt x="18654" y="20329"/>
                  </a:cubicBezTo>
                  <a:cubicBezTo>
                    <a:pt x="19734" y="20329"/>
                    <a:pt x="19734" y="19059"/>
                    <a:pt x="19734" y="19059"/>
                  </a:cubicBezTo>
                  <a:cubicBezTo>
                    <a:pt x="19734" y="16518"/>
                    <a:pt x="19734" y="17788"/>
                    <a:pt x="18654" y="16518"/>
                  </a:cubicBezTo>
                  <a:cubicBezTo>
                    <a:pt x="18654" y="15247"/>
                    <a:pt x="20814" y="16518"/>
                    <a:pt x="20814" y="16518"/>
                  </a:cubicBezTo>
                  <a:cubicBezTo>
                    <a:pt x="20814" y="16518"/>
                    <a:pt x="20814" y="16518"/>
                    <a:pt x="20814" y="16518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Shape">
              <a:extLst>
                <a:ext uri="{FF2B5EF4-FFF2-40B4-BE49-F238E27FC236}">
                  <a16:creationId xmlns:a16="http://schemas.microsoft.com/office/drawing/2014/main" id="{51B8F821-5DA6-4F72-B866-7D78C04C399E}"/>
                </a:ext>
              </a:extLst>
            </p:cNvPr>
            <p:cNvSpPr/>
            <p:nvPr/>
          </p:nvSpPr>
          <p:spPr>
            <a:xfrm>
              <a:off x="1427203" y="2605367"/>
              <a:ext cx="74606" cy="72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10800"/>
                  </a:moveTo>
                  <a:cubicBezTo>
                    <a:pt x="19636" y="10800"/>
                    <a:pt x="19636" y="10800"/>
                    <a:pt x="17673" y="10800"/>
                  </a:cubicBezTo>
                  <a:cubicBezTo>
                    <a:pt x="15709" y="9000"/>
                    <a:pt x="15709" y="10800"/>
                    <a:pt x="15709" y="9000"/>
                  </a:cubicBezTo>
                  <a:cubicBezTo>
                    <a:pt x="15709" y="5400"/>
                    <a:pt x="17673" y="3600"/>
                    <a:pt x="17673" y="0"/>
                  </a:cubicBezTo>
                  <a:cubicBezTo>
                    <a:pt x="15709" y="0"/>
                    <a:pt x="11782" y="0"/>
                    <a:pt x="9818" y="0"/>
                  </a:cubicBezTo>
                  <a:cubicBezTo>
                    <a:pt x="7855" y="0"/>
                    <a:pt x="9818" y="0"/>
                    <a:pt x="7855" y="1800"/>
                  </a:cubicBezTo>
                  <a:cubicBezTo>
                    <a:pt x="7855" y="3600"/>
                    <a:pt x="7855" y="3600"/>
                    <a:pt x="5891" y="3600"/>
                  </a:cubicBezTo>
                  <a:cubicBezTo>
                    <a:pt x="7855" y="3600"/>
                    <a:pt x="11782" y="7200"/>
                    <a:pt x="9818" y="9000"/>
                  </a:cubicBezTo>
                  <a:cubicBezTo>
                    <a:pt x="9818" y="10800"/>
                    <a:pt x="5891" y="9000"/>
                    <a:pt x="5891" y="9000"/>
                  </a:cubicBezTo>
                  <a:cubicBezTo>
                    <a:pt x="3927" y="9000"/>
                    <a:pt x="1964" y="10800"/>
                    <a:pt x="1964" y="12600"/>
                  </a:cubicBezTo>
                  <a:cubicBezTo>
                    <a:pt x="0" y="14400"/>
                    <a:pt x="1964" y="14400"/>
                    <a:pt x="0" y="14400"/>
                  </a:cubicBezTo>
                  <a:cubicBezTo>
                    <a:pt x="0" y="16200"/>
                    <a:pt x="0" y="16200"/>
                    <a:pt x="0" y="18000"/>
                  </a:cubicBezTo>
                  <a:cubicBezTo>
                    <a:pt x="0" y="18000"/>
                    <a:pt x="3927" y="19800"/>
                    <a:pt x="5891" y="21600"/>
                  </a:cubicBezTo>
                  <a:cubicBezTo>
                    <a:pt x="7855" y="21600"/>
                    <a:pt x="7855" y="21600"/>
                    <a:pt x="9818" y="21600"/>
                  </a:cubicBezTo>
                  <a:cubicBezTo>
                    <a:pt x="9818" y="19800"/>
                    <a:pt x="13745" y="18000"/>
                    <a:pt x="15709" y="18000"/>
                  </a:cubicBezTo>
                  <a:cubicBezTo>
                    <a:pt x="15709" y="16200"/>
                    <a:pt x="15709" y="16200"/>
                    <a:pt x="15709" y="14400"/>
                  </a:cubicBezTo>
                  <a:cubicBezTo>
                    <a:pt x="17673" y="12600"/>
                    <a:pt x="19636" y="12600"/>
                    <a:pt x="21600" y="10800"/>
                  </a:cubicBezTo>
                  <a:cubicBezTo>
                    <a:pt x="21600" y="10800"/>
                    <a:pt x="19636" y="10800"/>
                    <a:pt x="19636" y="108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Shape">
              <a:extLst>
                <a:ext uri="{FF2B5EF4-FFF2-40B4-BE49-F238E27FC236}">
                  <a16:creationId xmlns:a16="http://schemas.microsoft.com/office/drawing/2014/main" id="{5E2E7D88-5239-4E41-920D-581D18D922D3}"/>
                </a:ext>
              </a:extLst>
            </p:cNvPr>
            <p:cNvSpPr/>
            <p:nvPr/>
          </p:nvSpPr>
          <p:spPr>
            <a:xfrm>
              <a:off x="2294049" y="1524292"/>
              <a:ext cx="710531" cy="338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20" y="20443"/>
                  </a:moveTo>
                  <a:cubicBezTo>
                    <a:pt x="4320" y="20443"/>
                    <a:pt x="4320" y="20443"/>
                    <a:pt x="4114" y="20829"/>
                  </a:cubicBezTo>
                  <a:cubicBezTo>
                    <a:pt x="4320" y="20829"/>
                    <a:pt x="4320" y="20829"/>
                    <a:pt x="4526" y="20443"/>
                  </a:cubicBezTo>
                  <a:cubicBezTo>
                    <a:pt x="4526" y="20443"/>
                    <a:pt x="4526" y="20443"/>
                    <a:pt x="4320" y="20443"/>
                  </a:cubicBezTo>
                  <a:close/>
                  <a:moveTo>
                    <a:pt x="3497" y="11571"/>
                  </a:moveTo>
                  <a:cubicBezTo>
                    <a:pt x="3291" y="11571"/>
                    <a:pt x="3291" y="11571"/>
                    <a:pt x="3291" y="11571"/>
                  </a:cubicBezTo>
                  <a:cubicBezTo>
                    <a:pt x="3291" y="11957"/>
                    <a:pt x="3703" y="11957"/>
                    <a:pt x="3703" y="11957"/>
                  </a:cubicBezTo>
                  <a:cubicBezTo>
                    <a:pt x="3703" y="11957"/>
                    <a:pt x="3497" y="11957"/>
                    <a:pt x="3497" y="11957"/>
                  </a:cubicBezTo>
                  <a:cubicBezTo>
                    <a:pt x="3497" y="12343"/>
                    <a:pt x="4114" y="11957"/>
                    <a:pt x="4114" y="11957"/>
                  </a:cubicBezTo>
                  <a:cubicBezTo>
                    <a:pt x="4320" y="11957"/>
                    <a:pt x="4526" y="11957"/>
                    <a:pt x="4320" y="11571"/>
                  </a:cubicBezTo>
                  <a:cubicBezTo>
                    <a:pt x="4320" y="11571"/>
                    <a:pt x="4114" y="11186"/>
                    <a:pt x="4114" y="11186"/>
                  </a:cubicBezTo>
                  <a:cubicBezTo>
                    <a:pt x="3909" y="11186"/>
                    <a:pt x="3909" y="11186"/>
                    <a:pt x="3909" y="11186"/>
                  </a:cubicBezTo>
                  <a:cubicBezTo>
                    <a:pt x="3703" y="11186"/>
                    <a:pt x="3497" y="11186"/>
                    <a:pt x="3497" y="11186"/>
                  </a:cubicBezTo>
                  <a:cubicBezTo>
                    <a:pt x="3291" y="11186"/>
                    <a:pt x="3497" y="11571"/>
                    <a:pt x="3497" y="11571"/>
                  </a:cubicBezTo>
                  <a:cubicBezTo>
                    <a:pt x="3497" y="11571"/>
                    <a:pt x="3497" y="11571"/>
                    <a:pt x="3497" y="11571"/>
                  </a:cubicBezTo>
                  <a:close/>
                  <a:moveTo>
                    <a:pt x="15017" y="10800"/>
                  </a:moveTo>
                  <a:cubicBezTo>
                    <a:pt x="15017" y="10414"/>
                    <a:pt x="14606" y="10414"/>
                    <a:pt x="14400" y="10414"/>
                  </a:cubicBezTo>
                  <a:cubicBezTo>
                    <a:pt x="14194" y="10414"/>
                    <a:pt x="13989" y="10414"/>
                    <a:pt x="13989" y="10800"/>
                  </a:cubicBezTo>
                  <a:cubicBezTo>
                    <a:pt x="13989" y="10800"/>
                    <a:pt x="15017" y="11186"/>
                    <a:pt x="15017" y="10800"/>
                  </a:cubicBezTo>
                  <a:close/>
                  <a:moveTo>
                    <a:pt x="10491" y="771"/>
                  </a:moveTo>
                  <a:cubicBezTo>
                    <a:pt x="10697" y="771"/>
                    <a:pt x="10903" y="1157"/>
                    <a:pt x="10903" y="771"/>
                  </a:cubicBezTo>
                  <a:cubicBezTo>
                    <a:pt x="10903" y="771"/>
                    <a:pt x="10491" y="386"/>
                    <a:pt x="10286" y="771"/>
                  </a:cubicBezTo>
                  <a:cubicBezTo>
                    <a:pt x="10080" y="771"/>
                    <a:pt x="10286" y="771"/>
                    <a:pt x="10491" y="771"/>
                  </a:cubicBezTo>
                  <a:close/>
                  <a:moveTo>
                    <a:pt x="21600" y="1543"/>
                  </a:moveTo>
                  <a:cubicBezTo>
                    <a:pt x="21394" y="1543"/>
                    <a:pt x="19131" y="1543"/>
                    <a:pt x="19131" y="1157"/>
                  </a:cubicBezTo>
                  <a:cubicBezTo>
                    <a:pt x="18720" y="1543"/>
                    <a:pt x="18103" y="1929"/>
                    <a:pt x="17691" y="1929"/>
                  </a:cubicBezTo>
                  <a:cubicBezTo>
                    <a:pt x="17897" y="1543"/>
                    <a:pt x="18514" y="1543"/>
                    <a:pt x="18514" y="1157"/>
                  </a:cubicBezTo>
                  <a:cubicBezTo>
                    <a:pt x="18514" y="771"/>
                    <a:pt x="17691" y="1157"/>
                    <a:pt x="17486" y="1157"/>
                  </a:cubicBezTo>
                  <a:cubicBezTo>
                    <a:pt x="17280" y="1157"/>
                    <a:pt x="17074" y="1157"/>
                    <a:pt x="16663" y="1157"/>
                  </a:cubicBezTo>
                  <a:cubicBezTo>
                    <a:pt x="16663" y="1157"/>
                    <a:pt x="15840" y="1157"/>
                    <a:pt x="15634" y="1157"/>
                  </a:cubicBezTo>
                  <a:cubicBezTo>
                    <a:pt x="16663" y="771"/>
                    <a:pt x="17486" y="771"/>
                    <a:pt x="18514" y="771"/>
                  </a:cubicBezTo>
                  <a:cubicBezTo>
                    <a:pt x="18309" y="386"/>
                    <a:pt x="17897" y="386"/>
                    <a:pt x="17691" y="386"/>
                  </a:cubicBezTo>
                  <a:cubicBezTo>
                    <a:pt x="17486" y="386"/>
                    <a:pt x="17486" y="386"/>
                    <a:pt x="17074" y="386"/>
                  </a:cubicBezTo>
                  <a:cubicBezTo>
                    <a:pt x="16457" y="386"/>
                    <a:pt x="15840" y="386"/>
                    <a:pt x="15223" y="386"/>
                  </a:cubicBezTo>
                  <a:cubicBezTo>
                    <a:pt x="15429" y="0"/>
                    <a:pt x="16046" y="386"/>
                    <a:pt x="16251" y="386"/>
                  </a:cubicBezTo>
                  <a:cubicBezTo>
                    <a:pt x="16457" y="386"/>
                    <a:pt x="16869" y="386"/>
                    <a:pt x="17280" y="0"/>
                  </a:cubicBezTo>
                  <a:cubicBezTo>
                    <a:pt x="16457" y="0"/>
                    <a:pt x="15840" y="0"/>
                    <a:pt x="15017" y="0"/>
                  </a:cubicBezTo>
                  <a:cubicBezTo>
                    <a:pt x="14400" y="0"/>
                    <a:pt x="13577" y="0"/>
                    <a:pt x="13166" y="0"/>
                  </a:cubicBezTo>
                  <a:cubicBezTo>
                    <a:pt x="13166" y="0"/>
                    <a:pt x="13371" y="386"/>
                    <a:pt x="13371" y="386"/>
                  </a:cubicBezTo>
                  <a:cubicBezTo>
                    <a:pt x="13371" y="386"/>
                    <a:pt x="13166" y="386"/>
                    <a:pt x="12960" y="386"/>
                  </a:cubicBezTo>
                  <a:cubicBezTo>
                    <a:pt x="12754" y="386"/>
                    <a:pt x="12343" y="386"/>
                    <a:pt x="12137" y="386"/>
                  </a:cubicBezTo>
                  <a:cubicBezTo>
                    <a:pt x="11520" y="386"/>
                    <a:pt x="11109" y="386"/>
                    <a:pt x="10697" y="386"/>
                  </a:cubicBezTo>
                  <a:cubicBezTo>
                    <a:pt x="10903" y="771"/>
                    <a:pt x="11109" y="386"/>
                    <a:pt x="11314" y="386"/>
                  </a:cubicBezTo>
                  <a:cubicBezTo>
                    <a:pt x="11726" y="386"/>
                    <a:pt x="11931" y="386"/>
                    <a:pt x="12137" y="386"/>
                  </a:cubicBezTo>
                  <a:cubicBezTo>
                    <a:pt x="11931" y="771"/>
                    <a:pt x="11726" y="386"/>
                    <a:pt x="11520" y="386"/>
                  </a:cubicBezTo>
                  <a:cubicBezTo>
                    <a:pt x="11314" y="386"/>
                    <a:pt x="11109" y="386"/>
                    <a:pt x="10903" y="386"/>
                  </a:cubicBezTo>
                  <a:cubicBezTo>
                    <a:pt x="10903" y="771"/>
                    <a:pt x="11109" y="771"/>
                    <a:pt x="11109" y="771"/>
                  </a:cubicBezTo>
                  <a:cubicBezTo>
                    <a:pt x="11109" y="771"/>
                    <a:pt x="10903" y="1157"/>
                    <a:pt x="10903" y="1157"/>
                  </a:cubicBezTo>
                  <a:cubicBezTo>
                    <a:pt x="10697" y="1157"/>
                    <a:pt x="10491" y="1157"/>
                    <a:pt x="10286" y="1157"/>
                  </a:cubicBezTo>
                  <a:cubicBezTo>
                    <a:pt x="9874" y="1157"/>
                    <a:pt x="9463" y="771"/>
                    <a:pt x="9257" y="771"/>
                  </a:cubicBezTo>
                  <a:cubicBezTo>
                    <a:pt x="8846" y="771"/>
                    <a:pt x="9051" y="771"/>
                    <a:pt x="9257" y="1157"/>
                  </a:cubicBezTo>
                  <a:cubicBezTo>
                    <a:pt x="9051" y="1157"/>
                    <a:pt x="8229" y="771"/>
                    <a:pt x="8229" y="1157"/>
                  </a:cubicBezTo>
                  <a:cubicBezTo>
                    <a:pt x="8023" y="1157"/>
                    <a:pt x="8023" y="1157"/>
                    <a:pt x="7817" y="1157"/>
                  </a:cubicBezTo>
                  <a:cubicBezTo>
                    <a:pt x="8023" y="1157"/>
                    <a:pt x="8023" y="1157"/>
                    <a:pt x="8023" y="771"/>
                  </a:cubicBezTo>
                  <a:cubicBezTo>
                    <a:pt x="7817" y="771"/>
                    <a:pt x="7406" y="771"/>
                    <a:pt x="7406" y="771"/>
                  </a:cubicBezTo>
                  <a:cubicBezTo>
                    <a:pt x="6994" y="771"/>
                    <a:pt x="6583" y="771"/>
                    <a:pt x="6171" y="1157"/>
                  </a:cubicBezTo>
                  <a:cubicBezTo>
                    <a:pt x="6377" y="1157"/>
                    <a:pt x="6583" y="1157"/>
                    <a:pt x="6789" y="1543"/>
                  </a:cubicBezTo>
                  <a:cubicBezTo>
                    <a:pt x="6583" y="1543"/>
                    <a:pt x="6377" y="1543"/>
                    <a:pt x="5966" y="1543"/>
                  </a:cubicBezTo>
                  <a:cubicBezTo>
                    <a:pt x="5966" y="1157"/>
                    <a:pt x="5554" y="1157"/>
                    <a:pt x="5349" y="1157"/>
                  </a:cubicBezTo>
                  <a:cubicBezTo>
                    <a:pt x="5349" y="1157"/>
                    <a:pt x="5349" y="1543"/>
                    <a:pt x="5143" y="1543"/>
                  </a:cubicBezTo>
                  <a:cubicBezTo>
                    <a:pt x="4937" y="1543"/>
                    <a:pt x="4526" y="1543"/>
                    <a:pt x="4526" y="1929"/>
                  </a:cubicBezTo>
                  <a:cubicBezTo>
                    <a:pt x="4320" y="1543"/>
                    <a:pt x="4114" y="1929"/>
                    <a:pt x="3909" y="1929"/>
                  </a:cubicBezTo>
                  <a:cubicBezTo>
                    <a:pt x="3703" y="1929"/>
                    <a:pt x="3291" y="2314"/>
                    <a:pt x="2880" y="2314"/>
                  </a:cubicBezTo>
                  <a:cubicBezTo>
                    <a:pt x="2674" y="2314"/>
                    <a:pt x="2674" y="2314"/>
                    <a:pt x="3086" y="2314"/>
                  </a:cubicBezTo>
                  <a:cubicBezTo>
                    <a:pt x="3291" y="2314"/>
                    <a:pt x="3497" y="2314"/>
                    <a:pt x="3703" y="2314"/>
                  </a:cubicBezTo>
                  <a:cubicBezTo>
                    <a:pt x="3086" y="2700"/>
                    <a:pt x="2263" y="3086"/>
                    <a:pt x="1646" y="3471"/>
                  </a:cubicBezTo>
                  <a:cubicBezTo>
                    <a:pt x="1440" y="3471"/>
                    <a:pt x="1234" y="3471"/>
                    <a:pt x="1029" y="3471"/>
                  </a:cubicBezTo>
                  <a:cubicBezTo>
                    <a:pt x="1029" y="3471"/>
                    <a:pt x="0" y="3857"/>
                    <a:pt x="0" y="3857"/>
                  </a:cubicBezTo>
                  <a:cubicBezTo>
                    <a:pt x="0" y="3857"/>
                    <a:pt x="0" y="3857"/>
                    <a:pt x="0" y="3857"/>
                  </a:cubicBezTo>
                  <a:cubicBezTo>
                    <a:pt x="206" y="4243"/>
                    <a:pt x="411" y="4243"/>
                    <a:pt x="823" y="4243"/>
                  </a:cubicBezTo>
                  <a:cubicBezTo>
                    <a:pt x="617" y="4243"/>
                    <a:pt x="617" y="4243"/>
                    <a:pt x="411" y="4243"/>
                  </a:cubicBezTo>
                  <a:cubicBezTo>
                    <a:pt x="617" y="4243"/>
                    <a:pt x="617" y="4629"/>
                    <a:pt x="617" y="4629"/>
                  </a:cubicBezTo>
                  <a:cubicBezTo>
                    <a:pt x="617" y="4629"/>
                    <a:pt x="617" y="4629"/>
                    <a:pt x="617" y="4629"/>
                  </a:cubicBezTo>
                  <a:cubicBezTo>
                    <a:pt x="823" y="4629"/>
                    <a:pt x="1029" y="4629"/>
                    <a:pt x="1234" y="4629"/>
                  </a:cubicBezTo>
                  <a:cubicBezTo>
                    <a:pt x="1440" y="4629"/>
                    <a:pt x="1851" y="4243"/>
                    <a:pt x="1851" y="4629"/>
                  </a:cubicBezTo>
                  <a:cubicBezTo>
                    <a:pt x="1851" y="4629"/>
                    <a:pt x="1851" y="4629"/>
                    <a:pt x="1646" y="4629"/>
                  </a:cubicBezTo>
                  <a:cubicBezTo>
                    <a:pt x="1646" y="5014"/>
                    <a:pt x="1234" y="4629"/>
                    <a:pt x="1029" y="5014"/>
                  </a:cubicBezTo>
                  <a:cubicBezTo>
                    <a:pt x="823" y="5014"/>
                    <a:pt x="206" y="4629"/>
                    <a:pt x="0" y="5014"/>
                  </a:cubicBezTo>
                  <a:cubicBezTo>
                    <a:pt x="0" y="5014"/>
                    <a:pt x="0" y="5014"/>
                    <a:pt x="0" y="5014"/>
                  </a:cubicBezTo>
                  <a:cubicBezTo>
                    <a:pt x="0" y="5014"/>
                    <a:pt x="0" y="5014"/>
                    <a:pt x="0" y="5014"/>
                  </a:cubicBezTo>
                  <a:cubicBezTo>
                    <a:pt x="206" y="5400"/>
                    <a:pt x="411" y="5014"/>
                    <a:pt x="411" y="5014"/>
                  </a:cubicBezTo>
                  <a:cubicBezTo>
                    <a:pt x="0" y="5400"/>
                    <a:pt x="823" y="5400"/>
                    <a:pt x="823" y="5400"/>
                  </a:cubicBezTo>
                  <a:cubicBezTo>
                    <a:pt x="617" y="5400"/>
                    <a:pt x="411" y="5400"/>
                    <a:pt x="206" y="5400"/>
                  </a:cubicBezTo>
                  <a:cubicBezTo>
                    <a:pt x="411" y="5786"/>
                    <a:pt x="823" y="5786"/>
                    <a:pt x="1029" y="5786"/>
                  </a:cubicBezTo>
                  <a:cubicBezTo>
                    <a:pt x="1029" y="5400"/>
                    <a:pt x="1440" y="5786"/>
                    <a:pt x="1646" y="5786"/>
                  </a:cubicBezTo>
                  <a:cubicBezTo>
                    <a:pt x="1851" y="5786"/>
                    <a:pt x="2263" y="5400"/>
                    <a:pt x="2469" y="5400"/>
                  </a:cubicBezTo>
                  <a:cubicBezTo>
                    <a:pt x="2880" y="5786"/>
                    <a:pt x="3086" y="5786"/>
                    <a:pt x="3291" y="5786"/>
                  </a:cubicBezTo>
                  <a:cubicBezTo>
                    <a:pt x="3497" y="6171"/>
                    <a:pt x="3703" y="6171"/>
                    <a:pt x="3909" y="6171"/>
                  </a:cubicBezTo>
                  <a:cubicBezTo>
                    <a:pt x="4114" y="6171"/>
                    <a:pt x="3909" y="6171"/>
                    <a:pt x="3703" y="6557"/>
                  </a:cubicBezTo>
                  <a:cubicBezTo>
                    <a:pt x="3909" y="6557"/>
                    <a:pt x="4114" y="6943"/>
                    <a:pt x="4114" y="6943"/>
                  </a:cubicBezTo>
                  <a:cubicBezTo>
                    <a:pt x="4114" y="6943"/>
                    <a:pt x="4114" y="6943"/>
                    <a:pt x="4320" y="7329"/>
                  </a:cubicBezTo>
                  <a:cubicBezTo>
                    <a:pt x="4114" y="7329"/>
                    <a:pt x="4114" y="7329"/>
                    <a:pt x="3909" y="7714"/>
                  </a:cubicBezTo>
                  <a:cubicBezTo>
                    <a:pt x="3909" y="7714"/>
                    <a:pt x="4114" y="7329"/>
                    <a:pt x="4114" y="7714"/>
                  </a:cubicBezTo>
                  <a:cubicBezTo>
                    <a:pt x="4320" y="8100"/>
                    <a:pt x="4114" y="7714"/>
                    <a:pt x="4114" y="8100"/>
                  </a:cubicBezTo>
                  <a:cubicBezTo>
                    <a:pt x="4114" y="8100"/>
                    <a:pt x="4114" y="8100"/>
                    <a:pt x="4114" y="8100"/>
                  </a:cubicBezTo>
                  <a:cubicBezTo>
                    <a:pt x="4320" y="8100"/>
                    <a:pt x="4320" y="8486"/>
                    <a:pt x="4114" y="8486"/>
                  </a:cubicBezTo>
                  <a:cubicBezTo>
                    <a:pt x="4114" y="8871"/>
                    <a:pt x="3909" y="8486"/>
                    <a:pt x="4114" y="8486"/>
                  </a:cubicBezTo>
                  <a:cubicBezTo>
                    <a:pt x="4526" y="8871"/>
                    <a:pt x="3909" y="8871"/>
                    <a:pt x="3909" y="9257"/>
                  </a:cubicBezTo>
                  <a:cubicBezTo>
                    <a:pt x="3909" y="9257"/>
                    <a:pt x="3909" y="9257"/>
                    <a:pt x="3909" y="9257"/>
                  </a:cubicBezTo>
                  <a:cubicBezTo>
                    <a:pt x="3909" y="9257"/>
                    <a:pt x="3909" y="9257"/>
                    <a:pt x="3703" y="9257"/>
                  </a:cubicBezTo>
                  <a:cubicBezTo>
                    <a:pt x="3909" y="9257"/>
                    <a:pt x="4114" y="9257"/>
                    <a:pt x="4114" y="9257"/>
                  </a:cubicBezTo>
                  <a:cubicBezTo>
                    <a:pt x="4114" y="9257"/>
                    <a:pt x="3497" y="9643"/>
                    <a:pt x="3497" y="10029"/>
                  </a:cubicBezTo>
                  <a:cubicBezTo>
                    <a:pt x="3703" y="10029"/>
                    <a:pt x="4320" y="10029"/>
                    <a:pt x="4114" y="9643"/>
                  </a:cubicBezTo>
                  <a:cubicBezTo>
                    <a:pt x="4320" y="10029"/>
                    <a:pt x="4526" y="9643"/>
                    <a:pt x="4526" y="9643"/>
                  </a:cubicBezTo>
                  <a:cubicBezTo>
                    <a:pt x="4526" y="9643"/>
                    <a:pt x="4320" y="9257"/>
                    <a:pt x="4526" y="9257"/>
                  </a:cubicBezTo>
                  <a:cubicBezTo>
                    <a:pt x="4320" y="9257"/>
                    <a:pt x="4526" y="9643"/>
                    <a:pt x="4526" y="9643"/>
                  </a:cubicBezTo>
                  <a:cubicBezTo>
                    <a:pt x="4526" y="9643"/>
                    <a:pt x="4526" y="9643"/>
                    <a:pt x="4526" y="9643"/>
                  </a:cubicBezTo>
                  <a:cubicBezTo>
                    <a:pt x="4526" y="9643"/>
                    <a:pt x="4526" y="9643"/>
                    <a:pt x="4320" y="10029"/>
                  </a:cubicBezTo>
                  <a:cubicBezTo>
                    <a:pt x="4526" y="10029"/>
                    <a:pt x="4937" y="10029"/>
                    <a:pt x="5143" y="9643"/>
                  </a:cubicBezTo>
                  <a:cubicBezTo>
                    <a:pt x="4937" y="10029"/>
                    <a:pt x="4526" y="10029"/>
                    <a:pt x="4526" y="10414"/>
                  </a:cubicBezTo>
                  <a:cubicBezTo>
                    <a:pt x="4526" y="10414"/>
                    <a:pt x="5143" y="10414"/>
                    <a:pt x="5143" y="10414"/>
                  </a:cubicBezTo>
                  <a:cubicBezTo>
                    <a:pt x="5143" y="10414"/>
                    <a:pt x="4937" y="10414"/>
                    <a:pt x="4937" y="10414"/>
                  </a:cubicBezTo>
                  <a:cubicBezTo>
                    <a:pt x="4937" y="10414"/>
                    <a:pt x="4937" y="10414"/>
                    <a:pt x="4937" y="10414"/>
                  </a:cubicBezTo>
                  <a:cubicBezTo>
                    <a:pt x="4937" y="10800"/>
                    <a:pt x="4937" y="10800"/>
                    <a:pt x="4937" y="10800"/>
                  </a:cubicBezTo>
                  <a:cubicBezTo>
                    <a:pt x="4937" y="10800"/>
                    <a:pt x="5143" y="10800"/>
                    <a:pt x="5143" y="11186"/>
                  </a:cubicBezTo>
                  <a:cubicBezTo>
                    <a:pt x="4937" y="11186"/>
                    <a:pt x="3703" y="10414"/>
                    <a:pt x="3703" y="10800"/>
                  </a:cubicBezTo>
                  <a:cubicBezTo>
                    <a:pt x="3703" y="11186"/>
                    <a:pt x="3909" y="11186"/>
                    <a:pt x="4114" y="11186"/>
                  </a:cubicBezTo>
                  <a:cubicBezTo>
                    <a:pt x="4114" y="11186"/>
                    <a:pt x="4320" y="11186"/>
                    <a:pt x="4320" y="11186"/>
                  </a:cubicBezTo>
                  <a:cubicBezTo>
                    <a:pt x="4731" y="11571"/>
                    <a:pt x="4937" y="11186"/>
                    <a:pt x="5143" y="11571"/>
                  </a:cubicBezTo>
                  <a:cubicBezTo>
                    <a:pt x="5143" y="11571"/>
                    <a:pt x="5143" y="11571"/>
                    <a:pt x="5143" y="11571"/>
                  </a:cubicBezTo>
                  <a:cubicBezTo>
                    <a:pt x="5143" y="11571"/>
                    <a:pt x="4937" y="11571"/>
                    <a:pt x="4937" y="11571"/>
                  </a:cubicBezTo>
                  <a:cubicBezTo>
                    <a:pt x="4731" y="11957"/>
                    <a:pt x="4731" y="11957"/>
                    <a:pt x="4731" y="12343"/>
                  </a:cubicBezTo>
                  <a:cubicBezTo>
                    <a:pt x="4731" y="11957"/>
                    <a:pt x="4937" y="11957"/>
                    <a:pt x="4937" y="12343"/>
                  </a:cubicBezTo>
                  <a:cubicBezTo>
                    <a:pt x="4731" y="12343"/>
                    <a:pt x="4526" y="12343"/>
                    <a:pt x="4526" y="12729"/>
                  </a:cubicBezTo>
                  <a:cubicBezTo>
                    <a:pt x="4526" y="12729"/>
                    <a:pt x="4526" y="12729"/>
                    <a:pt x="4526" y="12729"/>
                  </a:cubicBezTo>
                  <a:cubicBezTo>
                    <a:pt x="4526" y="12729"/>
                    <a:pt x="4320" y="12729"/>
                    <a:pt x="4114" y="12729"/>
                  </a:cubicBezTo>
                  <a:cubicBezTo>
                    <a:pt x="3703" y="12729"/>
                    <a:pt x="3703" y="12729"/>
                    <a:pt x="3497" y="13114"/>
                  </a:cubicBezTo>
                  <a:cubicBezTo>
                    <a:pt x="3703" y="13114"/>
                    <a:pt x="3703" y="13114"/>
                    <a:pt x="3909" y="13114"/>
                  </a:cubicBezTo>
                  <a:cubicBezTo>
                    <a:pt x="4114" y="13114"/>
                    <a:pt x="4114" y="13114"/>
                    <a:pt x="4320" y="13114"/>
                  </a:cubicBezTo>
                  <a:cubicBezTo>
                    <a:pt x="4114" y="13500"/>
                    <a:pt x="3909" y="13114"/>
                    <a:pt x="3703" y="13114"/>
                  </a:cubicBezTo>
                  <a:cubicBezTo>
                    <a:pt x="3497" y="13114"/>
                    <a:pt x="3291" y="13500"/>
                    <a:pt x="3086" y="13886"/>
                  </a:cubicBezTo>
                  <a:cubicBezTo>
                    <a:pt x="3497" y="13886"/>
                    <a:pt x="3909" y="13500"/>
                    <a:pt x="4320" y="13500"/>
                  </a:cubicBezTo>
                  <a:cubicBezTo>
                    <a:pt x="4320" y="13500"/>
                    <a:pt x="4114" y="13500"/>
                    <a:pt x="4114" y="13500"/>
                  </a:cubicBezTo>
                  <a:cubicBezTo>
                    <a:pt x="4320" y="13500"/>
                    <a:pt x="4320" y="13886"/>
                    <a:pt x="4320" y="13886"/>
                  </a:cubicBezTo>
                  <a:cubicBezTo>
                    <a:pt x="4114" y="13886"/>
                    <a:pt x="3909" y="13500"/>
                    <a:pt x="3703" y="13500"/>
                  </a:cubicBezTo>
                  <a:cubicBezTo>
                    <a:pt x="3703" y="13500"/>
                    <a:pt x="3497" y="13500"/>
                    <a:pt x="3291" y="13886"/>
                  </a:cubicBezTo>
                  <a:cubicBezTo>
                    <a:pt x="3086" y="13886"/>
                    <a:pt x="2880" y="13886"/>
                    <a:pt x="2880" y="14271"/>
                  </a:cubicBezTo>
                  <a:cubicBezTo>
                    <a:pt x="3086" y="14657"/>
                    <a:pt x="3291" y="14271"/>
                    <a:pt x="3497" y="14271"/>
                  </a:cubicBezTo>
                  <a:cubicBezTo>
                    <a:pt x="3291" y="14657"/>
                    <a:pt x="2880" y="14657"/>
                    <a:pt x="2674" y="15043"/>
                  </a:cubicBezTo>
                  <a:cubicBezTo>
                    <a:pt x="3086" y="15043"/>
                    <a:pt x="3497" y="14657"/>
                    <a:pt x="3909" y="14271"/>
                  </a:cubicBezTo>
                  <a:cubicBezTo>
                    <a:pt x="3497" y="14657"/>
                    <a:pt x="3086" y="15043"/>
                    <a:pt x="2880" y="15429"/>
                  </a:cubicBezTo>
                  <a:cubicBezTo>
                    <a:pt x="2880" y="15429"/>
                    <a:pt x="2880" y="15429"/>
                    <a:pt x="2880" y="15429"/>
                  </a:cubicBezTo>
                  <a:cubicBezTo>
                    <a:pt x="2880" y="15429"/>
                    <a:pt x="2880" y="15429"/>
                    <a:pt x="2674" y="15814"/>
                  </a:cubicBezTo>
                  <a:cubicBezTo>
                    <a:pt x="2880" y="15814"/>
                    <a:pt x="2880" y="15814"/>
                    <a:pt x="3086" y="15814"/>
                  </a:cubicBezTo>
                  <a:cubicBezTo>
                    <a:pt x="3291" y="15814"/>
                    <a:pt x="3497" y="15429"/>
                    <a:pt x="3703" y="15429"/>
                  </a:cubicBezTo>
                  <a:cubicBezTo>
                    <a:pt x="3497" y="15814"/>
                    <a:pt x="3291" y="15814"/>
                    <a:pt x="3086" y="15814"/>
                  </a:cubicBezTo>
                  <a:cubicBezTo>
                    <a:pt x="2880" y="16200"/>
                    <a:pt x="3086" y="15814"/>
                    <a:pt x="3086" y="16200"/>
                  </a:cubicBezTo>
                  <a:cubicBezTo>
                    <a:pt x="3086" y="16586"/>
                    <a:pt x="2880" y="16971"/>
                    <a:pt x="2880" y="16971"/>
                  </a:cubicBezTo>
                  <a:cubicBezTo>
                    <a:pt x="2880" y="16971"/>
                    <a:pt x="3291" y="16586"/>
                    <a:pt x="3291" y="16586"/>
                  </a:cubicBezTo>
                  <a:cubicBezTo>
                    <a:pt x="3291" y="16586"/>
                    <a:pt x="3291" y="16586"/>
                    <a:pt x="3291" y="16586"/>
                  </a:cubicBezTo>
                  <a:cubicBezTo>
                    <a:pt x="3497" y="16586"/>
                    <a:pt x="3497" y="16586"/>
                    <a:pt x="3497" y="16200"/>
                  </a:cubicBezTo>
                  <a:cubicBezTo>
                    <a:pt x="3703" y="16200"/>
                    <a:pt x="3497" y="16200"/>
                    <a:pt x="3703" y="16586"/>
                  </a:cubicBezTo>
                  <a:cubicBezTo>
                    <a:pt x="3703" y="16586"/>
                    <a:pt x="3703" y="16586"/>
                    <a:pt x="3703" y="16586"/>
                  </a:cubicBezTo>
                  <a:cubicBezTo>
                    <a:pt x="3703" y="16586"/>
                    <a:pt x="3909" y="16586"/>
                    <a:pt x="3703" y="16971"/>
                  </a:cubicBezTo>
                  <a:cubicBezTo>
                    <a:pt x="3703" y="16586"/>
                    <a:pt x="3703" y="16586"/>
                    <a:pt x="3497" y="16586"/>
                  </a:cubicBezTo>
                  <a:cubicBezTo>
                    <a:pt x="3497" y="16586"/>
                    <a:pt x="3291" y="16971"/>
                    <a:pt x="3291" y="16971"/>
                  </a:cubicBezTo>
                  <a:cubicBezTo>
                    <a:pt x="3086" y="16971"/>
                    <a:pt x="2880" y="16971"/>
                    <a:pt x="3086" y="17357"/>
                  </a:cubicBezTo>
                  <a:cubicBezTo>
                    <a:pt x="3086" y="17357"/>
                    <a:pt x="3497" y="16971"/>
                    <a:pt x="3497" y="16971"/>
                  </a:cubicBezTo>
                  <a:cubicBezTo>
                    <a:pt x="3497" y="16971"/>
                    <a:pt x="3497" y="16971"/>
                    <a:pt x="3497" y="16971"/>
                  </a:cubicBezTo>
                  <a:cubicBezTo>
                    <a:pt x="3497" y="16971"/>
                    <a:pt x="3497" y="16971"/>
                    <a:pt x="3703" y="16971"/>
                  </a:cubicBezTo>
                  <a:cubicBezTo>
                    <a:pt x="3497" y="17357"/>
                    <a:pt x="3291" y="17357"/>
                    <a:pt x="3086" y="17357"/>
                  </a:cubicBezTo>
                  <a:cubicBezTo>
                    <a:pt x="3086" y="17743"/>
                    <a:pt x="2880" y="17743"/>
                    <a:pt x="3086" y="18129"/>
                  </a:cubicBezTo>
                  <a:cubicBezTo>
                    <a:pt x="3086" y="18129"/>
                    <a:pt x="3086" y="18514"/>
                    <a:pt x="3086" y="18514"/>
                  </a:cubicBezTo>
                  <a:cubicBezTo>
                    <a:pt x="3291" y="18514"/>
                    <a:pt x="3291" y="18514"/>
                    <a:pt x="3497" y="18129"/>
                  </a:cubicBezTo>
                  <a:cubicBezTo>
                    <a:pt x="3291" y="18514"/>
                    <a:pt x="3291" y="18514"/>
                    <a:pt x="3086" y="18900"/>
                  </a:cubicBezTo>
                  <a:cubicBezTo>
                    <a:pt x="3291" y="18900"/>
                    <a:pt x="3291" y="18900"/>
                    <a:pt x="3291" y="19286"/>
                  </a:cubicBezTo>
                  <a:cubicBezTo>
                    <a:pt x="3086" y="19671"/>
                    <a:pt x="3497" y="19286"/>
                    <a:pt x="3703" y="19286"/>
                  </a:cubicBezTo>
                  <a:cubicBezTo>
                    <a:pt x="3497" y="19286"/>
                    <a:pt x="3291" y="19286"/>
                    <a:pt x="3497" y="19671"/>
                  </a:cubicBezTo>
                  <a:cubicBezTo>
                    <a:pt x="3291" y="19671"/>
                    <a:pt x="3291" y="19671"/>
                    <a:pt x="3291" y="19671"/>
                  </a:cubicBezTo>
                  <a:cubicBezTo>
                    <a:pt x="3497" y="20057"/>
                    <a:pt x="3497" y="20057"/>
                    <a:pt x="3497" y="20057"/>
                  </a:cubicBezTo>
                  <a:cubicBezTo>
                    <a:pt x="3497" y="20443"/>
                    <a:pt x="3703" y="20057"/>
                    <a:pt x="3497" y="20443"/>
                  </a:cubicBezTo>
                  <a:cubicBezTo>
                    <a:pt x="3703" y="20443"/>
                    <a:pt x="3703" y="20443"/>
                    <a:pt x="3909" y="20443"/>
                  </a:cubicBezTo>
                  <a:cubicBezTo>
                    <a:pt x="3703" y="20443"/>
                    <a:pt x="3703" y="20443"/>
                    <a:pt x="3497" y="20829"/>
                  </a:cubicBezTo>
                  <a:cubicBezTo>
                    <a:pt x="3703" y="20829"/>
                    <a:pt x="3703" y="20829"/>
                    <a:pt x="3703" y="20829"/>
                  </a:cubicBezTo>
                  <a:cubicBezTo>
                    <a:pt x="3703" y="20443"/>
                    <a:pt x="3909" y="20829"/>
                    <a:pt x="3909" y="20443"/>
                  </a:cubicBezTo>
                  <a:cubicBezTo>
                    <a:pt x="4114" y="20443"/>
                    <a:pt x="4114" y="20443"/>
                    <a:pt x="4320" y="20443"/>
                  </a:cubicBezTo>
                  <a:cubicBezTo>
                    <a:pt x="4320" y="20443"/>
                    <a:pt x="4526" y="20443"/>
                    <a:pt x="4731" y="20057"/>
                  </a:cubicBezTo>
                  <a:cubicBezTo>
                    <a:pt x="4731" y="20443"/>
                    <a:pt x="4320" y="20443"/>
                    <a:pt x="4526" y="20829"/>
                  </a:cubicBezTo>
                  <a:cubicBezTo>
                    <a:pt x="4731" y="21214"/>
                    <a:pt x="4937" y="20829"/>
                    <a:pt x="5143" y="20829"/>
                  </a:cubicBezTo>
                  <a:cubicBezTo>
                    <a:pt x="4937" y="20829"/>
                    <a:pt x="4731" y="21214"/>
                    <a:pt x="4731" y="21214"/>
                  </a:cubicBezTo>
                  <a:cubicBezTo>
                    <a:pt x="4731" y="21214"/>
                    <a:pt x="4937" y="21600"/>
                    <a:pt x="4937" y="21600"/>
                  </a:cubicBezTo>
                  <a:cubicBezTo>
                    <a:pt x="5143" y="21600"/>
                    <a:pt x="5143" y="21214"/>
                    <a:pt x="5143" y="21214"/>
                  </a:cubicBezTo>
                  <a:cubicBezTo>
                    <a:pt x="5143" y="21214"/>
                    <a:pt x="4937" y="21600"/>
                    <a:pt x="5143" y="21600"/>
                  </a:cubicBezTo>
                  <a:cubicBezTo>
                    <a:pt x="5143" y="21600"/>
                    <a:pt x="5143" y="21600"/>
                    <a:pt x="5143" y="21600"/>
                  </a:cubicBezTo>
                  <a:cubicBezTo>
                    <a:pt x="5143" y="21600"/>
                    <a:pt x="5349" y="21600"/>
                    <a:pt x="5349" y="21600"/>
                  </a:cubicBezTo>
                  <a:cubicBezTo>
                    <a:pt x="5349" y="21600"/>
                    <a:pt x="5349" y="21600"/>
                    <a:pt x="5349" y="21600"/>
                  </a:cubicBezTo>
                  <a:cubicBezTo>
                    <a:pt x="5349" y="21600"/>
                    <a:pt x="5554" y="21600"/>
                    <a:pt x="5554" y="21214"/>
                  </a:cubicBezTo>
                  <a:cubicBezTo>
                    <a:pt x="5760" y="20829"/>
                    <a:pt x="5554" y="21214"/>
                    <a:pt x="5349" y="20829"/>
                  </a:cubicBezTo>
                  <a:cubicBezTo>
                    <a:pt x="5554" y="20829"/>
                    <a:pt x="5760" y="20829"/>
                    <a:pt x="5760" y="20829"/>
                  </a:cubicBezTo>
                  <a:cubicBezTo>
                    <a:pt x="5966" y="20443"/>
                    <a:pt x="6171" y="20057"/>
                    <a:pt x="6377" y="19671"/>
                  </a:cubicBezTo>
                  <a:cubicBezTo>
                    <a:pt x="6377" y="19671"/>
                    <a:pt x="6171" y="19671"/>
                    <a:pt x="6171" y="19671"/>
                  </a:cubicBezTo>
                  <a:cubicBezTo>
                    <a:pt x="6377" y="19671"/>
                    <a:pt x="6377" y="19671"/>
                    <a:pt x="6377" y="19286"/>
                  </a:cubicBezTo>
                  <a:cubicBezTo>
                    <a:pt x="6583" y="19286"/>
                    <a:pt x="6583" y="18900"/>
                    <a:pt x="6583" y="18900"/>
                  </a:cubicBezTo>
                  <a:cubicBezTo>
                    <a:pt x="6583" y="18900"/>
                    <a:pt x="6377" y="18900"/>
                    <a:pt x="6377" y="18514"/>
                  </a:cubicBezTo>
                  <a:cubicBezTo>
                    <a:pt x="6583" y="18514"/>
                    <a:pt x="6789" y="18900"/>
                    <a:pt x="6994" y="18514"/>
                  </a:cubicBezTo>
                  <a:cubicBezTo>
                    <a:pt x="6789" y="18514"/>
                    <a:pt x="6789" y="18129"/>
                    <a:pt x="6789" y="18129"/>
                  </a:cubicBezTo>
                  <a:cubicBezTo>
                    <a:pt x="6994" y="18514"/>
                    <a:pt x="7200" y="18129"/>
                    <a:pt x="7200" y="17743"/>
                  </a:cubicBezTo>
                  <a:cubicBezTo>
                    <a:pt x="7406" y="17743"/>
                    <a:pt x="7406" y="17743"/>
                    <a:pt x="7406" y="17743"/>
                  </a:cubicBezTo>
                  <a:cubicBezTo>
                    <a:pt x="7611" y="17357"/>
                    <a:pt x="7406" y="17357"/>
                    <a:pt x="7611" y="17357"/>
                  </a:cubicBezTo>
                  <a:cubicBezTo>
                    <a:pt x="7406" y="16971"/>
                    <a:pt x="7406" y="17357"/>
                    <a:pt x="7200" y="16971"/>
                  </a:cubicBezTo>
                  <a:cubicBezTo>
                    <a:pt x="7406" y="16971"/>
                    <a:pt x="7611" y="17357"/>
                    <a:pt x="7817" y="16971"/>
                  </a:cubicBezTo>
                  <a:cubicBezTo>
                    <a:pt x="7817" y="16586"/>
                    <a:pt x="7817" y="16971"/>
                    <a:pt x="7817" y="16586"/>
                  </a:cubicBezTo>
                  <a:cubicBezTo>
                    <a:pt x="7817" y="16586"/>
                    <a:pt x="7817" y="16200"/>
                    <a:pt x="7611" y="16586"/>
                  </a:cubicBezTo>
                  <a:cubicBezTo>
                    <a:pt x="7611" y="16200"/>
                    <a:pt x="7817" y="16200"/>
                    <a:pt x="7817" y="16200"/>
                  </a:cubicBezTo>
                  <a:cubicBezTo>
                    <a:pt x="8023" y="16200"/>
                    <a:pt x="8023" y="16200"/>
                    <a:pt x="8229" y="15814"/>
                  </a:cubicBezTo>
                  <a:cubicBezTo>
                    <a:pt x="8229" y="15814"/>
                    <a:pt x="8229" y="15814"/>
                    <a:pt x="8023" y="15814"/>
                  </a:cubicBezTo>
                  <a:cubicBezTo>
                    <a:pt x="8229" y="15814"/>
                    <a:pt x="8434" y="15814"/>
                    <a:pt x="8640" y="15814"/>
                  </a:cubicBezTo>
                  <a:cubicBezTo>
                    <a:pt x="8846" y="15429"/>
                    <a:pt x="9051" y="15429"/>
                    <a:pt x="8846" y="15429"/>
                  </a:cubicBezTo>
                  <a:cubicBezTo>
                    <a:pt x="9051" y="15429"/>
                    <a:pt x="9051" y="15043"/>
                    <a:pt x="9257" y="15043"/>
                  </a:cubicBezTo>
                  <a:cubicBezTo>
                    <a:pt x="9257" y="15043"/>
                    <a:pt x="9051" y="15043"/>
                    <a:pt x="9051" y="15043"/>
                  </a:cubicBezTo>
                  <a:cubicBezTo>
                    <a:pt x="9257" y="15043"/>
                    <a:pt x="9257" y="15043"/>
                    <a:pt x="9463" y="15043"/>
                  </a:cubicBezTo>
                  <a:cubicBezTo>
                    <a:pt x="9257" y="15043"/>
                    <a:pt x="9257" y="15429"/>
                    <a:pt x="9051" y="15429"/>
                  </a:cubicBezTo>
                  <a:cubicBezTo>
                    <a:pt x="9051" y="15429"/>
                    <a:pt x="8846" y="15429"/>
                    <a:pt x="9051" y="15814"/>
                  </a:cubicBezTo>
                  <a:cubicBezTo>
                    <a:pt x="9051" y="15814"/>
                    <a:pt x="9257" y="15814"/>
                    <a:pt x="9257" y="15814"/>
                  </a:cubicBezTo>
                  <a:cubicBezTo>
                    <a:pt x="9257" y="15429"/>
                    <a:pt x="9257" y="15429"/>
                    <a:pt x="9257" y="15429"/>
                  </a:cubicBezTo>
                  <a:cubicBezTo>
                    <a:pt x="9257" y="15429"/>
                    <a:pt x="9463" y="15429"/>
                    <a:pt x="9463" y="15429"/>
                  </a:cubicBezTo>
                  <a:cubicBezTo>
                    <a:pt x="9463" y="15429"/>
                    <a:pt x="9463" y="15429"/>
                    <a:pt x="9463" y="15429"/>
                  </a:cubicBezTo>
                  <a:cubicBezTo>
                    <a:pt x="9669" y="15429"/>
                    <a:pt x="9669" y="15043"/>
                    <a:pt x="9669" y="15429"/>
                  </a:cubicBezTo>
                  <a:cubicBezTo>
                    <a:pt x="9874" y="15429"/>
                    <a:pt x="10080" y="15429"/>
                    <a:pt x="10080" y="15043"/>
                  </a:cubicBezTo>
                  <a:cubicBezTo>
                    <a:pt x="10286" y="15429"/>
                    <a:pt x="10697" y="14657"/>
                    <a:pt x="10903" y="14271"/>
                  </a:cubicBezTo>
                  <a:cubicBezTo>
                    <a:pt x="11109" y="13886"/>
                    <a:pt x="11314" y="13886"/>
                    <a:pt x="11314" y="13886"/>
                  </a:cubicBezTo>
                  <a:cubicBezTo>
                    <a:pt x="11520" y="13500"/>
                    <a:pt x="11931" y="13500"/>
                    <a:pt x="11726" y="13114"/>
                  </a:cubicBezTo>
                  <a:cubicBezTo>
                    <a:pt x="11931" y="13114"/>
                    <a:pt x="11931" y="13114"/>
                    <a:pt x="11931" y="12729"/>
                  </a:cubicBezTo>
                  <a:cubicBezTo>
                    <a:pt x="11931" y="13114"/>
                    <a:pt x="12549" y="13500"/>
                    <a:pt x="12343" y="13114"/>
                  </a:cubicBezTo>
                  <a:cubicBezTo>
                    <a:pt x="12960" y="13114"/>
                    <a:pt x="13371" y="12729"/>
                    <a:pt x="13783" y="12729"/>
                  </a:cubicBezTo>
                  <a:cubicBezTo>
                    <a:pt x="14194" y="12729"/>
                    <a:pt x="14606" y="12343"/>
                    <a:pt x="14811" y="12343"/>
                  </a:cubicBezTo>
                  <a:cubicBezTo>
                    <a:pt x="14811" y="12343"/>
                    <a:pt x="14811" y="11957"/>
                    <a:pt x="14811" y="11957"/>
                  </a:cubicBezTo>
                  <a:cubicBezTo>
                    <a:pt x="14811" y="11957"/>
                    <a:pt x="15223" y="11957"/>
                    <a:pt x="15223" y="11957"/>
                  </a:cubicBezTo>
                  <a:cubicBezTo>
                    <a:pt x="15223" y="11957"/>
                    <a:pt x="15429" y="11957"/>
                    <a:pt x="15429" y="11571"/>
                  </a:cubicBezTo>
                  <a:cubicBezTo>
                    <a:pt x="15429" y="11571"/>
                    <a:pt x="15634" y="11571"/>
                    <a:pt x="15634" y="11571"/>
                  </a:cubicBezTo>
                  <a:cubicBezTo>
                    <a:pt x="15634" y="11571"/>
                    <a:pt x="15634" y="11571"/>
                    <a:pt x="15634" y="11571"/>
                  </a:cubicBezTo>
                  <a:cubicBezTo>
                    <a:pt x="15840" y="11571"/>
                    <a:pt x="16046" y="11571"/>
                    <a:pt x="16046" y="11186"/>
                  </a:cubicBezTo>
                  <a:cubicBezTo>
                    <a:pt x="15429" y="11186"/>
                    <a:pt x="14606" y="11186"/>
                    <a:pt x="13989" y="11186"/>
                  </a:cubicBezTo>
                  <a:cubicBezTo>
                    <a:pt x="13989" y="11186"/>
                    <a:pt x="14400" y="11186"/>
                    <a:pt x="14400" y="11186"/>
                  </a:cubicBezTo>
                  <a:cubicBezTo>
                    <a:pt x="14400" y="10800"/>
                    <a:pt x="13783" y="10800"/>
                    <a:pt x="13577" y="10800"/>
                  </a:cubicBezTo>
                  <a:cubicBezTo>
                    <a:pt x="13577" y="10800"/>
                    <a:pt x="14194" y="10414"/>
                    <a:pt x="13783" y="10414"/>
                  </a:cubicBezTo>
                  <a:cubicBezTo>
                    <a:pt x="13989" y="10414"/>
                    <a:pt x="14194" y="10414"/>
                    <a:pt x="14400" y="10414"/>
                  </a:cubicBezTo>
                  <a:cubicBezTo>
                    <a:pt x="14400" y="10414"/>
                    <a:pt x="14811" y="10414"/>
                    <a:pt x="14811" y="10414"/>
                  </a:cubicBezTo>
                  <a:cubicBezTo>
                    <a:pt x="15223" y="10029"/>
                    <a:pt x="14400" y="10029"/>
                    <a:pt x="14400" y="10029"/>
                  </a:cubicBezTo>
                  <a:cubicBezTo>
                    <a:pt x="14811" y="10029"/>
                    <a:pt x="15223" y="10029"/>
                    <a:pt x="15429" y="10414"/>
                  </a:cubicBezTo>
                  <a:cubicBezTo>
                    <a:pt x="15429" y="10414"/>
                    <a:pt x="15429" y="10800"/>
                    <a:pt x="15634" y="10800"/>
                  </a:cubicBezTo>
                  <a:cubicBezTo>
                    <a:pt x="15634" y="10800"/>
                    <a:pt x="15634" y="10800"/>
                    <a:pt x="15840" y="10800"/>
                  </a:cubicBezTo>
                  <a:cubicBezTo>
                    <a:pt x="16046" y="10800"/>
                    <a:pt x="15840" y="10800"/>
                    <a:pt x="16046" y="10414"/>
                  </a:cubicBezTo>
                  <a:cubicBezTo>
                    <a:pt x="16046" y="10800"/>
                    <a:pt x="16046" y="10800"/>
                    <a:pt x="16046" y="10800"/>
                  </a:cubicBezTo>
                  <a:cubicBezTo>
                    <a:pt x="16251" y="10800"/>
                    <a:pt x="16251" y="11186"/>
                    <a:pt x="16457" y="10800"/>
                  </a:cubicBezTo>
                  <a:cubicBezTo>
                    <a:pt x="16457" y="10800"/>
                    <a:pt x="16457" y="10029"/>
                    <a:pt x="16457" y="10029"/>
                  </a:cubicBezTo>
                  <a:cubicBezTo>
                    <a:pt x="16457" y="10029"/>
                    <a:pt x="16251" y="10029"/>
                    <a:pt x="16251" y="10029"/>
                  </a:cubicBezTo>
                  <a:cubicBezTo>
                    <a:pt x="16251" y="10029"/>
                    <a:pt x="16251" y="10029"/>
                    <a:pt x="16457" y="9643"/>
                  </a:cubicBezTo>
                  <a:cubicBezTo>
                    <a:pt x="16251" y="9643"/>
                    <a:pt x="16046" y="9257"/>
                    <a:pt x="15840" y="9257"/>
                  </a:cubicBezTo>
                  <a:cubicBezTo>
                    <a:pt x="15840" y="9257"/>
                    <a:pt x="15634" y="9257"/>
                    <a:pt x="15634" y="9257"/>
                  </a:cubicBezTo>
                  <a:cubicBezTo>
                    <a:pt x="15429" y="9257"/>
                    <a:pt x="15429" y="9257"/>
                    <a:pt x="15223" y="9257"/>
                  </a:cubicBezTo>
                  <a:cubicBezTo>
                    <a:pt x="15429" y="9257"/>
                    <a:pt x="15634" y="8871"/>
                    <a:pt x="15429" y="8871"/>
                  </a:cubicBezTo>
                  <a:cubicBezTo>
                    <a:pt x="15223" y="8486"/>
                    <a:pt x="15017" y="8871"/>
                    <a:pt x="14811" y="8871"/>
                  </a:cubicBezTo>
                  <a:cubicBezTo>
                    <a:pt x="15017" y="8871"/>
                    <a:pt x="15223" y="8871"/>
                    <a:pt x="15429" y="8486"/>
                  </a:cubicBezTo>
                  <a:cubicBezTo>
                    <a:pt x="15429" y="8486"/>
                    <a:pt x="15634" y="8486"/>
                    <a:pt x="15634" y="8486"/>
                  </a:cubicBezTo>
                  <a:cubicBezTo>
                    <a:pt x="15634" y="8486"/>
                    <a:pt x="15634" y="8871"/>
                    <a:pt x="15840" y="8871"/>
                  </a:cubicBezTo>
                  <a:cubicBezTo>
                    <a:pt x="15840" y="9257"/>
                    <a:pt x="16251" y="9257"/>
                    <a:pt x="16457" y="9257"/>
                  </a:cubicBezTo>
                  <a:cubicBezTo>
                    <a:pt x="16457" y="9257"/>
                    <a:pt x="16457" y="9257"/>
                    <a:pt x="16457" y="9257"/>
                  </a:cubicBezTo>
                  <a:cubicBezTo>
                    <a:pt x="16457" y="8871"/>
                    <a:pt x="16663" y="8871"/>
                    <a:pt x="16663" y="8486"/>
                  </a:cubicBezTo>
                  <a:cubicBezTo>
                    <a:pt x="16251" y="8486"/>
                    <a:pt x="16046" y="8100"/>
                    <a:pt x="15634" y="8100"/>
                  </a:cubicBezTo>
                  <a:cubicBezTo>
                    <a:pt x="15223" y="8486"/>
                    <a:pt x="14811" y="8871"/>
                    <a:pt x="14606" y="8486"/>
                  </a:cubicBezTo>
                  <a:cubicBezTo>
                    <a:pt x="14606" y="8486"/>
                    <a:pt x="14811" y="8486"/>
                    <a:pt x="15017" y="8486"/>
                  </a:cubicBezTo>
                  <a:cubicBezTo>
                    <a:pt x="14811" y="8100"/>
                    <a:pt x="14811" y="8100"/>
                    <a:pt x="14811" y="8100"/>
                  </a:cubicBezTo>
                  <a:cubicBezTo>
                    <a:pt x="15017" y="8100"/>
                    <a:pt x="15429" y="8486"/>
                    <a:pt x="15634" y="8100"/>
                  </a:cubicBezTo>
                  <a:cubicBezTo>
                    <a:pt x="15634" y="8100"/>
                    <a:pt x="15634" y="7714"/>
                    <a:pt x="15429" y="7714"/>
                  </a:cubicBezTo>
                  <a:cubicBezTo>
                    <a:pt x="15429" y="7714"/>
                    <a:pt x="15634" y="8100"/>
                    <a:pt x="15634" y="8100"/>
                  </a:cubicBezTo>
                  <a:cubicBezTo>
                    <a:pt x="15840" y="8100"/>
                    <a:pt x="15840" y="8100"/>
                    <a:pt x="15840" y="8100"/>
                  </a:cubicBezTo>
                  <a:cubicBezTo>
                    <a:pt x="16046" y="8100"/>
                    <a:pt x="16251" y="8100"/>
                    <a:pt x="16457" y="8100"/>
                  </a:cubicBezTo>
                  <a:cubicBezTo>
                    <a:pt x="16663" y="8486"/>
                    <a:pt x="17280" y="8486"/>
                    <a:pt x="17280" y="7714"/>
                  </a:cubicBezTo>
                  <a:cubicBezTo>
                    <a:pt x="17074" y="7714"/>
                    <a:pt x="16869" y="7714"/>
                    <a:pt x="16663" y="7714"/>
                  </a:cubicBezTo>
                  <a:cubicBezTo>
                    <a:pt x="16663" y="7329"/>
                    <a:pt x="16663" y="7714"/>
                    <a:pt x="16663" y="7329"/>
                  </a:cubicBezTo>
                  <a:cubicBezTo>
                    <a:pt x="16869" y="7329"/>
                    <a:pt x="16869" y="7329"/>
                    <a:pt x="16869" y="7329"/>
                  </a:cubicBezTo>
                  <a:cubicBezTo>
                    <a:pt x="16869" y="7329"/>
                    <a:pt x="16869" y="7329"/>
                    <a:pt x="16869" y="7329"/>
                  </a:cubicBezTo>
                  <a:cubicBezTo>
                    <a:pt x="16869" y="7329"/>
                    <a:pt x="16869" y="7329"/>
                    <a:pt x="16869" y="7329"/>
                  </a:cubicBezTo>
                  <a:cubicBezTo>
                    <a:pt x="17074" y="7714"/>
                    <a:pt x="17280" y="7714"/>
                    <a:pt x="17486" y="7329"/>
                  </a:cubicBezTo>
                  <a:cubicBezTo>
                    <a:pt x="17486" y="7329"/>
                    <a:pt x="17897" y="7329"/>
                    <a:pt x="17897" y="7329"/>
                  </a:cubicBezTo>
                  <a:cubicBezTo>
                    <a:pt x="17897" y="7329"/>
                    <a:pt x="17691" y="6943"/>
                    <a:pt x="17691" y="6943"/>
                  </a:cubicBezTo>
                  <a:cubicBezTo>
                    <a:pt x="17486" y="6557"/>
                    <a:pt x="17486" y="7329"/>
                    <a:pt x="17280" y="6943"/>
                  </a:cubicBezTo>
                  <a:cubicBezTo>
                    <a:pt x="17280" y="6943"/>
                    <a:pt x="17486" y="6943"/>
                    <a:pt x="17280" y="6557"/>
                  </a:cubicBezTo>
                  <a:cubicBezTo>
                    <a:pt x="17280" y="6557"/>
                    <a:pt x="17074" y="6943"/>
                    <a:pt x="16869" y="6557"/>
                  </a:cubicBezTo>
                  <a:cubicBezTo>
                    <a:pt x="17280" y="6943"/>
                    <a:pt x="17486" y="6557"/>
                    <a:pt x="17691" y="6557"/>
                  </a:cubicBezTo>
                  <a:cubicBezTo>
                    <a:pt x="17897" y="6557"/>
                    <a:pt x="17897" y="6557"/>
                    <a:pt x="17897" y="6557"/>
                  </a:cubicBezTo>
                  <a:cubicBezTo>
                    <a:pt x="18103" y="6171"/>
                    <a:pt x="17897" y="6171"/>
                    <a:pt x="17897" y="5786"/>
                  </a:cubicBezTo>
                  <a:cubicBezTo>
                    <a:pt x="17897" y="5786"/>
                    <a:pt x="17897" y="5786"/>
                    <a:pt x="17897" y="5786"/>
                  </a:cubicBezTo>
                  <a:cubicBezTo>
                    <a:pt x="17691" y="5400"/>
                    <a:pt x="17486" y="5786"/>
                    <a:pt x="17280" y="5786"/>
                  </a:cubicBezTo>
                  <a:cubicBezTo>
                    <a:pt x="17280" y="5400"/>
                    <a:pt x="17280" y="5400"/>
                    <a:pt x="17280" y="5400"/>
                  </a:cubicBezTo>
                  <a:cubicBezTo>
                    <a:pt x="17280" y="5400"/>
                    <a:pt x="17074" y="5400"/>
                    <a:pt x="17074" y="5400"/>
                  </a:cubicBezTo>
                  <a:cubicBezTo>
                    <a:pt x="17074" y="5014"/>
                    <a:pt x="17280" y="5400"/>
                    <a:pt x="17280" y="5400"/>
                  </a:cubicBezTo>
                  <a:cubicBezTo>
                    <a:pt x="17486" y="5400"/>
                    <a:pt x="17486" y="5014"/>
                    <a:pt x="17691" y="5014"/>
                  </a:cubicBezTo>
                  <a:cubicBezTo>
                    <a:pt x="17897" y="5014"/>
                    <a:pt x="18103" y="5400"/>
                    <a:pt x="18514" y="5014"/>
                  </a:cubicBezTo>
                  <a:cubicBezTo>
                    <a:pt x="18514" y="5014"/>
                    <a:pt x="18720" y="5014"/>
                    <a:pt x="18720" y="4629"/>
                  </a:cubicBezTo>
                  <a:cubicBezTo>
                    <a:pt x="18514" y="4629"/>
                    <a:pt x="18103" y="5014"/>
                    <a:pt x="17897" y="4629"/>
                  </a:cubicBezTo>
                  <a:cubicBezTo>
                    <a:pt x="18103" y="4629"/>
                    <a:pt x="18309" y="4629"/>
                    <a:pt x="18309" y="4629"/>
                  </a:cubicBezTo>
                  <a:cubicBezTo>
                    <a:pt x="18309" y="4243"/>
                    <a:pt x="18103" y="4243"/>
                    <a:pt x="17897" y="4243"/>
                  </a:cubicBezTo>
                  <a:cubicBezTo>
                    <a:pt x="17897" y="4243"/>
                    <a:pt x="17691" y="4629"/>
                    <a:pt x="17691" y="4243"/>
                  </a:cubicBezTo>
                  <a:cubicBezTo>
                    <a:pt x="17486" y="4243"/>
                    <a:pt x="17897" y="3857"/>
                    <a:pt x="17897" y="3471"/>
                  </a:cubicBezTo>
                  <a:cubicBezTo>
                    <a:pt x="17897" y="3471"/>
                    <a:pt x="17897" y="3471"/>
                    <a:pt x="17897" y="3471"/>
                  </a:cubicBezTo>
                  <a:cubicBezTo>
                    <a:pt x="18309" y="3471"/>
                    <a:pt x="18514" y="3471"/>
                    <a:pt x="18720" y="3086"/>
                  </a:cubicBezTo>
                  <a:cubicBezTo>
                    <a:pt x="18720" y="3086"/>
                    <a:pt x="18720" y="3086"/>
                    <a:pt x="18720" y="3086"/>
                  </a:cubicBezTo>
                  <a:cubicBezTo>
                    <a:pt x="18720" y="2700"/>
                    <a:pt x="18720" y="3086"/>
                    <a:pt x="18514" y="2700"/>
                  </a:cubicBezTo>
                  <a:cubicBezTo>
                    <a:pt x="18309" y="2700"/>
                    <a:pt x="18720" y="2314"/>
                    <a:pt x="18720" y="2314"/>
                  </a:cubicBezTo>
                  <a:cubicBezTo>
                    <a:pt x="19131" y="2314"/>
                    <a:pt x="19749" y="2314"/>
                    <a:pt x="19954" y="2314"/>
                  </a:cubicBezTo>
                  <a:cubicBezTo>
                    <a:pt x="19954" y="2314"/>
                    <a:pt x="19749" y="1929"/>
                    <a:pt x="19749" y="1929"/>
                  </a:cubicBezTo>
                  <a:cubicBezTo>
                    <a:pt x="19954" y="1929"/>
                    <a:pt x="20366" y="1929"/>
                    <a:pt x="20571" y="1929"/>
                  </a:cubicBezTo>
                  <a:cubicBezTo>
                    <a:pt x="20571" y="1929"/>
                    <a:pt x="20571" y="1929"/>
                    <a:pt x="20571" y="1929"/>
                  </a:cubicBezTo>
                  <a:cubicBezTo>
                    <a:pt x="20983" y="1543"/>
                    <a:pt x="21189" y="1543"/>
                    <a:pt x="21600" y="1543"/>
                  </a:cubicBezTo>
                  <a:cubicBezTo>
                    <a:pt x="21600" y="1543"/>
                    <a:pt x="21600" y="1543"/>
                    <a:pt x="21600" y="1543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" name="Shape">
              <a:extLst>
                <a:ext uri="{FF2B5EF4-FFF2-40B4-BE49-F238E27FC236}">
                  <a16:creationId xmlns:a16="http://schemas.microsoft.com/office/drawing/2014/main" id="{509444BA-953D-4B40-B0DC-25F37B76A77D}"/>
                </a:ext>
              </a:extLst>
            </p:cNvPr>
            <p:cNvSpPr/>
            <p:nvPr/>
          </p:nvSpPr>
          <p:spPr>
            <a:xfrm>
              <a:off x="3397740" y="2176957"/>
              <a:ext cx="135001" cy="12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20520"/>
                  </a:moveTo>
                  <a:cubicBezTo>
                    <a:pt x="16200" y="20520"/>
                    <a:pt x="16200" y="20520"/>
                    <a:pt x="15120" y="20520"/>
                  </a:cubicBezTo>
                  <a:cubicBezTo>
                    <a:pt x="15120" y="20520"/>
                    <a:pt x="15120" y="20520"/>
                    <a:pt x="15120" y="20520"/>
                  </a:cubicBezTo>
                  <a:cubicBezTo>
                    <a:pt x="15120" y="20520"/>
                    <a:pt x="14040" y="20520"/>
                    <a:pt x="14040" y="20520"/>
                  </a:cubicBezTo>
                  <a:cubicBezTo>
                    <a:pt x="12960" y="20520"/>
                    <a:pt x="11880" y="20520"/>
                    <a:pt x="10800" y="19440"/>
                  </a:cubicBezTo>
                  <a:cubicBezTo>
                    <a:pt x="10800" y="19440"/>
                    <a:pt x="10800" y="19440"/>
                    <a:pt x="11880" y="19440"/>
                  </a:cubicBezTo>
                  <a:cubicBezTo>
                    <a:pt x="10800" y="19440"/>
                    <a:pt x="10800" y="19440"/>
                    <a:pt x="9720" y="19440"/>
                  </a:cubicBezTo>
                  <a:cubicBezTo>
                    <a:pt x="9720" y="19440"/>
                    <a:pt x="9720" y="19440"/>
                    <a:pt x="9720" y="19440"/>
                  </a:cubicBezTo>
                  <a:cubicBezTo>
                    <a:pt x="9720" y="20520"/>
                    <a:pt x="9720" y="20520"/>
                    <a:pt x="9720" y="20520"/>
                  </a:cubicBezTo>
                  <a:cubicBezTo>
                    <a:pt x="10800" y="20520"/>
                    <a:pt x="11880" y="20520"/>
                    <a:pt x="11880" y="20520"/>
                  </a:cubicBezTo>
                  <a:cubicBezTo>
                    <a:pt x="11880" y="21600"/>
                    <a:pt x="12960" y="21600"/>
                    <a:pt x="12960" y="21600"/>
                  </a:cubicBezTo>
                  <a:cubicBezTo>
                    <a:pt x="14040" y="21600"/>
                    <a:pt x="17280" y="21600"/>
                    <a:pt x="17280" y="20520"/>
                  </a:cubicBezTo>
                  <a:cubicBezTo>
                    <a:pt x="17280" y="20520"/>
                    <a:pt x="17280" y="20520"/>
                    <a:pt x="16200" y="20520"/>
                  </a:cubicBezTo>
                  <a:close/>
                  <a:moveTo>
                    <a:pt x="21600" y="17280"/>
                  </a:moveTo>
                  <a:cubicBezTo>
                    <a:pt x="21600" y="16200"/>
                    <a:pt x="20520" y="17280"/>
                    <a:pt x="20520" y="17280"/>
                  </a:cubicBezTo>
                  <a:cubicBezTo>
                    <a:pt x="20520" y="19440"/>
                    <a:pt x="21600" y="18360"/>
                    <a:pt x="21600" y="18360"/>
                  </a:cubicBezTo>
                  <a:cubicBezTo>
                    <a:pt x="21600" y="17280"/>
                    <a:pt x="21600" y="17280"/>
                    <a:pt x="21600" y="17280"/>
                  </a:cubicBezTo>
                  <a:close/>
                  <a:moveTo>
                    <a:pt x="16200" y="9720"/>
                  </a:moveTo>
                  <a:cubicBezTo>
                    <a:pt x="16200" y="9720"/>
                    <a:pt x="15120" y="9720"/>
                    <a:pt x="15120" y="9720"/>
                  </a:cubicBezTo>
                  <a:cubicBezTo>
                    <a:pt x="15120" y="9720"/>
                    <a:pt x="16200" y="10800"/>
                    <a:pt x="15120" y="10800"/>
                  </a:cubicBezTo>
                  <a:cubicBezTo>
                    <a:pt x="16200" y="11880"/>
                    <a:pt x="16200" y="9720"/>
                    <a:pt x="16200" y="9720"/>
                  </a:cubicBezTo>
                  <a:close/>
                  <a:moveTo>
                    <a:pt x="8640" y="8640"/>
                  </a:moveTo>
                  <a:cubicBezTo>
                    <a:pt x="8640" y="7560"/>
                    <a:pt x="7560" y="8640"/>
                    <a:pt x="7560" y="8640"/>
                  </a:cubicBezTo>
                  <a:cubicBezTo>
                    <a:pt x="8640" y="8640"/>
                    <a:pt x="8640" y="9720"/>
                    <a:pt x="9720" y="9720"/>
                  </a:cubicBezTo>
                  <a:cubicBezTo>
                    <a:pt x="9720" y="10800"/>
                    <a:pt x="10800" y="10800"/>
                    <a:pt x="10800" y="10800"/>
                  </a:cubicBezTo>
                  <a:cubicBezTo>
                    <a:pt x="10800" y="10800"/>
                    <a:pt x="10800" y="11880"/>
                    <a:pt x="11880" y="11880"/>
                  </a:cubicBezTo>
                  <a:cubicBezTo>
                    <a:pt x="11880" y="11880"/>
                    <a:pt x="11880" y="11880"/>
                    <a:pt x="11880" y="11880"/>
                  </a:cubicBezTo>
                  <a:cubicBezTo>
                    <a:pt x="11880" y="10800"/>
                    <a:pt x="11880" y="10800"/>
                    <a:pt x="10800" y="10800"/>
                  </a:cubicBezTo>
                  <a:cubicBezTo>
                    <a:pt x="10800" y="10800"/>
                    <a:pt x="10800" y="9720"/>
                    <a:pt x="10800" y="9720"/>
                  </a:cubicBezTo>
                  <a:cubicBezTo>
                    <a:pt x="10800" y="8640"/>
                    <a:pt x="9720" y="8640"/>
                    <a:pt x="8640" y="8640"/>
                  </a:cubicBezTo>
                  <a:close/>
                  <a:moveTo>
                    <a:pt x="16200" y="7560"/>
                  </a:moveTo>
                  <a:cubicBezTo>
                    <a:pt x="15120" y="6480"/>
                    <a:pt x="14040" y="8640"/>
                    <a:pt x="16200" y="7560"/>
                  </a:cubicBezTo>
                  <a:cubicBezTo>
                    <a:pt x="16200" y="7560"/>
                    <a:pt x="16200" y="7560"/>
                    <a:pt x="16200" y="8640"/>
                  </a:cubicBezTo>
                  <a:cubicBezTo>
                    <a:pt x="16200" y="8640"/>
                    <a:pt x="16200" y="8640"/>
                    <a:pt x="17280" y="8640"/>
                  </a:cubicBezTo>
                  <a:cubicBezTo>
                    <a:pt x="17280" y="8640"/>
                    <a:pt x="17280" y="8640"/>
                    <a:pt x="17280" y="8640"/>
                  </a:cubicBezTo>
                  <a:cubicBezTo>
                    <a:pt x="17280" y="8640"/>
                    <a:pt x="17280" y="8640"/>
                    <a:pt x="17280" y="8640"/>
                  </a:cubicBezTo>
                  <a:cubicBezTo>
                    <a:pt x="17280" y="7560"/>
                    <a:pt x="16200" y="7560"/>
                    <a:pt x="16200" y="7560"/>
                  </a:cubicBezTo>
                  <a:close/>
                  <a:moveTo>
                    <a:pt x="9720" y="11880"/>
                  </a:moveTo>
                  <a:cubicBezTo>
                    <a:pt x="10800" y="12960"/>
                    <a:pt x="10800" y="11880"/>
                    <a:pt x="10800" y="11880"/>
                  </a:cubicBezTo>
                  <a:cubicBezTo>
                    <a:pt x="10800" y="10800"/>
                    <a:pt x="10800" y="10800"/>
                    <a:pt x="9720" y="10800"/>
                  </a:cubicBezTo>
                  <a:cubicBezTo>
                    <a:pt x="8640" y="9720"/>
                    <a:pt x="7560" y="9720"/>
                    <a:pt x="6480" y="8640"/>
                  </a:cubicBezTo>
                  <a:cubicBezTo>
                    <a:pt x="6480" y="8640"/>
                    <a:pt x="7560" y="8640"/>
                    <a:pt x="7560" y="8640"/>
                  </a:cubicBezTo>
                  <a:cubicBezTo>
                    <a:pt x="7560" y="8640"/>
                    <a:pt x="7560" y="7560"/>
                    <a:pt x="7560" y="7560"/>
                  </a:cubicBezTo>
                  <a:cubicBezTo>
                    <a:pt x="7560" y="7560"/>
                    <a:pt x="7560" y="7560"/>
                    <a:pt x="8640" y="7560"/>
                  </a:cubicBezTo>
                  <a:cubicBezTo>
                    <a:pt x="7560" y="7560"/>
                    <a:pt x="8640" y="8640"/>
                    <a:pt x="8640" y="7560"/>
                  </a:cubicBezTo>
                  <a:cubicBezTo>
                    <a:pt x="8640" y="7560"/>
                    <a:pt x="4320" y="3240"/>
                    <a:pt x="7560" y="3240"/>
                  </a:cubicBezTo>
                  <a:cubicBezTo>
                    <a:pt x="6480" y="4320"/>
                    <a:pt x="8640" y="5400"/>
                    <a:pt x="9720" y="5400"/>
                  </a:cubicBezTo>
                  <a:cubicBezTo>
                    <a:pt x="8640" y="5400"/>
                    <a:pt x="8640" y="4320"/>
                    <a:pt x="8640" y="4320"/>
                  </a:cubicBezTo>
                  <a:cubicBezTo>
                    <a:pt x="8640" y="4320"/>
                    <a:pt x="9720" y="5400"/>
                    <a:pt x="9720" y="5400"/>
                  </a:cubicBezTo>
                  <a:cubicBezTo>
                    <a:pt x="9720" y="4320"/>
                    <a:pt x="9720" y="4320"/>
                    <a:pt x="9720" y="4320"/>
                  </a:cubicBezTo>
                  <a:cubicBezTo>
                    <a:pt x="9720" y="4320"/>
                    <a:pt x="10800" y="4320"/>
                    <a:pt x="10800" y="5400"/>
                  </a:cubicBezTo>
                  <a:cubicBezTo>
                    <a:pt x="10800" y="4320"/>
                    <a:pt x="9720" y="4320"/>
                    <a:pt x="9720" y="4320"/>
                  </a:cubicBezTo>
                  <a:cubicBezTo>
                    <a:pt x="9720" y="4320"/>
                    <a:pt x="9720" y="3240"/>
                    <a:pt x="9720" y="3240"/>
                  </a:cubicBezTo>
                  <a:cubicBezTo>
                    <a:pt x="10800" y="3240"/>
                    <a:pt x="10800" y="3240"/>
                    <a:pt x="10800" y="2160"/>
                  </a:cubicBezTo>
                  <a:cubicBezTo>
                    <a:pt x="10800" y="2160"/>
                    <a:pt x="11880" y="3240"/>
                    <a:pt x="11880" y="2160"/>
                  </a:cubicBezTo>
                  <a:cubicBezTo>
                    <a:pt x="12960" y="2160"/>
                    <a:pt x="12960" y="2160"/>
                    <a:pt x="12960" y="2160"/>
                  </a:cubicBezTo>
                  <a:cubicBezTo>
                    <a:pt x="14040" y="2160"/>
                    <a:pt x="15120" y="3240"/>
                    <a:pt x="15120" y="3240"/>
                  </a:cubicBezTo>
                  <a:cubicBezTo>
                    <a:pt x="15120" y="3240"/>
                    <a:pt x="16200" y="3240"/>
                    <a:pt x="16200" y="2160"/>
                  </a:cubicBezTo>
                  <a:cubicBezTo>
                    <a:pt x="16200" y="2160"/>
                    <a:pt x="16200" y="2160"/>
                    <a:pt x="16200" y="2160"/>
                  </a:cubicBezTo>
                  <a:cubicBezTo>
                    <a:pt x="16200" y="2160"/>
                    <a:pt x="16200" y="2160"/>
                    <a:pt x="16200" y="1080"/>
                  </a:cubicBezTo>
                  <a:cubicBezTo>
                    <a:pt x="16200" y="1080"/>
                    <a:pt x="16200" y="1080"/>
                    <a:pt x="16200" y="1080"/>
                  </a:cubicBezTo>
                  <a:cubicBezTo>
                    <a:pt x="16200" y="1080"/>
                    <a:pt x="17280" y="1080"/>
                    <a:pt x="16200" y="0"/>
                  </a:cubicBezTo>
                  <a:cubicBezTo>
                    <a:pt x="16200" y="0"/>
                    <a:pt x="15120" y="0"/>
                    <a:pt x="15120" y="0"/>
                  </a:cubicBezTo>
                  <a:cubicBezTo>
                    <a:pt x="15120" y="0"/>
                    <a:pt x="15120" y="0"/>
                    <a:pt x="15120" y="1080"/>
                  </a:cubicBezTo>
                  <a:cubicBezTo>
                    <a:pt x="15120" y="1080"/>
                    <a:pt x="14040" y="1080"/>
                    <a:pt x="14040" y="1080"/>
                  </a:cubicBezTo>
                  <a:cubicBezTo>
                    <a:pt x="12960" y="1080"/>
                    <a:pt x="12960" y="1080"/>
                    <a:pt x="11880" y="1080"/>
                  </a:cubicBezTo>
                  <a:cubicBezTo>
                    <a:pt x="11880" y="1080"/>
                    <a:pt x="11880" y="1080"/>
                    <a:pt x="10800" y="0"/>
                  </a:cubicBezTo>
                  <a:cubicBezTo>
                    <a:pt x="10800" y="0"/>
                    <a:pt x="8640" y="1080"/>
                    <a:pt x="7560" y="1080"/>
                  </a:cubicBezTo>
                  <a:cubicBezTo>
                    <a:pt x="7560" y="1080"/>
                    <a:pt x="6480" y="1080"/>
                    <a:pt x="6480" y="1080"/>
                  </a:cubicBezTo>
                  <a:cubicBezTo>
                    <a:pt x="6480" y="1080"/>
                    <a:pt x="6480" y="2160"/>
                    <a:pt x="6480" y="2160"/>
                  </a:cubicBezTo>
                  <a:cubicBezTo>
                    <a:pt x="5400" y="2160"/>
                    <a:pt x="5400" y="2160"/>
                    <a:pt x="5400" y="2160"/>
                  </a:cubicBezTo>
                  <a:cubicBezTo>
                    <a:pt x="4320" y="2160"/>
                    <a:pt x="4320" y="2160"/>
                    <a:pt x="3240" y="2160"/>
                  </a:cubicBezTo>
                  <a:cubicBezTo>
                    <a:pt x="3240" y="3240"/>
                    <a:pt x="2160" y="2160"/>
                    <a:pt x="2160" y="3240"/>
                  </a:cubicBezTo>
                  <a:cubicBezTo>
                    <a:pt x="2160" y="3240"/>
                    <a:pt x="2160" y="3240"/>
                    <a:pt x="2160" y="3240"/>
                  </a:cubicBezTo>
                  <a:cubicBezTo>
                    <a:pt x="2160" y="3240"/>
                    <a:pt x="2160" y="4320"/>
                    <a:pt x="2160" y="4320"/>
                  </a:cubicBezTo>
                  <a:cubicBezTo>
                    <a:pt x="1080" y="4320"/>
                    <a:pt x="1080" y="5400"/>
                    <a:pt x="1080" y="5400"/>
                  </a:cubicBezTo>
                  <a:cubicBezTo>
                    <a:pt x="1080" y="5400"/>
                    <a:pt x="1080" y="5400"/>
                    <a:pt x="0" y="5400"/>
                  </a:cubicBezTo>
                  <a:cubicBezTo>
                    <a:pt x="1080" y="5400"/>
                    <a:pt x="0" y="6480"/>
                    <a:pt x="0" y="6480"/>
                  </a:cubicBezTo>
                  <a:cubicBezTo>
                    <a:pt x="0" y="6480"/>
                    <a:pt x="1080" y="7560"/>
                    <a:pt x="1080" y="7560"/>
                  </a:cubicBezTo>
                  <a:cubicBezTo>
                    <a:pt x="2160" y="8640"/>
                    <a:pt x="3240" y="8640"/>
                    <a:pt x="3240" y="8640"/>
                  </a:cubicBezTo>
                  <a:cubicBezTo>
                    <a:pt x="2160" y="8640"/>
                    <a:pt x="2160" y="8640"/>
                    <a:pt x="2160" y="8640"/>
                  </a:cubicBezTo>
                  <a:cubicBezTo>
                    <a:pt x="2160" y="8640"/>
                    <a:pt x="2160" y="9720"/>
                    <a:pt x="2160" y="9720"/>
                  </a:cubicBezTo>
                  <a:cubicBezTo>
                    <a:pt x="2160" y="9720"/>
                    <a:pt x="3240" y="10800"/>
                    <a:pt x="3240" y="9720"/>
                  </a:cubicBezTo>
                  <a:cubicBezTo>
                    <a:pt x="3240" y="10800"/>
                    <a:pt x="4320" y="10800"/>
                    <a:pt x="5400" y="10800"/>
                  </a:cubicBezTo>
                  <a:cubicBezTo>
                    <a:pt x="5400" y="10800"/>
                    <a:pt x="6480" y="9720"/>
                    <a:pt x="6480" y="9720"/>
                  </a:cubicBezTo>
                  <a:cubicBezTo>
                    <a:pt x="6480" y="10800"/>
                    <a:pt x="9720" y="11880"/>
                    <a:pt x="7560" y="11880"/>
                  </a:cubicBezTo>
                  <a:cubicBezTo>
                    <a:pt x="7560" y="11880"/>
                    <a:pt x="7560" y="11880"/>
                    <a:pt x="7560" y="11880"/>
                  </a:cubicBezTo>
                  <a:cubicBezTo>
                    <a:pt x="6480" y="11880"/>
                    <a:pt x="5400" y="10800"/>
                    <a:pt x="4320" y="10800"/>
                  </a:cubicBezTo>
                  <a:cubicBezTo>
                    <a:pt x="5400" y="10800"/>
                    <a:pt x="3240" y="10800"/>
                    <a:pt x="3240" y="10800"/>
                  </a:cubicBezTo>
                  <a:cubicBezTo>
                    <a:pt x="3240" y="10800"/>
                    <a:pt x="3240" y="11880"/>
                    <a:pt x="3240" y="11880"/>
                  </a:cubicBezTo>
                  <a:cubicBezTo>
                    <a:pt x="3240" y="12960"/>
                    <a:pt x="4320" y="12960"/>
                    <a:pt x="4320" y="12960"/>
                  </a:cubicBezTo>
                  <a:cubicBezTo>
                    <a:pt x="4320" y="14040"/>
                    <a:pt x="4320" y="14040"/>
                    <a:pt x="4320" y="14040"/>
                  </a:cubicBezTo>
                  <a:cubicBezTo>
                    <a:pt x="4320" y="15120"/>
                    <a:pt x="4320" y="15120"/>
                    <a:pt x="5400" y="16200"/>
                  </a:cubicBezTo>
                  <a:cubicBezTo>
                    <a:pt x="5400" y="12960"/>
                    <a:pt x="6480" y="16200"/>
                    <a:pt x="6480" y="16200"/>
                  </a:cubicBezTo>
                  <a:cubicBezTo>
                    <a:pt x="6480" y="14040"/>
                    <a:pt x="7560" y="16200"/>
                    <a:pt x="8640" y="16200"/>
                  </a:cubicBezTo>
                  <a:cubicBezTo>
                    <a:pt x="7560" y="16200"/>
                    <a:pt x="7560" y="15120"/>
                    <a:pt x="7560" y="14040"/>
                  </a:cubicBezTo>
                  <a:cubicBezTo>
                    <a:pt x="6480" y="12960"/>
                    <a:pt x="7560" y="12960"/>
                    <a:pt x="8640" y="14040"/>
                  </a:cubicBezTo>
                  <a:cubicBezTo>
                    <a:pt x="8640" y="14040"/>
                    <a:pt x="9720" y="14040"/>
                    <a:pt x="8640" y="12960"/>
                  </a:cubicBezTo>
                  <a:cubicBezTo>
                    <a:pt x="8640" y="12960"/>
                    <a:pt x="8640" y="12960"/>
                    <a:pt x="8640" y="12960"/>
                  </a:cubicBezTo>
                  <a:cubicBezTo>
                    <a:pt x="8640" y="12960"/>
                    <a:pt x="8640" y="11880"/>
                    <a:pt x="7560" y="11880"/>
                  </a:cubicBezTo>
                  <a:cubicBezTo>
                    <a:pt x="8640" y="10800"/>
                    <a:pt x="9720" y="11880"/>
                    <a:pt x="9720" y="1188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Shape">
              <a:extLst>
                <a:ext uri="{FF2B5EF4-FFF2-40B4-BE49-F238E27FC236}">
                  <a16:creationId xmlns:a16="http://schemas.microsoft.com/office/drawing/2014/main" id="{210BE3EE-1DC3-47CF-BD39-A534D202B3C2}"/>
                </a:ext>
              </a:extLst>
            </p:cNvPr>
            <p:cNvSpPr/>
            <p:nvPr/>
          </p:nvSpPr>
          <p:spPr>
            <a:xfrm>
              <a:off x="2995282" y="2727014"/>
              <a:ext cx="76799" cy="114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21600" extrusionOk="0">
                  <a:moveTo>
                    <a:pt x="20600" y="17053"/>
                  </a:moveTo>
                  <a:cubicBezTo>
                    <a:pt x="17000" y="15916"/>
                    <a:pt x="17000" y="13642"/>
                    <a:pt x="18800" y="11368"/>
                  </a:cubicBezTo>
                  <a:cubicBezTo>
                    <a:pt x="18800" y="11368"/>
                    <a:pt x="18800" y="9095"/>
                    <a:pt x="18800" y="9095"/>
                  </a:cubicBezTo>
                  <a:cubicBezTo>
                    <a:pt x="18800" y="9095"/>
                    <a:pt x="17000" y="7958"/>
                    <a:pt x="17000" y="7958"/>
                  </a:cubicBezTo>
                  <a:cubicBezTo>
                    <a:pt x="17000" y="7958"/>
                    <a:pt x="17000" y="7958"/>
                    <a:pt x="17000" y="6821"/>
                  </a:cubicBezTo>
                  <a:cubicBezTo>
                    <a:pt x="17000" y="6821"/>
                    <a:pt x="18800" y="5684"/>
                    <a:pt x="17000" y="5684"/>
                  </a:cubicBezTo>
                  <a:cubicBezTo>
                    <a:pt x="17000" y="5684"/>
                    <a:pt x="17000" y="5684"/>
                    <a:pt x="17000" y="5684"/>
                  </a:cubicBezTo>
                  <a:cubicBezTo>
                    <a:pt x="17000" y="5684"/>
                    <a:pt x="15200" y="5684"/>
                    <a:pt x="17000" y="4547"/>
                  </a:cubicBezTo>
                  <a:cubicBezTo>
                    <a:pt x="17000" y="4547"/>
                    <a:pt x="17000" y="4547"/>
                    <a:pt x="17000" y="4547"/>
                  </a:cubicBezTo>
                  <a:cubicBezTo>
                    <a:pt x="17000" y="3411"/>
                    <a:pt x="17000" y="3411"/>
                    <a:pt x="17000" y="2274"/>
                  </a:cubicBezTo>
                  <a:cubicBezTo>
                    <a:pt x="17000" y="2274"/>
                    <a:pt x="15200" y="2274"/>
                    <a:pt x="15200" y="1137"/>
                  </a:cubicBezTo>
                  <a:cubicBezTo>
                    <a:pt x="15200" y="1137"/>
                    <a:pt x="15200" y="1137"/>
                    <a:pt x="15200" y="1137"/>
                  </a:cubicBezTo>
                  <a:cubicBezTo>
                    <a:pt x="15200" y="0"/>
                    <a:pt x="15200" y="0"/>
                    <a:pt x="13400" y="0"/>
                  </a:cubicBezTo>
                  <a:cubicBezTo>
                    <a:pt x="13400" y="0"/>
                    <a:pt x="13400" y="0"/>
                    <a:pt x="13400" y="0"/>
                  </a:cubicBezTo>
                  <a:cubicBezTo>
                    <a:pt x="11600" y="1137"/>
                    <a:pt x="9800" y="0"/>
                    <a:pt x="9800" y="0"/>
                  </a:cubicBezTo>
                  <a:cubicBezTo>
                    <a:pt x="8000" y="0"/>
                    <a:pt x="4400" y="0"/>
                    <a:pt x="2600" y="0"/>
                  </a:cubicBezTo>
                  <a:cubicBezTo>
                    <a:pt x="800" y="1137"/>
                    <a:pt x="2600" y="4547"/>
                    <a:pt x="2600" y="5684"/>
                  </a:cubicBezTo>
                  <a:cubicBezTo>
                    <a:pt x="2600" y="6821"/>
                    <a:pt x="2600" y="6821"/>
                    <a:pt x="2600" y="7958"/>
                  </a:cubicBezTo>
                  <a:cubicBezTo>
                    <a:pt x="2600" y="7958"/>
                    <a:pt x="4400" y="9095"/>
                    <a:pt x="2600" y="10232"/>
                  </a:cubicBezTo>
                  <a:cubicBezTo>
                    <a:pt x="2600" y="10232"/>
                    <a:pt x="2600" y="10232"/>
                    <a:pt x="2600" y="10232"/>
                  </a:cubicBezTo>
                  <a:cubicBezTo>
                    <a:pt x="800" y="11368"/>
                    <a:pt x="800" y="12505"/>
                    <a:pt x="800" y="13642"/>
                  </a:cubicBezTo>
                  <a:cubicBezTo>
                    <a:pt x="-1000" y="14779"/>
                    <a:pt x="800" y="17053"/>
                    <a:pt x="800" y="18189"/>
                  </a:cubicBezTo>
                  <a:cubicBezTo>
                    <a:pt x="800" y="18189"/>
                    <a:pt x="2600" y="18189"/>
                    <a:pt x="2600" y="19326"/>
                  </a:cubicBezTo>
                  <a:cubicBezTo>
                    <a:pt x="800" y="20463"/>
                    <a:pt x="800" y="20463"/>
                    <a:pt x="800" y="20463"/>
                  </a:cubicBezTo>
                  <a:cubicBezTo>
                    <a:pt x="2600" y="20463"/>
                    <a:pt x="4400" y="21600"/>
                    <a:pt x="6200" y="21600"/>
                  </a:cubicBezTo>
                  <a:cubicBezTo>
                    <a:pt x="8000" y="21600"/>
                    <a:pt x="9800" y="20463"/>
                    <a:pt x="11600" y="19326"/>
                  </a:cubicBezTo>
                  <a:cubicBezTo>
                    <a:pt x="13400" y="19326"/>
                    <a:pt x="15200" y="18189"/>
                    <a:pt x="17000" y="18189"/>
                  </a:cubicBezTo>
                  <a:cubicBezTo>
                    <a:pt x="18800" y="18189"/>
                    <a:pt x="20600" y="18189"/>
                    <a:pt x="20600" y="17053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Shape">
              <a:extLst>
                <a:ext uri="{FF2B5EF4-FFF2-40B4-BE49-F238E27FC236}">
                  <a16:creationId xmlns:a16="http://schemas.microsoft.com/office/drawing/2014/main" id="{1BD6180B-1FAB-4CEC-8DB0-6C1B13562FBD}"/>
                </a:ext>
              </a:extLst>
            </p:cNvPr>
            <p:cNvSpPr/>
            <p:nvPr/>
          </p:nvSpPr>
          <p:spPr>
            <a:xfrm>
              <a:off x="3166818" y="1947413"/>
              <a:ext cx="142107" cy="133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6" y="982"/>
                  </a:moveTo>
                  <a:cubicBezTo>
                    <a:pt x="17486" y="1964"/>
                    <a:pt x="17486" y="982"/>
                    <a:pt x="18514" y="1964"/>
                  </a:cubicBezTo>
                  <a:cubicBezTo>
                    <a:pt x="18514" y="982"/>
                    <a:pt x="18514" y="982"/>
                    <a:pt x="17486" y="982"/>
                  </a:cubicBezTo>
                  <a:cubicBezTo>
                    <a:pt x="17486" y="0"/>
                    <a:pt x="17486" y="982"/>
                    <a:pt x="17486" y="982"/>
                  </a:cubicBezTo>
                  <a:close/>
                  <a:moveTo>
                    <a:pt x="21600" y="9818"/>
                  </a:moveTo>
                  <a:cubicBezTo>
                    <a:pt x="21600" y="9818"/>
                    <a:pt x="20571" y="8836"/>
                    <a:pt x="20571" y="8836"/>
                  </a:cubicBezTo>
                  <a:cubicBezTo>
                    <a:pt x="20571" y="7855"/>
                    <a:pt x="20571" y="7855"/>
                    <a:pt x="20571" y="7855"/>
                  </a:cubicBezTo>
                  <a:cubicBezTo>
                    <a:pt x="20571" y="7855"/>
                    <a:pt x="20571" y="6873"/>
                    <a:pt x="20571" y="6873"/>
                  </a:cubicBezTo>
                  <a:cubicBezTo>
                    <a:pt x="20571" y="7855"/>
                    <a:pt x="20571" y="5891"/>
                    <a:pt x="20571" y="6873"/>
                  </a:cubicBezTo>
                  <a:cubicBezTo>
                    <a:pt x="20571" y="5891"/>
                    <a:pt x="19543" y="5891"/>
                    <a:pt x="19543" y="4909"/>
                  </a:cubicBezTo>
                  <a:cubicBezTo>
                    <a:pt x="19543" y="4909"/>
                    <a:pt x="19543" y="4909"/>
                    <a:pt x="19543" y="4909"/>
                  </a:cubicBezTo>
                  <a:cubicBezTo>
                    <a:pt x="20571" y="3927"/>
                    <a:pt x="19543" y="2945"/>
                    <a:pt x="19543" y="2945"/>
                  </a:cubicBezTo>
                  <a:cubicBezTo>
                    <a:pt x="19543" y="2945"/>
                    <a:pt x="18514" y="2945"/>
                    <a:pt x="18514" y="2945"/>
                  </a:cubicBezTo>
                  <a:cubicBezTo>
                    <a:pt x="18514" y="2945"/>
                    <a:pt x="18514" y="1964"/>
                    <a:pt x="18514" y="1964"/>
                  </a:cubicBezTo>
                  <a:cubicBezTo>
                    <a:pt x="18514" y="1964"/>
                    <a:pt x="17486" y="1964"/>
                    <a:pt x="17486" y="1964"/>
                  </a:cubicBezTo>
                  <a:cubicBezTo>
                    <a:pt x="16457" y="982"/>
                    <a:pt x="16457" y="982"/>
                    <a:pt x="15429" y="982"/>
                  </a:cubicBezTo>
                  <a:cubicBezTo>
                    <a:pt x="15429" y="982"/>
                    <a:pt x="15429" y="1964"/>
                    <a:pt x="14400" y="1964"/>
                  </a:cubicBezTo>
                  <a:cubicBezTo>
                    <a:pt x="14400" y="1964"/>
                    <a:pt x="13371" y="1964"/>
                    <a:pt x="13371" y="1964"/>
                  </a:cubicBezTo>
                  <a:cubicBezTo>
                    <a:pt x="13371" y="2945"/>
                    <a:pt x="12343" y="1964"/>
                    <a:pt x="12343" y="1964"/>
                  </a:cubicBezTo>
                  <a:cubicBezTo>
                    <a:pt x="11314" y="1964"/>
                    <a:pt x="12343" y="1964"/>
                    <a:pt x="12343" y="982"/>
                  </a:cubicBezTo>
                  <a:cubicBezTo>
                    <a:pt x="12343" y="982"/>
                    <a:pt x="10286" y="982"/>
                    <a:pt x="9257" y="982"/>
                  </a:cubicBezTo>
                  <a:cubicBezTo>
                    <a:pt x="11314" y="0"/>
                    <a:pt x="7200" y="0"/>
                    <a:pt x="7200" y="0"/>
                  </a:cubicBezTo>
                  <a:cubicBezTo>
                    <a:pt x="7200" y="0"/>
                    <a:pt x="7200" y="0"/>
                    <a:pt x="7200" y="982"/>
                  </a:cubicBezTo>
                  <a:cubicBezTo>
                    <a:pt x="7200" y="982"/>
                    <a:pt x="7200" y="982"/>
                    <a:pt x="7200" y="982"/>
                  </a:cubicBezTo>
                  <a:cubicBezTo>
                    <a:pt x="7200" y="982"/>
                    <a:pt x="7200" y="982"/>
                    <a:pt x="7200" y="982"/>
                  </a:cubicBezTo>
                  <a:cubicBezTo>
                    <a:pt x="7200" y="1964"/>
                    <a:pt x="7200" y="982"/>
                    <a:pt x="7200" y="1964"/>
                  </a:cubicBezTo>
                  <a:cubicBezTo>
                    <a:pt x="7200" y="1964"/>
                    <a:pt x="7200" y="1964"/>
                    <a:pt x="8229" y="2945"/>
                  </a:cubicBezTo>
                  <a:cubicBezTo>
                    <a:pt x="8229" y="2945"/>
                    <a:pt x="8229" y="2945"/>
                    <a:pt x="8229" y="2945"/>
                  </a:cubicBezTo>
                  <a:cubicBezTo>
                    <a:pt x="9257" y="2945"/>
                    <a:pt x="9257" y="2945"/>
                    <a:pt x="9257" y="3927"/>
                  </a:cubicBezTo>
                  <a:cubicBezTo>
                    <a:pt x="8229" y="2945"/>
                    <a:pt x="8229" y="2945"/>
                    <a:pt x="7200" y="2945"/>
                  </a:cubicBezTo>
                  <a:cubicBezTo>
                    <a:pt x="6171" y="2945"/>
                    <a:pt x="7200" y="2945"/>
                    <a:pt x="6171" y="3927"/>
                  </a:cubicBezTo>
                  <a:cubicBezTo>
                    <a:pt x="6171" y="2945"/>
                    <a:pt x="6171" y="3927"/>
                    <a:pt x="5143" y="3927"/>
                  </a:cubicBezTo>
                  <a:cubicBezTo>
                    <a:pt x="6171" y="2945"/>
                    <a:pt x="4114" y="2945"/>
                    <a:pt x="4114" y="2945"/>
                  </a:cubicBezTo>
                  <a:cubicBezTo>
                    <a:pt x="4114" y="2945"/>
                    <a:pt x="3086" y="2945"/>
                    <a:pt x="3086" y="3927"/>
                  </a:cubicBezTo>
                  <a:cubicBezTo>
                    <a:pt x="3086" y="3927"/>
                    <a:pt x="3086" y="3927"/>
                    <a:pt x="3086" y="3927"/>
                  </a:cubicBezTo>
                  <a:cubicBezTo>
                    <a:pt x="3086" y="4909"/>
                    <a:pt x="3086" y="5891"/>
                    <a:pt x="3086" y="5891"/>
                  </a:cubicBezTo>
                  <a:cubicBezTo>
                    <a:pt x="3086" y="5891"/>
                    <a:pt x="2057" y="5891"/>
                    <a:pt x="3086" y="5891"/>
                  </a:cubicBezTo>
                  <a:cubicBezTo>
                    <a:pt x="2057" y="5891"/>
                    <a:pt x="2057" y="5891"/>
                    <a:pt x="2057" y="6873"/>
                  </a:cubicBezTo>
                  <a:cubicBezTo>
                    <a:pt x="2057" y="6873"/>
                    <a:pt x="3086" y="6873"/>
                    <a:pt x="3086" y="6873"/>
                  </a:cubicBezTo>
                  <a:cubicBezTo>
                    <a:pt x="3086" y="6873"/>
                    <a:pt x="3086" y="6873"/>
                    <a:pt x="2057" y="7855"/>
                  </a:cubicBezTo>
                  <a:cubicBezTo>
                    <a:pt x="2057" y="7855"/>
                    <a:pt x="3086" y="7855"/>
                    <a:pt x="2057" y="7855"/>
                  </a:cubicBezTo>
                  <a:cubicBezTo>
                    <a:pt x="2057" y="7855"/>
                    <a:pt x="2057" y="7855"/>
                    <a:pt x="2057" y="7855"/>
                  </a:cubicBezTo>
                  <a:cubicBezTo>
                    <a:pt x="1029" y="7855"/>
                    <a:pt x="1029" y="7855"/>
                    <a:pt x="1029" y="7855"/>
                  </a:cubicBezTo>
                  <a:cubicBezTo>
                    <a:pt x="0" y="8836"/>
                    <a:pt x="1029" y="8836"/>
                    <a:pt x="1029" y="8836"/>
                  </a:cubicBezTo>
                  <a:cubicBezTo>
                    <a:pt x="1029" y="8836"/>
                    <a:pt x="1029" y="9818"/>
                    <a:pt x="1029" y="9818"/>
                  </a:cubicBezTo>
                  <a:cubicBezTo>
                    <a:pt x="1029" y="9818"/>
                    <a:pt x="1029" y="9818"/>
                    <a:pt x="1029" y="9818"/>
                  </a:cubicBezTo>
                  <a:cubicBezTo>
                    <a:pt x="1029" y="10800"/>
                    <a:pt x="0" y="10800"/>
                    <a:pt x="0" y="10800"/>
                  </a:cubicBezTo>
                  <a:cubicBezTo>
                    <a:pt x="1029" y="10800"/>
                    <a:pt x="0" y="11782"/>
                    <a:pt x="1029" y="11782"/>
                  </a:cubicBezTo>
                  <a:cubicBezTo>
                    <a:pt x="1029" y="12764"/>
                    <a:pt x="1029" y="11782"/>
                    <a:pt x="1029" y="11782"/>
                  </a:cubicBezTo>
                  <a:cubicBezTo>
                    <a:pt x="1029" y="12764"/>
                    <a:pt x="1029" y="12764"/>
                    <a:pt x="1029" y="13745"/>
                  </a:cubicBezTo>
                  <a:cubicBezTo>
                    <a:pt x="1029" y="13745"/>
                    <a:pt x="1029" y="13745"/>
                    <a:pt x="1029" y="13745"/>
                  </a:cubicBezTo>
                  <a:cubicBezTo>
                    <a:pt x="2057" y="14727"/>
                    <a:pt x="1029" y="14727"/>
                    <a:pt x="1029" y="14727"/>
                  </a:cubicBezTo>
                  <a:cubicBezTo>
                    <a:pt x="2057" y="14727"/>
                    <a:pt x="2057" y="15709"/>
                    <a:pt x="3086" y="15709"/>
                  </a:cubicBezTo>
                  <a:cubicBezTo>
                    <a:pt x="3086" y="15709"/>
                    <a:pt x="4114" y="15709"/>
                    <a:pt x="4114" y="15709"/>
                  </a:cubicBezTo>
                  <a:cubicBezTo>
                    <a:pt x="5143" y="16691"/>
                    <a:pt x="5143" y="16691"/>
                    <a:pt x="5143" y="16691"/>
                  </a:cubicBezTo>
                  <a:cubicBezTo>
                    <a:pt x="5143" y="17673"/>
                    <a:pt x="3086" y="18655"/>
                    <a:pt x="4114" y="19636"/>
                  </a:cubicBezTo>
                  <a:cubicBezTo>
                    <a:pt x="4114" y="20618"/>
                    <a:pt x="6171" y="20618"/>
                    <a:pt x="6171" y="20618"/>
                  </a:cubicBezTo>
                  <a:cubicBezTo>
                    <a:pt x="6171" y="20618"/>
                    <a:pt x="6171" y="19636"/>
                    <a:pt x="6171" y="19636"/>
                  </a:cubicBezTo>
                  <a:cubicBezTo>
                    <a:pt x="7200" y="19636"/>
                    <a:pt x="7200" y="20618"/>
                    <a:pt x="7200" y="20618"/>
                  </a:cubicBezTo>
                  <a:cubicBezTo>
                    <a:pt x="8229" y="20618"/>
                    <a:pt x="10286" y="20618"/>
                    <a:pt x="10286" y="21600"/>
                  </a:cubicBezTo>
                  <a:cubicBezTo>
                    <a:pt x="10286" y="21600"/>
                    <a:pt x="10286" y="20618"/>
                    <a:pt x="11314" y="20618"/>
                  </a:cubicBezTo>
                  <a:cubicBezTo>
                    <a:pt x="11314" y="20618"/>
                    <a:pt x="12343" y="20618"/>
                    <a:pt x="12343" y="20618"/>
                  </a:cubicBezTo>
                  <a:cubicBezTo>
                    <a:pt x="13371" y="20618"/>
                    <a:pt x="15429" y="20618"/>
                    <a:pt x="15429" y="19636"/>
                  </a:cubicBezTo>
                  <a:cubicBezTo>
                    <a:pt x="15429" y="20618"/>
                    <a:pt x="16457" y="19636"/>
                    <a:pt x="16457" y="20618"/>
                  </a:cubicBezTo>
                  <a:cubicBezTo>
                    <a:pt x="16457" y="20618"/>
                    <a:pt x="16457" y="20618"/>
                    <a:pt x="16457" y="20618"/>
                  </a:cubicBezTo>
                  <a:cubicBezTo>
                    <a:pt x="17486" y="20618"/>
                    <a:pt x="16457" y="20618"/>
                    <a:pt x="17486" y="20618"/>
                  </a:cubicBezTo>
                  <a:cubicBezTo>
                    <a:pt x="17486" y="20618"/>
                    <a:pt x="17486" y="19636"/>
                    <a:pt x="16457" y="19636"/>
                  </a:cubicBezTo>
                  <a:cubicBezTo>
                    <a:pt x="17486" y="19636"/>
                    <a:pt x="16457" y="19636"/>
                    <a:pt x="16457" y="18655"/>
                  </a:cubicBezTo>
                  <a:cubicBezTo>
                    <a:pt x="16457" y="18655"/>
                    <a:pt x="17486" y="18655"/>
                    <a:pt x="17486" y="17673"/>
                  </a:cubicBezTo>
                  <a:cubicBezTo>
                    <a:pt x="18514" y="17673"/>
                    <a:pt x="17486" y="17673"/>
                    <a:pt x="18514" y="17673"/>
                  </a:cubicBezTo>
                  <a:cubicBezTo>
                    <a:pt x="18514" y="17673"/>
                    <a:pt x="18514" y="17673"/>
                    <a:pt x="18514" y="17673"/>
                  </a:cubicBezTo>
                  <a:cubicBezTo>
                    <a:pt x="19543" y="16691"/>
                    <a:pt x="18514" y="16691"/>
                    <a:pt x="18514" y="16691"/>
                  </a:cubicBezTo>
                  <a:cubicBezTo>
                    <a:pt x="17486" y="15709"/>
                    <a:pt x="16457" y="15709"/>
                    <a:pt x="15429" y="14727"/>
                  </a:cubicBezTo>
                  <a:cubicBezTo>
                    <a:pt x="15429" y="14727"/>
                    <a:pt x="15429" y="14727"/>
                    <a:pt x="15429" y="14727"/>
                  </a:cubicBezTo>
                  <a:cubicBezTo>
                    <a:pt x="15429" y="13745"/>
                    <a:pt x="15429" y="13745"/>
                    <a:pt x="15429" y="13745"/>
                  </a:cubicBezTo>
                  <a:cubicBezTo>
                    <a:pt x="15429" y="13745"/>
                    <a:pt x="14400" y="12764"/>
                    <a:pt x="14400" y="12764"/>
                  </a:cubicBezTo>
                  <a:cubicBezTo>
                    <a:pt x="14400" y="12764"/>
                    <a:pt x="15429" y="12764"/>
                    <a:pt x="15429" y="12764"/>
                  </a:cubicBezTo>
                  <a:cubicBezTo>
                    <a:pt x="15429" y="11782"/>
                    <a:pt x="16457" y="12764"/>
                    <a:pt x="17486" y="11782"/>
                  </a:cubicBezTo>
                  <a:cubicBezTo>
                    <a:pt x="18514" y="11782"/>
                    <a:pt x="19543" y="11782"/>
                    <a:pt x="20571" y="10800"/>
                  </a:cubicBezTo>
                  <a:cubicBezTo>
                    <a:pt x="19543" y="10800"/>
                    <a:pt x="19543" y="10800"/>
                    <a:pt x="19543" y="10800"/>
                  </a:cubicBezTo>
                  <a:cubicBezTo>
                    <a:pt x="20571" y="10800"/>
                    <a:pt x="20571" y="10800"/>
                    <a:pt x="20571" y="10800"/>
                  </a:cubicBezTo>
                  <a:cubicBezTo>
                    <a:pt x="21600" y="10800"/>
                    <a:pt x="21600" y="9818"/>
                    <a:pt x="21600" y="9818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Shape">
              <a:extLst>
                <a:ext uri="{FF2B5EF4-FFF2-40B4-BE49-F238E27FC236}">
                  <a16:creationId xmlns:a16="http://schemas.microsoft.com/office/drawing/2014/main" id="{E0A17EB0-114C-4E09-93F3-110B26154CE1}"/>
                </a:ext>
              </a:extLst>
            </p:cNvPr>
            <p:cNvSpPr/>
            <p:nvPr/>
          </p:nvSpPr>
          <p:spPr>
            <a:xfrm>
              <a:off x="3715110" y="2144297"/>
              <a:ext cx="116054" cy="44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00" extrusionOk="0">
                  <a:moveTo>
                    <a:pt x="21600" y="17400"/>
                  </a:moveTo>
                  <a:cubicBezTo>
                    <a:pt x="20329" y="17400"/>
                    <a:pt x="19059" y="14700"/>
                    <a:pt x="20329" y="12000"/>
                  </a:cubicBezTo>
                  <a:cubicBezTo>
                    <a:pt x="19059" y="12000"/>
                    <a:pt x="17788" y="12000"/>
                    <a:pt x="17788" y="12000"/>
                  </a:cubicBezTo>
                  <a:cubicBezTo>
                    <a:pt x="17788" y="9300"/>
                    <a:pt x="17788" y="9300"/>
                    <a:pt x="17788" y="9300"/>
                  </a:cubicBezTo>
                  <a:cubicBezTo>
                    <a:pt x="17788" y="9300"/>
                    <a:pt x="15247" y="6600"/>
                    <a:pt x="16518" y="6600"/>
                  </a:cubicBezTo>
                  <a:cubicBezTo>
                    <a:pt x="15247" y="6600"/>
                    <a:pt x="15247" y="6600"/>
                    <a:pt x="15247" y="6600"/>
                  </a:cubicBezTo>
                  <a:cubicBezTo>
                    <a:pt x="13976" y="6600"/>
                    <a:pt x="13976" y="6600"/>
                    <a:pt x="12706" y="6600"/>
                  </a:cubicBezTo>
                  <a:cubicBezTo>
                    <a:pt x="12706" y="6600"/>
                    <a:pt x="12706" y="9300"/>
                    <a:pt x="11435" y="6600"/>
                  </a:cubicBezTo>
                  <a:cubicBezTo>
                    <a:pt x="11435" y="6600"/>
                    <a:pt x="11435" y="6600"/>
                    <a:pt x="11435" y="6600"/>
                  </a:cubicBezTo>
                  <a:cubicBezTo>
                    <a:pt x="10165" y="6600"/>
                    <a:pt x="8894" y="3900"/>
                    <a:pt x="7624" y="3900"/>
                  </a:cubicBezTo>
                  <a:cubicBezTo>
                    <a:pt x="6353" y="3900"/>
                    <a:pt x="5082" y="3900"/>
                    <a:pt x="3812" y="1200"/>
                  </a:cubicBezTo>
                  <a:cubicBezTo>
                    <a:pt x="2541" y="1200"/>
                    <a:pt x="0" y="-1500"/>
                    <a:pt x="0" y="1200"/>
                  </a:cubicBezTo>
                  <a:cubicBezTo>
                    <a:pt x="2541" y="3900"/>
                    <a:pt x="7624" y="9300"/>
                    <a:pt x="5082" y="17400"/>
                  </a:cubicBezTo>
                  <a:cubicBezTo>
                    <a:pt x="6353" y="17400"/>
                    <a:pt x="7624" y="17400"/>
                    <a:pt x="8894" y="17400"/>
                  </a:cubicBezTo>
                  <a:cubicBezTo>
                    <a:pt x="8894" y="17400"/>
                    <a:pt x="8894" y="14700"/>
                    <a:pt x="8894" y="14700"/>
                  </a:cubicBezTo>
                  <a:cubicBezTo>
                    <a:pt x="8894" y="14700"/>
                    <a:pt x="10165" y="17400"/>
                    <a:pt x="10165" y="17400"/>
                  </a:cubicBezTo>
                  <a:cubicBezTo>
                    <a:pt x="10165" y="17400"/>
                    <a:pt x="11435" y="20100"/>
                    <a:pt x="11435" y="20100"/>
                  </a:cubicBezTo>
                  <a:cubicBezTo>
                    <a:pt x="12706" y="20100"/>
                    <a:pt x="13976" y="20100"/>
                    <a:pt x="15247" y="17400"/>
                  </a:cubicBezTo>
                  <a:cubicBezTo>
                    <a:pt x="15247" y="17400"/>
                    <a:pt x="15247" y="17400"/>
                    <a:pt x="15247" y="17400"/>
                  </a:cubicBezTo>
                  <a:cubicBezTo>
                    <a:pt x="16518" y="17400"/>
                    <a:pt x="16518" y="17400"/>
                    <a:pt x="17788" y="17400"/>
                  </a:cubicBezTo>
                  <a:cubicBezTo>
                    <a:pt x="17788" y="17400"/>
                    <a:pt x="17788" y="17400"/>
                    <a:pt x="19059" y="17400"/>
                  </a:cubicBezTo>
                  <a:cubicBezTo>
                    <a:pt x="19059" y="20100"/>
                    <a:pt x="21600" y="20100"/>
                    <a:pt x="21600" y="174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Shape">
              <a:extLst>
                <a:ext uri="{FF2B5EF4-FFF2-40B4-BE49-F238E27FC236}">
                  <a16:creationId xmlns:a16="http://schemas.microsoft.com/office/drawing/2014/main" id="{C4C78BAB-A5EB-4716-A268-0893B9ABF8A3}"/>
                </a:ext>
              </a:extLst>
            </p:cNvPr>
            <p:cNvSpPr/>
            <p:nvPr/>
          </p:nvSpPr>
          <p:spPr>
            <a:xfrm>
              <a:off x="2753526" y="2678356"/>
              <a:ext cx="54474" cy="11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0800"/>
                    <a:pt x="18900" y="10800"/>
                    <a:pt x="18900" y="10800"/>
                  </a:cubicBezTo>
                  <a:cubicBezTo>
                    <a:pt x="16200" y="10800"/>
                    <a:pt x="16200" y="0"/>
                    <a:pt x="13500" y="0"/>
                  </a:cubicBezTo>
                  <a:cubicBezTo>
                    <a:pt x="10800" y="0"/>
                    <a:pt x="10800" y="0"/>
                    <a:pt x="8100" y="10800"/>
                  </a:cubicBezTo>
                  <a:cubicBezTo>
                    <a:pt x="8100" y="10800"/>
                    <a:pt x="5400" y="10800"/>
                    <a:pt x="2700" y="10800"/>
                  </a:cubicBezTo>
                  <a:cubicBezTo>
                    <a:pt x="2700" y="21600"/>
                    <a:pt x="8100" y="10800"/>
                    <a:pt x="10800" y="10800"/>
                  </a:cubicBezTo>
                  <a:cubicBezTo>
                    <a:pt x="8100" y="10800"/>
                    <a:pt x="5400" y="10800"/>
                    <a:pt x="5400" y="10800"/>
                  </a:cubicBezTo>
                  <a:cubicBezTo>
                    <a:pt x="5400" y="10800"/>
                    <a:pt x="2700" y="10800"/>
                    <a:pt x="2700" y="10800"/>
                  </a:cubicBezTo>
                  <a:cubicBezTo>
                    <a:pt x="2700" y="10800"/>
                    <a:pt x="2700" y="10800"/>
                    <a:pt x="2700" y="10800"/>
                  </a:cubicBezTo>
                  <a:cubicBezTo>
                    <a:pt x="0" y="10800"/>
                    <a:pt x="0" y="21600"/>
                    <a:pt x="0" y="21600"/>
                  </a:cubicBezTo>
                  <a:cubicBezTo>
                    <a:pt x="2700" y="10800"/>
                    <a:pt x="5400" y="21600"/>
                    <a:pt x="8100" y="21600"/>
                  </a:cubicBezTo>
                  <a:cubicBezTo>
                    <a:pt x="8100" y="21600"/>
                    <a:pt x="8100" y="10800"/>
                    <a:pt x="8100" y="10800"/>
                  </a:cubicBezTo>
                  <a:cubicBezTo>
                    <a:pt x="8100" y="10800"/>
                    <a:pt x="8100" y="10800"/>
                    <a:pt x="10800" y="10800"/>
                  </a:cubicBezTo>
                  <a:cubicBezTo>
                    <a:pt x="10800" y="10800"/>
                    <a:pt x="13500" y="10800"/>
                    <a:pt x="13500" y="10800"/>
                  </a:cubicBezTo>
                  <a:cubicBezTo>
                    <a:pt x="13500" y="10800"/>
                    <a:pt x="13500" y="10800"/>
                    <a:pt x="13500" y="10800"/>
                  </a:cubicBezTo>
                  <a:cubicBezTo>
                    <a:pt x="16200" y="10800"/>
                    <a:pt x="16200" y="10800"/>
                    <a:pt x="18900" y="10800"/>
                  </a:cubicBezTo>
                  <a:cubicBezTo>
                    <a:pt x="18900" y="21600"/>
                    <a:pt x="21600" y="21600"/>
                    <a:pt x="21600" y="108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" name="Shape">
              <a:extLst>
                <a:ext uri="{FF2B5EF4-FFF2-40B4-BE49-F238E27FC236}">
                  <a16:creationId xmlns:a16="http://schemas.microsoft.com/office/drawing/2014/main" id="{BF16E09D-FFE5-4005-9F93-3024BA97FA5E}"/>
                </a:ext>
              </a:extLst>
            </p:cNvPr>
            <p:cNvSpPr/>
            <p:nvPr/>
          </p:nvSpPr>
          <p:spPr>
            <a:xfrm>
              <a:off x="3207081" y="2883569"/>
              <a:ext cx="101843" cy="11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368"/>
                  </a:moveTo>
                  <a:cubicBezTo>
                    <a:pt x="21600" y="11368"/>
                    <a:pt x="21600" y="10232"/>
                    <a:pt x="21600" y="10232"/>
                  </a:cubicBezTo>
                  <a:cubicBezTo>
                    <a:pt x="21600" y="9095"/>
                    <a:pt x="20160" y="9095"/>
                    <a:pt x="20160" y="9095"/>
                  </a:cubicBezTo>
                  <a:cubicBezTo>
                    <a:pt x="18720" y="7958"/>
                    <a:pt x="20160" y="6821"/>
                    <a:pt x="20160" y="5684"/>
                  </a:cubicBezTo>
                  <a:cubicBezTo>
                    <a:pt x="21600" y="5684"/>
                    <a:pt x="21600" y="4547"/>
                    <a:pt x="20160" y="3411"/>
                  </a:cubicBezTo>
                  <a:cubicBezTo>
                    <a:pt x="18720" y="2274"/>
                    <a:pt x="17280" y="4547"/>
                    <a:pt x="17280" y="3411"/>
                  </a:cubicBezTo>
                  <a:cubicBezTo>
                    <a:pt x="17280" y="3411"/>
                    <a:pt x="17280" y="0"/>
                    <a:pt x="17280" y="0"/>
                  </a:cubicBezTo>
                  <a:cubicBezTo>
                    <a:pt x="15840" y="0"/>
                    <a:pt x="14400" y="0"/>
                    <a:pt x="12960" y="0"/>
                  </a:cubicBezTo>
                  <a:cubicBezTo>
                    <a:pt x="11520" y="0"/>
                    <a:pt x="11520" y="0"/>
                    <a:pt x="10080" y="0"/>
                  </a:cubicBezTo>
                  <a:cubicBezTo>
                    <a:pt x="10080" y="1137"/>
                    <a:pt x="10080" y="3411"/>
                    <a:pt x="10080" y="4547"/>
                  </a:cubicBezTo>
                  <a:cubicBezTo>
                    <a:pt x="10080" y="4547"/>
                    <a:pt x="10080" y="4547"/>
                    <a:pt x="8640" y="4547"/>
                  </a:cubicBezTo>
                  <a:cubicBezTo>
                    <a:pt x="8640" y="4547"/>
                    <a:pt x="7200" y="4547"/>
                    <a:pt x="5760" y="4547"/>
                  </a:cubicBezTo>
                  <a:cubicBezTo>
                    <a:pt x="5760" y="4547"/>
                    <a:pt x="5760" y="4547"/>
                    <a:pt x="4320" y="4547"/>
                  </a:cubicBezTo>
                  <a:cubicBezTo>
                    <a:pt x="4320" y="4547"/>
                    <a:pt x="4320" y="4547"/>
                    <a:pt x="4320" y="4547"/>
                  </a:cubicBezTo>
                  <a:cubicBezTo>
                    <a:pt x="2880" y="4547"/>
                    <a:pt x="2880" y="4547"/>
                    <a:pt x="2880" y="5684"/>
                  </a:cubicBezTo>
                  <a:cubicBezTo>
                    <a:pt x="2880" y="5684"/>
                    <a:pt x="2880" y="5684"/>
                    <a:pt x="2880" y="6821"/>
                  </a:cubicBezTo>
                  <a:cubicBezTo>
                    <a:pt x="2880" y="6821"/>
                    <a:pt x="4320" y="6821"/>
                    <a:pt x="4320" y="6821"/>
                  </a:cubicBezTo>
                  <a:cubicBezTo>
                    <a:pt x="4320" y="7958"/>
                    <a:pt x="4320" y="7958"/>
                    <a:pt x="4320" y="7958"/>
                  </a:cubicBezTo>
                  <a:cubicBezTo>
                    <a:pt x="2880" y="7958"/>
                    <a:pt x="2880" y="7958"/>
                    <a:pt x="2880" y="6821"/>
                  </a:cubicBezTo>
                  <a:cubicBezTo>
                    <a:pt x="1440" y="7958"/>
                    <a:pt x="2880" y="9095"/>
                    <a:pt x="1440" y="9095"/>
                  </a:cubicBezTo>
                  <a:cubicBezTo>
                    <a:pt x="1440" y="10232"/>
                    <a:pt x="0" y="10232"/>
                    <a:pt x="0" y="10232"/>
                  </a:cubicBezTo>
                  <a:cubicBezTo>
                    <a:pt x="0" y="10232"/>
                    <a:pt x="1440" y="13642"/>
                    <a:pt x="2880" y="12505"/>
                  </a:cubicBezTo>
                  <a:cubicBezTo>
                    <a:pt x="1440" y="13642"/>
                    <a:pt x="2880" y="13642"/>
                    <a:pt x="2880" y="13642"/>
                  </a:cubicBezTo>
                  <a:cubicBezTo>
                    <a:pt x="1440" y="13642"/>
                    <a:pt x="1440" y="12505"/>
                    <a:pt x="1440" y="12505"/>
                  </a:cubicBezTo>
                  <a:cubicBezTo>
                    <a:pt x="1440" y="12505"/>
                    <a:pt x="1440" y="13642"/>
                    <a:pt x="1440" y="13642"/>
                  </a:cubicBezTo>
                  <a:cubicBezTo>
                    <a:pt x="1440" y="14779"/>
                    <a:pt x="2880" y="13642"/>
                    <a:pt x="2880" y="14779"/>
                  </a:cubicBezTo>
                  <a:cubicBezTo>
                    <a:pt x="2880" y="14779"/>
                    <a:pt x="2880" y="14779"/>
                    <a:pt x="1440" y="14779"/>
                  </a:cubicBezTo>
                  <a:cubicBezTo>
                    <a:pt x="2880" y="14779"/>
                    <a:pt x="2880" y="15916"/>
                    <a:pt x="2880" y="15916"/>
                  </a:cubicBezTo>
                  <a:cubicBezTo>
                    <a:pt x="4320" y="15916"/>
                    <a:pt x="4320" y="15916"/>
                    <a:pt x="4320" y="17053"/>
                  </a:cubicBezTo>
                  <a:cubicBezTo>
                    <a:pt x="4320" y="17053"/>
                    <a:pt x="4320" y="17053"/>
                    <a:pt x="4320" y="15916"/>
                  </a:cubicBezTo>
                  <a:cubicBezTo>
                    <a:pt x="5760" y="18189"/>
                    <a:pt x="7200" y="19326"/>
                    <a:pt x="8640" y="21600"/>
                  </a:cubicBezTo>
                  <a:cubicBezTo>
                    <a:pt x="8640" y="20463"/>
                    <a:pt x="10080" y="20463"/>
                    <a:pt x="10080" y="20463"/>
                  </a:cubicBezTo>
                  <a:cubicBezTo>
                    <a:pt x="11520" y="20463"/>
                    <a:pt x="11520" y="20463"/>
                    <a:pt x="11520" y="20463"/>
                  </a:cubicBezTo>
                  <a:cubicBezTo>
                    <a:pt x="11520" y="20463"/>
                    <a:pt x="11520" y="20463"/>
                    <a:pt x="11520" y="20463"/>
                  </a:cubicBezTo>
                  <a:cubicBezTo>
                    <a:pt x="11520" y="19326"/>
                    <a:pt x="11520" y="19326"/>
                    <a:pt x="11520" y="18189"/>
                  </a:cubicBezTo>
                  <a:cubicBezTo>
                    <a:pt x="11520" y="18189"/>
                    <a:pt x="11520" y="18189"/>
                    <a:pt x="11520" y="18189"/>
                  </a:cubicBezTo>
                  <a:cubicBezTo>
                    <a:pt x="11520" y="17053"/>
                    <a:pt x="10080" y="18189"/>
                    <a:pt x="10080" y="17053"/>
                  </a:cubicBezTo>
                  <a:cubicBezTo>
                    <a:pt x="10080" y="15916"/>
                    <a:pt x="11520" y="15916"/>
                    <a:pt x="12960" y="15916"/>
                  </a:cubicBezTo>
                  <a:cubicBezTo>
                    <a:pt x="14400" y="15916"/>
                    <a:pt x="12960" y="14779"/>
                    <a:pt x="14400" y="14779"/>
                  </a:cubicBezTo>
                  <a:cubicBezTo>
                    <a:pt x="15840" y="13642"/>
                    <a:pt x="15840" y="15916"/>
                    <a:pt x="15840" y="15916"/>
                  </a:cubicBezTo>
                  <a:cubicBezTo>
                    <a:pt x="17280" y="17053"/>
                    <a:pt x="18720" y="14779"/>
                    <a:pt x="18720" y="14779"/>
                  </a:cubicBezTo>
                  <a:cubicBezTo>
                    <a:pt x="20160" y="15916"/>
                    <a:pt x="18720" y="17053"/>
                    <a:pt x="20160" y="15916"/>
                  </a:cubicBezTo>
                  <a:cubicBezTo>
                    <a:pt x="20160" y="15916"/>
                    <a:pt x="20160" y="14779"/>
                    <a:pt x="21600" y="14779"/>
                  </a:cubicBezTo>
                  <a:cubicBezTo>
                    <a:pt x="21600" y="13642"/>
                    <a:pt x="21600" y="12505"/>
                    <a:pt x="21600" y="11368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" name="Shape">
              <a:extLst>
                <a:ext uri="{FF2B5EF4-FFF2-40B4-BE49-F238E27FC236}">
                  <a16:creationId xmlns:a16="http://schemas.microsoft.com/office/drawing/2014/main" id="{1F32EC8C-4DB8-48F7-B242-650AF266E710}"/>
                </a:ext>
              </a:extLst>
            </p:cNvPr>
            <p:cNvSpPr/>
            <p:nvPr/>
          </p:nvSpPr>
          <p:spPr>
            <a:xfrm>
              <a:off x="2077338" y="2823274"/>
              <a:ext cx="53291" cy="63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09" extrusionOk="0">
                  <a:moveTo>
                    <a:pt x="21600" y="9818"/>
                  </a:moveTo>
                  <a:cubicBezTo>
                    <a:pt x="21600" y="9818"/>
                    <a:pt x="21600" y="5891"/>
                    <a:pt x="21600" y="5891"/>
                  </a:cubicBezTo>
                  <a:cubicBezTo>
                    <a:pt x="21600" y="5891"/>
                    <a:pt x="21600" y="7855"/>
                    <a:pt x="18900" y="7855"/>
                  </a:cubicBezTo>
                  <a:cubicBezTo>
                    <a:pt x="21600" y="5891"/>
                    <a:pt x="18900" y="5891"/>
                    <a:pt x="18900" y="5891"/>
                  </a:cubicBezTo>
                  <a:cubicBezTo>
                    <a:pt x="18900" y="5891"/>
                    <a:pt x="18900" y="5891"/>
                    <a:pt x="18900" y="5891"/>
                  </a:cubicBezTo>
                  <a:cubicBezTo>
                    <a:pt x="18900" y="3927"/>
                    <a:pt x="16200" y="3927"/>
                    <a:pt x="13500" y="1964"/>
                  </a:cubicBezTo>
                  <a:cubicBezTo>
                    <a:pt x="13500" y="1964"/>
                    <a:pt x="8100" y="0"/>
                    <a:pt x="8100" y="0"/>
                  </a:cubicBezTo>
                  <a:cubicBezTo>
                    <a:pt x="5400" y="0"/>
                    <a:pt x="2700" y="3927"/>
                    <a:pt x="2700" y="5891"/>
                  </a:cubicBezTo>
                  <a:cubicBezTo>
                    <a:pt x="2700" y="5891"/>
                    <a:pt x="2700" y="7855"/>
                    <a:pt x="2700" y="9818"/>
                  </a:cubicBezTo>
                  <a:cubicBezTo>
                    <a:pt x="2700" y="11782"/>
                    <a:pt x="5400" y="11782"/>
                    <a:pt x="5400" y="13745"/>
                  </a:cubicBezTo>
                  <a:cubicBezTo>
                    <a:pt x="5400" y="13745"/>
                    <a:pt x="5400" y="13745"/>
                    <a:pt x="5400" y="15709"/>
                  </a:cubicBezTo>
                  <a:cubicBezTo>
                    <a:pt x="2700" y="15709"/>
                    <a:pt x="5400" y="15709"/>
                    <a:pt x="2700" y="17673"/>
                  </a:cubicBezTo>
                  <a:cubicBezTo>
                    <a:pt x="2700" y="17673"/>
                    <a:pt x="2700" y="19636"/>
                    <a:pt x="0" y="19636"/>
                  </a:cubicBezTo>
                  <a:cubicBezTo>
                    <a:pt x="2700" y="21600"/>
                    <a:pt x="5400" y="19636"/>
                    <a:pt x="8100" y="19636"/>
                  </a:cubicBezTo>
                  <a:cubicBezTo>
                    <a:pt x="8100" y="19636"/>
                    <a:pt x="10800" y="19636"/>
                    <a:pt x="10800" y="19636"/>
                  </a:cubicBezTo>
                  <a:cubicBezTo>
                    <a:pt x="10800" y="19636"/>
                    <a:pt x="10800" y="19636"/>
                    <a:pt x="10800" y="19636"/>
                  </a:cubicBezTo>
                  <a:cubicBezTo>
                    <a:pt x="13500" y="19636"/>
                    <a:pt x="13500" y="19636"/>
                    <a:pt x="13500" y="19636"/>
                  </a:cubicBezTo>
                  <a:cubicBezTo>
                    <a:pt x="16200" y="17673"/>
                    <a:pt x="16200" y="15709"/>
                    <a:pt x="18900" y="13745"/>
                  </a:cubicBezTo>
                  <a:cubicBezTo>
                    <a:pt x="18900" y="11782"/>
                    <a:pt x="21600" y="9818"/>
                    <a:pt x="21600" y="9818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Shape">
              <a:extLst>
                <a:ext uri="{FF2B5EF4-FFF2-40B4-BE49-F238E27FC236}">
                  <a16:creationId xmlns:a16="http://schemas.microsoft.com/office/drawing/2014/main" id="{5B07C896-2A9B-405B-BA7B-5398244B87AA}"/>
                </a:ext>
              </a:extLst>
            </p:cNvPr>
            <p:cNvSpPr/>
            <p:nvPr/>
          </p:nvSpPr>
          <p:spPr>
            <a:xfrm>
              <a:off x="3001448" y="2014055"/>
              <a:ext cx="219845" cy="169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600" extrusionOk="0">
                  <a:moveTo>
                    <a:pt x="4853" y="11571"/>
                  </a:moveTo>
                  <a:cubicBezTo>
                    <a:pt x="4853" y="11571"/>
                    <a:pt x="4853" y="10800"/>
                    <a:pt x="4853" y="10800"/>
                  </a:cubicBezTo>
                  <a:cubicBezTo>
                    <a:pt x="4853" y="11571"/>
                    <a:pt x="4853" y="11571"/>
                    <a:pt x="4853" y="11571"/>
                  </a:cubicBezTo>
                  <a:close/>
                  <a:moveTo>
                    <a:pt x="19253" y="4629"/>
                  </a:moveTo>
                  <a:cubicBezTo>
                    <a:pt x="18599" y="4629"/>
                    <a:pt x="17944" y="3857"/>
                    <a:pt x="17944" y="3857"/>
                  </a:cubicBezTo>
                  <a:cubicBezTo>
                    <a:pt x="17290" y="3857"/>
                    <a:pt x="17290" y="3857"/>
                    <a:pt x="17290" y="3857"/>
                  </a:cubicBezTo>
                  <a:cubicBezTo>
                    <a:pt x="16635" y="3857"/>
                    <a:pt x="16635" y="3086"/>
                    <a:pt x="16635" y="3086"/>
                  </a:cubicBezTo>
                  <a:cubicBezTo>
                    <a:pt x="16635" y="3086"/>
                    <a:pt x="15981" y="3086"/>
                    <a:pt x="15326" y="3086"/>
                  </a:cubicBezTo>
                  <a:cubicBezTo>
                    <a:pt x="15326" y="3086"/>
                    <a:pt x="14017" y="2314"/>
                    <a:pt x="14672" y="1543"/>
                  </a:cubicBezTo>
                  <a:cubicBezTo>
                    <a:pt x="14672" y="2314"/>
                    <a:pt x="14017" y="2314"/>
                    <a:pt x="13362" y="2314"/>
                  </a:cubicBezTo>
                  <a:cubicBezTo>
                    <a:pt x="13362" y="2314"/>
                    <a:pt x="13362" y="771"/>
                    <a:pt x="12708" y="1543"/>
                  </a:cubicBezTo>
                  <a:cubicBezTo>
                    <a:pt x="12708" y="771"/>
                    <a:pt x="12708" y="771"/>
                    <a:pt x="12053" y="771"/>
                  </a:cubicBezTo>
                  <a:cubicBezTo>
                    <a:pt x="12053" y="771"/>
                    <a:pt x="12053" y="771"/>
                    <a:pt x="12053" y="771"/>
                  </a:cubicBezTo>
                  <a:cubicBezTo>
                    <a:pt x="12053" y="0"/>
                    <a:pt x="12053" y="771"/>
                    <a:pt x="11399" y="771"/>
                  </a:cubicBezTo>
                  <a:cubicBezTo>
                    <a:pt x="11399" y="0"/>
                    <a:pt x="11399" y="0"/>
                    <a:pt x="11399" y="0"/>
                  </a:cubicBezTo>
                  <a:cubicBezTo>
                    <a:pt x="10744" y="0"/>
                    <a:pt x="10090" y="0"/>
                    <a:pt x="10090" y="0"/>
                  </a:cubicBezTo>
                  <a:cubicBezTo>
                    <a:pt x="9435" y="771"/>
                    <a:pt x="10090" y="771"/>
                    <a:pt x="9435" y="1543"/>
                  </a:cubicBezTo>
                  <a:cubicBezTo>
                    <a:pt x="9435" y="1543"/>
                    <a:pt x="9435" y="2314"/>
                    <a:pt x="8781" y="2314"/>
                  </a:cubicBezTo>
                  <a:cubicBezTo>
                    <a:pt x="8781" y="2314"/>
                    <a:pt x="8126" y="2314"/>
                    <a:pt x="7472" y="3086"/>
                  </a:cubicBezTo>
                  <a:cubicBezTo>
                    <a:pt x="7472" y="3086"/>
                    <a:pt x="7472" y="3086"/>
                    <a:pt x="8126" y="3086"/>
                  </a:cubicBezTo>
                  <a:cubicBezTo>
                    <a:pt x="7472" y="3857"/>
                    <a:pt x="6817" y="3857"/>
                    <a:pt x="6162" y="3857"/>
                  </a:cubicBezTo>
                  <a:cubicBezTo>
                    <a:pt x="6162" y="3857"/>
                    <a:pt x="5508" y="3857"/>
                    <a:pt x="5508" y="3086"/>
                  </a:cubicBezTo>
                  <a:cubicBezTo>
                    <a:pt x="5508" y="3086"/>
                    <a:pt x="5508" y="3086"/>
                    <a:pt x="5508" y="3086"/>
                  </a:cubicBezTo>
                  <a:cubicBezTo>
                    <a:pt x="5508" y="3086"/>
                    <a:pt x="4853" y="3086"/>
                    <a:pt x="4199" y="3086"/>
                  </a:cubicBezTo>
                  <a:cubicBezTo>
                    <a:pt x="4199" y="3086"/>
                    <a:pt x="4853" y="3086"/>
                    <a:pt x="4853" y="3857"/>
                  </a:cubicBezTo>
                  <a:cubicBezTo>
                    <a:pt x="4853" y="3857"/>
                    <a:pt x="4853" y="4629"/>
                    <a:pt x="4853" y="5400"/>
                  </a:cubicBezTo>
                  <a:cubicBezTo>
                    <a:pt x="4853" y="5400"/>
                    <a:pt x="4199" y="5400"/>
                    <a:pt x="4199" y="5400"/>
                  </a:cubicBezTo>
                  <a:cubicBezTo>
                    <a:pt x="4199" y="5400"/>
                    <a:pt x="4199" y="5400"/>
                    <a:pt x="4199" y="5400"/>
                  </a:cubicBezTo>
                  <a:cubicBezTo>
                    <a:pt x="3544" y="4629"/>
                    <a:pt x="3544" y="5400"/>
                    <a:pt x="2890" y="5400"/>
                  </a:cubicBezTo>
                  <a:cubicBezTo>
                    <a:pt x="2890" y="5400"/>
                    <a:pt x="2890" y="4629"/>
                    <a:pt x="2235" y="4629"/>
                  </a:cubicBezTo>
                  <a:cubicBezTo>
                    <a:pt x="2235" y="4629"/>
                    <a:pt x="2235" y="4629"/>
                    <a:pt x="1581" y="4629"/>
                  </a:cubicBezTo>
                  <a:cubicBezTo>
                    <a:pt x="1581" y="4629"/>
                    <a:pt x="272" y="5400"/>
                    <a:pt x="272" y="5400"/>
                  </a:cubicBezTo>
                  <a:cubicBezTo>
                    <a:pt x="-383" y="6171"/>
                    <a:pt x="272" y="6171"/>
                    <a:pt x="926" y="6171"/>
                  </a:cubicBezTo>
                  <a:cubicBezTo>
                    <a:pt x="272" y="6171"/>
                    <a:pt x="272" y="6171"/>
                    <a:pt x="272" y="6171"/>
                  </a:cubicBezTo>
                  <a:cubicBezTo>
                    <a:pt x="272" y="6171"/>
                    <a:pt x="272" y="6171"/>
                    <a:pt x="272" y="6171"/>
                  </a:cubicBezTo>
                  <a:cubicBezTo>
                    <a:pt x="272" y="6171"/>
                    <a:pt x="272" y="6171"/>
                    <a:pt x="272" y="6171"/>
                  </a:cubicBezTo>
                  <a:cubicBezTo>
                    <a:pt x="272" y="6943"/>
                    <a:pt x="272" y="6943"/>
                    <a:pt x="926" y="6943"/>
                  </a:cubicBezTo>
                  <a:cubicBezTo>
                    <a:pt x="926" y="6943"/>
                    <a:pt x="1581" y="6943"/>
                    <a:pt x="1581" y="6943"/>
                  </a:cubicBezTo>
                  <a:cubicBezTo>
                    <a:pt x="2235" y="7714"/>
                    <a:pt x="2235" y="7714"/>
                    <a:pt x="2890" y="7714"/>
                  </a:cubicBezTo>
                  <a:cubicBezTo>
                    <a:pt x="2890" y="7714"/>
                    <a:pt x="2890" y="7714"/>
                    <a:pt x="2890" y="7714"/>
                  </a:cubicBezTo>
                  <a:cubicBezTo>
                    <a:pt x="2890" y="7714"/>
                    <a:pt x="2890" y="7714"/>
                    <a:pt x="3544" y="7714"/>
                  </a:cubicBezTo>
                  <a:cubicBezTo>
                    <a:pt x="2890" y="8486"/>
                    <a:pt x="4199" y="8486"/>
                    <a:pt x="4199" y="8486"/>
                  </a:cubicBezTo>
                  <a:cubicBezTo>
                    <a:pt x="3544" y="8486"/>
                    <a:pt x="3544" y="8486"/>
                    <a:pt x="3544" y="8486"/>
                  </a:cubicBezTo>
                  <a:cubicBezTo>
                    <a:pt x="3544" y="8486"/>
                    <a:pt x="3544" y="9257"/>
                    <a:pt x="4199" y="9257"/>
                  </a:cubicBezTo>
                  <a:cubicBezTo>
                    <a:pt x="4199" y="10029"/>
                    <a:pt x="4853" y="10029"/>
                    <a:pt x="4853" y="10029"/>
                  </a:cubicBezTo>
                  <a:cubicBezTo>
                    <a:pt x="4853" y="10800"/>
                    <a:pt x="4853" y="10029"/>
                    <a:pt x="5508" y="10800"/>
                  </a:cubicBezTo>
                  <a:cubicBezTo>
                    <a:pt x="5508" y="10800"/>
                    <a:pt x="5508" y="11571"/>
                    <a:pt x="5508" y="11571"/>
                  </a:cubicBezTo>
                  <a:cubicBezTo>
                    <a:pt x="5508" y="11571"/>
                    <a:pt x="4853" y="11571"/>
                    <a:pt x="4853" y="11571"/>
                  </a:cubicBezTo>
                  <a:cubicBezTo>
                    <a:pt x="4853" y="12343"/>
                    <a:pt x="5508" y="12343"/>
                    <a:pt x="5508" y="12343"/>
                  </a:cubicBezTo>
                  <a:cubicBezTo>
                    <a:pt x="5508" y="12343"/>
                    <a:pt x="5508" y="13114"/>
                    <a:pt x="6162" y="13114"/>
                  </a:cubicBezTo>
                  <a:cubicBezTo>
                    <a:pt x="5508" y="13114"/>
                    <a:pt x="5508" y="12343"/>
                    <a:pt x="5508" y="12343"/>
                  </a:cubicBezTo>
                  <a:cubicBezTo>
                    <a:pt x="4853" y="13114"/>
                    <a:pt x="4853" y="13886"/>
                    <a:pt x="4853" y="14657"/>
                  </a:cubicBezTo>
                  <a:cubicBezTo>
                    <a:pt x="4853" y="13886"/>
                    <a:pt x="4853" y="13886"/>
                    <a:pt x="4853" y="13886"/>
                  </a:cubicBezTo>
                  <a:cubicBezTo>
                    <a:pt x="4853" y="13886"/>
                    <a:pt x="4853" y="13886"/>
                    <a:pt x="4853" y="13886"/>
                  </a:cubicBezTo>
                  <a:cubicBezTo>
                    <a:pt x="4853" y="14657"/>
                    <a:pt x="4853" y="15429"/>
                    <a:pt x="4853" y="15429"/>
                  </a:cubicBezTo>
                  <a:cubicBezTo>
                    <a:pt x="4853" y="16200"/>
                    <a:pt x="4199" y="16200"/>
                    <a:pt x="4199" y="16971"/>
                  </a:cubicBezTo>
                  <a:cubicBezTo>
                    <a:pt x="4199" y="16971"/>
                    <a:pt x="4199" y="16971"/>
                    <a:pt x="4199" y="16971"/>
                  </a:cubicBezTo>
                  <a:cubicBezTo>
                    <a:pt x="4199" y="16971"/>
                    <a:pt x="3544" y="16971"/>
                    <a:pt x="4199" y="16971"/>
                  </a:cubicBezTo>
                  <a:cubicBezTo>
                    <a:pt x="4199" y="16971"/>
                    <a:pt x="4199" y="17743"/>
                    <a:pt x="4199" y="17743"/>
                  </a:cubicBezTo>
                  <a:cubicBezTo>
                    <a:pt x="4199" y="17743"/>
                    <a:pt x="4199" y="17743"/>
                    <a:pt x="4853" y="17743"/>
                  </a:cubicBezTo>
                  <a:cubicBezTo>
                    <a:pt x="4853" y="18514"/>
                    <a:pt x="6162" y="18514"/>
                    <a:pt x="6817" y="18514"/>
                  </a:cubicBezTo>
                  <a:cubicBezTo>
                    <a:pt x="7472" y="18514"/>
                    <a:pt x="8126" y="17743"/>
                    <a:pt x="8781" y="18514"/>
                  </a:cubicBezTo>
                  <a:cubicBezTo>
                    <a:pt x="8781" y="18514"/>
                    <a:pt x="9435" y="18514"/>
                    <a:pt x="9435" y="19286"/>
                  </a:cubicBezTo>
                  <a:cubicBezTo>
                    <a:pt x="9435" y="19286"/>
                    <a:pt x="10090" y="19286"/>
                    <a:pt x="10744" y="19286"/>
                  </a:cubicBezTo>
                  <a:cubicBezTo>
                    <a:pt x="10744" y="19286"/>
                    <a:pt x="11399" y="19286"/>
                    <a:pt x="11399" y="19286"/>
                  </a:cubicBezTo>
                  <a:cubicBezTo>
                    <a:pt x="10744" y="18514"/>
                    <a:pt x="12053" y="16971"/>
                    <a:pt x="12708" y="16971"/>
                  </a:cubicBezTo>
                  <a:cubicBezTo>
                    <a:pt x="13362" y="16971"/>
                    <a:pt x="14017" y="16971"/>
                    <a:pt x="14672" y="16971"/>
                  </a:cubicBezTo>
                  <a:cubicBezTo>
                    <a:pt x="14672" y="16971"/>
                    <a:pt x="15326" y="17743"/>
                    <a:pt x="15981" y="17743"/>
                  </a:cubicBezTo>
                  <a:cubicBezTo>
                    <a:pt x="16635" y="17743"/>
                    <a:pt x="16635" y="17743"/>
                    <a:pt x="17290" y="16971"/>
                  </a:cubicBezTo>
                  <a:cubicBezTo>
                    <a:pt x="17290" y="16971"/>
                    <a:pt x="17944" y="16200"/>
                    <a:pt x="17944" y="16200"/>
                  </a:cubicBezTo>
                  <a:cubicBezTo>
                    <a:pt x="17944" y="16200"/>
                    <a:pt x="18599" y="15429"/>
                    <a:pt x="18599" y="15429"/>
                  </a:cubicBezTo>
                  <a:cubicBezTo>
                    <a:pt x="18599" y="15429"/>
                    <a:pt x="18599" y="15429"/>
                    <a:pt x="17944" y="15429"/>
                  </a:cubicBezTo>
                  <a:cubicBezTo>
                    <a:pt x="17290" y="15429"/>
                    <a:pt x="17290" y="15429"/>
                    <a:pt x="17290" y="14657"/>
                  </a:cubicBezTo>
                  <a:cubicBezTo>
                    <a:pt x="17290" y="13886"/>
                    <a:pt x="17944" y="13886"/>
                    <a:pt x="17290" y="13886"/>
                  </a:cubicBezTo>
                  <a:cubicBezTo>
                    <a:pt x="17290" y="13886"/>
                    <a:pt x="17290" y="13886"/>
                    <a:pt x="17290" y="13114"/>
                  </a:cubicBezTo>
                  <a:cubicBezTo>
                    <a:pt x="17290" y="12343"/>
                    <a:pt x="17290" y="13114"/>
                    <a:pt x="17944" y="12343"/>
                  </a:cubicBezTo>
                  <a:cubicBezTo>
                    <a:pt x="17944" y="12343"/>
                    <a:pt x="16635" y="11571"/>
                    <a:pt x="17944" y="11571"/>
                  </a:cubicBezTo>
                  <a:cubicBezTo>
                    <a:pt x="17290" y="10800"/>
                    <a:pt x="17290" y="10029"/>
                    <a:pt x="17290" y="10029"/>
                  </a:cubicBezTo>
                  <a:cubicBezTo>
                    <a:pt x="16635" y="10029"/>
                    <a:pt x="16635" y="10800"/>
                    <a:pt x="15981" y="10800"/>
                  </a:cubicBezTo>
                  <a:cubicBezTo>
                    <a:pt x="16635" y="10029"/>
                    <a:pt x="16635" y="10029"/>
                    <a:pt x="16635" y="9257"/>
                  </a:cubicBezTo>
                  <a:cubicBezTo>
                    <a:pt x="17290" y="9257"/>
                    <a:pt x="17944" y="8486"/>
                    <a:pt x="17290" y="7714"/>
                  </a:cubicBezTo>
                  <a:cubicBezTo>
                    <a:pt x="17944" y="7714"/>
                    <a:pt x="17944" y="7714"/>
                    <a:pt x="18599" y="7714"/>
                  </a:cubicBezTo>
                  <a:cubicBezTo>
                    <a:pt x="17944" y="6943"/>
                    <a:pt x="19908" y="4629"/>
                    <a:pt x="19253" y="4629"/>
                  </a:cubicBezTo>
                  <a:close/>
                  <a:moveTo>
                    <a:pt x="21217" y="19286"/>
                  </a:moveTo>
                  <a:cubicBezTo>
                    <a:pt x="21217" y="18514"/>
                    <a:pt x="21217" y="18514"/>
                    <a:pt x="21217" y="17743"/>
                  </a:cubicBezTo>
                  <a:cubicBezTo>
                    <a:pt x="21217" y="17743"/>
                    <a:pt x="21217" y="18514"/>
                    <a:pt x="21217" y="18514"/>
                  </a:cubicBezTo>
                  <a:cubicBezTo>
                    <a:pt x="21217" y="18514"/>
                    <a:pt x="19908" y="18514"/>
                    <a:pt x="19908" y="19286"/>
                  </a:cubicBezTo>
                  <a:cubicBezTo>
                    <a:pt x="19908" y="19286"/>
                    <a:pt x="19908" y="19286"/>
                    <a:pt x="19908" y="19286"/>
                  </a:cubicBezTo>
                  <a:cubicBezTo>
                    <a:pt x="19908" y="20057"/>
                    <a:pt x="20562" y="20057"/>
                    <a:pt x="19908" y="20057"/>
                  </a:cubicBezTo>
                  <a:cubicBezTo>
                    <a:pt x="19908" y="20057"/>
                    <a:pt x="20562" y="20829"/>
                    <a:pt x="20562" y="20829"/>
                  </a:cubicBezTo>
                  <a:cubicBezTo>
                    <a:pt x="20562" y="21600"/>
                    <a:pt x="20562" y="21600"/>
                    <a:pt x="21217" y="21600"/>
                  </a:cubicBezTo>
                  <a:cubicBezTo>
                    <a:pt x="21217" y="20829"/>
                    <a:pt x="21217" y="20057"/>
                    <a:pt x="21217" y="19286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Shape">
              <a:extLst>
                <a:ext uri="{FF2B5EF4-FFF2-40B4-BE49-F238E27FC236}">
                  <a16:creationId xmlns:a16="http://schemas.microsoft.com/office/drawing/2014/main" id="{EB79628E-4EC4-468A-83DE-3D9F973024BB}"/>
                </a:ext>
              </a:extLst>
            </p:cNvPr>
            <p:cNvSpPr/>
            <p:nvPr/>
          </p:nvSpPr>
          <p:spPr>
            <a:xfrm>
              <a:off x="3370504" y="1703239"/>
              <a:ext cx="162238" cy="15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extrusionOk="0">
                  <a:moveTo>
                    <a:pt x="21600" y="14756"/>
                  </a:moveTo>
                  <a:cubicBezTo>
                    <a:pt x="20700" y="13956"/>
                    <a:pt x="19800" y="13156"/>
                    <a:pt x="18000" y="13156"/>
                  </a:cubicBezTo>
                  <a:cubicBezTo>
                    <a:pt x="18900" y="12356"/>
                    <a:pt x="18900" y="12356"/>
                    <a:pt x="18900" y="11556"/>
                  </a:cubicBezTo>
                  <a:cubicBezTo>
                    <a:pt x="18900" y="11556"/>
                    <a:pt x="18000" y="11556"/>
                    <a:pt x="18000" y="10756"/>
                  </a:cubicBezTo>
                  <a:cubicBezTo>
                    <a:pt x="18000" y="11556"/>
                    <a:pt x="18000" y="10756"/>
                    <a:pt x="18000" y="10756"/>
                  </a:cubicBezTo>
                  <a:cubicBezTo>
                    <a:pt x="18000" y="10756"/>
                    <a:pt x="17100" y="10756"/>
                    <a:pt x="17100" y="9956"/>
                  </a:cubicBezTo>
                  <a:cubicBezTo>
                    <a:pt x="17100" y="9956"/>
                    <a:pt x="17100" y="9956"/>
                    <a:pt x="17100" y="9956"/>
                  </a:cubicBezTo>
                  <a:cubicBezTo>
                    <a:pt x="17100" y="9956"/>
                    <a:pt x="17100" y="9956"/>
                    <a:pt x="17100" y="9956"/>
                  </a:cubicBezTo>
                  <a:cubicBezTo>
                    <a:pt x="17100" y="9156"/>
                    <a:pt x="17100" y="9156"/>
                    <a:pt x="17100" y="9156"/>
                  </a:cubicBezTo>
                  <a:cubicBezTo>
                    <a:pt x="17100" y="9156"/>
                    <a:pt x="18000" y="9156"/>
                    <a:pt x="18000" y="9156"/>
                  </a:cubicBezTo>
                  <a:cubicBezTo>
                    <a:pt x="17100" y="8356"/>
                    <a:pt x="16200" y="6756"/>
                    <a:pt x="15300" y="6756"/>
                  </a:cubicBezTo>
                  <a:cubicBezTo>
                    <a:pt x="15300" y="5956"/>
                    <a:pt x="17100" y="5156"/>
                    <a:pt x="17100" y="4356"/>
                  </a:cubicBezTo>
                  <a:cubicBezTo>
                    <a:pt x="17100" y="3556"/>
                    <a:pt x="14400" y="3556"/>
                    <a:pt x="14400" y="3556"/>
                  </a:cubicBezTo>
                  <a:cubicBezTo>
                    <a:pt x="13500" y="2756"/>
                    <a:pt x="15300" y="1956"/>
                    <a:pt x="13500" y="1956"/>
                  </a:cubicBezTo>
                  <a:cubicBezTo>
                    <a:pt x="14400" y="1956"/>
                    <a:pt x="14400" y="1956"/>
                    <a:pt x="14400" y="1956"/>
                  </a:cubicBezTo>
                  <a:cubicBezTo>
                    <a:pt x="13500" y="1156"/>
                    <a:pt x="15300" y="1156"/>
                    <a:pt x="14400" y="356"/>
                  </a:cubicBezTo>
                  <a:cubicBezTo>
                    <a:pt x="13500" y="356"/>
                    <a:pt x="12600" y="-444"/>
                    <a:pt x="11700" y="356"/>
                  </a:cubicBezTo>
                  <a:cubicBezTo>
                    <a:pt x="10800" y="356"/>
                    <a:pt x="9900" y="356"/>
                    <a:pt x="9000" y="1156"/>
                  </a:cubicBezTo>
                  <a:cubicBezTo>
                    <a:pt x="9000" y="1156"/>
                    <a:pt x="9000" y="1956"/>
                    <a:pt x="9000" y="1956"/>
                  </a:cubicBezTo>
                  <a:cubicBezTo>
                    <a:pt x="9000" y="1956"/>
                    <a:pt x="8100" y="2756"/>
                    <a:pt x="8100" y="2756"/>
                  </a:cubicBezTo>
                  <a:cubicBezTo>
                    <a:pt x="7200" y="2756"/>
                    <a:pt x="6300" y="2756"/>
                    <a:pt x="5400" y="2756"/>
                  </a:cubicBezTo>
                  <a:cubicBezTo>
                    <a:pt x="5400" y="2756"/>
                    <a:pt x="4500" y="2756"/>
                    <a:pt x="3600" y="2756"/>
                  </a:cubicBezTo>
                  <a:cubicBezTo>
                    <a:pt x="2700" y="1956"/>
                    <a:pt x="1800" y="1156"/>
                    <a:pt x="900" y="1156"/>
                  </a:cubicBezTo>
                  <a:cubicBezTo>
                    <a:pt x="900" y="1956"/>
                    <a:pt x="900" y="1956"/>
                    <a:pt x="900" y="1956"/>
                  </a:cubicBezTo>
                  <a:cubicBezTo>
                    <a:pt x="900" y="1956"/>
                    <a:pt x="900" y="1956"/>
                    <a:pt x="0" y="1956"/>
                  </a:cubicBezTo>
                  <a:cubicBezTo>
                    <a:pt x="900" y="1956"/>
                    <a:pt x="1800" y="2756"/>
                    <a:pt x="2700" y="2756"/>
                  </a:cubicBezTo>
                  <a:cubicBezTo>
                    <a:pt x="3600" y="3556"/>
                    <a:pt x="5400" y="3556"/>
                    <a:pt x="5400" y="4356"/>
                  </a:cubicBezTo>
                  <a:cubicBezTo>
                    <a:pt x="5400" y="4356"/>
                    <a:pt x="5400" y="5156"/>
                    <a:pt x="5400" y="5156"/>
                  </a:cubicBezTo>
                  <a:cubicBezTo>
                    <a:pt x="5400" y="5156"/>
                    <a:pt x="6300" y="5156"/>
                    <a:pt x="6300" y="5156"/>
                  </a:cubicBezTo>
                  <a:cubicBezTo>
                    <a:pt x="6300" y="5156"/>
                    <a:pt x="6300" y="5156"/>
                    <a:pt x="6300" y="5156"/>
                  </a:cubicBezTo>
                  <a:cubicBezTo>
                    <a:pt x="6300" y="5956"/>
                    <a:pt x="6300" y="5956"/>
                    <a:pt x="6300" y="6756"/>
                  </a:cubicBezTo>
                  <a:cubicBezTo>
                    <a:pt x="6300" y="6756"/>
                    <a:pt x="6300" y="6756"/>
                    <a:pt x="6300" y="7556"/>
                  </a:cubicBezTo>
                  <a:cubicBezTo>
                    <a:pt x="6300" y="7556"/>
                    <a:pt x="7200" y="8356"/>
                    <a:pt x="7200" y="8356"/>
                  </a:cubicBezTo>
                  <a:cubicBezTo>
                    <a:pt x="7200" y="8356"/>
                    <a:pt x="8100" y="8356"/>
                    <a:pt x="8100" y="8356"/>
                  </a:cubicBezTo>
                  <a:cubicBezTo>
                    <a:pt x="8100" y="9156"/>
                    <a:pt x="9000" y="9156"/>
                    <a:pt x="9000" y="9156"/>
                  </a:cubicBezTo>
                  <a:cubicBezTo>
                    <a:pt x="9900" y="9156"/>
                    <a:pt x="9900" y="9956"/>
                    <a:pt x="9000" y="9956"/>
                  </a:cubicBezTo>
                  <a:cubicBezTo>
                    <a:pt x="9000" y="10756"/>
                    <a:pt x="9900" y="10756"/>
                    <a:pt x="9000" y="10756"/>
                  </a:cubicBezTo>
                  <a:cubicBezTo>
                    <a:pt x="8100" y="10756"/>
                    <a:pt x="8100" y="10756"/>
                    <a:pt x="7200" y="11556"/>
                  </a:cubicBezTo>
                  <a:cubicBezTo>
                    <a:pt x="6300" y="12356"/>
                    <a:pt x="5400" y="13156"/>
                    <a:pt x="4500" y="13156"/>
                  </a:cubicBezTo>
                  <a:cubicBezTo>
                    <a:pt x="4500" y="13156"/>
                    <a:pt x="4500" y="13156"/>
                    <a:pt x="4500" y="13156"/>
                  </a:cubicBezTo>
                  <a:cubicBezTo>
                    <a:pt x="4500" y="13156"/>
                    <a:pt x="4500" y="13156"/>
                    <a:pt x="4500" y="13156"/>
                  </a:cubicBezTo>
                  <a:cubicBezTo>
                    <a:pt x="4500" y="13956"/>
                    <a:pt x="3600" y="13956"/>
                    <a:pt x="2700" y="13956"/>
                  </a:cubicBezTo>
                  <a:cubicBezTo>
                    <a:pt x="2700" y="13956"/>
                    <a:pt x="2700" y="13956"/>
                    <a:pt x="3600" y="14756"/>
                  </a:cubicBezTo>
                  <a:cubicBezTo>
                    <a:pt x="2700" y="14756"/>
                    <a:pt x="2700" y="14756"/>
                    <a:pt x="2700" y="14756"/>
                  </a:cubicBezTo>
                  <a:cubicBezTo>
                    <a:pt x="1800" y="15556"/>
                    <a:pt x="2700" y="15556"/>
                    <a:pt x="2700" y="15556"/>
                  </a:cubicBezTo>
                  <a:cubicBezTo>
                    <a:pt x="2700" y="16356"/>
                    <a:pt x="2700" y="16356"/>
                    <a:pt x="2700" y="17156"/>
                  </a:cubicBezTo>
                  <a:cubicBezTo>
                    <a:pt x="2700" y="17156"/>
                    <a:pt x="3600" y="17156"/>
                    <a:pt x="3600" y="17156"/>
                  </a:cubicBezTo>
                  <a:cubicBezTo>
                    <a:pt x="3600" y="17956"/>
                    <a:pt x="3600" y="17956"/>
                    <a:pt x="3600" y="17956"/>
                  </a:cubicBezTo>
                  <a:cubicBezTo>
                    <a:pt x="3600" y="17956"/>
                    <a:pt x="2700" y="19556"/>
                    <a:pt x="3600" y="19556"/>
                  </a:cubicBezTo>
                  <a:cubicBezTo>
                    <a:pt x="3600" y="19556"/>
                    <a:pt x="4500" y="19556"/>
                    <a:pt x="4500" y="19556"/>
                  </a:cubicBezTo>
                  <a:cubicBezTo>
                    <a:pt x="4500" y="19556"/>
                    <a:pt x="5400" y="20356"/>
                    <a:pt x="5400" y="20356"/>
                  </a:cubicBezTo>
                  <a:cubicBezTo>
                    <a:pt x="5400" y="20356"/>
                    <a:pt x="5400" y="20356"/>
                    <a:pt x="5400" y="20356"/>
                  </a:cubicBezTo>
                  <a:cubicBezTo>
                    <a:pt x="4500" y="20356"/>
                    <a:pt x="6300" y="21156"/>
                    <a:pt x="6300" y="20356"/>
                  </a:cubicBezTo>
                  <a:cubicBezTo>
                    <a:pt x="6300" y="21156"/>
                    <a:pt x="7200" y="21156"/>
                    <a:pt x="6300" y="21156"/>
                  </a:cubicBezTo>
                  <a:cubicBezTo>
                    <a:pt x="7200" y="21156"/>
                    <a:pt x="7200" y="21156"/>
                    <a:pt x="7200" y="21156"/>
                  </a:cubicBezTo>
                  <a:cubicBezTo>
                    <a:pt x="8100" y="21156"/>
                    <a:pt x="9000" y="21156"/>
                    <a:pt x="9000" y="20356"/>
                  </a:cubicBezTo>
                  <a:cubicBezTo>
                    <a:pt x="9900" y="20356"/>
                    <a:pt x="9900" y="20356"/>
                    <a:pt x="10800" y="20356"/>
                  </a:cubicBezTo>
                  <a:cubicBezTo>
                    <a:pt x="10800" y="20356"/>
                    <a:pt x="11700" y="20356"/>
                    <a:pt x="11700" y="20356"/>
                  </a:cubicBezTo>
                  <a:cubicBezTo>
                    <a:pt x="11700" y="20356"/>
                    <a:pt x="11700" y="20356"/>
                    <a:pt x="11700" y="19556"/>
                  </a:cubicBezTo>
                  <a:cubicBezTo>
                    <a:pt x="12600" y="20356"/>
                    <a:pt x="12600" y="20356"/>
                    <a:pt x="12600" y="19556"/>
                  </a:cubicBezTo>
                  <a:cubicBezTo>
                    <a:pt x="12600" y="20356"/>
                    <a:pt x="13500" y="19556"/>
                    <a:pt x="14400" y="19556"/>
                  </a:cubicBezTo>
                  <a:cubicBezTo>
                    <a:pt x="15300" y="19556"/>
                    <a:pt x="15300" y="19556"/>
                    <a:pt x="16200" y="19556"/>
                  </a:cubicBezTo>
                  <a:cubicBezTo>
                    <a:pt x="17100" y="17956"/>
                    <a:pt x="18900" y="17156"/>
                    <a:pt x="19800" y="16356"/>
                  </a:cubicBezTo>
                  <a:cubicBezTo>
                    <a:pt x="20700" y="15556"/>
                    <a:pt x="20700" y="15556"/>
                    <a:pt x="21600" y="14756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Shape">
              <a:extLst>
                <a:ext uri="{FF2B5EF4-FFF2-40B4-BE49-F238E27FC236}">
                  <a16:creationId xmlns:a16="http://schemas.microsoft.com/office/drawing/2014/main" id="{9467B370-0BFC-45F7-9E1D-BBFAA1E8679D}"/>
                </a:ext>
              </a:extLst>
            </p:cNvPr>
            <p:cNvSpPr/>
            <p:nvPr/>
          </p:nvSpPr>
          <p:spPr>
            <a:xfrm>
              <a:off x="6165080" y="3215719"/>
              <a:ext cx="55835" cy="3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5" h="19886" extrusionOk="0">
                  <a:moveTo>
                    <a:pt x="7585" y="12343"/>
                  </a:moveTo>
                  <a:cubicBezTo>
                    <a:pt x="7585" y="9257"/>
                    <a:pt x="-2015" y="15429"/>
                    <a:pt x="385" y="18514"/>
                  </a:cubicBezTo>
                  <a:cubicBezTo>
                    <a:pt x="385" y="21600"/>
                    <a:pt x="5185" y="18514"/>
                    <a:pt x="7585" y="18514"/>
                  </a:cubicBezTo>
                  <a:cubicBezTo>
                    <a:pt x="7585" y="18514"/>
                    <a:pt x="7585" y="18514"/>
                    <a:pt x="7585" y="15429"/>
                  </a:cubicBezTo>
                  <a:cubicBezTo>
                    <a:pt x="7585" y="15429"/>
                    <a:pt x="9985" y="12343"/>
                    <a:pt x="7585" y="12343"/>
                  </a:cubicBezTo>
                  <a:close/>
                  <a:moveTo>
                    <a:pt x="19585" y="6171"/>
                  </a:moveTo>
                  <a:cubicBezTo>
                    <a:pt x="19585" y="6171"/>
                    <a:pt x="19585" y="6171"/>
                    <a:pt x="19585" y="6171"/>
                  </a:cubicBezTo>
                  <a:cubicBezTo>
                    <a:pt x="19585" y="6171"/>
                    <a:pt x="19585" y="6171"/>
                    <a:pt x="19585" y="6171"/>
                  </a:cubicBezTo>
                  <a:close/>
                  <a:moveTo>
                    <a:pt x="19585" y="3086"/>
                  </a:moveTo>
                  <a:cubicBezTo>
                    <a:pt x="19585" y="3086"/>
                    <a:pt x="19585" y="3086"/>
                    <a:pt x="19585" y="3086"/>
                  </a:cubicBezTo>
                  <a:close/>
                  <a:moveTo>
                    <a:pt x="19585" y="3086"/>
                  </a:moveTo>
                  <a:cubicBezTo>
                    <a:pt x="19585" y="3086"/>
                    <a:pt x="19585" y="3086"/>
                    <a:pt x="19585" y="3086"/>
                  </a:cubicBezTo>
                  <a:cubicBezTo>
                    <a:pt x="19585" y="3086"/>
                    <a:pt x="19585" y="3086"/>
                    <a:pt x="19585" y="3086"/>
                  </a:cubicBezTo>
                  <a:close/>
                  <a:moveTo>
                    <a:pt x="19585" y="0"/>
                  </a:moveTo>
                  <a:cubicBezTo>
                    <a:pt x="17185" y="0"/>
                    <a:pt x="9985" y="3086"/>
                    <a:pt x="9985" y="6171"/>
                  </a:cubicBezTo>
                  <a:cubicBezTo>
                    <a:pt x="9985" y="6171"/>
                    <a:pt x="9985" y="6171"/>
                    <a:pt x="12385" y="6171"/>
                  </a:cubicBezTo>
                  <a:cubicBezTo>
                    <a:pt x="12385" y="6171"/>
                    <a:pt x="12385" y="6171"/>
                    <a:pt x="12385" y="6171"/>
                  </a:cubicBezTo>
                  <a:cubicBezTo>
                    <a:pt x="14785" y="6171"/>
                    <a:pt x="17185" y="6171"/>
                    <a:pt x="19585" y="6171"/>
                  </a:cubicBezTo>
                  <a:cubicBezTo>
                    <a:pt x="19585" y="6171"/>
                    <a:pt x="19585" y="3086"/>
                    <a:pt x="19585" y="3086"/>
                  </a:cubicBezTo>
                  <a:cubicBezTo>
                    <a:pt x="17185" y="3086"/>
                    <a:pt x="17185" y="6171"/>
                    <a:pt x="17185" y="6171"/>
                  </a:cubicBezTo>
                  <a:cubicBezTo>
                    <a:pt x="17185" y="3086"/>
                    <a:pt x="19585" y="3086"/>
                    <a:pt x="19585" y="0"/>
                  </a:cubicBezTo>
                  <a:cubicBezTo>
                    <a:pt x="19585" y="0"/>
                    <a:pt x="19585" y="0"/>
                    <a:pt x="19585" y="0"/>
                  </a:cubicBezTo>
                  <a:close/>
                  <a:moveTo>
                    <a:pt x="19585" y="0"/>
                  </a:moveTo>
                  <a:cubicBezTo>
                    <a:pt x="19585" y="0"/>
                    <a:pt x="19585" y="0"/>
                    <a:pt x="19585" y="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Shape">
              <a:extLst>
                <a:ext uri="{FF2B5EF4-FFF2-40B4-BE49-F238E27FC236}">
                  <a16:creationId xmlns:a16="http://schemas.microsoft.com/office/drawing/2014/main" id="{E936F9A9-4D01-43F7-AB0E-AC1BC757E09E}"/>
                </a:ext>
              </a:extLst>
            </p:cNvPr>
            <p:cNvSpPr/>
            <p:nvPr/>
          </p:nvSpPr>
          <p:spPr>
            <a:xfrm>
              <a:off x="2150760" y="3844055"/>
              <a:ext cx="48554" cy="19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7200"/>
                  </a:moveTo>
                  <a:cubicBezTo>
                    <a:pt x="12343" y="0"/>
                    <a:pt x="6171" y="0"/>
                    <a:pt x="6171" y="0"/>
                  </a:cubicBezTo>
                  <a:cubicBezTo>
                    <a:pt x="3086" y="7200"/>
                    <a:pt x="3086" y="0"/>
                    <a:pt x="0" y="0"/>
                  </a:cubicBezTo>
                  <a:cubicBezTo>
                    <a:pt x="0" y="7200"/>
                    <a:pt x="3086" y="7200"/>
                    <a:pt x="3086" y="7200"/>
                  </a:cubicBezTo>
                  <a:cubicBezTo>
                    <a:pt x="3086" y="7200"/>
                    <a:pt x="3086" y="7200"/>
                    <a:pt x="3086" y="7200"/>
                  </a:cubicBezTo>
                  <a:cubicBezTo>
                    <a:pt x="6171" y="7200"/>
                    <a:pt x="3086" y="14400"/>
                    <a:pt x="0" y="14400"/>
                  </a:cubicBezTo>
                  <a:cubicBezTo>
                    <a:pt x="3086" y="21600"/>
                    <a:pt x="3086" y="14400"/>
                    <a:pt x="6171" y="14400"/>
                  </a:cubicBezTo>
                  <a:cubicBezTo>
                    <a:pt x="6171" y="14400"/>
                    <a:pt x="6171" y="14400"/>
                    <a:pt x="6171" y="14400"/>
                  </a:cubicBezTo>
                  <a:cubicBezTo>
                    <a:pt x="6171" y="14400"/>
                    <a:pt x="6171" y="14400"/>
                    <a:pt x="6171" y="14400"/>
                  </a:cubicBezTo>
                  <a:cubicBezTo>
                    <a:pt x="9257" y="14400"/>
                    <a:pt x="9257" y="7200"/>
                    <a:pt x="9257" y="7200"/>
                  </a:cubicBezTo>
                  <a:close/>
                  <a:moveTo>
                    <a:pt x="21600" y="7200"/>
                  </a:moveTo>
                  <a:cubicBezTo>
                    <a:pt x="21600" y="7200"/>
                    <a:pt x="18514" y="7200"/>
                    <a:pt x="18514" y="7200"/>
                  </a:cubicBezTo>
                  <a:cubicBezTo>
                    <a:pt x="18514" y="7200"/>
                    <a:pt x="18514" y="7200"/>
                    <a:pt x="21600" y="7200"/>
                  </a:cubicBezTo>
                  <a:cubicBezTo>
                    <a:pt x="18514" y="0"/>
                    <a:pt x="15429" y="0"/>
                    <a:pt x="18514" y="7200"/>
                  </a:cubicBezTo>
                  <a:cubicBezTo>
                    <a:pt x="15429" y="7200"/>
                    <a:pt x="15429" y="7200"/>
                    <a:pt x="15429" y="0"/>
                  </a:cubicBezTo>
                  <a:cubicBezTo>
                    <a:pt x="15429" y="0"/>
                    <a:pt x="15429" y="0"/>
                    <a:pt x="15429" y="0"/>
                  </a:cubicBezTo>
                  <a:cubicBezTo>
                    <a:pt x="15429" y="0"/>
                    <a:pt x="12343" y="0"/>
                    <a:pt x="12343" y="0"/>
                  </a:cubicBezTo>
                  <a:cubicBezTo>
                    <a:pt x="12343" y="0"/>
                    <a:pt x="12343" y="0"/>
                    <a:pt x="12343" y="0"/>
                  </a:cubicBezTo>
                  <a:cubicBezTo>
                    <a:pt x="12343" y="0"/>
                    <a:pt x="12343" y="7200"/>
                    <a:pt x="12343" y="7200"/>
                  </a:cubicBezTo>
                  <a:cubicBezTo>
                    <a:pt x="12343" y="7200"/>
                    <a:pt x="12343" y="7200"/>
                    <a:pt x="9257" y="7200"/>
                  </a:cubicBezTo>
                  <a:cubicBezTo>
                    <a:pt x="9257" y="14400"/>
                    <a:pt x="9257" y="14400"/>
                    <a:pt x="12343" y="21600"/>
                  </a:cubicBezTo>
                  <a:cubicBezTo>
                    <a:pt x="12343" y="14400"/>
                    <a:pt x="12343" y="14400"/>
                    <a:pt x="15429" y="14400"/>
                  </a:cubicBezTo>
                  <a:cubicBezTo>
                    <a:pt x="12343" y="14400"/>
                    <a:pt x="12343" y="14400"/>
                    <a:pt x="12343" y="14400"/>
                  </a:cubicBezTo>
                  <a:cubicBezTo>
                    <a:pt x="12343" y="14400"/>
                    <a:pt x="15429" y="14400"/>
                    <a:pt x="15429" y="14400"/>
                  </a:cubicBezTo>
                  <a:cubicBezTo>
                    <a:pt x="15429" y="14400"/>
                    <a:pt x="15429" y="14400"/>
                    <a:pt x="15429" y="14400"/>
                  </a:cubicBezTo>
                  <a:cubicBezTo>
                    <a:pt x="18514" y="14400"/>
                    <a:pt x="21600" y="7200"/>
                    <a:pt x="21600" y="72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Shape">
              <a:extLst>
                <a:ext uri="{FF2B5EF4-FFF2-40B4-BE49-F238E27FC236}">
                  <a16:creationId xmlns:a16="http://schemas.microsoft.com/office/drawing/2014/main" id="{FE6A13FB-2FB9-4B8D-B92B-24D217214EA9}"/>
                </a:ext>
              </a:extLst>
            </p:cNvPr>
            <p:cNvSpPr/>
            <p:nvPr/>
          </p:nvSpPr>
          <p:spPr>
            <a:xfrm>
              <a:off x="3640505" y="2660372"/>
              <a:ext cx="264082" cy="20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8" y="12706"/>
                  </a:moveTo>
                  <a:cubicBezTo>
                    <a:pt x="19385" y="12706"/>
                    <a:pt x="18831" y="12071"/>
                    <a:pt x="17723" y="12071"/>
                  </a:cubicBezTo>
                  <a:cubicBezTo>
                    <a:pt x="17169" y="11435"/>
                    <a:pt x="16062" y="11435"/>
                    <a:pt x="15508" y="10800"/>
                  </a:cubicBezTo>
                  <a:cubicBezTo>
                    <a:pt x="14954" y="10800"/>
                    <a:pt x="14954" y="9529"/>
                    <a:pt x="14400" y="9529"/>
                  </a:cubicBezTo>
                  <a:cubicBezTo>
                    <a:pt x="14400" y="8894"/>
                    <a:pt x="13846" y="8259"/>
                    <a:pt x="13846" y="8259"/>
                  </a:cubicBezTo>
                  <a:cubicBezTo>
                    <a:pt x="13846" y="7624"/>
                    <a:pt x="13846" y="7624"/>
                    <a:pt x="13846" y="6988"/>
                  </a:cubicBezTo>
                  <a:cubicBezTo>
                    <a:pt x="13846" y="6988"/>
                    <a:pt x="12738" y="7624"/>
                    <a:pt x="12185" y="6988"/>
                  </a:cubicBezTo>
                  <a:cubicBezTo>
                    <a:pt x="12185" y="6988"/>
                    <a:pt x="12185" y="5718"/>
                    <a:pt x="12738" y="5718"/>
                  </a:cubicBezTo>
                  <a:cubicBezTo>
                    <a:pt x="12738" y="5082"/>
                    <a:pt x="13292" y="4447"/>
                    <a:pt x="13292" y="4447"/>
                  </a:cubicBezTo>
                  <a:cubicBezTo>
                    <a:pt x="13292" y="4447"/>
                    <a:pt x="13292" y="4447"/>
                    <a:pt x="12738" y="4447"/>
                  </a:cubicBezTo>
                  <a:cubicBezTo>
                    <a:pt x="12738" y="3176"/>
                    <a:pt x="11631" y="2541"/>
                    <a:pt x="11077" y="2541"/>
                  </a:cubicBezTo>
                  <a:cubicBezTo>
                    <a:pt x="11077" y="1906"/>
                    <a:pt x="10523" y="635"/>
                    <a:pt x="9969" y="635"/>
                  </a:cubicBezTo>
                  <a:cubicBezTo>
                    <a:pt x="9969" y="635"/>
                    <a:pt x="9415" y="635"/>
                    <a:pt x="9415" y="635"/>
                  </a:cubicBezTo>
                  <a:cubicBezTo>
                    <a:pt x="9415" y="635"/>
                    <a:pt x="9415" y="635"/>
                    <a:pt x="8862" y="635"/>
                  </a:cubicBezTo>
                  <a:cubicBezTo>
                    <a:pt x="8862" y="635"/>
                    <a:pt x="8862" y="635"/>
                    <a:pt x="8862" y="635"/>
                  </a:cubicBezTo>
                  <a:cubicBezTo>
                    <a:pt x="8308" y="635"/>
                    <a:pt x="8308" y="0"/>
                    <a:pt x="8308" y="0"/>
                  </a:cubicBezTo>
                  <a:cubicBezTo>
                    <a:pt x="8308" y="0"/>
                    <a:pt x="8308" y="635"/>
                    <a:pt x="7754" y="635"/>
                  </a:cubicBezTo>
                  <a:cubicBezTo>
                    <a:pt x="7200" y="635"/>
                    <a:pt x="6646" y="635"/>
                    <a:pt x="6646" y="0"/>
                  </a:cubicBezTo>
                  <a:cubicBezTo>
                    <a:pt x="6646" y="0"/>
                    <a:pt x="6092" y="1271"/>
                    <a:pt x="6092" y="1271"/>
                  </a:cubicBezTo>
                  <a:cubicBezTo>
                    <a:pt x="6092" y="1271"/>
                    <a:pt x="6092" y="635"/>
                    <a:pt x="5538" y="635"/>
                  </a:cubicBezTo>
                  <a:cubicBezTo>
                    <a:pt x="5538" y="635"/>
                    <a:pt x="5538" y="635"/>
                    <a:pt x="5538" y="635"/>
                  </a:cubicBezTo>
                  <a:cubicBezTo>
                    <a:pt x="5538" y="1271"/>
                    <a:pt x="4985" y="635"/>
                    <a:pt x="4985" y="635"/>
                  </a:cubicBezTo>
                  <a:cubicBezTo>
                    <a:pt x="4431" y="1271"/>
                    <a:pt x="4431" y="1271"/>
                    <a:pt x="4431" y="1906"/>
                  </a:cubicBezTo>
                  <a:cubicBezTo>
                    <a:pt x="4431" y="2541"/>
                    <a:pt x="4431" y="2541"/>
                    <a:pt x="4431" y="3176"/>
                  </a:cubicBezTo>
                  <a:cubicBezTo>
                    <a:pt x="3877" y="4447"/>
                    <a:pt x="3877" y="3812"/>
                    <a:pt x="3323" y="3812"/>
                  </a:cubicBezTo>
                  <a:cubicBezTo>
                    <a:pt x="2769" y="4447"/>
                    <a:pt x="2769" y="5718"/>
                    <a:pt x="2769" y="6353"/>
                  </a:cubicBezTo>
                  <a:cubicBezTo>
                    <a:pt x="2769" y="6353"/>
                    <a:pt x="2769" y="7624"/>
                    <a:pt x="2215" y="7624"/>
                  </a:cubicBezTo>
                  <a:cubicBezTo>
                    <a:pt x="2215" y="7624"/>
                    <a:pt x="2215" y="7624"/>
                    <a:pt x="2215" y="7624"/>
                  </a:cubicBezTo>
                  <a:cubicBezTo>
                    <a:pt x="1662" y="7624"/>
                    <a:pt x="1662" y="7624"/>
                    <a:pt x="1662" y="8259"/>
                  </a:cubicBezTo>
                  <a:cubicBezTo>
                    <a:pt x="1108" y="8894"/>
                    <a:pt x="1662" y="10165"/>
                    <a:pt x="1662" y="10800"/>
                  </a:cubicBezTo>
                  <a:cubicBezTo>
                    <a:pt x="1108" y="10800"/>
                    <a:pt x="1662" y="11435"/>
                    <a:pt x="1108" y="12071"/>
                  </a:cubicBezTo>
                  <a:cubicBezTo>
                    <a:pt x="1108" y="12071"/>
                    <a:pt x="554" y="12071"/>
                    <a:pt x="0" y="12071"/>
                  </a:cubicBezTo>
                  <a:cubicBezTo>
                    <a:pt x="0" y="12071"/>
                    <a:pt x="0" y="12706"/>
                    <a:pt x="0" y="12706"/>
                  </a:cubicBezTo>
                  <a:cubicBezTo>
                    <a:pt x="0" y="13341"/>
                    <a:pt x="554" y="13341"/>
                    <a:pt x="554" y="13341"/>
                  </a:cubicBezTo>
                  <a:cubicBezTo>
                    <a:pt x="1108" y="13341"/>
                    <a:pt x="1108" y="13976"/>
                    <a:pt x="1108" y="13976"/>
                  </a:cubicBezTo>
                  <a:cubicBezTo>
                    <a:pt x="1662" y="14612"/>
                    <a:pt x="2215" y="14612"/>
                    <a:pt x="2215" y="15247"/>
                  </a:cubicBezTo>
                  <a:cubicBezTo>
                    <a:pt x="2769" y="15882"/>
                    <a:pt x="2769" y="17153"/>
                    <a:pt x="3323" y="17788"/>
                  </a:cubicBezTo>
                  <a:cubicBezTo>
                    <a:pt x="3323" y="17788"/>
                    <a:pt x="3323" y="17788"/>
                    <a:pt x="3877" y="17788"/>
                  </a:cubicBezTo>
                  <a:cubicBezTo>
                    <a:pt x="3877" y="17788"/>
                    <a:pt x="3877" y="18424"/>
                    <a:pt x="3877" y="19059"/>
                  </a:cubicBezTo>
                  <a:cubicBezTo>
                    <a:pt x="3877" y="19694"/>
                    <a:pt x="4985" y="19059"/>
                    <a:pt x="5538" y="19694"/>
                  </a:cubicBezTo>
                  <a:cubicBezTo>
                    <a:pt x="6092" y="20329"/>
                    <a:pt x="6646" y="20965"/>
                    <a:pt x="7754" y="20965"/>
                  </a:cubicBezTo>
                  <a:cubicBezTo>
                    <a:pt x="7754" y="20965"/>
                    <a:pt x="8308" y="21600"/>
                    <a:pt x="8862" y="21600"/>
                  </a:cubicBezTo>
                  <a:cubicBezTo>
                    <a:pt x="9415" y="21600"/>
                    <a:pt x="9415" y="20965"/>
                    <a:pt x="9969" y="20965"/>
                  </a:cubicBezTo>
                  <a:cubicBezTo>
                    <a:pt x="9969" y="20329"/>
                    <a:pt x="10523" y="20329"/>
                    <a:pt x="10523" y="20329"/>
                  </a:cubicBezTo>
                  <a:cubicBezTo>
                    <a:pt x="11631" y="19694"/>
                    <a:pt x="11077" y="20329"/>
                    <a:pt x="11631" y="20329"/>
                  </a:cubicBezTo>
                  <a:cubicBezTo>
                    <a:pt x="12185" y="20965"/>
                    <a:pt x="13292" y="20329"/>
                    <a:pt x="13846" y="19694"/>
                  </a:cubicBezTo>
                  <a:cubicBezTo>
                    <a:pt x="14400" y="19694"/>
                    <a:pt x="14400" y="19694"/>
                    <a:pt x="14400" y="19059"/>
                  </a:cubicBezTo>
                  <a:cubicBezTo>
                    <a:pt x="14954" y="19059"/>
                    <a:pt x="15508" y="18424"/>
                    <a:pt x="16062" y="18424"/>
                  </a:cubicBezTo>
                  <a:cubicBezTo>
                    <a:pt x="16062" y="18424"/>
                    <a:pt x="16615" y="19059"/>
                    <a:pt x="17169" y="18424"/>
                  </a:cubicBezTo>
                  <a:cubicBezTo>
                    <a:pt x="17169" y="18424"/>
                    <a:pt x="17723" y="18424"/>
                    <a:pt x="17723" y="18424"/>
                  </a:cubicBezTo>
                  <a:cubicBezTo>
                    <a:pt x="18831" y="16518"/>
                    <a:pt x="19938" y="14612"/>
                    <a:pt x="21600" y="12706"/>
                  </a:cubicBezTo>
                  <a:cubicBezTo>
                    <a:pt x="21046" y="12706"/>
                    <a:pt x="20492" y="12706"/>
                    <a:pt x="19938" y="12706"/>
                  </a:cubicBezTo>
                  <a:cubicBezTo>
                    <a:pt x="19938" y="12706"/>
                    <a:pt x="19938" y="12706"/>
                    <a:pt x="19938" y="12706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" name="Shape">
              <a:extLst>
                <a:ext uri="{FF2B5EF4-FFF2-40B4-BE49-F238E27FC236}">
                  <a16:creationId xmlns:a16="http://schemas.microsoft.com/office/drawing/2014/main" id="{9A8EF121-F69B-4D37-90D0-CA78CBD65ACB}"/>
                </a:ext>
              </a:extLst>
            </p:cNvPr>
            <p:cNvSpPr/>
            <p:nvPr/>
          </p:nvSpPr>
          <p:spPr>
            <a:xfrm>
              <a:off x="3403662" y="1869136"/>
              <a:ext cx="88817" cy="32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00" extrusionOk="0">
                  <a:moveTo>
                    <a:pt x="3323" y="10800"/>
                  </a:moveTo>
                  <a:cubicBezTo>
                    <a:pt x="1662" y="10800"/>
                    <a:pt x="1662" y="10800"/>
                    <a:pt x="0" y="1080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0" y="10800"/>
                    <a:pt x="1662" y="14400"/>
                    <a:pt x="1662" y="14400"/>
                  </a:cubicBezTo>
                  <a:cubicBezTo>
                    <a:pt x="1662" y="14400"/>
                    <a:pt x="0" y="18000"/>
                    <a:pt x="1662" y="14400"/>
                  </a:cubicBezTo>
                  <a:cubicBezTo>
                    <a:pt x="1662" y="14400"/>
                    <a:pt x="1662" y="14400"/>
                    <a:pt x="1662" y="14400"/>
                  </a:cubicBezTo>
                  <a:cubicBezTo>
                    <a:pt x="1662" y="10800"/>
                    <a:pt x="3323" y="10800"/>
                    <a:pt x="3323" y="10800"/>
                  </a:cubicBezTo>
                  <a:cubicBezTo>
                    <a:pt x="4985" y="10800"/>
                    <a:pt x="4985" y="10800"/>
                    <a:pt x="4985" y="10800"/>
                  </a:cubicBezTo>
                  <a:cubicBezTo>
                    <a:pt x="4985" y="10800"/>
                    <a:pt x="4985" y="10800"/>
                    <a:pt x="3323" y="10800"/>
                  </a:cubicBezTo>
                  <a:close/>
                  <a:moveTo>
                    <a:pt x="21600" y="0"/>
                  </a:moveTo>
                  <a:cubicBezTo>
                    <a:pt x="21600" y="0"/>
                    <a:pt x="19938" y="0"/>
                    <a:pt x="18277" y="0"/>
                  </a:cubicBezTo>
                  <a:cubicBezTo>
                    <a:pt x="16615" y="0"/>
                    <a:pt x="14954" y="0"/>
                    <a:pt x="11631" y="0"/>
                  </a:cubicBezTo>
                  <a:cubicBezTo>
                    <a:pt x="13292" y="0"/>
                    <a:pt x="8308" y="0"/>
                    <a:pt x="6646" y="0"/>
                  </a:cubicBezTo>
                  <a:cubicBezTo>
                    <a:pt x="8308" y="0"/>
                    <a:pt x="8308" y="3600"/>
                    <a:pt x="8308" y="3600"/>
                  </a:cubicBezTo>
                  <a:cubicBezTo>
                    <a:pt x="6646" y="3600"/>
                    <a:pt x="6646" y="3600"/>
                    <a:pt x="4985" y="3600"/>
                  </a:cubicBezTo>
                  <a:cubicBezTo>
                    <a:pt x="4985" y="3600"/>
                    <a:pt x="4985" y="7200"/>
                    <a:pt x="6646" y="7200"/>
                  </a:cubicBezTo>
                  <a:cubicBezTo>
                    <a:pt x="4985" y="7200"/>
                    <a:pt x="6646" y="10800"/>
                    <a:pt x="8308" y="10800"/>
                  </a:cubicBezTo>
                  <a:cubicBezTo>
                    <a:pt x="8308" y="10800"/>
                    <a:pt x="8308" y="10800"/>
                    <a:pt x="9969" y="10800"/>
                  </a:cubicBezTo>
                  <a:cubicBezTo>
                    <a:pt x="9969" y="10800"/>
                    <a:pt x="8308" y="14400"/>
                    <a:pt x="8308" y="18000"/>
                  </a:cubicBezTo>
                  <a:cubicBezTo>
                    <a:pt x="11631" y="14400"/>
                    <a:pt x="11631" y="14400"/>
                    <a:pt x="13292" y="14400"/>
                  </a:cubicBezTo>
                  <a:cubicBezTo>
                    <a:pt x="14954" y="18000"/>
                    <a:pt x="14954" y="18000"/>
                    <a:pt x="16615" y="18000"/>
                  </a:cubicBezTo>
                  <a:cubicBezTo>
                    <a:pt x="18277" y="21600"/>
                    <a:pt x="18277" y="18000"/>
                    <a:pt x="19938" y="18000"/>
                  </a:cubicBezTo>
                  <a:cubicBezTo>
                    <a:pt x="19938" y="18000"/>
                    <a:pt x="21600" y="18000"/>
                    <a:pt x="21600" y="18000"/>
                  </a:cubicBezTo>
                  <a:cubicBezTo>
                    <a:pt x="21600" y="14400"/>
                    <a:pt x="19938" y="10800"/>
                    <a:pt x="19938" y="10800"/>
                  </a:cubicBezTo>
                  <a:cubicBezTo>
                    <a:pt x="19938" y="7200"/>
                    <a:pt x="19938" y="3600"/>
                    <a:pt x="21600" y="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" name="Shape">
              <a:extLst>
                <a:ext uri="{FF2B5EF4-FFF2-40B4-BE49-F238E27FC236}">
                  <a16:creationId xmlns:a16="http://schemas.microsoft.com/office/drawing/2014/main" id="{C2B96ADF-9848-498D-AB8D-BC077719257C}"/>
                </a:ext>
              </a:extLst>
            </p:cNvPr>
            <p:cNvSpPr/>
            <p:nvPr/>
          </p:nvSpPr>
          <p:spPr>
            <a:xfrm>
              <a:off x="3694979" y="2600078"/>
              <a:ext cx="121975" cy="10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329"/>
                  </a:moveTo>
                  <a:cubicBezTo>
                    <a:pt x="21600" y="20329"/>
                    <a:pt x="21600" y="20329"/>
                    <a:pt x="20400" y="20329"/>
                  </a:cubicBezTo>
                  <a:cubicBezTo>
                    <a:pt x="20400" y="20329"/>
                    <a:pt x="20400" y="20329"/>
                    <a:pt x="20400" y="20329"/>
                  </a:cubicBezTo>
                  <a:cubicBezTo>
                    <a:pt x="20400" y="20329"/>
                    <a:pt x="19200" y="17788"/>
                    <a:pt x="19200" y="17788"/>
                  </a:cubicBezTo>
                  <a:cubicBezTo>
                    <a:pt x="18000" y="16518"/>
                    <a:pt x="16800" y="16518"/>
                    <a:pt x="16800" y="15247"/>
                  </a:cubicBezTo>
                  <a:cubicBezTo>
                    <a:pt x="15600" y="13976"/>
                    <a:pt x="14400" y="12706"/>
                    <a:pt x="13200" y="12706"/>
                  </a:cubicBezTo>
                  <a:cubicBezTo>
                    <a:pt x="12000" y="11435"/>
                    <a:pt x="12000" y="11435"/>
                    <a:pt x="12000" y="11435"/>
                  </a:cubicBezTo>
                  <a:cubicBezTo>
                    <a:pt x="10800" y="11435"/>
                    <a:pt x="12000" y="10165"/>
                    <a:pt x="10800" y="10165"/>
                  </a:cubicBezTo>
                  <a:cubicBezTo>
                    <a:pt x="10800" y="10165"/>
                    <a:pt x="10800" y="11435"/>
                    <a:pt x="10800" y="11435"/>
                  </a:cubicBezTo>
                  <a:cubicBezTo>
                    <a:pt x="9600" y="10165"/>
                    <a:pt x="9600" y="8894"/>
                    <a:pt x="8400" y="7624"/>
                  </a:cubicBezTo>
                  <a:cubicBezTo>
                    <a:pt x="8400" y="5082"/>
                    <a:pt x="7200" y="2541"/>
                    <a:pt x="6000" y="0"/>
                  </a:cubicBezTo>
                  <a:cubicBezTo>
                    <a:pt x="6000" y="1271"/>
                    <a:pt x="6000" y="1271"/>
                    <a:pt x="4800" y="2541"/>
                  </a:cubicBezTo>
                  <a:cubicBezTo>
                    <a:pt x="4800" y="2541"/>
                    <a:pt x="3600" y="2541"/>
                    <a:pt x="3600" y="2541"/>
                  </a:cubicBezTo>
                  <a:cubicBezTo>
                    <a:pt x="3600" y="2541"/>
                    <a:pt x="3600" y="3812"/>
                    <a:pt x="3600" y="3812"/>
                  </a:cubicBezTo>
                  <a:cubicBezTo>
                    <a:pt x="2400" y="3812"/>
                    <a:pt x="2400" y="3812"/>
                    <a:pt x="1200" y="3812"/>
                  </a:cubicBezTo>
                  <a:cubicBezTo>
                    <a:pt x="1200" y="5082"/>
                    <a:pt x="1200" y="6353"/>
                    <a:pt x="1200" y="7624"/>
                  </a:cubicBezTo>
                  <a:cubicBezTo>
                    <a:pt x="1200" y="7624"/>
                    <a:pt x="0" y="8894"/>
                    <a:pt x="0" y="10165"/>
                  </a:cubicBezTo>
                  <a:cubicBezTo>
                    <a:pt x="0" y="11435"/>
                    <a:pt x="0" y="12706"/>
                    <a:pt x="0" y="15247"/>
                  </a:cubicBezTo>
                  <a:cubicBezTo>
                    <a:pt x="1200" y="13976"/>
                    <a:pt x="1200" y="15247"/>
                    <a:pt x="2400" y="13976"/>
                  </a:cubicBezTo>
                  <a:cubicBezTo>
                    <a:pt x="2400" y="13976"/>
                    <a:pt x="2400" y="13976"/>
                    <a:pt x="2400" y="13976"/>
                  </a:cubicBezTo>
                  <a:cubicBezTo>
                    <a:pt x="3600" y="13976"/>
                    <a:pt x="3600" y="15247"/>
                    <a:pt x="3600" y="15247"/>
                  </a:cubicBezTo>
                  <a:cubicBezTo>
                    <a:pt x="3600" y="15247"/>
                    <a:pt x="4800" y="12706"/>
                    <a:pt x="4800" y="12706"/>
                  </a:cubicBezTo>
                  <a:cubicBezTo>
                    <a:pt x="4800" y="12706"/>
                    <a:pt x="6000" y="13976"/>
                    <a:pt x="7200" y="13976"/>
                  </a:cubicBezTo>
                  <a:cubicBezTo>
                    <a:pt x="7200" y="13976"/>
                    <a:pt x="8400" y="13976"/>
                    <a:pt x="8400" y="13976"/>
                  </a:cubicBezTo>
                  <a:cubicBezTo>
                    <a:pt x="8400" y="13976"/>
                    <a:pt x="9600" y="13976"/>
                    <a:pt x="9600" y="13976"/>
                  </a:cubicBezTo>
                  <a:cubicBezTo>
                    <a:pt x="9600" y="13976"/>
                    <a:pt x="10800" y="13976"/>
                    <a:pt x="10800" y="13976"/>
                  </a:cubicBezTo>
                  <a:cubicBezTo>
                    <a:pt x="12000" y="13976"/>
                    <a:pt x="12000" y="13976"/>
                    <a:pt x="12000" y="15247"/>
                  </a:cubicBezTo>
                  <a:cubicBezTo>
                    <a:pt x="14400" y="16518"/>
                    <a:pt x="16800" y="19059"/>
                    <a:pt x="18000" y="21600"/>
                  </a:cubicBezTo>
                  <a:cubicBezTo>
                    <a:pt x="19200" y="21600"/>
                    <a:pt x="20400" y="21600"/>
                    <a:pt x="20400" y="21600"/>
                  </a:cubicBezTo>
                  <a:cubicBezTo>
                    <a:pt x="20400" y="21600"/>
                    <a:pt x="21600" y="20329"/>
                    <a:pt x="21600" y="20329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" name="Shape">
              <a:extLst>
                <a:ext uri="{FF2B5EF4-FFF2-40B4-BE49-F238E27FC236}">
                  <a16:creationId xmlns:a16="http://schemas.microsoft.com/office/drawing/2014/main" id="{D1A5FB7D-33FE-4116-A98C-F1A08F3957EA}"/>
                </a:ext>
              </a:extLst>
            </p:cNvPr>
            <p:cNvSpPr/>
            <p:nvPr/>
          </p:nvSpPr>
          <p:spPr>
            <a:xfrm>
              <a:off x="3221292" y="2883569"/>
              <a:ext cx="34343" cy="24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16200"/>
                    <a:pt x="21600" y="10800"/>
                    <a:pt x="21600" y="10800"/>
                  </a:cubicBezTo>
                  <a:cubicBezTo>
                    <a:pt x="21600" y="5400"/>
                    <a:pt x="21600" y="5400"/>
                    <a:pt x="17280" y="5400"/>
                  </a:cubicBezTo>
                  <a:cubicBezTo>
                    <a:pt x="12960" y="0"/>
                    <a:pt x="4320" y="5400"/>
                    <a:pt x="4320" y="0"/>
                  </a:cubicBezTo>
                  <a:cubicBezTo>
                    <a:pt x="4320" y="10800"/>
                    <a:pt x="0" y="108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8640" y="21600"/>
                    <a:pt x="1728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Shape">
              <a:extLst>
                <a:ext uri="{FF2B5EF4-FFF2-40B4-BE49-F238E27FC236}">
                  <a16:creationId xmlns:a16="http://schemas.microsoft.com/office/drawing/2014/main" id="{F0985F0C-17BB-4DC3-9A34-EDEE950C6462}"/>
                </a:ext>
              </a:extLst>
            </p:cNvPr>
            <p:cNvSpPr/>
            <p:nvPr/>
          </p:nvSpPr>
          <p:spPr>
            <a:xfrm>
              <a:off x="1460360" y="2666719"/>
              <a:ext cx="45677" cy="2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600" extrusionOk="0">
                  <a:moveTo>
                    <a:pt x="18514" y="16200"/>
                  </a:moveTo>
                  <a:cubicBezTo>
                    <a:pt x="21600" y="10800"/>
                    <a:pt x="21600" y="10800"/>
                    <a:pt x="18514" y="10800"/>
                  </a:cubicBezTo>
                  <a:cubicBezTo>
                    <a:pt x="18514" y="10800"/>
                    <a:pt x="18514" y="5400"/>
                    <a:pt x="15429" y="5400"/>
                  </a:cubicBezTo>
                  <a:cubicBezTo>
                    <a:pt x="15429" y="5400"/>
                    <a:pt x="15429" y="10800"/>
                    <a:pt x="15429" y="10800"/>
                  </a:cubicBezTo>
                  <a:cubicBezTo>
                    <a:pt x="15429" y="10800"/>
                    <a:pt x="12343" y="5400"/>
                    <a:pt x="9257" y="5400"/>
                  </a:cubicBezTo>
                  <a:cubicBezTo>
                    <a:pt x="9257" y="0"/>
                    <a:pt x="9257" y="0"/>
                    <a:pt x="6171" y="0"/>
                  </a:cubicBezTo>
                  <a:cubicBezTo>
                    <a:pt x="6171" y="0"/>
                    <a:pt x="6171" y="5400"/>
                    <a:pt x="3086" y="5400"/>
                  </a:cubicBezTo>
                  <a:cubicBezTo>
                    <a:pt x="3086" y="5400"/>
                    <a:pt x="0" y="10800"/>
                    <a:pt x="0" y="10800"/>
                  </a:cubicBezTo>
                  <a:cubicBezTo>
                    <a:pt x="0" y="16200"/>
                    <a:pt x="12343" y="21600"/>
                    <a:pt x="12343" y="21600"/>
                  </a:cubicBezTo>
                  <a:cubicBezTo>
                    <a:pt x="12343" y="21600"/>
                    <a:pt x="12343" y="21600"/>
                    <a:pt x="12343" y="16200"/>
                  </a:cubicBezTo>
                  <a:cubicBezTo>
                    <a:pt x="15429" y="21600"/>
                    <a:pt x="18514" y="21600"/>
                    <a:pt x="18514" y="162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" name="Shape">
              <a:extLst>
                <a:ext uri="{FF2B5EF4-FFF2-40B4-BE49-F238E27FC236}">
                  <a16:creationId xmlns:a16="http://schemas.microsoft.com/office/drawing/2014/main" id="{DCBE7496-A069-4B72-B155-5BEC2C0E97C0}"/>
                </a:ext>
              </a:extLst>
            </p:cNvPr>
            <p:cNvSpPr/>
            <p:nvPr/>
          </p:nvSpPr>
          <p:spPr>
            <a:xfrm>
              <a:off x="3482030" y="2357841"/>
              <a:ext cx="212950" cy="175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600" extrusionOk="0">
                  <a:moveTo>
                    <a:pt x="21225" y="20855"/>
                  </a:moveTo>
                  <a:cubicBezTo>
                    <a:pt x="21225" y="20110"/>
                    <a:pt x="19875" y="20110"/>
                    <a:pt x="19200" y="19366"/>
                  </a:cubicBezTo>
                  <a:cubicBezTo>
                    <a:pt x="19200" y="18621"/>
                    <a:pt x="18525" y="16386"/>
                    <a:pt x="19200" y="17131"/>
                  </a:cubicBezTo>
                  <a:cubicBezTo>
                    <a:pt x="18525" y="14897"/>
                    <a:pt x="17850" y="13407"/>
                    <a:pt x="16500" y="11172"/>
                  </a:cubicBezTo>
                  <a:cubicBezTo>
                    <a:pt x="16500" y="11172"/>
                    <a:pt x="15825" y="10428"/>
                    <a:pt x="15825" y="9683"/>
                  </a:cubicBezTo>
                  <a:cubicBezTo>
                    <a:pt x="15150" y="8938"/>
                    <a:pt x="15150" y="8193"/>
                    <a:pt x="15150" y="7448"/>
                  </a:cubicBezTo>
                  <a:cubicBezTo>
                    <a:pt x="14475" y="7448"/>
                    <a:pt x="13800" y="6703"/>
                    <a:pt x="13800" y="5959"/>
                  </a:cubicBezTo>
                  <a:cubicBezTo>
                    <a:pt x="13800" y="5959"/>
                    <a:pt x="13800" y="5214"/>
                    <a:pt x="13800" y="5214"/>
                  </a:cubicBezTo>
                  <a:cubicBezTo>
                    <a:pt x="13125" y="4469"/>
                    <a:pt x="13125" y="4469"/>
                    <a:pt x="13125" y="3724"/>
                  </a:cubicBezTo>
                  <a:cubicBezTo>
                    <a:pt x="13125" y="3724"/>
                    <a:pt x="13125" y="3724"/>
                    <a:pt x="13125" y="3724"/>
                  </a:cubicBezTo>
                  <a:cubicBezTo>
                    <a:pt x="13800" y="3724"/>
                    <a:pt x="14475" y="5959"/>
                    <a:pt x="15150" y="5959"/>
                  </a:cubicBezTo>
                  <a:cubicBezTo>
                    <a:pt x="15150" y="6703"/>
                    <a:pt x="15825" y="8193"/>
                    <a:pt x="16500" y="8193"/>
                  </a:cubicBezTo>
                  <a:cubicBezTo>
                    <a:pt x="16500" y="7448"/>
                    <a:pt x="17175" y="5959"/>
                    <a:pt x="17175" y="4469"/>
                  </a:cubicBezTo>
                  <a:cubicBezTo>
                    <a:pt x="17175" y="3724"/>
                    <a:pt x="17175" y="2979"/>
                    <a:pt x="16500" y="2979"/>
                  </a:cubicBezTo>
                  <a:cubicBezTo>
                    <a:pt x="16500" y="2234"/>
                    <a:pt x="16500" y="1490"/>
                    <a:pt x="15825" y="745"/>
                  </a:cubicBezTo>
                  <a:cubicBezTo>
                    <a:pt x="15150" y="745"/>
                    <a:pt x="14475" y="745"/>
                    <a:pt x="14475" y="745"/>
                  </a:cubicBezTo>
                  <a:cubicBezTo>
                    <a:pt x="13800" y="745"/>
                    <a:pt x="13800" y="1490"/>
                    <a:pt x="13125" y="1490"/>
                  </a:cubicBezTo>
                  <a:cubicBezTo>
                    <a:pt x="13125" y="745"/>
                    <a:pt x="13125" y="745"/>
                    <a:pt x="12450" y="745"/>
                  </a:cubicBezTo>
                  <a:cubicBezTo>
                    <a:pt x="13125" y="1490"/>
                    <a:pt x="11775" y="745"/>
                    <a:pt x="11775" y="745"/>
                  </a:cubicBezTo>
                  <a:cubicBezTo>
                    <a:pt x="11775" y="745"/>
                    <a:pt x="11775" y="0"/>
                    <a:pt x="11775" y="0"/>
                  </a:cubicBezTo>
                  <a:cubicBezTo>
                    <a:pt x="12450" y="745"/>
                    <a:pt x="12450" y="745"/>
                    <a:pt x="12450" y="745"/>
                  </a:cubicBezTo>
                  <a:cubicBezTo>
                    <a:pt x="12450" y="0"/>
                    <a:pt x="11775" y="0"/>
                    <a:pt x="11775" y="0"/>
                  </a:cubicBezTo>
                  <a:cubicBezTo>
                    <a:pt x="11775" y="0"/>
                    <a:pt x="11775" y="0"/>
                    <a:pt x="11775" y="0"/>
                  </a:cubicBezTo>
                  <a:cubicBezTo>
                    <a:pt x="11100" y="0"/>
                    <a:pt x="11100" y="0"/>
                    <a:pt x="11100" y="0"/>
                  </a:cubicBezTo>
                  <a:cubicBezTo>
                    <a:pt x="10425" y="0"/>
                    <a:pt x="10425" y="0"/>
                    <a:pt x="9750" y="745"/>
                  </a:cubicBezTo>
                  <a:cubicBezTo>
                    <a:pt x="9750" y="0"/>
                    <a:pt x="10425" y="0"/>
                    <a:pt x="10425" y="0"/>
                  </a:cubicBezTo>
                  <a:cubicBezTo>
                    <a:pt x="9075" y="0"/>
                    <a:pt x="9075" y="745"/>
                    <a:pt x="7725" y="1490"/>
                  </a:cubicBezTo>
                  <a:cubicBezTo>
                    <a:pt x="7050" y="2234"/>
                    <a:pt x="6375" y="1490"/>
                    <a:pt x="5700" y="745"/>
                  </a:cubicBezTo>
                  <a:cubicBezTo>
                    <a:pt x="4350" y="745"/>
                    <a:pt x="3675" y="745"/>
                    <a:pt x="3000" y="0"/>
                  </a:cubicBezTo>
                  <a:cubicBezTo>
                    <a:pt x="2325" y="0"/>
                    <a:pt x="2325" y="0"/>
                    <a:pt x="1650" y="0"/>
                  </a:cubicBezTo>
                  <a:cubicBezTo>
                    <a:pt x="1650" y="0"/>
                    <a:pt x="975" y="745"/>
                    <a:pt x="300" y="0"/>
                  </a:cubicBezTo>
                  <a:cubicBezTo>
                    <a:pt x="300" y="745"/>
                    <a:pt x="300" y="745"/>
                    <a:pt x="300" y="1490"/>
                  </a:cubicBezTo>
                  <a:cubicBezTo>
                    <a:pt x="300" y="2234"/>
                    <a:pt x="300" y="2234"/>
                    <a:pt x="300" y="2979"/>
                  </a:cubicBezTo>
                  <a:cubicBezTo>
                    <a:pt x="-375" y="3724"/>
                    <a:pt x="300" y="4469"/>
                    <a:pt x="300" y="4469"/>
                  </a:cubicBezTo>
                  <a:cubicBezTo>
                    <a:pt x="300" y="7448"/>
                    <a:pt x="300" y="11172"/>
                    <a:pt x="300" y="14152"/>
                  </a:cubicBezTo>
                  <a:cubicBezTo>
                    <a:pt x="300" y="15641"/>
                    <a:pt x="975" y="17131"/>
                    <a:pt x="975" y="18621"/>
                  </a:cubicBezTo>
                  <a:cubicBezTo>
                    <a:pt x="975" y="19366"/>
                    <a:pt x="300" y="20855"/>
                    <a:pt x="975" y="20855"/>
                  </a:cubicBezTo>
                  <a:cubicBezTo>
                    <a:pt x="975" y="21600"/>
                    <a:pt x="1650" y="21600"/>
                    <a:pt x="2325" y="21600"/>
                  </a:cubicBezTo>
                  <a:cubicBezTo>
                    <a:pt x="3675" y="21600"/>
                    <a:pt x="5025" y="21600"/>
                    <a:pt x="6375" y="21600"/>
                  </a:cubicBezTo>
                  <a:cubicBezTo>
                    <a:pt x="7725" y="21600"/>
                    <a:pt x="9075" y="21600"/>
                    <a:pt x="11100" y="21600"/>
                  </a:cubicBezTo>
                  <a:cubicBezTo>
                    <a:pt x="11100" y="21600"/>
                    <a:pt x="11775" y="21600"/>
                    <a:pt x="11775" y="21600"/>
                  </a:cubicBezTo>
                  <a:cubicBezTo>
                    <a:pt x="11775" y="20855"/>
                    <a:pt x="12450" y="20110"/>
                    <a:pt x="12450" y="21600"/>
                  </a:cubicBezTo>
                  <a:cubicBezTo>
                    <a:pt x="13800" y="21600"/>
                    <a:pt x="15150" y="21600"/>
                    <a:pt x="17175" y="21600"/>
                  </a:cubicBezTo>
                  <a:cubicBezTo>
                    <a:pt x="18525" y="21600"/>
                    <a:pt x="20550" y="21600"/>
                    <a:pt x="21225" y="20855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" name="Shape">
              <a:extLst>
                <a:ext uri="{FF2B5EF4-FFF2-40B4-BE49-F238E27FC236}">
                  <a16:creationId xmlns:a16="http://schemas.microsoft.com/office/drawing/2014/main" id="{9EAC324F-5672-4FD9-9F8E-AA5CAD867BF5}"/>
                </a:ext>
              </a:extLst>
            </p:cNvPr>
            <p:cNvSpPr/>
            <p:nvPr/>
          </p:nvSpPr>
          <p:spPr>
            <a:xfrm>
              <a:off x="1609572" y="2901552"/>
              <a:ext cx="101843" cy="11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0"/>
                  </a:moveTo>
                  <a:cubicBezTo>
                    <a:pt x="8640" y="0"/>
                    <a:pt x="8640" y="0"/>
                    <a:pt x="8640" y="0"/>
                  </a:cubicBezTo>
                  <a:cubicBezTo>
                    <a:pt x="7200" y="0"/>
                    <a:pt x="7200" y="0"/>
                    <a:pt x="8640" y="0"/>
                  </a:cubicBezTo>
                  <a:close/>
                  <a:moveTo>
                    <a:pt x="21600" y="6821"/>
                  </a:moveTo>
                  <a:cubicBezTo>
                    <a:pt x="21600" y="6821"/>
                    <a:pt x="20160" y="5684"/>
                    <a:pt x="20160" y="4547"/>
                  </a:cubicBezTo>
                  <a:cubicBezTo>
                    <a:pt x="20160" y="5684"/>
                    <a:pt x="21600" y="4547"/>
                    <a:pt x="21600" y="4547"/>
                  </a:cubicBezTo>
                  <a:cubicBezTo>
                    <a:pt x="20160" y="4547"/>
                    <a:pt x="18720" y="3411"/>
                    <a:pt x="17280" y="3411"/>
                  </a:cubicBezTo>
                  <a:cubicBezTo>
                    <a:pt x="17280" y="3411"/>
                    <a:pt x="17280" y="3411"/>
                    <a:pt x="17280" y="3411"/>
                  </a:cubicBezTo>
                  <a:cubicBezTo>
                    <a:pt x="17280" y="3411"/>
                    <a:pt x="17280" y="3411"/>
                    <a:pt x="15840" y="3411"/>
                  </a:cubicBezTo>
                  <a:cubicBezTo>
                    <a:pt x="15840" y="3411"/>
                    <a:pt x="15840" y="3411"/>
                    <a:pt x="14400" y="3411"/>
                  </a:cubicBezTo>
                  <a:cubicBezTo>
                    <a:pt x="12960" y="3411"/>
                    <a:pt x="14400" y="3411"/>
                    <a:pt x="12960" y="2274"/>
                  </a:cubicBezTo>
                  <a:cubicBezTo>
                    <a:pt x="12960" y="2274"/>
                    <a:pt x="12960" y="2274"/>
                    <a:pt x="11520" y="2274"/>
                  </a:cubicBezTo>
                  <a:cubicBezTo>
                    <a:pt x="10080" y="1137"/>
                    <a:pt x="10080" y="0"/>
                    <a:pt x="8640" y="0"/>
                  </a:cubicBezTo>
                  <a:cubicBezTo>
                    <a:pt x="8640" y="1137"/>
                    <a:pt x="4320" y="1137"/>
                    <a:pt x="2880" y="2274"/>
                  </a:cubicBezTo>
                  <a:cubicBezTo>
                    <a:pt x="2880" y="2274"/>
                    <a:pt x="4320" y="3411"/>
                    <a:pt x="2880" y="4547"/>
                  </a:cubicBezTo>
                  <a:cubicBezTo>
                    <a:pt x="2880" y="4547"/>
                    <a:pt x="1440" y="5684"/>
                    <a:pt x="2880" y="6821"/>
                  </a:cubicBezTo>
                  <a:cubicBezTo>
                    <a:pt x="2880" y="6821"/>
                    <a:pt x="2880" y="6821"/>
                    <a:pt x="1440" y="6821"/>
                  </a:cubicBezTo>
                  <a:cubicBezTo>
                    <a:pt x="1440" y="7958"/>
                    <a:pt x="1440" y="6821"/>
                    <a:pt x="0" y="7958"/>
                  </a:cubicBezTo>
                  <a:cubicBezTo>
                    <a:pt x="0" y="9095"/>
                    <a:pt x="1440" y="10232"/>
                    <a:pt x="1440" y="11368"/>
                  </a:cubicBezTo>
                  <a:cubicBezTo>
                    <a:pt x="1440" y="11368"/>
                    <a:pt x="1440" y="11368"/>
                    <a:pt x="1440" y="11368"/>
                  </a:cubicBezTo>
                  <a:cubicBezTo>
                    <a:pt x="1440" y="12505"/>
                    <a:pt x="0" y="11368"/>
                    <a:pt x="0" y="12505"/>
                  </a:cubicBezTo>
                  <a:cubicBezTo>
                    <a:pt x="0" y="12505"/>
                    <a:pt x="2880" y="13642"/>
                    <a:pt x="2880" y="13642"/>
                  </a:cubicBezTo>
                  <a:cubicBezTo>
                    <a:pt x="2880" y="13642"/>
                    <a:pt x="2880" y="12505"/>
                    <a:pt x="4320" y="12505"/>
                  </a:cubicBezTo>
                  <a:cubicBezTo>
                    <a:pt x="4320" y="12505"/>
                    <a:pt x="4320" y="13642"/>
                    <a:pt x="4320" y="13642"/>
                  </a:cubicBezTo>
                  <a:cubicBezTo>
                    <a:pt x="4320" y="12505"/>
                    <a:pt x="4320" y="12505"/>
                    <a:pt x="4320" y="11368"/>
                  </a:cubicBezTo>
                  <a:cubicBezTo>
                    <a:pt x="4320" y="13642"/>
                    <a:pt x="4320" y="14779"/>
                    <a:pt x="2880" y="15916"/>
                  </a:cubicBezTo>
                  <a:cubicBezTo>
                    <a:pt x="2880" y="15916"/>
                    <a:pt x="2880" y="17053"/>
                    <a:pt x="2880" y="18189"/>
                  </a:cubicBezTo>
                  <a:cubicBezTo>
                    <a:pt x="2880" y="18189"/>
                    <a:pt x="1440" y="18189"/>
                    <a:pt x="2880" y="19326"/>
                  </a:cubicBezTo>
                  <a:cubicBezTo>
                    <a:pt x="1440" y="19326"/>
                    <a:pt x="2880" y="19326"/>
                    <a:pt x="2880" y="19326"/>
                  </a:cubicBezTo>
                  <a:cubicBezTo>
                    <a:pt x="2880" y="19326"/>
                    <a:pt x="2880" y="19326"/>
                    <a:pt x="2880" y="19326"/>
                  </a:cubicBezTo>
                  <a:cubicBezTo>
                    <a:pt x="4320" y="19326"/>
                    <a:pt x="4320" y="19326"/>
                    <a:pt x="4320" y="19326"/>
                  </a:cubicBezTo>
                  <a:cubicBezTo>
                    <a:pt x="4320" y="19326"/>
                    <a:pt x="5760" y="19326"/>
                    <a:pt x="5760" y="20463"/>
                  </a:cubicBezTo>
                  <a:cubicBezTo>
                    <a:pt x="7200" y="20463"/>
                    <a:pt x="5760" y="21600"/>
                    <a:pt x="7200" y="21600"/>
                  </a:cubicBezTo>
                  <a:cubicBezTo>
                    <a:pt x="8640" y="21600"/>
                    <a:pt x="8640" y="20463"/>
                    <a:pt x="8640" y="19326"/>
                  </a:cubicBezTo>
                  <a:cubicBezTo>
                    <a:pt x="10080" y="18189"/>
                    <a:pt x="10080" y="18189"/>
                    <a:pt x="10080" y="17053"/>
                  </a:cubicBezTo>
                  <a:cubicBezTo>
                    <a:pt x="10080" y="17053"/>
                    <a:pt x="10080" y="15916"/>
                    <a:pt x="10080" y="15916"/>
                  </a:cubicBezTo>
                  <a:cubicBezTo>
                    <a:pt x="10080" y="15916"/>
                    <a:pt x="10080" y="15916"/>
                    <a:pt x="10080" y="15916"/>
                  </a:cubicBezTo>
                  <a:cubicBezTo>
                    <a:pt x="10080" y="17053"/>
                    <a:pt x="11520" y="15916"/>
                    <a:pt x="11520" y="15916"/>
                  </a:cubicBezTo>
                  <a:cubicBezTo>
                    <a:pt x="11520" y="15916"/>
                    <a:pt x="11520" y="14779"/>
                    <a:pt x="11520" y="14779"/>
                  </a:cubicBezTo>
                  <a:cubicBezTo>
                    <a:pt x="12960" y="13642"/>
                    <a:pt x="14400" y="13642"/>
                    <a:pt x="14400" y="13642"/>
                  </a:cubicBezTo>
                  <a:cubicBezTo>
                    <a:pt x="17280" y="12505"/>
                    <a:pt x="17280" y="12505"/>
                    <a:pt x="18720" y="11368"/>
                  </a:cubicBezTo>
                  <a:cubicBezTo>
                    <a:pt x="20160" y="10232"/>
                    <a:pt x="20160" y="9095"/>
                    <a:pt x="21600" y="7958"/>
                  </a:cubicBezTo>
                  <a:cubicBezTo>
                    <a:pt x="21600" y="7958"/>
                    <a:pt x="21600" y="7958"/>
                    <a:pt x="21600" y="6821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" name="Shape">
              <a:extLst>
                <a:ext uri="{FF2B5EF4-FFF2-40B4-BE49-F238E27FC236}">
                  <a16:creationId xmlns:a16="http://schemas.microsoft.com/office/drawing/2014/main" id="{080FCFD5-1867-47E9-8E01-BFF751D2C1E0}"/>
                </a:ext>
              </a:extLst>
            </p:cNvPr>
            <p:cNvSpPr/>
            <p:nvPr/>
          </p:nvSpPr>
          <p:spPr>
            <a:xfrm>
              <a:off x="5266435" y="3077147"/>
              <a:ext cx="47369" cy="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8514" y="0"/>
                    <a:pt x="15429" y="0"/>
                    <a:pt x="12343" y="0"/>
                  </a:cubicBezTo>
                  <a:cubicBezTo>
                    <a:pt x="9257" y="0"/>
                    <a:pt x="6171" y="0"/>
                    <a:pt x="3086" y="7200"/>
                  </a:cubicBezTo>
                  <a:cubicBezTo>
                    <a:pt x="3086" y="7200"/>
                    <a:pt x="0" y="14400"/>
                    <a:pt x="0" y="14400"/>
                  </a:cubicBezTo>
                  <a:cubicBezTo>
                    <a:pt x="0" y="14400"/>
                    <a:pt x="3086" y="14400"/>
                    <a:pt x="3086" y="14400"/>
                  </a:cubicBezTo>
                  <a:cubicBezTo>
                    <a:pt x="3086" y="14400"/>
                    <a:pt x="0" y="14400"/>
                    <a:pt x="0" y="14400"/>
                  </a:cubicBezTo>
                  <a:cubicBezTo>
                    <a:pt x="0" y="21600"/>
                    <a:pt x="3086" y="21600"/>
                    <a:pt x="3086" y="21600"/>
                  </a:cubicBezTo>
                  <a:cubicBezTo>
                    <a:pt x="6171" y="21600"/>
                    <a:pt x="21600" y="7200"/>
                    <a:pt x="21600" y="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" name="Shape">
              <a:extLst>
                <a:ext uri="{FF2B5EF4-FFF2-40B4-BE49-F238E27FC236}">
                  <a16:creationId xmlns:a16="http://schemas.microsoft.com/office/drawing/2014/main" id="{5FC69AEE-3817-46D2-8A07-193418B7713F}"/>
                </a:ext>
              </a:extLst>
            </p:cNvPr>
            <p:cNvSpPr/>
            <p:nvPr/>
          </p:nvSpPr>
          <p:spPr>
            <a:xfrm>
              <a:off x="1791941" y="2569401"/>
              <a:ext cx="61580" cy="38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92" extrusionOk="0">
                  <a:moveTo>
                    <a:pt x="21600" y="9257"/>
                  </a:moveTo>
                  <a:cubicBezTo>
                    <a:pt x="21600" y="9257"/>
                    <a:pt x="19200" y="6171"/>
                    <a:pt x="14400" y="6171"/>
                  </a:cubicBezTo>
                  <a:cubicBezTo>
                    <a:pt x="14400" y="6171"/>
                    <a:pt x="16800" y="6171"/>
                    <a:pt x="16800" y="6171"/>
                  </a:cubicBezTo>
                  <a:cubicBezTo>
                    <a:pt x="16800" y="3086"/>
                    <a:pt x="14400" y="6171"/>
                    <a:pt x="14400" y="3086"/>
                  </a:cubicBezTo>
                  <a:cubicBezTo>
                    <a:pt x="14400" y="3086"/>
                    <a:pt x="14400" y="3086"/>
                    <a:pt x="14400" y="3086"/>
                  </a:cubicBezTo>
                  <a:cubicBezTo>
                    <a:pt x="14400" y="0"/>
                    <a:pt x="12000" y="3086"/>
                    <a:pt x="12000" y="3086"/>
                  </a:cubicBezTo>
                  <a:cubicBezTo>
                    <a:pt x="9600" y="0"/>
                    <a:pt x="7200" y="0"/>
                    <a:pt x="4800" y="0"/>
                  </a:cubicBezTo>
                  <a:cubicBezTo>
                    <a:pt x="4800" y="0"/>
                    <a:pt x="2400" y="0"/>
                    <a:pt x="2400" y="0"/>
                  </a:cubicBezTo>
                  <a:cubicBezTo>
                    <a:pt x="2400" y="3086"/>
                    <a:pt x="2400" y="3086"/>
                    <a:pt x="2400" y="6171"/>
                  </a:cubicBezTo>
                  <a:cubicBezTo>
                    <a:pt x="2400" y="6171"/>
                    <a:pt x="2400" y="12343"/>
                    <a:pt x="0" y="12343"/>
                  </a:cubicBezTo>
                  <a:cubicBezTo>
                    <a:pt x="0" y="12343"/>
                    <a:pt x="0" y="12343"/>
                    <a:pt x="2400" y="12343"/>
                  </a:cubicBezTo>
                  <a:cubicBezTo>
                    <a:pt x="2400" y="15429"/>
                    <a:pt x="0" y="15429"/>
                    <a:pt x="0" y="15429"/>
                  </a:cubicBezTo>
                  <a:cubicBezTo>
                    <a:pt x="0" y="15429"/>
                    <a:pt x="2400" y="18514"/>
                    <a:pt x="2400" y="18514"/>
                  </a:cubicBezTo>
                  <a:cubicBezTo>
                    <a:pt x="4800" y="21600"/>
                    <a:pt x="4800" y="18514"/>
                    <a:pt x="4800" y="15429"/>
                  </a:cubicBezTo>
                  <a:cubicBezTo>
                    <a:pt x="7200" y="15429"/>
                    <a:pt x="7200" y="12343"/>
                    <a:pt x="7200" y="12343"/>
                  </a:cubicBezTo>
                  <a:cubicBezTo>
                    <a:pt x="9600" y="12343"/>
                    <a:pt x="9600" y="15429"/>
                    <a:pt x="9600" y="15429"/>
                  </a:cubicBezTo>
                  <a:cubicBezTo>
                    <a:pt x="9600" y="15429"/>
                    <a:pt x="12000" y="15429"/>
                    <a:pt x="12000" y="12343"/>
                  </a:cubicBezTo>
                  <a:cubicBezTo>
                    <a:pt x="14400" y="12343"/>
                    <a:pt x="16800" y="12343"/>
                    <a:pt x="16800" y="12343"/>
                  </a:cubicBezTo>
                  <a:cubicBezTo>
                    <a:pt x="19200" y="12343"/>
                    <a:pt x="19200" y="15429"/>
                    <a:pt x="19200" y="15429"/>
                  </a:cubicBezTo>
                  <a:cubicBezTo>
                    <a:pt x="21600" y="15429"/>
                    <a:pt x="21600" y="12343"/>
                    <a:pt x="21600" y="9257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Shape">
              <a:extLst>
                <a:ext uri="{FF2B5EF4-FFF2-40B4-BE49-F238E27FC236}">
                  <a16:creationId xmlns:a16="http://schemas.microsoft.com/office/drawing/2014/main" id="{DF4099B3-5004-4F9A-BB88-3BDEA35A30DF}"/>
                </a:ext>
              </a:extLst>
            </p:cNvPr>
            <p:cNvSpPr/>
            <p:nvPr/>
          </p:nvSpPr>
          <p:spPr>
            <a:xfrm>
              <a:off x="3789717" y="2696338"/>
              <a:ext cx="30527" cy="32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0" h="19600" extrusionOk="0">
                  <a:moveTo>
                    <a:pt x="17280" y="3600"/>
                  </a:moveTo>
                  <a:cubicBezTo>
                    <a:pt x="17280" y="3600"/>
                    <a:pt x="17280" y="0"/>
                    <a:pt x="12960" y="0"/>
                  </a:cubicBezTo>
                  <a:cubicBezTo>
                    <a:pt x="12960" y="3600"/>
                    <a:pt x="12960" y="3600"/>
                    <a:pt x="12960" y="3600"/>
                  </a:cubicBezTo>
                  <a:cubicBezTo>
                    <a:pt x="8640" y="3600"/>
                    <a:pt x="8640" y="3600"/>
                    <a:pt x="8640" y="3600"/>
                  </a:cubicBezTo>
                  <a:cubicBezTo>
                    <a:pt x="8640" y="3600"/>
                    <a:pt x="4320" y="7200"/>
                    <a:pt x="4320" y="10800"/>
                  </a:cubicBezTo>
                  <a:cubicBezTo>
                    <a:pt x="0" y="10800"/>
                    <a:pt x="0" y="14400"/>
                    <a:pt x="0" y="18000"/>
                  </a:cubicBezTo>
                  <a:cubicBezTo>
                    <a:pt x="4320" y="21600"/>
                    <a:pt x="4320" y="18000"/>
                    <a:pt x="8640" y="18000"/>
                  </a:cubicBezTo>
                  <a:cubicBezTo>
                    <a:pt x="8640" y="18000"/>
                    <a:pt x="8640" y="18000"/>
                    <a:pt x="12960" y="18000"/>
                  </a:cubicBezTo>
                  <a:cubicBezTo>
                    <a:pt x="12960" y="18000"/>
                    <a:pt x="12960" y="18000"/>
                    <a:pt x="12960" y="18000"/>
                  </a:cubicBezTo>
                  <a:cubicBezTo>
                    <a:pt x="17280" y="18000"/>
                    <a:pt x="17280" y="14400"/>
                    <a:pt x="17280" y="14400"/>
                  </a:cubicBezTo>
                  <a:cubicBezTo>
                    <a:pt x="12960" y="10800"/>
                    <a:pt x="12960" y="14400"/>
                    <a:pt x="8640" y="14400"/>
                  </a:cubicBezTo>
                  <a:cubicBezTo>
                    <a:pt x="12960" y="14400"/>
                    <a:pt x="17280" y="10800"/>
                    <a:pt x="17280" y="10800"/>
                  </a:cubicBezTo>
                  <a:cubicBezTo>
                    <a:pt x="17280" y="7200"/>
                    <a:pt x="21600" y="7200"/>
                    <a:pt x="17280" y="36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B10F8588-3E1A-481B-9791-4DCD25331B9F}"/>
                </a:ext>
              </a:extLst>
            </p:cNvPr>
            <p:cNvSpPr/>
            <p:nvPr/>
          </p:nvSpPr>
          <p:spPr>
            <a:xfrm>
              <a:off x="3207081" y="1898754"/>
              <a:ext cx="61580" cy="53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0" extrusionOk="0">
                  <a:moveTo>
                    <a:pt x="19200" y="19200"/>
                  </a:moveTo>
                  <a:cubicBezTo>
                    <a:pt x="16800" y="19200"/>
                    <a:pt x="14400" y="16800"/>
                    <a:pt x="14400" y="19200"/>
                  </a:cubicBezTo>
                  <a:cubicBezTo>
                    <a:pt x="14400" y="21600"/>
                    <a:pt x="19200" y="21600"/>
                    <a:pt x="19200" y="19200"/>
                  </a:cubicBezTo>
                  <a:close/>
                  <a:moveTo>
                    <a:pt x="12000" y="14400"/>
                  </a:moveTo>
                  <a:cubicBezTo>
                    <a:pt x="12000" y="14400"/>
                    <a:pt x="7200" y="14400"/>
                    <a:pt x="9600" y="16800"/>
                  </a:cubicBezTo>
                  <a:cubicBezTo>
                    <a:pt x="9600" y="19200"/>
                    <a:pt x="14400" y="19200"/>
                    <a:pt x="12000" y="14400"/>
                  </a:cubicBezTo>
                  <a:close/>
                  <a:moveTo>
                    <a:pt x="21600" y="16800"/>
                  </a:moveTo>
                  <a:cubicBezTo>
                    <a:pt x="21600" y="14400"/>
                    <a:pt x="21600" y="14400"/>
                    <a:pt x="21600" y="14400"/>
                  </a:cubicBezTo>
                  <a:cubicBezTo>
                    <a:pt x="21600" y="14400"/>
                    <a:pt x="21600" y="14400"/>
                    <a:pt x="21600" y="14400"/>
                  </a:cubicBezTo>
                  <a:cubicBezTo>
                    <a:pt x="21600" y="12000"/>
                    <a:pt x="21600" y="12000"/>
                    <a:pt x="21600" y="12000"/>
                  </a:cubicBezTo>
                  <a:cubicBezTo>
                    <a:pt x="21600" y="9600"/>
                    <a:pt x="19200" y="12000"/>
                    <a:pt x="19200" y="12000"/>
                  </a:cubicBezTo>
                  <a:cubicBezTo>
                    <a:pt x="19200" y="12000"/>
                    <a:pt x="19200" y="12000"/>
                    <a:pt x="19200" y="12000"/>
                  </a:cubicBezTo>
                  <a:cubicBezTo>
                    <a:pt x="16800" y="14400"/>
                    <a:pt x="19200" y="12000"/>
                    <a:pt x="16800" y="12000"/>
                  </a:cubicBezTo>
                  <a:cubicBezTo>
                    <a:pt x="16800" y="12000"/>
                    <a:pt x="16800" y="12000"/>
                    <a:pt x="16800" y="12000"/>
                  </a:cubicBezTo>
                  <a:cubicBezTo>
                    <a:pt x="16800" y="12000"/>
                    <a:pt x="16800" y="14400"/>
                    <a:pt x="14400" y="14400"/>
                  </a:cubicBezTo>
                  <a:cubicBezTo>
                    <a:pt x="14400" y="14400"/>
                    <a:pt x="14400" y="14400"/>
                    <a:pt x="14400" y="14400"/>
                  </a:cubicBezTo>
                  <a:cubicBezTo>
                    <a:pt x="14400" y="14400"/>
                    <a:pt x="14400" y="16800"/>
                    <a:pt x="16800" y="16800"/>
                  </a:cubicBezTo>
                  <a:cubicBezTo>
                    <a:pt x="16800" y="16800"/>
                    <a:pt x="16800" y="16800"/>
                    <a:pt x="16800" y="16800"/>
                  </a:cubicBezTo>
                  <a:cubicBezTo>
                    <a:pt x="19200" y="16800"/>
                    <a:pt x="19200" y="21600"/>
                    <a:pt x="19200" y="19200"/>
                  </a:cubicBezTo>
                  <a:cubicBezTo>
                    <a:pt x="21600" y="19200"/>
                    <a:pt x="19200" y="16800"/>
                    <a:pt x="21600" y="16800"/>
                  </a:cubicBezTo>
                  <a:close/>
                  <a:moveTo>
                    <a:pt x="7200" y="19200"/>
                  </a:moveTo>
                  <a:cubicBezTo>
                    <a:pt x="7200" y="19200"/>
                    <a:pt x="7200" y="16800"/>
                    <a:pt x="7200" y="16800"/>
                  </a:cubicBezTo>
                  <a:cubicBezTo>
                    <a:pt x="7200" y="16800"/>
                    <a:pt x="7200" y="16800"/>
                    <a:pt x="7200" y="14400"/>
                  </a:cubicBezTo>
                  <a:cubicBezTo>
                    <a:pt x="7200" y="14400"/>
                    <a:pt x="7200" y="14400"/>
                    <a:pt x="9600" y="12000"/>
                  </a:cubicBezTo>
                  <a:cubicBezTo>
                    <a:pt x="9600" y="12000"/>
                    <a:pt x="9600" y="12000"/>
                    <a:pt x="9600" y="12000"/>
                  </a:cubicBezTo>
                  <a:cubicBezTo>
                    <a:pt x="9600" y="12000"/>
                    <a:pt x="9600" y="12000"/>
                    <a:pt x="9600" y="9600"/>
                  </a:cubicBezTo>
                  <a:cubicBezTo>
                    <a:pt x="12000" y="9600"/>
                    <a:pt x="14400" y="9600"/>
                    <a:pt x="12000" y="7200"/>
                  </a:cubicBezTo>
                  <a:cubicBezTo>
                    <a:pt x="12000" y="7200"/>
                    <a:pt x="12000" y="7200"/>
                    <a:pt x="9600" y="7200"/>
                  </a:cubicBezTo>
                  <a:cubicBezTo>
                    <a:pt x="9600" y="7200"/>
                    <a:pt x="9600" y="4800"/>
                    <a:pt x="9600" y="4800"/>
                  </a:cubicBezTo>
                  <a:cubicBezTo>
                    <a:pt x="12000" y="4800"/>
                    <a:pt x="12000" y="2400"/>
                    <a:pt x="12000" y="2400"/>
                  </a:cubicBezTo>
                  <a:cubicBezTo>
                    <a:pt x="12000" y="0"/>
                    <a:pt x="9600" y="0"/>
                    <a:pt x="12000" y="0"/>
                  </a:cubicBezTo>
                  <a:cubicBezTo>
                    <a:pt x="9600" y="0"/>
                    <a:pt x="9600" y="2400"/>
                    <a:pt x="7200" y="2400"/>
                  </a:cubicBezTo>
                  <a:cubicBezTo>
                    <a:pt x="4800" y="4800"/>
                    <a:pt x="2400" y="2400"/>
                    <a:pt x="2400" y="4800"/>
                  </a:cubicBezTo>
                  <a:cubicBezTo>
                    <a:pt x="0" y="4800"/>
                    <a:pt x="0" y="7200"/>
                    <a:pt x="2400" y="7200"/>
                  </a:cubicBezTo>
                  <a:cubicBezTo>
                    <a:pt x="2400" y="7200"/>
                    <a:pt x="2400" y="4800"/>
                    <a:pt x="4800" y="4800"/>
                  </a:cubicBezTo>
                  <a:cubicBezTo>
                    <a:pt x="4800" y="4800"/>
                    <a:pt x="4800" y="4800"/>
                    <a:pt x="4800" y="7200"/>
                  </a:cubicBezTo>
                  <a:cubicBezTo>
                    <a:pt x="2400" y="4800"/>
                    <a:pt x="2400" y="7200"/>
                    <a:pt x="2400" y="7200"/>
                  </a:cubicBezTo>
                  <a:cubicBezTo>
                    <a:pt x="2400" y="7200"/>
                    <a:pt x="2400" y="7200"/>
                    <a:pt x="0" y="7200"/>
                  </a:cubicBezTo>
                  <a:cubicBezTo>
                    <a:pt x="0" y="7200"/>
                    <a:pt x="0" y="7200"/>
                    <a:pt x="0" y="9600"/>
                  </a:cubicBezTo>
                  <a:cubicBezTo>
                    <a:pt x="0" y="9600"/>
                    <a:pt x="0" y="12000"/>
                    <a:pt x="0" y="12000"/>
                  </a:cubicBezTo>
                  <a:cubicBezTo>
                    <a:pt x="0" y="14400"/>
                    <a:pt x="0" y="12000"/>
                    <a:pt x="0" y="14400"/>
                  </a:cubicBezTo>
                  <a:cubicBezTo>
                    <a:pt x="0" y="14400"/>
                    <a:pt x="2400" y="14400"/>
                    <a:pt x="2400" y="14400"/>
                  </a:cubicBezTo>
                  <a:cubicBezTo>
                    <a:pt x="2400" y="16800"/>
                    <a:pt x="0" y="16800"/>
                    <a:pt x="2400" y="19200"/>
                  </a:cubicBezTo>
                  <a:cubicBezTo>
                    <a:pt x="2400" y="19200"/>
                    <a:pt x="7200" y="19200"/>
                    <a:pt x="7200" y="19200"/>
                  </a:cubicBezTo>
                  <a:cubicBezTo>
                    <a:pt x="7200" y="19200"/>
                    <a:pt x="7200" y="19200"/>
                    <a:pt x="7200" y="192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Shape">
              <a:extLst>
                <a:ext uri="{FF2B5EF4-FFF2-40B4-BE49-F238E27FC236}">
                  <a16:creationId xmlns:a16="http://schemas.microsoft.com/office/drawing/2014/main" id="{4F9C211A-2DBB-42FD-B7D4-BAC27054F514}"/>
                </a:ext>
              </a:extLst>
            </p:cNvPr>
            <p:cNvSpPr/>
            <p:nvPr/>
          </p:nvSpPr>
          <p:spPr>
            <a:xfrm>
              <a:off x="3268661" y="2832979"/>
              <a:ext cx="340395" cy="33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386" extrusionOk="0">
                  <a:moveTo>
                    <a:pt x="21176" y="3257"/>
                  </a:moveTo>
                  <a:cubicBezTo>
                    <a:pt x="21176" y="3257"/>
                    <a:pt x="20753" y="3257"/>
                    <a:pt x="20753" y="3257"/>
                  </a:cubicBezTo>
                  <a:cubicBezTo>
                    <a:pt x="20753" y="2872"/>
                    <a:pt x="20753" y="3257"/>
                    <a:pt x="20753" y="2872"/>
                  </a:cubicBezTo>
                  <a:cubicBezTo>
                    <a:pt x="20753" y="2872"/>
                    <a:pt x="20753" y="2486"/>
                    <a:pt x="20753" y="2486"/>
                  </a:cubicBezTo>
                  <a:cubicBezTo>
                    <a:pt x="20753" y="2486"/>
                    <a:pt x="20753" y="2100"/>
                    <a:pt x="20753" y="2100"/>
                  </a:cubicBezTo>
                  <a:cubicBezTo>
                    <a:pt x="20753" y="1715"/>
                    <a:pt x="20753" y="1715"/>
                    <a:pt x="20753" y="1715"/>
                  </a:cubicBezTo>
                  <a:cubicBezTo>
                    <a:pt x="20753" y="1715"/>
                    <a:pt x="20329" y="1715"/>
                    <a:pt x="20329" y="1715"/>
                  </a:cubicBezTo>
                  <a:cubicBezTo>
                    <a:pt x="20329" y="1715"/>
                    <a:pt x="20329" y="1715"/>
                    <a:pt x="20329" y="1715"/>
                  </a:cubicBezTo>
                  <a:cubicBezTo>
                    <a:pt x="19906" y="1329"/>
                    <a:pt x="19906" y="1329"/>
                    <a:pt x="19482" y="943"/>
                  </a:cubicBezTo>
                  <a:cubicBezTo>
                    <a:pt x="19482" y="557"/>
                    <a:pt x="19482" y="557"/>
                    <a:pt x="19059" y="943"/>
                  </a:cubicBezTo>
                  <a:cubicBezTo>
                    <a:pt x="19059" y="943"/>
                    <a:pt x="19059" y="943"/>
                    <a:pt x="18635" y="943"/>
                  </a:cubicBezTo>
                  <a:cubicBezTo>
                    <a:pt x="18635" y="943"/>
                    <a:pt x="18635" y="943"/>
                    <a:pt x="18635" y="943"/>
                  </a:cubicBezTo>
                  <a:cubicBezTo>
                    <a:pt x="18212" y="943"/>
                    <a:pt x="18212" y="943"/>
                    <a:pt x="17788" y="943"/>
                  </a:cubicBezTo>
                  <a:cubicBezTo>
                    <a:pt x="17365" y="557"/>
                    <a:pt x="17365" y="172"/>
                    <a:pt x="16941" y="172"/>
                  </a:cubicBezTo>
                  <a:cubicBezTo>
                    <a:pt x="16518" y="-214"/>
                    <a:pt x="16518" y="172"/>
                    <a:pt x="16518" y="172"/>
                  </a:cubicBezTo>
                  <a:cubicBezTo>
                    <a:pt x="15671" y="172"/>
                    <a:pt x="15247" y="-214"/>
                    <a:pt x="14824" y="172"/>
                  </a:cubicBezTo>
                  <a:cubicBezTo>
                    <a:pt x="14400" y="172"/>
                    <a:pt x="14400" y="172"/>
                    <a:pt x="13976" y="172"/>
                  </a:cubicBezTo>
                  <a:cubicBezTo>
                    <a:pt x="13553" y="172"/>
                    <a:pt x="13553" y="172"/>
                    <a:pt x="13129" y="557"/>
                  </a:cubicBezTo>
                  <a:cubicBezTo>
                    <a:pt x="12706" y="557"/>
                    <a:pt x="12706" y="557"/>
                    <a:pt x="12282" y="557"/>
                  </a:cubicBezTo>
                  <a:cubicBezTo>
                    <a:pt x="11859" y="557"/>
                    <a:pt x="11859" y="557"/>
                    <a:pt x="11435" y="943"/>
                  </a:cubicBezTo>
                  <a:cubicBezTo>
                    <a:pt x="11435" y="1329"/>
                    <a:pt x="11435" y="1329"/>
                    <a:pt x="11012" y="943"/>
                  </a:cubicBezTo>
                  <a:cubicBezTo>
                    <a:pt x="10588" y="943"/>
                    <a:pt x="10165" y="943"/>
                    <a:pt x="10165" y="943"/>
                  </a:cubicBezTo>
                  <a:cubicBezTo>
                    <a:pt x="9741" y="943"/>
                    <a:pt x="9318" y="943"/>
                    <a:pt x="9318" y="557"/>
                  </a:cubicBezTo>
                  <a:cubicBezTo>
                    <a:pt x="8894" y="557"/>
                    <a:pt x="8471" y="172"/>
                    <a:pt x="8471" y="172"/>
                  </a:cubicBezTo>
                  <a:cubicBezTo>
                    <a:pt x="8047" y="172"/>
                    <a:pt x="7200" y="557"/>
                    <a:pt x="7200" y="943"/>
                  </a:cubicBezTo>
                  <a:cubicBezTo>
                    <a:pt x="6776" y="1329"/>
                    <a:pt x="6776" y="2100"/>
                    <a:pt x="6776" y="2872"/>
                  </a:cubicBezTo>
                  <a:cubicBezTo>
                    <a:pt x="6776" y="3643"/>
                    <a:pt x="6353" y="4415"/>
                    <a:pt x="6353" y="5186"/>
                  </a:cubicBezTo>
                  <a:cubicBezTo>
                    <a:pt x="6353" y="5572"/>
                    <a:pt x="6353" y="6343"/>
                    <a:pt x="6353" y="6729"/>
                  </a:cubicBezTo>
                  <a:cubicBezTo>
                    <a:pt x="5929" y="7115"/>
                    <a:pt x="5082" y="7886"/>
                    <a:pt x="4659" y="8272"/>
                  </a:cubicBezTo>
                  <a:cubicBezTo>
                    <a:pt x="4235" y="8657"/>
                    <a:pt x="4235" y="9429"/>
                    <a:pt x="4235" y="10200"/>
                  </a:cubicBezTo>
                  <a:cubicBezTo>
                    <a:pt x="4235" y="10586"/>
                    <a:pt x="4235" y="10200"/>
                    <a:pt x="3812" y="10586"/>
                  </a:cubicBezTo>
                  <a:cubicBezTo>
                    <a:pt x="3388" y="10972"/>
                    <a:pt x="3388" y="11357"/>
                    <a:pt x="2965" y="11357"/>
                  </a:cubicBezTo>
                  <a:cubicBezTo>
                    <a:pt x="2541" y="11743"/>
                    <a:pt x="2541" y="11357"/>
                    <a:pt x="2541" y="11357"/>
                  </a:cubicBezTo>
                  <a:cubicBezTo>
                    <a:pt x="2541" y="10972"/>
                    <a:pt x="2541" y="10972"/>
                    <a:pt x="2541" y="10972"/>
                  </a:cubicBezTo>
                  <a:cubicBezTo>
                    <a:pt x="2541" y="10972"/>
                    <a:pt x="2118" y="10972"/>
                    <a:pt x="2118" y="10972"/>
                  </a:cubicBezTo>
                  <a:cubicBezTo>
                    <a:pt x="1694" y="10972"/>
                    <a:pt x="1694" y="10972"/>
                    <a:pt x="1694" y="10972"/>
                  </a:cubicBezTo>
                  <a:cubicBezTo>
                    <a:pt x="1694" y="10972"/>
                    <a:pt x="1694" y="11357"/>
                    <a:pt x="1694" y="11357"/>
                  </a:cubicBezTo>
                  <a:cubicBezTo>
                    <a:pt x="1271" y="11743"/>
                    <a:pt x="1271" y="11357"/>
                    <a:pt x="847" y="11357"/>
                  </a:cubicBezTo>
                  <a:cubicBezTo>
                    <a:pt x="847" y="11357"/>
                    <a:pt x="424" y="11743"/>
                    <a:pt x="424" y="11743"/>
                  </a:cubicBezTo>
                  <a:cubicBezTo>
                    <a:pt x="424" y="12129"/>
                    <a:pt x="424" y="12515"/>
                    <a:pt x="0" y="12515"/>
                  </a:cubicBezTo>
                  <a:cubicBezTo>
                    <a:pt x="424" y="12900"/>
                    <a:pt x="424" y="12900"/>
                    <a:pt x="847" y="12515"/>
                  </a:cubicBezTo>
                  <a:cubicBezTo>
                    <a:pt x="1271" y="12515"/>
                    <a:pt x="1271" y="12515"/>
                    <a:pt x="1694" y="12515"/>
                  </a:cubicBezTo>
                  <a:cubicBezTo>
                    <a:pt x="2118" y="12515"/>
                    <a:pt x="2965" y="12515"/>
                    <a:pt x="3388" y="12515"/>
                  </a:cubicBezTo>
                  <a:cubicBezTo>
                    <a:pt x="3812" y="12515"/>
                    <a:pt x="4235" y="12515"/>
                    <a:pt x="4659" y="12515"/>
                  </a:cubicBezTo>
                  <a:cubicBezTo>
                    <a:pt x="5506" y="12900"/>
                    <a:pt x="5082" y="14057"/>
                    <a:pt x="5506" y="14443"/>
                  </a:cubicBezTo>
                  <a:cubicBezTo>
                    <a:pt x="5929" y="14829"/>
                    <a:pt x="5929" y="15215"/>
                    <a:pt x="6353" y="15215"/>
                  </a:cubicBezTo>
                  <a:cubicBezTo>
                    <a:pt x="6776" y="15215"/>
                    <a:pt x="6776" y="15215"/>
                    <a:pt x="7200" y="15215"/>
                  </a:cubicBezTo>
                  <a:cubicBezTo>
                    <a:pt x="7624" y="15215"/>
                    <a:pt x="8047" y="15215"/>
                    <a:pt x="8047" y="15215"/>
                  </a:cubicBezTo>
                  <a:cubicBezTo>
                    <a:pt x="8047" y="14829"/>
                    <a:pt x="8047" y="14443"/>
                    <a:pt x="8047" y="14443"/>
                  </a:cubicBezTo>
                  <a:cubicBezTo>
                    <a:pt x="8047" y="14057"/>
                    <a:pt x="8047" y="14057"/>
                    <a:pt x="8471" y="14057"/>
                  </a:cubicBezTo>
                  <a:cubicBezTo>
                    <a:pt x="8894" y="14057"/>
                    <a:pt x="8894" y="14057"/>
                    <a:pt x="9318" y="14057"/>
                  </a:cubicBezTo>
                  <a:cubicBezTo>
                    <a:pt x="9318" y="14057"/>
                    <a:pt x="9318" y="14057"/>
                    <a:pt x="9318" y="14443"/>
                  </a:cubicBezTo>
                  <a:cubicBezTo>
                    <a:pt x="9741" y="14443"/>
                    <a:pt x="10588" y="14057"/>
                    <a:pt x="10588" y="14443"/>
                  </a:cubicBezTo>
                  <a:cubicBezTo>
                    <a:pt x="10588" y="14443"/>
                    <a:pt x="10588" y="15215"/>
                    <a:pt x="10588" y="15215"/>
                  </a:cubicBezTo>
                  <a:cubicBezTo>
                    <a:pt x="10588" y="15600"/>
                    <a:pt x="10588" y="16372"/>
                    <a:pt x="10588" y="16757"/>
                  </a:cubicBezTo>
                  <a:cubicBezTo>
                    <a:pt x="10588" y="17143"/>
                    <a:pt x="11435" y="17529"/>
                    <a:pt x="11012" y="18300"/>
                  </a:cubicBezTo>
                  <a:cubicBezTo>
                    <a:pt x="11012" y="18686"/>
                    <a:pt x="11012" y="18686"/>
                    <a:pt x="11435" y="18686"/>
                  </a:cubicBezTo>
                  <a:cubicBezTo>
                    <a:pt x="11435" y="18686"/>
                    <a:pt x="11859" y="18686"/>
                    <a:pt x="11859" y="18686"/>
                  </a:cubicBezTo>
                  <a:cubicBezTo>
                    <a:pt x="11859" y="18686"/>
                    <a:pt x="12282" y="18686"/>
                    <a:pt x="12282" y="18686"/>
                  </a:cubicBezTo>
                  <a:cubicBezTo>
                    <a:pt x="12706" y="18686"/>
                    <a:pt x="12706" y="18686"/>
                    <a:pt x="12706" y="18686"/>
                  </a:cubicBezTo>
                  <a:cubicBezTo>
                    <a:pt x="13129" y="18686"/>
                    <a:pt x="13129" y="18300"/>
                    <a:pt x="13129" y="18300"/>
                  </a:cubicBezTo>
                  <a:cubicBezTo>
                    <a:pt x="13129" y="18300"/>
                    <a:pt x="13129" y="18686"/>
                    <a:pt x="13129" y="18686"/>
                  </a:cubicBezTo>
                  <a:cubicBezTo>
                    <a:pt x="13553" y="18686"/>
                    <a:pt x="13553" y="19072"/>
                    <a:pt x="13553" y="19072"/>
                  </a:cubicBezTo>
                  <a:cubicBezTo>
                    <a:pt x="13553" y="19072"/>
                    <a:pt x="13553" y="19072"/>
                    <a:pt x="13553" y="19072"/>
                  </a:cubicBezTo>
                  <a:cubicBezTo>
                    <a:pt x="13553" y="19072"/>
                    <a:pt x="13976" y="19072"/>
                    <a:pt x="13976" y="19072"/>
                  </a:cubicBezTo>
                  <a:cubicBezTo>
                    <a:pt x="14824" y="18686"/>
                    <a:pt x="14400" y="18686"/>
                    <a:pt x="14400" y="19072"/>
                  </a:cubicBezTo>
                  <a:cubicBezTo>
                    <a:pt x="14824" y="19457"/>
                    <a:pt x="16094" y="19843"/>
                    <a:pt x="16518" y="19457"/>
                  </a:cubicBezTo>
                  <a:cubicBezTo>
                    <a:pt x="16518" y="19457"/>
                    <a:pt x="16518" y="19072"/>
                    <a:pt x="16518" y="19457"/>
                  </a:cubicBezTo>
                  <a:cubicBezTo>
                    <a:pt x="16518" y="19072"/>
                    <a:pt x="16941" y="19457"/>
                    <a:pt x="16941" y="19457"/>
                  </a:cubicBezTo>
                  <a:cubicBezTo>
                    <a:pt x="16941" y="20229"/>
                    <a:pt x="17365" y="19843"/>
                    <a:pt x="17788" y="20229"/>
                  </a:cubicBezTo>
                  <a:cubicBezTo>
                    <a:pt x="17788" y="20229"/>
                    <a:pt x="18212" y="20615"/>
                    <a:pt x="18212" y="21000"/>
                  </a:cubicBezTo>
                  <a:cubicBezTo>
                    <a:pt x="18212" y="21000"/>
                    <a:pt x="18635" y="21386"/>
                    <a:pt x="18635" y="21386"/>
                  </a:cubicBezTo>
                  <a:cubicBezTo>
                    <a:pt x="18635" y="21386"/>
                    <a:pt x="19059" y="21000"/>
                    <a:pt x="19059" y="21000"/>
                  </a:cubicBezTo>
                  <a:cubicBezTo>
                    <a:pt x="19482" y="21386"/>
                    <a:pt x="19482" y="21386"/>
                    <a:pt x="19482" y="21386"/>
                  </a:cubicBezTo>
                  <a:cubicBezTo>
                    <a:pt x="19482" y="21000"/>
                    <a:pt x="19482" y="20229"/>
                    <a:pt x="19482" y="19843"/>
                  </a:cubicBezTo>
                  <a:cubicBezTo>
                    <a:pt x="19059" y="19843"/>
                    <a:pt x="19059" y="20615"/>
                    <a:pt x="18635" y="20229"/>
                  </a:cubicBezTo>
                  <a:cubicBezTo>
                    <a:pt x="17788" y="19843"/>
                    <a:pt x="17788" y="19072"/>
                    <a:pt x="18212" y="18686"/>
                  </a:cubicBezTo>
                  <a:cubicBezTo>
                    <a:pt x="18212" y="17915"/>
                    <a:pt x="18212" y="17529"/>
                    <a:pt x="18212" y="16757"/>
                  </a:cubicBezTo>
                  <a:cubicBezTo>
                    <a:pt x="18212" y="16372"/>
                    <a:pt x="17788" y="16757"/>
                    <a:pt x="18212" y="16372"/>
                  </a:cubicBezTo>
                  <a:cubicBezTo>
                    <a:pt x="18212" y="15986"/>
                    <a:pt x="18635" y="15986"/>
                    <a:pt x="18635" y="15600"/>
                  </a:cubicBezTo>
                  <a:cubicBezTo>
                    <a:pt x="19059" y="15600"/>
                    <a:pt x="19906" y="15600"/>
                    <a:pt x="20753" y="15215"/>
                  </a:cubicBezTo>
                  <a:cubicBezTo>
                    <a:pt x="20329" y="14829"/>
                    <a:pt x="20329" y="14443"/>
                    <a:pt x="19906" y="14057"/>
                  </a:cubicBezTo>
                  <a:cubicBezTo>
                    <a:pt x="19906" y="13672"/>
                    <a:pt x="19059" y="13286"/>
                    <a:pt x="19059" y="12900"/>
                  </a:cubicBezTo>
                  <a:cubicBezTo>
                    <a:pt x="19059" y="12900"/>
                    <a:pt x="19482" y="12515"/>
                    <a:pt x="19482" y="12515"/>
                  </a:cubicBezTo>
                  <a:cubicBezTo>
                    <a:pt x="19482" y="12129"/>
                    <a:pt x="19482" y="12129"/>
                    <a:pt x="19059" y="11743"/>
                  </a:cubicBezTo>
                  <a:cubicBezTo>
                    <a:pt x="19059" y="10972"/>
                    <a:pt x="19059" y="10586"/>
                    <a:pt x="19059" y="9815"/>
                  </a:cubicBezTo>
                  <a:cubicBezTo>
                    <a:pt x="19059" y="9429"/>
                    <a:pt x="18635" y="9043"/>
                    <a:pt x="18635" y="9043"/>
                  </a:cubicBezTo>
                  <a:cubicBezTo>
                    <a:pt x="18635" y="8657"/>
                    <a:pt x="18635" y="8657"/>
                    <a:pt x="18635" y="8657"/>
                  </a:cubicBezTo>
                  <a:cubicBezTo>
                    <a:pt x="19059" y="8272"/>
                    <a:pt x="19059" y="8272"/>
                    <a:pt x="19059" y="7886"/>
                  </a:cubicBezTo>
                  <a:cubicBezTo>
                    <a:pt x="19059" y="7886"/>
                    <a:pt x="19059" y="7886"/>
                    <a:pt x="19482" y="7500"/>
                  </a:cubicBezTo>
                  <a:cubicBezTo>
                    <a:pt x="19482" y="7500"/>
                    <a:pt x="19482" y="7115"/>
                    <a:pt x="19482" y="7115"/>
                  </a:cubicBezTo>
                  <a:cubicBezTo>
                    <a:pt x="19482" y="6729"/>
                    <a:pt x="19482" y="5957"/>
                    <a:pt x="19482" y="5572"/>
                  </a:cubicBezTo>
                  <a:cubicBezTo>
                    <a:pt x="19906" y="5572"/>
                    <a:pt x="19906" y="5186"/>
                    <a:pt x="19906" y="5186"/>
                  </a:cubicBezTo>
                  <a:cubicBezTo>
                    <a:pt x="19906" y="4800"/>
                    <a:pt x="20329" y="4800"/>
                    <a:pt x="20329" y="4415"/>
                  </a:cubicBezTo>
                  <a:cubicBezTo>
                    <a:pt x="20329" y="4415"/>
                    <a:pt x="21600" y="3643"/>
                    <a:pt x="21176" y="3257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Shape">
              <a:extLst>
                <a:ext uri="{FF2B5EF4-FFF2-40B4-BE49-F238E27FC236}">
                  <a16:creationId xmlns:a16="http://schemas.microsoft.com/office/drawing/2014/main" id="{1E0702E3-EFE9-4CFA-8C10-2F5182E8FA14}"/>
                </a:ext>
              </a:extLst>
            </p:cNvPr>
            <p:cNvSpPr/>
            <p:nvPr/>
          </p:nvSpPr>
          <p:spPr>
            <a:xfrm>
              <a:off x="3261556" y="2014055"/>
              <a:ext cx="108948" cy="4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343"/>
                  </a:moveTo>
                  <a:cubicBezTo>
                    <a:pt x="21600" y="12343"/>
                    <a:pt x="20250" y="9257"/>
                    <a:pt x="20250" y="9257"/>
                  </a:cubicBezTo>
                  <a:cubicBezTo>
                    <a:pt x="18900" y="9257"/>
                    <a:pt x="17550" y="9257"/>
                    <a:pt x="17550" y="6171"/>
                  </a:cubicBezTo>
                  <a:cubicBezTo>
                    <a:pt x="18900" y="6171"/>
                    <a:pt x="17550" y="6171"/>
                    <a:pt x="17550" y="6171"/>
                  </a:cubicBezTo>
                  <a:cubicBezTo>
                    <a:pt x="17550" y="6171"/>
                    <a:pt x="16200" y="6171"/>
                    <a:pt x="14850" y="6171"/>
                  </a:cubicBezTo>
                  <a:cubicBezTo>
                    <a:pt x="16200" y="6171"/>
                    <a:pt x="16200" y="9257"/>
                    <a:pt x="14850" y="6171"/>
                  </a:cubicBezTo>
                  <a:cubicBezTo>
                    <a:pt x="14850" y="6171"/>
                    <a:pt x="13500" y="6171"/>
                    <a:pt x="13500" y="6171"/>
                  </a:cubicBezTo>
                  <a:cubicBezTo>
                    <a:pt x="14850" y="3086"/>
                    <a:pt x="13500" y="3086"/>
                    <a:pt x="12150" y="3086"/>
                  </a:cubicBezTo>
                  <a:cubicBezTo>
                    <a:pt x="12150" y="3086"/>
                    <a:pt x="10800" y="3086"/>
                    <a:pt x="10800" y="0"/>
                  </a:cubicBezTo>
                  <a:cubicBezTo>
                    <a:pt x="9450" y="0"/>
                    <a:pt x="10800" y="0"/>
                    <a:pt x="9450" y="0"/>
                  </a:cubicBezTo>
                  <a:cubicBezTo>
                    <a:pt x="9450" y="3086"/>
                    <a:pt x="8100" y="0"/>
                    <a:pt x="6750" y="0"/>
                  </a:cubicBezTo>
                  <a:cubicBezTo>
                    <a:pt x="6750" y="0"/>
                    <a:pt x="6750" y="0"/>
                    <a:pt x="8100" y="0"/>
                  </a:cubicBezTo>
                  <a:cubicBezTo>
                    <a:pt x="6750" y="3086"/>
                    <a:pt x="5400" y="3086"/>
                    <a:pt x="4050" y="3086"/>
                  </a:cubicBezTo>
                  <a:cubicBezTo>
                    <a:pt x="2700" y="6171"/>
                    <a:pt x="1350" y="3086"/>
                    <a:pt x="1350" y="6171"/>
                  </a:cubicBezTo>
                  <a:cubicBezTo>
                    <a:pt x="1350" y="6171"/>
                    <a:pt x="0" y="6171"/>
                    <a:pt x="0" y="6171"/>
                  </a:cubicBezTo>
                  <a:cubicBezTo>
                    <a:pt x="0" y="6171"/>
                    <a:pt x="1350" y="9257"/>
                    <a:pt x="1350" y="9257"/>
                  </a:cubicBezTo>
                  <a:cubicBezTo>
                    <a:pt x="1350" y="9257"/>
                    <a:pt x="1350" y="9257"/>
                    <a:pt x="1350" y="12343"/>
                  </a:cubicBezTo>
                  <a:cubicBezTo>
                    <a:pt x="1350" y="12343"/>
                    <a:pt x="2700" y="12343"/>
                    <a:pt x="2700" y="12343"/>
                  </a:cubicBezTo>
                  <a:cubicBezTo>
                    <a:pt x="2700" y="12343"/>
                    <a:pt x="2700" y="15429"/>
                    <a:pt x="2700" y="15429"/>
                  </a:cubicBezTo>
                  <a:cubicBezTo>
                    <a:pt x="4050" y="15429"/>
                    <a:pt x="6750" y="21600"/>
                    <a:pt x="8100" y="21600"/>
                  </a:cubicBezTo>
                  <a:cubicBezTo>
                    <a:pt x="8100" y="21600"/>
                    <a:pt x="8100" y="21600"/>
                    <a:pt x="9450" y="18514"/>
                  </a:cubicBezTo>
                  <a:cubicBezTo>
                    <a:pt x="9450" y="18514"/>
                    <a:pt x="9450" y="18514"/>
                    <a:pt x="10800" y="18514"/>
                  </a:cubicBezTo>
                  <a:cubicBezTo>
                    <a:pt x="10800" y="18514"/>
                    <a:pt x="12150" y="18514"/>
                    <a:pt x="13500" y="18514"/>
                  </a:cubicBezTo>
                  <a:cubicBezTo>
                    <a:pt x="13500" y="18514"/>
                    <a:pt x="14850" y="18514"/>
                    <a:pt x="16200" y="21600"/>
                  </a:cubicBezTo>
                  <a:cubicBezTo>
                    <a:pt x="16200" y="18514"/>
                    <a:pt x="17550" y="18514"/>
                    <a:pt x="18900" y="18514"/>
                  </a:cubicBezTo>
                  <a:cubicBezTo>
                    <a:pt x="18900" y="15429"/>
                    <a:pt x="20250" y="12343"/>
                    <a:pt x="21600" y="12343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Shape">
              <a:extLst>
                <a:ext uri="{FF2B5EF4-FFF2-40B4-BE49-F238E27FC236}">
                  <a16:creationId xmlns:a16="http://schemas.microsoft.com/office/drawing/2014/main" id="{0256EABE-6AEF-4F5E-A705-2A4C6E8F8F64}"/>
                </a:ext>
              </a:extLst>
            </p:cNvPr>
            <p:cNvSpPr/>
            <p:nvPr/>
          </p:nvSpPr>
          <p:spPr>
            <a:xfrm>
              <a:off x="3607347" y="2285910"/>
              <a:ext cx="33159" cy="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17280" y="0"/>
                    <a:pt x="17280" y="0"/>
                    <a:pt x="12960" y="7200"/>
                  </a:cubicBezTo>
                  <a:cubicBezTo>
                    <a:pt x="12960" y="7200"/>
                    <a:pt x="8640" y="7200"/>
                    <a:pt x="8640" y="7200"/>
                  </a:cubicBezTo>
                  <a:cubicBezTo>
                    <a:pt x="4320" y="7200"/>
                    <a:pt x="4320" y="7200"/>
                    <a:pt x="4320" y="7200"/>
                  </a:cubicBezTo>
                  <a:cubicBezTo>
                    <a:pt x="4320" y="7200"/>
                    <a:pt x="4320" y="7200"/>
                    <a:pt x="4320" y="7200"/>
                  </a:cubicBezTo>
                  <a:cubicBezTo>
                    <a:pt x="0" y="7200"/>
                    <a:pt x="0" y="14400"/>
                    <a:pt x="0" y="14400"/>
                  </a:cubicBezTo>
                  <a:cubicBezTo>
                    <a:pt x="0" y="14400"/>
                    <a:pt x="0" y="21600"/>
                    <a:pt x="4320" y="21600"/>
                  </a:cubicBezTo>
                  <a:cubicBezTo>
                    <a:pt x="4320" y="21600"/>
                    <a:pt x="8640" y="21600"/>
                    <a:pt x="8640" y="21600"/>
                  </a:cubicBezTo>
                  <a:cubicBezTo>
                    <a:pt x="4320" y="21600"/>
                    <a:pt x="12960" y="21600"/>
                    <a:pt x="12960" y="14400"/>
                  </a:cubicBezTo>
                  <a:cubicBezTo>
                    <a:pt x="12960" y="14400"/>
                    <a:pt x="12960" y="14400"/>
                    <a:pt x="17280" y="14400"/>
                  </a:cubicBezTo>
                  <a:cubicBezTo>
                    <a:pt x="12960" y="7200"/>
                    <a:pt x="17280" y="7200"/>
                    <a:pt x="21600" y="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Shape">
              <a:extLst>
                <a:ext uri="{FF2B5EF4-FFF2-40B4-BE49-F238E27FC236}">
                  <a16:creationId xmlns:a16="http://schemas.microsoft.com/office/drawing/2014/main" id="{26AD858C-3D61-4A7A-BFE3-253038C798DD}"/>
                </a:ext>
              </a:extLst>
            </p:cNvPr>
            <p:cNvSpPr/>
            <p:nvPr/>
          </p:nvSpPr>
          <p:spPr>
            <a:xfrm>
              <a:off x="1575230" y="2509107"/>
              <a:ext cx="183554" cy="60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440"/>
                  </a:moveTo>
                  <a:cubicBezTo>
                    <a:pt x="20800" y="17280"/>
                    <a:pt x="20800" y="17280"/>
                    <a:pt x="20000" y="15120"/>
                  </a:cubicBezTo>
                  <a:cubicBezTo>
                    <a:pt x="20000" y="15120"/>
                    <a:pt x="17600" y="15120"/>
                    <a:pt x="19200" y="15120"/>
                  </a:cubicBezTo>
                  <a:cubicBezTo>
                    <a:pt x="19200" y="12960"/>
                    <a:pt x="18400" y="12960"/>
                    <a:pt x="18400" y="12960"/>
                  </a:cubicBezTo>
                  <a:cubicBezTo>
                    <a:pt x="17600" y="12960"/>
                    <a:pt x="16800" y="10800"/>
                    <a:pt x="16000" y="12960"/>
                  </a:cubicBezTo>
                  <a:cubicBezTo>
                    <a:pt x="16800" y="10800"/>
                    <a:pt x="16000" y="10800"/>
                    <a:pt x="15200" y="10800"/>
                  </a:cubicBezTo>
                  <a:cubicBezTo>
                    <a:pt x="16000" y="10800"/>
                    <a:pt x="16000" y="10800"/>
                    <a:pt x="16000" y="10800"/>
                  </a:cubicBezTo>
                  <a:cubicBezTo>
                    <a:pt x="16000" y="8640"/>
                    <a:pt x="15200" y="8640"/>
                    <a:pt x="15200" y="8640"/>
                  </a:cubicBezTo>
                  <a:cubicBezTo>
                    <a:pt x="15200" y="8640"/>
                    <a:pt x="15200" y="8640"/>
                    <a:pt x="15200" y="8640"/>
                  </a:cubicBezTo>
                  <a:cubicBezTo>
                    <a:pt x="14400" y="8640"/>
                    <a:pt x="13600" y="6480"/>
                    <a:pt x="12800" y="4320"/>
                  </a:cubicBezTo>
                  <a:cubicBezTo>
                    <a:pt x="12000" y="4320"/>
                    <a:pt x="11200" y="4320"/>
                    <a:pt x="11200" y="2160"/>
                  </a:cubicBezTo>
                  <a:cubicBezTo>
                    <a:pt x="10400" y="2160"/>
                    <a:pt x="9600" y="2160"/>
                    <a:pt x="9600" y="0"/>
                  </a:cubicBezTo>
                  <a:cubicBezTo>
                    <a:pt x="8800" y="0"/>
                    <a:pt x="8000" y="2160"/>
                    <a:pt x="8000" y="0"/>
                  </a:cubicBezTo>
                  <a:cubicBezTo>
                    <a:pt x="6400" y="0"/>
                    <a:pt x="4800" y="0"/>
                    <a:pt x="3200" y="2160"/>
                  </a:cubicBezTo>
                  <a:cubicBezTo>
                    <a:pt x="2400" y="4320"/>
                    <a:pt x="1600" y="4320"/>
                    <a:pt x="1600" y="6480"/>
                  </a:cubicBezTo>
                  <a:cubicBezTo>
                    <a:pt x="800" y="6480"/>
                    <a:pt x="1600" y="6480"/>
                    <a:pt x="800" y="6480"/>
                  </a:cubicBezTo>
                  <a:cubicBezTo>
                    <a:pt x="800" y="8640"/>
                    <a:pt x="0" y="8640"/>
                    <a:pt x="0" y="8640"/>
                  </a:cubicBezTo>
                  <a:cubicBezTo>
                    <a:pt x="0" y="8640"/>
                    <a:pt x="800" y="8640"/>
                    <a:pt x="800" y="8640"/>
                  </a:cubicBezTo>
                  <a:cubicBezTo>
                    <a:pt x="800" y="8640"/>
                    <a:pt x="800" y="8640"/>
                    <a:pt x="800" y="8640"/>
                  </a:cubicBezTo>
                  <a:cubicBezTo>
                    <a:pt x="800" y="8640"/>
                    <a:pt x="1600" y="8640"/>
                    <a:pt x="1600" y="8640"/>
                  </a:cubicBezTo>
                  <a:cubicBezTo>
                    <a:pt x="2400" y="6480"/>
                    <a:pt x="2400" y="6480"/>
                    <a:pt x="2400" y="6480"/>
                  </a:cubicBezTo>
                  <a:cubicBezTo>
                    <a:pt x="2400" y="6480"/>
                    <a:pt x="2400" y="6480"/>
                    <a:pt x="2400" y="6480"/>
                  </a:cubicBezTo>
                  <a:cubicBezTo>
                    <a:pt x="3200" y="6480"/>
                    <a:pt x="4000" y="4320"/>
                    <a:pt x="4000" y="4320"/>
                  </a:cubicBezTo>
                  <a:cubicBezTo>
                    <a:pt x="4800" y="4320"/>
                    <a:pt x="5600" y="2160"/>
                    <a:pt x="6400" y="4320"/>
                  </a:cubicBezTo>
                  <a:cubicBezTo>
                    <a:pt x="7200" y="4320"/>
                    <a:pt x="6400" y="4320"/>
                    <a:pt x="6400" y="4320"/>
                  </a:cubicBezTo>
                  <a:cubicBezTo>
                    <a:pt x="6400" y="6480"/>
                    <a:pt x="8000" y="8640"/>
                    <a:pt x="8000" y="6480"/>
                  </a:cubicBezTo>
                  <a:cubicBezTo>
                    <a:pt x="8000" y="6480"/>
                    <a:pt x="8800" y="8640"/>
                    <a:pt x="8800" y="6480"/>
                  </a:cubicBezTo>
                  <a:cubicBezTo>
                    <a:pt x="9600" y="8640"/>
                    <a:pt x="10400" y="10800"/>
                    <a:pt x="12000" y="10800"/>
                  </a:cubicBezTo>
                  <a:cubicBezTo>
                    <a:pt x="12000" y="10800"/>
                    <a:pt x="12800" y="8640"/>
                    <a:pt x="12800" y="10800"/>
                  </a:cubicBezTo>
                  <a:cubicBezTo>
                    <a:pt x="12800" y="10800"/>
                    <a:pt x="12800" y="12960"/>
                    <a:pt x="12800" y="12960"/>
                  </a:cubicBezTo>
                  <a:cubicBezTo>
                    <a:pt x="13600" y="17280"/>
                    <a:pt x="15200" y="15120"/>
                    <a:pt x="15200" y="17280"/>
                  </a:cubicBezTo>
                  <a:cubicBezTo>
                    <a:pt x="16000" y="17280"/>
                    <a:pt x="14400" y="19440"/>
                    <a:pt x="14400" y="21600"/>
                  </a:cubicBezTo>
                  <a:cubicBezTo>
                    <a:pt x="15200" y="21600"/>
                    <a:pt x="16000" y="21600"/>
                    <a:pt x="17600" y="21600"/>
                  </a:cubicBezTo>
                  <a:cubicBezTo>
                    <a:pt x="17600" y="21600"/>
                    <a:pt x="19200" y="21600"/>
                    <a:pt x="19200" y="19440"/>
                  </a:cubicBezTo>
                  <a:cubicBezTo>
                    <a:pt x="19200" y="21600"/>
                    <a:pt x="19200" y="21600"/>
                    <a:pt x="19200" y="21600"/>
                  </a:cubicBezTo>
                  <a:cubicBezTo>
                    <a:pt x="20000" y="21600"/>
                    <a:pt x="21600" y="21600"/>
                    <a:pt x="21600" y="1944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Shape">
              <a:extLst>
                <a:ext uri="{FF2B5EF4-FFF2-40B4-BE49-F238E27FC236}">
                  <a16:creationId xmlns:a16="http://schemas.microsoft.com/office/drawing/2014/main" id="{316AB95F-E46C-46CE-B9E1-6113FCD8B5A5}"/>
                </a:ext>
              </a:extLst>
            </p:cNvPr>
            <p:cNvSpPr/>
            <p:nvPr/>
          </p:nvSpPr>
          <p:spPr>
            <a:xfrm>
              <a:off x="3288792" y="2092332"/>
              <a:ext cx="94738" cy="7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21600"/>
                  </a:moveTo>
                  <a:cubicBezTo>
                    <a:pt x="16971" y="19800"/>
                    <a:pt x="15429" y="19800"/>
                    <a:pt x="15429" y="19800"/>
                  </a:cubicBezTo>
                  <a:cubicBezTo>
                    <a:pt x="15429" y="19800"/>
                    <a:pt x="15429" y="19800"/>
                    <a:pt x="15429" y="19800"/>
                  </a:cubicBezTo>
                  <a:cubicBezTo>
                    <a:pt x="13886" y="19800"/>
                    <a:pt x="13886" y="18000"/>
                    <a:pt x="12343" y="18000"/>
                  </a:cubicBezTo>
                  <a:cubicBezTo>
                    <a:pt x="15429" y="19800"/>
                    <a:pt x="16971" y="19800"/>
                    <a:pt x="18514" y="21600"/>
                  </a:cubicBezTo>
                  <a:cubicBezTo>
                    <a:pt x="18514" y="21600"/>
                    <a:pt x="18514" y="21600"/>
                    <a:pt x="18514" y="21600"/>
                  </a:cubicBezTo>
                  <a:close/>
                  <a:moveTo>
                    <a:pt x="21600" y="7200"/>
                  </a:moveTo>
                  <a:cubicBezTo>
                    <a:pt x="20057" y="5400"/>
                    <a:pt x="18514" y="5400"/>
                    <a:pt x="20057" y="5400"/>
                  </a:cubicBezTo>
                  <a:cubicBezTo>
                    <a:pt x="18514" y="5400"/>
                    <a:pt x="18514" y="3600"/>
                    <a:pt x="18514" y="3600"/>
                  </a:cubicBezTo>
                  <a:cubicBezTo>
                    <a:pt x="18514" y="3600"/>
                    <a:pt x="18514" y="3600"/>
                    <a:pt x="16971" y="3600"/>
                  </a:cubicBezTo>
                  <a:cubicBezTo>
                    <a:pt x="16971" y="3600"/>
                    <a:pt x="15429" y="3600"/>
                    <a:pt x="13886" y="3600"/>
                  </a:cubicBezTo>
                  <a:cubicBezTo>
                    <a:pt x="13886" y="1800"/>
                    <a:pt x="12343" y="0"/>
                    <a:pt x="10800" y="0"/>
                  </a:cubicBezTo>
                  <a:cubicBezTo>
                    <a:pt x="9257" y="0"/>
                    <a:pt x="10800" y="0"/>
                    <a:pt x="9257" y="0"/>
                  </a:cubicBezTo>
                  <a:cubicBezTo>
                    <a:pt x="9257" y="0"/>
                    <a:pt x="7714" y="0"/>
                    <a:pt x="7714" y="1800"/>
                  </a:cubicBezTo>
                  <a:cubicBezTo>
                    <a:pt x="6171" y="1800"/>
                    <a:pt x="7714" y="1800"/>
                    <a:pt x="7714" y="1800"/>
                  </a:cubicBezTo>
                  <a:cubicBezTo>
                    <a:pt x="7714" y="3600"/>
                    <a:pt x="7714" y="3600"/>
                    <a:pt x="6171" y="3600"/>
                  </a:cubicBezTo>
                  <a:cubicBezTo>
                    <a:pt x="6171" y="3600"/>
                    <a:pt x="6171" y="5400"/>
                    <a:pt x="6171" y="5400"/>
                  </a:cubicBezTo>
                  <a:cubicBezTo>
                    <a:pt x="6171" y="5400"/>
                    <a:pt x="4629" y="5400"/>
                    <a:pt x="4629" y="5400"/>
                  </a:cubicBezTo>
                  <a:cubicBezTo>
                    <a:pt x="4629" y="5400"/>
                    <a:pt x="3086" y="3600"/>
                    <a:pt x="3086" y="3600"/>
                  </a:cubicBezTo>
                  <a:cubicBezTo>
                    <a:pt x="3086" y="3600"/>
                    <a:pt x="3086" y="5400"/>
                    <a:pt x="3086" y="5400"/>
                  </a:cubicBezTo>
                  <a:cubicBezTo>
                    <a:pt x="3086" y="5400"/>
                    <a:pt x="1543" y="5400"/>
                    <a:pt x="1543" y="5400"/>
                  </a:cubicBezTo>
                  <a:cubicBezTo>
                    <a:pt x="0" y="5400"/>
                    <a:pt x="0" y="5400"/>
                    <a:pt x="0" y="5400"/>
                  </a:cubicBezTo>
                  <a:cubicBezTo>
                    <a:pt x="0" y="7200"/>
                    <a:pt x="0" y="9000"/>
                    <a:pt x="1543" y="9000"/>
                  </a:cubicBezTo>
                  <a:cubicBezTo>
                    <a:pt x="1543" y="9000"/>
                    <a:pt x="1543" y="5400"/>
                    <a:pt x="3086" y="5400"/>
                  </a:cubicBezTo>
                  <a:cubicBezTo>
                    <a:pt x="4629" y="5400"/>
                    <a:pt x="4629" y="7200"/>
                    <a:pt x="4629" y="9000"/>
                  </a:cubicBezTo>
                  <a:cubicBezTo>
                    <a:pt x="4629" y="10800"/>
                    <a:pt x="6171" y="10800"/>
                    <a:pt x="6171" y="12600"/>
                  </a:cubicBezTo>
                  <a:cubicBezTo>
                    <a:pt x="6171" y="12600"/>
                    <a:pt x="6171" y="12600"/>
                    <a:pt x="6171" y="12600"/>
                  </a:cubicBezTo>
                  <a:cubicBezTo>
                    <a:pt x="6171" y="12600"/>
                    <a:pt x="7714" y="12600"/>
                    <a:pt x="7714" y="14400"/>
                  </a:cubicBezTo>
                  <a:cubicBezTo>
                    <a:pt x="7714" y="14400"/>
                    <a:pt x="9257" y="16200"/>
                    <a:pt x="9257" y="16200"/>
                  </a:cubicBezTo>
                  <a:cubicBezTo>
                    <a:pt x="9257" y="16200"/>
                    <a:pt x="10800" y="16200"/>
                    <a:pt x="10800" y="16200"/>
                  </a:cubicBezTo>
                  <a:cubicBezTo>
                    <a:pt x="12343" y="16200"/>
                    <a:pt x="12343" y="18000"/>
                    <a:pt x="13886" y="18000"/>
                  </a:cubicBezTo>
                  <a:cubicBezTo>
                    <a:pt x="15429" y="19800"/>
                    <a:pt x="13886" y="18000"/>
                    <a:pt x="13886" y="16200"/>
                  </a:cubicBezTo>
                  <a:cubicBezTo>
                    <a:pt x="13886" y="16200"/>
                    <a:pt x="13886" y="16200"/>
                    <a:pt x="12343" y="16200"/>
                  </a:cubicBezTo>
                  <a:cubicBezTo>
                    <a:pt x="12343" y="14400"/>
                    <a:pt x="10800" y="14400"/>
                    <a:pt x="10800" y="12600"/>
                  </a:cubicBezTo>
                  <a:cubicBezTo>
                    <a:pt x="9257" y="12600"/>
                    <a:pt x="9257" y="10800"/>
                    <a:pt x="9257" y="10800"/>
                  </a:cubicBezTo>
                  <a:cubicBezTo>
                    <a:pt x="9257" y="10800"/>
                    <a:pt x="7714" y="10800"/>
                    <a:pt x="7714" y="9000"/>
                  </a:cubicBezTo>
                  <a:cubicBezTo>
                    <a:pt x="7714" y="9000"/>
                    <a:pt x="7714" y="7200"/>
                    <a:pt x="7714" y="7200"/>
                  </a:cubicBezTo>
                  <a:cubicBezTo>
                    <a:pt x="9257" y="7200"/>
                    <a:pt x="9257" y="7200"/>
                    <a:pt x="9257" y="7200"/>
                  </a:cubicBezTo>
                  <a:cubicBezTo>
                    <a:pt x="10800" y="7200"/>
                    <a:pt x="10800" y="7200"/>
                    <a:pt x="10800" y="7200"/>
                  </a:cubicBezTo>
                  <a:cubicBezTo>
                    <a:pt x="10800" y="7200"/>
                    <a:pt x="10800" y="7200"/>
                    <a:pt x="10800" y="7200"/>
                  </a:cubicBezTo>
                  <a:cubicBezTo>
                    <a:pt x="12343" y="7200"/>
                    <a:pt x="12343" y="7200"/>
                    <a:pt x="13886" y="7200"/>
                  </a:cubicBezTo>
                  <a:cubicBezTo>
                    <a:pt x="13886" y="7200"/>
                    <a:pt x="15429" y="7200"/>
                    <a:pt x="16971" y="7200"/>
                  </a:cubicBezTo>
                  <a:cubicBezTo>
                    <a:pt x="16971" y="7200"/>
                    <a:pt x="18514" y="7200"/>
                    <a:pt x="18514" y="7200"/>
                  </a:cubicBezTo>
                  <a:cubicBezTo>
                    <a:pt x="18514" y="9000"/>
                    <a:pt x="18514" y="9000"/>
                    <a:pt x="20057" y="9000"/>
                  </a:cubicBezTo>
                  <a:cubicBezTo>
                    <a:pt x="20057" y="9000"/>
                    <a:pt x="20057" y="7200"/>
                    <a:pt x="20057" y="7200"/>
                  </a:cubicBezTo>
                  <a:cubicBezTo>
                    <a:pt x="20057" y="7200"/>
                    <a:pt x="21600" y="7200"/>
                    <a:pt x="21600" y="72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Shape">
              <a:extLst>
                <a:ext uri="{FF2B5EF4-FFF2-40B4-BE49-F238E27FC236}">
                  <a16:creationId xmlns:a16="http://schemas.microsoft.com/office/drawing/2014/main" id="{CDD7EF94-F947-4346-9AC7-AF633B82BC8A}"/>
                </a:ext>
              </a:extLst>
            </p:cNvPr>
            <p:cNvSpPr/>
            <p:nvPr/>
          </p:nvSpPr>
          <p:spPr>
            <a:xfrm>
              <a:off x="1527861" y="2727014"/>
              <a:ext cx="61580" cy="5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600"/>
                  </a:moveTo>
                  <a:cubicBezTo>
                    <a:pt x="19200" y="9600"/>
                    <a:pt x="16800" y="4800"/>
                    <a:pt x="14400" y="2400"/>
                  </a:cubicBezTo>
                  <a:cubicBezTo>
                    <a:pt x="14400" y="2400"/>
                    <a:pt x="12000" y="2400"/>
                    <a:pt x="12000" y="2400"/>
                  </a:cubicBezTo>
                  <a:cubicBezTo>
                    <a:pt x="12000" y="2400"/>
                    <a:pt x="12000" y="0"/>
                    <a:pt x="12000" y="0"/>
                  </a:cubicBezTo>
                  <a:cubicBezTo>
                    <a:pt x="9600" y="0"/>
                    <a:pt x="9600" y="0"/>
                    <a:pt x="7200" y="0"/>
                  </a:cubicBezTo>
                  <a:cubicBezTo>
                    <a:pt x="7200" y="0"/>
                    <a:pt x="7200" y="0"/>
                    <a:pt x="7200" y="0"/>
                  </a:cubicBezTo>
                  <a:cubicBezTo>
                    <a:pt x="4800" y="0"/>
                    <a:pt x="4800" y="0"/>
                    <a:pt x="2400" y="0"/>
                  </a:cubicBezTo>
                  <a:cubicBezTo>
                    <a:pt x="2400" y="0"/>
                    <a:pt x="2400" y="0"/>
                    <a:pt x="0" y="2400"/>
                  </a:cubicBezTo>
                  <a:cubicBezTo>
                    <a:pt x="4800" y="2400"/>
                    <a:pt x="0" y="4800"/>
                    <a:pt x="0" y="4800"/>
                  </a:cubicBezTo>
                  <a:cubicBezTo>
                    <a:pt x="2400" y="9600"/>
                    <a:pt x="4800" y="9600"/>
                    <a:pt x="4800" y="9600"/>
                  </a:cubicBezTo>
                  <a:cubicBezTo>
                    <a:pt x="4800" y="9600"/>
                    <a:pt x="7200" y="9600"/>
                    <a:pt x="7200" y="9600"/>
                  </a:cubicBezTo>
                  <a:cubicBezTo>
                    <a:pt x="7200" y="7200"/>
                    <a:pt x="4800" y="7200"/>
                    <a:pt x="4800" y="4800"/>
                  </a:cubicBezTo>
                  <a:cubicBezTo>
                    <a:pt x="4800" y="7200"/>
                    <a:pt x="7200" y="7200"/>
                    <a:pt x="7200" y="9600"/>
                  </a:cubicBezTo>
                  <a:cubicBezTo>
                    <a:pt x="9600" y="9600"/>
                    <a:pt x="7200" y="9600"/>
                    <a:pt x="9600" y="12000"/>
                  </a:cubicBezTo>
                  <a:cubicBezTo>
                    <a:pt x="12000" y="12000"/>
                    <a:pt x="14400" y="14400"/>
                    <a:pt x="14400" y="14400"/>
                  </a:cubicBezTo>
                  <a:cubicBezTo>
                    <a:pt x="14400" y="16800"/>
                    <a:pt x="14400" y="16800"/>
                    <a:pt x="14400" y="16800"/>
                  </a:cubicBezTo>
                  <a:cubicBezTo>
                    <a:pt x="14400" y="19200"/>
                    <a:pt x="14400" y="19200"/>
                    <a:pt x="16800" y="19200"/>
                  </a:cubicBezTo>
                  <a:cubicBezTo>
                    <a:pt x="16800" y="19200"/>
                    <a:pt x="16800" y="16800"/>
                    <a:pt x="14400" y="16800"/>
                  </a:cubicBezTo>
                  <a:cubicBezTo>
                    <a:pt x="16800" y="16800"/>
                    <a:pt x="16800" y="19200"/>
                    <a:pt x="19200" y="21600"/>
                  </a:cubicBezTo>
                  <a:cubicBezTo>
                    <a:pt x="16800" y="19200"/>
                    <a:pt x="19200" y="19200"/>
                    <a:pt x="19200" y="19200"/>
                  </a:cubicBezTo>
                  <a:cubicBezTo>
                    <a:pt x="19200" y="16800"/>
                    <a:pt x="19200" y="16800"/>
                    <a:pt x="19200" y="16800"/>
                  </a:cubicBezTo>
                  <a:cubicBezTo>
                    <a:pt x="19200" y="16800"/>
                    <a:pt x="19200" y="16800"/>
                    <a:pt x="19200" y="14400"/>
                  </a:cubicBezTo>
                  <a:cubicBezTo>
                    <a:pt x="19200" y="14400"/>
                    <a:pt x="19200" y="14400"/>
                    <a:pt x="19200" y="14400"/>
                  </a:cubicBezTo>
                  <a:cubicBezTo>
                    <a:pt x="19200" y="14400"/>
                    <a:pt x="19200" y="12000"/>
                    <a:pt x="19200" y="12000"/>
                  </a:cubicBezTo>
                  <a:cubicBezTo>
                    <a:pt x="19200" y="9600"/>
                    <a:pt x="21600" y="12000"/>
                    <a:pt x="21600" y="96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Shape">
              <a:extLst>
                <a:ext uri="{FF2B5EF4-FFF2-40B4-BE49-F238E27FC236}">
                  <a16:creationId xmlns:a16="http://schemas.microsoft.com/office/drawing/2014/main" id="{C0106E6C-16FE-49AC-8D52-E86E45FD609C}"/>
                </a:ext>
              </a:extLst>
            </p:cNvPr>
            <p:cNvSpPr/>
            <p:nvPr/>
          </p:nvSpPr>
          <p:spPr>
            <a:xfrm>
              <a:off x="3252279" y="2859240"/>
              <a:ext cx="131251" cy="15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600" extrusionOk="0">
                  <a:moveTo>
                    <a:pt x="21000" y="831"/>
                  </a:moveTo>
                  <a:cubicBezTo>
                    <a:pt x="21000" y="0"/>
                    <a:pt x="19920" y="831"/>
                    <a:pt x="18840" y="0"/>
                  </a:cubicBezTo>
                  <a:cubicBezTo>
                    <a:pt x="17760" y="0"/>
                    <a:pt x="16680" y="0"/>
                    <a:pt x="15600" y="831"/>
                  </a:cubicBezTo>
                  <a:cubicBezTo>
                    <a:pt x="14520" y="831"/>
                    <a:pt x="14520" y="2492"/>
                    <a:pt x="14520" y="3323"/>
                  </a:cubicBezTo>
                  <a:cubicBezTo>
                    <a:pt x="14520" y="3323"/>
                    <a:pt x="13440" y="4985"/>
                    <a:pt x="13440" y="4985"/>
                  </a:cubicBezTo>
                  <a:cubicBezTo>
                    <a:pt x="13440" y="4985"/>
                    <a:pt x="13440" y="4154"/>
                    <a:pt x="12360" y="4154"/>
                  </a:cubicBezTo>
                  <a:cubicBezTo>
                    <a:pt x="12360" y="4154"/>
                    <a:pt x="11280" y="4154"/>
                    <a:pt x="11280" y="4154"/>
                  </a:cubicBezTo>
                  <a:cubicBezTo>
                    <a:pt x="11280" y="4154"/>
                    <a:pt x="10200" y="4154"/>
                    <a:pt x="10200" y="4154"/>
                  </a:cubicBezTo>
                  <a:cubicBezTo>
                    <a:pt x="10200" y="4154"/>
                    <a:pt x="9120" y="3323"/>
                    <a:pt x="9120" y="3323"/>
                  </a:cubicBezTo>
                  <a:cubicBezTo>
                    <a:pt x="9120" y="3323"/>
                    <a:pt x="5880" y="3323"/>
                    <a:pt x="5880" y="4154"/>
                  </a:cubicBezTo>
                  <a:cubicBezTo>
                    <a:pt x="4800" y="4154"/>
                    <a:pt x="5880" y="5815"/>
                    <a:pt x="5880" y="5815"/>
                  </a:cubicBezTo>
                  <a:cubicBezTo>
                    <a:pt x="6960" y="6646"/>
                    <a:pt x="8040" y="4985"/>
                    <a:pt x="9120" y="6646"/>
                  </a:cubicBezTo>
                  <a:cubicBezTo>
                    <a:pt x="9120" y="8308"/>
                    <a:pt x="6960" y="8308"/>
                    <a:pt x="6960" y="9969"/>
                  </a:cubicBezTo>
                  <a:cubicBezTo>
                    <a:pt x="8040" y="9969"/>
                    <a:pt x="8040" y="9969"/>
                    <a:pt x="9120" y="9969"/>
                  </a:cubicBezTo>
                  <a:cubicBezTo>
                    <a:pt x="9120" y="10800"/>
                    <a:pt x="9120" y="11631"/>
                    <a:pt x="9120" y="12462"/>
                  </a:cubicBezTo>
                  <a:cubicBezTo>
                    <a:pt x="9120" y="13292"/>
                    <a:pt x="9120" y="14123"/>
                    <a:pt x="8040" y="14954"/>
                  </a:cubicBezTo>
                  <a:cubicBezTo>
                    <a:pt x="8040" y="14954"/>
                    <a:pt x="8040" y="14954"/>
                    <a:pt x="8040" y="14954"/>
                  </a:cubicBezTo>
                  <a:cubicBezTo>
                    <a:pt x="6960" y="14954"/>
                    <a:pt x="8040" y="14123"/>
                    <a:pt x="6960" y="14123"/>
                  </a:cubicBezTo>
                  <a:cubicBezTo>
                    <a:pt x="6960" y="14123"/>
                    <a:pt x="6960" y="15785"/>
                    <a:pt x="4800" y="14954"/>
                  </a:cubicBezTo>
                  <a:cubicBezTo>
                    <a:pt x="4800" y="14954"/>
                    <a:pt x="4800" y="14123"/>
                    <a:pt x="3720" y="13292"/>
                  </a:cubicBezTo>
                  <a:cubicBezTo>
                    <a:pt x="2640" y="13292"/>
                    <a:pt x="3720" y="14123"/>
                    <a:pt x="3720" y="14123"/>
                  </a:cubicBezTo>
                  <a:cubicBezTo>
                    <a:pt x="2640" y="14954"/>
                    <a:pt x="3720" y="14954"/>
                    <a:pt x="2640" y="14954"/>
                  </a:cubicBezTo>
                  <a:cubicBezTo>
                    <a:pt x="2640" y="14954"/>
                    <a:pt x="2640" y="14954"/>
                    <a:pt x="1560" y="14954"/>
                  </a:cubicBezTo>
                  <a:cubicBezTo>
                    <a:pt x="1560" y="14954"/>
                    <a:pt x="480" y="14954"/>
                    <a:pt x="480" y="14954"/>
                  </a:cubicBezTo>
                  <a:cubicBezTo>
                    <a:pt x="480" y="14954"/>
                    <a:pt x="480" y="15785"/>
                    <a:pt x="480" y="15785"/>
                  </a:cubicBezTo>
                  <a:cubicBezTo>
                    <a:pt x="480" y="16615"/>
                    <a:pt x="1560" y="16615"/>
                    <a:pt x="1560" y="16615"/>
                  </a:cubicBezTo>
                  <a:cubicBezTo>
                    <a:pt x="1560" y="16615"/>
                    <a:pt x="1560" y="16615"/>
                    <a:pt x="1560" y="16615"/>
                  </a:cubicBezTo>
                  <a:cubicBezTo>
                    <a:pt x="1560" y="17446"/>
                    <a:pt x="1560" y="17446"/>
                    <a:pt x="1560" y="17446"/>
                  </a:cubicBezTo>
                  <a:cubicBezTo>
                    <a:pt x="1560" y="17446"/>
                    <a:pt x="1560" y="18277"/>
                    <a:pt x="1560" y="18277"/>
                  </a:cubicBezTo>
                  <a:cubicBezTo>
                    <a:pt x="1560" y="18277"/>
                    <a:pt x="480" y="17446"/>
                    <a:pt x="480" y="18277"/>
                  </a:cubicBezTo>
                  <a:cubicBezTo>
                    <a:pt x="-600" y="19108"/>
                    <a:pt x="480" y="19108"/>
                    <a:pt x="480" y="19938"/>
                  </a:cubicBezTo>
                  <a:cubicBezTo>
                    <a:pt x="1560" y="19938"/>
                    <a:pt x="1560" y="20769"/>
                    <a:pt x="2640" y="21600"/>
                  </a:cubicBezTo>
                  <a:cubicBezTo>
                    <a:pt x="2640" y="20769"/>
                    <a:pt x="3720" y="19938"/>
                    <a:pt x="4800" y="20769"/>
                  </a:cubicBezTo>
                  <a:cubicBezTo>
                    <a:pt x="5880" y="20769"/>
                    <a:pt x="5880" y="20769"/>
                    <a:pt x="5880" y="20769"/>
                  </a:cubicBezTo>
                  <a:cubicBezTo>
                    <a:pt x="6960" y="21600"/>
                    <a:pt x="6960" y="20769"/>
                    <a:pt x="6960" y="19938"/>
                  </a:cubicBezTo>
                  <a:cubicBezTo>
                    <a:pt x="6960" y="19938"/>
                    <a:pt x="8040" y="19938"/>
                    <a:pt x="8040" y="19938"/>
                  </a:cubicBezTo>
                  <a:cubicBezTo>
                    <a:pt x="8040" y="19938"/>
                    <a:pt x="9120" y="19938"/>
                    <a:pt x="9120" y="19938"/>
                  </a:cubicBezTo>
                  <a:cubicBezTo>
                    <a:pt x="9120" y="19938"/>
                    <a:pt x="8040" y="20769"/>
                    <a:pt x="9120" y="20769"/>
                  </a:cubicBezTo>
                  <a:cubicBezTo>
                    <a:pt x="9120" y="21600"/>
                    <a:pt x="10200" y="20769"/>
                    <a:pt x="10200" y="20769"/>
                  </a:cubicBezTo>
                  <a:cubicBezTo>
                    <a:pt x="11280" y="20769"/>
                    <a:pt x="11280" y="19938"/>
                    <a:pt x="12360" y="19108"/>
                  </a:cubicBezTo>
                  <a:cubicBezTo>
                    <a:pt x="12360" y="19108"/>
                    <a:pt x="13440" y="19108"/>
                    <a:pt x="13440" y="19108"/>
                  </a:cubicBezTo>
                  <a:cubicBezTo>
                    <a:pt x="13440" y="18277"/>
                    <a:pt x="13440" y="15785"/>
                    <a:pt x="13440" y="14954"/>
                  </a:cubicBezTo>
                  <a:cubicBezTo>
                    <a:pt x="14520" y="14123"/>
                    <a:pt x="14520" y="14123"/>
                    <a:pt x="15600" y="13292"/>
                  </a:cubicBezTo>
                  <a:cubicBezTo>
                    <a:pt x="16680" y="12462"/>
                    <a:pt x="17760" y="11631"/>
                    <a:pt x="18840" y="10800"/>
                  </a:cubicBezTo>
                  <a:cubicBezTo>
                    <a:pt x="18840" y="9969"/>
                    <a:pt x="18840" y="9138"/>
                    <a:pt x="18840" y="8308"/>
                  </a:cubicBezTo>
                  <a:cubicBezTo>
                    <a:pt x="19920" y="5815"/>
                    <a:pt x="19920" y="3323"/>
                    <a:pt x="21000" y="831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2E2ECD62-96F9-46BE-8AAE-4EDE78AD5894}"/>
                </a:ext>
              </a:extLst>
            </p:cNvPr>
            <p:cNvSpPr/>
            <p:nvPr/>
          </p:nvSpPr>
          <p:spPr>
            <a:xfrm>
              <a:off x="1645608" y="2702685"/>
              <a:ext cx="215019" cy="301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extrusionOk="0">
                  <a:moveTo>
                    <a:pt x="1856" y="12960"/>
                  </a:moveTo>
                  <a:cubicBezTo>
                    <a:pt x="1856" y="12528"/>
                    <a:pt x="1856" y="12528"/>
                    <a:pt x="1856" y="12528"/>
                  </a:cubicBezTo>
                  <a:cubicBezTo>
                    <a:pt x="1181" y="12528"/>
                    <a:pt x="1856" y="12528"/>
                    <a:pt x="1856" y="12960"/>
                  </a:cubicBezTo>
                  <a:close/>
                  <a:moveTo>
                    <a:pt x="21431" y="14256"/>
                  </a:moveTo>
                  <a:cubicBezTo>
                    <a:pt x="21431" y="13824"/>
                    <a:pt x="20756" y="12096"/>
                    <a:pt x="20081" y="12528"/>
                  </a:cubicBezTo>
                  <a:cubicBezTo>
                    <a:pt x="20081" y="12096"/>
                    <a:pt x="20756" y="12096"/>
                    <a:pt x="20756" y="11232"/>
                  </a:cubicBezTo>
                  <a:cubicBezTo>
                    <a:pt x="20756" y="10800"/>
                    <a:pt x="20081" y="10368"/>
                    <a:pt x="20081" y="9936"/>
                  </a:cubicBezTo>
                  <a:cubicBezTo>
                    <a:pt x="20081" y="9504"/>
                    <a:pt x="20081" y="9072"/>
                    <a:pt x="20756" y="8640"/>
                  </a:cubicBezTo>
                  <a:cubicBezTo>
                    <a:pt x="20756" y="7776"/>
                    <a:pt x="20081" y="7776"/>
                    <a:pt x="19406" y="8208"/>
                  </a:cubicBezTo>
                  <a:cubicBezTo>
                    <a:pt x="18731" y="8208"/>
                    <a:pt x="17381" y="8208"/>
                    <a:pt x="17381" y="8208"/>
                  </a:cubicBezTo>
                  <a:cubicBezTo>
                    <a:pt x="16706" y="8208"/>
                    <a:pt x="16706" y="7776"/>
                    <a:pt x="16706" y="7344"/>
                  </a:cubicBezTo>
                  <a:cubicBezTo>
                    <a:pt x="16031" y="7344"/>
                    <a:pt x="16031" y="7344"/>
                    <a:pt x="16031" y="6912"/>
                  </a:cubicBezTo>
                  <a:cubicBezTo>
                    <a:pt x="14681" y="6912"/>
                    <a:pt x="14006" y="6912"/>
                    <a:pt x="13331" y="6912"/>
                  </a:cubicBezTo>
                  <a:cubicBezTo>
                    <a:pt x="12656" y="6912"/>
                    <a:pt x="12656" y="6912"/>
                    <a:pt x="12656" y="6912"/>
                  </a:cubicBezTo>
                  <a:cubicBezTo>
                    <a:pt x="12656" y="6912"/>
                    <a:pt x="12656" y="6480"/>
                    <a:pt x="12656" y="6480"/>
                  </a:cubicBezTo>
                  <a:cubicBezTo>
                    <a:pt x="12656" y="6480"/>
                    <a:pt x="11981" y="6480"/>
                    <a:pt x="11981" y="6480"/>
                  </a:cubicBezTo>
                  <a:cubicBezTo>
                    <a:pt x="11981" y="6048"/>
                    <a:pt x="11981" y="5616"/>
                    <a:pt x="11981" y="5616"/>
                  </a:cubicBezTo>
                  <a:cubicBezTo>
                    <a:pt x="11981" y="5184"/>
                    <a:pt x="11981" y="5184"/>
                    <a:pt x="11981" y="4752"/>
                  </a:cubicBezTo>
                  <a:cubicBezTo>
                    <a:pt x="11306" y="4320"/>
                    <a:pt x="11306" y="3888"/>
                    <a:pt x="10631" y="4320"/>
                  </a:cubicBezTo>
                  <a:cubicBezTo>
                    <a:pt x="10631" y="3888"/>
                    <a:pt x="11306" y="3024"/>
                    <a:pt x="11306" y="2592"/>
                  </a:cubicBezTo>
                  <a:cubicBezTo>
                    <a:pt x="11981" y="2592"/>
                    <a:pt x="11981" y="2160"/>
                    <a:pt x="11981" y="1728"/>
                  </a:cubicBezTo>
                  <a:cubicBezTo>
                    <a:pt x="12656" y="1728"/>
                    <a:pt x="12656" y="1728"/>
                    <a:pt x="12656" y="1728"/>
                  </a:cubicBezTo>
                  <a:cubicBezTo>
                    <a:pt x="12656" y="1296"/>
                    <a:pt x="13331" y="1296"/>
                    <a:pt x="13331" y="864"/>
                  </a:cubicBezTo>
                  <a:cubicBezTo>
                    <a:pt x="14006" y="864"/>
                    <a:pt x="14006" y="864"/>
                    <a:pt x="14681" y="864"/>
                  </a:cubicBezTo>
                  <a:cubicBezTo>
                    <a:pt x="15356" y="432"/>
                    <a:pt x="14681" y="0"/>
                    <a:pt x="14006" y="0"/>
                  </a:cubicBezTo>
                  <a:cubicBezTo>
                    <a:pt x="13331" y="0"/>
                    <a:pt x="13331" y="432"/>
                    <a:pt x="13331" y="432"/>
                  </a:cubicBezTo>
                  <a:cubicBezTo>
                    <a:pt x="12656" y="864"/>
                    <a:pt x="11981" y="1296"/>
                    <a:pt x="11306" y="1296"/>
                  </a:cubicBezTo>
                  <a:cubicBezTo>
                    <a:pt x="10631" y="1728"/>
                    <a:pt x="9956" y="1296"/>
                    <a:pt x="9281" y="1728"/>
                  </a:cubicBezTo>
                  <a:cubicBezTo>
                    <a:pt x="9281" y="1728"/>
                    <a:pt x="9281" y="2160"/>
                    <a:pt x="8606" y="2160"/>
                  </a:cubicBezTo>
                  <a:cubicBezTo>
                    <a:pt x="8606" y="2160"/>
                    <a:pt x="8606" y="1728"/>
                    <a:pt x="9281" y="1728"/>
                  </a:cubicBezTo>
                  <a:cubicBezTo>
                    <a:pt x="8606" y="1728"/>
                    <a:pt x="8606" y="1728"/>
                    <a:pt x="8606" y="1728"/>
                  </a:cubicBezTo>
                  <a:cubicBezTo>
                    <a:pt x="7931" y="1728"/>
                    <a:pt x="7931" y="1728"/>
                    <a:pt x="7931" y="2160"/>
                  </a:cubicBezTo>
                  <a:cubicBezTo>
                    <a:pt x="7256" y="2160"/>
                    <a:pt x="7256" y="2592"/>
                    <a:pt x="6581" y="3024"/>
                  </a:cubicBezTo>
                  <a:cubicBezTo>
                    <a:pt x="6581" y="3024"/>
                    <a:pt x="6581" y="3024"/>
                    <a:pt x="6581" y="3024"/>
                  </a:cubicBezTo>
                  <a:cubicBezTo>
                    <a:pt x="6581" y="3024"/>
                    <a:pt x="6581" y="3456"/>
                    <a:pt x="6581" y="3456"/>
                  </a:cubicBezTo>
                  <a:cubicBezTo>
                    <a:pt x="6581" y="3888"/>
                    <a:pt x="6581" y="3456"/>
                    <a:pt x="5906" y="3888"/>
                  </a:cubicBezTo>
                  <a:cubicBezTo>
                    <a:pt x="5906" y="3888"/>
                    <a:pt x="5906" y="4320"/>
                    <a:pt x="5231" y="4320"/>
                  </a:cubicBezTo>
                  <a:cubicBezTo>
                    <a:pt x="5231" y="4752"/>
                    <a:pt x="4556" y="4752"/>
                    <a:pt x="4556" y="4752"/>
                  </a:cubicBezTo>
                  <a:cubicBezTo>
                    <a:pt x="4556" y="5184"/>
                    <a:pt x="4556" y="6048"/>
                    <a:pt x="3881" y="5616"/>
                  </a:cubicBezTo>
                  <a:cubicBezTo>
                    <a:pt x="3881" y="5616"/>
                    <a:pt x="4556" y="5616"/>
                    <a:pt x="3881" y="5616"/>
                  </a:cubicBezTo>
                  <a:cubicBezTo>
                    <a:pt x="3881" y="5184"/>
                    <a:pt x="3881" y="5184"/>
                    <a:pt x="3206" y="4752"/>
                  </a:cubicBezTo>
                  <a:cubicBezTo>
                    <a:pt x="3206" y="5184"/>
                    <a:pt x="3881" y="5616"/>
                    <a:pt x="3881" y="5616"/>
                  </a:cubicBezTo>
                  <a:cubicBezTo>
                    <a:pt x="3881" y="6048"/>
                    <a:pt x="3206" y="6048"/>
                    <a:pt x="3206" y="6480"/>
                  </a:cubicBezTo>
                  <a:cubicBezTo>
                    <a:pt x="3206" y="6048"/>
                    <a:pt x="2531" y="6048"/>
                    <a:pt x="2531" y="6048"/>
                  </a:cubicBezTo>
                  <a:cubicBezTo>
                    <a:pt x="2531" y="6480"/>
                    <a:pt x="2531" y="6480"/>
                    <a:pt x="2531" y="6912"/>
                  </a:cubicBezTo>
                  <a:cubicBezTo>
                    <a:pt x="2531" y="6912"/>
                    <a:pt x="3881" y="7776"/>
                    <a:pt x="3206" y="7776"/>
                  </a:cubicBezTo>
                  <a:cubicBezTo>
                    <a:pt x="3206" y="8208"/>
                    <a:pt x="3206" y="8208"/>
                    <a:pt x="3206" y="8640"/>
                  </a:cubicBezTo>
                  <a:cubicBezTo>
                    <a:pt x="3206" y="8640"/>
                    <a:pt x="3206" y="8640"/>
                    <a:pt x="3206" y="8640"/>
                  </a:cubicBezTo>
                  <a:cubicBezTo>
                    <a:pt x="2531" y="9072"/>
                    <a:pt x="3206" y="9072"/>
                    <a:pt x="3206" y="9072"/>
                  </a:cubicBezTo>
                  <a:cubicBezTo>
                    <a:pt x="3206" y="9504"/>
                    <a:pt x="3206" y="10368"/>
                    <a:pt x="2531" y="10368"/>
                  </a:cubicBezTo>
                  <a:cubicBezTo>
                    <a:pt x="2531" y="10368"/>
                    <a:pt x="3206" y="10368"/>
                    <a:pt x="3206" y="10368"/>
                  </a:cubicBezTo>
                  <a:cubicBezTo>
                    <a:pt x="3206" y="10800"/>
                    <a:pt x="3206" y="10800"/>
                    <a:pt x="3206" y="10800"/>
                  </a:cubicBezTo>
                  <a:cubicBezTo>
                    <a:pt x="3206" y="10800"/>
                    <a:pt x="3206" y="10800"/>
                    <a:pt x="3206" y="10800"/>
                  </a:cubicBezTo>
                  <a:cubicBezTo>
                    <a:pt x="3206" y="10800"/>
                    <a:pt x="3206" y="11232"/>
                    <a:pt x="3881" y="10800"/>
                  </a:cubicBezTo>
                  <a:cubicBezTo>
                    <a:pt x="3206" y="11664"/>
                    <a:pt x="2531" y="12096"/>
                    <a:pt x="1856" y="12528"/>
                  </a:cubicBezTo>
                  <a:cubicBezTo>
                    <a:pt x="1856" y="12960"/>
                    <a:pt x="1856" y="12528"/>
                    <a:pt x="1181" y="12960"/>
                  </a:cubicBezTo>
                  <a:cubicBezTo>
                    <a:pt x="506" y="12960"/>
                    <a:pt x="1181" y="13392"/>
                    <a:pt x="506" y="13824"/>
                  </a:cubicBezTo>
                  <a:cubicBezTo>
                    <a:pt x="506" y="13392"/>
                    <a:pt x="506" y="13392"/>
                    <a:pt x="506" y="13824"/>
                  </a:cubicBezTo>
                  <a:cubicBezTo>
                    <a:pt x="-169" y="13824"/>
                    <a:pt x="-169" y="13824"/>
                    <a:pt x="506" y="13824"/>
                  </a:cubicBezTo>
                  <a:cubicBezTo>
                    <a:pt x="506" y="14256"/>
                    <a:pt x="1181" y="14256"/>
                    <a:pt x="1181" y="14688"/>
                  </a:cubicBezTo>
                  <a:cubicBezTo>
                    <a:pt x="1856" y="14688"/>
                    <a:pt x="1856" y="14688"/>
                    <a:pt x="2531" y="15120"/>
                  </a:cubicBezTo>
                  <a:cubicBezTo>
                    <a:pt x="2531" y="15120"/>
                    <a:pt x="2531" y="15552"/>
                    <a:pt x="3206" y="15552"/>
                  </a:cubicBezTo>
                  <a:cubicBezTo>
                    <a:pt x="3206" y="15552"/>
                    <a:pt x="3881" y="15552"/>
                    <a:pt x="3881" y="15552"/>
                  </a:cubicBezTo>
                  <a:cubicBezTo>
                    <a:pt x="4556" y="15552"/>
                    <a:pt x="4556" y="15552"/>
                    <a:pt x="5231" y="15552"/>
                  </a:cubicBezTo>
                  <a:cubicBezTo>
                    <a:pt x="5231" y="15552"/>
                    <a:pt x="5906" y="15984"/>
                    <a:pt x="6581" y="15984"/>
                  </a:cubicBezTo>
                  <a:cubicBezTo>
                    <a:pt x="6581" y="15984"/>
                    <a:pt x="7256" y="15984"/>
                    <a:pt x="7256" y="16416"/>
                  </a:cubicBezTo>
                  <a:cubicBezTo>
                    <a:pt x="7931" y="16416"/>
                    <a:pt x="7931" y="17280"/>
                    <a:pt x="8606" y="17280"/>
                  </a:cubicBezTo>
                  <a:cubicBezTo>
                    <a:pt x="9281" y="17712"/>
                    <a:pt x="9956" y="18144"/>
                    <a:pt x="9956" y="18144"/>
                  </a:cubicBezTo>
                  <a:cubicBezTo>
                    <a:pt x="9956" y="18144"/>
                    <a:pt x="9956" y="18144"/>
                    <a:pt x="10631" y="18576"/>
                  </a:cubicBezTo>
                  <a:cubicBezTo>
                    <a:pt x="10631" y="18576"/>
                    <a:pt x="10631" y="18576"/>
                    <a:pt x="10631" y="19008"/>
                  </a:cubicBezTo>
                  <a:cubicBezTo>
                    <a:pt x="10631" y="19008"/>
                    <a:pt x="10631" y="19008"/>
                    <a:pt x="11306" y="19008"/>
                  </a:cubicBezTo>
                  <a:cubicBezTo>
                    <a:pt x="11981" y="19008"/>
                    <a:pt x="11981" y="19008"/>
                    <a:pt x="12656" y="19008"/>
                  </a:cubicBezTo>
                  <a:cubicBezTo>
                    <a:pt x="13331" y="18576"/>
                    <a:pt x="12656" y="19008"/>
                    <a:pt x="13331" y="19008"/>
                  </a:cubicBezTo>
                  <a:cubicBezTo>
                    <a:pt x="13331" y="19008"/>
                    <a:pt x="13331" y="19008"/>
                    <a:pt x="13331" y="19008"/>
                  </a:cubicBezTo>
                  <a:cubicBezTo>
                    <a:pt x="14006" y="19008"/>
                    <a:pt x="14006" y="19008"/>
                    <a:pt x="14006" y="19008"/>
                  </a:cubicBezTo>
                  <a:cubicBezTo>
                    <a:pt x="14681" y="19008"/>
                    <a:pt x="15356" y="19008"/>
                    <a:pt x="15356" y="19440"/>
                  </a:cubicBezTo>
                  <a:cubicBezTo>
                    <a:pt x="16031" y="19440"/>
                    <a:pt x="16031" y="19440"/>
                    <a:pt x="16031" y="19872"/>
                  </a:cubicBezTo>
                  <a:cubicBezTo>
                    <a:pt x="15356" y="19872"/>
                    <a:pt x="15356" y="20304"/>
                    <a:pt x="14681" y="20736"/>
                  </a:cubicBezTo>
                  <a:cubicBezTo>
                    <a:pt x="15356" y="21168"/>
                    <a:pt x="15356" y="20736"/>
                    <a:pt x="15356" y="20736"/>
                  </a:cubicBezTo>
                  <a:cubicBezTo>
                    <a:pt x="16031" y="21168"/>
                    <a:pt x="16031" y="21168"/>
                    <a:pt x="16031" y="21600"/>
                  </a:cubicBezTo>
                  <a:cubicBezTo>
                    <a:pt x="16706" y="20304"/>
                    <a:pt x="16706" y="19440"/>
                    <a:pt x="16706" y="18144"/>
                  </a:cubicBezTo>
                  <a:cubicBezTo>
                    <a:pt x="16706" y="18144"/>
                    <a:pt x="17381" y="17712"/>
                    <a:pt x="16706" y="17280"/>
                  </a:cubicBezTo>
                  <a:cubicBezTo>
                    <a:pt x="16706" y="17280"/>
                    <a:pt x="16706" y="16848"/>
                    <a:pt x="16706" y="16848"/>
                  </a:cubicBezTo>
                  <a:cubicBezTo>
                    <a:pt x="16031" y="15984"/>
                    <a:pt x="15356" y="16416"/>
                    <a:pt x="16031" y="15552"/>
                  </a:cubicBezTo>
                  <a:cubicBezTo>
                    <a:pt x="16031" y="15120"/>
                    <a:pt x="16031" y="15552"/>
                    <a:pt x="16031" y="15120"/>
                  </a:cubicBezTo>
                  <a:cubicBezTo>
                    <a:pt x="16706" y="15120"/>
                    <a:pt x="16706" y="15120"/>
                    <a:pt x="17381" y="15120"/>
                  </a:cubicBezTo>
                  <a:cubicBezTo>
                    <a:pt x="17381" y="15120"/>
                    <a:pt x="18056" y="15120"/>
                    <a:pt x="17381" y="14688"/>
                  </a:cubicBezTo>
                  <a:cubicBezTo>
                    <a:pt x="17381" y="14688"/>
                    <a:pt x="16706" y="14688"/>
                    <a:pt x="16031" y="14688"/>
                  </a:cubicBezTo>
                  <a:cubicBezTo>
                    <a:pt x="16031" y="14256"/>
                    <a:pt x="16031" y="13824"/>
                    <a:pt x="16706" y="13824"/>
                  </a:cubicBezTo>
                  <a:cubicBezTo>
                    <a:pt x="17381" y="13392"/>
                    <a:pt x="18731" y="13824"/>
                    <a:pt x="19406" y="13824"/>
                  </a:cubicBezTo>
                  <a:cubicBezTo>
                    <a:pt x="19406" y="13824"/>
                    <a:pt x="19406" y="13392"/>
                    <a:pt x="19406" y="13392"/>
                  </a:cubicBezTo>
                  <a:cubicBezTo>
                    <a:pt x="19406" y="13392"/>
                    <a:pt x="19406" y="13824"/>
                    <a:pt x="20081" y="13824"/>
                  </a:cubicBezTo>
                  <a:cubicBezTo>
                    <a:pt x="20081" y="13824"/>
                    <a:pt x="20081" y="12960"/>
                    <a:pt x="20756" y="13392"/>
                  </a:cubicBezTo>
                  <a:cubicBezTo>
                    <a:pt x="20756" y="13392"/>
                    <a:pt x="21431" y="13824"/>
                    <a:pt x="21431" y="14256"/>
                  </a:cubicBezTo>
                  <a:cubicBezTo>
                    <a:pt x="21431" y="14256"/>
                    <a:pt x="21431" y="14688"/>
                    <a:pt x="21431" y="14256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Shape">
              <a:extLst>
                <a:ext uri="{FF2B5EF4-FFF2-40B4-BE49-F238E27FC236}">
                  <a16:creationId xmlns:a16="http://schemas.microsoft.com/office/drawing/2014/main" id="{57810B19-9663-446E-9AD1-94974A46FC87}"/>
                </a:ext>
              </a:extLst>
            </p:cNvPr>
            <p:cNvSpPr/>
            <p:nvPr/>
          </p:nvSpPr>
          <p:spPr>
            <a:xfrm>
              <a:off x="4277614" y="1971441"/>
              <a:ext cx="916444" cy="627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343" extrusionOk="0">
                  <a:moveTo>
                    <a:pt x="16835" y="20365"/>
                  </a:moveTo>
                  <a:cubicBezTo>
                    <a:pt x="16835" y="20160"/>
                    <a:pt x="16676" y="20160"/>
                    <a:pt x="16676" y="20365"/>
                  </a:cubicBezTo>
                  <a:cubicBezTo>
                    <a:pt x="16676" y="20160"/>
                    <a:pt x="16676" y="20160"/>
                    <a:pt x="16676" y="20160"/>
                  </a:cubicBezTo>
                  <a:cubicBezTo>
                    <a:pt x="16676" y="20160"/>
                    <a:pt x="16676" y="20160"/>
                    <a:pt x="16676" y="20365"/>
                  </a:cubicBezTo>
                  <a:cubicBezTo>
                    <a:pt x="16518" y="20160"/>
                    <a:pt x="16200" y="20365"/>
                    <a:pt x="16200" y="20365"/>
                  </a:cubicBezTo>
                  <a:cubicBezTo>
                    <a:pt x="16200" y="20365"/>
                    <a:pt x="16200" y="20365"/>
                    <a:pt x="16200" y="20365"/>
                  </a:cubicBezTo>
                  <a:cubicBezTo>
                    <a:pt x="16041" y="20571"/>
                    <a:pt x="15882" y="20777"/>
                    <a:pt x="16041" y="21188"/>
                  </a:cubicBezTo>
                  <a:cubicBezTo>
                    <a:pt x="16041" y="21394"/>
                    <a:pt x="16359" y="21394"/>
                    <a:pt x="16518" y="21188"/>
                  </a:cubicBezTo>
                  <a:cubicBezTo>
                    <a:pt x="16518" y="21188"/>
                    <a:pt x="16676" y="21188"/>
                    <a:pt x="16676" y="20983"/>
                  </a:cubicBezTo>
                  <a:cubicBezTo>
                    <a:pt x="16835" y="20983"/>
                    <a:pt x="16835" y="20365"/>
                    <a:pt x="16835" y="20365"/>
                  </a:cubicBezTo>
                  <a:close/>
                  <a:moveTo>
                    <a:pt x="19376" y="17485"/>
                  </a:moveTo>
                  <a:cubicBezTo>
                    <a:pt x="19376" y="17485"/>
                    <a:pt x="19376" y="17485"/>
                    <a:pt x="19376" y="17485"/>
                  </a:cubicBezTo>
                  <a:cubicBezTo>
                    <a:pt x="19535" y="17485"/>
                    <a:pt x="19376" y="17485"/>
                    <a:pt x="19376" y="17485"/>
                  </a:cubicBezTo>
                  <a:close/>
                  <a:moveTo>
                    <a:pt x="20488" y="14194"/>
                  </a:moveTo>
                  <a:cubicBezTo>
                    <a:pt x="20488" y="14194"/>
                    <a:pt x="20329" y="14194"/>
                    <a:pt x="20329" y="14400"/>
                  </a:cubicBezTo>
                  <a:cubicBezTo>
                    <a:pt x="20488" y="14400"/>
                    <a:pt x="20488" y="14400"/>
                    <a:pt x="20488" y="14400"/>
                  </a:cubicBezTo>
                  <a:cubicBezTo>
                    <a:pt x="20488" y="14400"/>
                    <a:pt x="20488" y="14400"/>
                    <a:pt x="20488" y="14194"/>
                  </a:cubicBezTo>
                  <a:close/>
                  <a:moveTo>
                    <a:pt x="20488" y="14194"/>
                  </a:moveTo>
                  <a:cubicBezTo>
                    <a:pt x="20488" y="14194"/>
                    <a:pt x="20488" y="14194"/>
                    <a:pt x="20488" y="14194"/>
                  </a:cubicBezTo>
                  <a:cubicBezTo>
                    <a:pt x="20488" y="14194"/>
                    <a:pt x="20488" y="14194"/>
                    <a:pt x="20488" y="14194"/>
                  </a:cubicBezTo>
                  <a:close/>
                  <a:moveTo>
                    <a:pt x="20012" y="13165"/>
                  </a:moveTo>
                  <a:cubicBezTo>
                    <a:pt x="19853" y="13165"/>
                    <a:pt x="19853" y="12960"/>
                    <a:pt x="19694" y="12960"/>
                  </a:cubicBezTo>
                  <a:cubicBezTo>
                    <a:pt x="19853" y="13165"/>
                    <a:pt x="20012" y="13165"/>
                    <a:pt x="20012" y="13165"/>
                  </a:cubicBezTo>
                  <a:cubicBezTo>
                    <a:pt x="20012" y="13165"/>
                    <a:pt x="20012" y="13165"/>
                    <a:pt x="20012" y="13165"/>
                  </a:cubicBezTo>
                  <a:close/>
                  <a:moveTo>
                    <a:pt x="21441" y="4937"/>
                  </a:moveTo>
                  <a:cubicBezTo>
                    <a:pt x="21441" y="4731"/>
                    <a:pt x="21441" y="4731"/>
                    <a:pt x="21441" y="4525"/>
                  </a:cubicBezTo>
                  <a:cubicBezTo>
                    <a:pt x="21441" y="4525"/>
                    <a:pt x="21441" y="4320"/>
                    <a:pt x="21441" y="4320"/>
                  </a:cubicBezTo>
                  <a:cubicBezTo>
                    <a:pt x="21441" y="4114"/>
                    <a:pt x="21441" y="4114"/>
                    <a:pt x="21441" y="3908"/>
                  </a:cubicBezTo>
                  <a:cubicBezTo>
                    <a:pt x="21441" y="3908"/>
                    <a:pt x="21282" y="3703"/>
                    <a:pt x="21282" y="3703"/>
                  </a:cubicBezTo>
                  <a:cubicBezTo>
                    <a:pt x="21282" y="3497"/>
                    <a:pt x="21441" y="3497"/>
                    <a:pt x="21441" y="3497"/>
                  </a:cubicBezTo>
                  <a:cubicBezTo>
                    <a:pt x="21441" y="3291"/>
                    <a:pt x="21441" y="3291"/>
                    <a:pt x="21282" y="3291"/>
                  </a:cubicBezTo>
                  <a:cubicBezTo>
                    <a:pt x="21282" y="3291"/>
                    <a:pt x="21282" y="3085"/>
                    <a:pt x="21282" y="3085"/>
                  </a:cubicBezTo>
                  <a:cubicBezTo>
                    <a:pt x="21124" y="2880"/>
                    <a:pt x="20965" y="3085"/>
                    <a:pt x="20806" y="3085"/>
                  </a:cubicBezTo>
                  <a:cubicBezTo>
                    <a:pt x="20806" y="3085"/>
                    <a:pt x="20647" y="3085"/>
                    <a:pt x="20647" y="3291"/>
                  </a:cubicBezTo>
                  <a:cubicBezTo>
                    <a:pt x="20488" y="3291"/>
                    <a:pt x="20647" y="3291"/>
                    <a:pt x="20488" y="3291"/>
                  </a:cubicBezTo>
                  <a:cubicBezTo>
                    <a:pt x="20171" y="3497"/>
                    <a:pt x="20012" y="3497"/>
                    <a:pt x="19853" y="3291"/>
                  </a:cubicBezTo>
                  <a:cubicBezTo>
                    <a:pt x="19853" y="3291"/>
                    <a:pt x="19853" y="3085"/>
                    <a:pt x="19694" y="3085"/>
                  </a:cubicBezTo>
                  <a:cubicBezTo>
                    <a:pt x="19694" y="2880"/>
                    <a:pt x="19694" y="2880"/>
                    <a:pt x="19535" y="2880"/>
                  </a:cubicBezTo>
                  <a:cubicBezTo>
                    <a:pt x="19535" y="2880"/>
                    <a:pt x="19535" y="2674"/>
                    <a:pt x="19535" y="2674"/>
                  </a:cubicBezTo>
                  <a:cubicBezTo>
                    <a:pt x="19376" y="2674"/>
                    <a:pt x="19376" y="2674"/>
                    <a:pt x="19218" y="2674"/>
                  </a:cubicBezTo>
                  <a:cubicBezTo>
                    <a:pt x="19218" y="2468"/>
                    <a:pt x="19059" y="2468"/>
                    <a:pt x="18900" y="2468"/>
                  </a:cubicBezTo>
                  <a:cubicBezTo>
                    <a:pt x="18900" y="2468"/>
                    <a:pt x="18741" y="2263"/>
                    <a:pt x="18741" y="2263"/>
                  </a:cubicBezTo>
                  <a:cubicBezTo>
                    <a:pt x="18582" y="2263"/>
                    <a:pt x="18424" y="2263"/>
                    <a:pt x="18265" y="2263"/>
                  </a:cubicBezTo>
                  <a:cubicBezTo>
                    <a:pt x="18106" y="2057"/>
                    <a:pt x="18106" y="2057"/>
                    <a:pt x="18106" y="2057"/>
                  </a:cubicBezTo>
                  <a:cubicBezTo>
                    <a:pt x="17947" y="1851"/>
                    <a:pt x="17947" y="1851"/>
                    <a:pt x="17947" y="1851"/>
                  </a:cubicBezTo>
                  <a:cubicBezTo>
                    <a:pt x="17788" y="1645"/>
                    <a:pt x="17788" y="1645"/>
                    <a:pt x="17788" y="1645"/>
                  </a:cubicBezTo>
                  <a:cubicBezTo>
                    <a:pt x="17629" y="1440"/>
                    <a:pt x="16200" y="-206"/>
                    <a:pt x="16200" y="205"/>
                  </a:cubicBezTo>
                  <a:cubicBezTo>
                    <a:pt x="16041" y="205"/>
                    <a:pt x="15882" y="0"/>
                    <a:pt x="15724" y="0"/>
                  </a:cubicBezTo>
                  <a:cubicBezTo>
                    <a:pt x="15565" y="0"/>
                    <a:pt x="15406" y="0"/>
                    <a:pt x="15247" y="0"/>
                  </a:cubicBezTo>
                  <a:cubicBezTo>
                    <a:pt x="15088" y="0"/>
                    <a:pt x="14929" y="0"/>
                    <a:pt x="14771" y="0"/>
                  </a:cubicBezTo>
                  <a:cubicBezTo>
                    <a:pt x="14771" y="205"/>
                    <a:pt x="14612" y="411"/>
                    <a:pt x="14612" y="411"/>
                  </a:cubicBezTo>
                  <a:cubicBezTo>
                    <a:pt x="14612" y="617"/>
                    <a:pt x="14771" y="411"/>
                    <a:pt x="14771" y="411"/>
                  </a:cubicBezTo>
                  <a:cubicBezTo>
                    <a:pt x="14929" y="617"/>
                    <a:pt x="14929" y="617"/>
                    <a:pt x="14929" y="617"/>
                  </a:cubicBezTo>
                  <a:cubicBezTo>
                    <a:pt x="15088" y="823"/>
                    <a:pt x="14929" y="823"/>
                    <a:pt x="14929" y="1234"/>
                  </a:cubicBezTo>
                  <a:cubicBezTo>
                    <a:pt x="14929" y="1234"/>
                    <a:pt x="14929" y="1440"/>
                    <a:pt x="14929" y="1645"/>
                  </a:cubicBezTo>
                  <a:cubicBezTo>
                    <a:pt x="14929" y="1645"/>
                    <a:pt x="14929" y="1645"/>
                    <a:pt x="14929" y="1851"/>
                  </a:cubicBezTo>
                  <a:cubicBezTo>
                    <a:pt x="14929" y="1851"/>
                    <a:pt x="15088" y="1851"/>
                    <a:pt x="15088" y="1851"/>
                  </a:cubicBezTo>
                  <a:cubicBezTo>
                    <a:pt x="15088" y="2057"/>
                    <a:pt x="15088" y="2057"/>
                    <a:pt x="14929" y="2057"/>
                  </a:cubicBezTo>
                  <a:cubicBezTo>
                    <a:pt x="14929" y="2057"/>
                    <a:pt x="14771" y="2263"/>
                    <a:pt x="14771" y="2263"/>
                  </a:cubicBezTo>
                  <a:cubicBezTo>
                    <a:pt x="14612" y="2263"/>
                    <a:pt x="14294" y="2263"/>
                    <a:pt x="14135" y="2057"/>
                  </a:cubicBezTo>
                  <a:cubicBezTo>
                    <a:pt x="14135" y="2263"/>
                    <a:pt x="14294" y="2468"/>
                    <a:pt x="14294" y="2674"/>
                  </a:cubicBezTo>
                  <a:cubicBezTo>
                    <a:pt x="14294" y="2880"/>
                    <a:pt x="14294" y="3085"/>
                    <a:pt x="14135" y="3085"/>
                  </a:cubicBezTo>
                  <a:cubicBezTo>
                    <a:pt x="14294" y="3085"/>
                    <a:pt x="14294" y="3291"/>
                    <a:pt x="14453" y="3291"/>
                  </a:cubicBezTo>
                  <a:cubicBezTo>
                    <a:pt x="14453" y="3291"/>
                    <a:pt x="14453" y="3291"/>
                    <a:pt x="14453" y="3291"/>
                  </a:cubicBezTo>
                  <a:cubicBezTo>
                    <a:pt x="14771" y="3291"/>
                    <a:pt x="14929" y="3291"/>
                    <a:pt x="14929" y="3497"/>
                  </a:cubicBezTo>
                  <a:cubicBezTo>
                    <a:pt x="15088" y="3291"/>
                    <a:pt x="15088" y="3085"/>
                    <a:pt x="15247" y="3291"/>
                  </a:cubicBezTo>
                  <a:cubicBezTo>
                    <a:pt x="15406" y="3291"/>
                    <a:pt x="15406" y="3291"/>
                    <a:pt x="15565" y="3291"/>
                  </a:cubicBezTo>
                  <a:cubicBezTo>
                    <a:pt x="15565" y="3497"/>
                    <a:pt x="16200" y="3908"/>
                    <a:pt x="16200" y="3908"/>
                  </a:cubicBezTo>
                  <a:cubicBezTo>
                    <a:pt x="16200" y="4114"/>
                    <a:pt x="15724" y="3908"/>
                    <a:pt x="15565" y="3908"/>
                  </a:cubicBezTo>
                  <a:cubicBezTo>
                    <a:pt x="15565" y="3908"/>
                    <a:pt x="15406" y="4114"/>
                    <a:pt x="15406" y="4114"/>
                  </a:cubicBezTo>
                  <a:cubicBezTo>
                    <a:pt x="15406" y="4114"/>
                    <a:pt x="15247" y="3908"/>
                    <a:pt x="15247" y="4114"/>
                  </a:cubicBezTo>
                  <a:cubicBezTo>
                    <a:pt x="15247" y="4114"/>
                    <a:pt x="15088" y="4114"/>
                    <a:pt x="15088" y="4320"/>
                  </a:cubicBezTo>
                  <a:cubicBezTo>
                    <a:pt x="14929" y="4525"/>
                    <a:pt x="15088" y="4525"/>
                    <a:pt x="14929" y="4731"/>
                  </a:cubicBezTo>
                  <a:cubicBezTo>
                    <a:pt x="14929" y="4731"/>
                    <a:pt x="14771" y="4731"/>
                    <a:pt x="14612" y="4731"/>
                  </a:cubicBezTo>
                  <a:cubicBezTo>
                    <a:pt x="14453" y="4731"/>
                    <a:pt x="14612" y="4731"/>
                    <a:pt x="14453" y="4937"/>
                  </a:cubicBezTo>
                  <a:cubicBezTo>
                    <a:pt x="14453" y="4937"/>
                    <a:pt x="14453" y="5143"/>
                    <a:pt x="14294" y="5143"/>
                  </a:cubicBezTo>
                  <a:cubicBezTo>
                    <a:pt x="14294" y="5143"/>
                    <a:pt x="13976" y="5143"/>
                    <a:pt x="13976" y="5143"/>
                  </a:cubicBezTo>
                  <a:cubicBezTo>
                    <a:pt x="13818" y="5143"/>
                    <a:pt x="13818" y="4937"/>
                    <a:pt x="13818" y="4937"/>
                  </a:cubicBezTo>
                  <a:cubicBezTo>
                    <a:pt x="13659" y="4937"/>
                    <a:pt x="13500" y="5143"/>
                    <a:pt x="13500" y="5348"/>
                  </a:cubicBezTo>
                  <a:cubicBezTo>
                    <a:pt x="13659" y="5554"/>
                    <a:pt x="13976" y="5554"/>
                    <a:pt x="13976" y="5760"/>
                  </a:cubicBezTo>
                  <a:cubicBezTo>
                    <a:pt x="13976" y="5965"/>
                    <a:pt x="13659" y="5965"/>
                    <a:pt x="13659" y="6171"/>
                  </a:cubicBezTo>
                  <a:cubicBezTo>
                    <a:pt x="13500" y="6377"/>
                    <a:pt x="13500" y="6377"/>
                    <a:pt x="13341" y="6377"/>
                  </a:cubicBezTo>
                  <a:cubicBezTo>
                    <a:pt x="13182" y="6583"/>
                    <a:pt x="12865" y="6583"/>
                    <a:pt x="12547" y="6583"/>
                  </a:cubicBezTo>
                  <a:cubicBezTo>
                    <a:pt x="12388" y="6788"/>
                    <a:pt x="12229" y="6788"/>
                    <a:pt x="11912" y="6994"/>
                  </a:cubicBezTo>
                  <a:cubicBezTo>
                    <a:pt x="11753" y="6994"/>
                    <a:pt x="11753" y="6994"/>
                    <a:pt x="11594" y="6994"/>
                  </a:cubicBezTo>
                  <a:cubicBezTo>
                    <a:pt x="11435" y="6994"/>
                    <a:pt x="11594" y="6994"/>
                    <a:pt x="11435" y="6994"/>
                  </a:cubicBezTo>
                  <a:cubicBezTo>
                    <a:pt x="11435" y="6788"/>
                    <a:pt x="11276" y="6994"/>
                    <a:pt x="11276" y="6994"/>
                  </a:cubicBezTo>
                  <a:cubicBezTo>
                    <a:pt x="10959" y="6994"/>
                    <a:pt x="10800" y="6788"/>
                    <a:pt x="10641" y="6788"/>
                  </a:cubicBezTo>
                  <a:cubicBezTo>
                    <a:pt x="10482" y="6583"/>
                    <a:pt x="10324" y="6583"/>
                    <a:pt x="10324" y="6583"/>
                  </a:cubicBezTo>
                  <a:cubicBezTo>
                    <a:pt x="10165" y="6377"/>
                    <a:pt x="9847" y="6583"/>
                    <a:pt x="9688" y="6583"/>
                  </a:cubicBezTo>
                  <a:cubicBezTo>
                    <a:pt x="9371" y="6377"/>
                    <a:pt x="9212" y="6377"/>
                    <a:pt x="8894" y="6377"/>
                  </a:cubicBezTo>
                  <a:cubicBezTo>
                    <a:pt x="8735" y="6377"/>
                    <a:pt x="8418" y="6377"/>
                    <a:pt x="8259" y="6377"/>
                  </a:cubicBezTo>
                  <a:cubicBezTo>
                    <a:pt x="8100" y="6377"/>
                    <a:pt x="8100" y="6171"/>
                    <a:pt x="7941" y="5965"/>
                  </a:cubicBezTo>
                  <a:cubicBezTo>
                    <a:pt x="7782" y="5965"/>
                    <a:pt x="7624" y="5760"/>
                    <a:pt x="7624" y="5554"/>
                  </a:cubicBezTo>
                  <a:cubicBezTo>
                    <a:pt x="7624" y="5554"/>
                    <a:pt x="7624" y="5554"/>
                    <a:pt x="7465" y="5554"/>
                  </a:cubicBezTo>
                  <a:cubicBezTo>
                    <a:pt x="7465" y="5348"/>
                    <a:pt x="7306" y="5348"/>
                    <a:pt x="7306" y="5348"/>
                  </a:cubicBezTo>
                  <a:cubicBezTo>
                    <a:pt x="7147" y="5348"/>
                    <a:pt x="6829" y="5143"/>
                    <a:pt x="6512" y="5143"/>
                  </a:cubicBezTo>
                  <a:cubicBezTo>
                    <a:pt x="6353" y="5143"/>
                    <a:pt x="6035" y="4937"/>
                    <a:pt x="5876" y="4937"/>
                  </a:cubicBezTo>
                  <a:cubicBezTo>
                    <a:pt x="5718" y="4937"/>
                    <a:pt x="5718" y="4937"/>
                    <a:pt x="5559" y="4731"/>
                  </a:cubicBezTo>
                  <a:cubicBezTo>
                    <a:pt x="5559" y="4731"/>
                    <a:pt x="5559" y="4525"/>
                    <a:pt x="5559" y="4525"/>
                  </a:cubicBezTo>
                  <a:cubicBezTo>
                    <a:pt x="5559" y="4525"/>
                    <a:pt x="5559" y="4320"/>
                    <a:pt x="5559" y="4320"/>
                  </a:cubicBezTo>
                  <a:cubicBezTo>
                    <a:pt x="5559" y="4320"/>
                    <a:pt x="5559" y="4320"/>
                    <a:pt x="5559" y="4114"/>
                  </a:cubicBezTo>
                  <a:cubicBezTo>
                    <a:pt x="5559" y="4114"/>
                    <a:pt x="5559" y="4114"/>
                    <a:pt x="5400" y="3908"/>
                  </a:cubicBezTo>
                  <a:cubicBezTo>
                    <a:pt x="5400" y="3908"/>
                    <a:pt x="5400" y="3703"/>
                    <a:pt x="5241" y="3703"/>
                  </a:cubicBezTo>
                  <a:cubicBezTo>
                    <a:pt x="5082" y="3497"/>
                    <a:pt x="5082" y="3291"/>
                    <a:pt x="4924" y="3291"/>
                  </a:cubicBezTo>
                  <a:cubicBezTo>
                    <a:pt x="4924" y="3291"/>
                    <a:pt x="4924" y="3291"/>
                    <a:pt x="4765" y="3291"/>
                  </a:cubicBezTo>
                  <a:cubicBezTo>
                    <a:pt x="4765" y="3291"/>
                    <a:pt x="4765" y="3291"/>
                    <a:pt x="4606" y="3291"/>
                  </a:cubicBezTo>
                  <a:cubicBezTo>
                    <a:pt x="4447" y="3085"/>
                    <a:pt x="4288" y="3085"/>
                    <a:pt x="4129" y="2880"/>
                  </a:cubicBezTo>
                  <a:cubicBezTo>
                    <a:pt x="4129" y="2880"/>
                    <a:pt x="4129" y="2880"/>
                    <a:pt x="3971" y="2880"/>
                  </a:cubicBezTo>
                  <a:cubicBezTo>
                    <a:pt x="3971" y="2880"/>
                    <a:pt x="3971" y="2880"/>
                    <a:pt x="3971" y="2880"/>
                  </a:cubicBezTo>
                  <a:cubicBezTo>
                    <a:pt x="3971" y="2674"/>
                    <a:pt x="3971" y="2674"/>
                    <a:pt x="3812" y="2674"/>
                  </a:cubicBezTo>
                  <a:cubicBezTo>
                    <a:pt x="3812" y="2674"/>
                    <a:pt x="3971" y="2674"/>
                    <a:pt x="3812" y="2468"/>
                  </a:cubicBezTo>
                  <a:cubicBezTo>
                    <a:pt x="3812" y="2468"/>
                    <a:pt x="3812" y="2468"/>
                    <a:pt x="3653" y="2468"/>
                  </a:cubicBezTo>
                  <a:cubicBezTo>
                    <a:pt x="3653" y="2468"/>
                    <a:pt x="3494" y="2468"/>
                    <a:pt x="3494" y="2674"/>
                  </a:cubicBezTo>
                  <a:cubicBezTo>
                    <a:pt x="3494" y="2674"/>
                    <a:pt x="3494" y="2674"/>
                    <a:pt x="3494" y="2880"/>
                  </a:cubicBezTo>
                  <a:cubicBezTo>
                    <a:pt x="3335" y="3085"/>
                    <a:pt x="3176" y="2880"/>
                    <a:pt x="3176" y="3291"/>
                  </a:cubicBezTo>
                  <a:cubicBezTo>
                    <a:pt x="3335" y="3497"/>
                    <a:pt x="3494" y="3703"/>
                    <a:pt x="3335" y="3703"/>
                  </a:cubicBezTo>
                  <a:cubicBezTo>
                    <a:pt x="3335" y="3703"/>
                    <a:pt x="3176" y="3908"/>
                    <a:pt x="3176" y="3908"/>
                  </a:cubicBezTo>
                  <a:cubicBezTo>
                    <a:pt x="3176" y="3908"/>
                    <a:pt x="3018" y="3908"/>
                    <a:pt x="3018" y="3908"/>
                  </a:cubicBezTo>
                  <a:cubicBezTo>
                    <a:pt x="3018" y="3703"/>
                    <a:pt x="2541" y="3703"/>
                    <a:pt x="2382" y="3703"/>
                  </a:cubicBezTo>
                  <a:cubicBezTo>
                    <a:pt x="2382" y="3703"/>
                    <a:pt x="2382" y="4320"/>
                    <a:pt x="2382" y="4525"/>
                  </a:cubicBezTo>
                  <a:cubicBezTo>
                    <a:pt x="2382" y="4525"/>
                    <a:pt x="2382" y="4731"/>
                    <a:pt x="2541" y="4731"/>
                  </a:cubicBezTo>
                  <a:cubicBezTo>
                    <a:pt x="2541" y="4731"/>
                    <a:pt x="2700" y="4731"/>
                    <a:pt x="2541" y="4937"/>
                  </a:cubicBezTo>
                  <a:cubicBezTo>
                    <a:pt x="2541" y="4937"/>
                    <a:pt x="2382" y="4731"/>
                    <a:pt x="2224" y="4731"/>
                  </a:cubicBezTo>
                  <a:cubicBezTo>
                    <a:pt x="2224" y="4731"/>
                    <a:pt x="1747" y="4937"/>
                    <a:pt x="1747" y="4937"/>
                  </a:cubicBezTo>
                  <a:cubicBezTo>
                    <a:pt x="1588" y="5143"/>
                    <a:pt x="1747" y="5143"/>
                    <a:pt x="1906" y="5143"/>
                  </a:cubicBezTo>
                  <a:cubicBezTo>
                    <a:pt x="1747" y="5348"/>
                    <a:pt x="2065" y="5965"/>
                    <a:pt x="2224" y="5965"/>
                  </a:cubicBezTo>
                  <a:cubicBezTo>
                    <a:pt x="2224" y="5965"/>
                    <a:pt x="2224" y="6171"/>
                    <a:pt x="2224" y="6171"/>
                  </a:cubicBezTo>
                  <a:cubicBezTo>
                    <a:pt x="2224" y="6171"/>
                    <a:pt x="2065" y="6171"/>
                    <a:pt x="2224" y="6377"/>
                  </a:cubicBezTo>
                  <a:cubicBezTo>
                    <a:pt x="1906" y="6377"/>
                    <a:pt x="2224" y="6788"/>
                    <a:pt x="2224" y="6788"/>
                  </a:cubicBezTo>
                  <a:cubicBezTo>
                    <a:pt x="2224" y="6788"/>
                    <a:pt x="2065" y="6994"/>
                    <a:pt x="2065" y="6994"/>
                  </a:cubicBezTo>
                  <a:cubicBezTo>
                    <a:pt x="1906" y="6994"/>
                    <a:pt x="1906" y="6994"/>
                    <a:pt x="1747" y="6994"/>
                  </a:cubicBezTo>
                  <a:cubicBezTo>
                    <a:pt x="1747" y="6994"/>
                    <a:pt x="1588" y="7200"/>
                    <a:pt x="1588" y="7200"/>
                  </a:cubicBezTo>
                  <a:cubicBezTo>
                    <a:pt x="1588" y="7200"/>
                    <a:pt x="1588" y="7200"/>
                    <a:pt x="1588" y="7200"/>
                  </a:cubicBezTo>
                  <a:cubicBezTo>
                    <a:pt x="1429" y="7405"/>
                    <a:pt x="1429" y="7405"/>
                    <a:pt x="1271" y="7405"/>
                  </a:cubicBezTo>
                  <a:cubicBezTo>
                    <a:pt x="1271" y="7405"/>
                    <a:pt x="1112" y="7405"/>
                    <a:pt x="1112" y="7405"/>
                  </a:cubicBezTo>
                  <a:cubicBezTo>
                    <a:pt x="953" y="7611"/>
                    <a:pt x="1112" y="7817"/>
                    <a:pt x="953" y="7817"/>
                  </a:cubicBezTo>
                  <a:cubicBezTo>
                    <a:pt x="794" y="7817"/>
                    <a:pt x="794" y="7817"/>
                    <a:pt x="794" y="7817"/>
                  </a:cubicBezTo>
                  <a:cubicBezTo>
                    <a:pt x="635" y="7817"/>
                    <a:pt x="635" y="7611"/>
                    <a:pt x="635" y="7611"/>
                  </a:cubicBezTo>
                  <a:cubicBezTo>
                    <a:pt x="635" y="7611"/>
                    <a:pt x="476" y="7817"/>
                    <a:pt x="476" y="7817"/>
                  </a:cubicBezTo>
                  <a:cubicBezTo>
                    <a:pt x="318" y="7817"/>
                    <a:pt x="318" y="7611"/>
                    <a:pt x="318" y="7817"/>
                  </a:cubicBezTo>
                  <a:cubicBezTo>
                    <a:pt x="318" y="7817"/>
                    <a:pt x="0" y="8023"/>
                    <a:pt x="0" y="8023"/>
                  </a:cubicBezTo>
                  <a:cubicBezTo>
                    <a:pt x="0" y="8023"/>
                    <a:pt x="159" y="8228"/>
                    <a:pt x="159" y="8228"/>
                  </a:cubicBezTo>
                  <a:cubicBezTo>
                    <a:pt x="159" y="8228"/>
                    <a:pt x="0" y="8228"/>
                    <a:pt x="0" y="8228"/>
                  </a:cubicBezTo>
                  <a:cubicBezTo>
                    <a:pt x="0" y="8434"/>
                    <a:pt x="159" y="8434"/>
                    <a:pt x="159" y="8640"/>
                  </a:cubicBezTo>
                  <a:cubicBezTo>
                    <a:pt x="159" y="8640"/>
                    <a:pt x="159" y="8640"/>
                    <a:pt x="159" y="8640"/>
                  </a:cubicBezTo>
                  <a:cubicBezTo>
                    <a:pt x="159" y="8845"/>
                    <a:pt x="159" y="8845"/>
                    <a:pt x="318" y="8845"/>
                  </a:cubicBezTo>
                  <a:cubicBezTo>
                    <a:pt x="318" y="8845"/>
                    <a:pt x="318" y="8845"/>
                    <a:pt x="318" y="8845"/>
                  </a:cubicBezTo>
                  <a:cubicBezTo>
                    <a:pt x="476" y="8845"/>
                    <a:pt x="476" y="8845"/>
                    <a:pt x="635" y="8845"/>
                  </a:cubicBezTo>
                  <a:cubicBezTo>
                    <a:pt x="635" y="9051"/>
                    <a:pt x="635" y="9257"/>
                    <a:pt x="635" y="9257"/>
                  </a:cubicBezTo>
                  <a:cubicBezTo>
                    <a:pt x="794" y="9463"/>
                    <a:pt x="794" y="9463"/>
                    <a:pt x="794" y="9463"/>
                  </a:cubicBezTo>
                  <a:cubicBezTo>
                    <a:pt x="794" y="9668"/>
                    <a:pt x="794" y="9463"/>
                    <a:pt x="794" y="9668"/>
                  </a:cubicBezTo>
                  <a:cubicBezTo>
                    <a:pt x="794" y="9668"/>
                    <a:pt x="635" y="9668"/>
                    <a:pt x="635" y="9668"/>
                  </a:cubicBezTo>
                  <a:cubicBezTo>
                    <a:pt x="635" y="9874"/>
                    <a:pt x="794" y="9874"/>
                    <a:pt x="953" y="9874"/>
                  </a:cubicBezTo>
                  <a:cubicBezTo>
                    <a:pt x="953" y="9874"/>
                    <a:pt x="953" y="10080"/>
                    <a:pt x="1112" y="10080"/>
                  </a:cubicBezTo>
                  <a:cubicBezTo>
                    <a:pt x="1112" y="10080"/>
                    <a:pt x="1112" y="10080"/>
                    <a:pt x="1112" y="10080"/>
                  </a:cubicBezTo>
                  <a:cubicBezTo>
                    <a:pt x="1271" y="10080"/>
                    <a:pt x="1271" y="10080"/>
                    <a:pt x="1271" y="10285"/>
                  </a:cubicBezTo>
                  <a:cubicBezTo>
                    <a:pt x="1271" y="10285"/>
                    <a:pt x="1271" y="10285"/>
                    <a:pt x="1271" y="10491"/>
                  </a:cubicBezTo>
                  <a:cubicBezTo>
                    <a:pt x="1429" y="10491"/>
                    <a:pt x="1429" y="10491"/>
                    <a:pt x="1429" y="10491"/>
                  </a:cubicBezTo>
                  <a:cubicBezTo>
                    <a:pt x="1429" y="10491"/>
                    <a:pt x="1588" y="10491"/>
                    <a:pt x="1588" y="10491"/>
                  </a:cubicBezTo>
                  <a:cubicBezTo>
                    <a:pt x="1588" y="10491"/>
                    <a:pt x="1588" y="10697"/>
                    <a:pt x="1588" y="10697"/>
                  </a:cubicBezTo>
                  <a:cubicBezTo>
                    <a:pt x="1747" y="10697"/>
                    <a:pt x="1906" y="10697"/>
                    <a:pt x="1906" y="10697"/>
                  </a:cubicBezTo>
                  <a:cubicBezTo>
                    <a:pt x="2065" y="10697"/>
                    <a:pt x="2224" y="10697"/>
                    <a:pt x="2224" y="10697"/>
                  </a:cubicBezTo>
                  <a:cubicBezTo>
                    <a:pt x="2224" y="10697"/>
                    <a:pt x="2224" y="11108"/>
                    <a:pt x="2224" y="11108"/>
                  </a:cubicBezTo>
                  <a:cubicBezTo>
                    <a:pt x="2382" y="11108"/>
                    <a:pt x="2382" y="11314"/>
                    <a:pt x="2382" y="11314"/>
                  </a:cubicBezTo>
                  <a:cubicBezTo>
                    <a:pt x="2541" y="11314"/>
                    <a:pt x="2700" y="11314"/>
                    <a:pt x="2700" y="11520"/>
                  </a:cubicBezTo>
                  <a:cubicBezTo>
                    <a:pt x="2700" y="11520"/>
                    <a:pt x="2541" y="11520"/>
                    <a:pt x="2541" y="11725"/>
                  </a:cubicBezTo>
                  <a:cubicBezTo>
                    <a:pt x="2541" y="11725"/>
                    <a:pt x="2700" y="11931"/>
                    <a:pt x="2700" y="11931"/>
                  </a:cubicBezTo>
                  <a:cubicBezTo>
                    <a:pt x="2700" y="12137"/>
                    <a:pt x="2859" y="12137"/>
                    <a:pt x="2859" y="12343"/>
                  </a:cubicBezTo>
                  <a:cubicBezTo>
                    <a:pt x="2859" y="12343"/>
                    <a:pt x="3018" y="12548"/>
                    <a:pt x="3018" y="12548"/>
                  </a:cubicBezTo>
                  <a:cubicBezTo>
                    <a:pt x="2859" y="12754"/>
                    <a:pt x="2859" y="12548"/>
                    <a:pt x="2700" y="12548"/>
                  </a:cubicBezTo>
                  <a:cubicBezTo>
                    <a:pt x="2700" y="12754"/>
                    <a:pt x="2700" y="12754"/>
                    <a:pt x="2859" y="12960"/>
                  </a:cubicBezTo>
                  <a:cubicBezTo>
                    <a:pt x="2859" y="12960"/>
                    <a:pt x="2859" y="13165"/>
                    <a:pt x="2859" y="13165"/>
                  </a:cubicBezTo>
                  <a:cubicBezTo>
                    <a:pt x="3018" y="13371"/>
                    <a:pt x="2859" y="13371"/>
                    <a:pt x="3018" y="13371"/>
                  </a:cubicBezTo>
                  <a:cubicBezTo>
                    <a:pt x="3018" y="13371"/>
                    <a:pt x="3018" y="13165"/>
                    <a:pt x="3018" y="13371"/>
                  </a:cubicBezTo>
                  <a:cubicBezTo>
                    <a:pt x="3018" y="13371"/>
                    <a:pt x="3176" y="13371"/>
                    <a:pt x="3176" y="13371"/>
                  </a:cubicBezTo>
                  <a:cubicBezTo>
                    <a:pt x="3176" y="13577"/>
                    <a:pt x="3335" y="13577"/>
                    <a:pt x="3335" y="13577"/>
                  </a:cubicBezTo>
                  <a:cubicBezTo>
                    <a:pt x="3494" y="13577"/>
                    <a:pt x="3494" y="13783"/>
                    <a:pt x="3494" y="13783"/>
                  </a:cubicBezTo>
                  <a:cubicBezTo>
                    <a:pt x="3653" y="13988"/>
                    <a:pt x="3812" y="13988"/>
                    <a:pt x="3812" y="13988"/>
                  </a:cubicBezTo>
                  <a:cubicBezTo>
                    <a:pt x="3971" y="14194"/>
                    <a:pt x="3971" y="14194"/>
                    <a:pt x="3971" y="13988"/>
                  </a:cubicBezTo>
                  <a:cubicBezTo>
                    <a:pt x="4129" y="13988"/>
                    <a:pt x="4129" y="13783"/>
                    <a:pt x="4288" y="13988"/>
                  </a:cubicBezTo>
                  <a:cubicBezTo>
                    <a:pt x="4447" y="13988"/>
                    <a:pt x="4447" y="14194"/>
                    <a:pt x="4606" y="14194"/>
                  </a:cubicBezTo>
                  <a:cubicBezTo>
                    <a:pt x="4606" y="14194"/>
                    <a:pt x="4765" y="14400"/>
                    <a:pt x="4765" y="14400"/>
                  </a:cubicBezTo>
                  <a:cubicBezTo>
                    <a:pt x="4924" y="14400"/>
                    <a:pt x="4924" y="14605"/>
                    <a:pt x="4924" y="14605"/>
                  </a:cubicBezTo>
                  <a:cubicBezTo>
                    <a:pt x="5082" y="14605"/>
                    <a:pt x="5082" y="14605"/>
                    <a:pt x="5082" y="14605"/>
                  </a:cubicBezTo>
                  <a:cubicBezTo>
                    <a:pt x="5241" y="14605"/>
                    <a:pt x="5241" y="14605"/>
                    <a:pt x="5241" y="14811"/>
                  </a:cubicBezTo>
                  <a:cubicBezTo>
                    <a:pt x="5400" y="15017"/>
                    <a:pt x="5559" y="15017"/>
                    <a:pt x="5559" y="15017"/>
                  </a:cubicBezTo>
                  <a:cubicBezTo>
                    <a:pt x="5559" y="15017"/>
                    <a:pt x="5718" y="15017"/>
                    <a:pt x="5718" y="15017"/>
                  </a:cubicBezTo>
                  <a:cubicBezTo>
                    <a:pt x="5718" y="15017"/>
                    <a:pt x="5718" y="15223"/>
                    <a:pt x="5718" y="15223"/>
                  </a:cubicBezTo>
                  <a:cubicBezTo>
                    <a:pt x="5718" y="15223"/>
                    <a:pt x="5876" y="15223"/>
                    <a:pt x="5876" y="15223"/>
                  </a:cubicBezTo>
                  <a:cubicBezTo>
                    <a:pt x="6035" y="15223"/>
                    <a:pt x="6035" y="15223"/>
                    <a:pt x="6035" y="15428"/>
                  </a:cubicBezTo>
                  <a:cubicBezTo>
                    <a:pt x="6194" y="15428"/>
                    <a:pt x="6035" y="15223"/>
                    <a:pt x="6194" y="15223"/>
                  </a:cubicBezTo>
                  <a:cubicBezTo>
                    <a:pt x="6194" y="15223"/>
                    <a:pt x="6194" y="15428"/>
                    <a:pt x="6194" y="15428"/>
                  </a:cubicBezTo>
                  <a:cubicBezTo>
                    <a:pt x="6353" y="15428"/>
                    <a:pt x="6353" y="15223"/>
                    <a:pt x="6353" y="15223"/>
                  </a:cubicBezTo>
                  <a:cubicBezTo>
                    <a:pt x="6353" y="15223"/>
                    <a:pt x="6512" y="15428"/>
                    <a:pt x="6512" y="15428"/>
                  </a:cubicBezTo>
                  <a:cubicBezTo>
                    <a:pt x="6671" y="15428"/>
                    <a:pt x="6829" y="15428"/>
                    <a:pt x="6988" y="15428"/>
                  </a:cubicBezTo>
                  <a:cubicBezTo>
                    <a:pt x="6988" y="15223"/>
                    <a:pt x="7147" y="15223"/>
                    <a:pt x="7306" y="15428"/>
                  </a:cubicBezTo>
                  <a:cubicBezTo>
                    <a:pt x="7306" y="15428"/>
                    <a:pt x="7147" y="15634"/>
                    <a:pt x="7306" y="15840"/>
                  </a:cubicBezTo>
                  <a:cubicBezTo>
                    <a:pt x="7306" y="15634"/>
                    <a:pt x="7465" y="15428"/>
                    <a:pt x="7624" y="15223"/>
                  </a:cubicBezTo>
                  <a:cubicBezTo>
                    <a:pt x="7624" y="15223"/>
                    <a:pt x="7624" y="15223"/>
                    <a:pt x="7624" y="15223"/>
                  </a:cubicBezTo>
                  <a:cubicBezTo>
                    <a:pt x="7782" y="15223"/>
                    <a:pt x="7782" y="15223"/>
                    <a:pt x="7782" y="15223"/>
                  </a:cubicBezTo>
                  <a:cubicBezTo>
                    <a:pt x="7941" y="15428"/>
                    <a:pt x="7941" y="15428"/>
                    <a:pt x="8100" y="15428"/>
                  </a:cubicBezTo>
                  <a:cubicBezTo>
                    <a:pt x="8100" y="15428"/>
                    <a:pt x="8100" y="15428"/>
                    <a:pt x="8100" y="15428"/>
                  </a:cubicBezTo>
                  <a:cubicBezTo>
                    <a:pt x="8100" y="15428"/>
                    <a:pt x="8100" y="15223"/>
                    <a:pt x="8259" y="15223"/>
                  </a:cubicBezTo>
                  <a:cubicBezTo>
                    <a:pt x="8259" y="15223"/>
                    <a:pt x="8259" y="15428"/>
                    <a:pt x="8418" y="15428"/>
                  </a:cubicBezTo>
                  <a:cubicBezTo>
                    <a:pt x="8418" y="15428"/>
                    <a:pt x="8418" y="15428"/>
                    <a:pt x="8418" y="15428"/>
                  </a:cubicBezTo>
                  <a:cubicBezTo>
                    <a:pt x="8576" y="15634"/>
                    <a:pt x="8576" y="15428"/>
                    <a:pt x="8576" y="15428"/>
                  </a:cubicBezTo>
                  <a:cubicBezTo>
                    <a:pt x="8735" y="15428"/>
                    <a:pt x="8735" y="15428"/>
                    <a:pt x="8735" y="15428"/>
                  </a:cubicBezTo>
                  <a:cubicBezTo>
                    <a:pt x="8735" y="15428"/>
                    <a:pt x="8894" y="15223"/>
                    <a:pt x="8894" y="15223"/>
                  </a:cubicBezTo>
                  <a:cubicBezTo>
                    <a:pt x="8894" y="15223"/>
                    <a:pt x="8894" y="15017"/>
                    <a:pt x="8894" y="15017"/>
                  </a:cubicBezTo>
                  <a:cubicBezTo>
                    <a:pt x="9053" y="15017"/>
                    <a:pt x="9053" y="15017"/>
                    <a:pt x="9053" y="15017"/>
                  </a:cubicBezTo>
                  <a:cubicBezTo>
                    <a:pt x="9212" y="14811"/>
                    <a:pt x="9212" y="14811"/>
                    <a:pt x="9212" y="14811"/>
                  </a:cubicBezTo>
                  <a:cubicBezTo>
                    <a:pt x="9212" y="14811"/>
                    <a:pt x="9371" y="14605"/>
                    <a:pt x="9371" y="14605"/>
                  </a:cubicBezTo>
                  <a:cubicBezTo>
                    <a:pt x="9529" y="14605"/>
                    <a:pt x="9371" y="14605"/>
                    <a:pt x="9529" y="14605"/>
                  </a:cubicBezTo>
                  <a:cubicBezTo>
                    <a:pt x="9529" y="14605"/>
                    <a:pt x="9688" y="14605"/>
                    <a:pt x="9688" y="14605"/>
                  </a:cubicBezTo>
                  <a:cubicBezTo>
                    <a:pt x="9847" y="14605"/>
                    <a:pt x="9688" y="14811"/>
                    <a:pt x="9847" y="14605"/>
                  </a:cubicBezTo>
                  <a:cubicBezTo>
                    <a:pt x="9847" y="14605"/>
                    <a:pt x="9847" y="14400"/>
                    <a:pt x="10006" y="14400"/>
                  </a:cubicBezTo>
                  <a:cubicBezTo>
                    <a:pt x="10006" y="14400"/>
                    <a:pt x="10006" y="14605"/>
                    <a:pt x="10165" y="14605"/>
                  </a:cubicBezTo>
                  <a:cubicBezTo>
                    <a:pt x="10165" y="14605"/>
                    <a:pt x="10006" y="14811"/>
                    <a:pt x="10165" y="14811"/>
                  </a:cubicBezTo>
                  <a:cubicBezTo>
                    <a:pt x="10165" y="14811"/>
                    <a:pt x="10165" y="14605"/>
                    <a:pt x="10165" y="14811"/>
                  </a:cubicBezTo>
                  <a:cubicBezTo>
                    <a:pt x="10324" y="14811"/>
                    <a:pt x="10165" y="15017"/>
                    <a:pt x="10165" y="15017"/>
                  </a:cubicBezTo>
                  <a:cubicBezTo>
                    <a:pt x="10165" y="15223"/>
                    <a:pt x="10324" y="15017"/>
                    <a:pt x="10324" y="15017"/>
                  </a:cubicBezTo>
                  <a:cubicBezTo>
                    <a:pt x="10482" y="15017"/>
                    <a:pt x="10641" y="15223"/>
                    <a:pt x="10641" y="15223"/>
                  </a:cubicBezTo>
                  <a:cubicBezTo>
                    <a:pt x="10641" y="15017"/>
                    <a:pt x="10800" y="15017"/>
                    <a:pt x="10959" y="15223"/>
                  </a:cubicBezTo>
                  <a:cubicBezTo>
                    <a:pt x="10959" y="15223"/>
                    <a:pt x="10959" y="15428"/>
                    <a:pt x="11118" y="15634"/>
                  </a:cubicBezTo>
                  <a:cubicBezTo>
                    <a:pt x="11118" y="15634"/>
                    <a:pt x="11118" y="15634"/>
                    <a:pt x="11118" y="15634"/>
                  </a:cubicBezTo>
                  <a:cubicBezTo>
                    <a:pt x="11276" y="15634"/>
                    <a:pt x="11276" y="15634"/>
                    <a:pt x="11276" y="15634"/>
                  </a:cubicBezTo>
                  <a:cubicBezTo>
                    <a:pt x="11276" y="15840"/>
                    <a:pt x="11276" y="16045"/>
                    <a:pt x="11276" y="16251"/>
                  </a:cubicBezTo>
                  <a:cubicBezTo>
                    <a:pt x="11276" y="16251"/>
                    <a:pt x="11276" y="16457"/>
                    <a:pt x="11435" y="16457"/>
                  </a:cubicBezTo>
                  <a:cubicBezTo>
                    <a:pt x="11435" y="16457"/>
                    <a:pt x="11435" y="16663"/>
                    <a:pt x="11435" y="16663"/>
                  </a:cubicBezTo>
                  <a:cubicBezTo>
                    <a:pt x="11435" y="16663"/>
                    <a:pt x="11276" y="16868"/>
                    <a:pt x="11276" y="16868"/>
                  </a:cubicBezTo>
                  <a:cubicBezTo>
                    <a:pt x="11276" y="16868"/>
                    <a:pt x="11276" y="16868"/>
                    <a:pt x="11276" y="16868"/>
                  </a:cubicBezTo>
                  <a:cubicBezTo>
                    <a:pt x="11118" y="16868"/>
                    <a:pt x="11118" y="17074"/>
                    <a:pt x="11118" y="17074"/>
                  </a:cubicBezTo>
                  <a:cubicBezTo>
                    <a:pt x="11118" y="17074"/>
                    <a:pt x="11118" y="17074"/>
                    <a:pt x="11118" y="17074"/>
                  </a:cubicBezTo>
                  <a:cubicBezTo>
                    <a:pt x="11118" y="17074"/>
                    <a:pt x="11118" y="17074"/>
                    <a:pt x="11118" y="17280"/>
                  </a:cubicBezTo>
                  <a:cubicBezTo>
                    <a:pt x="11118" y="17280"/>
                    <a:pt x="11118" y="17280"/>
                    <a:pt x="11118" y="17280"/>
                  </a:cubicBezTo>
                  <a:cubicBezTo>
                    <a:pt x="11118" y="17280"/>
                    <a:pt x="10959" y="17485"/>
                    <a:pt x="11118" y="17485"/>
                  </a:cubicBezTo>
                  <a:cubicBezTo>
                    <a:pt x="11118" y="17485"/>
                    <a:pt x="11118" y="17485"/>
                    <a:pt x="11118" y="17691"/>
                  </a:cubicBezTo>
                  <a:cubicBezTo>
                    <a:pt x="11118" y="17691"/>
                    <a:pt x="11118" y="17897"/>
                    <a:pt x="11118" y="17897"/>
                  </a:cubicBezTo>
                  <a:cubicBezTo>
                    <a:pt x="11118" y="17897"/>
                    <a:pt x="11276" y="17691"/>
                    <a:pt x="11276" y="17691"/>
                  </a:cubicBezTo>
                  <a:cubicBezTo>
                    <a:pt x="11435" y="17691"/>
                    <a:pt x="11435" y="17691"/>
                    <a:pt x="11594" y="17691"/>
                  </a:cubicBezTo>
                  <a:cubicBezTo>
                    <a:pt x="11594" y="17897"/>
                    <a:pt x="11594" y="17897"/>
                    <a:pt x="11594" y="18103"/>
                  </a:cubicBezTo>
                  <a:cubicBezTo>
                    <a:pt x="11594" y="18103"/>
                    <a:pt x="11594" y="18308"/>
                    <a:pt x="11753" y="18308"/>
                  </a:cubicBezTo>
                  <a:cubicBezTo>
                    <a:pt x="11753" y="18308"/>
                    <a:pt x="11912" y="18308"/>
                    <a:pt x="11912" y="18308"/>
                  </a:cubicBezTo>
                  <a:cubicBezTo>
                    <a:pt x="12071" y="18514"/>
                    <a:pt x="11753" y="18720"/>
                    <a:pt x="11912" y="18925"/>
                  </a:cubicBezTo>
                  <a:cubicBezTo>
                    <a:pt x="11912" y="18925"/>
                    <a:pt x="12071" y="18925"/>
                    <a:pt x="12071" y="18925"/>
                  </a:cubicBezTo>
                  <a:cubicBezTo>
                    <a:pt x="12229" y="18925"/>
                    <a:pt x="12229" y="18925"/>
                    <a:pt x="12229" y="19131"/>
                  </a:cubicBezTo>
                  <a:cubicBezTo>
                    <a:pt x="12229" y="19131"/>
                    <a:pt x="12229" y="19337"/>
                    <a:pt x="12388" y="19337"/>
                  </a:cubicBezTo>
                  <a:cubicBezTo>
                    <a:pt x="12547" y="19543"/>
                    <a:pt x="12547" y="19131"/>
                    <a:pt x="12706" y="19131"/>
                  </a:cubicBezTo>
                  <a:cubicBezTo>
                    <a:pt x="12706" y="19131"/>
                    <a:pt x="12706" y="19543"/>
                    <a:pt x="12865" y="19543"/>
                  </a:cubicBezTo>
                  <a:cubicBezTo>
                    <a:pt x="12706" y="19543"/>
                    <a:pt x="13024" y="19543"/>
                    <a:pt x="13024" y="19543"/>
                  </a:cubicBezTo>
                  <a:cubicBezTo>
                    <a:pt x="13024" y="19543"/>
                    <a:pt x="13024" y="19543"/>
                    <a:pt x="13024" y="19543"/>
                  </a:cubicBezTo>
                  <a:cubicBezTo>
                    <a:pt x="13024" y="19337"/>
                    <a:pt x="13024" y="19131"/>
                    <a:pt x="12865" y="19131"/>
                  </a:cubicBezTo>
                  <a:cubicBezTo>
                    <a:pt x="12865" y="19131"/>
                    <a:pt x="12865" y="18925"/>
                    <a:pt x="12865" y="18925"/>
                  </a:cubicBezTo>
                  <a:cubicBezTo>
                    <a:pt x="12865" y="18925"/>
                    <a:pt x="12865" y="18720"/>
                    <a:pt x="12865" y="18720"/>
                  </a:cubicBezTo>
                  <a:cubicBezTo>
                    <a:pt x="12865" y="18720"/>
                    <a:pt x="13024" y="18720"/>
                    <a:pt x="13024" y="18720"/>
                  </a:cubicBezTo>
                  <a:cubicBezTo>
                    <a:pt x="13182" y="18720"/>
                    <a:pt x="13182" y="18514"/>
                    <a:pt x="13182" y="18514"/>
                  </a:cubicBezTo>
                  <a:cubicBezTo>
                    <a:pt x="13341" y="18514"/>
                    <a:pt x="13341" y="18720"/>
                    <a:pt x="13341" y="18720"/>
                  </a:cubicBezTo>
                  <a:cubicBezTo>
                    <a:pt x="13500" y="18720"/>
                    <a:pt x="13500" y="18308"/>
                    <a:pt x="13659" y="18720"/>
                  </a:cubicBezTo>
                  <a:cubicBezTo>
                    <a:pt x="13659" y="18720"/>
                    <a:pt x="13659" y="18514"/>
                    <a:pt x="13659" y="18514"/>
                  </a:cubicBezTo>
                  <a:cubicBezTo>
                    <a:pt x="13659" y="18514"/>
                    <a:pt x="13818" y="18720"/>
                    <a:pt x="13818" y="18720"/>
                  </a:cubicBezTo>
                  <a:cubicBezTo>
                    <a:pt x="13818" y="18720"/>
                    <a:pt x="13818" y="18514"/>
                    <a:pt x="13818" y="18514"/>
                  </a:cubicBezTo>
                  <a:cubicBezTo>
                    <a:pt x="13976" y="18514"/>
                    <a:pt x="13976" y="18514"/>
                    <a:pt x="13976" y="18514"/>
                  </a:cubicBezTo>
                  <a:cubicBezTo>
                    <a:pt x="14135" y="18514"/>
                    <a:pt x="14135" y="18514"/>
                    <a:pt x="14135" y="18308"/>
                  </a:cubicBezTo>
                  <a:cubicBezTo>
                    <a:pt x="14294" y="18103"/>
                    <a:pt x="14294" y="18308"/>
                    <a:pt x="14453" y="18308"/>
                  </a:cubicBezTo>
                  <a:cubicBezTo>
                    <a:pt x="14453" y="18514"/>
                    <a:pt x="14612" y="18514"/>
                    <a:pt x="14612" y="18514"/>
                  </a:cubicBezTo>
                  <a:cubicBezTo>
                    <a:pt x="14612" y="18514"/>
                    <a:pt x="14771" y="18514"/>
                    <a:pt x="14771" y="18514"/>
                  </a:cubicBezTo>
                  <a:cubicBezTo>
                    <a:pt x="14771" y="18514"/>
                    <a:pt x="14771" y="18514"/>
                    <a:pt x="14929" y="18514"/>
                  </a:cubicBezTo>
                  <a:cubicBezTo>
                    <a:pt x="14929" y="18514"/>
                    <a:pt x="14929" y="18514"/>
                    <a:pt x="14929" y="18720"/>
                  </a:cubicBezTo>
                  <a:cubicBezTo>
                    <a:pt x="14929" y="18925"/>
                    <a:pt x="14929" y="18925"/>
                    <a:pt x="14929" y="19131"/>
                  </a:cubicBezTo>
                  <a:cubicBezTo>
                    <a:pt x="15088" y="19131"/>
                    <a:pt x="15088" y="19337"/>
                    <a:pt x="15247" y="19337"/>
                  </a:cubicBezTo>
                  <a:cubicBezTo>
                    <a:pt x="15247" y="19337"/>
                    <a:pt x="15406" y="19337"/>
                    <a:pt x="15406" y="19337"/>
                  </a:cubicBezTo>
                  <a:cubicBezTo>
                    <a:pt x="15565" y="19337"/>
                    <a:pt x="15565" y="19337"/>
                    <a:pt x="15724" y="19131"/>
                  </a:cubicBezTo>
                  <a:cubicBezTo>
                    <a:pt x="15724" y="19337"/>
                    <a:pt x="15724" y="19131"/>
                    <a:pt x="15724" y="19131"/>
                  </a:cubicBezTo>
                  <a:cubicBezTo>
                    <a:pt x="15724" y="19131"/>
                    <a:pt x="15724" y="19131"/>
                    <a:pt x="15882" y="19337"/>
                  </a:cubicBezTo>
                  <a:cubicBezTo>
                    <a:pt x="15882" y="19337"/>
                    <a:pt x="16041" y="19131"/>
                    <a:pt x="16041" y="19337"/>
                  </a:cubicBezTo>
                  <a:cubicBezTo>
                    <a:pt x="16041" y="19337"/>
                    <a:pt x="16200" y="19337"/>
                    <a:pt x="16200" y="19131"/>
                  </a:cubicBezTo>
                  <a:cubicBezTo>
                    <a:pt x="16200" y="19337"/>
                    <a:pt x="16200" y="19337"/>
                    <a:pt x="16200" y="19337"/>
                  </a:cubicBezTo>
                  <a:cubicBezTo>
                    <a:pt x="16359" y="19337"/>
                    <a:pt x="16200" y="19543"/>
                    <a:pt x="16200" y="19543"/>
                  </a:cubicBezTo>
                  <a:cubicBezTo>
                    <a:pt x="16200" y="19748"/>
                    <a:pt x="16359" y="19954"/>
                    <a:pt x="16359" y="19954"/>
                  </a:cubicBezTo>
                  <a:cubicBezTo>
                    <a:pt x="16359" y="19954"/>
                    <a:pt x="16359" y="19954"/>
                    <a:pt x="16359" y="19954"/>
                  </a:cubicBezTo>
                  <a:cubicBezTo>
                    <a:pt x="16359" y="20160"/>
                    <a:pt x="16518" y="20160"/>
                    <a:pt x="16518" y="20160"/>
                  </a:cubicBezTo>
                  <a:cubicBezTo>
                    <a:pt x="16676" y="19954"/>
                    <a:pt x="16518" y="19954"/>
                    <a:pt x="16518" y="19954"/>
                  </a:cubicBezTo>
                  <a:cubicBezTo>
                    <a:pt x="16518" y="19954"/>
                    <a:pt x="16518" y="19748"/>
                    <a:pt x="16518" y="19748"/>
                  </a:cubicBezTo>
                  <a:cubicBezTo>
                    <a:pt x="16518" y="19748"/>
                    <a:pt x="16518" y="19748"/>
                    <a:pt x="16518" y="19748"/>
                  </a:cubicBezTo>
                  <a:cubicBezTo>
                    <a:pt x="16518" y="19748"/>
                    <a:pt x="16518" y="19748"/>
                    <a:pt x="16518" y="19543"/>
                  </a:cubicBezTo>
                  <a:cubicBezTo>
                    <a:pt x="16518" y="19543"/>
                    <a:pt x="16518" y="19543"/>
                    <a:pt x="16518" y="19543"/>
                  </a:cubicBezTo>
                  <a:cubicBezTo>
                    <a:pt x="16518" y="19543"/>
                    <a:pt x="16676" y="19337"/>
                    <a:pt x="16835" y="19337"/>
                  </a:cubicBezTo>
                  <a:cubicBezTo>
                    <a:pt x="16835" y="19337"/>
                    <a:pt x="17153" y="19337"/>
                    <a:pt x="17153" y="19131"/>
                  </a:cubicBezTo>
                  <a:cubicBezTo>
                    <a:pt x="17153" y="19131"/>
                    <a:pt x="17312" y="19337"/>
                    <a:pt x="17312" y="19131"/>
                  </a:cubicBezTo>
                  <a:cubicBezTo>
                    <a:pt x="17312" y="19131"/>
                    <a:pt x="17312" y="19131"/>
                    <a:pt x="17312" y="19131"/>
                  </a:cubicBezTo>
                  <a:cubicBezTo>
                    <a:pt x="17471" y="19131"/>
                    <a:pt x="17471" y="19131"/>
                    <a:pt x="17471" y="19131"/>
                  </a:cubicBezTo>
                  <a:cubicBezTo>
                    <a:pt x="17629" y="19131"/>
                    <a:pt x="17471" y="18925"/>
                    <a:pt x="17629" y="18925"/>
                  </a:cubicBezTo>
                  <a:cubicBezTo>
                    <a:pt x="17629" y="19131"/>
                    <a:pt x="17788" y="18925"/>
                    <a:pt x="17788" y="18925"/>
                  </a:cubicBezTo>
                  <a:cubicBezTo>
                    <a:pt x="17788" y="18720"/>
                    <a:pt x="17629" y="18514"/>
                    <a:pt x="17629" y="18514"/>
                  </a:cubicBezTo>
                  <a:cubicBezTo>
                    <a:pt x="17629" y="18514"/>
                    <a:pt x="17629" y="18308"/>
                    <a:pt x="17629" y="18308"/>
                  </a:cubicBezTo>
                  <a:cubicBezTo>
                    <a:pt x="17629" y="18514"/>
                    <a:pt x="17788" y="18720"/>
                    <a:pt x="17947" y="18720"/>
                  </a:cubicBezTo>
                  <a:cubicBezTo>
                    <a:pt x="17947" y="18720"/>
                    <a:pt x="18106" y="18720"/>
                    <a:pt x="18106" y="18720"/>
                  </a:cubicBezTo>
                  <a:cubicBezTo>
                    <a:pt x="18106" y="18514"/>
                    <a:pt x="18265" y="18720"/>
                    <a:pt x="18265" y="18720"/>
                  </a:cubicBezTo>
                  <a:cubicBezTo>
                    <a:pt x="18265" y="18720"/>
                    <a:pt x="18265" y="18514"/>
                    <a:pt x="18265" y="18514"/>
                  </a:cubicBezTo>
                  <a:cubicBezTo>
                    <a:pt x="18265" y="18514"/>
                    <a:pt x="18265" y="18514"/>
                    <a:pt x="18424" y="18514"/>
                  </a:cubicBezTo>
                  <a:cubicBezTo>
                    <a:pt x="18424" y="18514"/>
                    <a:pt x="18424" y="18514"/>
                    <a:pt x="18424" y="18514"/>
                  </a:cubicBezTo>
                  <a:cubicBezTo>
                    <a:pt x="18582" y="18514"/>
                    <a:pt x="18582" y="18514"/>
                    <a:pt x="18582" y="18514"/>
                  </a:cubicBezTo>
                  <a:cubicBezTo>
                    <a:pt x="18582" y="18514"/>
                    <a:pt x="18741" y="18514"/>
                    <a:pt x="18741" y="18514"/>
                  </a:cubicBezTo>
                  <a:cubicBezTo>
                    <a:pt x="18741" y="18514"/>
                    <a:pt x="18900" y="18514"/>
                    <a:pt x="18900" y="18514"/>
                  </a:cubicBezTo>
                  <a:cubicBezTo>
                    <a:pt x="18900" y="18514"/>
                    <a:pt x="18900" y="18308"/>
                    <a:pt x="18900" y="18308"/>
                  </a:cubicBezTo>
                  <a:cubicBezTo>
                    <a:pt x="18900" y="18308"/>
                    <a:pt x="18900" y="18308"/>
                    <a:pt x="18900" y="18308"/>
                  </a:cubicBezTo>
                  <a:cubicBezTo>
                    <a:pt x="19059" y="18103"/>
                    <a:pt x="19059" y="18103"/>
                    <a:pt x="19059" y="18103"/>
                  </a:cubicBezTo>
                  <a:cubicBezTo>
                    <a:pt x="19059" y="18103"/>
                    <a:pt x="19218" y="17897"/>
                    <a:pt x="19218" y="18103"/>
                  </a:cubicBezTo>
                  <a:cubicBezTo>
                    <a:pt x="19218" y="17897"/>
                    <a:pt x="19218" y="17897"/>
                    <a:pt x="19218" y="17897"/>
                  </a:cubicBezTo>
                  <a:cubicBezTo>
                    <a:pt x="19218" y="17691"/>
                    <a:pt x="19535" y="17691"/>
                    <a:pt x="19376" y="17485"/>
                  </a:cubicBezTo>
                  <a:cubicBezTo>
                    <a:pt x="19376" y="17485"/>
                    <a:pt x="19376" y="17485"/>
                    <a:pt x="19376" y="17485"/>
                  </a:cubicBezTo>
                  <a:cubicBezTo>
                    <a:pt x="19376" y="17280"/>
                    <a:pt x="19535" y="17485"/>
                    <a:pt x="19535" y="17485"/>
                  </a:cubicBezTo>
                  <a:cubicBezTo>
                    <a:pt x="19535" y="17485"/>
                    <a:pt x="19694" y="17280"/>
                    <a:pt x="19535" y="17280"/>
                  </a:cubicBezTo>
                  <a:cubicBezTo>
                    <a:pt x="19853" y="17280"/>
                    <a:pt x="19535" y="17074"/>
                    <a:pt x="19853" y="17074"/>
                  </a:cubicBezTo>
                  <a:cubicBezTo>
                    <a:pt x="19694" y="16868"/>
                    <a:pt x="19853" y="16868"/>
                    <a:pt x="20012" y="17074"/>
                  </a:cubicBezTo>
                  <a:cubicBezTo>
                    <a:pt x="19853" y="16868"/>
                    <a:pt x="19853" y="16663"/>
                    <a:pt x="19853" y="16663"/>
                  </a:cubicBezTo>
                  <a:cubicBezTo>
                    <a:pt x="19853" y="16457"/>
                    <a:pt x="19694" y="16663"/>
                    <a:pt x="19694" y="16457"/>
                  </a:cubicBezTo>
                  <a:cubicBezTo>
                    <a:pt x="19694" y="16457"/>
                    <a:pt x="20012" y="16457"/>
                    <a:pt x="20012" y="16457"/>
                  </a:cubicBezTo>
                  <a:cubicBezTo>
                    <a:pt x="20012" y="16251"/>
                    <a:pt x="19853" y="16251"/>
                    <a:pt x="19853" y="16045"/>
                  </a:cubicBezTo>
                  <a:cubicBezTo>
                    <a:pt x="19853" y="16045"/>
                    <a:pt x="19853" y="16045"/>
                    <a:pt x="19853" y="16045"/>
                  </a:cubicBezTo>
                  <a:cubicBezTo>
                    <a:pt x="20012" y="16457"/>
                    <a:pt x="20012" y="16045"/>
                    <a:pt x="20012" y="15840"/>
                  </a:cubicBezTo>
                  <a:cubicBezTo>
                    <a:pt x="20171" y="15634"/>
                    <a:pt x="20171" y="15428"/>
                    <a:pt x="20171" y="15428"/>
                  </a:cubicBezTo>
                  <a:cubicBezTo>
                    <a:pt x="20171" y="15428"/>
                    <a:pt x="20171" y="15223"/>
                    <a:pt x="20171" y="15223"/>
                  </a:cubicBezTo>
                  <a:cubicBezTo>
                    <a:pt x="20171" y="15223"/>
                    <a:pt x="20488" y="15223"/>
                    <a:pt x="20488" y="15223"/>
                  </a:cubicBezTo>
                  <a:cubicBezTo>
                    <a:pt x="20329" y="15017"/>
                    <a:pt x="20329" y="15017"/>
                    <a:pt x="20329" y="15017"/>
                  </a:cubicBezTo>
                  <a:cubicBezTo>
                    <a:pt x="20329" y="14811"/>
                    <a:pt x="20488" y="14811"/>
                    <a:pt x="20329" y="14811"/>
                  </a:cubicBezTo>
                  <a:cubicBezTo>
                    <a:pt x="20488" y="14811"/>
                    <a:pt x="20329" y="14605"/>
                    <a:pt x="20171" y="14605"/>
                  </a:cubicBezTo>
                  <a:cubicBezTo>
                    <a:pt x="20329" y="14605"/>
                    <a:pt x="20329" y="14605"/>
                    <a:pt x="20488" y="14605"/>
                  </a:cubicBezTo>
                  <a:cubicBezTo>
                    <a:pt x="20488" y="14605"/>
                    <a:pt x="20488" y="14400"/>
                    <a:pt x="20329" y="14400"/>
                  </a:cubicBezTo>
                  <a:cubicBezTo>
                    <a:pt x="20329" y="14400"/>
                    <a:pt x="20329" y="14400"/>
                    <a:pt x="20171" y="14400"/>
                  </a:cubicBezTo>
                  <a:cubicBezTo>
                    <a:pt x="20329" y="14400"/>
                    <a:pt x="20329" y="14194"/>
                    <a:pt x="20329" y="14194"/>
                  </a:cubicBezTo>
                  <a:cubicBezTo>
                    <a:pt x="20171" y="14194"/>
                    <a:pt x="20171" y="13988"/>
                    <a:pt x="20012" y="13988"/>
                  </a:cubicBezTo>
                  <a:cubicBezTo>
                    <a:pt x="19853" y="13988"/>
                    <a:pt x="19853" y="13988"/>
                    <a:pt x="19853" y="13988"/>
                  </a:cubicBezTo>
                  <a:cubicBezTo>
                    <a:pt x="19694" y="13988"/>
                    <a:pt x="19853" y="13988"/>
                    <a:pt x="19694" y="13988"/>
                  </a:cubicBezTo>
                  <a:cubicBezTo>
                    <a:pt x="19694" y="13988"/>
                    <a:pt x="19694" y="13988"/>
                    <a:pt x="19535" y="13988"/>
                  </a:cubicBezTo>
                  <a:cubicBezTo>
                    <a:pt x="19694" y="13783"/>
                    <a:pt x="19694" y="13988"/>
                    <a:pt x="19853" y="13988"/>
                  </a:cubicBezTo>
                  <a:cubicBezTo>
                    <a:pt x="19853" y="13783"/>
                    <a:pt x="19853" y="13783"/>
                    <a:pt x="19853" y="13783"/>
                  </a:cubicBezTo>
                  <a:cubicBezTo>
                    <a:pt x="20012" y="13577"/>
                    <a:pt x="20012" y="13577"/>
                    <a:pt x="20171" y="13577"/>
                  </a:cubicBezTo>
                  <a:cubicBezTo>
                    <a:pt x="20012" y="13371"/>
                    <a:pt x="19853" y="13165"/>
                    <a:pt x="19694" y="13165"/>
                  </a:cubicBezTo>
                  <a:cubicBezTo>
                    <a:pt x="19694" y="13165"/>
                    <a:pt x="19535" y="12960"/>
                    <a:pt x="19535" y="12960"/>
                  </a:cubicBezTo>
                  <a:cubicBezTo>
                    <a:pt x="19376" y="12960"/>
                    <a:pt x="19376" y="12960"/>
                    <a:pt x="19218" y="12960"/>
                  </a:cubicBezTo>
                  <a:cubicBezTo>
                    <a:pt x="19376" y="12960"/>
                    <a:pt x="19376" y="12754"/>
                    <a:pt x="19535" y="12960"/>
                  </a:cubicBezTo>
                  <a:cubicBezTo>
                    <a:pt x="19694" y="12960"/>
                    <a:pt x="19853" y="12960"/>
                    <a:pt x="20012" y="13165"/>
                  </a:cubicBezTo>
                  <a:cubicBezTo>
                    <a:pt x="20012" y="12754"/>
                    <a:pt x="19694" y="12754"/>
                    <a:pt x="19535" y="12548"/>
                  </a:cubicBezTo>
                  <a:cubicBezTo>
                    <a:pt x="19376" y="12343"/>
                    <a:pt x="19376" y="12343"/>
                    <a:pt x="19376" y="12137"/>
                  </a:cubicBezTo>
                  <a:cubicBezTo>
                    <a:pt x="19218" y="11931"/>
                    <a:pt x="19218" y="11725"/>
                    <a:pt x="19059" y="11520"/>
                  </a:cubicBezTo>
                  <a:cubicBezTo>
                    <a:pt x="18900" y="11520"/>
                    <a:pt x="18900" y="11520"/>
                    <a:pt x="18741" y="11314"/>
                  </a:cubicBezTo>
                  <a:cubicBezTo>
                    <a:pt x="18741" y="11314"/>
                    <a:pt x="18424" y="11314"/>
                    <a:pt x="18424" y="11108"/>
                  </a:cubicBezTo>
                  <a:cubicBezTo>
                    <a:pt x="18424" y="11108"/>
                    <a:pt x="18582" y="10491"/>
                    <a:pt x="18741" y="10491"/>
                  </a:cubicBezTo>
                  <a:cubicBezTo>
                    <a:pt x="18741" y="10491"/>
                    <a:pt x="18582" y="10285"/>
                    <a:pt x="18582" y="10285"/>
                  </a:cubicBezTo>
                  <a:cubicBezTo>
                    <a:pt x="18741" y="10285"/>
                    <a:pt x="18741" y="10491"/>
                    <a:pt x="18741" y="10491"/>
                  </a:cubicBezTo>
                  <a:cubicBezTo>
                    <a:pt x="18900" y="10491"/>
                    <a:pt x="18741" y="10080"/>
                    <a:pt x="18900" y="10080"/>
                  </a:cubicBezTo>
                  <a:cubicBezTo>
                    <a:pt x="18900" y="10080"/>
                    <a:pt x="18741" y="10080"/>
                    <a:pt x="18741" y="10080"/>
                  </a:cubicBezTo>
                  <a:cubicBezTo>
                    <a:pt x="18900" y="10080"/>
                    <a:pt x="18900" y="10080"/>
                    <a:pt x="19059" y="9874"/>
                  </a:cubicBezTo>
                  <a:cubicBezTo>
                    <a:pt x="19218" y="9874"/>
                    <a:pt x="19218" y="9874"/>
                    <a:pt x="19218" y="9874"/>
                  </a:cubicBezTo>
                  <a:cubicBezTo>
                    <a:pt x="19376" y="9874"/>
                    <a:pt x="19376" y="9874"/>
                    <a:pt x="19376" y="9874"/>
                  </a:cubicBezTo>
                  <a:cubicBezTo>
                    <a:pt x="19376" y="9668"/>
                    <a:pt x="19376" y="9668"/>
                    <a:pt x="19376" y="9668"/>
                  </a:cubicBezTo>
                  <a:cubicBezTo>
                    <a:pt x="19218" y="9463"/>
                    <a:pt x="19059" y="9463"/>
                    <a:pt x="19059" y="9463"/>
                  </a:cubicBezTo>
                  <a:cubicBezTo>
                    <a:pt x="18900" y="9463"/>
                    <a:pt x="18741" y="9463"/>
                    <a:pt x="18582" y="9257"/>
                  </a:cubicBezTo>
                  <a:cubicBezTo>
                    <a:pt x="18582" y="9257"/>
                    <a:pt x="18424" y="9257"/>
                    <a:pt x="18424" y="9463"/>
                  </a:cubicBezTo>
                  <a:cubicBezTo>
                    <a:pt x="18424" y="9463"/>
                    <a:pt x="18424" y="9463"/>
                    <a:pt x="18424" y="9463"/>
                  </a:cubicBezTo>
                  <a:cubicBezTo>
                    <a:pt x="18265" y="9668"/>
                    <a:pt x="18265" y="9874"/>
                    <a:pt x="18106" y="9668"/>
                  </a:cubicBezTo>
                  <a:cubicBezTo>
                    <a:pt x="17788" y="9668"/>
                    <a:pt x="17947" y="9463"/>
                    <a:pt x="17788" y="9257"/>
                  </a:cubicBezTo>
                  <a:cubicBezTo>
                    <a:pt x="17629" y="9051"/>
                    <a:pt x="17471" y="9051"/>
                    <a:pt x="17312" y="9051"/>
                  </a:cubicBezTo>
                  <a:cubicBezTo>
                    <a:pt x="17153" y="8845"/>
                    <a:pt x="16994" y="8640"/>
                    <a:pt x="17153" y="8434"/>
                  </a:cubicBezTo>
                  <a:cubicBezTo>
                    <a:pt x="17153" y="8434"/>
                    <a:pt x="17312" y="8640"/>
                    <a:pt x="17312" y="8640"/>
                  </a:cubicBezTo>
                  <a:cubicBezTo>
                    <a:pt x="17312" y="8640"/>
                    <a:pt x="17629" y="8434"/>
                    <a:pt x="17629" y="8434"/>
                  </a:cubicBezTo>
                  <a:cubicBezTo>
                    <a:pt x="17629" y="8434"/>
                    <a:pt x="17629" y="8228"/>
                    <a:pt x="17629" y="8023"/>
                  </a:cubicBezTo>
                  <a:cubicBezTo>
                    <a:pt x="17788" y="8023"/>
                    <a:pt x="17947" y="8023"/>
                    <a:pt x="17947" y="7817"/>
                  </a:cubicBezTo>
                  <a:cubicBezTo>
                    <a:pt x="17947" y="7817"/>
                    <a:pt x="17947" y="7611"/>
                    <a:pt x="17947" y="7611"/>
                  </a:cubicBezTo>
                  <a:cubicBezTo>
                    <a:pt x="18106" y="7405"/>
                    <a:pt x="18106" y="7611"/>
                    <a:pt x="18265" y="7405"/>
                  </a:cubicBezTo>
                  <a:cubicBezTo>
                    <a:pt x="18265" y="7405"/>
                    <a:pt x="18265" y="7611"/>
                    <a:pt x="18265" y="7405"/>
                  </a:cubicBezTo>
                  <a:cubicBezTo>
                    <a:pt x="18424" y="7611"/>
                    <a:pt x="18582" y="7611"/>
                    <a:pt x="18582" y="7817"/>
                  </a:cubicBezTo>
                  <a:cubicBezTo>
                    <a:pt x="18582" y="8023"/>
                    <a:pt x="18265" y="8023"/>
                    <a:pt x="18424" y="8228"/>
                  </a:cubicBezTo>
                  <a:cubicBezTo>
                    <a:pt x="18424" y="8228"/>
                    <a:pt x="18424" y="8228"/>
                    <a:pt x="18424" y="8228"/>
                  </a:cubicBezTo>
                  <a:cubicBezTo>
                    <a:pt x="18424" y="8434"/>
                    <a:pt x="18582" y="8434"/>
                    <a:pt x="18582" y="8434"/>
                  </a:cubicBezTo>
                  <a:cubicBezTo>
                    <a:pt x="18582" y="8434"/>
                    <a:pt x="18582" y="8434"/>
                    <a:pt x="18582" y="8434"/>
                  </a:cubicBezTo>
                  <a:cubicBezTo>
                    <a:pt x="18582" y="8640"/>
                    <a:pt x="18582" y="8640"/>
                    <a:pt x="18424" y="8640"/>
                  </a:cubicBezTo>
                  <a:cubicBezTo>
                    <a:pt x="18424" y="8845"/>
                    <a:pt x="18582" y="8640"/>
                    <a:pt x="18741" y="8640"/>
                  </a:cubicBezTo>
                  <a:cubicBezTo>
                    <a:pt x="18582" y="8640"/>
                    <a:pt x="18741" y="8640"/>
                    <a:pt x="18741" y="8640"/>
                  </a:cubicBezTo>
                  <a:cubicBezTo>
                    <a:pt x="18741" y="8434"/>
                    <a:pt x="18741" y="8434"/>
                    <a:pt x="18900" y="8434"/>
                  </a:cubicBezTo>
                  <a:cubicBezTo>
                    <a:pt x="18900" y="8228"/>
                    <a:pt x="19218" y="8228"/>
                    <a:pt x="19218" y="8023"/>
                  </a:cubicBezTo>
                  <a:cubicBezTo>
                    <a:pt x="19376" y="8023"/>
                    <a:pt x="19376" y="8023"/>
                    <a:pt x="19535" y="8023"/>
                  </a:cubicBezTo>
                  <a:cubicBezTo>
                    <a:pt x="19376" y="7817"/>
                    <a:pt x="19694" y="7611"/>
                    <a:pt x="19694" y="7611"/>
                  </a:cubicBezTo>
                  <a:cubicBezTo>
                    <a:pt x="19853" y="7611"/>
                    <a:pt x="19853" y="7405"/>
                    <a:pt x="20012" y="7405"/>
                  </a:cubicBezTo>
                  <a:cubicBezTo>
                    <a:pt x="20012" y="7200"/>
                    <a:pt x="19853" y="6994"/>
                    <a:pt x="20171" y="6994"/>
                  </a:cubicBezTo>
                  <a:cubicBezTo>
                    <a:pt x="20171" y="6994"/>
                    <a:pt x="20171" y="6994"/>
                    <a:pt x="20329" y="7200"/>
                  </a:cubicBezTo>
                  <a:cubicBezTo>
                    <a:pt x="20488" y="7200"/>
                    <a:pt x="20488" y="7200"/>
                    <a:pt x="20647" y="7200"/>
                  </a:cubicBezTo>
                  <a:cubicBezTo>
                    <a:pt x="20647" y="6994"/>
                    <a:pt x="20488" y="6994"/>
                    <a:pt x="20488" y="6788"/>
                  </a:cubicBezTo>
                  <a:cubicBezTo>
                    <a:pt x="20488" y="6788"/>
                    <a:pt x="20647" y="6788"/>
                    <a:pt x="20806" y="6788"/>
                  </a:cubicBezTo>
                  <a:cubicBezTo>
                    <a:pt x="20806" y="6788"/>
                    <a:pt x="20806" y="6583"/>
                    <a:pt x="20806" y="6583"/>
                  </a:cubicBezTo>
                  <a:cubicBezTo>
                    <a:pt x="20806" y="6583"/>
                    <a:pt x="20965" y="6583"/>
                    <a:pt x="20965" y="6583"/>
                  </a:cubicBezTo>
                  <a:cubicBezTo>
                    <a:pt x="20965" y="6583"/>
                    <a:pt x="20806" y="6377"/>
                    <a:pt x="20806" y="6171"/>
                  </a:cubicBezTo>
                  <a:cubicBezTo>
                    <a:pt x="20965" y="6171"/>
                    <a:pt x="21124" y="6377"/>
                    <a:pt x="21282" y="6583"/>
                  </a:cubicBezTo>
                  <a:cubicBezTo>
                    <a:pt x="21282" y="6583"/>
                    <a:pt x="21282" y="6583"/>
                    <a:pt x="21282" y="6583"/>
                  </a:cubicBezTo>
                  <a:cubicBezTo>
                    <a:pt x="21124" y="6377"/>
                    <a:pt x="21124" y="6377"/>
                    <a:pt x="21124" y="6377"/>
                  </a:cubicBezTo>
                  <a:cubicBezTo>
                    <a:pt x="21282" y="6171"/>
                    <a:pt x="21282" y="6377"/>
                    <a:pt x="21282" y="6171"/>
                  </a:cubicBezTo>
                  <a:cubicBezTo>
                    <a:pt x="21282" y="5965"/>
                    <a:pt x="21124" y="5554"/>
                    <a:pt x="20965" y="5348"/>
                  </a:cubicBezTo>
                  <a:cubicBezTo>
                    <a:pt x="20965" y="5348"/>
                    <a:pt x="20806" y="5143"/>
                    <a:pt x="20806" y="5143"/>
                  </a:cubicBezTo>
                  <a:cubicBezTo>
                    <a:pt x="20806" y="5143"/>
                    <a:pt x="20965" y="5143"/>
                    <a:pt x="20965" y="5143"/>
                  </a:cubicBezTo>
                  <a:cubicBezTo>
                    <a:pt x="20965" y="4937"/>
                    <a:pt x="20965" y="4937"/>
                    <a:pt x="20965" y="4937"/>
                  </a:cubicBezTo>
                  <a:cubicBezTo>
                    <a:pt x="20965" y="4731"/>
                    <a:pt x="21124" y="4937"/>
                    <a:pt x="21282" y="4937"/>
                  </a:cubicBezTo>
                  <a:cubicBezTo>
                    <a:pt x="21282" y="4937"/>
                    <a:pt x="21600" y="5143"/>
                    <a:pt x="21441" y="4937"/>
                  </a:cubicBezTo>
                  <a:close/>
                </a:path>
              </a:pathLst>
            </a:custGeom>
            <a:solidFill>
              <a:srgbClr val="DEDEDE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Shape">
              <a:extLst>
                <a:ext uri="{FF2B5EF4-FFF2-40B4-BE49-F238E27FC236}">
                  <a16:creationId xmlns:a16="http://schemas.microsoft.com/office/drawing/2014/main" id="{6720700D-AA90-44FB-9F17-AABDF75487A7}"/>
                </a:ext>
              </a:extLst>
            </p:cNvPr>
            <p:cNvSpPr/>
            <p:nvPr/>
          </p:nvSpPr>
          <p:spPr>
            <a:xfrm>
              <a:off x="1819179" y="3240049"/>
              <a:ext cx="258160" cy="676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21032" y="21407"/>
                    <a:pt x="21032" y="21407"/>
                  </a:cubicBezTo>
                  <a:cubicBezTo>
                    <a:pt x="21032" y="21407"/>
                    <a:pt x="20463" y="21407"/>
                    <a:pt x="21032" y="21407"/>
                  </a:cubicBezTo>
                  <a:cubicBezTo>
                    <a:pt x="20463" y="21214"/>
                    <a:pt x="20463" y="21214"/>
                    <a:pt x="19895" y="21214"/>
                  </a:cubicBezTo>
                  <a:cubicBezTo>
                    <a:pt x="19895" y="21214"/>
                    <a:pt x="19326" y="21214"/>
                    <a:pt x="18758" y="21214"/>
                  </a:cubicBezTo>
                  <a:cubicBezTo>
                    <a:pt x="18758" y="21407"/>
                    <a:pt x="19326" y="21407"/>
                    <a:pt x="20463" y="21600"/>
                  </a:cubicBezTo>
                  <a:cubicBezTo>
                    <a:pt x="19895" y="21600"/>
                    <a:pt x="19895" y="21407"/>
                    <a:pt x="19895" y="21407"/>
                  </a:cubicBezTo>
                  <a:cubicBezTo>
                    <a:pt x="19895" y="21407"/>
                    <a:pt x="20463" y="21407"/>
                    <a:pt x="20463" y="21407"/>
                  </a:cubicBezTo>
                  <a:cubicBezTo>
                    <a:pt x="20463" y="21407"/>
                    <a:pt x="20463" y="21600"/>
                    <a:pt x="20463" y="21600"/>
                  </a:cubicBezTo>
                  <a:cubicBezTo>
                    <a:pt x="21032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lose/>
                  <a:moveTo>
                    <a:pt x="15916" y="20829"/>
                  </a:moveTo>
                  <a:cubicBezTo>
                    <a:pt x="16484" y="20829"/>
                    <a:pt x="17053" y="21021"/>
                    <a:pt x="17053" y="20829"/>
                  </a:cubicBezTo>
                  <a:cubicBezTo>
                    <a:pt x="17053" y="20829"/>
                    <a:pt x="15916" y="20829"/>
                    <a:pt x="15916" y="20636"/>
                  </a:cubicBezTo>
                  <a:cubicBezTo>
                    <a:pt x="15347" y="20636"/>
                    <a:pt x="15347" y="20636"/>
                    <a:pt x="15347" y="20829"/>
                  </a:cubicBezTo>
                  <a:cubicBezTo>
                    <a:pt x="15347" y="21021"/>
                    <a:pt x="15916" y="20829"/>
                    <a:pt x="15916" y="20829"/>
                  </a:cubicBezTo>
                  <a:close/>
                  <a:moveTo>
                    <a:pt x="14779" y="20636"/>
                  </a:moveTo>
                  <a:cubicBezTo>
                    <a:pt x="14779" y="20636"/>
                    <a:pt x="14211" y="20636"/>
                    <a:pt x="14211" y="20443"/>
                  </a:cubicBezTo>
                  <a:cubicBezTo>
                    <a:pt x="13642" y="20443"/>
                    <a:pt x="13642" y="20250"/>
                    <a:pt x="13642" y="20443"/>
                  </a:cubicBezTo>
                  <a:cubicBezTo>
                    <a:pt x="13074" y="20443"/>
                    <a:pt x="13074" y="20443"/>
                    <a:pt x="12505" y="20443"/>
                  </a:cubicBezTo>
                  <a:cubicBezTo>
                    <a:pt x="13074" y="20443"/>
                    <a:pt x="13642" y="20636"/>
                    <a:pt x="13642" y="20636"/>
                  </a:cubicBezTo>
                  <a:cubicBezTo>
                    <a:pt x="13642" y="20636"/>
                    <a:pt x="13642" y="20829"/>
                    <a:pt x="14211" y="20829"/>
                  </a:cubicBezTo>
                  <a:cubicBezTo>
                    <a:pt x="14211" y="20829"/>
                    <a:pt x="14211" y="20636"/>
                    <a:pt x="14211" y="20636"/>
                  </a:cubicBezTo>
                  <a:cubicBezTo>
                    <a:pt x="14211" y="20636"/>
                    <a:pt x="14779" y="20636"/>
                    <a:pt x="14211" y="20829"/>
                  </a:cubicBezTo>
                  <a:cubicBezTo>
                    <a:pt x="14779" y="20829"/>
                    <a:pt x="14779" y="20829"/>
                    <a:pt x="14779" y="20636"/>
                  </a:cubicBezTo>
                  <a:close/>
                  <a:moveTo>
                    <a:pt x="18758" y="21214"/>
                  </a:moveTo>
                  <a:cubicBezTo>
                    <a:pt x="19326" y="21214"/>
                    <a:pt x="19895" y="21214"/>
                    <a:pt x="20463" y="21214"/>
                  </a:cubicBezTo>
                  <a:cubicBezTo>
                    <a:pt x="19895" y="21021"/>
                    <a:pt x="19895" y="20829"/>
                    <a:pt x="19326" y="20636"/>
                  </a:cubicBezTo>
                  <a:cubicBezTo>
                    <a:pt x="19326" y="20443"/>
                    <a:pt x="18758" y="20057"/>
                    <a:pt x="18758" y="20057"/>
                  </a:cubicBezTo>
                  <a:cubicBezTo>
                    <a:pt x="18189" y="19864"/>
                    <a:pt x="18189" y="20057"/>
                    <a:pt x="18189" y="20057"/>
                  </a:cubicBezTo>
                  <a:cubicBezTo>
                    <a:pt x="17621" y="20057"/>
                    <a:pt x="17621" y="19864"/>
                    <a:pt x="17621" y="19864"/>
                  </a:cubicBezTo>
                  <a:cubicBezTo>
                    <a:pt x="17053" y="19864"/>
                    <a:pt x="17053" y="20057"/>
                    <a:pt x="17053" y="20057"/>
                  </a:cubicBezTo>
                  <a:cubicBezTo>
                    <a:pt x="17053" y="20057"/>
                    <a:pt x="16484" y="20057"/>
                    <a:pt x="16484" y="20057"/>
                  </a:cubicBezTo>
                  <a:cubicBezTo>
                    <a:pt x="17053" y="20250"/>
                    <a:pt x="16484" y="20057"/>
                    <a:pt x="17053" y="20443"/>
                  </a:cubicBezTo>
                  <a:cubicBezTo>
                    <a:pt x="17053" y="20636"/>
                    <a:pt x="18189" y="20250"/>
                    <a:pt x="18189" y="20443"/>
                  </a:cubicBezTo>
                  <a:cubicBezTo>
                    <a:pt x="17621" y="20636"/>
                    <a:pt x="17053" y="20636"/>
                    <a:pt x="17621" y="20829"/>
                  </a:cubicBezTo>
                  <a:cubicBezTo>
                    <a:pt x="18189" y="20829"/>
                    <a:pt x="18758" y="20829"/>
                    <a:pt x="19326" y="21021"/>
                  </a:cubicBezTo>
                  <a:cubicBezTo>
                    <a:pt x="19326" y="21021"/>
                    <a:pt x="19326" y="21021"/>
                    <a:pt x="19326" y="21021"/>
                  </a:cubicBezTo>
                  <a:cubicBezTo>
                    <a:pt x="19326" y="21021"/>
                    <a:pt x="18758" y="21021"/>
                    <a:pt x="18189" y="21021"/>
                  </a:cubicBezTo>
                  <a:cubicBezTo>
                    <a:pt x="17621" y="21021"/>
                    <a:pt x="17621" y="20829"/>
                    <a:pt x="17053" y="20829"/>
                  </a:cubicBezTo>
                  <a:cubicBezTo>
                    <a:pt x="17053" y="20829"/>
                    <a:pt x="17621" y="20829"/>
                    <a:pt x="17621" y="20829"/>
                  </a:cubicBezTo>
                  <a:cubicBezTo>
                    <a:pt x="17053" y="20636"/>
                    <a:pt x="16484" y="20443"/>
                    <a:pt x="17053" y="20636"/>
                  </a:cubicBezTo>
                  <a:cubicBezTo>
                    <a:pt x="17053" y="20636"/>
                    <a:pt x="17053" y="20636"/>
                    <a:pt x="16484" y="20636"/>
                  </a:cubicBezTo>
                  <a:cubicBezTo>
                    <a:pt x="17053" y="20829"/>
                    <a:pt x="17621" y="20829"/>
                    <a:pt x="18189" y="21021"/>
                  </a:cubicBezTo>
                  <a:cubicBezTo>
                    <a:pt x="17621" y="21021"/>
                    <a:pt x="17621" y="21021"/>
                    <a:pt x="17621" y="21021"/>
                  </a:cubicBezTo>
                  <a:cubicBezTo>
                    <a:pt x="17621" y="21021"/>
                    <a:pt x="17621" y="21021"/>
                    <a:pt x="17053" y="21021"/>
                  </a:cubicBezTo>
                  <a:cubicBezTo>
                    <a:pt x="17053" y="21021"/>
                    <a:pt x="17053" y="21021"/>
                    <a:pt x="17053" y="21021"/>
                  </a:cubicBezTo>
                  <a:cubicBezTo>
                    <a:pt x="17053" y="21021"/>
                    <a:pt x="15916" y="21021"/>
                    <a:pt x="15916" y="21021"/>
                  </a:cubicBezTo>
                  <a:cubicBezTo>
                    <a:pt x="15916" y="21214"/>
                    <a:pt x="17053" y="21214"/>
                    <a:pt x="17053" y="21214"/>
                  </a:cubicBezTo>
                  <a:cubicBezTo>
                    <a:pt x="17621" y="21214"/>
                    <a:pt x="18758" y="21214"/>
                    <a:pt x="18758" y="21214"/>
                  </a:cubicBezTo>
                  <a:close/>
                  <a:moveTo>
                    <a:pt x="10800" y="19671"/>
                  </a:moveTo>
                  <a:cubicBezTo>
                    <a:pt x="10232" y="19671"/>
                    <a:pt x="9663" y="19479"/>
                    <a:pt x="9663" y="19479"/>
                  </a:cubicBezTo>
                  <a:cubicBezTo>
                    <a:pt x="9663" y="19479"/>
                    <a:pt x="9663" y="19479"/>
                    <a:pt x="9663" y="19479"/>
                  </a:cubicBezTo>
                  <a:cubicBezTo>
                    <a:pt x="9095" y="19479"/>
                    <a:pt x="10232" y="19864"/>
                    <a:pt x="10800" y="19864"/>
                  </a:cubicBezTo>
                  <a:cubicBezTo>
                    <a:pt x="10232" y="19671"/>
                    <a:pt x="10800" y="19671"/>
                    <a:pt x="10800" y="19671"/>
                  </a:cubicBezTo>
                  <a:close/>
                  <a:moveTo>
                    <a:pt x="9095" y="18514"/>
                  </a:moveTo>
                  <a:cubicBezTo>
                    <a:pt x="9095" y="18321"/>
                    <a:pt x="8526" y="17936"/>
                    <a:pt x="7958" y="17936"/>
                  </a:cubicBezTo>
                  <a:cubicBezTo>
                    <a:pt x="7389" y="17743"/>
                    <a:pt x="7389" y="17936"/>
                    <a:pt x="7389" y="17936"/>
                  </a:cubicBezTo>
                  <a:cubicBezTo>
                    <a:pt x="7389" y="18129"/>
                    <a:pt x="7389" y="18129"/>
                    <a:pt x="7389" y="18129"/>
                  </a:cubicBezTo>
                  <a:cubicBezTo>
                    <a:pt x="6821" y="18129"/>
                    <a:pt x="7389" y="18321"/>
                    <a:pt x="7389" y="18321"/>
                  </a:cubicBezTo>
                  <a:cubicBezTo>
                    <a:pt x="7389" y="18321"/>
                    <a:pt x="7389" y="18321"/>
                    <a:pt x="7389" y="18321"/>
                  </a:cubicBezTo>
                  <a:cubicBezTo>
                    <a:pt x="7389" y="18514"/>
                    <a:pt x="7389" y="18514"/>
                    <a:pt x="7958" y="18514"/>
                  </a:cubicBezTo>
                  <a:cubicBezTo>
                    <a:pt x="8526" y="18514"/>
                    <a:pt x="7958" y="18321"/>
                    <a:pt x="7958" y="18321"/>
                  </a:cubicBezTo>
                  <a:cubicBezTo>
                    <a:pt x="7958" y="18321"/>
                    <a:pt x="8526" y="18707"/>
                    <a:pt x="9095" y="18514"/>
                  </a:cubicBezTo>
                  <a:close/>
                  <a:moveTo>
                    <a:pt x="6821" y="17936"/>
                  </a:moveTo>
                  <a:cubicBezTo>
                    <a:pt x="7389" y="17743"/>
                    <a:pt x="6253" y="17357"/>
                    <a:pt x="6253" y="17550"/>
                  </a:cubicBezTo>
                  <a:cubicBezTo>
                    <a:pt x="6253" y="17550"/>
                    <a:pt x="6253" y="17743"/>
                    <a:pt x="6253" y="17743"/>
                  </a:cubicBezTo>
                  <a:cubicBezTo>
                    <a:pt x="6253" y="17743"/>
                    <a:pt x="6253" y="17936"/>
                    <a:pt x="6821" y="17936"/>
                  </a:cubicBezTo>
                  <a:close/>
                  <a:moveTo>
                    <a:pt x="6253" y="17550"/>
                  </a:moveTo>
                  <a:cubicBezTo>
                    <a:pt x="6821" y="17550"/>
                    <a:pt x="7389" y="17936"/>
                    <a:pt x="7958" y="17743"/>
                  </a:cubicBezTo>
                  <a:cubicBezTo>
                    <a:pt x="7389" y="17550"/>
                    <a:pt x="7389" y="17357"/>
                    <a:pt x="6821" y="17357"/>
                  </a:cubicBezTo>
                  <a:cubicBezTo>
                    <a:pt x="6821" y="17357"/>
                    <a:pt x="6821" y="17357"/>
                    <a:pt x="6253" y="17550"/>
                  </a:cubicBezTo>
                  <a:close/>
                  <a:moveTo>
                    <a:pt x="5684" y="15429"/>
                  </a:moveTo>
                  <a:cubicBezTo>
                    <a:pt x="6253" y="15236"/>
                    <a:pt x="5684" y="15236"/>
                    <a:pt x="5684" y="15236"/>
                  </a:cubicBezTo>
                  <a:cubicBezTo>
                    <a:pt x="5116" y="15236"/>
                    <a:pt x="5684" y="15236"/>
                    <a:pt x="5116" y="15236"/>
                  </a:cubicBezTo>
                  <a:cubicBezTo>
                    <a:pt x="5684" y="15236"/>
                    <a:pt x="5116" y="15429"/>
                    <a:pt x="5116" y="15429"/>
                  </a:cubicBezTo>
                  <a:cubicBezTo>
                    <a:pt x="5116" y="15429"/>
                    <a:pt x="5116" y="15429"/>
                    <a:pt x="5116" y="15429"/>
                  </a:cubicBezTo>
                  <a:cubicBezTo>
                    <a:pt x="5116" y="15429"/>
                    <a:pt x="5116" y="15429"/>
                    <a:pt x="5116" y="15429"/>
                  </a:cubicBezTo>
                  <a:cubicBezTo>
                    <a:pt x="5116" y="15621"/>
                    <a:pt x="6253" y="16007"/>
                    <a:pt x="6253" y="16007"/>
                  </a:cubicBezTo>
                  <a:cubicBezTo>
                    <a:pt x="6821" y="15814"/>
                    <a:pt x="5116" y="15429"/>
                    <a:pt x="5684" y="15429"/>
                  </a:cubicBezTo>
                  <a:close/>
                  <a:moveTo>
                    <a:pt x="5116" y="14850"/>
                  </a:moveTo>
                  <a:cubicBezTo>
                    <a:pt x="5116" y="14850"/>
                    <a:pt x="5116" y="14850"/>
                    <a:pt x="5116" y="14850"/>
                  </a:cubicBezTo>
                  <a:cubicBezTo>
                    <a:pt x="5116" y="14657"/>
                    <a:pt x="5116" y="14657"/>
                    <a:pt x="5116" y="14657"/>
                  </a:cubicBezTo>
                  <a:cubicBezTo>
                    <a:pt x="5116" y="14657"/>
                    <a:pt x="5116" y="14657"/>
                    <a:pt x="5116" y="14657"/>
                  </a:cubicBezTo>
                  <a:cubicBezTo>
                    <a:pt x="5116" y="14464"/>
                    <a:pt x="5116" y="14464"/>
                    <a:pt x="4547" y="14464"/>
                  </a:cubicBezTo>
                  <a:cubicBezTo>
                    <a:pt x="4547" y="14271"/>
                    <a:pt x="5116" y="14271"/>
                    <a:pt x="5116" y="14271"/>
                  </a:cubicBezTo>
                  <a:cubicBezTo>
                    <a:pt x="4547" y="14271"/>
                    <a:pt x="5116" y="14271"/>
                    <a:pt x="4547" y="14079"/>
                  </a:cubicBezTo>
                  <a:cubicBezTo>
                    <a:pt x="4547" y="13886"/>
                    <a:pt x="4547" y="13886"/>
                    <a:pt x="3979" y="13886"/>
                  </a:cubicBezTo>
                  <a:cubicBezTo>
                    <a:pt x="3979" y="14079"/>
                    <a:pt x="3979" y="14271"/>
                    <a:pt x="3979" y="14464"/>
                  </a:cubicBezTo>
                  <a:cubicBezTo>
                    <a:pt x="4547" y="14657"/>
                    <a:pt x="3979" y="14657"/>
                    <a:pt x="5116" y="14850"/>
                  </a:cubicBezTo>
                  <a:close/>
                  <a:moveTo>
                    <a:pt x="15916" y="20636"/>
                  </a:moveTo>
                  <a:cubicBezTo>
                    <a:pt x="17621" y="20829"/>
                    <a:pt x="15347" y="20250"/>
                    <a:pt x="15916" y="20057"/>
                  </a:cubicBezTo>
                  <a:cubicBezTo>
                    <a:pt x="15916" y="20057"/>
                    <a:pt x="16484" y="20057"/>
                    <a:pt x="17053" y="19864"/>
                  </a:cubicBezTo>
                  <a:cubicBezTo>
                    <a:pt x="17053" y="19864"/>
                    <a:pt x="17053" y="19864"/>
                    <a:pt x="17053" y="19864"/>
                  </a:cubicBezTo>
                  <a:cubicBezTo>
                    <a:pt x="17621" y="19864"/>
                    <a:pt x="17621" y="19864"/>
                    <a:pt x="17621" y="19864"/>
                  </a:cubicBezTo>
                  <a:cubicBezTo>
                    <a:pt x="18189" y="19864"/>
                    <a:pt x="18189" y="19864"/>
                    <a:pt x="18758" y="19864"/>
                  </a:cubicBezTo>
                  <a:cubicBezTo>
                    <a:pt x="18189" y="19864"/>
                    <a:pt x="17621" y="19864"/>
                    <a:pt x="17621" y="19864"/>
                  </a:cubicBezTo>
                  <a:cubicBezTo>
                    <a:pt x="16484" y="19671"/>
                    <a:pt x="15916" y="19671"/>
                    <a:pt x="14779" y="19671"/>
                  </a:cubicBezTo>
                  <a:cubicBezTo>
                    <a:pt x="14779" y="19671"/>
                    <a:pt x="14211" y="19671"/>
                    <a:pt x="13642" y="19671"/>
                  </a:cubicBezTo>
                  <a:cubicBezTo>
                    <a:pt x="13074" y="19479"/>
                    <a:pt x="13074" y="19479"/>
                    <a:pt x="12505" y="19286"/>
                  </a:cubicBezTo>
                  <a:cubicBezTo>
                    <a:pt x="12505" y="19093"/>
                    <a:pt x="12505" y="18900"/>
                    <a:pt x="11937" y="18900"/>
                  </a:cubicBezTo>
                  <a:cubicBezTo>
                    <a:pt x="11937" y="18900"/>
                    <a:pt x="11368" y="18900"/>
                    <a:pt x="11368" y="18900"/>
                  </a:cubicBezTo>
                  <a:cubicBezTo>
                    <a:pt x="10800" y="18900"/>
                    <a:pt x="10232" y="18707"/>
                    <a:pt x="10232" y="18514"/>
                  </a:cubicBezTo>
                  <a:cubicBezTo>
                    <a:pt x="10232" y="18514"/>
                    <a:pt x="9663" y="18321"/>
                    <a:pt x="9663" y="18129"/>
                  </a:cubicBezTo>
                  <a:cubicBezTo>
                    <a:pt x="9663" y="18129"/>
                    <a:pt x="10232" y="18129"/>
                    <a:pt x="10232" y="18129"/>
                  </a:cubicBezTo>
                  <a:cubicBezTo>
                    <a:pt x="9663" y="17936"/>
                    <a:pt x="10232" y="17936"/>
                    <a:pt x="10232" y="17936"/>
                  </a:cubicBezTo>
                  <a:cubicBezTo>
                    <a:pt x="10800" y="17743"/>
                    <a:pt x="10232" y="17743"/>
                    <a:pt x="10232" y="17743"/>
                  </a:cubicBezTo>
                  <a:cubicBezTo>
                    <a:pt x="10232" y="17743"/>
                    <a:pt x="10800" y="17743"/>
                    <a:pt x="10800" y="17550"/>
                  </a:cubicBezTo>
                  <a:cubicBezTo>
                    <a:pt x="10232" y="17357"/>
                    <a:pt x="9663" y="17550"/>
                    <a:pt x="10232" y="17164"/>
                  </a:cubicBezTo>
                  <a:cubicBezTo>
                    <a:pt x="10232" y="17164"/>
                    <a:pt x="10232" y="16971"/>
                    <a:pt x="10232" y="16971"/>
                  </a:cubicBezTo>
                  <a:cubicBezTo>
                    <a:pt x="10232" y="16971"/>
                    <a:pt x="10232" y="16779"/>
                    <a:pt x="10232" y="16779"/>
                  </a:cubicBezTo>
                  <a:cubicBezTo>
                    <a:pt x="10232" y="16779"/>
                    <a:pt x="10232" y="16779"/>
                    <a:pt x="10232" y="16779"/>
                  </a:cubicBezTo>
                  <a:cubicBezTo>
                    <a:pt x="10232" y="16586"/>
                    <a:pt x="10232" y="16586"/>
                    <a:pt x="10232" y="16586"/>
                  </a:cubicBezTo>
                  <a:cubicBezTo>
                    <a:pt x="9663" y="16586"/>
                    <a:pt x="9663" y="16393"/>
                    <a:pt x="9663" y="16393"/>
                  </a:cubicBezTo>
                  <a:cubicBezTo>
                    <a:pt x="9663" y="16393"/>
                    <a:pt x="9663" y="16393"/>
                    <a:pt x="9663" y="16393"/>
                  </a:cubicBezTo>
                  <a:cubicBezTo>
                    <a:pt x="9663" y="16393"/>
                    <a:pt x="9663" y="16393"/>
                    <a:pt x="9663" y="16200"/>
                  </a:cubicBezTo>
                  <a:cubicBezTo>
                    <a:pt x="9663" y="16200"/>
                    <a:pt x="9663" y="16200"/>
                    <a:pt x="9663" y="16200"/>
                  </a:cubicBezTo>
                  <a:cubicBezTo>
                    <a:pt x="9095" y="16007"/>
                    <a:pt x="9663" y="16007"/>
                    <a:pt x="9663" y="15814"/>
                  </a:cubicBezTo>
                  <a:cubicBezTo>
                    <a:pt x="9663" y="15621"/>
                    <a:pt x="8526" y="15814"/>
                    <a:pt x="8526" y="15621"/>
                  </a:cubicBezTo>
                  <a:cubicBezTo>
                    <a:pt x="9095" y="15621"/>
                    <a:pt x="10232" y="15621"/>
                    <a:pt x="9095" y="15429"/>
                  </a:cubicBezTo>
                  <a:cubicBezTo>
                    <a:pt x="9095" y="15236"/>
                    <a:pt x="8526" y="15429"/>
                    <a:pt x="8526" y="15236"/>
                  </a:cubicBezTo>
                  <a:cubicBezTo>
                    <a:pt x="8526" y="15236"/>
                    <a:pt x="8526" y="15043"/>
                    <a:pt x="7958" y="15043"/>
                  </a:cubicBezTo>
                  <a:cubicBezTo>
                    <a:pt x="7958" y="14850"/>
                    <a:pt x="7958" y="14850"/>
                    <a:pt x="7958" y="14850"/>
                  </a:cubicBezTo>
                  <a:cubicBezTo>
                    <a:pt x="7958" y="14850"/>
                    <a:pt x="7958" y="14657"/>
                    <a:pt x="7958" y="14657"/>
                  </a:cubicBezTo>
                  <a:cubicBezTo>
                    <a:pt x="7958" y="14657"/>
                    <a:pt x="7389" y="14657"/>
                    <a:pt x="7389" y="14657"/>
                  </a:cubicBezTo>
                  <a:cubicBezTo>
                    <a:pt x="6821" y="14464"/>
                    <a:pt x="6821" y="14271"/>
                    <a:pt x="6821" y="14271"/>
                  </a:cubicBezTo>
                  <a:cubicBezTo>
                    <a:pt x="6821" y="14079"/>
                    <a:pt x="6821" y="14079"/>
                    <a:pt x="7389" y="14079"/>
                  </a:cubicBezTo>
                  <a:cubicBezTo>
                    <a:pt x="6821" y="13886"/>
                    <a:pt x="6821" y="13886"/>
                    <a:pt x="6253" y="13693"/>
                  </a:cubicBezTo>
                  <a:cubicBezTo>
                    <a:pt x="6253" y="13500"/>
                    <a:pt x="6253" y="13500"/>
                    <a:pt x="6253" y="13307"/>
                  </a:cubicBezTo>
                  <a:cubicBezTo>
                    <a:pt x="6253" y="13307"/>
                    <a:pt x="6253" y="13114"/>
                    <a:pt x="6253" y="13114"/>
                  </a:cubicBezTo>
                  <a:cubicBezTo>
                    <a:pt x="6253" y="13114"/>
                    <a:pt x="5684" y="13114"/>
                    <a:pt x="5684" y="13114"/>
                  </a:cubicBezTo>
                  <a:cubicBezTo>
                    <a:pt x="5684" y="12921"/>
                    <a:pt x="6253" y="12921"/>
                    <a:pt x="6253" y="12921"/>
                  </a:cubicBezTo>
                  <a:cubicBezTo>
                    <a:pt x="5684" y="12921"/>
                    <a:pt x="5684" y="12729"/>
                    <a:pt x="5684" y="12729"/>
                  </a:cubicBezTo>
                  <a:cubicBezTo>
                    <a:pt x="5684" y="12729"/>
                    <a:pt x="5684" y="12536"/>
                    <a:pt x="5684" y="12343"/>
                  </a:cubicBezTo>
                  <a:cubicBezTo>
                    <a:pt x="5684" y="12150"/>
                    <a:pt x="6253" y="12343"/>
                    <a:pt x="6253" y="12150"/>
                  </a:cubicBezTo>
                  <a:cubicBezTo>
                    <a:pt x="6253" y="12150"/>
                    <a:pt x="5684" y="11957"/>
                    <a:pt x="5684" y="11957"/>
                  </a:cubicBezTo>
                  <a:cubicBezTo>
                    <a:pt x="5684" y="11764"/>
                    <a:pt x="5684" y="11571"/>
                    <a:pt x="5116" y="11571"/>
                  </a:cubicBezTo>
                  <a:cubicBezTo>
                    <a:pt x="5116" y="11379"/>
                    <a:pt x="5116" y="11186"/>
                    <a:pt x="5116" y="10993"/>
                  </a:cubicBezTo>
                  <a:cubicBezTo>
                    <a:pt x="5116" y="10800"/>
                    <a:pt x="5116" y="10993"/>
                    <a:pt x="5116" y="10800"/>
                  </a:cubicBezTo>
                  <a:cubicBezTo>
                    <a:pt x="5116" y="10800"/>
                    <a:pt x="5116" y="10800"/>
                    <a:pt x="5684" y="10800"/>
                  </a:cubicBezTo>
                  <a:cubicBezTo>
                    <a:pt x="5684" y="10607"/>
                    <a:pt x="5684" y="10800"/>
                    <a:pt x="5684" y="10607"/>
                  </a:cubicBezTo>
                  <a:cubicBezTo>
                    <a:pt x="5684" y="10414"/>
                    <a:pt x="5116" y="10221"/>
                    <a:pt x="5116" y="10221"/>
                  </a:cubicBezTo>
                  <a:cubicBezTo>
                    <a:pt x="5116" y="10221"/>
                    <a:pt x="5116" y="10029"/>
                    <a:pt x="5116" y="10029"/>
                  </a:cubicBezTo>
                  <a:cubicBezTo>
                    <a:pt x="5116" y="9836"/>
                    <a:pt x="5116" y="9643"/>
                    <a:pt x="5684" y="9643"/>
                  </a:cubicBezTo>
                  <a:cubicBezTo>
                    <a:pt x="5684" y="9643"/>
                    <a:pt x="5684" y="9643"/>
                    <a:pt x="5684" y="9643"/>
                  </a:cubicBezTo>
                  <a:cubicBezTo>
                    <a:pt x="5684" y="9450"/>
                    <a:pt x="5684" y="9450"/>
                    <a:pt x="5684" y="9257"/>
                  </a:cubicBezTo>
                  <a:cubicBezTo>
                    <a:pt x="5116" y="9257"/>
                    <a:pt x="5116" y="9064"/>
                    <a:pt x="5116" y="9064"/>
                  </a:cubicBezTo>
                  <a:cubicBezTo>
                    <a:pt x="5116" y="9064"/>
                    <a:pt x="5116" y="9064"/>
                    <a:pt x="4547" y="8871"/>
                  </a:cubicBezTo>
                  <a:cubicBezTo>
                    <a:pt x="4547" y="8679"/>
                    <a:pt x="3979" y="8679"/>
                    <a:pt x="3979" y="8486"/>
                  </a:cubicBezTo>
                  <a:cubicBezTo>
                    <a:pt x="3979" y="8486"/>
                    <a:pt x="3979" y="8293"/>
                    <a:pt x="3979" y="8293"/>
                  </a:cubicBezTo>
                  <a:cubicBezTo>
                    <a:pt x="3979" y="8293"/>
                    <a:pt x="3979" y="8293"/>
                    <a:pt x="3979" y="8293"/>
                  </a:cubicBezTo>
                  <a:cubicBezTo>
                    <a:pt x="3411" y="8100"/>
                    <a:pt x="3411" y="8100"/>
                    <a:pt x="3411" y="7907"/>
                  </a:cubicBezTo>
                  <a:cubicBezTo>
                    <a:pt x="3411" y="7907"/>
                    <a:pt x="3411" y="7907"/>
                    <a:pt x="3411" y="7714"/>
                  </a:cubicBezTo>
                  <a:cubicBezTo>
                    <a:pt x="3411" y="7714"/>
                    <a:pt x="3411" y="7521"/>
                    <a:pt x="3411" y="7329"/>
                  </a:cubicBezTo>
                  <a:cubicBezTo>
                    <a:pt x="3979" y="7521"/>
                    <a:pt x="3979" y="7329"/>
                    <a:pt x="3979" y="7136"/>
                  </a:cubicBezTo>
                  <a:cubicBezTo>
                    <a:pt x="3411" y="7136"/>
                    <a:pt x="3411" y="6943"/>
                    <a:pt x="3411" y="6750"/>
                  </a:cubicBezTo>
                  <a:cubicBezTo>
                    <a:pt x="3411" y="6557"/>
                    <a:pt x="3411" y="6364"/>
                    <a:pt x="3979" y="6171"/>
                  </a:cubicBezTo>
                  <a:cubicBezTo>
                    <a:pt x="3979" y="5979"/>
                    <a:pt x="3979" y="5979"/>
                    <a:pt x="3979" y="5786"/>
                  </a:cubicBezTo>
                  <a:cubicBezTo>
                    <a:pt x="4547" y="5593"/>
                    <a:pt x="4547" y="5593"/>
                    <a:pt x="4547" y="5593"/>
                  </a:cubicBezTo>
                  <a:cubicBezTo>
                    <a:pt x="5116" y="5400"/>
                    <a:pt x="5116" y="5593"/>
                    <a:pt x="5116" y="5400"/>
                  </a:cubicBezTo>
                  <a:cubicBezTo>
                    <a:pt x="5116" y="5207"/>
                    <a:pt x="4547" y="5207"/>
                    <a:pt x="4547" y="5207"/>
                  </a:cubicBezTo>
                  <a:cubicBezTo>
                    <a:pt x="4547" y="5014"/>
                    <a:pt x="4547" y="5014"/>
                    <a:pt x="4547" y="5014"/>
                  </a:cubicBezTo>
                  <a:cubicBezTo>
                    <a:pt x="4547" y="4821"/>
                    <a:pt x="4547" y="4629"/>
                    <a:pt x="3979" y="4629"/>
                  </a:cubicBezTo>
                  <a:cubicBezTo>
                    <a:pt x="3979" y="4629"/>
                    <a:pt x="4547" y="4436"/>
                    <a:pt x="4547" y="4436"/>
                  </a:cubicBezTo>
                  <a:cubicBezTo>
                    <a:pt x="4547" y="4436"/>
                    <a:pt x="3979" y="4243"/>
                    <a:pt x="3979" y="4243"/>
                  </a:cubicBezTo>
                  <a:cubicBezTo>
                    <a:pt x="3979" y="4050"/>
                    <a:pt x="4547" y="4050"/>
                    <a:pt x="4547" y="3857"/>
                  </a:cubicBezTo>
                  <a:cubicBezTo>
                    <a:pt x="5684" y="3857"/>
                    <a:pt x="5684" y="3857"/>
                    <a:pt x="5684" y="3471"/>
                  </a:cubicBezTo>
                  <a:cubicBezTo>
                    <a:pt x="5684" y="3471"/>
                    <a:pt x="6253" y="3086"/>
                    <a:pt x="5684" y="3086"/>
                  </a:cubicBezTo>
                  <a:cubicBezTo>
                    <a:pt x="5116" y="2893"/>
                    <a:pt x="4547" y="3279"/>
                    <a:pt x="4547" y="2893"/>
                  </a:cubicBezTo>
                  <a:cubicBezTo>
                    <a:pt x="4547" y="2700"/>
                    <a:pt x="3979" y="2507"/>
                    <a:pt x="3979" y="2507"/>
                  </a:cubicBezTo>
                  <a:cubicBezTo>
                    <a:pt x="3979" y="2314"/>
                    <a:pt x="3979" y="2121"/>
                    <a:pt x="3411" y="2121"/>
                  </a:cubicBezTo>
                  <a:cubicBezTo>
                    <a:pt x="3411" y="1929"/>
                    <a:pt x="3411" y="1929"/>
                    <a:pt x="3411" y="1929"/>
                  </a:cubicBezTo>
                  <a:cubicBezTo>
                    <a:pt x="3411" y="1929"/>
                    <a:pt x="3411" y="1929"/>
                    <a:pt x="3411" y="1736"/>
                  </a:cubicBezTo>
                  <a:cubicBezTo>
                    <a:pt x="3411" y="1736"/>
                    <a:pt x="2842" y="1736"/>
                    <a:pt x="2842" y="1736"/>
                  </a:cubicBezTo>
                  <a:cubicBezTo>
                    <a:pt x="2842" y="1543"/>
                    <a:pt x="2842" y="1543"/>
                    <a:pt x="2842" y="1350"/>
                  </a:cubicBezTo>
                  <a:cubicBezTo>
                    <a:pt x="2842" y="1350"/>
                    <a:pt x="2842" y="1350"/>
                    <a:pt x="2842" y="1350"/>
                  </a:cubicBezTo>
                  <a:cubicBezTo>
                    <a:pt x="2842" y="1157"/>
                    <a:pt x="2842" y="1157"/>
                    <a:pt x="2842" y="1157"/>
                  </a:cubicBezTo>
                  <a:cubicBezTo>
                    <a:pt x="2842" y="1157"/>
                    <a:pt x="2842" y="964"/>
                    <a:pt x="2274" y="964"/>
                  </a:cubicBezTo>
                  <a:cubicBezTo>
                    <a:pt x="2274" y="771"/>
                    <a:pt x="2274" y="579"/>
                    <a:pt x="1705" y="386"/>
                  </a:cubicBezTo>
                  <a:cubicBezTo>
                    <a:pt x="1705" y="386"/>
                    <a:pt x="1705" y="386"/>
                    <a:pt x="1705" y="386"/>
                  </a:cubicBezTo>
                  <a:cubicBezTo>
                    <a:pt x="1705" y="386"/>
                    <a:pt x="1705" y="386"/>
                    <a:pt x="1705" y="193"/>
                  </a:cubicBezTo>
                  <a:cubicBezTo>
                    <a:pt x="1705" y="193"/>
                    <a:pt x="1137" y="0"/>
                    <a:pt x="1137" y="0"/>
                  </a:cubicBezTo>
                  <a:cubicBezTo>
                    <a:pt x="1137" y="0"/>
                    <a:pt x="568" y="0"/>
                    <a:pt x="568" y="193"/>
                  </a:cubicBezTo>
                  <a:cubicBezTo>
                    <a:pt x="568" y="193"/>
                    <a:pt x="1137" y="193"/>
                    <a:pt x="568" y="193"/>
                  </a:cubicBezTo>
                  <a:cubicBezTo>
                    <a:pt x="568" y="386"/>
                    <a:pt x="568" y="579"/>
                    <a:pt x="0" y="579"/>
                  </a:cubicBezTo>
                  <a:cubicBezTo>
                    <a:pt x="0" y="579"/>
                    <a:pt x="0" y="771"/>
                    <a:pt x="0" y="771"/>
                  </a:cubicBezTo>
                  <a:cubicBezTo>
                    <a:pt x="0" y="964"/>
                    <a:pt x="568" y="1350"/>
                    <a:pt x="568" y="1543"/>
                  </a:cubicBezTo>
                  <a:cubicBezTo>
                    <a:pt x="568" y="1929"/>
                    <a:pt x="1137" y="2507"/>
                    <a:pt x="1137" y="3086"/>
                  </a:cubicBezTo>
                  <a:cubicBezTo>
                    <a:pt x="1137" y="3086"/>
                    <a:pt x="568" y="3086"/>
                    <a:pt x="568" y="3279"/>
                  </a:cubicBezTo>
                  <a:cubicBezTo>
                    <a:pt x="568" y="3471"/>
                    <a:pt x="1137" y="3471"/>
                    <a:pt x="1137" y="3664"/>
                  </a:cubicBezTo>
                  <a:cubicBezTo>
                    <a:pt x="1705" y="4050"/>
                    <a:pt x="1137" y="4436"/>
                    <a:pt x="1137" y="4821"/>
                  </a:cubicBezTo>
                  <a:cubicBezTo>
                    <a:pt x="1137" y="5207"/>
                    <a:pt x="1705" y="5593"/>
                    <a:pt x="1137" y="5979"/>
                  </a:cubicBezTo>
                  <a:cubicBezTo>
                    <a:pt x="1137" y="6171"/>
                    <a:pt x="1137" y="6171"/>
                    <a:pt x="1137" y="6364"/>
                  </a:cubicBezTo>
                  <a:cubicBezTo>
                    <a:pt x="1137" y="6364"/>
                    <a:pt x="1137" y="6557"/>
                    <a:pt x="1137" y="6557"/>
                  </a:cubicBezTo>
                  <a:cubicBezTo>
                    <a:pt x="1137" y="6750"/>
                    <a:pt x="1705" y="6943"/>
                    <a:pt x="1705" y="7136"/>
                  </a:cubicBezTo>
                  <a:cubicBezTo>
                    <a:pt x="1705" y="7136"/>
                    <a:pt x="1705" y="7136"/>
                    <a:pt x="1705" y="7329"/>
                  </a:cubicBezTo>
                  <a:cubicBezTo>
                    <a:pt x="1705" y="7329"/>
                    <a:pt x="1705" y="7329"/>
                    <a:pt x="1705" y="7521"/>
                  </a:cubicBezTo>
                  <a:cubicBezTo>
                    <a:pt x="1705" y="7714"/>
                    <a:pt x="2274" y="7907"/>
                    <a:pt x="2274" y="8293"/>
                  </a:cubicBezTo>
                  <a:cubicBezTo>
                    <a:pt x="2274" y="8486"/>
                    <a:pt x="2842" y="8486"/>
                    <a:pt x="2274" y="8679"/>
                  </a:cubicBezTo>
                  <a:cubicBezTo>
                    <a:pt x="2274" y="8871"/>
                    <a:pt x="2274" y="8871"/>
                    <a:pt x="2274" y="8871"/>
                  </a:cubicBezTo>
                  <a:cubicBezTo>
                    <a:pt x="2274" y="9064"/>
                    <a:pt x="2842" y="9064"/>
                    <a:pt x="2842" y="9257"/>
                  </a:cubicBezTo>
                  <a:cubicBezTo>
                    <a:pt x="2842" y="9257"/>
                    <a:pt x="2842" y="9450"/>
                    <a:pt x="2842" y="9450"/>
                  </a:cubicBezTo>
                  <a:cubicBezTo>
                    <a:pt x="2842" y="9643"/>
                    <a:pt x="2842" y="9836"/>
                    <a:pt x="2842" y="9836"/>
                  </a:cubicBezTo>
                  <a:cubicBezTo>
                    <a:pt x="2842" y="10029"/>
                    <a:pt x="2274" y="10221"/>
                    <a:pt x="2274" y="10414"/>
                  </a:cubicBezTo>
                  <a:cubicBezTo>
                    <a:pt x="2274" y="10414"/>
                    <a:pt x="2274" y="10607"/>
                    <a:pt x="2274" y="10607"/>
                  </a:cubicBezTo>
                  <a:cubicBezTo>
                    <a:pt x="2274" y="10800"/>
                    <a:pt x="2274" y="10993"/>
                    <a:pt x="2274" y="10993"/>
                  </a:cubicBezTo>
                  <a:cubicBezTo>
                    <a:pt x="2274" y="11186"/>
                    <a:pt x="2274" y="11379"/>
                    <a:pt x="1705" y="11379"/>
                  </a:cubicBezTo>
                  <a:cubicBezTo>
                    <a:pt x="1705" y="11571"/>
                    <a:pt x="2274" y="11764"/>
                    <a:pt x="2274" y="11957"/>
                  </a:cubicBezTo>
                  <a:cubicBezTo>
                    <a:pt x="2842" y="12150"/>
                    <a:pt x="3411" y="12343"/>
                    <a:pt x="3411" y="12729"/>
                  </a:cubicBezTo>
                  <a:cubicBezTo>
                    <a:pt x="3411" y="12729"/>
                    <a:pt x="3411" y="12921"/>
                    <a:pt x="3411" y="12921"/>
                  </a:cubicBezTo>
                  <a:cubicBezTo>
                    <a:pt x="3411" y="13114"/>
                    <a:pt x="3411" y="13307"/>
                    <a:pt x="3411" y="13307"/>
                  </a:cubicBezTo>
                  <a:cubicBezTo>
                    <a:pt x="3411" y="13500"/>
                    <a:pt x="3979" y="13693"/>
                    <a:pt x="4547" y="13886"/>
                  </a:cubicBezTo>
                  <a:cubicBezTo>
                    <a:pt x="3979" y="13886"/>
                    <a:pt x="4547" y="13886"/>
                    <a:pt x="4547" y="13886"/>
                  </a:cubicBezTo>
                  <a:cubicBezTo>
                    <a:pt x="5116" y="13886"/>
                    <a:pt x="5116" y="13886"/>
                    <a:pt x="5116" y="13886"/>
                  </a:cubicBezTo>
                  <a:cubicBezTo>
                    <a:pt x="5116" y="13693"/>
                    <a:pt x="5684" y="13886"/>
                    <a:pt x="6253" y="13693"/>
                  </a:cubicBezTo>
                  <a:cubicBezTo>
                    <a:pt x="6253" y="13886"/>
                    <a:pt x="5116" y="13886"/>
                    <a:pt x="5684" y="14079"/>
                  </a:cubicBezTo>
                  <a:cubicBezTo>
                    <a:pt x="5684" y="14079"/>
                    <a:pt x="6253" y="14079"/>
                    <a:pt x="6253" y="14079"/>
                  </a:cubicBezTo>
                  <a:cubicBezTo>
                    <a:pt x="6253" y="14079"/>
                    <a:pt x="6253" y="14271"/>
                    <a:pt x="6253" y="14271"/>
                  </a:cubicBezTo>
                  <a:cubicBezTo>
                    <a:pt x="5684" y="14079"/>
                    <a:pt x="5684" y="14079"/>
                    <a:pt x="6253" y="14271"/>
                  </a:cubicBezTo>
                  <a:cubicBezTo>
                    <a:pt x="6253" y="14271"/>
                    <a:pt x="6253" y="14271"/>
                    <a:pt x="6253" y="14271"/>
                  </a:cubicBezTo>
                  <a:cubicBezTo>
                    <a:pt x="6253" y="14464"/>
                    <a:pt x="6253" y="14464"/>
                    <a:pt x="6253" y="14657"/>
                  </a:cubicBezTo>
                  <a:cubicBezTo>
                    <a:pt x="5684" y="14657"/>
                    <a:pt x="6253" y="14850"/>
                    <a:pt x="6253" y="15043"/>
                  </a:cubicBezTo>
                  <a:cubicBezTo>
                    <a:pt x="6253" y="15043"/>
                    <a:pt x="6253" y="15043"/>
                    <a:pt x="6253" y="15236"/>
                  </a:cubicBezTo>
                  <a:cubicBezTo>
                    <a:pt x="6821" y="15236"/>
                    <a:pt x="6821" y="15236"/>
                    <a:pt x="7389" y="15429"/>
                  </a:cubicBezTo>
                  <a:cubicBezTo>
                    <a:pt x="7389" y="15429"/>
                    <a:pt x="7389" y="15429"/>
                    <a:pt x="7389" y="15621"/>
                  </a:cubicBezTo>
                  <a:cubicBezTo>
                    <a:pt x="7389" y="15621"/>
                    <a:pt x="6821" y="15621"/>
                    <a:pt x="6821" y="15621"/>
                  </a:cubicBezTo>
                  <a:cubicBezTo>
                    <a:pt x="6821" y="15814"/>
                    <a:pt x="7389" y="16007"/>
                    <a:pt x="7958" y="16007"/>
                  </a:cubicBezTo>
                  <a:cubicBezTo>
                    <a:pt x="7389" y="16007"/>
                    <a:pt x="7389" y="16007"/>
                    <a:pt x="7389" y="16007"/>
                  </a:cubicBezTo>
                  <a:cubicBezTo>
                    <a:pt x="6821" y="16007"/>
                    <a:pt x="6821" y="16007"/>
                    <a:pt x="6821" y="16007"/>
                  </a:cubicBezTo>
                  <a:cubicBezTo>
                    <a:pt x="6821" y="16200"/>
                    <a:pt x="6821" y="16200"/>
                    <a:pt x="6821" y="16200"/>
                  </a:cubicBezTo>
                  <a:cubicBezTo>
                    <a:pt x="7389" y="16200"/>
                    <a:pt x="7389" y="16393"/>
                    <a:pt x="7389" y="16393"/>
                  </a:cubicBezTo>
                  <a:cubicBezTo>
                    <a:pt x="7389" y="16586"/>
                    <a:pt x="7389" y="16779"/>
                    <a:pt x="7389" y="16586"/>
                  </a:cubicBezTo>
                  <a:cubicBezTo>
                    <a:pt x="7389" y="16586"/>
                    <a:pt x="7389" y="16200"/>
                    <a:pt x="6821" y="16200"/>
                  </a:cubicBezTo>
                  <a:cubicBezTo>
                    <a:pt x="6821" y="16200"/>
                    <a:pt x="6821" y="16586"/>
                    <a:pt x="6253" y="16393"/>
                  </a:cubicBezTo>
                  <a:cubicBezTo>
                    <a:pt x="6821" y="16393"/>
                    <a:pt x="6821" y="16393"/>
                    <a:pt x="6821" y="16200"/>
                  </a:cubicBezTo>
                  <a:cubicBezTo>
                    <a:pt x="6821" y="16200"/>
                    <a:pt x="6821" y="15814"/>
                    <a:pt x="6253" y="16007"/>
                  </a:cubicBezTo>
                  <a:cubicBezTo>
                    <a:pt x="6253" y="16007"/>
                    <a:pt x="6253" y="16200"/>
                    <a:pt x="6253" y="16200"/>
                  </a:cubicBezTo>
                  <a:cubicBezTo>
                    <a:pt x="6253" y="16200"/>
                    <a:pt x="5116" y="16200"/>
                    <a:pt x="5116" y="16200"/>
                  </a:cubicBezTo>
                  <a:cubicBezTo>
                    <a:pt x="5116" y="16393"/>
                    <a:pt x="5684" y="16393"/>
                    <a:pt x="5684" y="16393"/>
                  </a:cubicBezTo>
                  <a:cubicBezTo>
                    <a:pt x="5116" y="16586"/>
                    <a:pt x="4547" y="16586"/>
                    <a:pt x="5116" y="16779"/>
                  </a:cubicBezTo>
                  <a:cubicBezTo>
                    <a:pt x="5116" y="16971"/>
                    <a:pt x="5684" y="16779"/>
                    <a:pt x="5116" y="16779"/>
                  </a:cubicBezTo>
                  <a:cubicBezTo>
                    <a:pt x="5116" y="16586"/>
                    <a:pt x="5684" y="16586"/>
                    <a:pt x="5684" y="16586"/>
                  </a:cubicBezTo>
                  <a:cubicBezTo>
                    <a:pt x="5684" y="16779"/>
                    <a:pt x="6253" y="16779"/>
                    <a:pt x="6821" y="16779"/>
                  </a:cubicBezTo>
                  <a:cubicBezTo>
                    <a:pt x="6821" y="16779"/>
                    <a:pt x="6821" y="16779"/>
                    <a:pt x="6821" y="16779"/>
                  </a:cubicBezTo>
                  <a:cubicBezTo>
                    <a:pt x="6821" y="16779"/>
                    <a:pt x="6821" y="16779"/>
                    <a:pt x="7389" y="16971"/>
                  </a:cubicBezTo>
                  <a:cubicBezTo>
                    <a:pt x="7389" y="16971"/>
                    <a:pt x="7389" y="16971"/>
                    <a:pt x="7389" y="16971"/>
                  </a:cubicBezTo>
                  <a:cubicBezTo>
                    <a:pt x="7389" y="16971"/>
                    <a:pt x="6821" y="16971"/>
                    <a:pt x="6821" y="17164"/>
                  </a:cubicBezTo>
                  <a:cubicBezTo>
                    <a:pt x="7389" y="17164"/>
                    <a:pt x="7389" y="17164"/>
                    <a:pt x="7389" y="17164"/>
                  </a:cubicBezTo>
                  <a:cubicBezTo>
                    <a:pt x="7958" y="17357"/>
                    <a:pt x="7389" y="17164"/>
                    <a:pt x="6821" y="17164"/>
                  </a:cubicBezTo>
                  <a:cubicBezTo>
                    <a:pt x="6821" y="17357"/>
                    <a:pt x="8526" y="17550"/>
                    <a:pt x="7958" y="17164"/>
                  </a:cubicBezTo>
                  <a:cubicBezTo>
                    <a:pt x="8526" y="17357"/>
                    <a:pt x="8526" y="17357"/>
                    <a:pt x="9095" y="17550"/>
                  </a:cubicBezTo>
                  <a:cubicBezTo>
                    <a:pt x="8526" y="17550"/>
                    <a:pt x="8526" y="17550"/>
                    <a:pt x="8526" y="17550"/>
                  </a:cubicBezTo>
                  <a:cubicBezTo>
                    <a:pt x="7958" y="17357"/>
                    <a:pt x="7389" y="17357"/>
                    <a:pt x="7389" y="17357"/>
                  </a:cubicBezTo>
                  <a:cubicBezTo>
                    <a:pt x="7389" y="17550"/>
                    <a:pt x="7389" y="17743"/>
                    <a:pt x="7958" y="17743"/>
                  </a:cubicBezTo>
                  <a:cubicBezTo>
                    <a:pt x="7958" y="17743"/>
                    <a:pt x="8526" y="17743"/>
                    <a:pt x="8526" y="17743"/>
                  </a:cubicBezTo>
                  <a:cubicBezTo>
                    <a:pt x="7958" y="17743"/>
                    <a:pt x="8526" y="18321"/>
                    <a:pt x="9095" y="18321"/>
                  </a:cubicBezTo>
                  <a:cubicBezTo>
                    <a:pt x="9095" y="18129"/>
                    <a:pt x="9095" y="18129"/>
                    <a:pt x="9095" y="17936"/>
                  </a:cubicBezTo>
                  <a:cubicBezTo>
                    <a:pt x="9095" y="17936"/>
                    <a:pt x="9095" y="17936"/>
                    <a:pt x="9095" y="17936"/>
                  </a:cubicBezTo>
                  <a:cubicBezTo>
                    <a:pt x="8526" y="18129"/>
                    <a:pt x="9095" y="18321"/>
                    <a:pt x="9663" y="18321"/>
                  </a:cubicBezTo>
                  <a:cubicBezTo>
                    <a:pt x="8526" y="18321"/>
                    <a:pt x="9095" y="18514"/>
                    <a:pt x="9663" y="18514"/>
                  </a:cubicBezTo>
                  <a:cubicBezTo>
                    <a:pt x="9095" y="18514"/>
                    <a:pt x="9095" y="18514"/>
                    <a:pt x="9095" y="18707"/>
                  </a:cubicBezTo>
                  <a:cubicBezTo>
                    <a:pt x="9095" y="18707"/>
                    <a:pt x="9663" y="18707"/>
                    <a:pt x="10232" y="18900"/>
                  </a:cubicBezTo>
                  <a:cubicBezTo>
                    <a:pt x="10232" y="18900"/>
                    <a:pt x="9663" y="18900"/>
                    <a:pt x="9663" y="18900"/>
                  </a:cubicBezTo>
                  <a:cubicBezTo>
                    <a:pt x="9663" y="18900"/>
                    <a:pt x="10232" y="19093"/>
                    <a:pt x="10232" y="19093"/>
                  </a:cubicBezTo>
                  <a:cubicBezTo>
                    <a:pt x="10232" y="19093"/>
                    <a:pt x="10232" y="18900"/>
                    <a:pt x="10232" y="18900"/>
                  </a:cubicBezTo>
                  <a:cubicBezTo>
                    <a:pt x="10232" y="18900"/>
                    <a:pt x="10800" y="18900"/>
                    <a:pt x="10800" y="18900"/>
                  </a:cubicBezTo>
                  <a:cubicBezTo>
                    <a:pt x="10232" y="18900"/>
                    <a:pt x="10232" y="19093"/>
                    <a:pt x="10800" y="19093"/>
                  </a:cubicBezTo>
                  <a:cubicBezTo>
                    <a:pt x="10232" y="19093"/>
                    <a:pt x="9095" y="18707"/>
                    <a:pt x="9095" y="18707"/>
                  </a:cubicBezTo>
                  <a:cubicBezTo>
                    <a:pt x="8526" y="18707"/>
                    <a:pt x="9663" y="18900"/>
                    <a:pt x="8526" y="18900"/>
                  </a:cubicBezTo>
                  <a:cubicBezTo>
                    <a:pt x="9095" y="19093"/>
                    <a:pt x="9663" y="19093"/>
                    <a:pt x="10232" y="19286"/>
                  </a:cubicBezTo>
                  <a:cubicBezTo>
                    <a:pt x="10800" y="19286"/>
                    <a:pt x="10800" y="19286"/>
                    <a:pt x="10800" y="19479"/>
                  </a:cubicBezTo>
                  <a:cubicBezTo>
                    <a:pt x="10800" y="19479"/>
                    <a:pt x="10800" y="19479"/>
                    <a:pt x="10800" y="19479"/>
                  </a:cubicBezTo>
                  <a:cubicBezTo>
                    <a:pt x="10800" y="19479"/>
                    <a:pt x="11368" y="19479"/>
                    <a:pt x="11368" y="19671"/>
                  </a:cubicBezTo>
                  <a:cubicBezTo>
                    <a:pt x="11937" y="19671"/>
                    <a:pt x="11937" y="19671"/>
                    <a:pt x="11937" y="19671"/>
                  </a:cubicBezTo>
                  <a:cubicBezTo>
                    <a:pt x="12505" y="19671"/>
                    <a:pt x="12505" y="19479"/>
                    <a:pt x="13074" y="19479"/>
                  </a:cubicBezTo>
                  <a:cubicBezTo>
                    <a:pt x="12505" y="19479"/>
                    <a:pt x="11937" y="19479"/>
                    <a:pt x="11937" y="19286"/>
                  </a:cubicBezTo>
                  <a:cubicBezTo>
                    <a:pt x="11937" y="19286"/>
                    <a:pt x="13074" y="19479"/>
                    <a:pt x="13074" y="19671"/>
                  </a:cubicBezTo>
                  <a:cubicBezTo>
                    <a:pt x="13074" y="19671"/>
                    <a:pt x="13074" y="19671"/>
                    <a:pt x="13074" y="19671"/>
                  </a:cubicBezTo>
                  <a:cubicBezTo>
                    <a:pt x="13074" y="19671"/>
                    <a:pt x="13074" y="19671"/>
                    <a:pt x="13074" y="19864"/>
                  </a:cubicBezTo>
                  <a:cubicBezTo>
                    <a:pt x="13074" y="19864"/>
                    <a:pt x="13074" y="19864"/>
                    <a:pt x="13074" y="19864"/>
                  </a:cubicBezTo>
                  <a:cubicBezTo>
                    <a:pt x="13074" y="19864"/>
                    <a:pt x="13074" y="19671"/>
                    <a:pt x="13074" y="19671"/>
                  </a:cubicBezTo>
                  <a:cubicBezTo>
                    <a:pt x="12505" y="19671"/>
                    <a:pt x="12505" y="19864"/>
                    <a:pt x="11937" y="19671"/>
                  </a:cubicBezTo>
                  <a:cubicBezTo>
                    <a:pt x="11937" y="19864"/>
                    <a:pt x="11368" y="19671"/>
                    <a:pt x="10800" y="19671"/>
                  </a:cubicBezTo>
                  <a:cubicBezTo>
                    <a:pt x="11368" y="19864"/>
                    <a:pt x="11368" y="19864"/>
                    <a:pt x="11368" y="20057"/>
                  </a:cubicBezTo>
                  <a:cubicBezTo>
                    <a:pt x="11937" y="20057"/>
                    <a:pt x="12505" y="20057"/>
                    <a:pt x="12505" y="20057"/>
                  </a:cubicBezTo>
                  <a:cubicBezTo>
                    <a:pt x="12505" y="20057"/>
                    <a:pt x="12505" y="20057"/>
                    <a:pt x="12505" y="19864"/>
                  </a:cubicBezTo>
                  <a:cubicBezTo>
                    <a:pt x="13074" y="20057"/>
                    <a:pt x="12505" y="20057"/>
                    <a:pt x="12505" y="20057"/>
                  </a:cubicBezTo>
                  <a:cubicBezTo>
                    <a:pt x="12505" y="20250"/>
                    <a:pt x="13074" y="20250"/>
                    <a:pt x="13074" y="20250"/>
                  </a:cubicBezTo>
                  <a:cubicBezTo>
                    <a:pt x="13642" y="20250"/>
                    <a:pt x="13074" y="20250"/>
                    <a:pt x="13074" y="20057"/>
                  </a:cubicBezTo>
                  <a:cubicBezTo>
                    <a:pt x="13074" y="20057"/>
                    <a:pt x="13074" y="19864"/>
                    <a:pt x="13642" y="20057"/>
                  </a:cubicBezTo>
                  <a:cubicBezTo>
                    <a:pt x="13642" y="19864"/>
                    <a:pt x="14779" y="20057"/>
                    <a:pt x="14779" y="20057"/>
                  </a:cubicBezTo>
                  <a:cubicBezTo>
                    <a:pt x="14779" y="20057"/>
                    <a:pt x="14779" y="20057"/>
                    <a:pt x="14211" y="20057"/>
                  </a:cubicBezTo>
                  <a:cubicBezTo>
                    <a:pt x="14211" y="20057"/>
                    <a:pt x="14211" y="20057"/>
                    <a:pt x="14211" y="20057"/>
                  </a:cubicBezTo>
                  <a:cubicBezTo>
                    <a:pt x="14211" y="20057"/>
                    <a:pt x="14211" y="20057"/>
                    <a:pt x="14211" y="20057"/>
                  </a:cubicBezTo>
                  <a:cubicBezTo>
                    <a:pt x="13642" y="20057"/>
                    <a:pt x="13642" y="20057"/>
                    <a:pt x="13642" y="20057"/>
                  </a:cubicBezTo>
                  <a:cubicBezTo>
                    <a:pt x="13074" y="20057"/>
                    <a:pt x="13642" y="20250"/>
                    <a:pt x="13642" y="20250"/>
                  </a:cubicBezTo>
                  <a:cubicBezTo>
                    <a:pt x="13642" y="20443"/>
                    <a:pt x="14211" y="20443"/>
                    <a:pt x="14211" y="20443"/>
                  </a:cubicBezTo>
                  <a:cubicBezTo>
                    <a:pt x="14211" y="20250"/>
                    <a:pt x="15347" y="20057"/>
                    <a:pt x="15347" y="20057"/>
                  </a:cubicBezTo>
                  <a:cubicBezTo>
                    <a:pt x="15916" y="20250"/>
                    <a:pt x="15347" y="20250"/>
                    <a:pt x="15347" y="20250"/>
                  </a:cubicBezTo>
                  <a:cubicBezTo>
                    <a:pt x="15347" y="20250"/>
                    <a:pt x="15347" y="20250"/>
                    <a:pt x="15347" y="20250"/>
                  </a:cubicBezTo>
                  <a:cubicBezTo>
                    <a:pt x="15347" y="20443"/>
                    <a:pt x="15347" y="20443"/>
                    <a:pt x="15347" y="20443"/>
                  </a:cubicBezTo>
                  <a:cubicBezTo>
                    <a:pt x="15347" y="20443"/>
                    <a:pt x="15347" y="20443"/>
                    <a:pt x="15347" y="20443"/>
                  </a:cubicBezTo>
                  <a:cubicBezTo>
                    <a:pt x="15347" y="20443"/>
                    <a:pt x="14779" y="20250"/>
                    <a:pt x="14211" y="20443"/>
                  </a:cubicBezTo>
                  <a:cubicBezTo>
                    <a:pt x="14211" y="20443"/>
                    <a:pt x="15347" y="20636"/>
                    <a:pt x="15916" y="20636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7" name="Shape">
              <a:extLst>
                <a:ext uri="{FF2B5EF4-FFF2-40B4-BE49-F238E27FC236}">
                  <a16:creationId xmlns:a16="http://schemas.microsoft.com/office/drawing/2014/main" id="{B506DF56-A360-4997-8902-82D03503E7C8}"/>
                </a:ext>
              </a:extLst>
            </p:cNvPr>
            <p:cNvSpPr/>
            <p:nvPr/>
          </p:nvSpPr>
          <p:spPr>
            <a:xfrm>
              <a:off x="3290484" y="2506127"/>
              <a:ext cx="187783" cy="287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50" extrusionOk="0">
                  <a:moveTo>
                    <a:pt x="21407" y="10100"/>
                  </a:moveTo>
                  <a:cubicBezTo>
                    <a:pt x="21407" y="8750"/>
                    <a:pt x="21407" y="7400"/>
                    <a:pt x="20636" y="6050"/>
                  </a:cubicBezTo>
                  <a:cubicBezTo>
                    <a:pt x="20636" y="5600"/>
                    <a:pt x="21407" y="5150"/>
                    <a:pt x="20636" y="5150"/>
                  </a:cubicBezTo>
                  <a:cubicBezTo>
                    <a:pt x="20636" y="4700"/>
                    <a:pt x="19093" y="4700"/>
                    <a:pt x="19093" y="4250"/>
                  </a:cubicBezTo>
                  <a:cubicBezTo>
                    <a:pt x="16007" y="3800"/>
                    <a:pt x="13693" y="2900"/>
                    <a:pt x="11378" y="2000"/>
                  </a:cubicBezTo>
                  <a:cubicBezTo>
                    <a:pt x="9836" y="1550"/>
                    <a:pt x="9064" y="1100"/>
                    <a:pt x="7521" y="650"/>
                  </a:cubicBezTo>
                  <a:cubicBezTo>
                    <a:pt x="6750" y="650"/>
                    <a:pt x="5978" y="200"/>
                    <a:pt x="5207" y="200"/>
                  </a:cubicBezTo>
                  <a:cubicBezTo>
                    <a:pt x="4436" y="-250"/>
                    <a:pt x="4436" y="200"/>
                    <a:pt x="3664" y="200"/>
                  </a:cubicBezTo>
                  <a:cubicBezTo>
                    <a:pt x="2893" y="200"/>
                    <a:pt x="2893" y="200"/>
                    <a:pt x="2893" y="650"/>
                  </a:cubicBezTo>
                  <a:cubicBezTo>
                    <a:pt x="2893" y="1100"/>
                    <a:pt x="2893" y="1550"/>
                    <a:pt x="3664" y="2000"/>
                  </a:cubicBezTo>
                  <a:cubicBezTo>
                    <a:pt x="3664" y="2450"/>
                    <a:pt x="3664" y="2900"/>
                    <a:pt x="4436" y="3350"/>
                  </a:cubicBezTo>
                  <a:cubicBezTo>
                    <a:pt x="4436" y="3350"/>
                    <a:pt x="4436" y="3350"/>
                    <a:pt x="4436" y="3350"/>
                  </a:cubicBezTo>
                  <a:cubicBezTo>
                    <a:pt x="4436" y="3800"/>
                    <a:pt x="4436" y="3800"/>
                    <a:pt x="4436" y="3800"/>
                  </a:cubicBezTo>
                  <a:cubicBezTo>
                    <a:pt x="5207" y="4250"/>
                    <a:pt x="5207" y="3800"/>
                    <a:pt x="5207" y="4250"/>
                  </a:cubicBezTo>
                  <a:cubicBezTo>
                    <a:pt x="5207" y="5150"/>
                    <a:pt x="4436" y="5600"/>
                    <a:pt x="4436" y="6500"/>
                  </a:cubicBezTo>
                  <a:cubicBezTo>
                    <a:pt x="4436" y="6950"/>
                    <a:pt x="4436" y="7850"/>
                    <a:pt x="4436" y="8300"/>
                  </a:cubicBezTo>
                  <a:cubicBezTo>
                    <a:pt x="3664" y="8750"/>
                    <a:pt x="3664" y="9200"/>
                    <a:pt x="2893" y="9650"/>
                  </a:cubicBezTo>
                  <a:cubicBezTo>
                    <a:pt x="2121" y="10100"/>
                    <a:pt x="1350" y="11000"/>
                    <a:pt x="578" y="11450"/>
                  </a:cubicBezTo>
                  <a:cubicBezTo>
                    <a:pt x="-193" y="11900"/>
                    <a:pt x="-193" y="12350"/>
                    <a:pt x="578" y="12800"/>
                  </a:cubicBezTo>
                  <a:cubicBezTo>
                    <a:pt x="578" y="13250"/>
                    <a:pt x="1350" y="13700"/>
                    <a:pt x="1350" y="13700"/>
                  </a:cubicBezTo>
                  <a:cubicBezTo>
                    <a:pt x="2121" y="14150"/>
                    <a:pt x="2121" y="13700"/>
                    <a:pt x="2121" y="14150"/>
                  </a:cubicBezTo>
                  <a:cubicBezTo>
                    <a:pt x="2893" y="14600"/>
                    <a:pt x="2893" y="14150"/>
                    <a:pt x="2893" y="14600"/>
                  </a:cubicBezTo>
                  <a:cubicBezTo>
                    <a:pt x="2893" y="15050"/>
                    <a:pt x="2893" y="15500"/>
                    <a:pt x="3664" y="15950"/>
                  </a:cubicBezTo>
                  <a:cubicBezTo>
                    <a:pt x="3664" y="16850"/>
                    <a:pt x="3664" y="17300"/>
                    <a:pt x="4436" y="17750"/>
                  </a:cubicBezTo>
                  <a:cubicBezTo>
                    <a:pt x="3664" y="18200"/>
                    <a:pt x="2893" y="17750"/>
                    <a:pt x="2121" y="17750"/>
                  </a:cubicBezTo>
                  <a:cubicBezTo>
                    <a:pt x="578" y="18200"/>
                    <a:pt x="1350" y="18650"/>
                    <a:pt x="2121" y="18650"/>
                  </a:cubicBezTo>
                  <a:cubicBezTo>
                    <a:pt x="2121" y="19100"/>
                    <a:pt x="2893" y="19550"/>
                    <a:pt x="3664" y="20000"/>
                  </a:cubicBezTo>
                  <a:cubicBezTo>
                    <a:pt x="3664" y="20450"/>
                    <a:pt x="4436" y="20900"/>
                    <a:pt x="4436" y="21350"/>
                  </a:cubicBezTo>
                  <a:cubicBezTo>
                    <a:pt x="5207" y="21350"/>
                    <a:pt x="5978" y="20900"/>
                    <a:pt x="5978" y="20900"/>
                  </a:cubicBezTo>
                  <a:cubicBezTo>
                    <a:pt x="6750" y="21350"/>
                    <a:pt x="7521" y="20900"/>
                    <a:pt x="8293" y="20900"/>
                  </a:cubicBezTo>
                  <a:cubicBezTo>
                    <a:pt x="9064" y="20450"/>
                    <a:pt x="9836" y="20900"/>
                    <a:pt x="10607" y="20450"/>
                  </a:cubicBezTo>
                  <a:cubicBezTo>
                    <a:pt x="10607" y="20450"/>
                    <a:pt x="10607" y="20000"/>
                    <a:pt x="11378" y="20000"/>
                  </a:cubicBezTo>
                  <a:cubicBezTo>
                    <a:pt x="11378" y="20000"/>
                    <a:pt x="11378" y="19550"/>
                    <a:pt x="11378" y="19550"/>
                  </a:cubicBezTo>
                  <a:cubicBezTo>
                    <a:pt x="11378" y="19550"/>
                    <a:pt x="11378" y="19550"/>
                    <a:pt x="11378" y="19550"/>
                  </a:cubicBezTo>
                  <a:cubicBezTo>
                    <a:pt x="11378" y="19100"/>
                    <a:pt x="10607" y="19550"/>
                    <a:pt x="11378" y="19100"/>
                  </a:cubicBezTo>
                  <a:cubicBezTo>
                    <a:pt x="11378" y="19100"/>
                    <a:pt x="12150" y="19100"/>
                    <a:pt x="12150" y="19100"/>
                  </a:cubicBezTo>
                  <a:cubicBezTo>
                    <a:pt x="13693" y="19100"/>
                    <a:pt x="13693" y="19100"/>
                    <a:pt x="14464" y="18650"/>
                  </a:cubicBezTo>
                  <a:cubicBezTo>
                    <a:pt x="15236" y="18650"/>
                    <a:pt x="16007" y="18200"/>
                    <a:pt x="16007" y="17750"/>
                  </a:cubicBezTo>
                  <a:cubicBezTo>
                    <a:pt x="16778" y="17750"/>
                    <a:pt x="16778" y="17300"/>
                    <a:pt x="16778" y="16850"/>
                  </a:cubicBezTo>
                  <a:cubicBezTo>
                    <a:pt x="17550" y="16400"/>
                    <a:pt x="18321" y="16400"/>
                    <a:pt x="19093" y="16850"/>
                  </a:cubicBezTo>
                  <a:cubicBezTo>
                    <a:pt x="19093" y="16400"/>
                    <a:pt x="19093" y="16400"/>
                    <a:pt x="19093" y="15950"/>
                  </a:cubicBezTo>
                  <a:cubicBezTo>
                    <a:pt x="19093" y="15950"/>
                    <a:pt x="18321" y="15950"/>
                    <a:pt x="18321" y="15500"/>
                  </a:cubicBezTo>
                  <a:cubicBezTo>
                    <a:pt x="18321" y="15500"/>
                    <a:pt x="18321" y="15500"/>
                    <a:pt x="18321" y="15050"/>
                  </a:cubicBezTo>
                  <a:cubicBezTo>
                    <a:pt x="18321" y="15050"/>
                    <a:pt x="18321" y="15050"/>
                    <a:pt x="18321" y="14600"/>
                  </a:cubicBezTo>
                  <a:cubicBezTo>
                    <a:pt x="18321" y="14600"/>
                    <a:pt x="18321" y="14600"/>
                    <a:pt x="17550" y="14150"/>
                  </a:cubicBezTo>
                  <a:cubicBezTo>
                    <a:pt x="17550" y="14150"/>
                    <a:pt x="17550" y="14150"/>
                    <a:pt x="16778" y="14150"/>
                  </a:cubicBezTo>
                  <a:cubicBezTo>
                    <a:pt x="16778" y="14150"/>
                    <a:pt x="17550" y="13700"/>
                    <a:pt x="17550" y="13250"/>
                  </a:cubicBezTo>
                  <a:cubicBezTo>
                    <a:pt x="17550" y="12800"/>
                    <a:pt x="17550" y="12800"/>
                    <a:pt x="17550" y="12800"/>
                  </a:cubicBezTo>
                  <a:cubicBezTo>
                    <a:pt x="17550" y="12350"/>
                    <a:pt x="18321" y="12350"/>
                    <a:pt x="18321" y="12350"/>
                  </a:cubicBezTo>
                  <a:cubicBezTo>
                    <a:pt x="18321" y="11900"/>
                    <a:pt x="18321" y="11900"/>
                    <a:pt x="18321" y="11900"/>
                  </a:cubicBezTo>
                  <a:cubicBezTo>
                    <a:pt x="18321" y="11450"/>
                    <a:pt x="18321" y="11450"/>
                    <a:pt x="18321" y="11450"/>
                  </a:cubicBezTo>
                  <a:cubicBezTo>
                    <a:pt x="18321" y="11450"/>
                    <a:pt x="18321" y="11450"/>
                    <a:pt x="18321" y="11450"/>
                  </a:cubicBezTo>
                  <a:cubicBezTo>
                    <a:pt x="19093" y="11000"/>
                    <a:pt x="19093" y="11000"/>
                    <a:pt x="19093" y="11000"/>
                  </a:cubicBezTo>
                  <a:cubicBezTo>
                    <a:pt x="19093" y="10550"/>
                    <a:pt x="19093" y="10550"/>
                    <a:pt x="19093" y="10100"/>
                  </a:cubicBezTo>
                  <a:cubicBezTo>
                    <a:pt x="19864" y="10100"/>
                    <a:pt x="21407" y="10550"/>
                    <a:pt x="21407" y="101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8" name="Shape">
              <a:extLst>
                <a:ext uri="{FF2B5EF4-FFF2-40B4-BE49-F238E27FC236}">
                  <a16:creationId xmlns:a16="http://schemas.microsoft.com/office/drawing/2014/main" id="{BBE55A5B-32AC-4030-8237-8B5209136DCF}"/>
                </a:ext>
              </a:extLst>
            </p:cNvPr>
            <p:cNvSpPr/>
            <p:nvPr/>
          </p:nvSpPr>
          <p:spPr>
            <a:xfrm>
              <a:off x="3308924" y="2728520"/>
              <a:ext cx="230923" cy="155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extrusionOk="0">
                  <a:moveTo>
                    <a:pt x="21600" y="14746"/>
                  </a:moveTo>
                  <a:cubicBezTo>
                    <a:pt x="20965" y="13915"/>
                    <a:pt x="21600" y="13084"/>
                    <a:pt x="20965" y="13084"/>
                  </a:cubicBezTo>
                  <a:cubicBezTo>
                    <a:pt x="20329" y="12254"/>
                    <a:pt x="19694" y="12254"/>
                    <a:pt x="19694" y="11423"/>
                  </a:cubicBezTo>
                  <a:cubicBezTo>
                    <a:pt x="19694" y="11423"/>
                    <a:pt x="19694" y="10592"/>
                    <a:pt x="19694" y="10592"/>
                  </a:cubicBezTo>
                  <a:cubicBezTo>
                    <a:pt x="19694" y="10592"/>
                    <a:pt x="19694" y="10592"/>
                    <a:pt x="19059" y="10592"/>
                  </a:cubicBezTo>
                  <a:cubicBezTo>
                    <a:pt x="19059" y="9761"/>
                    <a:pt x="18424" y="8930"/>
                    <a:pt x="17788" y="8930"/>
                  </a:cubicBezTo>
                  <a:cubicBezTo>
                    <a:pt x="17788" y="8100"/>
                    <a:pt x="17788" y="8100"/>
                    <a:pt x="17788" y="8100"/>
                  </a:cubicBezTo>
                  <a:cubicBezTo>
                    <a:pt x="17788" y="8100"/>
                    <a:pt x="17153" y="7269"/>
                    <a:pt x="17153" y="7269"/>
                  </a:cubicBezTo>
                  <a:cubicBezTo>
                    <a:pt x="16518" y="6438"/>
                    <a:pt x="16518" y="7269"/>
                    <a:pt x="15882" y="6438"/>
                  </a:cubicBezTo>
                  <a:cubicBezTo>
                    <a:pt x="15882" y="5607"/>
                    <a:pt x="16518" y="6438"/>
                    <a:pt x="15882" y="5607"/>
                  </a:cubicBezTo>
                  <a:cubicBezTo>
                    <a:pt x="15882" y="5607"/>
                    <a:pt x="15247" y="5607"/>
                    <a:pt x="15247" y="5607"/>
                  </a:cubicBezTo>
                  <a:cubicBezTo>
                    <a:pt x="15247" y="5607"/>
                    <a:pt x="15247" y="4777"/>
                    <a:pt x="15247" y="4777"/>
                  </a:cubicBezTo>
                  <a:cubicBezTo>
                    <a:pt x="15247" y="3946"/>
                    <a:pt x="15247" y="3115"/>
                    <a:pt x="15247" y="3115"/>
                  </a:cubicBezTo>
                  <a:cubicBezTo>
                    <a:pt x="15247" y="2284"/>
                    <a:pt x="14612" y="623"/>
                    <a:pt x="13976" y="623"/>
                  </a:cubicBezTo>
                  <a:cubicBezTo>
                    <a:pt x="13341" y="-208"/>
                    <a:pt x="13341" y="-208"/>
                    <a:pt x="12706" y="623"/>
                  </a:cubicBezTo>
                  <a:cubicBezTo>
                    <a:pt x="12706" y="623"/>
                    <a:pt x="12706" y="623"/>
                    <a:pt x="12071" y="623"/>
                  </a:cubicBezTo>
                  <a:cubicBezTo>
                    <a:pt x="12071" y="1454"/>
                    <a:pt x="12071" y="1454"/>
                    <a:pt x="12071" y="1454"/>
                  </a:cubicBezTo>
                  <a:cubicBezTo>
                    <a:pt x="12071" y="2284"/>
                    <a:pt x="11435" y="2284"/>
                    <a:pt x="11435" y="2284"/>
                  </a:cubicBezTo>
                  <a:cubicBezTo>
                    <a:pt x="10800" y="3115"/>
                    <a:pt x="10800" y="3946"/>
                    <a:pt x="10165" y="3946"/>
                  </a:cubicBezTo>
                  <a:cubicBezTo>
                    <a:pt x="10165" y="4777"/>
                    <a:pt x="9529" y="4777"/>
                    <a:pt x="9529" y="4777"/>
                  </a:cubicBezTo>
                  <a:cubicBezTo>
                    <a:pt x="8894" y="4777"/>
                    <a:pt x="7624" y="4777"/>
                    <a:pt x="7624" y="4777"/>
                  </a:cubicBezTo>
                  <a:cubicBezTo>
                    <a:pt x="6988" y="5607"/>
                    <a:pt x="7624" y="5607"/>
                    <a:pt x="7624" y="6438"/>
                  </a:cubicBezTo>
                  <a:cubicBezTo>
                    <a:pt x="7624" y="6438"/>
                    <a:pt x="6988" y="7269"/>
                    <a:pt x="6353" y="7269"/>
                  </a:cubicBezTo>
                  <a:cubicBezTo>
                    <a:pt x="5718" y="7269"/>
                    <a:pt x="5082" y="7269"/>
                    <a:pt x="4447" y="8100"/>
                  </a:cubicBezTo>
                  <a:cubicBezTo>
                    <a:pt x="3812" y="8100"/>
                    <a:pt x="3812" y="8930"/>
                    <a:pt x="3176" y="8100"/>
                  </a:cubicBezTo>
                  <a:cubicBezTo>
                    <a:pt x="3176" y="8100"/>
                    <a:pt x="3176" y="8100"/>
                    <a:pt x="2541" y="8930"/>
                  </a:cubicBezTo>
                  <a:cubicBezTo>
                    <a:pt x="2541" y="8930"/>
                    <a:pt x="1906" y="8930"/>
                    <a:pt x="1906" y="8930"/>
                  </a:cubicBezTo>
                  <a:cubicBezTo>
                    <a:pt x="1271" y="8930"/>
                    <a:pt x="1906" y="8930"/>
                    <a:pt x="1271" y="8930"/>
                  </a:cubicBezTo>
                  <a:cubicBezTo>
                    <a:pt x="1271" y="9761"/>
                    <a:pt x="1271" y="9761"/>
                    <a:pt x="635" y="10592"/>
                  </a:cubicBezTo>
                  <a:cubicBezTo>
                    <a:pt x="635" y="10592"/>
                    <a:pt x="635" y="10592"/>
                    <a:pt x="635" y="11423"/>
                  </a:cubicBezTo>
                  <a:cubicBezTo>
                    <a:pt x="635" y="11423"/>
                    <a:pt x="0" y="11423"/>
                    <a:pt x="0" y="12254"/>
                  </a:cubicBezTo>
                  <a:cubicBezTo>
                    <a:pt x="0" y="12254"/>
                    <a:pt x="0" y="12254"/>
                    <a:pt x="0" y="13084"/>
                  </a:cubicBezTo>
                  <a:cubicBezTo>
                    <a:pt x="635" y="13084"/>
                    <a:pt x="0" y="13915"/>
                    <a:pt x="0" y="14746"/>
                  </a:cubicBezTo>
                  <a:cubicBezTo>
                    <a:pt x="635" y="14746"/>
                    <a:pt x="635" y="15577"/>
                    <a:pt x="635" y="16407"/>
                  </a:cubicBezTo>
                  <a:cubicBezTo>
                    <a:pt x="635" y="16407"/>
                    <a:pt x="1271" y="17238"/>
                    <a:pt x="1271" y="17238"/>
                  </a:cubicBezTo>
                  <a:cubicBezTo>
                    <a:pt x="1271" y="18069"/>
                    <a:pt x="1906" y="18900"/>
                    <a:pt x="2541" y="19730"/>
                  </a:cubicBezTo>
                  <a:cubicBezTo>
                    <a:pt x="2541" y="20561"/>
                    <a:pt x="2541" y="20561"/>
                    <a:pt x="3176" y="21392"/>
                  </a:cubicBezTo>
                  <a:cubicBezTo>
                    <a:pt x="3176" y="20561"/>
                    <a:pt x="3176" y="19730"/>
                    <a:pt x="3176" y="18900"/>
                  </a:cubicBezTo>
                  <a:cubicBezTo>
                    <a:pt x="3812" y="18069"/>
                    <a:pt x="3812" y="18069"/>
                    <a:pt x="4447" y="18069"/>
                  </a:cubicBezTo>
                  <a:cubicBezTo>
                    <a:pt x="5082" y="18069"/>
                    <a:pt x="5718" y="18069"/>
                    <a:pt x="5718" y="18069"/>
                  </a:cubicBezTo>
                  <a:cubicBezTo>
                    <a:pt x="6353" y="18069"/>
                    <a:pt x="6988" y="18069"/>
                    <a:pt x="6988" y="18900"/>
                  </a:cubicBezTo>
                  <a:cubicBezTo>
                    <a:pt x="6988" y="18069"/>
                    <a:pt x="6988" y="18069"/>
                    <a:pt x="6988" y="17238"/>
                  </a:cubicBezTo>
                  <a:cubicBezTo>
                    <a:pt x="6988" y="16407"/>
                    <a:pt x="6988" y="16407"/>
                    <a:pt x="6988" y="16407"/>
                  </a:cubicBezTo>
                  <a:cubicBezTo>
                    <a:pt x="7624" y="15577"/>
                    <a:pt x="7624" y="14746"/>
                    <a:pt x="8259" y="14746"/>
                  </a:cubicBezTo>
                  <a:cubicBezTo>
                    <a:pt x="8894" y="14746"/>
                    <a:pt x="9529" y="15577"/>
                    <a:pt x="10165" y="16407"/>
                  </a:cubicBezTo>
                  <a:cubicBezTo>
                    <a:pt x="10800" y="16407"/>
                    <a:pt x="11435" y="16407"/>
                    <a:pt x="12071" y="16407"/>
                  </a:cubicBezTo>
                  <a:cubicBezTo>
                    <a:pt x="12071" y="16407"/>
                    <a:pt x="13341" y="17238"/>
                    <a:pt x="13341" y="16407"/>
                  </a:cubicBezTo>
                  <a:cubicBezTo>
                    <a:pt x="13976" y="16407"/>
                    <a:pt x="13341" y="15577"/>
                    <a:pt x="13976" y="15577"/>
                  </a:cubicBezTo>
                  <a:cubicBezTo>
                    <a:pt x="13976" y="15577"/>
                    <a:pt x="14612" y="15577"/>
                    <a:pt x="14612" y="15577"/>
                  </a:cubicBezTo>
                  <a:cubicBezTo>
                    <a:pt x="15247" y="15577"/>
                    <a:pt x="15882" y="14746"/>
                    <a:pt x="16518" y="14746"/>
                  </a:cubicBezTo>
                  <a:cubicBezTo>
                    <a:pt x="17153" y="14746"/>
                    <a:pt x="17788" y="14746"/>
                    <a:pt x="17788" y="14746"/>
                  </a:cubicBezTo>
                  <a:cubicBezTo>
                    <a:pt x="18424" y="14746"/>
                    <a:pt x="18424" y="13915"/>
                    <a:pt x="18424" y="13915"/>
                  </a:cubicBezTo>
                  <a:cubicBezTo>
                    <a:pt x="19059" y="13915"/>
                    <a:pt x="19694" y="14746"/>
                    <a:pt x="20329" y="14746"/>
                  </a:cubicBezTo>
                  <a:cubicBezTo>
                    <a:pt x="20965" y="14746"/>
                    <a:pt x="20965" y="13915"/>
                    <a:pt x="21600" y="14746"/>
                  </a:cubicBezTo>
                  <a:cubicBezTo>
                    <a:pt x="21600" y="14746"/>
                    <a:pt x="21600" y="14746"/>
                    <a:pt x="21600" y="14746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" name="Shape">
              <a:extLst>
                <a:ext uri="{FF2B5EF4-FFF2-40B4-BE49-F238E27FC236}">
                  <a16:creationId xmlns:a16="http://schemas.microsoft.com/office/drawing/2014/main" id="{F71676BA-8F20-4889-B02F-56502C821675}"/>
                </a:ext>
              </a:extLst>
            </p:cNvPr>
            <p:cNvSpPr/>
            <p:nvPr/>
          </p:nvSpPr>
          <p:spPr>
            <a:xfrm>
              <a:off x="1079233" y="1530639"/>
              <a:ext cx="1397186" cy="639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600" extrusionOk="0">
                  <a:moveTo>
                    <a:pt x="9107" y="2853"/>
                  </a:moveTo>
                  <a:cubicBezTo>
                    <a:pt x="9107" y="2853"/>
                    <a:pt x="9107" y="2853"/>
                    <a:pt x="9107" y="2853"/>
                  </a:cubicBezTo>
                  <a:cubicBezTo>
                    <a:pt x="9211" y="2853"/>
                    <a:pt x="9315" y="2853"/>
                    <a:pt x="9524" y="2853"/>
                  </a:cubicBezTo>
                  <a:cubicBezTo>
                    <a:pt x="9524" y="2853"/>
                    <a:pt x="9420" y="2853"/>
                    <a:pt x="9420" y="3057"/>
                  </a:cubicBezTo>
                  <a:cubicBezTo>
                    <a:pt x="9524" y="3057"/>
                    <a:pt x="9628" y="3057"/>
                    <a:pt x="9628" y="2853"/>
                  </a:cubicBezTo>
                  <a:cubicBezTo>
                    <a:pt x="9628" y="2853"/>
                    <a:pt x="9628" y="2853"/>
                    <a:pt x="9628" y="2853"/>
                  </a:cubicBezTo>
                  <a:cubicBezTo>
                    <a:pt x="9733" y="2853"/>
                    <a:pt x="9733" y="2853"/>
                    <a:pt x="9733" y="2649"/>
                  </a:cubicBezTo>
                  <a:cubicBezTo>
                    <a:pt x="9733" y="2853"/>
                    <a:pt x="9733" y="2853"/>
                    <a:pt x="9733" y="2853"/>
                  </a:cubicBezTo>
                  <a:cubicBezTo>
                    <a:pt x="9837" y="2853"/>
                    <a:pt x="9941" y="2649"/>
                    <a:pt x="9941" y="2649"/>
                  </a:cubicBezTo>
                  <a:cubicBezTo>
                    <a:pt x="9941" y="2649"/>
                    <a:pt x="10254" y="2649"/>
                    <a:pt x="10254" y="2445"/>
                  </a:cubicBezTo>
                  <a:cubicBezTo>
                    <a:pt x="10254" y="2649"/>
                    <a:pt x="10150" y="2649"/>
                    <a:pt x="10046" y="2649"/>
                  </a:cubicBezTo>
                  <a:cubicBezTo>
                    <a:pt x="10150" y="2853"/>
                    <a:pt x="10359" y="2649"/>
                    <a:pt x="10463" y="2649"/>
                  </a:cubicBezTo>
                  <a:cubicBezTo>
                    <a:pt x="10463" y="2649"/>
                    <a:pt x="10567" y="2649"/>
                    <a:pt x="10567" y="2445"/>
                  </a:cubicBezTo>
                  <a:cubicBezTo>
                    <a:pt x="10567" y="2445"/>
                    <a:pt x="10567" y="2445"/>
                    <a:pt x="10567" y="2445"/>
                  </a:cubicBezTo>
                  <a:cubicBezTo>
                    <a:pt x="10567" y="2445"/>
                    <a:pt x="10672" y="2445"/>
                    <a:pt x="10672" y="2445"/>
                  </a:cubicBezTo>
                  <a:cubicBezTo>
                    <a:pt x="10672" y="2445"/>
                    <a:pt x="10672" y="2445"/>
                    <a:pt x="10672" y="2445"/>
                  </a:cubicBezTo>
                  <a:cubicBezTo>
                    <a:pt x="10672" y="2242"/>
                    <a:pt x="10776" y="2445"/>
                    <a:pt x="10881" y="2242"/>
                  </a:cubicBezTo>
                  <a:cubicBezTo>
                    <a:pt x="10776" y="2242"/>
                    <a:pt x="10672" y="2242"/>
                    <a:pt x="10672" y="2242"/>
                  </a:cubicBezTo>
                  <a:cubicBezTo>
                    <a:pt x="10672" y="2242"/>
                    <a:pt x="10672" y="2242"/>
                    <a:pt x="10672" y="2242"/>
                  </a:cubicBezTo>
                  <a:cubicBezTo>
                    <a:pt x="10150" y="2445"/>
                    <a:pt x="9628" y="2649"/>
                    <a:pt x="9107" y="2853"/>
                  </a:cubicBezTo>
                  <a:cubicBezTo>
                    <a:pt x="9107" y="2853"/>
                    <a:pt x="9107" y="2853"/>
                    <a:pt x="9211" y="2853"/>
                  </a:cubicBezTo>
                  <a:cubicBezTo>
                    <a:pt x="9107" y="2853"/>
                    <a:pt x="9107" y="2853"/>
                    <a:pt x="9107" y="2853"/>
                  </a:cubicBezTo>
                  <a:close/>
                  <a:moveTo>
                    <a:pt x="10985" y="3057"/>
                  </a:moveTo>
                  <a:cubicBezTo>
                    <a:pt x="10985" y="3057"/>
                    <a:pt x="10985" y="3057"/>
                    <a:pt x="10985" y="3057"/>
                  </a:cubicBezTo>
                  <a:cubicBezTo>
                    <a:pt x="10985" y="3057"/>
                    <a:pt x="10985" y="2853"/>
                    <a:pt x="10985" y="2853"/>
                  </a:cubicBezTo>
                  <a:cubicBezTo>
                    <a:pt x="10985" y="2649"/>
                    <a:pt x="10881" y="2853"/>
                    <a:pt x="10776" y="2853"/>
                  </a:cubicBezTo>
                  <a:cubicBezTo>
                    <a:pt x="10776" y="2853"/>
                    <a:pt x="10776" y="2853"/>
                    <a:pt x="10776" y="2649"/>
                  </a:cubicBezTo>
                  <a:cubicBezTo>
                    <a:pt x="10672" y="2649"/>
                    <a:pt x="10567" y="2649"/>
                    <a:pt x="10463" y="2853"/>
                  </a:cubicBezTo>
                  <a:cubicBezTo>
                    <a:pt x="10463" y="2853"/>
                    <a:pt x="10567" y="2853"/>
                    <a:pt x="10567" y="2853"/>
                  </a:cubicBezTo>
                  <a:cubicBezTo>
                    <a:pt x="10463" y="2853"/>
                    <a:pt x="10254" y="2853"/>
                    <a:pt x="10150" y="2853"/>
                  </a:cubicBezTo>
                  <a:cubicBezTo>
                    <a:pt x="10254" y="2853"/>
                    <a:pt x="10359" y="2853"/>
                    <a:pt x="10463" y="2853"/>
                  </a:cubicBezTo>
                  <a:cubicBezTo>
                    <a:pt x="10254" y="3057"/>
                    <a:pt x="10046" y="3057"/>
                    <a:pt x="9941" y="3057"/>
                  </a:cubicBezTo>
                  <a:cubicBezTo>
                    <a:pt x="10046" y="3057"/>
                    <a:pt x="10254" y="3057"/>
                    <a:pt x="10359" y="3057"/>
                  </a:cubicBezTo>
                  <a:cubicBezTo>
                    <a:pt x="10254" y="3057"/>
                    <a:pt x="10150" y="3057"/>
                    <a:pt x="10046" y="3057"/>
                  </a:cubicBezTo>
                  <a:cubicBezTo>
                    <a:pt x="9941" y="3260"/>
                    <a:pt x="9837" y="3260"/>
                    <a:pt x="9733" y="3260"/>
                  </a:cubicBezTo>
                  <a:cubicBezTo>
                    <a:pt x="9837" y="3260"/>
                    <a:pt x="9837" y="3260"/>
                    <a:pt x="9941" y="3260"/>
                  </a:cubicBezTo>
                  <a:cubicBezTo>
                    <a:pt x="9941" y="3260"/>
                    <a:pt x="9941" y="3464"/>
                    <a:pt x="9941" y="3464"/>
                  </a:cubicBezTo>
                  <a:cubicBezTo>
                    <a:pt x="10046" y="3464"/>
                    <a:pt x="10046" y="3260"/>
                    <a:pt x="10150" y="3260"/>
                  </a:cubicBezTo>
                  <a:cubicBezTo>
                    <a:pt x="10150" y="3260"/>
                    <a:pt x="10150" y="3464"/>
                    <a:pt x="10150" y="3464"/>
                  </a:cubicBezTo>
                  <a:cubicBezTo>
                    <a:pt x="10254" y="3464"/>
                    <a:pt x="10359" y="3260"/>
                    <a:pt x="10359" y="3260"/>
                  </a:cubicBezTo>
                  <a:cubicBezTo>
                    <a:pt x="10463" y="3260"/>
                    <a:pt x="10463" y="3260"/>
                    <a:pt x="10567" y="3260"/>
                  </a:cubicBezTo>
                  <a:cubicBezTo>
                    <a:pt x="10463" y="3260"/>
                    <a:pt x="10463" y="3260"/>
                    <a:pt x="10359" y="3260"/>
                  </a:cubicBezTo>
                  <a:cubicBezTo>
                    <a:pt x="10567" y="3260"/>
                    <a:pt x="10776" y="3260"/>
                    <a:pt x="10985" y="3260"/>
                  </a:cubicBezTo>
                  <a:cubicBezTo>
                    <a:pt x="10776" y="3260"/>
                    <a:pt x="10567" y="3464"/>
                    <a:pt x="10359" y="3464"/>
                  </a:cubicBezTo>
                  <a:cubicBezTo>
                    <a:pt x="10359" y="3464"/>
                    <a:pt x="10150" y="3464"/>
                    <a:pt x="10150" y="3464"/>
                  </a:cubicBezTo>
                  <a:cubicBezTo>
                    <a:pt x="10150" y="3668"/>
                    <a:pt x="10254" y="3668"/>
                    <a:pt x="10254" y="3668"/>
                  </a:cubicBezTo>
                  <a:cubicBezTo>
                    <a:pt x="10463" y="3668"/>
                    <a:pt x="10672" y="3464"/>
                    <a:pt x="10881" y="3464"/>
                  </a:cubicBezTo>
                  <a:cubicBezTo>
                    <a:pt x="10985" y="3464"/>
                    <a:pt x="11194" y="3260"/>
                    <a:pt x="11298" y="3260"/>
                  </a:cubicBezTo>
                  <a:cubicBezTo>
                    <a:pt x="11298" y="3464"/>
                    <a:pt x="11298" y="3464"/>
                    <a:pt x="11298" y="3464"/>
                  </a:cubicBezTo>
                  <a:cubicBezTo>
                    <a:pt x="11402" y="3464"/>
                    <a:pt x="11507" y="3464"/>
                    <a:pt x="11611" y="3464"/>
                  </a:cubicBezTo>
                  <a:cubicBezTo>
                    <a:pt x="11715" y="3260"/>
                    <a:pt x="11820" y="3260"/>
                    <a:pt x="12028" y="3057"/>
                  </a:cubicBezTo>
                  <a:cubicBezTo>
                    <a:pt x="12028" y="3057"/>
                    <a:pt x="12133" y="3057"/>
                    <a:pt x="12133" y="2853"/>
                  </a:cubicBezTo>
                  <a:cubicBezTo>
                    <a:pt x="12133" y="2853"/>
                    <a:pt x="11924" y="2853"/>
                    <a:pt x="11924" y="3057"/>
                  </a:cubicBezTo>
                  <a:cubicBezTo>
                    <a:pt x="11924" y="3057"/>
                    <a:pt x="11924" y="3057"/>
                    <a:pt x="11820" y="3057"/>
                  </a:cubicBezTo>
                  <a:cubicBezTo>
                    <a:pt x="11924" y="2853"/>
                    <a:pt x="11715" y="3057"/>
                    <a:pt x="11715" y="3057"/>
                  </a:cubicBezTo>
                  <a:cubicBezTo>
                    <a:pt x="11715" y="3057"/>
                    <a:pt x="11820" y="2853"/>
                    <a:pt x="11820" y="2853"/>
                  </a:cubicBezTo>
                  <a:cubicBezTo>
                    <a:pt x="11820" y="2853"/>
                    <a:pt x="11715" y="2853"/>
                    <a:pt x="11715" y="2853"/>
                  </a:cubicBezTo>
                  <a:cubicBezTo>
                    <a:pt x="11715" y="2853"/>
                    <a:pt x="11820" y="2853"/>
                    <a:pt x="11820" y="2853"/>
                  </a:cubicBezTo>
                  <a:cubicBezTo>
                    <a:pt x="11820" y="2853"/>
                    <a:pt x="11820" y="2649"/>
                    <a:pt x="11820" y="2649"/>
                  </a:cubicBezTo>
                  <a:cubicBezTo>
                    <a:pt x="11820" y="2649"/>
                    <a:pt x="11924" y="2649"/>
                    <a:pt x="11924" y="2649"/>
                  </a:cubicBezTo>
                  <a:cubicBezTo>
                    <a:pt x="11820" y="2445"/>
                    <a:pt x="11507" y="2649"/>
                    <a:pt x="11507" y="2649"/>
                  </a:cubicBezTo>
                  <a:cubicBezTo>
                    <a:pt x="11402" y="2853"/>
                    <a:pt x="11507" y="2649"/>
                    <a:pt x="11507" y="2853"/>
                  </a:cubicBezTo>
                  <a:cubicBezTo>
                    <a:pt x="11507" y="2853"/>
                    <a:pt x="11402" y="2853"/>
                    <a:pt x="11402" y="3057"/>
                  </a:cubicBezTo>
                  <a:cubicBezTo>
                    <a:pt x="11402" y="3057"/>
                    <a:pt x="11402" y="3057"/>
                    <a:pt x="11507" y="3057"/>
                  </a:cubicBezTo>
                  <a:cubicBezTo>
                    <a:pt x="11402" y="3260"/>
                    <a:pt x="11298" y="3057"/>
                    <a:pt x="11194" y="3057"/>
                  </a:cubicBezTo>
                  <a:cubicBezTo>
                    <a:pt x="11089" y="3057"/>
                    <a:pt x="10985" y="3260"/>
                    <a:pt x="11089" y="3057"/>
                  </a:cubicBezTo>
                  <a:cubicBezTo>
                    <a:pt x="10985" y="3057"/>
                    <a:pt x="10985" y="3057"/>
                    <a:pt x="10985" y="3057"/>
                  </a:cubicBezTo>
                  <a:close/>
                  <a:moveTo>
                    <a:pt x="9315" y="2853"/>
                  </a:moveTo>
                  <a:cubicBezTo>
                    <a:pt x="9315" y="3057"/>
                    <a:pt x="9315" y="3057"/>
                    <a:pt x="9211" y="3057"/>
                  </a:cubicBezTo>
                  <a:cubicBezTo>
                    <a:pt x="9315" y="3057"/>
                    <a:pt x="9315" y="3057"/>
                    <a:pt x="9420" y="2853"/>
                  </a:cubicBezTo>
                  <a:cubicBezTo>
                    <a:pt x="9420" y="2853"/>
                    <a:pt x="9315" y="2853"/>
                    <a:pt x="9315" y="2853"/>
                  </a:cubicBezTo>
                  <a:close/>
                  <a:moveTo>
                    <a:pt x="7124" y="4891"/>
                  </a:moveTo>
                  <a:cubicBezTo>
                    <a:pt x="7228" y="4891"/>
                    <a:pt x="7228" y="4891"/>
                    <a:pt x="7333" y="4891"/>
                  </a:cubicBezTo>
                  <a:cubicBezTo>
                    <a:pt x="7333" y="5094"/>
                    <a:pt x="7333" y="5094"/>
                    <a:pt x="7333" y="5094"/>
                  </a:cubicBezTo>
                  <a:cubicBezTo>
                    <a:pt x="7333" y="5298"/>
                    <a:pt x="7437" y="5298"/>
                    <a:pt x="7541" y="5094"/>
                  </a:cubicBezTo>
                  <a:cubicBezTo>
                    <a:pt x="7750" y="5094"/>
                    <a:pt x="7854" y="5094"/>
                    <a:pt x="7959" y="4891"/>
                  </a:cubicBezTo>
                  <a:cubicBezTo>
                    <a:pt x="8376" y="4687"/>
                    <a:pt x="8689" y="4687"/>
                    <a:pt x="9002" y="4483"/>
                  </a:cubicBezTo>
                  <a:cubicBezTo>
                    <a:pt x="9107" y="4279"/>
                    <a:pt x="9211" y="4279"/>
                    <a:pt x="9420" y="4279"/>
                  </a:cubicBezTo>
                  <a:cubicBezTo>
                    <a:pt x="9420" y="4279"/>
                    <a:pt x="9524" y="4075"/>
                    <a:pt x="9524" y="4075"/>
                  </a:cubicBezTo>
                  <a:cubicBezTo>
                    <a:pt x="9628" y="4075"/>
                    <a:pt x="9524" y="3872"/>
                    <a:pt x="9420" y="3668"/>
                  </a:cubicBezTo>
                  <a:cubicBezTo>
                    <a:pt x="9315" y="3668"/>
                    <a:pt x="9107" y="3872"/>
                    <a:pt x="9002" y="3872"/>
                  </a:cubicBezTo>
                  <a:cubicBezTo>
                    <a:pt x="9002" y="3872"/>
                    <a:pt x="9107" y="3872"/>
                    <a:pt x="9107" y="3668"/>
                  </a:cubicBezTo>
                  <a:cubicBezTo>
                    <a:pt x="9002" y="3668"/>
                    <a:pt x="9002" y="3872"/>
                    <a:pt x="9002" y="3872"/>
                  </a:cubicBezTo>
                  <a:cubicBezTo>
                    <a:pt x="9002" y="3872"/>
                    <a:pt x="9002" y="3668"/>
                    <a:pt x="9002" y="3668"/>
                  </a:cubicBezTo>
                  <a:cubicBezTo>
                    <a:pt x="8794" y="3668"/>
                    <a:pt x="8585" y="3668"/>
                    <a:pt x="8376" y="3668"/>
                  </a:cubicBezTo>
                  <a:cubicBezTo>
                    <a:pt x="8272" y="3668"/>
                    <a:pt x="8167" y="3668"/>
                    <a:pt x="8063" y="3668"/>
                  </a:cubicBezTo>
                  <a:cubicBezTo>
                    <a:pt x="8063" y="3668"/>
                    <a:pt x="8063" y="3872"/>
                    <a:pt x="8063" y="3872"/>
                  </a:cubicBezTo>
                  <a:cubicBezTo>
                    <a:pt x="7959" y="4075"/>
                    <a:pt x="7750" y="4075"/>
                    <a:pt x="7646" y="4279"/>
                  </a:cubicBezTo>
                  <a:cubicBezTo>
                    <a:pt x="7646" y="4279"/>
                    <a:pt x="7646" y="4279"/>
                    <a:pt x="7646" y="4279"/>
                  </a:cubicBezTo>
                  <a:cubicBezTo>
                    <a:pt x="7541" y="4483"/>
                    <a:pt x="7228" y="4687"/>
                    <a:pt x="7020" y="4891"/>
                  </a:cubicBezTo>
                  <a:cubicBezTo>
                    <a:pt x="7124" y="4891"/>
                    <a:pt x="7124" y="4891"/>
                    <a:pt x="7124" y="4891"/>
                  </a:cubicBezTo>
                  <a:close/>
                  <a:moveTo>
                    <a:pt x="11402" y="2242"/>
                  </a:moveTo>
                  <a:cubicBezTo>
                    <a:pt x="11402" y="2445"/>
                    <a:pt x="11924" y="2242"/>
                    <a:pt x="11924" y="2038"/>
                  </a:cubicBezTo>
                  <a:cubicBezTo>
                    <a:pt x="11924" y="2038"/>
                    <a:pt x="11924" y="2038"/>
                    <a:pt x="11820" y="2038"/>
                  </a:cubicBezTo>
                  <a:cubicBezTo>
                    <a:pt x="11924" y="2038"/>
                    <a:pt x="12028" y="2038"/>
                    <a:pt x="12133" y="2038"/>
                  </a:cubicBezTo>
                  <a:cubicBezTo>
                    <a:pt x="12028" y="2038"/>
                    <a:pt x="11820" y="2038"/>
                    <a:pt x="11715" y="2038"/>
                  </a:cubicBezTo>
                  <a:cubicBezTo>
                    <a:pt x="11611" y="2038"/>
                    <a:pt x="11507" y="2038"/>
                    <a:pt x="11507" y="2038"/>
                  </a:cubicBezTo>
                  <a:cubicBezTo>
                    <a:pt x="11402" y="2038"/>
                    <a:pt x="11402" y="2242"/>
                    <a:pt x="11402" y="2242"/>
                  </a:cubicBezTo>
                  <a:close/>
                  <a:moveTo>
                    <a:pt x="9733" y="3057"/>
                  </a:moveTo>
                  <a:cubicBezTo>
                    <a:pt x="9837" y="3057"/>
                    <a:pt x="9941" y="3057"/>
                    <a:pt x="10046" y="2853"/>
                  </a:cubicBezTo>
                  <a:cubicBezTo>
                    <a:pt x="9941" y="2853"/>
                    <a:pt x="9733" y="3057"/>
                    <a:pt x="9524" y="3057"/>
                  </a:cubicBezTo>
                  <a:cubicBezTo>
                    <a:pt x="9628" y="3057"/>
                    <a:pt x="9628" y="3057"/>
                    <a:pt x="9733" y="3057"/>
                  </a:cubicBezTo>
                  <a:close/>
                  <a:moveTo>
                    <a:pt x="11402" y="4279"/>
                  </a:moveTo>
                  <a:cubicBezTo>
                    <a:pt x="11402" y="4279"/>
                    <a:pt x="11715" y="4075"/>
                    <a:pt x="11611" y="3872"/>
                  </a:cubicBezTo>
                  <a:cubicBezTo>
                    <a:pt x="11507" y="3872"/>
                    <a:pt x="11194" y="4075"/>
                    <a:pt x="11194" y="4075"/>
                  </a:cubicBezTo>
                  <a:cubicBezTo>
                    <a:pt x="11298" y="4075"/>
                    <a:pt x="11194" y="4483"/>
                    <a:pt x="11402" y="4279"/>
                  </a:cubicBezTo>
                  <a:close/>
                  <a:moveTo>
                    <a:pt x="11611" y="1834"/>
                  </a:moveTo>
                  <a:cubicBezTo>
                    <a:pt x="11820" y="1834"/>
                    <a:pt x="11924" y="1834"/>
                    <a:pt x="12028" y="1834"/>
                  </a:cubicBezTo>
                  <a:cubicBezTo>
                    <a:pt x="12133" y="1834"/>
                    <a:pt x="12341" y="1834"/>
                    <a:pt x="12341" y="1630"/>
                  </a:cubicBezTo>
                  <a:cubicBezTo>
                    <a:pt x="12237" y="1630"/>
                    <a:pt x="12237" y="1630"/>
                    <a:pt x="12028" y="1630"/>
                  </a:cubicBezTo>
                  <a:cubicBezTo>
                    <a:pt x="11924" y="1834"/>
                    <a:pt x="11715" y="1834"/>
                    <a:pt x="11611" y="1834"/>
                  </a:cubicBezTo>
                  <a:cubicBezTo>
                    <a:pt x="11611" y="1834"/>
                    <a:pt x="11611" y="1834"/>
                    <a:pt x="11611" y="1834"/>
                  </a:cubicBezTo>
                  <a:close/>
                  <a:moveTo>
                    <a:pt x="237" y="15079"/>
                  </a:moveTo>
                  <a:cubicBezTo>
                    <a:pt x="133" y="15079"/>
                    <a:pt x="-76" y="15079"/>
                    <a:pt x="28" y="15079"/>
                  </a:cubicBezTo>
                  <a:cubicBezTo>
                    <a:pt x="28" y="15079"/>
                    <a:pt x="28" y="15283"/>
                    <a:pt x="28" y="15283"/>
                  </a:cubicBezTo>
                  <a:cubicBezTo>
                    <a:pt x="28" y="15487"/>
                    <a:pt x="28" y="15691"/>
                    <a:pt x="133" y="15487"/>
                  </a:cubicBezTo>
                  <a:cubicBezTo>
                    <a:pt x="133" y="15487"/>
                    <a:pt x="133" y="15487"/>
                    <a:pt x="133" y="15487"/>
                  </a:cubicBezTo>
                  <a:cubicBezTo>
                    <a:pt x="133" y="15487"/>
                    <a:pt x="133" y="15487"/>
                    <a:pt x="133" y="15487"/>
                  </a:cubicBezTo>
                  <a:cubicBezTo>
                    <a:pt x="133" y="15487"/>
                    <a:pt x="133" y="15487"/>
                    <a:pt x="133" y="15487"/>
                  </a:cubicBezTo>
                  <a:cubicBezTo>
                    <a:pt x="133" y="15283"/>
                    <a:pt x="133" y="15283"/>
                    <a:pt x="133" y="15283"/>
                  </a:cubicBezTo>
                  <a:cubicBezTo>
                    <a:pt x="133" y="15283"/>
                    <a:pt x="133" y="15283"/>
                    <a:pt x="133" y="15283"/>
                  </a:cubicBezTo>
                  <a:cubicBezTo>
                    <a:pt x="133" y="15079"/>
                    <a:pt x="237" y="15079"/>
                    <a:pt x="237" y="15079"/>
                  </a:cubicBezTo>
                  <a:close/>
                  <a:moveTo>
                    <a:pt x="863" y="15283"/>
                  </a:moveTo>
                  <a:cubicBezTo>
                    <a:pt x="759" y="15487"/>
                    <a:pt x="759" y="15487"/>
                    <a:pt x="759" y="15487"/>
                  </a:cubicBezTo>
                  <a:cubicBezTo>
                    <a:pt x="863" y="15487"/>
                    <a:pt x="863" y="15283"/>
                    <a:pt x="967" y="15283"/>
                  </a:cubicBezTo>
                  <a:cubicBezTo>
                    <a:pt x="863" y="15283"/>
                    <a:pt x="863" y="15283"/>
                    <a:pt x="863" y="15283"/>
                  </a:cubicBezTo>
                  <a:close/>
                  <a:moveTo>
                    <a:pt x="550" y="17117"/>
                  </a:moveTo>
                  <a:cubicBezTo>
                    <a:pt x="550" y="17117"/>
                    <a:pt x="550" y="17117"/>
                    <a:pt x="550" y="17117"/>
                  </a:cubicBezTo>
                  <a:moveTo>
                    <a:pt x="1072" y="17728"/>
                  </a:moveTo>
                  <a:cubicBezTo>
                    <a:pt x="1072" y="17728"/>
                    <a:pt x="1072" y="17728"/>
                    <a:pt x="1072" y="17728"/>
                  </a:cubicBezTo>
                  <a:cubicBezTo>
                    <a:pt x="1072" y="17525"/>
                    <a:pt x="1072" y="17525"/>
                    <a:pt x="1072" y="17321"/>
                  </a:cubicBezTo>
                  <a:cubicBezTo>
                    <a:pt x="1072" y="17321"/>
                    <a:pt x="967" y="17321"/>
                    <a:pt x="967" y="17117"/>
                  </a:cubicBezTo>
                  <a:cubicBezTo>
                    <a:pt x="967" y="16913"/>
                    <a:pt x="1072" y="16709"/>
                    <a:pt x="863" y="16709"/>
                  </a:cubicBezTo>
                  <a:cubicBezTo>
                    <a:pt x="863" y="16506"/>
                    <a:pt x="550" y="16302"/>
                    <a:pt x="446" y="16302"/>
                  </a:cubicBezTo>
                  <a:cubicBezTo>
                    <a:pt x="446" y="16506"/>
                    <a:pt x="341" y="16506"/>
                    <a:pt x="446" y="16506"/>
                  </a:cubicBezTo>
                  <a:cubicBezTo>
                    <a:pt x="446" y="16709"/>
                    <a:pt x="550" y="16506"/>
                    <a:pt x="550" y="16506"/>
                  </a:cubicBezTo>
                  <a:cubicBezTo>
                    <a:pt x="550" y="16506"/>
                    <a:pt x="550" y="16506"/>
                    <a:pt x="550" y="16709"/>
                  </a:cubicBezTo>
                  <a:cubicBezTo>
                    <a:pt x="446" y="16506"/>
                    <a:pt x="446" y="16506"/>
                    <a:pt x="446" y="16709"/>
                  </a:cubicBezTo>
                  <a:cubicBezTo>
                    <a:pt x="446" y="16709"/>
                    <a:pt x="446" y="16709"/>
                    <a:pt x="446" y="16709"/>
                  </a:cubicBezTo>
                  <a:cubicBezTo>
                    <a:pt x="446" y="16709"/>
                    <a:pt x="341" y="16709"/>
                    <a:pt x="341" y="16709"/>
                  </a:cubicBezTo>
                  <a:cubicBezTo>
                    <a:pt x="446" y="16709"/>
                    <a:pt x="446" y="16709"/>
                    <a:pt x="446" y="16709"/>
                  </a:cubicBezTo>
                  <a:cubicBezTo>
                    <a:pt x="446" y="16709"/>
                    <a:pt x="446" y="16913"/>
                    <a:pt x="446" y="16913"/>
                  </a:cubicBezTo>
                  <a:cubicBezTo>
                    <a:pt x="446" y="16913"/>
                    <a:pt x="550" y="16709"/>
                    <a:pt x="550" y="16709"/>
                  </a:cubicBezTo>
                  <a:cubicBezTo>
                    <a:pt x="446" y="16913"/>
                    <a:pt x="550" y="16913"/>
                    <a:pt x="550" y="16913"/>
                  </a:cubicBezTo>
                  <a:cubicBezTo>
                    <a:pt x="654" y="16913"/>
                    <a:pt x="550" y="17117"/>
                    <a:pt x="654" y="17117"/>
                  </a:cubicBezTo>
                  <a:cubicBezTo>
                    <a:pt x="654" y="17117"/>
                    <a:pt x="550" y="17117"/>
                    <a:pt x="550" y="17321"/>
                  </a:cubicBezTo>
                  <a:cubicBezTo>
                    <a:pt x="550" y="17117"/>
                    <a:pt x="654" y="17117"/>
                    <a:pt x="654" y="17321"/>
                  </a:cubicBezTo>
                  <a:cubicBezTo>
                    <a:pt x="654" y="17321"/>
                    <a:pt x="654" y="17321"/>
                    <a:pt x="654" y="17321"/>
                  </a:cubicBezTo>
                  <a:cubicBezTo>
                    <a:pt x="654" y="17321"/>
                    <a:pt x="654" y="17321"/>
                    <a:pt x="654" y="17321"/>
                  </a:cubicBezTo>
                  <a:cubicBezTo>
                    <a:pt x="654" y="17321"/>
                    <a:pt x="654" y="17321"/>
                    <a:pt x="654" y="17321"/>
                  </a:cubicBezTo>
                  <a:cubicBezTo>
                    <a:pt x="654" y="17525"/>
                    <a:pt x="863" y="17525"/>
                    <a:pt x="863" y="17321"/>
                  </a:cubicBezTo>
                  <a:cubicBezTo>
                    <a:pt x="863" y="17321"/>
                    <a:pt x="759" y="17525"/>
                    <a:pt x="759" y="17525"/>
                  </a:cubicBezTo>
                  <a:cubicBezTo>
                    <a:pt x="759" y="17728"/>
                    <a:pt x="863" y="17932"/>
                    <a:pt x="967" y="17932"/>
                  </a:cubicBezTo>
                  <a:cubicBezTo>
                    <a:pt x="1072" y="17932"/>
                    <a:pt x="1072" y="17728"/>
                    <a:pt x="1072" y="17728"/>
                  </a:cubicBezTo>
                  <a:close/>
                  <a:moveTo>
                    <a:pt x="550" y="17321"/>
                  </a:moveTo>
                  <a:cubicBezTo>
                    <a:pt x="550" y="17321"/>
                    <a:pt x="550" y="17321"/>
                    <a:pt x="550" y="17321"/>
                  </a:cubicBezTo>
                  <a:cubicBezTo>
                    <a:pt x="654" y="17321"/>
                    <a:pt x="550" y="17321"/>
                    <a:pt x="550" y="17321"/>
                  </a:cubicBezTo>
                  <a:close/>
                  <a:moveTo>
                    <a:pt x="759" y="15283"/>
                  </a:moveTo>
                  <a:cubicBezTo>
                    <a:pt x="759" y="15283"/>
                    <a:pt x="759" y="15283"/>
                    <a:pt x="759" y="15283"/>
                  </a:cubicBezTo>
                  <a:cubicBezTo>
                    <a:pt x="759" y="15283"/>
                    <a:pt x="759" y="15487"/>
                    <a:pt x="654" y="15487"/>
                  </a:cubicBezTo>
                  <a:cubicBezTo>
                    <a:pt x="759" y="15487"/>
                    <a:pt x="967" y="15079"/>
                    <a:pt x="863" y="15079"/>
                  </a:cubicBezTo>
                  <a:cubicBezTo>
                    <a:pt x="863" y="14875"/>
                    <a:pt x="759" y="15079"/>
                    <a:pt x="759" y="15283"/>
                  </a:cubicBezTo>
                  <a:close/>
                  <a:moveTo>
                    <a:pt x="446" y="14468"/>
                  </a:moveTo>
                  <a:cubicBezTo>
                    <a:pt x="446" y="14468"/>
                    <a:pt x="446" y="14468"/>
                    <a:pt x="446" y="14468"/>
                  </a:cubicBezTo>
                  <a:cubicBezTo>
                    <a:pt x="446" y="14468"/>
                    <a:pt x="341" y="14468"/>
                    <a:pt x="341" y="14672"/>
                  </a:cubicBezTo>
                  <a:cubicBezTo>
                    <a:pt x="237" y="14672"/>
                    <a:pt x="237" y="14672"/>
                    <a:pt x="133" y="14672"/>
                  </a:cubicBezTo>
                  <a:cubicBezTo>
                    <a:pt x="237" y="14672"/>
                    <a:pt x="446" y="14468"/>
                    <a:pt x="237" y="14468"/>
                  </a:cubicBezTo>
                  <a:cubicBezTo>
                    <a:pt x="133" y="14468"/>
                    <a:pt x="133" y="14468"/>
                    <a:pt x="28" y="14672"/>
                  </a:cubicBezTo>
                  <a:cubicBezTo>
                    <a:pt x="28" y="14672"/>
                    <a:pt x="28" y="14875"/>
                    <a:pt x="133" y="14875"/>
                  </a:cubicBezTo>
                  <a:cubicBezTo>
                    <a:pt x="28" y="14875"/>
                    <a:pt x="28" y="15079"/>
                    <a:pt x="133" y="14875"/>
                  </a:cubicBezTo>
                  <a:cubicBezTo>
                    <a:pt x="237" y="14875"/>
                    <a:pt x="341" y="14672"/>
                    <a:pt x="446" y="14468"/>
                  </a:cubicBezTo>
                  <a:close/>
                  <a:moveTo>
                    <a:pt x="550" y="14875"/>
                  </a:moveTo>
                  <a:cubicBezTo>
                    <a:pt x="654" y="14875"/>
                    <a:pt x="654" y="15079"/>
                    <a:pt x="654" y="15079"/>
                  </a:cubicBezTo>
                  <a:cubicBezTo>
                    <a:pt x="759" y="14875"/>
                    <a:pt x="654" y="14672"/>
                    <a:pt x="550" y="14875"/>
                  </a:cubicBezTo>
                  <a:close/>
                  <a:moveTo>
                    <a:pt x="14115" y="2445"/>
                  </a:moveTo>
                  <a:cubicBezTo>
                    <a:pt x="14115" y="2445"/>
                    <a:pt x="14115" y="2445"/>
                    <a:pt x="14115" y="2445"/>
                  </a:cubicBezTo>
                  <a:cubicBezTo>
                    <a:pt x="14115" y="2445"/>
                    <a:pt x="14115" y="2445"/>
                    <a:pt x="14115" y="2445"/>
                  </a:cubicBezTo>
                  <a:cubicBezTo>
                    <a:pt x="14115" y="2445"/>
                    <a:pt x="14011" y="2445"/>
                    <a:pt x="14011" y="2649"/>
                  </a:cubicBezTo>
                  <a:cubicBezTo>
                    <a:pt x="14011" y="2649"/>
                    <a:pt x="14115" y="2649"/>
                    <a:pt x="14220" y="2649"/>
                  </a:cubicBezTo>
                  <a:cubicBezTo>
                    <a:pt x="14115" y="2649"/>
                    <a:pt x="14115" y="2649"/>
                    <a:pt x="14115" y="2649"/>
                  </a:cubicBezTo>
                  <a:cubicBezTo>
                    <a:pt x="14115" y="2649"/>
                    <a:pt x="14115" y="2853"/>
                    <a:pt x="14115" y="2853"/>
                  </a:cubicBezTo>
                  <a:cubicBezTo>
                    <a:pt x="14220" y="2853"/>
                    <a:pt x="14324" y="2853"/>
                    <a:pt x="14428" y="2649"/>
                  </a:cubicBezTo>
                  <a:cubicBezTo>
                    <a:pt x="14428" y="2649"/>
                    <a:pt x="14533" y="2649"/>
                    <a:pt x="14533" y="2649"/>
                  </a:cubicBezTo>
                  <a:cubicBezTo>
                    <a:pt x="14637" y="2853"/>
                    <a:pt x="14533" y="3057"/>
                    <a:pt x="14533" y="3057"/>
                  </a:cubicBezTo>
                  <a:cubicBezTo>
                    <a:pt x="14533" y="3057"/>
                    <a:pt x="14428" y="3057"/>
                    <a:pt x="14428" y="3260"/>
                  </a:cubicBezTo>
                  <a:cubicBezTo>
                    <a:pt x="14324" y="3260"/>
                    <a:pt x="14428" y="3260"/>
                    <a:pt x="14428" y="3260"/>
                  </a:cubicBezTo>
                  <a:cubicBezTo>
                    <a:pt x="14428" y="3260"/>
                    <a:pt x="14324" y="3260"/>
                    <a:pt x="14324" y="3464"/>
                  </a:cubicBezTo>
                  <a:cubicBezTo>
                    <a:pt x="14324" y="3464"/>
                    <a:pt x="14324" y="3464"/>
                    <a:pt x="14428" y="3464"/>
                  </a:cubicBezTo>
                  <a:cubicBezTo>
                    <a:pt x="14428" y="3464"/>
                    <a:pt x="14533" y="3464"/>
                    <a:pt x="14533" y="3464"/>
                  </a:cubicBezTo>
                  <a:cubicBezTo>
                    <a:pt x="14533" y="3464"/>
                    <a:pt x="14533" y="3464"/>
                    <a:pt x="14533" y="3464"/>
                  </a:cubicBezTo>
                  <a:cubicBezTo>
                    <a:pt x="14637" y="3668"/>
                    <a:pt x="14741" y="3464"/>
                    <a:pt x="14846" y="3464"/>
                  </a:cubicBezTo>
                  <a:cubicBezTo>
                    <a:pt x="14846" y="3464"/>
                    <a:pt x="14846" y="3464"/>
                    <a:pt x="14846" y="3464"/>
                  </a:cubicBezTo>
                  <a:cubicBezTo>
                    <a:pt x="14950" y="3464"/>
                    <a:pt x="14950" y="3464"/>
                    <a:pt x="14950" y="3464"/>
                  </a:cubicBezTo>
                  <a:cubicBezTo>
                    <a:pt x="14950" y="3464"/>
                    <a:pt x="14950" y="3464"/>
                    <a:pt x="14950" y="3668"/>
                  </a:cubicBezTo>
                  <a:cubicBezTo>
                    <a:pt x="15159" y="3668"/>
                    <a:pt x="15263" y="3668"/>
                    <a:pt x="15472" y="3668"/>
                  </a:cubicBezTo>
                  <a:cubicBezTo>
                    <a:pt x="15576" y="3668"/>
                    <a:pt x="15681" y="3668"/>
                    <a:pt x="15785" y="3464"/>
                  </a:cubicBezTo>
                  <a:cubicBezTo>
                    <a:pt x="15889" y="3464"/>
                    <a:pt x="15889" y="3464"/>
                    <a:pt x="15889" y="3464"/>
                  </a:cubicBezTo>
                  <a:cubicBezTo>
                    <a:pt x="15889" y="3464"/>
                    <a:pt x="15889" y="3464"/>
                    <a:pt x="15994" y="3464"/>
                  </a:cubicBezTo>
                  <a:cubicBezTo>
                    <a:pt x="15889" y="3668"/>
                    <a:pt x="16202" y="3668"/>
                    <a:pt x="16202" y="3668"/>
                  </a:cubicBezTo>
                  <a:cubicBezTo>
                    <a:pt x="16307" y="3668"/>
                    <a:pt x="16515" y="3668"/>
                    <a:pt x="16515" y="3464"/>
                  </a:cubicBezTo>
                  <a:cubicBezTo>
                    <a:pt x="16620" y="3464"/>
                    <a:pt x="16620" y="3464"/>
                    <a:pt x="16724" y="3464"/>
                  </a:cubicBezTo>
                  <a:cubicBezTo>
                    <a:pt x="16620" y="3260"/>
                    <a:pt x="16620" y="3464"/>
                    <a:pt x="16515" y="3260"/>
                  </a:cubicBezTo>
                  <a:cubicBezTo>
                    <a:pt x="16620" y="3260"/>
                    <a:pt x="16724" y="3260"/>
                    <a:pt x="16724" y="3057"/>
                  </a:cubicBezTo>
                  <a:cubicBezTo>
                    <a:pt x="16724" y="3057"/>
                    <a:pt x="16724" y="3057"/>
                    <a:pt x="16620" y="3057"/>
                  </a:cubicBezTo>
                  <a:cubicBezTo>
                    <a:pt x="16724" y="3057"/>
                    <a:pt x="16724" y="3057"/>
                    <a:pt x="16724" y="3057"/>
                  </a:cubicBezTo>
                  <a:cubicBezTo>
                    <a:pt x="16724" y="3057"/>
                    <a:pt x="16620" y="3057"/>
                    <a:pt x="16515" y="3057"/>
                  </a:cubicBezTo>
                  <a:cubicBezTo>
                    <a:pt x="16515" y="3057"/>
                    <a:pt x="16515" y="3057"/>
                    <a:pt x="16620" y="3057"/>
                  </a:cubicBezTo>
                  <a:cubicBezTo>
                    <a:pt x="16202" y="3057"/>
                    <a:pt x="15889" y="3057"/>
                    <a:pt x="15576" y="3057"/>
                  </a:cubicBezTo>
                  <a:cubicBezTo>
                    <a:pt x="15576" y="3057"/>
                    <a:pt x="15576" y="3057"/>
                    <a:pt x="15576" y="3260"/>
                  </a:cubicBezTo>
                  <a:cubicBezTo>
                    <a:pt x="15576" y="3260"/>
                    <a:pt x="15472" y="3057"/>
                    <a:pt x="15472" y="3057"/>
                  </a:cubicBezTo>
                  <a:cubicBezTo>
                    <a:pt x="15367" y="3057"/>
                    <a:pt x="15367" y="3057"/>
                    <a:pt x="15263" y="3057"/>
                  </a:cubicBezTo>
                  <a:cubicBezTo>
                    <a:pt x="15263" y="3057"/>
                    <a:pt x="15159" y="3057"/>
                    <a:pt x="15159" y="3057"/>
                  </a:cubicBezTo>
                  <a:cubicBezTo>
                    <a:pt x="15159" y="3057"/>
                    <a:pt x="15054" y="3057"/>
                    <a:pt x="15054" y="3057"/>
                  </a:cubicBezTo>
                  <a:cubicBezTo>
                    <a:pt x="15054" y="3260"/>
                    <a:pt x="15054" y="3057"/>
                    <a:pt x="14950" y="3057"/>
                  </a:cubicBezTo>
                  <a:cubicBezTo>
                    <a:pt x="15054" y="3057"/>
                    <a:pt x="15054" y="3057"/>
                    <a:pt x="15159" y="3057"/>
                  </a:cubicBezTo>
                  <a:cubicBezTo>
                    <a:pt x="15054" y="3057"/>
                    <a:pt x="15054" y="2853"/>
                    <a:pt x="15054" y="2853"/>
                  </a:cubicBezTo>
                  <a:cubicBezTo>
                    <a:pt x="14950" y="2853"/>
                    <a:pt x="14846" y="2853"/>
                    <a:pt x="14846" y="2853"/>
                  </a:cubicBezTo>
                  <a:cubicBezTo>
                    <a:pt x="14950" y="2853"/>
                    <a:pt x="15159" y="2853"/>
                    <a:pt x="15263" y="2853"/>
                  </a:cubicBezTo>
                  <a:cubicBezTo>
                    <a:pt x="15159" y="2649"/>
                    <a:pt x="14950" y="2649"/>
                    <a:pt x="14950" y="2649"/>
                  </a:cubicBezTo>
                  <a:cubicBezTo>
                    <a:pt x="14950" y="2649"/>
                    <a:pt x="15054" y="2649"/>
                    <a:pt x="15054" y="2649"/>
                  </a:cubicBezTo>
                  <a:cubicBezTo>
                    <a:pt x="15054" y="2649"/>
                    <a:pt x="15054" y="2649"/>
                    <a:pt x="14950" y="2649"/>
                  </a:cubicBezTo>
                  <a:cubicBezTo>
                    <a:pt x="14846" y="2649"/>
                    <a:pt x="14637" y="2649"/>
                    <a:pt x="14533" y="2649"/>
                  </a:cubicBezTo>
                  <a:cubicBezTo>
                    <a:pt x="14533" y="2649"/>
                    <a:pt x="14637" y="2649"/>
                    <a:pt x="14637" y="2445"/>
                  </a:cubicBezTo>
                  <a:cubicBezTo>
                    <a:pt x="14637" y="2445"/>
                    <a:pt x="14428" y="2445"/>
                    <a:pt x="14428" y="2445"/>
                  </a:cubicBezTo>
                  <a:cubicBezTo>
                    <a:pt x="14324" y="2445"/>
                    <a:pt x="14220" y="2445"/>
                    <a:pt x="14115" y="2445"/>
                  </a:cubicBezTo>
                  <a:close/>
                  <a:moveTo>
                    <a:pt x="14115" y="4279"/>
                  </a:moveTo>
                  <a:cubicBezTo>
                    <a:pt x="14220" y="4075"/>
                    <a:pt x="14324" y="4075"/>
                    <a:pt x="14428" y="3872"/>
                  </a:cubicBezTo>
                  <a:cubicBezTo>
                    <a:pt x="14324" y="3872"/>
                    <a:pt x="14220" y="3872"/>
                    <a:pt x="14115" y="3872"/>
                  </a:cubicBezTo>
                  <a:cubicBezTo>
                    <a:pt x="14011" y="3872"/>
                    <a:pt x="14011" y="3872"/>
                    <a:pt x="13907" y="3872"/>
                  </a:cubicBezTo>
                  <a:cubicBezTo>
                    <a:pt x="13802" y="3872"/>
                    <a:pt x="13698" y="3872"/>
                    <a:pt x="13594" y="3872"/>
                  </a:cubicBezTo>
                  <a:cubicBezTo>
                    <a:pt x="13489" y="3872"/>
                    <a:pt x="13489" y="3872"/>
                    <a:pt x="13489" y="4075"/>
                  </a:cubicBezTo>
                  <a:cubicBezTo>
                    <a:pt x="13385" y="3872"/>
                    <a:pt x="13281" y="4075"/>
                    <a:pt x="13176" y="4279"/>
                  </a:cubicBezTo>
                  <a:cubicBezTo>
                    <a:pt x="13072" y="4483"/>
                    <a:pt x="13072" y="4687"/>
                    <a:pt x="12967" y="4891"/>
                  </a:cubicBezTo>
                  <a:cubicBezTo>
                    <a:pt x="13072" y="4891"/>
                    <a:pt x="13176" y="4891"/>
                    <a:pt x="13281" y="4687"/>
                  </a:cubicBezTo>
                  <a:cubicBezTo>
                    <a:pt x="13385" y="4687"/>
                    <a:pt x="13489" y="4483"/>
                    <a:pt x="13385" y="4483"/>
                  </a:cubicBezTo>
                  <a:cubicBezTo>
                    <a:pt x="13489" y="4483"/>
                    <a:pt x="13594" y="4483"/>
                    <a:pt x="13698" y="4483"/>
                  </a:cubicBezTo>
                  <a:cubicBezTo>
                    <a:pt x="13802" y="4483"/>
                    <a:pt x="14011" y="4279"/>
                    <a:pt x="14011" y="4279"/>
                  </a:cubicBezTo>
                  <a:cubicBezTo>
                    <a:pt x="14011" y="4279"/>
                    <a:pt x="14011" y="4279"/>
                    <a:pt x="14115" y="4279"/>
                  </a:cubicBezTo>
                  <a:close/>
                  <a:moveTo>
                    <a:pt x="13594" y="3260"/>
                  </a:moveTo>
                  <a:cubicBezTo>
                    <a:pt x="13594" y="3464"/>
                    <a:pt x="13489" y="3260"/>
                    <a:pt x="13489" y="3464"/>
                  </a:cubicBezTo>
                  <a:cubicBezTo>
                    <a:pt x="13594" y="3464"/>
                    <a:pt x="13594" y="3464"/>
                    <a:pt x="13594" y="3464"/>
                  </a:cubicBezTo>
                  <a:cubicBezTo>
                    <a:pt x="13594" y="3464"/>
                    <a:pt x="13698" y="3464"/>
                    <a:pt x="13802" y="3464"/>
                  </a:cubicBezTo>
                  <a:cubicBezTo>
                    <a:pt x="13907" y="3464"/>
                    <a:pt x="14115" y="3464"/>
                    <a:pt x="14115" y="3260"/>
                  </a:cubicBezTo>
                  <a:cubicBezTo>
                    <a:pt x="14220" y="3057"/>
                    <a:pt x="14115" y="3057"/>
                    <a:pt x="14011" y="3057"/>
                  </a:cubicBezTo>
                  <a:cubicBezTo>
                    <a:pt x="13802" y="3260"/>
                    <a:pt x="13698" y="3260"/>
                    <a:pt x="13594" y="3260"/>
                  </a:cubicBezTo>
                  <a:close/>
                  <a:moveTo>
                    <a:pt x="16828" y="4279"/>
                  </a:moveTo>
                  <a:cubicBezTo>
                    <a:pt x="16724" y="4075"/>
                    <a:pt x="16828" y="4075"/>
                    <a:pt x="16724" y="4075"/>
                  </a:cubicBezTo>
                  <a:cubicBezTo>
                    <a:pt x="16620" y="4075"/>
                    <a:pt x="16411" y="4075"/>
                    <a:pt x="16307" y="4075"/>
                  </a:cubicBezTo>
                  <a:cubicBezTo>
                    <a:pt x="16202" y="4075"/>
                    <a:pt x="16202" y="3872"/>
                    <a:pt x="16098" y="4075"/>
                  </a:cubicBezTo>
                  <a:cubicBezTo>
                    <a:pt x="16098" y="4075"/>
                    <a:pt x="15994" y="4279"/>
                    <a:pt x="16098" y="4279"/>
                  </a:cubicBezTo>
                  <a:cubicBezTo>
                    <a:pt x="16098" y="4483"/>
                    <a:pt x="16202" y="4483"/>
                    <a:pt x="16307" y="4483"/>
                  </a:cubicBezTo>
                  <a:cubicBezTo>
                    <a:pt x="16515" y="4483"/>
                    <a:pt x="16724" y="4483"/>
                    <a:pt x="16828" y="4483"/>
                  </a:cubicBezTo>
                  <a:cubicBezTo>
                    <a:pt x="16828" y="4279"/>
                    <a:pt x="16828" y="4279"/>
                    <a:pt x="16828" y="4279"/>
                  </a:cubicBezTo>
                  <a:cubicBezTo>
                    <a:pt x="16828" y="4279"/>
                    <a:pt x="16828" y="4279"/>
                    <a:pt x="16828" y="4279"/>
                  </a:cubicBezTo>
                  <a:close/>
                  <a:moveTo>
                    <a:pt x="15367" y="1223"/>
                  </a:moveTo>
                  <a:cubicBezTo>
                    <a:pt x="15263" y="1223"/>
                    <a:pt x="15159" y="1426"/>
                    <a:pt x="15054" y="1426"/>
                  </a:cubicBezTo>
                  <a:cubicBezTo>
                    <a:pt x="15159" y="1426"/>
                    <a:pt x="15263" y="1426"/>
                    <a:pt x="15367" y="1426"/>
                  </a:cubicBezTo>
                  <a:cubicBezTo>
                    <a:pt x="15367" y="1426"/>
                    <a:pt x="15263" y="1426"/>
                    <a:pt x="15263" y="1426"/>
                  </a:cubicBezTo>
                  <a:cubicBezTo>
                    <a:pt x="15472" y="1426"/>
                    <a:pt x="15576" y="1426"/>
                    <a:pt x="15785" y="1426"/>
                  </a:cubicBezTo>
                  <a:cubicBezTo>
                    <a:pt x="15681" y="1426"/>
                    <a:pt x="15576" y="1426"/>
                    <a:pt x="15472" y="1426"/>
                  </a:cubicBezTo>
                  <a:cubicBezTo>
                    <a:pt x="15367" y="1426"/>
                    <a:pt x="15263" y="1426"/>
                    <a:pt x="15159" y="1630"/>
                  </a:cubicBezTo>
                  <a:cubicBezTo>
                    <a:pt x="15159" y="1630"/>
                    <a:pt x="15263" y="1630"/>
                    <a:pt x="15263" y="1630"/>
                  </a:cubicBezTo>
                  <a:cubicBezTo>
                    <a:pt x="15263" y="1630"/>
                    <a:pt x="15263" y="1630"/>
                    <a:pt x="15159" y="1630"/>
                  </a:cubicBezTo>
                  <a:cubicBezTo>
                    <a:pt x="15263" y="1834"/>
                    <a:pt x="15367" y="1630"/>
                    <a:pt x="15472" y="1834"/>
                  </a:cubicBezTo>
                  <a:cubicBezTo>
                    <a:pt x="15367" y="1834"/>
                    <a:pt x="15263" y="1834"/>
                    <a:pt x="15263" y="1834"/>
                  </a:cubicBezTo>
                  <a:cubicBezTo>
                    <a:pt x="15367" y="1834"/>
                    <a:pt x="15472" y="1834"/>
                    <a:pt x="15576" y="1834"/>
                  </a:cubicBezTo>
                  <a:cubicBezTo>
                    <a:pt x="15576" y="1834"/>
                    <a:pt x="15576" y="1834"/>
                    <a:pt x="15576" y="1834"/>
                  </a:cubicBezTo>
                  <a:cubicBezTo>
                    <a:pt x="15576" y="1834"/>
                    <a:pt x="15785" y="1834"/>
                    <a:pt x="15785" y="1834"/>
                  </a:cubicBezTo>
                  <a:cubicBezTo>
                    <a:pt x="15785" y="1834"/>
                    <a:pt x="15785" y="1834"/>
                    <a:pt x="15785" y="1834"/>
                  </a:cubicBezTo>
                  <a:cubicBezTo>
                    <a:pt x="15785" y="1630"/>
                    <a:pt x="15785" y="1834"/>
                    <a:pt x="15785" y="1834"/>
                  </a:cubicBezTo>
                  <a:cubicBezTo>
                    <a:pt x="15889" y="2038"/>
                    <a:pt x="15889" y="1834"/>
                    <a:pt x="15994" y="1834"/>
                  </a:cubicBezTo>
                  <a:cubicBezTo>
                    <a:pt x="15994" y="1630"/>
                    <a:pt x="16098" y="1834"/>
                    <a:pt x="16098" y="1630"/>
                  </a:cubicBezTo>
                  <a:cubicBezTo>
                    <a:pt x="16098" y="1630"/>
                    <a:pt x="16098" y="1630"/>
                    <a:pt x="16098" y="1630"/>
                  </a:cubicBezTo>
                  <a:cubicBezTo>
                    <a:pt x="16202" y="1630"/>
                    <a:pt x="16202" y="1630"/>
                    <a:pt x="16307" y="1630"/>
                  </a:cubicBezTo>
                  <a:cubicBezTo>
                    <a:pt x="16307" y="1630"/>
                    <a:pt x="16202" y="1630"/>
                    <a:pt x="16202" y="1630"/>
                  </a:cubicBezTo>
                  <a:cubicBezTo>
                    <a:pt x="16307" y="1834"/>
                    <a:pt x="16515" y="1630"/>
                    <a:pt x="16620" y="1426"/>
                  </a:cubicBezTo>
                  <a:cubicBezTo>
                    <a:pt x="16724" y="1426"/>
                    <a:pt x="16828" y="1426"/>
                    <a:pt x="16828" y="1426"/>
                  </a:cubicBezTo>
                  <a:cubicBezTo>
                    <a:pt x="16933" y="1223"/>
                    <a:pt x="16724" y="1426"/>
                    <a:pt x="16724" y="1426"/>
                  </a:cubicBezTo>
                  <a:cubicBezTo>
                    <a:pt x="16724" y="1223"/>
                    <a:pt x="16620" y="1223"/>
                    <a:pt x="16515" y="1223"/>
                  </a:cubicBezTo>
                  <a:cubicBezTo>
                    <a:pt x="16620" y="1223"/>
                    <a:pt x="16724" y="1223"/>
                    <a:pt x="16724" y="1019"/>
                  </a:cubicBezTo>
                  <a:cubicBezTo>
                    <a:pt x="16620" y="1019"/>
                    <a:pt x="16620" y="1019"/>
                    <a:pt x="16620" y="1019"/>
                  </a:cubicBezTo>
                  <a:cubicBezTo>
                    <a:pt x="16620" y="1019"/>
                    <a:pt x="16620" y="1019"/>
                    <a:pt x="16724" y="1019"/>
                  </a:cubicBezTo>
                  <a:cubicBezTo>
                    <a:pt x="16620" y="1019"/>
                    <a:pt x="16515" y="1019"/>
                    <a:pt x="16515" y="1019"/>
                  </a:cubicBezTo>
                  <a:cubicBezTo>
                    <a:pt x="16620" y="1019"/>
                    <a:pt x="16411" y="1019"/>
                    <a:pt x="16411" y="1019"/>
                  </a:cubicBezTo>
                  <a:cubicBezTo>
                    <a:pt x="16515" y="815"/>
                    <a:pt x="16307" y="815"/>
                    <a:pt x="16202" y="815"/>
                  </a:cubicBezTo>
                  <a:cubicBezTo>
                    <a:pt x="16307" y="815"/>
                    <a:pt x="16307" y="815"/>
                    <a:pt x="16307" y="815"/>
                  </a:cubicBezTo>
                  <a:cubicBezTo>
                    <a:pt x="16202" y="815"/>
                    <a:pt x="16202" y="815"/>
                    <a:pt x="16202" y="611"/>
                  </a:cubicBezTo>
                  <a:cubicBezTo>
                    <a:pt x="16202" y="611"/>
                    <a:pt x="16202" y="611"/>
                    <a:pt x="16098" y="611"/>
                  </a:cubicBezTo>
                  <a:cubicBezTo>
                    <a:pt x="16098" y="611"/>
                    <a:pt x="15889" y="611"/>
                    <a:pt x="15889" y="611"/>
                  </a:cubicBezTo>
                  <a:cubicBezTo>
                    <a:pt x="15889" y="611"/>
                    <a:pt x="15994" y="611"/>
                    <a:pt x="15994" y="611"/>
                  </a:cubicBezTo>
                  <a:cubicBezTo>
                    <a:pt x="15785" y="611"/>
                    <a:pt x="15681" y="815"/>
                    <a:pt x="15472" y="815"/>
                  </a:cubicBezTo>
                  <a:cubicBezTo>
                    <a:pt x="15576" y="815"/>
                    <a:pt x="15576" y="815"/>
                    <a:pt x="15681" y="815"/>
                  </a:cubicBezTo>
                  <a:cubicBezTo>
                    <a:pt x="15576" y="815"/>
                    <a:pt x="15367" y="815"/>
                    <a:pt x="15263" y="815"/>
                  </a:cubicBezTo>
                  <a:cubicBezTo>
                    <a:pt x="15367" y="1019"/>
                    <a:pt x="15367" y="1019"/>
                    <a:pt x="15367" y="1019"/>
                  </a:cubicBezTo>
                  <a:cubicBezTo>
                    <a:pt x="15263" y="1019"/>
                    <a:pt x="15263" y="1019"/>
                    <a:pt x="15159" y="1019"/>
                  </a:cubicBezTo>
                  <a:cubicBezTo>
                    <a:pt x="15263" y="1019"/>
                    <a:pt x="15367" y="1019"/>
                    <a:pt x="15472" y="1019"/>
                  </a:cubicBezTo>
                  <a:cubicBezTo>
                    <a:pt x="15472" y="1019"/>
                    <a:pt x="15367" y="1019"/>
                    <a:pt x="15367" y="1019"/>
                  </a:cubicBezTo>
                  <a:cubicBezTo>
                    <a:pt x="15263" y="1019"/>
                    <a:pt x="15159" y="1019"/>
                    <a:pt x="15054" y="1019"/>
                  </a:cubicBezTo>
                  <a:cubicBezTo>
                    <a:pt x="15054" y="1223"/>
                    <a:pt x="15054" y="1223"/>
                    <a:pt x="15054" y="1223"/>
                  </a:cubicBezTo>
                  <a:cubicBezTo>
                    <a:pt x="15159" y="1223"/>
                    <a:pt x="15263" y="1223"/>
                    <a:pt x="15367" y="1223"/>
                  </a:cubicBezTo>
                  <a:cubicBezTo>
                    <a:pt x="15367" y="1223"/>
                    <a:pt x="15367" y="1223"/>
                    <a:pt x="15367" y="1223"/>
                  </a:cubicBezTo>
                  <a:close/>
                  <a:moveTo>
                    <a:pt x="1176" y="17525"/>
                  </a:moveTo>
                  <a:cubicBezTo>
                    <a:pt x="1072" y="17525"/>
                    <a:pt x="1072" y="17525"/>
                    <a:pt x="1072" y="17525"/>
                  </a:cubicBezTo>
                  <a:cubicBezTo>
                    <a:pt x="1176" y="17525"/>
                    <a:pt x="1176" y="17525"/>
                    <a:pt x="1176" y="17525"/>
                  </a:cubicBezTo>
                  <a:close/>
                  <a:moveTo>
                    <a:pt x="14324" y="2038"/>
                  </a:moveTo>
                  <a:cubicBezTo>
                    <a:pt x="14324" y="2038"/>
                    <a:pt x="14324" y="2038"/>
                    <a:pt x="14324" y="2038"/>
                  </a:cubicBezTo>
                  <a:cubicBezTo>
                    <a:pt x="14428" y="2038"/>
                    <a:pt x="14533" y="2038"/>
                    <a:pt x="14637" y="2038"/>
                  </a:cubicBezTo>
                  <a:cubicBezTo>
                    <a:pt x="14637" y="2038"/>
                    <a:pt x="14846" y="2038"/>
                    <a:pt x="14741" y="1834"/>
                  </a:cubicBezTo>
                  <a:cubicBezTo>
                    <a:pt x="14741" y="1834"/>
                    <a:pt x="14846" y="1834"/>
                    <a:pt x="14846" y="1834"/>
                  </a:cubicBezTo>
                  <a:cubicBezTo>
                    <a:pt x="14846" y="1834"/>
                    <a:pt x="14741" y="1834"/>
                    <a:pt x="14637" y="1834"/>
                  </a:cubicBezTo>
                  <a:cubicBezTo>
                    <a:pt x="14637" y="1630"/>
                    <a:pt x="14428" y="1630"/>
                    <a:pt x="14428" y="1630"/>
                  </a:cubicBezTo>
                  <a:cubicBezTo>
                    <a:pt x="14324" y="1630"/>
                    <a:pt x="14324" y="1834"/>
                    <a:pt x="14324" y="1834"/>
                  </a:cubicBezTo>
                  <a:cubicBezTo>
                    <a:pt x="14324" y="1834"/>
                    <a:pt x="14324" y="1834"/>
                    <a:pt x="14324" y="1834"/>
                  </a:cubicBezTo>
                  <a:cubicBezTo>
                    <a:pt x="14324" y="1834"/>
                    <a:pt x="14428" y="1834"/>
                    <a:pt x="14428" y="1834"/>
                  </a:cubicBezTo>
                  <a:cubicBezTo>
                    <a:pt x="14428" y="1834"/>
                    <a:pt x="14324" y="1834"/>
                    <a:pt x="14324" y="2038"/>
                  </a:cubicBezTo>
                  <a:cubicBezTo>
                    <a:pt x="14324" y="2038"/>
                    <a:pt x="14324" y="2038"/>
                    <a:pt x="14324" y="2038"/>
                  </a:cubicBezTo>
                  <a:close/>
                  <a:moveTo>
                    <a:pt x="11507" y="6521"/>
                  </a:moveTo>
                  <a:cubicBezTo>
                    <a:pt x="11611" y="6521"/>
                    <a:pt x="11715" y="6521"/>
                    <a:pt x="11820" y="6521"/>
                  </a:cubicBezTo>
                  <a:cubicBezTo>
                    <a:pt x="11924" y="6521"/>
                    <a:pt x="12133" y="6521"/>
                    <a:pt x="12133" y="6317"/>
                  </a:cubicBezTo>
                  <a:cubicBezTo>
                    <a:pt x="12028" y="6521"/>
                    <a:pt x="12133" y="6317"/>
                    <a:pt x="12133" y="6113"/>
                  </a:cubicBezTo>
                  <a:cubicBezTo>
                    <a:pt x="12028" y="6113"/>
                    <a:pt x="11924" y="5909"/>
                    <a:pt x="11924" y="5909"/>
                  </a:cubicBezTo>
                  <a:cubicBezTo>
                    <a:pt x="12028" y="5909"/>
                    <a:pt x="11715" y="5909"/>
                    <a:pt x="11820" y="6113"/>
                  </a:cubicBezTo>
                  <a:cubicBezTo>
                    <a:pt x="11715" y="6113"/>
                    <a:pt x="11715" y="5909"/>
                    <a:pt x="11715" y="6113"/>
                  </a:cubicBezTo>
                  <a:cubicBezTo>
                    <a:pt x="11611" y="6113"/>
                    <a:pt x="11507" y="6113"/>
                    <a:pt x="11507" y="6317"/>
                  </a:cubicBezTo>
                  <a:cubicBezTo>
                    <a:pt x="11298" y="6317"/>
                    <a:pt x="11402" y="6521"/>
                    <a:pt x="11507" y="6317"/>
                  </a:cubicBezTo>
                  <a:cubicBezTo>
                    <a:pt x="11402" y="6521"/>
                    <a:pt x="11611" y="6317"/>
                    <a:pt x="11507" y="6521"/>
                  </a:cubicBezTo>
                  <a:close/>
                  <a:moveTo>
                    <a:pt x="12341" y="3872"/>
                  </a:moveTo>
                  <a:cubicBezTo>
                    <a:pt x="12341" y="4075"/>
                    <a:pt x="12341" y="4075"/>
                    <a:pt x="12341" y="4075"/>
                  </a:cubicBezTo>
                  <a:cubicBezTo>
                    <a:pt x="12341" y="4075"/>
                    <a:pt x="12237" y="4075"/>
                    <a:pt x="12237" y="4075"/>
                  </a:cubicBezTo>
                  <a:cubicBezTo>
                    <a:pt x="12133" y="4075"/>
                    <a:pt x="12133" y="4075"/>
                    <a:pt x="12237" y="4279"/>
                  </a:cubicBezTo>
                  <a:cubicBezTo>
                    <a:pt x="12341" y="4279"/>
                    <a:pt x="12341" y="4075"/>
                    <a:pt x="12446" y="4279"/>
                  </a:cubicBezTo>
                  <a:cubicBezTo>
                    <a:pt x="12341" y="4279"/>
                    <a:pt x="12341" y="4279"/>
                    <a:pt x="12237" y="4279"/>
                  </a:cubicBezTo>
                  <a:cubicBezTo>
                    <a:pt x="12341" y="4279"/>
                    <a:pt x="12237" y="4483"/>
                    <a:pt x="12237" y="4279"/>
                  </a:cubicBezTo>
                  <a:cubicBezTo>
                    <a:pt x="12237" y="4483"/>
                    <a:pt x="12133" y="4483"/>
                    <a:pt x="12028" y="4483"/>
                  </a:cubicBezTo>
                  <a:cubicBezTo>
                    <a:pt x="12028" y="4483"/>
                    <a:pt x="12028" y="4279"/>
                    <a:pt x="12028" y="4279"/>
                  </a:cubicBezTo>
                  <a:cubicBezTo>
                    <a:pt x="11924" y="4279"/>
                    <a:pt x="11715" y="4279"/>
                    <a:pt x="11715" y="4483"/>
                  </a:cubicBezTo>
                  <a:cubicBezTo>
                    <a:pt x="11715" y="4483"/>
                    <a:pt x="11820" y="4687"/>
                    <a:pt x="11820" y="4687"/>
                  </a:cubicBezTo>
                  <a:cubicBezTo>
                    <a:pt x="11820" y="4687"/>
                    <a:pt x="11924" y="4687"/>
                    <a:pt x="11924" y="4687"/>
                  </a:cubicBezTo>
                  <a:cubicBezTo>
                    <a:pt x="12028" y="4891"/>
                    <a:pt x="12028" y="4891"/>
                    <a:pt x="12028" y="5094"/>
                  </a:cubicBezTo>
                  <a:cubicBezTo>
                    <a:pt x="12028" y="5094"/>
                    <a:pt x="12028" y="5094"/>
                    <a:pt x="12028" y="5094"/>
                  </a:cubicBezTo>
                  <a:cubicBezTo>
                    <a:pt x="12133" y="5094"/>
                    <a:pt x="12133" y="5094"/>
                    <a:pt x="12237" y="5094"/>
                  </a:cubicBezTo>
                  <a:cubicBezTo>
                    <a:pt x="12237" y="5094"/>
                    <a:pt x="12237" y="4891"/>
                    <a:pt x="12341" y="4891"/>
                  </a:cubicBezTo>
                  <a:cubicBezTo>
                    <a:pt x="12237" y="5094"/>
                    <a:pt x="12341" y="4891"/>
                    <a:pt x="12341" y="4891"/>
                  </a:cubicBezTo>
                  <a:cubicBezTo>
                    <a:pt x="12446" y="4891"/>
                    <a:pt x="12550" y="4891"/>
                    <a:pt x="12654" y="4891"/>
                  </a:cubicBezTo>
                  <a:cubicBezTo>
                    <a:pt x="12654" y="4891"/>
                    <a:pt x="12759" y="4687"/>
                    <a:pt x="12759" y="4687"/>
                  </a:cubicBezTo>
                  <a:cubicBezTo>
                    <a:pt x="12863" y="4687"/>
                    <a:pt x="12863" y="4687"/>
                    <a:pt x="12863" y="4483"/>
                  </a:cubicBezTo>
                  <a:cubicBezTo>
                    <a:pt x="12863" y="4483"/>
                    <a:pt x="12759" y="4483"/>
                    <a:pt x="12759" y="4483"/>
                  </a:cubicBezTo>
                  <a:cubicBezTo>
                    <a:pt x="12863" y="4483"/>
                    <a:pt x="12863" y="4483"/>
                    <a:pt x="12759" y="4483"/>
                  </a:cubicBezTo>
                  <a:cubicBezTo>
                    <a:pt x="12759" y="4483"/>
                    <a:pt x="12759" y="4279"/>
                    <a:pt x="12863" y="4279"/>
                  </a:cubicBezTo>
                  <a:cubicBezTo>
                    <a:pt x="12759" y="4279"/>
                    <a:pt x="12654" y="4279"/>
                    <a:pt x="12654" y="4279"/>
                  </a:cubicBezTo>
                  <a:cubicBezTo>
                    <a:pt x="12654" y="4279"/>
                    <a:pt x="12863" y="4279"/>
                    <a:pt x="12967" y="4075"/>
                  </a:cubicBezTo>
                  <a:cubicBezTo>
                    <a:pt x="12967" y="4075"/>
                    <a:pt x="12967" y="4075"/>
                    <a:pt x="12863" y="4075"/>
                  </a:cubicBezTo>
                  <a:cubicBezTo>
                    <a:pt x="12967" y="4075"/>
                    <a:pt x="13176" y="3872"/>
                    <a:pt x="12967" y="3872"/>
                  </a:cubicBezTo>
                  <a:cubicBezTo>
                    <a:pt x="12863" y="3872"/>
                    <a:pt x="12759" y="4075"/>
                    <a:pt x="12654" y="4075"/>
                  </a:cubicBezTo>
                  <a:cubicBezTo>
                    <a:pt x="12654" y="3872"/>
                    <a:pt x="12550" y="3872"/>
                    <a:pt x="12550" y="3872"/>
                  </a:cubicBezTo>
                  <a:cubicBezTo>
                    <a:pt x="12550" y="3872"/>
                    <a:pt x="12550" y="3872"/>
                    <a:pt x="12550" y="3872"/>
                  </a:cubicBezTo>
                  <a:cubicBezTo>
                    <a:pt x="12550" y="4075"/>
                    <a:pt x="12446" y="3872"/>
                    <a:pt x="12341" y="3872"/>
                  </a:cubicBezTo>
                  <a:close/>
                  <a:moveTo>
                    <a:pt x="11298" y="5909"/>
                  </a:moveTo>
                  <a:cubicBezTo>
                    <a:pt x="11402" y="5706"/>
                    <a:pt x="11298" y="5706"/>
                    <a:pt x="11298" y="5706"/>
                  </a:cubicBezTo>
                  <a:cubicBezTo>
                    <a:pt x="11298" y="5706"/>
                    <a:pt x="11298" y="5706"/>
                    <a:pt x="11298" y="5706"/>
                  </a:cubicBezTo>
                  <a:cubicBezTo>
                    <a:pt x="11194" y="5706"/>
                    <a:pt x="11194" y="5502"/>
                    <a:pt x="11089" y="5502"/>
                  </a:cubicBezTo>
                  <a:cubicBezTo>
                    <a:pt x="11089" y="5502"/>
                    <a:pt x="11089" y="5502"/>
                    <a:pt x="11089" y="5502"/>
                  </a:cubicBezTo>
                  <a:cubicBezTo>
                    <a:pt x="10985" y="5502"/>
                    <a:pt x="10881" y="5298"/>
                    <a:pt x="10881" y="5298"/>
                  </a:cubicBezTo>
                  <a:cubicBezTo>
                    <a:pt x="10985" y="5094"/>
                    <a:pt x="11089" y="5094"/>
                    <a:pt x="11089" y="5094"/>
                  </a:cubicBezTo>
                  <a:cubicBezTo>
                    <a:pt x="11089" y="4891"/>
                    <a:pt x="11089" y="4891"/>
                    <a:pt x="11089" y="4891"/>
                  </a:cubicBezTo>
                  <a:cubicBezTo>
                    <a:pt x="11089" y="4687"/>
                    <a:pt x="11194" y="4687"/>
                    <a:pt x="11194" y="4483"/>
                  </a:cubicBezTo>
                  <a:cubicBezTo>
                    <a:pt x="11194" y="4483"/>
                    <a:pt x="11298" y="4483"/>
                    <a:pt x="11194" y="4279"/>
                  </a:cubicBezTo>
                  <a:cubicBezTo>
                    <a:pt x="11194" y="4279"/>
                    <a:pt x="11089" y="4279"/>
                    <a:pt x="10985" y="4279"/>
                  </a:cubicBezTo>
                  <a:cubicBezTo>
                    <a:pt x="10985" y="4279"/>
                    <a:pt x="10881" y="4075"/>
                    <a:pt x="10881" y="4279"/>
                  </a:cubicBezTo>
                  <a:cubicBezTo>
                    <a:pt x="10776" y="4279"/>
                    <a:pt x="10567" y="4687"/>
                    <a:pt x="10567" y="4891"/>
                  </a:cubicBezTo>
                  <a:cubicBezTo>
                    <a:pt x="10567" y="4891"/>
                    <a:pt x="10463" y="5094"/>
                    <a:pt x="10463" y="5094"/>
                  </a:cubicBezTo>
                  <a:cubicBezTo>
                    <a:pt x="10359" y="4891"/>
                    <a:pt x="10463" y="4687"/>
                    <a:pt x="10567" y="4483"/>
                  </a:cubicBezTo>
                  <a:cubicBezTo>
                    <a:pt x="10567" y="4483"/>
                    <a:pt x="10463" y="4483"/>
                    <a:pt x="10463" y="4483"/>
                  </a:cubicBezTo>
                  <a:cubicBezTo>
                    <a:pt x="10672" y="4279"/>
                    <a:pt x="10150" y="4279"/>
                    <a:pt x="10359" y="4483"/>
                  </a:cubicBezTo>
                  <a:cubicBezTo>
                    <a:pt x="10254" y="4483"/>
                    <a:pt x="10046" y="4687"/>
                    <a:pt x="9941" y="4687"/>
                  </a:cubicBezTo>
                  <a:cubicBezTo>
                    <a:pt x="10046" y="4687"/>
                    <a:pt x="10046" y="4687"/>
                    <a:pt x="10046" y="4687"/>
                  </a:cubicBezTo>
                  <a:cubicBezTo>
                    <a:pt x="9941" y="4687"/>
                    <a:pt x="9941" y="4687"/>
                    <a:pt x="9837" y="4687"/>
                  </a:cubicBezTo>
                  <a:cubicBezTo>
                    <a:pt x="9941" y="4687"/>
                    <a:pt x="10046" y="4483"/>
                    <a:pt x="10150" y="4483"/>
                  </a:cubicBezTo>
                  <a:cubicBezTo>
                    <a:pt x="9941" y="4279"/>
                    <a:pt x="9941" y="4279"/>
                    <a:pt x="9733" y="4483"/>
                  </a:cubicBezTo>
                  <a:cubicBezTo>
                    <a:pt x="9628" y="4483"/>
                    <a:pt x="9524" y="4483"/>
                    <a:pt x="9420" y="4483"/>
                  </a:cubicBezTo>
                  <a:cubicBezTo>
                    <a:pt x="9524" y="4483"/>
                    <a:pt x="9837" y="4279"/>
                    <a:pt x="9628" y="4075"/>
                  </a:cubicBezTo>
                  <a:cubicBezTo>
                    <a:pt x="9628" y="4075"/>
                    <a:pt x="9524" y="4279"/>
                    <a:pt x="9420" y="4279"/>
                  </a:cubicBezTo>
                  <a:cubicBezTo>
                    <a:pt x="9315" y="4279"/>
                    <a:pt x="9211" y="4279"/>
                    <a:pt x="9107" y="4483"/>
                  </a:cubicBezTo>
                  <a:cubicBezTo>
                    <a:pt x="9002" y="4483"/>
                    <a:pt x="8794" y="4483"/>
                    <a:pt x="8585" y="4687"/>
                  </a:cubicBezTo>
                  <a:cubicBezTo>
                    <a:pt x="8585" y="4687"/>
                    <a:pt x="8689" y="4687"/>
                    <a:pt x="8585" y="4687"/>
                  </a:cubicBezTo>
                  <a:cubicBezTo>
                    <a:pt x="8585" y="4687"/>
                    <a:pt x="8585" y="4687"/>
                    <a:pt x="8481" y="4687"/>
                  </a:cubicBezTo>
                  <a:cubicBezTo>
                    <a:pt x="8481" y="4891"/>
                    <a:pt x="8376" y="4891"/>
                    <a:pt x="8272" y="4891"/>
                  </a:cubicBezTo>
                  <a:cubicBezTo>
                    <a:pt x="8376" y="4891"/>
                    <a:pt x="8481" y="4891"/>
                    <a:pt x="8481" y="4891"/>
                  </a:cubicBezTo>
                  <a:cubicBezTo>
                    <a:pt x="8481" y="5094"/>
                    <a:pt x="8376" y="5094"/>
                    <a:pt x="8376" y="5094"/>
                  </a:cubicBezTo>
                  <a:cubicBezTo>
                    <a:pt x="8585" y="5094"/>
                    <a:pt x="8794" y="5094"/>
                    <a:pt x="9002" y="5094"/>
                  </a:cubicBezTo>
                  <a:cubicBezTo>
                    <a:pt x="8898" y="5094"/>
                    <a:pt x="8794" y="5094"/>
                    <a:pt x="8794" y="5094"/>
                  </a:cubicBezTo>
                  <a:cubicBezTo>
                    <a:pt x="8794" y="5094"/>
                    <a:pt x="8794" y="5094"/>
                    <a:pt x="8794" y="5094"/>
                  </a:cubicBezTo>
                  <a:cubicBezTo>
                    <a:pt x="8585" y="5094"/>
                    <a:pt x="8481" y="5298"/>
                    <a:pt x="8272" y="5298"/>
                  </a:cubicBezTo>
                  <a:cubicBezTo>
                    <a:pt x="8167" y="5298"/>
                    <a:pt x="8167" y="5502"/>
                    <a:pt x="8272" y="5502"/>
                  </a:cubicBezTo>
                  <a:cubicBezTo>
                    <a:pt x="8481" y="5502"/>
                    <a:pt x="8689" y="5502"/>
                    <a:pt x="8898" y="5502"/>
                  </a:cubicBezTo>
                  <a:cubicBezTo>
                    <a:pt x="9002" y="5706"/>
                    <a:pt x="9211" y="5502"/>
                    <a:pt x="9315" y="5706"/>
                  </a:cubicBezTo>
                  <a:cubicBezTo>
                    <a:pt x="9002" y="5706"/>
                    <a:pt x="8585" y="5706"/>
                    <a:pt x="8272" y="5706"/>
                  </a:cubicBezTo>
                  <a:cubicBezTo>
                    <a:pt x="8167" y="5706"/>
                    <a:pt x="8167" y="5706"/>
                    <a:pt x="8063" y="5909"/>
                  </a:cubicBezTo>
                  <a:cubicBezTo>
                    <a:pt x="8063" y="5909"/>
                    <a:pt x="8063" y="6113"/>
                    <a:pt x="8063" y="6113"/>
                  </a:cubicBezTo>
                  <a:cubicBezTo>
                    <a:pt x="8167" y="6113"/>
                    <a:pt x="8272" y="6113"/>
                    <a:pt x="8376" y="6113"/>
                  </a:cubicBezTo>
                  <a:cubicBezTo>
                    <a:pt x="8376" y="6113"/>
                    <a:pt x="8481" y="6113"/>
                    <a:pt x="8585" y="6317"/>
                  </a:cubicBezTo>
                  <a:cubicBezTo>
                    <a:pt x="8585" y="6317"/>
                    <a:pt x="8481" y="6521"/>
                    <a:pt x="8481" y="6521"/>
                  </a:cubicBezTo>
                  <a:cubicBezTo>
                    <a:pt x="8481" y="6521"/>
                    <a:pt x="8585" y="6521"/>
                    <a:pt x="8585" y="6521"/>
                  </a:cubicBezTo>
                  <a:cubicBezTo>
                    <a:pt x="8794" y="6521"/>
                    <a:pt x="9002" y="6521"/>
                    <a:pt x="9211" y="6317"/>
                  </a:cubicBezTo>
                  <a:cubicBezTo>
                    <a:pt x="9420" y="6317"/>
                    <a:pt x="9628" y="6317"/>
                    <a:pt x="9837" y="6113"/>
                  </a:cubicBezTo>
                  <a:cubicBezTo>
                    <a:pt x="9941" y="6113"/>
                    <a:pt x="10150" y="6113"/>
                    <a:pt x="10046" y="6113"/>
                  </a:cubicBezTo>
                  <a:cubicBezTo>
                    <a:pt x="10150" y="6317"/>
                    <a:pt x="10254" y="6317"/>
                    <a:pt x="10254" y="6317"/>
                  </a:cubicBezTo>
                  <a:cubicBezTo>
                    <a:pt x="10254" y="6317"/>
                    <a:pt x="10254" y="6317"/>
                    <a:pt x="10254" y="6317"/>
                  </a:cubicBezTo>
                  <a:cubicBezTo>
                    <a:pt x="10359" y="6521"/>
                    <a:pt x="10567" y="6317"/>
                    <a:pt x="10672" y="6317"/>
                  </a:cubicBezTo>
                  <a:cubicBezTo>
                    <a:pt x="10776" y="6317"/>
                    <a:pt x="10985" y="6317"/>
                    <a:pt x="10881" y="6113"/>
                  </a:cubicBezTo>
                  <a:cubicBezTo>
                    <a:pt x="11089" y="6113"/>
                    <a:pt x="10776" y="6113"/>
                    <a:pt x="10672" y="6317"/>
                  </a:cubicBezTo>
                  <a:cubicBezTo>
                    <a:pt x="10776" y="6113"/>
                    <a:pt x="10776" y="6113"/>
                    <a:pt x="10776" y="6113"/>
                  </a:cubicBezTo>
                  <a:cubicBezTo>
                    <a:pt x="10672" y="5909"/>
                    <a:pt x="10776" y="6113"/>
                    <a:pt x="10776" y="6113"/>
                  </a:cubicBezTo>
                  <a:cubicBezTo>
                    <a:pt x="10881" y="5909"/>
                    <a:pt x="10881" y="6113"/>
                    <a:pt x="10881" y="5909"/>
                  </a:cubicBezTo>
                  <a:cubicBezTo>
                    <a:pt x="10985" y="5909"/>
                    <a:pt x="10985" y="5909"/>
                    <a:pt x="11089" y="5909"/>
                  </a:cubicBezTo>
                  <a:cubicBezTo>
                    <a:pt x="11089" y="5909"/>
                    <a:pt x="11089" y="6113"/>
                    <a:pt x="11194" y="5909"/>
                  </a:cubicBezTo>
                  <a:cubicBezTo>
                    <a:pt x="11194" y="6113"/>
                    <a:pt x="11298" y="5909"/>
                    <a:pt x="11298" y="5909"/>
                  </a:cubicBezTo>
                  <a:close/>
                  <a:moveTo>
                    <a:pt x="12759" y="3057"/>
                  </a:moveTo>
                  <a:cubicBezTo>
                    <a:pt x="12654" y="3057"/>
                    <a:pt x="12446" y="3057"/>
                    <a:pt x="12654" y="3057"/>
                  </a:cubicBezTo>
                  <a:cubicBezTo>
                    <a:pt x="12863" y="3057"/>
                    <a:pt x="13072" y="3057"/>
                    <a:pt x="13281" y="3057"/>
                  </a:cubicBezTo>
                  <a:cubicBezTo>
                    <a:pt x="13176" y="3057"/>
                    <a:pt x="12967" y="3057"/>
                    <a:pt x="12863" y="3260"/>
                  </a:cubicBezTo>
                  <a:cubicBezTo>
                    <a:pt x="12863" y="3260"/>
                    <a:pt x="12967" y="3260"/>
                    <a:pt x="12967" y="3260"/>
                  </a:cubicBezTo>
                  <a:cubicBezTo>
                    <a:pt x="12967" y="3260"/>
                    <a:pt x="12863" y="3260"/>
                    <a:pt x="12863" y="3260"/>
                  </a:cubicBezTo>
                  <a:cubicBezTo>
                    <a:pt x="12863" y="3464"/>
                    <a:pt x="12967" y="3260"/>
                    <a:pt x="12967" y="3260"/>
                  </a:cubicBezTo>
                  <a:cubicBezTo>
                    <a:pt x="13072" y="3260"/>
                    <a:pt x="13176" y="3260"/>
                    <a:pt x="13281" y="3260"/>
                  </a:cubicBezTo>
                  <a:cubicBezTo>
                    <a:pt x="13281" y="3260"/>
                    <a:pt x="13385" y="3260"/>
                    <a:pt x="13385" y="3260"/>
                  </a:cubicBezTo>
                  <a:cubicBezTo>
                    <a:pt x="13385" y="3260"/>
                    <a:pt x="13489" y="3260"/>
                    <a:pt x="13489" y="3057"/>
                  </a:cubicBezTo>
                  <a:cubicBezTo>
                    <a:pt x="13489" y="3057"/>
                    <a:pt x="13594" y="3260"/>
                    <a:pt x="13594" y="3057"/>
                  </a:cubicBezTo>
                  <a:cubicBezTo>
                    <a:pt x="13594" y="3057"/>
                    <a:pt x="13594" y="3057"/>
                    <a:pt x="13489" y="3057"/>
                  </a:cubicBezTo>
                  <a:cubicBezTo>
                    <a:pt x="13594" y="2853"/>
                    <a:pt x="13698" y="2853"/>
                    <a:pt x="13698" y="2853"/>
                  </a:cubicBezTo>
                  <a:cubicBezTo>
                    <a:pt x="13698" y="2853"/>
                    <a:pt x="13698" y="2649"/>
                    <a:pt x="13802" y="2649"/>
                  </a:cubicBezTo>
                  <a:cubicBezTo>
                    <a:pt x="13698" y="2649"/>
                    <a:pt x="13698" y="2649"/>
                    <a:pt x="13698" y="2649"/>
                  </a:cubicBezTo>
                  <a:cubicBezTo>
                    <a:pt x="13594" y="2649"/>
                    <a:pt x="13594" y="2649"/>
                    <a:pt x="13489" y="2649"/>
                  </a:cubicBezTo>
                  <a:cubicBezTo>
                    <a:pt x="13489" y="2649"/>
                    <a:pt x="13489" y="2649"/>
                    <a:pt x="13385" y="2649"/>
                  </a:cubicBezTo>
                  <a:cubicBezTo>
                    <a:pt x="13385" y="2649"/>
                    <a:pt x="13281" y="2649"/>
                    <a:pt x="13176" y="2649"/>
                  </a:cubicBezTo>
                  <a:cubicBezTo>
                    <a:pt x="13281" y="2649"/>
                    <a:pt x="13281" y="2649"/>
                    <a:pt x="13281" y="2853"/>
                  </a:cubicBezTo>
                  <a:cubicBezTo>
                    <a:pt x="13281" y="2853"/>
                    <a:pt x="13281" y="2853"/>
                    <a:pt x="13176" y="2853"/>
                  </a:cubicBezTo>
                  <a:cubicBezTo>
                    <a:pt x="13281" y="2853"/>
                    <a:pt x="13281" y="2853"/>
                    <a:pt x="13385" y="2853"/>
                  </a:cubicBezTo>
                  <a:cubicBezTo>
                    <a:pt x="13281" y="2853"/>
                    <a:pt x="13176" y="2853"/>
                    <a:pt x="13281" y="2853"/>
                  </a:cubicBezTo>
                  <a:cubicBezTo>
                    <a:pt x="13176" y="3057"/>
                    <a:pt x="13176" y="2853"/>
                    <a:pt x="13072" y="2853"/>
                  </a:cubicBezTo>
                  <a:cubicBezTo>
                    <a:pt x="13072" y="2649"/>
                    <a:pt x="12967" y="2649"/>
                    <a:pt x="12863" y="2853"/>
                  </a:cubicBezTo>
                  <a:cubicBezTo>
                    <a:pt x="12967" y="2853"/>
                    <a:pt x="12967" y="2853"/>
                    <a:pt x="12967" y="2853"/>
                  </a:cubicBezTo>
                  <a:cubicBezTo>
                    <a:pt x="12967" y="2853"/>
                    <a:pt x="12967" y="2853"/>
                    <a:pt x="12863" y="2853"/>
                  </a:cubicBezTo>
                  <a:cubicBezTo>
                    <a:pt x="12863" y="2853"/>
                    <a:pt x="12967" y="2853"/>
                    <a:pt x="12967" y="2853"/>
                  </a:cubicBezTo>
                  <a:cubicBezTo>
                    <a:pt x="12863" y="3057"/>
                    <a:pt x="12863" y="3057"/>
                    <a:pt x="12967" y="3057"/>
                  </a:cubicBezTo>
                  <a:cubicBezTo>
                    <a:pt x="12863" y="3057"/>
                    <a:pt x="12863" y="3057"/>
                    <a:pt x="12759" y="3057"/>
                  </a:cubicBezTo>
                  <a:close/>
                  <a:moveTo>
                    <a:pt x="13176" y="2649"/>
                  </a:moveTo>
                  <a:cubicBezTo>
                    <a:pt x="13281" y="2649"/>
                    <a:pt x="13281" y="2649"/>
                    <a:pt x="13385" y="2649"/>
                  </a:cubicBezTo>
                  <a:cubicBezTo>
                    <a:pt x="13281" y="2649"/>
                    <a:pt x="13176" y="2649"/>
                    <a:pt x="13072" y="2649"/>
                  </a:cubicBezTo>
                  <a:cubicBezTo>
                    <a:pt x="13176" y="2649"/>
                    <a:pt x="13176" y="2649"/>
                    <a:pt x="13176" y="2649"/>
                  </a:cubicBezTo>
                  <a:close/>
                  <a:moveTo>
                    <a:pt x="12550" y="2853"/>
                  </a:moveTo>
                  <a:cubicBezTo>
                    <a:pt x="12550" y="2853"/>
                    <a:pt x="12550" y="2853"/>
                    <a:pt x="12550" y="2853"/>
                  </a:cubicBezTo>
                  <a:cubicBezTo>
                    <a:pt x="12550" y="2853"/>
                    <a:pt x="12446" y="2853"/>
                    <a:pt x="12446" y="2853"/>
                  </a:cubicBezTo>
                  <a:cubicBezTo>
                    <a:pt x="12550" y="3057"/>
                    <a:pt x="12550" y="2853"/>
                    <a:pt x="12654" y="2853"/>
                  </a:cubicBezTo>
                  <a:cubicBezTo>
                    <a:pt x="12550" y="3057"/>
                    <a:pt x="12550" y="3057"/>
                    <a:pt x="12550" y="3057"/>
                  </a:cubicBezTo>
                  <a:cubicBezTo>
                    <a:pt x="12654" y="3057"/>
                    <a:pt x="12759" y="3057"/>
                    <a:pt x="12863" y="2853"/>
                  </a:cubicBezTo>
                  <a:cubicBezTo>
                    <a:pt x="12863" y="2853"/>
                    <a:pt x="12759" y="2853"/>
                    <a:pt x="12759" y="2853"/>
                  </a:cubicBezTo>
                  <a:cubicBezTo>
                    <a:pt x="12759" y="2853"/>
                    <a:pt x="12863" y="2853"/>
                    <a:pt x="12863" y="2853"/>
                  </a:cubicBezTo>
                  <a:cubicBezTo>
                    <a:pt x="12654" y="2853"/>
                    <a:pt x="12550" y="2853"/>
                    <a:pt x="12446" y="2853"/>
                  </a:cubicBezTo>
                  <a:cubicBezTo>
                    <a:pt x="12446" y="2853"/>
                    <a:pt x="12446" y="2853"/>
                    <a:pt x="12550" y="2853"/>
                  </a:cubicBezTo>
                  <a:close/>
                  <a:moveTo>
                    <a:pt x="13176" y="1834"/>
                  </a:moveTo>
                  <a:cubicBezTo>
                    <a:pt x="13281" y="1834"/>
                    <a:pt x="13385" y="1834"/>
                    <a:pt x="13489" y="1834"/>
                  </a:cubicBezTo>
                  <a:cubicBezTo>
                    <a:pt x="13489" y="1834"/>
                    <a:pt x="13489" y="1834"/>
                    <a:pt x="13489" y="1834"/>
                  </a:cubicBezTo>
                  <a:cubicBezTo>
                    <a:pt x="13489" y="1834"/>
                    <a:pt x="13698" y="1834"/>
                    <a:pt x="13698" y="1834"/>
                  </a:cubicBezTo>
                  <a:cubicBezTo>
                    <a:pt x="13698" y="2038"/>
                    <a:pt x="13698" y="2038"/>
                    <a:pt x="13698" y="2038"/>
                  </a:cubicBezTo>
                  <a:cubicBezTo>
                    <a:pt x="13802" y="2038"/>
                    <a:pt x="13907" y="2038"/>
                    <a:pt x="13907" y="2038"/>
                  </a:cubicBezTo>
                  <a:cubicBezTo>
                    <a:pt x="14011" y="2038"/>
                    <a:pt x="14115" y="1834"/>
                    <a:pt x="14011" y="1834"/>
                  </a:cubicBezTo>
                  <a:cubicBezTo>
                    <a:pt x="14011" y="1834"/>
                    <a:pt x="14011" y="1834"/>
                    <a:pt x="14115" y="1630"/>
                  </a:cubicBezTo>
                  <a:cubicBezTo>
                    <a:pt x="14011" y="1630"/>
                    <a:pt x="14011" y="1630"/>
                    <a:pt x="13907" y="1630"/>
                  </a:cubicBezTo>
                  <a:cubicBezTo>
                    <a:pt x="13907" y="1630"/>
                    <a:pt x="13907" y="1630"/>
                    <a:pt x="14011" y="1630"/>
                  </a:cubicBezTo>
                  <a:cubicBezTo>
                    <a:pt x="13907" y="1426"/>
                    <a:pt x="13802" y="1630"/>
                    <a:pt x="13698" y="1630"/>
                  </a:cubicBezTo>
                  <a:cubicBezTo>
                    <a:pt x="13698" y="1630"/>
                    <a:pt x="13698" y="1630"/>
                    <a:pt x="13698" y="1630"/>
                  </a:cubicBezTo>
                  <a:cubicBezTo>
                    <a:pt x="13698" y="1630"/>
                    <a:pt x="13698" y="1630"/>
                    <a:pt x="13698" y="1630"/>
                  </a:cubicBezTo>
                  <a:cubicBezTo>
                    <a:pt x="13698" y="1630"/>
                    <a:pt x="13698" y="1426"/>
                    <a:pt x="13698" y="1426"/>
                  </a:cubicBezTo>
                  <a:cubicBezTo>
                    <a:pt x="13698" y="1426"/>
                    <a:pt x="13594" y="1426"/>
                    <a:pt x="13489" y="1426"/>
                  </a:cubicBezTo>
                  <a:cubicBezTo>
                    <a:pt x="13385" y="1426"/>
                    <a:pt x="13281" y="1426"/>
                    <a:pt x="13176" y="1630"/>
                  </a:cubicBezTo>
                  <a:cubicBezTo>
                    <a:pt x="13281" y="1630"/>
                    <a:pt x="13281" y="1630"/>
                    <a:pt x="13385" y="1630"/>
                  </a:cubicBezTo>
                  <a:cubicBezTo>
                    <a:pt x="13281" y="1630"/>
                    <a:pt x="13281" y="1630"/>
                    <a:pt x="13281" y="1630"/>
                  </a:cubicBezTo>
                  <a:cubicBezTo>
                    <a:pt x="13281" y="1630"/>
                    <a:pt x="13385" y="1426"/>
                    <a:pt x="13489" y="1630"/>
                  </a:cubicBezTo>
                  <a:cubicBezTo>
                    <a:pt x="13385" y="1630"/>
                    <a:pt x="13385" y="1630"/>
                    <a:pt x="13385" y="1630"/>
                  </a:cubicBezTo>
                  <a:cubicBezTo>
                    <a:pt x="13385" y="1630"/>
                    <a:pt x="13489" y="1630"/>
                    <a:pt x="13489" y="1630"/>
                  </a:cubicBezTo>
                  <a:cubicBezTo>
                    <a:pt x="13489" y="1630"/>
                    <a:pt x="13385" y="1630"/>
                    <a:pt x="13385" y="1630"/>
                  </a:cubicBezTo>
                  <a:cubicBezTo>
                    <a:pt x="13385" y="1630"/>
                    <a:pt x="13385" y="1630"/>
                    <a:pt x="13385" y="1630"/>
                  </a:cubicBezTo>
                  <a:cubicBezTo>
                    <a:pt x="13385" y="1630"/>
                    <a:pt x="13072" y="1630"/>
                    <a:pt x="13176" y="1834"/>
                  </a:cubicBezTo>
                  <a:close/>
                  <a:moveTo>
                    <a:pt x="12967" y="3872"/>
                  </a:moveTo>
                  <a:cubicBezTo>
                    <a:pt x="12863" y="3872"/>
                    <a:pt x="12759" y="3872"/>
                    <a:pt x="12654" y="3872"/>
                  </a:cubicBezTo>
                  <a:cubicBezTo>
                    <a:pt x="12759" y="4075"/>
                    <a:pt x="12967" y="3872"/>
                    <a:pt x="13072" y="3872"/>
                  </a:cubicBezTo>
                  <a:cubicBezTo>
                    <a:pt x="13072" y="3872"/>
                    <a:pt x="13072" y="3872"/>
                    <a:pt x="12967" y="3872"/>
                  </a:cubicBezTo>
                  <a:close/>
                  <a:moveTo>
                    <a:pt x="12654" y="2649"/>
                  </a:moveTo>
                  <a:cubicBezTo>
                    <a:pt x="12759" y="2649"/>
                    <a:pt x="12759" y="2649"/>
                    <a:pt x="12759" y="2649"/>
                  </a:cubicBezTo>
                  <a:cubicBezTo>
                    <a:pt x="12759" y="2649"/>
                    <a:pt x="12759" y="2649"/>
                    <a:pt x="12654" y="2649"/>
                  </a:cubicBezTo>
                  <a:cubicBezTo>
                    <a:pt x="12654" y="2649"/>
                    <a:pt x="12654" y="2649"/>
                    <a:pt x="12654" y="2649"/>
                  </a:cubicBezTo>
                  <a:cubicBezTo>
                    <a:pt x="12654" y="2649"/>
                    <a:pt x="12550" y="2649"/>
                    <a:pt x="12550" y="2649"/>
                  </a:cubicBezTo>
                  <a:cubicBezTo>
                    <a:pt x="12550" y="2649"/>
                    <a:pt x="12654" y="2649"/>
                    <a:pt x="12654" y="2649"/>
                  </a:cubicBezTo>
                  <a:close/>
                  <a:moveTo>
                    <a:pt x="17976" y="17728"/>
                  </a:moveTo>
                  <a:cubicBezTo>
                    <a:pt x="17976" y="17728"/>
                    <a:pt x="17767" y="17728"/>
                    <a:pt x="17767" y="17728"/>
                  </a:cubicBezTo>
                  <a:cubicBezTo>
                    <a:pt x="17767" y="17728"/>
                    <a:pt x="17872" y="17728"/>
                    <a:pt x="17872" y="17728"/>
                  </a:cubicBezTo>
                  <a:cubicBezTo>
                    <a:pt x="17872" y="17728"/>
                    <a:pt x="17767" y="17728"/>
                    <a:pt x="17767" y="17728"/>
                  </a:cubicBezTo>
                  <a:cubicBezTo>
                    <a:pt x="17767" y="17525"/>
                    <a:pt x="17872" y="17525"/>
                    <a:pt x="17872" y="17525"/>
                  </a:cubicBezTo>
                  <a:cubicBezTo>
                    <a:pt x="17767" y="17525"/>
                    <a:pt x="17767" y="17525"/>
                    <a:pt x="17767" y="17525"/>
                  </a:cubicBezTo>
                  <a:cubicBezTo>
                    <a:pt x="17767" y="17525"/>
                    <a:pt x="17976" y="17321"/>
                    <a:pt x="17976" y="17321"/>
                  </a:cubicBezTo>
                  <a:cubicBezTo>
                    <a:pt x="17976" y="17117"/>
                    <a:pt x="17767" y="17117"/>
                    <a:pt x="17767" y="17321"/>
                  </a:cubicBezTo>
                  <a:cubicBezTo>
                    <a:pt x="17767" y="17321"/>
                    <a:pt x="17767" y="17117"/>
                    <a:pt x="17767" y="17117"/>
                  </a:cubicBezTo>
                  <a:cubicBezTo>
                    <a:pt x="17663" y="17117"/>
                    <a:pt x="17663" y="17321"/>
                    <a:pt x="17559" y="17321"/>
                  </a:cubicBezTo>
                  <a:cubicBezTo>
                    <a:pt x="17663" y="17321"/>
                    <a:pt x="17663" y="17321"/>
                    <a:pt x="17559" y="17321"/>
                  </a:cubicBezTo>
                  <a:cubicBezTo>
                    <a:pt x="17559" y="17321"/>
                    <a:pt x="17559" y="17321"/>
                    <a:pt x="17559" y="17321"/>
                  </a:cubicBezTo>
                  <a:cubicBezTo>
                    <a:pt x="17559" y="17321"/>
                    <a:pt x="17559" y="17321"/>
                    <a:pt x="17559" y="17117"/>
                  </a:cubicBezTo>
                  <a:cubicBezTo>
                    <a:pt x="17559" y="17117"/>
                    <a:pt x="17559" y="17117"/>
                    <a:pt x="17559" y="17321"/>
                  </a:cubicBezTo>
                  <a:cubicBezTo>
                    <a:pt x="17559" y="17321"/>
                    <a:pt x="17559" y="17117"/>
                    <a:pt x="17559" y="17117"/>
                  </a:cubicBezTo>
                  <a:cubicBezTo>
                    <a:pt x="17454" y="17321"/>
                    <a:pt x="17454" y="17117"/>
                    <a:pt x="17350" y="17117"/>
                  </a:cubicBezTo>
                  <a:cubicBezTo>
                    <a:pt x="17454" y="17117"/>
                    <a:pt x="17454" y="17117"/>
                    <a:pt x="17454" y="17117"/>
                  </a:cubicBezTo>
                  <a:cubicBezTo>
                    <a:pt x="17454" y="17117"/>
                    <a:pt x="17350" y="17117"/>
                    <a:pt x="17350" y="17117"/>
                  </a:cubicBezTo>
                  <a:cubicBezTo>
                    <a:pt x="17454" y="17117"/>
                    <a:pt x="17559" y="16913"/>
                    <a:pt x="17559" y="16913"/>
                  </a:cubicBezTo>
                  <a:cubicBezTo>
                    <a:pt x="17559" y="16913"/>
                    <a:pt x="17454" y="16913"/>
                    <a:pt x="17454" y="16913"/>
                  </a:cubicBezTo>
                  <a:cubicBezTo>
                    <a:pt x="17454" y="16913"/>
                    <a:pt x="17454" y="16913"/>
                    <a:pt x="17454" y="16709"/>
                  </a:cubicBezTo>
                  <a:cubicBezTo>
                    <a:pt x="17350" y="16913"/>
                    <a:pt x="17246" y="16913"/>
                    <a:pt x="17246" y="17117"/>
                  </a:cubicBezTo>
                  <a:cubicBezTo>
                    <a:pt x="17246" y="16913"/>
                    <a:pt x="17454" y="16506"/>
                    <a:pt x="17559" y="16506"/>
                  </a:cubicBezTo>
                  <a:cubicBezTo>
                    <a:pt x="17559" y="16302"/>
                    <a:pt x="17663" y="16302"/>
                    <a:pt x="17663" y="16302"/>
                  </a:cubicBezTo>
                  <a:cubicBezTo>
                    <a:pt x="17663" y="16098"/>
                    <a:pt x="17559" y="16098"/>
                    <a:pt x="17559" y="16098"/>
                  </a:cubicBezTo>
                  <a:cubicBezTo>
                    <a:pt x="17663" y="16098"/>
                    <a:pt x="17663" y="16098"/>
                    <a:pt x="17767" y="15894"/>
                  </a:cubicBezTo>
                  <a:cubicBezTo>
                    <a:pt x="17767" y="15894"/>
                    <a:pt x="17663" y="15894"/>
                    <a:pt x="17663" y="15894"/>
                  </a:cubicBezTo>
                  <a:cubicBezTo>
                    <a:pt x="17663" y="16098"/>
                    <a:pt x="17663" y="15894"/>
                    <a:pt x="17663" y="15894"/>
                  </a:cubicBezTo>
                  <a:cubicBezTo>
                    <a:pt x="17559" y="15894"/>
                    <a:pt x="17559" y="16098"/>
                    <a:pt x="17559" y="16098"/>
                  </a:cubicBezTo>
                  <a:cubicBezTo>
                    <a:pt x="17454" y="16098"/>
                    <a:pt x="17141" y="16302"/>
                    <a:pt x="17246" y="16506"/>
                  </a:cubicBezTo>
                  <a:cubicBezTo>
                    <a:pt x="17141" y="16506"/>
                    <a:pt x="16933" y="17117"/>
                    <a:pt x="16933" y="17117"/>
                  </a:cubicBezTo>
                  <a:cubicBezTo>
                    <a:pt x="16933" y="17117"/>
                    <a:pt x="16828" y="17321"/>
                    <a:pt x="16933" y="17321"/>
                  </a:cubicBezTo>
                  <a:cubicBezTo>
                    <a:pt x="16828" y="17321"/>
                    <a:pt x="16828" y="17321"/>
                    <a:pt x="16828" y="17525"/>
                  </a:cubicBezTo>
                  <a:cubicBezTo>
                    <a:pt x="16828" y="17321"/>
                    <a:pt x="16828" y="17321"/>
                    <a:pt x="16724" y="17525"/>
                  </a:cubicBezTo>
                  <a:cubicBezTo>
                    <a:pt x="16724" y="17525"/>
                    <a:pt x="16724" y="17728"/>
                    <a:pt x="16620" y="17728"/>
                  </a:cubicBezTo>
                  <a:cubicBezTo>
                    <a:pt x="16620" y="17728"/>
                    <a:pt x="16620" y="17728"/>
                    <a:pt x="16620" y="17525"/>
                  </a:cubicBezTo>
                  <a:cubicBezTo>
                    <a:pt x="16620" y="17728"/>
                    <a:pt x="16515" y="17728"/>
                    <a:pt x="16515" y="17728"/>
                  </a:cubicBezTo>
                  <a:cubicBezTo>
                    <a:pt x="16620" y="17728"/>
                    <a:pt x="16620" y="17728"/>
                    <a:pt x="16724" y="17728"/>
                  </a:cubicBezTo>
                  <a:cubicBezTo>
                    <a:pt x="16620" y="17728"/>
                    <a:pt x="16411" y="17932"/>
                    <a:pt x="16411" y="18136"/>
                  </a:cubicBezTo>
                  <a:cubicBezTo>
                    <a:pt x="16307" y="18340"/>
                    <a:pt x="16620" y="18340"/>
                    <a:pt x="16620" y="18136"/>
                  </a:cubicBezTo>
                  <a:cubicBezTo>
                    <a:pt x="16620" y="18136"/>
                    <a:pt x="16620" y="18136"/>
                    <a:pt x="16620" y="18340"/>
                  </a:cubicBezTo>
                  <a:cubicBezTo>
                    <a:pt x="16724" y="18340"/>
                    <a:pt x="16933" y="18340"/>
                    <a:pt x="17037" y="18340"/>
                  </a:cubicBezTo>
                  <a:cubicBezTo>
                    <a:pt x="17141" y="18340"/>
                    <a:pt x="17141" y="18136"/>
                    <a:pt x="17246" y="18136"/>
                  </a:cubicBezTo>
                  <a:cubicBezTo>
                    <a:pt x="17246" y="18340"/>
                    <a:pt x="17246" y="18340"/>
                    <a:pt x="17141" y="18340"/>
                  </a:cubicBezTo>
                  <a:cubicBezTo>
                    <a:pt x="17246" y="18340"/>
                    <a:pt x="17246" y="18340"/>
                    <a:pt x="17246" y="18340"/>
                  </a:cubicBezTo>
                  <a:cubicBezTo>
                    <a:pt x="17350" y="18340"/>
                    <a:pt x="17350" y="18340"/>
                    <a:pt x="17350" y="18340"/>
                  </a:cubicBezTo>
                  <a:cubicBezTo>
                    <a:pt x="17350" y="18340"/>
                    <a:pt x="17454" y="18340"/>
                    <a:pt x="17454" y="18340"/>
                  </a:cubicBezTo>
                  <a:cubicBezTo>
                    <a:pt x="17454" y="18340"/>
                    <a:pt x="17350" y="18543"/>
                    <a:pt x="17246" y="18543"/>
                  </a:cubicBezTo>
                  <a:cubicBezTo>
                    <a:pt x="17141" y="18543"/>
                    <a:pt x="17141" y="18747"/>
                    <a:pt x="17141" y="18747"/>
                  </a:cubicBezTo>
                  <a:cubicBezTo>
                    <a:pt x="17246" y="18747"/>
                    <a:pt x="17350" y="18747"/>
                    <a:pt x="17350" y="18543"/>
                  </a:cubicBezTo>
                  <a:cubicBezTo>
                    <a:pt x="17454" y="18543"/>
                    <a:pt x="17559" y="18340"/>
                    <a:pt x="17559" y="18340"/>
                  </a:cubicBezTo>
                  <a:cubicBezTo>
                    <a:pt x="17559" y="18340"/>
                    <a:pt x="17559" y="18340"/>
                    <a:pt x="17559" y="18340"/>
                  </a:cubicBezTo>
                  <a:cubicBezTo>
                    <a:pt x="17559" y="18340"/>
                    <a:pt x="17663" y="18136"/>
                    <a:pt x="17663" y="18136"/>
                  </a:cubicBezTo>
                  <a:cubicBezTo>
                    <a:pt x="17767" y="18136"/>
                    <a:pt x="17663" y="18340"/>
                    <a:pt x="17663" y="18340"/>
                  </a:cubicBezTo>
                  <a:cubicBezTo>
                    <a:pt x="17663" y="18543"/>
                    <a:pt x="17559" y="18747"/>
                    <a:pt x="17559" y="18747"/>
                  </a:cubicBezTo>
                  <a:cubicBezTo>
                    <a:pt x="17559" y="18747"/>
                    <a:pt x="17663" y="18543"/>
                    <a:pt x="17767" y="18543"/>
                  </a:cubicBezTo>
                  <a:cubicBezTo>
                    <a:pt x="17767" y="18543"/>
                    <a:pt x="17663" y="18747"/>
                    <a:pt x="17663" y="18951"/>
                  </a:cubicBezTo>
                  <a:cubicBezTo>
                    <a:pt x="17663" y="18747"/>
                    <a:pt x="17767" y="18747"/>
                    <a:pt x="17767" y="18951"/>
                  </a:cubicBezTo>
                  <a:cubicBezTo>
                    <a:pt x="17872" y="18747"/>
                    <a:pt x="17976" y="18340"/>
                    <a:pt x="17976" y="18136"/>
                  </a:cubicBezTo>
                  <a:cubicBezTo>
                    <a:pt x="17976" y="18136"/>
                    <a:pt x="17872" y="18340"/>
                    <a:pt x="17872" y="18340"/>
                  </a:cubicBezTo>
                  <a:cubicBezTo>
                    <a:pt x="17872" y="18340"/>
                    <a:pt x="17976" y="18136"/>
                    <a:pt x="17976" y="17932"/>
                  </a:cubicBezTo>
                  <a:cubicBezTo>
                    <a:pt x="17976" y="17932"/>
                    <a:pt x="17976" y="17932"/>
                    <a:pt x="17976" y="17932"/>
                  </a:cubicBezTo>
                  <a:cubicBezTo>
                    <a:pt x="17976" y="17932"/>
                    <a:pt x="17872" y="18340"/>
                    <a:pt x="17767" y="18340"/>
                  </a:cubicBezTo>
                  <a:cubicBezTo>
                    <a:pt x="17663" y="18340"/>
                    <a:pt x="17767" y="18136"/>
                    <a:pt x="17767" y="18136"/>
                  </a:cubicBezTo>
                  <a:cubicBezTo>
                    <a:pt x="17767" y="18136"/>
                    <a:pt x="17767" y="18136"/>
                    <a:pt x="17767" y="18136"/>
                  </a:cubicBezTo>
                  <a:cubicBezTo>
                    <a:pt x="17767" y="17932"/>
                    <a:pt x="17976" y="17728"/>
                    <a:pt x="17976" y="17728"/>
                  </a:cubicBezTo>
                  <a:close/>
                  <a:moveTo>
                    <a:pt x="21524" y="204"/>
                  </a:moveTo>
                  <a:cubicBezTo>
                    <a:pt x="21524" y="204"/>
                    <a:pt x="21315" y="204"/>
                    <a:pt x="21211" y="204"/>
                  </a:cubicBezTo>
                  <a:cubicBezTo>
                    <a:pt x="21315" y="204"/>
                    <a:pt x="21315" y="204"/>
                    <a:pt x="21315" y="204"/>
                  </a:cubicBezTo>
                  <a:cubicBezTo>
                    <a:pt x="21315" y="204"/>
                    <a:pt x="21315" y="0"/>
                    <a:pt x="21211" y="0"/>
                  </a:cubicBezTo>
                  <a:cubicBezTo>
                    <a:pt x="21211" y="0"/>
                    <a:pt x="21315" y="0"/>
                    <a:pt x="21315" y="0"/>
                  </a:cubicBezTo>
                  <a:cubicBezTo>
                    <a:pt x="21002" y="0"/>
                    <a:pt x="20689" y="0"/>
                    <a:pt x="20481" y="204"/>
                  </a:cubicBezTo>
                  <a:cubicBezTo>
                    <a:pt x="20585" y="0"/>
                    <a:pt x="20689" y="0"/>
                    <a:pt x="20794" y="0"/>
                  </a:cubicBezTo>
                  <a:cubicBezTo>
                    <a:pt x="20585" y="0"/>
                    <a:pt x="20272" y="0"/>
                    <a:pt x="20063" y="0"/>
                  </a:cubicBezTo>
                  <a:cubicBezTo>
                    <a:pt x="20063" y="0"/>
                    <a:pt x="20063" y="0"/>
                    <a:pt x="20063" y="0"/>
                  </a:cubicBezTo>
                  <a:cubicBezTo>
                    <a:pt x="19959" y="0"/>
                    <a:pt x="19854" y="0"/>
                    <a:pt x="19646" y="0"/>
                  </a:cubicBezTo>
                  <a:cubicBezTo>
                    <a:pt x="19750" y="0"/>
                    <a:pt x="19750" y="0"/>
                    <a:pt x="19750" y="0"/>
                  </a:cubicBezTo>
                  <a:cubicBezTo>
                    <a:pt x="19541" y="0"/>
                    <a:pt x="19333" y="0"/>
                    <a:pt x="19124" y="0"/>
                  </a:cubicBezTo>
                  <a:cubicBezTo>
                    <a:pt x="19124" y="0"/>
                    <a:pt x="19228" y="0"/>
                    <a:pt x="19228" y="204"/>
                  </a:cubicBezTo>
                  <a:cubicBezTo>
                    <a:pt x="19020" y="204"/>
                    <a:pt x="18811" y="0"/>
                    <a:pt x="18602" y="0"/>
                  </a:cubicBezTo>
                  <a:cubicBezTo>
                    <a:pt x="18707" y="0"/>
                    <a:pt x="18707" y="0"/>
                    <a:pt x="18811" y="0"/>
                  </a:cubicBezTo>
                  <a:cubicBezTo>
                    <a:pt x="18602" y="0"/>
                    <a:pt x="18498" y="0"/>
                    <a:pt x="18394" y="0"/>
                  </a:cubicBezTo>
                  <a:cubicBezTo>
                    <a:pt x="18394" y="0"/>
                    <a:pt x="18394" y="204"/>
                    <a:pt x="18394" y="204"/>
                  </a:cubicBezTo>
                  <a:cubicBezTo>
                    <a:pt x="18394" y="204"/>
                    <a:pt x="18289" y="204"/>
                    <a:pt x="18185" y="204"/>
                  </a:cubicBezTo>
                  <a:cubicBezTo>
                    <a:pt x="18185" y="204"/>
                    <a:pt x="18289" y="204"/>
                    <a:pt x="18289" y="204"/>
                  </a:cubicBezTo>
                  <a:cubicBezTo>
                    <a:pt x="18185" y="204"/>
                    <a:pt x="18185" y="204"/>
                    <a:pt x="18081" y="204"/>
                  </a:cubicBezTo>
                  <a:cubicBezTo>
                    <a:pt x="18185" y="204"/>
                    <a:pt x="18394" y="204"/>
                    <a:pt x="18498" y="408"/>
                  </a:cubicBezTo>
                  <a:cubicBezTo>
                    <a:pt x="18289" y="408"/>
                    <a:pt x="18081" y="204"/>
                    <a:pt x="17976" y="204"/>
                  </a:cubicBezTo>
                  <a:cubicBezTo>
                    <a:pt x="17976" y="204"/>
                    <a:pt x="17976" y="204"/>
                    <a:pt x="18081" y="408"/>
                  </a:cubicBezTo>
                  <a:cubicBezTo>
                    <a:pt x="17976" y="408"/>
                    <a:pt x="17976" y="204"/>
                    <a:pt x="17872" y="204"/>
                  </a:cubicBezTo>
                  <a:cubicBezTo>
                    <a:pt x="17872" y="204"/>
                    <a:pt x="17767" y="204"/>
                    <a:pt x="17767" y="204"/>
                  </a:cubicBezTo>
                  <a:cubicBezTo>
                    <a:pt x="17663" y="204"/>
                    <a:pt x="17454" y="204"/>
                    <a:pt x="17350" y="204"/>
                  </a:cubicBezTo>
                  <a:cubicBezTo>
                    <a:pt x="17454" y="204"/>
                    <a:pt x="17454" y="408"/>
                    <a:pt x="17559" y="408"/>
                  </a:cubicBezTo>
                  <a:cubicBezTo>
                    <a:pt x="17350" y="408"/>
                    <a:pt x="17246" y="408"/>
                    <a:pt x="17037" y="408"/>
                  </a:cubicBezTo>
                  <a:cubicBezTo>
                    <a:pt x="16828" y="408"/>
                    <a:pt x="16620" y="408"/>
                    <a:pt x="16411" y="408"/>
                  </a:cubicBezTo>
                  <a:cubicBezTo>
                    <a:pt x="16515" y="408"/>
                    <a:pt x="16620" y="408"/>
                    <a:pt x="16724" y="408"/>
                  </a:cubicBezTo>
                  <a:cubicBezTo>
                    <a:pt x="16620" y="611"/>
                    <a:pt x="16515" y="611"/>
                    <a:pt x="16515" y="611"/>
                  </a:cubicBezTo>
                  <a:cubicBezTo>
                    <a:pt x="16724" y="611"/>
                    <a:pt x="16828" y="611"/>
                    <a:pt x="17037" y="611"/>
                  </a:cubicBezTo>
                  <a:cubicBezTo>
                    <a:pt x="16933" y="611"/>
                    <a:pt x="16724" y="611"/>
                    <a:pt x="16620" y="611"/>
                  </a:cubicBezTo>
                  <a:cubicBezTo>
                    <a:pt x="16620" y="611"/>
                    <a:pt x="16620" y="611"/>
                    <a:pt x="16724" y="611"/>
                  </a:cubicBezTo>
                  <a:cubicBezTo>
                    <a:pt x="16620" y="611"/>
                    <a:pt x="16620" y="611"/>
                    <a:pt x="16515" y="611"/>
                  </a:cubicBezTo>
                  <a:cubicBezTo>
                    <a:pt x="16620" y="815"/>
                    <a:pt x="16828" y="611"/>
                    <a:pt x="16933" y="611"/>
                  </a:cubicBezTo>
                  <a:cubicBezTo>
                    <a:pt x="17037" y="611"/>
                    <a:pt x="17246" y="611"/>
                    <a:pt x="17350" y="611"/>
                  </a:cubicBezTo>
                  <a:cubicBezTo>
                    <a:pt x="17141" y="611"/>
                    <a:pt x="16828" y="815"/>
                    <a:pt x="16620" y="815"/>
                  </a:cubicBezTo>
                  <a:cubicBezTo>
                    <a:pt x="16620" y="815"/>
                    <a:pt x="16620" y="815"/>
                    <a:pt x="16620" y="815"/>
                  </a:cubicBezTo>
                  <a:cubicBezTo>
                    <a:pt x="16933" y="815"/>
                    <a:pt x="17246" y="611"/>
                    <a:pt x="17663" y="611"/>
                  </a:cubicBezTo>
                  <a:cubicBezTo>
                    <a:pt x="17454" y="815"/>
                    <a:pt x="17141" y="815"/>
                    <a:pt x="16933" y="815"/>
                  </a:cubicBezTo>
                  <a:cubicBezTo>
                    <a:pt x="17141" y="1019"/>
                    <a:pt x="17454" y="815"/>
                    <a:pt x="17767" y="815"/>
                  </a:cubicBezTo>
                  <a:cubicBezTo>
                    <a:pt x="17663" y="815"/>
                    <a:pt x="17663" y="815"/>
                    <a:pt x="17559" y="815"/>
                  </a:cubicBezTo>
                  <a:cubicBezTo>
                    <a:pt x="17976" y="815"/>
                    <a:pt x="18394" y="611"/>
                    <a:pt x="18811" y="611"/>
                  </a:cubicBezTo>
                  <a:cubicBezTo>
                    <a:pt x="18602" y="611"/>
                    <a:pt x="18498" y="611"/>
                    <a:pt x="18394" y="815"/>
                  </a:cubicBezTo>
                  <a:cubicBezTo>
                    <a:pt x="18498" y="815"/>
                    <a:pt x="18602" y="815"/>
                    <a:pt x="18602" y="815"/>
                  </a:cubicBezTo>
                  <a:cubicBezTo>
                    <a:pt x="18498" y="815"/>
                    <a:pt x="18289" y="815"/>
                    <a:pt x="18081" y="815"/>
                  </a:cubicBezTo>
                  <a:cubicBezTo>
                    <a:pt x="17872" y="1019"/>
                    <a:pt x="17559" y="815"/>
                    <a:pt x="17454" y="1019"/>
                  </a:cubicBezTo>
                  <a:cubicBezTo>
                    <a:pt x="17559" y="1223"/>
                    <a:pt x="17663" y="1223"/>
                    <a:pt x="17767" y="1223"/>
                  </a:cubicBezTo>
                  <a:cubicBezTo>
                    <a:pt x="17663" y="1223"/>
                    <a:pt x="17559" y="1223"/>
                    <a:pt x="17454" y="1223"/>
                  </a:cubicBezTo>
                  <a:cubicBezTo>
                    <a:pt x="17246" y="1019"/>
                    <a:pt x="17141" y="1019"/>
                    <a:pt x="16933" y="1019"/>
                  </a:cubicBezTo>
                  <a:cubicBezTo>
                    <a:pt x="16933" y="1019"/>
                    <a:pt x="16724" y="1019"/>
                    <a:pt x="16828" y="1223"/>
                  </a:cubicBezTo>
                  <a:cubicBezTo>
                    <a:pt x="16828" y="1223"/>
                    <a:pt x="16933" y="1223"/>
                    <a:pt x="16933" y="1223"/>
                  </a:cubicBezTo>
                  <a:cubicBezTo>
                    <a:pt x="16933" y="1223"/>
                    <a:pt x="16933" y="1426"/>
                    <a:pt x="16933" y="1426"/>
                  </a:cubicBezTo>
                  <a:cubicBezTo>
                    <a:pt x="16933" y="1426"/>
                    <a:pt x="17037" y="1426"/>
                    <a:pt x="17037" y="1426"/>
                  </a:cubicBezTo>
                  <a:cubicBezTo>
                    <a:pt x="16933" y="1426"/>
                    <a:pt x="16933" y="1426"/>
                    <a:pt x="16828" y="1426"/>
                  </a:cubicBezTo>
                  <a:cubicBezTo>
                    <a:pt x="16933" y="1630"/>
                    <a:pt x="17246" y="1630"/>
                    <a:pt x="17350" y="1630"/>
                  </a:cubicBezTo>
                  <a:cubicBezTo>
                    <a:pt x="16933" y="1630"/>
                    <a:pt x="16515" y="1834"/>
                    <a:pt x="16098" y="1834"/>
                  </a:cubicBezTo>
                  <a:cubicBezTo>
                    <a:pt x="16202" y="2038"/>
                    <a:pt x="16307" y="1834"/>
                    <a:pt x="16411" y="1834"/>
                  </a:cubicBezTo>
                  <a:cubicBezTo>
                    <a:pt x="16411" y="1834"/>
                    <a:pt x="16307" y="1834"/>
                    <a:pt x="16307" y="2038"/>
                  </a:cubicBezTo>
                  <a:cubicBezTo>
                    <a:pt x="16411" y="1834"/>
                    <a:pt x="16515" y="1834"/>
                    <a:pt x="16724" y="1834"/>
                  </a:cubicBezTo>
                  <a:cubicBezTo>
                    <a:pt x="16620" y="1834"/>
                    <a:pt x="16620" y="1834"/>
                    <a:pt x="16620" y="1834"/>
                  </a:cubicBezTo>
                  <a:cubicBezTo>
                    <a:pt x="16620" y="1834"/>
                    <a:pt x="16620" y="1834"/>
                    <a:pt x="16724" y="1834"/>
                  </a:cubicBezTo>
                  <a:cubicBezTo>
                    <a:pt x="16620" y="2038"/>
                    <a:pt x="16515" y="2038"/>
                    <a:pt x="16411" y="2038"/>
                  </a:cubicBezTo>
                  <a:cubicBezTo>
                    <a:pt x="16411" y="2038"/>
                    <a:pt x="16411" y="2038"/>
                    <a:pt x="16411" y="2038"/>
                  </a:cubicBezTo>
                  <a:cubicBezTo>
                    <a:pt x="16307" y="2038"/>
                    <a:pt x="16307" y="2242"/>
                    <a:pt x="16307" y="2242"/>
                  </a:cubicBezTo>
                  <a:cubicBezTo>
                    <a:pt x="16515" y="2038"/>
                    <a:pt x="16724" y="2038"/>
                    <a:pt x="16933" y="2038"/>
                  </a:cubicBezTo>
                  <a:cubicBezTo>
                    <a:pt x="16724" y="2038"/>
                    <a:pt x="16411" y="2445"/>
                    <a:pt x="16202" y="2242"/>
                  </a:cubicBezTo>
                  <a:cubicBezTo>
                    <a:pt x="16202" y="2038"/>
                    <a:pt x="16202" y="2038"/>
                    <a:pt x="16098" y="2038"/>
                  </a:cubicBezTo>
                  <a:cubicBezTo>
                    <a:pt x="16098" y="2038"/>
                    <a:pt x="15889" y="2038"/>
                    <a:pt x="15889" y="2038"/>
                  </a:cubicBezTo>
                  <a:cubicBezTo>
                    <a:pt x="15785" y="2242"/>
                    <a:pt x="15889" y="2242"/>
                    <a:pt x="15889" y="2445"/>
                  </a:cubicBezTo>
                  <a:cubicBezTo>
                    <a:pt x="15681" y="2445"/>
                    <a:pt x="15472" y="2445"/>
                    <a:pt x="15263" y="2649"/>
                  </a:cubicBezTo>
                  <a:cubicBezTo>
                    <a:pt x="15367" y="2649"/>
                    <a:pt x="15367" y="2649"/>
                    <a:pt x="15472" y="2445"/>
                  </a:cubicBezTo>
                  <a:cubicBezTo>
                    <a:pt x="15472" y="2649"/>
                    <a:pt x="15472" y="2649"/>
                    <a:pt x="15472" y="2649"/>
                  </a:cubicBezTo>
                  <a:cubicBezTo>
                    <a:pt x="15472" y="2649"/>
                    <a:pt x="15576" y="2853"/>
                    <a:pt x="15681" y="2649"/>
                  </a:cubicBezTo>
                  <a:cubicBezTo>
                    <a:pt x="15681" y="2649"/>
                    <a:pt x="15681" y="2649"/>
                    <a:pt x="15681" y="2649"/>
                  </a:cubicBezTo>
                  <a:cubicBezTo>
                    <a:pt x="15785" y="2649"/>
                    <a:pt x="15785" y="2649"/>
                    <a:pt x="15889" y="2649"/>
                  </a:cubicBezTo>
                  <a:cubicBezTo>
                    <a:pt x="15889" y="2649"/>
                    <a:pt x="15994" y="2649"/>
                    <a:pt x="16098" y="2649"/>
                  </a:cubicBezTo>
                  <a:cubicBezTo>
                    <a:pt x="16202" y="2649"/>
                    <a:pt x="16202" y="2649"/>
                    <a:pt x="16307" y="2649"/>
                  </a:cubicBezTo>
                  <a:cubicBezTo>
                    <a:pt x="16202" y="2853"/>
                    <a:pt x="16620" y="2853"/>
                    <a:pt x="16620" y="2649"/>
                  </a:cubicBezTo>
                  <a:cubicBezTo>
                    <a:pt x="16620" y="2649"/>
                    <a:pt x="16620" y="2649"/>
                    <a:pt x="16620" y="2649"/>
                  </a:cubicBezTo>
                  <a:cubicBezTo>
                    <a:pt x="16724" y="2649"/>
                    <a:pt x="16724" y="2649"/>
                    <a:pt x="16828" y="2649"/>
                  </a:cubicBezTo>
                  <a:cubicBezTo>
                    <a:pt x="16724" y="2649"/>
                    <a:pt x="16724" y="2853"/>
                    <a:pt x="16724" y="2853"/>
                  </a:cubicBezTo>
                  <a:cubicBezTo>
                    <a:pt x="16933" y="2649"/>
                    <a:pt x="17141" y="2649"/>
                    <a:pt x="17350" y="2649"/>
                  </a:cubicBezTo>
                  <a:cubicBezTo>
                    <a:pt x="17350" y="2649"/>
                    <a:pt x="17454" y="2649"/>
                    <a:pt x="17454" y="2445"/>
                  </a:cubicBezTo>
                  <a:cubicBezTo>
                    <a:pt x="17454" y="2445"/>
                    <a:pt x="17246" y="2445"/>
                    <a:pt x="17246" y="2445"/>
                  </a:cubicBezTo>
                  <a:cubicBezTo>
                    <a:pt x="17246" y="2445"/>
                    <a:pt x="17246" y="2445"/>
                    <a:pt x="17246" y="2445"/>
                  </a:cubicBezTo>
                  <a:cubicBezTo>
                    <a:pt x="17141" y="2242"/>
                    <a:pt x="16933" y="2445"/>
                    <a:pt x="16828" y="2242"/>
                  </a:cubicBezTo>
                  <a:cubicBezTo>
                    <a:pt x="16828" y="2242"/>
                    <a:pt x="16933" y="2242"/>
                    <a:pt x="16933" y="2242"/>
                  </a:cubicBezTo>
                  <a:cubicBezTo>
                    <a:pt x="16933" y="2242"/>
                    <a:pt x="16933" y="2242"/>
                    <a:pt x="16933" y="2242"/>
                  </a:cubicBezTo>
                  <a:cubicBezTo>
                    <a:pt x="17037" y="2242"/>
                    <a:pt x="17141" y="2242"/>
                    <a:pt x="17246" y="2242"/>
                  </a:cubicBezTo>
                  <a:cubicBezTo>
                    <a:pt x="17350" y="2242"/>
                    <a:pt x="17454" y="2242"/>
                    <a:pt x="17663" y="2242"/>
                  </a:cubicBezTo>
                  <a:cubicBezTo>
                    <a:pt x="17767" y="1834"/>
                    <a:pt x="18081" y="1834"/>
                    <a:pt x="18289" y="1834"/>
                  </a:cubicBezTo>
                  <a:cubicBezTo>
                    <a:pt x="18289" y="1834"/>
                    <a:pt x="18185" y="1834"/>
                    <a:pt x="18081" y="1834"/>
                  </a:cubicBezTo>
                  <a:cubicBezTo>
                    <a:pt x="18289" y="1630"/>
                    <a:pt x="18394" y="1630"/>
                    <a:pt x="18498" y="1630"/>
                  </a:cubicBezTo>
                  <a:cubicBezTo>
                    <a:pt x="18394" y="1426"/>
                    <a:pt x="18081" y="1630"/>
                    <a:pt x="17872" y="1426"/>
                  </a:cubicBezTo>
                  <a:cubicBezTo>
                    <a:pt x="17976" y="1426"/>
                    <a:pt x="18185" y="1426"/>
                    <a:pt x="18289" y="1426"/>
                  </a:cubicBezTo>
                  <a:cubicBezTo>
                    <a:pt x="18394" y="1426"/>
                    <a:pt x="18602" y="1630"/>
                    <a:pt x="18602" y="1426"/>
                  </a:cubicBezTo>
                  <a:cubicBezTo>
                    <a:pt x="18498" y="1426"/>
                    <a:pt x="18394" y="1426"/>
                    <a:pt x="18289" y="1426"/>
                  </a:cubicBezTo>
                  <a:cubicBezTo>
                    <a:pt x="18498" y="1223"/>
                    <a:pt x="18707" y="1223"/>
                    <a:pt x="18811" y="1223"/>
                  </a:cubicBezTo>
                  <a:cubicBezTo>
                    <a:pt x="18915" y="1223"/>
                    <a:pt x="18915" y="1426"/>
                    <a:pt x="18915" y="1223"/>
                  </a:cubicBezTo>
                  <a:cubicBezTo>
                    <a:pt x="18915" y="1223"/>
                    <a:pt x="18811" y="1223"/>
                    <a:pt x="18811" y="1223"/>
                  </a:cubicBezTo>
                  <a:cubicBezTo>
                    <a:pt x="18915" y="1223"/>
                    <a:pt x="19228" y="1223"/>
                    <a:pt x="19333" y="1223"/>
                  </a:cubicBezTo>
                  <a:cubicBezTo>
                    <a:pt x="19333" y="1223"/>
                    <a:pt x="19333" y="1223"/>
                    <a:pt x="19333" y="1223"/>
                  </a:cubicBezTo>
                  <a:cubicBezTo>
                    <a:pt x="19437" y="1223"/>
                    <a:pt x="19437" y="1223"/>
                    <a:pt x="19541" y="1019"/>
                  </a:cubicBezTo>
                  <a:cubicBezTo>
                    <a:pt x="19437" y="1019"/>
                    <a:pt x="19333" y="1019"/>
                    <a:pt x="19228" y="1019"/>
                  </a:cubicBezTo>
                  <a:cubicBezTo>
                    <a:pt x="19437" y="1019"/>
                    <a:pt x="19541" y="1019"/>
                    <a:pt x="19646" y="1019"/>
                  </a:cubicBezTo>
                  <a:cubicBezTo>
                    <a:pt x="19646" y="1019"/>
                    <a:pt x="19646" y="1019"/>
                    <a:pt x="19646" y="815"/>
                  </a:cubicBezTo>
                  <a:cubicBezTo>
                    <a:pt x="19750" y="1019"/>
                    <a:pt x="19959" y="815"/>
                    <a:pt x="20167" y="815"/>
                  </a:cubicBezTo>
                  <a:cubicBezTo>
                    <a:pt x="20376" y="611"/>
                    <a:pt x="20585" y="611"/>
                    <a:pt x="20794" y="611"/>
                  </a:cubicBezTo>
                  <a:cubicBezTo>
                    <a:pt x="20585" y="611"/>
                    <a:pt x="20376" y="611"/>
                    <a:pt x="20063" y="611"/>
                  </a:cubicBezTo>
                  <a:cubicBezTo>
                    <a:pt x="20376" y="611"/>
                    <a:pt x="20585" y="408"/>
                    <a:pt x="20898" y="408"/>
                  </a:cubicBezTo>
                  <a:cubicBezTo>
                    <a:pt x="21002" y="408"/>
                    <a:pt x="21211" y="408"/>
                    <a:pt x="21315" y="204"/>
                  </a:cubicBezTo>
                  <a:cubicBezTo>
                    <a:pt x="21420" y="204"/>
                    <a:pt x="21524" y="204"/>
                    <a:pt x="21524" y="204"/>
                  </a:cubicBezTo>
                  <a:close/>
                  <a:moveTo>
                    <a:pt x="17767" y="5909"/>
                  </a:moveTo>
                  <a:cubicBezTo>
                    <a:pt x="17767" y="5909"/>
                    <a:pt x="17767" y="5909"/>
                    <a:pt x="17663" y="6113"/>
                  </a:cubicBezTo>
                  <a:cubicBezTo>
                    <a:pt x="17767" y="6113"/>
                    <a:pt x="17767" y="6113"/>
                    <a:pt x="17767" y="5909"/>
                  </a:cubicBezTo>
                  <a:cubicBezTo>
                    <a:pt x="17767" y="5909"/>
                    <a:pt x="17767" y="5909"/>
                    <a:pt x="17767" y="5909"/>
                  </a:cubicBezTo>
                  <a:close/>
                  <a:moveTo>
                    <a:pt x="18394" y="7336"/>
                  </a:moveTo>
                  <a:cubicBezTo>
                    <a:pt x="18498" y="7336"/>
                    <a:pt x="18498" y="7336"/>
                    <a:pt x="18498" y="7336"/>
                  </a:cubicBezTo>
                  <a:cubicBezTo>
                    <a:pt x="18394" y="7336"/>
                    <a:pt x="18394" y="7336"/>
                    <a:pt x="18394" y="7336"/>
                  </a:cubicBezTo>
                  <a:cubicBezTo>
                    <a:pt x="18394" y="7336"/>
                    <a:pt x="18394" y="7336"/>
                    <a:pt x="18394" y="7336"/>
                  </a:cubicBezTo>
                  <a:close/>
                  <a:moveTo>
                    <a:pt x="18602" y="7540"/>
                  </a:moveTo>
                  <a:cubicBezTo>
                    <a:pt x="18498" y="7336"/>
                    <a:pt x="18498" y="7336"/>
                    <a:pt x="18394" y="7336"/>
                  </a:cubicBezTo>
                  <a:cubicBezTo>
                    <a:pt x="18289" y="7336"/>
                    <a:pt x="18185" y="7336"/>
                    <a:pt x="18185" y="7540"/>
                  </a:cubicBezTo>
                  <a:cubicBezTo>
                    <a:pt x="18185" y="7336"/>
                    <a:pt x="18289" y="7336"/>
                    <a:pt x="18394" y="7336"/>
                  </a:cubicBezTo>
                  <a:cubicBezTo>
                    <a:pt x="18289" y="7132"/>
                    <a:pt x="18081" y="7336"/>
                    <a:pt x="17976" y="7132"/>
                  </a:cubicBezTo>
                  <a:cubicBezTo>
                    <a:pt x="18081" y="7132"/>
                    <a:pt x="18081" y="7132"/>
                    <a:pt x="18185" y="7132"/>
                  </a:cubicBezTo>
                  <a:cubicBezTo>
                    <a:pt x="18185" y="7132"/>
                    <a:pt x="18185" y="7132"/>
                    <a:pt x="18185" y="7132"/>
                  </a:cubicBezTo>
                  <a:cubicBezTo>
                    <a:pt x="18185" y="7132"/>
                    <a:pt x="18185" y="6928"/>
                    <a:pt x="18185" y="6928"/>
                  </a:cubicBezTo>
                  <a:cubicBezTo>
                    <a:pt x="18081" y="6928"/>
                    <a:pt x="18081" y="6928"/>
                    <a:pt x="18081" y="6928"/>
                  </a:cubicBezTo>
                  <a:cubicBezTo>
                    <a:pt x="18081" y="6928"/>
                    <a:pt x="18081" y="6928"/>
                    <a:pt x="18081" y="6928"/>
                  </a:cubicBezTo>
                  <a:cubicBezTo>
                    <a:pt x="18081" y="6725"/>
                    <a:pt x="17976" y="6928"/>
                    <a:pt x="17976" y="6928"/>
                  </a:cubicBezTo>
                  <a:cubicBezTo>
                    <a:pt x="17872" y="6928"/>
                    <a:pt x="17976" y="6928"/>
                    <a:pt x="17976" y="6928"/>
                  </a:cubicBezTo>
                  <a:cubicBezTo>
                    <a:pt x="17976" y="6928"/>
                    <a:pt x="17872" y="6928"/>
                    <a:pt x="17872" y="6928"/>
                  </a:cubicBezTo>
                  <a:cubicBezTo>
                    <a:pt x="17872" y="6928"/>
                    <a:pt x="17872" y="6928"/>
                    <a:pt x="17872" y="6725"/>
                  </a:cubicBezTo>
                  <a:cubicBezTo>
                    <a:pt x="17872" y="6928"/>
                    <a:pt x="17767" y="6928"/>
                    <a:pt x="17767" y="6928"/>
                  </a:cubicBezTo>
                  <a:cubicBezTo>
                    <a:pt x="17767" y="6928"/>
                    <a:pt x="17872" y="6725"/>
                    <a:pt x="17872" y="6725"/>
                  </a:cubicBezTo>
                  <a:cubicBezTo>
                    <a:pt x="17767" y="6725"/>
                    <a:pt x="17767" y="6725"/>
                    <a:pt x="17767" y="6928"/>
                  </a:cubicBezTo>
                  <a:cubicBezTo>
                    <a:pt x="17767" y="6725"/>
                    <a:pt x="17767" y="6725"/>
                    <a:pt x="17767" y="6725"/>
                  </a:cubicBezTo>
                  <a:cubicBezTo>
                    <a:pt x="17767" y="6725"/>
                    <a:pt x="17663" y="6725"/>
                    <a:pt x="17663" y="6725"/>
                  </a:cubicBezTo>
                  <a:cubicBezTo>
                    <a:pt x="17767" y="6725"/>
                    <a:pt x="17767" y="6725"/>
                    <a:pt x="17767" y="6725"/>
                  </a:cubicBezTo>
                  <a:cubicBezTo>
                    <a:pt x="17767" y="6725"/>
                    <a:pt x="17767" y="6521"/>
                    <a:pt x="17767" y="6521"/>
                  </a:cubicBezTo>
                  <a:cubicBezTo>
                    <a:pt x="17767" y="6521"/>
                    <a:pt x="17559" y="6725"/>
                    <a:pt x="17559" y="6521"/>
                  </a:cubicBezTo>
                  <a:cubicBezTo>
                    <a:pt x="17454" y="6521"/>
                    <a:pt x="17454" y="6521"/>
                    <a:pt x="17350" y="6317"/>
                  </a:cubicBezTo>
                  <a:cubicBezTo>
                    <a:pt x="17454" y="6317"/>
                    <a:pt x="17559" y="6521"/>
                    <a:pt x="17663" y="6317"/>
                  </a:cubicBezTo>
                  <a:cubicBezTo>
                    <a:pt x="17559" y="6317"/>
                    <a:pt x="17559" y="6317"/>
                    <a:pt x="17454" y="6317"/>
                  </a:cubicBezTo>
                  <a:cubicBezTo>
                    <a:pt x="17559" y="6317"/>
                    <a:pt x="17976" y="6317"/>
                    <a:pt x="17976" y="6113"/>
                  </a:cubicBezTo>
                  <a:cubicBezTo>
                    <a:pt x="17767" y="6113"/>
                    <a:pt x="17663" y="6113"/>
                    <a:pt x="17454" y="6113"/>
                  </a:cubicBezTo>
                  <a:cubicBezTo>
                    <a:pt x="17559" y="5909"/>
                    <a:pt x="17872" y="6113"/>
                    <a:pt x="17976" y="5909"/>
                  </a:cubicBezTo>
                  <a:cubicBezTo>
                    <a:pt x="17976" y="5909"/>
                    <a:pt x="17976" y="5909"/>
                    <a:pt x="17976" y="5706"/>
                  </a:cubicBezTo>
                  <a:cubicBezTo>
                    <a:pt x="17872" y="5706"/>
                    <a:pt x="17767" y="5706"/>
                    <a:pt x="17767" y="5706"/>
                  </a:cubicBezTo>
                  <a:cubicBezTo>
                    <a:pt x="17767" y="5706"/>
                    <a:pt x="17663" y="5909"/>
                    <a:pt x="17663" y="5909"/>
                  </a:cubicBezTo>
                  <a:cubicBezTo>
                    <a:pt x="17663" y="5706"/>
                    <a:pt x="17663" y="5706"/>
                    <a:pt x="17767" y="5706"/>
                  </a:cubicBezTo>
                  <a:cubicBezTo>
                    <a:pt x="17663" y="5706"/>
                    <a:pt x="17559" y="5706"/>
                    <a:pt x="17454" y="5706"/>
                  </a:cubicBezTo>
                  <a:cubicBezTo>
                    <a:pt x="17559" y="5706"/>
                    <a:pt x="17663" y="5706"/>
                    <a:pt x="17767" y="5706"/>
                  </a:cubicBezTo>
                  <a:cubicBezTo>
                    <a:pt x="17872" y="5502"/>
                    <a:pt x="17872" y="5502"/>
                    <a:pt x="17767" y="5502"/>
                  </a:cubicBezTo>
                  <a:cubicBezTo>
                    <a:pt x="17454" y="5298"/>
                    <a:pt x="17350" y="5502"/>
                    <a:pt x="17141" y="5706"/>
                  </a:cubicBezTo>
                  <a:cubicBezTo>
                    <a:pt x="17246" y="5706"/>
                    <a:pt x="17350" y="5502"/>
                    <a:pt x="17246" y="5502"/>
                  </a:cubicBezTo>
                  <a:cubicBezTo>
                    <a:pt x="17246" y="5502"/>
                    <a:pt x="17141" y="5706"/>
                    <a:pt x="17141" y="5502"/>
                  </a:cubicBezTo>
                  <a:cubicBezTo>
                    <a:pt x="17141" y="5502"/>
                    <a:pt x="17559" y="5298"/>
                    <a:pt x="17454" y="5298"/>
                  </a:cubicBezTo>
                  <a:cubicBezTo>
                    <a:pt x="17454" y="5298"/>
                    <a:pt x="17350" y="5298"/>
                    <a:pt x="17350" y="5298"/>
                  </a:cubicBezTo>
                  <a:cubicBezTo>
                    <a:pt x="17246" y="5298"/>
                    <a:pt x="17141" y="5298"/>
                    <a:pt x="17037" y="5502"/>
                  </a:cubicBezTo>
                  <a:cubicBezTo>
                    <a:pt x="17141" y="5298"/>
                    <a:pt x="17454" y="5298"/>
                    <a:pt x="17454" y="5094"/>
                  </a:cubicBezTo>
                  <a:cubicBezTo>
                    <a:pt x="17454" y="5094"/>
                    <a:pt x="17246" y="4891"/>
                    <a:pt x="17246" y="4891"/>
                  </a:cubicBezTo>
                  <a:cubicBezTo>
                    <a:pt x="17141" y="4891"/>
                    <a:pt x="17037" y="5094"/>
                    <a:pt x="17037" y="5094"/>
                  </a:cubicBezTo>
                  <a:cubicBezTo>
                    <a:pt x="17037" y="5094"/>
                    <a:pt x="17037" y="5094"/>
                    <a:pt x="16933" y="5094"/>
                  </a:cubicBezTo>
                  <a:cubicBezTo>
                    <a:pt x="16933" y="5094"/>
                    <a:pt x="17037" y="5094"/>
                    <a:pt x="17037" y="4891"/>
                  </a:cubicBezTo>
                  <a:cubicBezTo>
                    <a:pt x="16933" y="4891"/>
                    <a:pt x="16828" y="5094"/>
                    <a:pt x="16724" y="5298"/>
                  </a:cubicBezTo>
                  <a:cubicBezTo>
                    <a:pt x="16724" y="5094"/>
                    <a:pt x="16828" y="5094"/>
                    <a:pt x="16828" y="4891"/>
                  </a:cubicBezTo>
                  <a:cubicBezTo>
                    <a:pt x="16828" y="4891"/>
                    <a:pt x="16828" y="4891"/>
                    <a:pt x="16724" y="4891"/>
                  </a:cubicBezTo>
                  <a:cubicBezTo>
                    <a:pt x="16828" y="4891"/>
                    <a:pt x="17037" y="4891"/>
                    <a:pt x="16933" y="4891"/>
                  </a:cubicBezTo>
                  <a:cubicBezTo>
                    <a:pt x="16933" y="4687"/>
                    <a:pt x="16724" y="4891"/>
                    <a:pt x="16620" y="4891"/>
                  </a:cubicBezTo>
                  <a:cubicBezTo>
                    <a:pt x="16724" y="4891"/>
                    <a:pt x="16933" y="4891"/>
                    <a:pt x="16933" y="4687"/>
                  </a:cubicBezTo>
                  <a:cubicBezTo>
                    <a:pt x="16933" y="4483"/>
                    <a:pt x="16724" y="4483"/>
                    <a:pt x="16724" y="4483"/>
                  </a:cubicBezTo>
                  <a:cubicBezTo>
                    <a:pt x="16620" y="4483"/>
                    <a:pt x="16411" y="4483"/>
                    <a:pt x="16411" y="4483"/>
                  </a:cubicBezTo>
                  <a:cubicBezTo>
                    <a:pt x="16307" y="4687"/>
                    <a:pt x="16307" y="4687"/>
                    <a:pt x="16411" y="4687"/>
                  </a:cubicBezTo>
                  <a:cubicBezTo>
                    <a:pt x="16411" y="4687"/>
                    <a:pt x="16098" y="4483"/>
                    <a:pt x="16098" y="4891"/>
                  </a:cubicBezTo>
                  <a:cubicBezTo>
                    <a:pt x="16098" y="4891"/>
                    <a:pt x="16202" y="4687"/>
                    <a:pt x="16098" y="4687"/>
                  </a:cubicBezTo>
                  <a:cubicBezTo>
                    <a:pt x="16098" y="4483"/>
                    <a:pt x="15994" y="4687"/>
                    <a:pt x="15994" y="4687"/>
                  </a:cubicBezTo>
                  <a:cubicBezTo>
                    <a:pt x="15994" y="4687"/>
                    <a:pt x="15889" y="4687"/>
                    <a:pt x="15994" y="4687"/>
                  </a:cubicBezTo>
                  <a:cubicBezTo>
                    <a:pt x="15889" y="4687"/>
                    <a:pt x="15785" y="4891"/>
                    <a:pt x="15681" y="4891"/>
                  </a:cubicBezTo>
                  <a:cubicBezTo>
                    <a:pt x="15681" y="4891"/>
                    <a:pt x="15785" y="4687"/>
                    <a:pt x="15785" y="4687"/>
                  </a:cubicBezTo>
                  <a:cubicBezTo>
                    <a:pt x="15785" y="4687"/>
                    <a:pt x="15785" y="4687"/>
                    <a:pt x="15785" y="4687"/>
                  </a:cubicBezTo>
                  <a:cubicBezTo>
                    <a:pt x="15785" y="4687"/>
                    <a:pt x="15889" y="4687"/>
                    <a:pt x="15889" y="4687"/>
                  </a:cubicBezTo>
                  <a:cubicBezTo>
                    <a:pt x="15785" y="4687"/>
                    <a:pt x="15785" y="4687"/>
                    <a:pt x="15681" y="4687"/>
                  </a:cubicBezTo>
                  <a:cubicBezTo>
                    <a:pt x="15785" y="4687"/>
                    <a:pt x="15889" y="4483"/>
                    <a:pt x="15994" y="4483"/>
                  </a:cubicBezTo>
                  <a:cubicBezTo>
                    <a:pt x="15994" y="4279"/>
                    <a:pt x="15994" y="4279"/>
                    <a:pt x="15994" y="4279"/>
                  </a:cubicBezTo>
                  <a:cubicBezTo>
                    <a:pt x="15994" y="4279"/>
                    <a:pt x="15994" y="4279"/>
                    <a:pt x="15994" y="4075"/>
                  </a:cubicBezTo>
                  <a:cubicBezTo>
                    <a:pt x="15994" y="4075"/>
                    <a:pt x="15994" y="4075"/>
                    <a:pt x="15994" y="4075"/>
                  </a:cubicBezTo>
                  <a:cubicBezTo>
                    <a:pt x="15889" y="3872"/>
                    <a:pt x="15785" y="4075"/>
                    <a:pt x="15681" y="4075"/>
                  </a:cubicBezTo>
                  <a:cubicBezTo>
                    <a:pt x="15681" y="4075"/>
                    <a:pt x="15576" y="4075"/>
                    <a:pt x="15472" y="4075"/>
                  </a:cubicBezTo>
                  <a:cubicBezTo>
                    <a:pt x="15472" y="4075"/>
                    <a:pt x="15472" y="4075"/>
                    <a:pt x="15472" y="4075"/>
                  </a:cubicBezTo>
                  <a:cubicBezTo>
                    <a:pt x="15367" y="4279"/>
                    <a:pt x="15159" y="4075"/>
                    <a:pt x="15159" y="4279"/>
                  </a:cubicBezTo>
                  <a:cubicBezTo>
                    <a:pt x="15159" y="4279"/>
                    <a:pt x="15263" y="4279"/>
                    <a:pt x="15263" y="4483"/>
                  </a:cubicBezTo>
                  <a:cubicBezTo>
                    <a:pt x="15159" y="4483"/>
                    <a:pt x="15054" y="4279"/>
                    <a:pt x="14950" y="4483"/>
                  </a:cubicBezTo>
                  <a:cubicBezTo>
                    <a:pt x="14950" y="4687"/>
                    <a:pt x="15054" y="4687"/>
                    <a:pt x="15054" y="4687"/>
                  </a:cubicBezTo>
                  <a:cubicBezTo>
                    <a:pt x="15054" y="4687"/>
                    <a:pt x="15054" y="4687"/>
                    <a:pt x="15054" y="4891"/>
                  </a:cubicBezTo>
                  <a:cubicBezTo>
                    <a:pt x="14950" y="4687"/>
                    <a:pt x="14950" y="4687"/>
                    <a:pt x="14741" y="4891"/>
                  </a:cubicBezTo>
                  <a:cubicBezTo>
                    <a:pt x="14846" y="4891"/>
                    <a:pt x="14846" y="4891"/>
                    <a:pt x="14950" y="5094"/>
                  </a:cubicBezTo>
                  <a:cubicBezTo>
                    <a:pt x="14846" y="5094"/>
                    <a:pt x="14846" y="5298"/>
                    <a:pt x="14741" y="5298"/>
                  </a:cubicBezTo>
                  <a:cubicBezTo>
                    <a:pt x="14741" y="5298"/>
                    <a:pt x="14741" y="5298"/>
                    <a:pt x="14741" y="5298"/>
                  </a:cubicBezTo>
                  <a:cubicBezTo>
                    <a:pt x="14637" y="5298"/>
                    <a:pt x="14533" y="5298"/>
                    <a:pt x="14428" y="5298"/>
                  </a:cubicBezTo>
                  <a:cubicBezTo>
                    <a:pt x="14533" y="5298"/>
                    <a:pt x="14637" y="5298"/>
                    <a:pt x="14741" y="5094"/>
                  </a:cubicBezTo>
                  <a:cubicBezTo>
                    <a:pt x="14741" y="4891"/>
                    <a:pt x="14637" y="4891"/>
                    <a:pt x="14741" y="4687"/>
                  </a:cubicBezTo>
                  <a:cubicBezTo>
                    <a:pt x="14741" y="4687"/>
                    <a:pt x="14741" y="4483"/>
                    <a:pt x="14846" y="4483"/>
                  </a:cubicBezTo>
                  <a:cubicBezTo>
                    <a:pt x="14846" y="4279"/>
                    <a:pt x="15159" y="4279"/>
                    <a:pt x="15263" y="4075"/>
                  </a:cubicBezTo>
                  <a:cubicBezTo>
                    <a:pt x="15263" y="4075"/>
                    <a:pt x="15367" y="4075"/>
                    <a:pt x="15367" y="3872"/>
                  </a:cubicBezTo>
                  <a:cubicBezTo>
                    <a:pt x="15263" y="3872"/>
                    <a:pt x="15054" y="4075"/>
                    <a:pt x="15054" y="4075"/>
                  </a:cubicBezTo>
                  <a:cubicBezTo>
                    <a:pt x="14846" y="4075"/>
                    <a:pt x="14741" y="4075"/>
                    <a:pt x="14533" y="4279"/>
                  </a:cubicBezTo>
                  <a:cubicBezTo>
                    <a:pt x="14428" y="4279"/>
                    <a:pt x="14220" y="4483"/>
                    <a:pt x="14011" y="4687"/>
                  </a:cubicBezTo>
                  <a:cubicBezTo>
                    <a:pt x="14115" y="4687"/>
                    <a:pt x="14115" y="4687"/>
                    <a:pt x="14115" y="4687"/>
                  </a:cubicBezTo>
                  <a:cubicBezTo>
                    <a:pt x="14011" y="4891"/>
                    <a:pt x="13802" y="4891"/>
                    <a:pt x="13907" y="5094"/>
                  </a:cubicBezTo>
                  <a:cubicBezTo>
                    <a:pt x="14011" y="5298"/>
                    <a:pt x="14220" y="5298"/>
                    <a:pt x="14324" y="5298"/>
                  </a:cubicBezTo>
                  <a:cubicBezTo>
                    <a:pt x="14115" y="5298"/>
                    <a:pt x="14011" y="5298"/>
                    <a:pt x="13802" y="5298"/>
                  </a:cubicBezTo>
                  <a:cubicBezTo>
                    <a:pt x="13802" y="5706"/>
                    <a:pt x="14115" y="5706"/>
                    <a:pt x="14115" y="5706"/>
                  </a:cubicBezTo>
                  <a:cubicBezTo>
                    <a:pt x="14220" y="5706"/>
                    <a:pt x="14220" y="5502"/>
                    <a:pt x="14324" y="5502"/>
                  </a:cubicBezTo>
                  <a:cubicBezTo>
                    <a:pt x="14115" y="5706"/>
                    <a:pt x="14428" y="5706"/>
                    <a:pt x="14533" y="5706"/>
                  </a:cubicBezTo>
                  <a:cubicBezTo>
                    <a:pt x="14637" y="5706"/>
                    <a:pt x="14741" y="5909"/>
                    <a:pt x="14846" y="5909"/>
                  </a:cubicBezTo>
                  <a:cubicBezTo>
                    <a:pt x="14950" y="5909"/>
                    <a:pt x="15054" y="5909"/>
                    <a:pt x="15159" y="5909"/>
                  </a:cubicBezTo>
                  <a:cubicBezTo>
                    <a:pt x="15159" y="5909"/>
                    <a:pt x="15263" y="5909"/>
                    <a:pt x="15263" y="5909"/>
                  </a:cubicBezTo>
                  <a:cubicBezTo>
                    <a:pt x="15263" y="5909"/>
                    <a:pt x="15159" y="5706"/>
                    <a:pt x="15159" y="5706"/>
                  </a:cubicBezTo>
                  <a:cubicBezTo>
                    <a:pt x="15367" y="5706"/>
                    <a:pt x="15472" y="5706"/>
                    <a:pt x="15681" y="5706"/>
                  </a:cubicBezTo>
                  <a:cubicBezTo>
                    <a:pt x="15681" y="5706"/>
                    <a:pt x="15785" y="5909"/>
                    <a:pt x="15785" y="5706"/>
                  </a:cubicBezTo>
                  <a:cubicBezTo>
                    <a:pt x="15785" y="5706"/>
                    <a:pt x="15681" y="5706"/>
                    <a:pt x="15681" y="5706"/>
                  </a:cubicBezTo>
                  <a:cubicBezTo>
                    <a:pt x="15681" y="5502"/>
                    <a:pt x="15785" y="5502"/>
                    <a:pt x="15785" y="5502"/>
                  </a:cubicBezTo>
                  <a:cubicBezTo>
                    <a:pt x="15785" y="5502"/>
                    <a:pt x="15785" y="5502"/>
                    <a:pt x="15785" y="5502"/>
                  </a:cubicBezTo>
                  <a:cubicBezTo>
                    <a:pt x="15889" y="5706"/>
                    <a:pt x="15889" y="5706"/>
                    <a:pt x="15994" y="5706"/>
                  </a:cubicBezTo>
                  <a:cubicBezTo>
                    <a:pt x="15889" y="5706"/>
                    <a:pt x="15889" y="5909"/>
                    <a:pt x="15889" y="5909"/>
                  </a:cubicBezTo>
                  <a:cubicBezTo>
                    <a:pt x="15994" y="5909"/>
                    <a:pt x="15994" y="5909"/>
                    <a:pt x="15994" y="5909"/>
                  </a:cubicBezTo>
                  <a:cubicBezTo>
                    <a:pt x="15994" y="5909"/>
                    <a:pt x="15994" y="5909"/>
                    <a:pt x="15994" y="5909"/>
                  </a:cubicBezTo>
                  <a:cubicBezTo>
                    <a:pt x="15994" y="6113"/>
                    <a:pt x="16098" y="5909"/>
                    <a:pt x="16098" y="5909"/>
                  </a:cubicBezTo>
                  <a:cubicBezTo>
                    <a:pt x="15889" y="6113"/>
                    <a:pt x="16202" y="6113"/>
                    <a:pt x="16202" y="6317"/>
                  </a:cubicBezTo>
                  <a:cubicBezTo>
                    <a:pt x="16202" y="6317"/>
                    <a:pt x="16098" y="6317"/>
                    <a:pt x="15994" y="6317"/>
                  </a:cubicBezTo>
                  <a:cubicBezTo>
                    <a:pt x="15994" y="6317"/>
                    <a:pt x="15889" y="6317"/>
                    <a:pt x="15889" y="6521"/>
                  </a:cubicBezTo>
                  <a:cubicBezTo>
                    <a:pt x="15994" y="6521"/>
                    <a:pt x="16098" y="6317"/>
                    <a:pt x="16098" y="6317"/>
                  </a:cubicBezTo>
                  <a:cubicBezTo>
                    <a:pt x="16202" y="6317"/>
                    <a:pt x="16307" y="6317"/>
                    <a:pt x="16307" y="6317"/>
                  </a:cubicBezTo>
                  <a:cubicBezTo>
                    <a:pt x="16307" y="6317"/>
                    <a:pt x="16307" y="6317"/>
                    <a:pt x="16202" y="6317"/>
                  </a:cubicBezTo>
                  <a:cubicBezTo>
                    <a:pt x="16307" y="6317"/>
                    <a:pt x="16307" y="6317"/>
                    <a:pt x="16307" y="6317"/>
                  </a:cubicBezTo>
                  <a:cubicBezTo>
                    <a:pt x="16307" y="6317"/>
                    <a:pt x="16307" y="6317"/>
                    <a:pt x="16202" y="6521"/>
                  </a:cubicBezTo>
                  <a:cubicBezTo>
                    <a:pt x="16202" y="6521"/>
                    <a:pt x="16307" y="6521"/>
                    <a:pt x="16307" y="6521"/>
                  </a:cubicBezTo>
                  <a:cubicBezTo>
                    <a:pt x="16202" y="6521"/>
                    <a:pt x="16411" y="6725"/>
                    <a:pt x="16411" y="6521"/>
                  </a:cubicBezTo>
                  <a:cubicBezTo>
                    <a:pt x="16515" y="6521"/>
                    <a:pt x="16202" y="6725"/>
                    <a:pt x="16515" y="6725"/>
                  </a:cubicBezTo>
                  <a:cubicBezTo>
                    <a:pt x="16411" y="6725"/>
                    <a:pt x="16515" y="7132"/>
                    <a:pt x="16515" y="7336"/>
                  </a:cubicBezTo>
                  <a:cubicBezTo>
                    <a:pt x="16411" y="7336"/>
                    <a:pt x="16307" y="7336"/>
                    <a:pt x="16202" y="7540"/>
                  </a:cubicBezTo>
                  <a:cubicBezTo>
                    <a:pt x="16098" y="7540"/>
                    <a:pt x="15994" y="7540"/>
                    <a:pt x="15889" y="7743"/>
                  </a:cubicBezTo>
                  <a:cubicBezTo>
                    <a:pt x="15889" y="7743"/>
                    <a:pt x="15785" y="7743"/>
                    <a:pt x="15785" y="7947"/>
                  </a:cubicBezTo>
                  <a:cubicBezTo>
                    <a:pt x="15785" y="7947"/>
                    <a:pt x="15889" y="7947"/>
                    <a:pt x="15889" y="8151"/>
                  </a:cubicBezTo>
                  <a:cubicBezTo>
                    <a:pt x="15785" y="8151"/>
                    <a:pt x="15681" y="8151"/>
                    <a:pt x="15576" y="8151"/>
                  </a:cubicBezTo>
                  <a:cubicBezTo>
                    <a:pt x="15472" y="8151"/>
                    <a:pt x="15472" y="8355"/>
                    <a:pt x="15367" y="8355"/>
                  </a:cubicBezTo>
                  <a:cubicBezTo>
                    <a:pt x="15367" y="8355"/>
                    <a:pt x="15367" y="8558"/>
                    <a:pt x="15367" y="8558"/>
                  </a:cubicBezTo>
                  <a:cubicBezTo>
                    <a:pt x="15367" y="8558"/>
                    <a:pt x="15367" y="8355"/>
                    <a:pt x="15367" y="8355"/>
                  </a:cubicBezTo>
                  <a:cubicBezTo>
                    <a:pt x="15367" y="8355"/>
                    <a:pt x="15263" y="8355"/>
                    <a:pt x="15263" y="8151"/>
                  </a:cubicBezTo>
                  <a:cubicBezTo>
                    <a:pt x="15159" y="8151"/>
                    <a:pt x="15159" y="8151"/>
                    <a:pt x="15054" y="8151"/>
                  </a:cubicBezTo>
                  <a:cubicBezTo>
                    <a:pt x="15054" y="8151"/>
                    <a:pt x="15054" y="8355"/>
                    <a:pt x="15054" y="8355"/>
                  </a:cubicBezTo>
                  <a:cubicBezTo>
                    <a:pt x="14950" y="8355"/>
                    <a:pt x="14741" y="8355"/>
                    <a:pt x="14741" y="8558"/>
                  </a:cubicBezTo>
                  <a:cubicBezTo>
                    <a:pt x="14741" y="8762"/>
                    <a:pt x="14846" y="8762"/>
                    <a:pt x="14950" y="8762"/>
                  </a:cubicBezTo>
                  <a:cubicBezTo>
                    <a:pt x="15054" y="8762"/>
                    <a:pt x="15054" y="8762"/>
                    <a:pt x="15159" y="8762"/>
                  </a:cubicBezTo>
                  <a:cubicBezTo>
                    <a:pt x="15159" y="8762"/>
                    <a:pt x="15263" y="8762"/>
                    <a:pt x="15263" y="8762"/>
                  </a:cubicBezTo>
                  <a:cubicBezTo>
                    <a:pt x="15367" y="8558"/>
                    <a:pt x="15367" y="8762"/>
                    <a:pt x="15472" y="8762"/>
                  </a:cubicBezTo>
                  <a:cubicBezTo>
                    <a:pt x="15472" y="8558"/>
                    <a:pt x="15472" y="8558"/>
                    <a:pt x="15472" y="8558"/>
                  </a:cubicBezTo>
                  <a:cubicBezTo>
                    <a:pt x="15576" y="8355"/>
                    <a:pt x="15472" y="8558"/>
                    <a:pt x="15576" y="8558"/>
                  </a:cubicBezTo>
                  <a:cubicBezTo>
                    <a:pt x="15576" y="8558"/>
                    <a:pt x="15576" y="8762"/>
                    <a:pt x="15576" y="8762"/>
                  </a:cubicBezTo>
                  <a:cubicBezTo>
                    <a:pt x="15681" y="8558"/>
                    <a:pt x="15681" y="8558"/>
                    <a:pt x="15785" y="8558"/>
                  </a:cubicBezTo>
                  <a:cubicBezTo>
                    <a:pt x="15785" y="8762"/>
                    <a:pt x="15681" y="8762"/>
                    <a:pt x="15681" y="8762"/>
                  </a:cubicBezTo>
                  <a:cubicBezTo>
                    <a:pt x="15785" y="8762"/>
                    <a:pt x="15785" y="9170"/>
                    <a:pt x="15889" y="8966"/>
                  </a:cubicBezTo>
                  <a:cubicBezTo>
                    <a:pt x="15889" y="8966"/>
                    <a:pt x="15785" y="9170"/>
                    <a:pt x="15785" y="9170"/>
                  </a:cubicBezTo>
                  <a:cubicBezTo>
                    <a:pt x="15889" y="9170"/>
                    <a:pt x="15889" y="9170"/>
                    <a:pt x="15994" y="9170"/>
                  </a:cubicBezTo>
                  <a:cubicBezTo>
                    <a:pt x="15889" y="9170"/>
                    <a:pt x="15889" y="9170"/>
                    <a:pt x="15785" y="9374"/>
                  </a:cubicBezTo>
                  <a:cubicBezTo>
                    <a:pt x="15889" y="9374"/>
                    <a:pt x="15889" y="9577"/>
                    <a:pt x="15994" y="9374"/>
                  </a:cubicBezTo>
                  <a:cubicBezTo>
                    <a:pt x="15994" y="9374"/>
                    <a:pt x="15994" y="9577"/>
                    <a:pt x="15889" y="9577"/>
                  </a:cubicBezTo>
                  <a:cubicBezTo>
                    <a:pt x="15994" y="9577"/>
                    <a:pt x="15994" y="9577"/>
                    <a:pt x="16098" y="9577"/>
                  </a:cubicBezTo>
                  <a:cubicBezTo>
                    <a:pt x="16098" y="9577"/>
                    <a:pt x="16202" y="9577"/>
                    <a:pt x="16202" y="9577"/>
                  </a:cubicBezTo>
                  <a:cubicBezTo>
                    <a:pt x="16202" y="9577"/>
                    <a:pt x="16202" y="9781"/>
                    <a:pt x="16307" y="9781"/>
                  </a:cubicBezTo>
                  <a:cubicBezTo>
                    <a:pt x="16307" y="9781"/>
                    <a:pt x="16411" y="9781"/>
                    <a:pt x="16411" y="9985"/>
                  </a:cubicBezTo>
                  <a:cubicBezTo>
                    <a:pt x="16515" y="9985"/>
                    <a:pt x="16620" y="9985"/>
                    <a:pt x="16724" y="9985"/>
                  </a:cubicBezTo>
                  <a:cubicBezTo>
                    <a:pt x="16828" y="10189"/>
                    <a:pt x="16828" y="9985"/>
                    <a:pt x="16933" y="9985"/>
                  </a:cubicBezTo>
                  <a:cubicBezTo>
                    <a:pt x="16828" y="9985"/>
                    <a:pt x="16828" y="9781"/>
                    <a:pt x="16828" y="9577"/>
                  </a:cubicBezTo>
                  <a:cubicBezTo>
                    <a:pt x="16724" y="9577"/>
                    <a:pt x="16724" y="9577"/>
                    <a:pt x="16620" y="9577"/>
                  </a:cubicBezTo>
                  <a:cubicBezTo>
                    <a:pt x="16620" y="9577"/>
                    <a:pt x="16724" y="9374"/>
                    <a:pt x="16724" y="9374"/>
                  </a:cubicBezTo>
                  <a:cubicBezTo>
                    <a:pt x="16620" y="9374"/>
                    <a:pt x="16515" y="9170"/>
                    <a:pt x="16515" y="9170"/>
                  </a:cubicBezTo>
                  <a:cubicBezTo>
                    <a:pt x="16620" y="8966"/>
                    <a:pt x="16724" y="9170"/>
                    <a:pt x="16724" y="9170"/>
                  </a:cubicBezTo>
                  <a:cubicBezTo>
                    <a:pt x="16724" y="9170"/>
                    <a:pt x="16724" y="9170"/>
                    <a:pt x="16724" y="9170"/>
                  </a:cubicBezTo>
                  <a:cubicBezTo>
                    <a:pt x="16828" y="9170"/>
                    <a:pt x="16828" y="9374"/>
                    <a:pt x="16828" y="9374"/>
                  </a:cubicBezTo>
                  <a:cubicBezTo>
                    <a:pt x="16933" y="9374"/>
                    <a:pt x="16933" y="9577"/>
                    <a:pt x="16933" y="9374"/>
                  </a:cubicBezTo>
                  <a:cubicBezTo>
                    <a:pt x="16933" y="9374"/>
                    <a:pt x="16933" y="9577"/>
                    <a:pt x="17037" y="9374"/>
                  </a:cubicBezTo>
                  <a:cubicBezTo>
                    <a:pt x="17037" y="9577"/>
                    <a:pt x="17037" y="9577"/>
                    <a:pt x="17037" y="9577"/>
                  </a:cubicBezTo>
                  <a:cubicBezTo>
                    <a:pt x="17141" y="9577"/>
                    <a:pt x="17141" y="9781"/>
                    <a:pt x="17141" y="9781"/>
                  </a:cubicBezTo>
                  <a:cubicBezTo>
                    <a:pt x="17141" y="9577"/>
                    <a:pt x="17141" y="9577"/>
                    <a:pt x="17141" y="9577"/>
                  </a:cubicBezTo>
                  <a:cubicBezTo>
                    <a:pt x="17246" y="9577"/>
                    <a:pt x="17246" y="9577"/>
                    <a:pt x="17246" y="9577"/>
                  </a:cubicBezTo>
                  <a:cubicBezTo>
                    <a:pt x="17350" y="9577"/>
                    <a:pt x="17246" y="9374"/>
                    <a:pt x="17246" y="9374"/>
                  </a:cubicBezTo>
                  <a:cubicBezTo>
                    <a:pt x="17246" y="9374"/>
                    <a:pt x="17350" y="9170"/>
                    <a:pt x="17350" y="9170"/>
                  </a:cubicBezTo>
                  <a:cubicBezTo>
                    <a:pt x="17350" y="9170"/>
                    <a:pt x="17350" y="9374"/>
                    <a:pt x="17454" y="9374"/>
                  </a:cubicBezTo>
                  <a:cubicBezTo>
                    <a:pt x="17454" y="9170"/>
                    <a:pt x="17559" y="8966"/>
                    <a:pt x="17454" y="8966"/>
                  </a:cubicBezTo>
                  <a:cubicBezTo>
                    <a:pt x="17454" y="8966"/>
                    <a:pt x="17454" y="8966"/>
                    <a:pt x="17454" y="8966"/>
                  </a:cubicBezTo>
                  <a:cubicBezTo>
                    <a:pt x="17454" y="8966"/>
                    <a:pt x="17350" y="8966"/>
                    <a:pt x="17350" y="8966"/>
                  </a:cubicBezTo>
                  <a:cubicBezTo>
                    <a:pt x="17350" y="8966"/>
                    <a:pt x="17350" y="8762"/>
                    <a:pt x="17350" y="8762"/>
                  </a:cubicBezTo>
                  <a:cubicBezTo>
                    <a:pt x="17350" y="8762"/>
                    <a:pt x="17454" y="8762"/>
                    <a:pt x="17454" y="8762"/>
                  </a:cubicBezTo>
                  <a:cubicBezTo>
                    <a:pt x="17454" y="8762"/>
                    <a:pt x="17454" y="8762"/>
                    <a:pt x="17350" y="8762"/>
                  </a:cubicBezTo>
                  <a:cubicBezTo>
                    <a:pt x="17350" y="8762"/>
                    <a:pt x="17454" y="8558"/>
                    <a:pt x="17454" y="8558"/>
                  </a:cubicBezTo>
                  <a:cubicBezTo>
                    <a:pt x="17454" y="8558"/>
                    <a:pt x="17350" y="8558"/>
                    <a:pt x="17350" y="8558"/>
                  </a:cubicBezTo>
                  <a:cubicBezTo>
                    <a:pt x="17350" y="8558"/>
                    <a:pt x="17246" y="8558"/>
                    <a:pt x="17246" y="8558"/>
                  </a:cubicBezTo>
                  <a:cubicBezTo>
                    <a:pt x="17246" y="8558"/>
                    <a:pt x="17246" y="8558"/>
                    <a:pt x="17246" y="8558"/>
                  </a:cubicBezTo>
                  <a:cubicBezTo>
                    <a:pt x="17246" y="8355"/>
                    <a:pt x="17246" y="8355"/>
                    <a:pt x="17141" y="8558"/>
                  </a:cubicBezTo>
                  <a:cubicBezTo>
                    <a:pt x="17246" y="8355"/>
                    <a:pt x="17246" y="8355"/>
                    <a:pt x="17141" y="8355"/>
                  </a:cubicBezTo>
                  <a:cubicBezTo>
                    <a:pt x="17141" y="8355"/>
                    <a:pt x="17141" y="8355"/>
                    <a:pt x="17141" y="8151"/>
                  </a:cubicBezTo>
                  <a:cubicBezTo>
                    <a:pt x="17141" y="8151"/>
                    <a:pt x="17141" y="8151"/>
                    <a:pt x="17246" y="8151"/>
                  </a:cubicBezTo>
                  <a:cubicBezTo>
                    <a:pt x="17141" y="8151"/>
                    <a:pt x="17141" y="8151"/>
                    <a:pt x="17037" y="8151"/>
                  </a:cubicBezTo>
                  <a:cubicBezTo>
                    <a:pt x="17037" y="8151"/>
                    <a:pt x="17037" y="7947"/>
                    <a:pt x="17141" y="7947"/>
                  </a:cubicBezTo>
                  <a:cubicBezTo>
                    <a:pt x="17037" y="7947"/>
                    <a:pt x="17141" y="7743"/>
                    <a:pt x="17037" y="7743"/>
                  </a:cubicBezTo>
                  <a:cubicBezTo>
                    <a:pt x="17141" y="7743"/>
                    <a:pt x="17141" y="8151"/>
                    <a:pt x="17246" y="7947"/>
                  </a:cubicBezTo>
                  <a:cubicBezTo>
                    <a:pt x="17246" y="7743"/>
                    <a:pt x="17246" y="7743"/>
                    <a:pt x="17246" y="7540"/>
                  </a:cubicBezTo>
                  <a:cubicBezTo>
                    <a:pt x="17246" y="7743"/>
                    <a:pt x="17246" y="7743"/>
                    <a:pt x="17350" y="7743"/>
                  </a:cubicBezTo>
                  <a:cubicBezTo>
                    <a:pt x="17350" y="7743"/>
                    <a:pt x="17350" y="7540"/>
                    <a:pt x="17350" y="7540"/>
                  </a:cubicBezTo>
                  <a:cubicBezTo>
                    <a:pt x="17350" y="7743"/>
                    <a:pt x="17454" y="7540"/>
                    <a:pt x="17454" y="7540"/>
                  </a:cubicBezTo>
                  <a:cubicBezTo>
                    <a:pt x="17454" y="7540"/>
                    <a:pt x="17454" y="7743"/>
                    <a:pt x="17454" y="7743"/>
                  </a:cubicBezTo>
                  <a:cubicBezTo>
                    <a:pt x="17559" y="7947"/>
                    <a:pt x="17559" y="7743"/>
                    <a:pt x="17663" y="7743"/>
                  </a:cubicBezTo>
                  <a:cubicBezTo>
                    <a:pt x="17559" y="7743"/>
                    <a:pt x="17559" y="7947"/>
                    <a:pt x="17559" y="7947"/>
                  </a:cubicBezTo>
                  <a:cubicBezTo>
                    <a:pt x="17663" y="7947"/>
                    <a:pt x="17767" y="7743"/>
                    <a:pt x="17872" y="7743"/>
                  </a:cubicBezTo>
                  <a:cubicBezTo>
                    <a:pt x="17872" y="7743"/>
                    <a:pt x="17663" y="7947"/>
                    <a:pt x="17663" y="7947"/>
                  </a:cubicBezTo>
                  <a:cubicBezTo>
                    <a:pt x="17559" y="8151"/>
                    <a:pt x="17663" y="8355"/>
                    <a:pt x="17663" y="8355"/>
                  </a:cubicBezTo>
                  <a:cubicBezTo>
                    <a:pt x="17663" y="8355"/>
                    <a:pt x="17767" y="8355"/>
                    <a:pt x="17767" y="8151"/>
                  </a:cubicBezTo>
                  <a:cubicBezTo>
                    <a:pt x="17663" y="8355"/>
                    <a:pt x="17872" y="8355"/>
                    <a:pt x="17872" y="8558"/>
                  </a:cubicBezTo>
                  <a:cubicBezTo>
                    <a:pt x="17872" y="8355"/>
                    <a:pt x="17976" y="8151"/>
                    <a:pt x="17976" y="8151"/>
                  </a:cubicBezTo>
                  <a:cubicBezTo>
                    <a:pt x="17976" y="8151"/>
                    <a:pt x="17976" y="8151"/>
                    <a:pt x="17976" y="8151"/>
                  </a:cubicBezTo>
                  <a:cubicBezTo>
                    <a:pt x="17976" y="8151"/>
                    <a:pt x="17976" y="7947"/>
                    <a:pt x="17976" y="7947"/>
                  </a:cubicBezTo>
                  <a:cubicBezTo>
                    <a:pt x="18081" y="8151"/>
                    <a:pt x="18289" y="7947"/>
                    <a:pt x="18185" y="7947"/>
                  </a:cubicBezTo>
                  <a:cubicBezTo>
                    <a:pt x="18289" y="7947"/>
                    <a:pt x="18289" y="7947"/>
                    <a:pt x="18394" y="7947"/>
                  </a:cubicBezTo>
                  <a:cubicBezTo>
                    <a:pt x="18289" y="7743"/>
                    <a:pt x="18289" y="7743"/>
                    <a:pt x="18289" y="7743"/>
                  </a:cubicBezTo>
                  <a:cubicBezTo>
                    <a:pt x="18289" y="7743"/>
                    <a:pt x="18289" y="7743"/>
                    <a:pt x="18289" y="7743"/>
                  </a:cubicBezTo>
                  <a:cubicBezTo>
                    <a:pt x="18394" y="7743"/>
                    <a:pt x="18602" y="7743"/>
                    <a:pt x="18394" y="7540"/>
                  </a:cubicBezTo>
                  <a:cubicBezTo>
                    <a:pt x="18498" y="7540"/>
                    <a:pt x="18707" y="7743"/>
                    <a:pt x="18602" y="7540"/>
                  </a:cubicBezTo>
                  <a:close/>
                  <a:moveTo>
                    <a:pt x="15785" y="6725"/>
                  </a:moveTo>
                  <a:cubicBezTo>
                    <a:pt x="15681" y="6928"/>
                    <a:pt x="15472" y="6928"/>
                    <a:pt x="15472" y="7132"/>
                  </a:cubicBezTo>
                  <a:cubicBezTo>
                    <a:pt x="15681" y="7132"/>
                    <a:pt x="15785" y="7336"/>
                    <a:pt x="15994" y="6928"/>
                  </a:cubicBezTo>
                  <a:cubicBezTo>
                    <a:pt x="15994" y="6928"/>
                    <a:pt x="16098" y="6725"/>
                    <a:pt x="16098" y="6725"/>
                  </a:cubicBezTo>
                  <a:cubicBezTo>
                    <a:pt x="15994" y="6725"/>
                    <a:pt x="15785" y="6725"/>
                    <a:pt x="15785" y="6725"/>
                  </a:cubicBezTo>
                  <a:close/>
                  <a:moveTo>
                    <a:pt x="16515" y="16709"/>
                  </a:moveTo>
                  <a:cubicBezTo>
                    <a:pt x="16724" y="16506"/>
                    <a:pt x="17037" y="16302"/>
                    <a:pt x="17246" y="16098"/>
                  </a:cubicBezTo>
                  <a:cubicBezTo>
                    <a:pt x="17454" y="15894"/>
                    <a:pt x="17559" y="15894"/>
                    <a:pt x="17663" y="15691"/>
                  </a:cubicBezTo>
                  <a:cubicBezTo>
                    <a:pt x="17767" y="15691"/>
                    <a:pt x="17872" y="15487"/>
                    <a:pt x="17767" y="15487"/>
                  </a:cubicBezTo>
                  <a:cubicBezTo>
                    <a:pt x="17663" y="15487"/>
                    <a:pt x="17872" y="15487"/>
                    <a:pt x="17767" y="15487"/>
                  </a:cubicBezTo>
                  <a:cubicBezTo>
                    <a:pt x="17767" y="15487"/>
                    <a:pt x="17767" y="15487"/>
                    <a:pt x="17663" y="15283"/>
                  </a:cubicBezTo>
                  <a:cubicBezTo>
                    <a:pt x="17767" y="15283"/>
                    <a:pt x="17767" y="15283"/>
                    <a:pt x="17767" y="15283"/>
                  </a:cubicBezTo>
                  <a:cubicBezTo>
                    <a:pt x="17767" y="15283"/>
                    <a:pt x="17872" y="15079"/>
                    <a:pt x="17872" y="14875"/>
                  </a:cubicBezTo>
                  <a:cubicBezTo>
                    <a:pt x="17872" y="14875"/>
                    <a:pt x="17767" y="14875"/>
                    <a:pt x="17767" y="14672"/>
                  </a:cubicBezTo>
                  <a:cubicBezTo>
                    <a:pt x="17663" y="14672"/>
                    <a:pt x="17663" y="14875"/>
                    <a:pt x="17559" y="14875"/>
                  </a:cubicBezTo>
                  <a:cubicBezTo>
                    <a:pt x="17559" y="14875"/>
                    <a:pt x="17559" y="14875"/>
                    <a:pt x="17559" y="14672"/>
                  </a:cubicBezTo>
                  <a:cubicBezTo>
                    <a:pt x="17559" y="14672"/>
                    <a:pt x="17663" y="14672"/>
                    <a:pt x="17663" y="14468"/>
                  </a:cubicBezTo>
                  <a:cubicBezTo>
                    <a:pt x="17559" y="14468"/>
                    <a:pt x="17454" y="14468"/>
                    <a:pt x="17454" y="14468"/>
                  </a:cubicBezTo>
                  <a:cubicBezTo>
                    <a:pt x="17454" y="14468"/>
                    <a:pt x="17454" y="14468"/>
                    <a:pt x="17454" y="14468"/>
                  </a:cubicBezTo>
                  <a:cubicBezTo>
                    <a:pt x="17246" y="14672"/>
                    <a:pt x="17037" y="14875"/>
                    <a:pt x="16828" y="14875"/>
                  </a:cubicBezTo>
                  <a:cubicBezTo>
                    <a:pt x="16828" y="14875"/>
                    <a:pt x="16828" y="14875"/>
                    <a:pt x="16828" y="14875"/>
                  </a:cubicBezTo>
                  <a:cubicBezTo>
                    <a:pt x="16828" y="14875"/>
                    <a:pt x="16828" y="14875"/>
                    <a:pt x="16933" y="14875"/>
                  </a:cubicBezTo>
                  <a:cubicBezTo>
                    <a:pt x="16933" y="14875"/>
                    <a:pt x="16828" y="14672"/>
                    <a:pt x="16828" y="14672"/>
                  </a:cubicBezTo>
                  <a:cubicBezTo>
                    <a:pt x="16933" y="14875"/>
                    <a:pt x="17037" y="14672"/>
                    <a:pt x="17037" y="14672"/>
                  </a:cubicBezTo>
                  <a:cubicBezTo>
                    <a:pt x="17141" y="14468"/>
                    <a:pt x="17350" y="14468"/>
                    <a:pt x="17454" y="14468"/>
                  </a:cubicBezTo>
                  <a:cubicBezTo>
                    <a:pt x="17454" y="14264"/>
                    <a:pt x="17559" y="14264"/>
                    <a:pt x="17663" y="14264"/>
                  </a:cubicBezTo>
                  <a:cubicBezTo>
                    <a:pt x="17767" y="14060"/>
                    <a:pt x="17559" y="14264"/>
                    <a:pt x="17559" y="14060"/>
                  </a:cubicBezTo>
                  <a:cubicBezTo>
                    <a:pt x="17559" y="14060"/>
                    <a:pt x="17559" y="14060"/>
                    <a:pt x="17454" y="14060"/>
                  </a:cubicBezTo>
                  <a:cubicBezTo>
                    <a:pt x="17350" y="14060"/>
                    <a:pt x="17454" y="14060"/>
                    <a:pt x="17350" y="13857"/>
                  </a:cubicBezTo>
                  <a:cubicBezTo>
                    <a:pt x="17350" y="13857"/>
                    <a:pt x="17246" y="14060"/>
                    <a:pt x="17141" y="14060"/>
                  </a:cubicBezTo>
                  <a:cubicBezTo>
                    <a:pt x="17246" y="14060"/>
                    <a:pt x="17246" y="13857"/>
                    <a:pt x="17246" y="13857"/>
                  </a:cubicBezTo>
                  <a:cubicBezTo>
                    <a:pt x="17246" y="13857"/>
                    <a:pt x="17246" y="13857"/>
                    <a:pt x="17246" y="13857"/>
                  </a:cubicBezTo>
                  <a:cubicBezTo>
                    <a:pt x="17141" y="13857"/>
                    <a:pt x="17037" y="13857"/>
                    <a:pt x="17037" y="13857"/>
                  </a:cubicBezTo>
                  <a:cubicBezTo>
                    <a:pt x="17037" y="13857"/>
                    <a:pt x="17141" y="13857"/>
                    <a:pt x="17141" y="13653"/>
                  </a:cubicBezTo>
                  <a:cubicBezTo>
                    <a:pt x="17141" y="13653"/>
                    <a:pt x="17141" y="13653"/>
                    <a:pt x="17141" y="13449"/>
                  </a:cubicBezTo>
                  <a:cubicBezTo>
                    <a:pt x="17141" y="13449"/>
                    <a:pt x="17141" y="13449"/>
                    <a:pt x="17141" y="13653"/>
                  </a:cubicBezTo>
                  <a:cubicBezTo>
                    <a:pt x="17141" y="13449"/>
                    <a:pt x="17141" y="13449"/>
                    <a:pt x="17141" y="13449"/>
                  </a:cubicBezTo>
                  <a:cubicBezTo>
                    <a:pt x="17037" y="13449"/>
                    <a:pt x="17037" y="13449"/>
                    <a:pt x="17037" y="13449"/>
                  </a:cubicBezTo>
                  <a:cubicBezTo>
                    <a:pt x="17037" y="13449"/>
                    <a:pt x="17037" y="13449"/>
                    <a:pt x="16933" y="13449"/>
                  </a:cubicBezTo>
                  <a:cubicBezTo>
                    <a:pt x="16933" y="13449"/>
                    <a:pt x="17037" y="13449"/>
                    <a:pt x="17037" y="13245"/>
                  </a:cubicBezTo>
                  <a:cubicBezTo>
                    <a:pt x="16933" y="13245"/>
                    <a:pt x="16933" y="13245"/>
                    <a:pt x="16933" y="13245"/>
                  </a:cubicBezTo>
                  <a:cubicBezTo>
                    <a:pt x="16933" y="13245"/>
                    <a:pt x="16933" y="13245"/>
                    <a:pt x="17037" y="13245"/>
                  </a:cubicBezTo>
                  <a:cubicBezTo>
                    <a:pt x="16933" y="13245"/>
                    <a:pt x="16933" y="13245"/>
                    <a:pt x="16933" y="13042"/>
                  </a:cubicBezTo>
                  <a:cubicBezTo>
                    <a:pt x="16933" y="13042"/>
                    <a:pt x="16933" y="13042"/>
                    <a:pt x="16933" y="13042"/>
                  </a:cubicBezTo>
                  <a:cubicBezTo>
                    <a:pt x="16933" y="13042"/>
                    <a:pt x="16828" y="13042"/>
                    <a:pt x="16828" y="13042"/>
                  </a:cubicBezTo>
                  <a:cubicBezTo>
                    <a:pt x="16828" y="12838"/>
                    <a:pt x="16828" y="12838"/>
                    <a:pt x="16828" y="12838"/>
                  </a:cubicBezTo>
                  <a:cubicBezTo>
                    <a:pt x="16828" y="13042"/>
                    <a:pt x="16828" y="13042"/>
                    <a:pt x="16828" y="13042"/>
                  </a:cubicBezTo>
                  <a:cubicBezTo>
                    <a:pt x="16933" y="13042"/>
                    <a:pt x="17037" y="13042"/>
                    <a:pt x="17141" y="12838"/>
                  </a:cubicBezTo>
                  <a:cubicBezTo>
                    <a:pt x="17141" y="12838"/>
                    <a:pt x="17037" y="12634"/>
                    <a:pt x="17037" y="12634"/>
                  </a:cubicBezTo>
                  <a:cubicBezTo>
                    <a:pt x="17141" y="12634"/>
                    <a:pt x="16933" y="12634"/>
                    <a:pt x="16933" y="12634"/>
                  </a:cubicBezTo>
                  <a:cubicBezTo>
                    <a:pt x="17037" y="12634"/>
                    <a:pt x="17141" y="12430"/>
                    <a:pt x="17141" y="12226"/>
                  </a:cubicBezTo>
                  <a:cubicBezTo>
                    <a:pt x="17141" y="12430"/>
                    <a:pt x="17037" y="12226"/>
                    <a:pt x="17037" y="12226"/>
                  </a:cubicBezTo>
                  <a:cubicBezTo>
                    <a:pt x="16933" y="12226"/>
                    <a:pt x="16933" y="12226"/>
                    <a:pt x="16828" y="12226"/>
                  </a:cubicBezTo>
                  <a:cubicBezTo>
                    <a:pt x="16933" y="12226"/>
                    <a:pt x="17037" y="12226"/>
                    <a:pt x="17037" y="12023"/>
                  </a:cubicBezTo>
                  <a:cubicBezTo>
                    <a:pt x="17037" y="12023"/>
                    <a:pt x="16933" y="12023"/>
                    <a:pt x="16933" y="12023"/>
                  </a:cubicBezTo>
                  <a:cubicBezTo>
                    <a:pt x="16933" y="12023"/>
                    <a:pt x="16828" y="12023"/>
                    <a:pt x="16828" y="12023"/>
                  </a:cubicBezTo>
                  <a:cubicBezTo>
                    <a:pt x="16828" y="12023"/>
                    <a:pt x="17037" y="12023"/>
                    <a:pt x="17037" y="11819"/>
                  </a:cubicBezTo>
                  <a:cubicBezTo>
                    <a:pt x="17037" y="11819"/>
                    <a:pt x="17037" y="11819"/>
                    <a:pt x="16933" y="11819"/>
                  </a:cubicBezTo>
                  <a:cubicBezTo>
                    <a:pt x="16933" y="11819"/>
                    <a:pt x="16933" y="11615"/>
                    <a:pt x="17037" y="11615"/>
                  </a:cubicBezTo>
                  <a:cubicBezTo>
                    <a:pt x="16933" y="11615"/>
                    <a:pt x="16828" y="11615"/>
                    <a:pt x="16828" y="11615"/>
                  </a:cubicBezTo>
                  <a:cubicBezTo>
                    <a:pt x="16828" y="11615"/>
                    <a:pt x="16933" y="11615"/>
                    <a:pt x="16933" y="11615"/>
                  </a:cubicBezTo>
                  <a:cubicBezTo>
                    <a:pt x="17037" y="11411"/>
                    <a:pt x="16933" y="11615"/>
                    <a:pt x="16933" y="11615"/>
                  </a:cubicBezTo>
                  <a:cubicBezTo>
                    <a:pt x="16933" y="11615"/>
                    <a:pt x="16933" y="11411"/>
                    <a:pt x="16933" y="11411"/>
                  </a:cubicBezTo>
                  <a:cubicBezTo>
                    <a:pt x="16933" y="11411"/>
                    <a:pt x="16933" y="11411"/>
                    <a:pt x="16933" y="11411"/>
                  </a:cubicBezTo>
                  <a:cubicBezTo>
                    <a:pt x="16933" y="11411"/>
                    <a:pt x="16933" y="11208"/>
                    <a:pt x="16933" y="11208"/>
                  </a:cubicBezTo>
                  <a:cubicBezTo>
                    <a:pt x="16933" y="11208"/>
                    <a:pt x="16933" y="11208"/>
                    <a:pt x="16933" y="11208"/>
                  </a:cubicBezTo>
                  <a:cubicBezTo>
                    <a:pt x="17037" y="11004"/>
                    <a:pt x="16933" y="11208"/>
                    <a:pt x="16828" y="11208"/>
                  </a:cubicBezTo>
                  <a:cubicBezTo>
                    <a:pt x="16828" y="11208"/>
                    <a:pt x="17037" y="11004"/>
                    <a:pt x="16828" y="11004"/>
                  </a:cubicBezTo>
                  <a:cubicBezTo>
                    <a:pt x="16828" y="11004"/>
                    <a:pt x="16724" y="11208"/>
                    <a:pt x="16724" y="11208"/>
                  </a:cubicBezTo>
                  <a:cubicBezTo>
                    <a:pt x="16620" y="11208"/>
                    <a:pt x="16515" y="11411"/>
                    <a:pt x="16620" y="11411"/>
                  </a:cubicBezTo>
                  <a:cubicBezTo>
                    <a:pt x="16620" y="11411"/>
                    <a:pt x="16515" y="11411"/>
                    <a:pt x="16515" y="11615"/>
                  </a:cubicBezTo>
                  <a:cubicBezTo>
                    <a:pt x="16515" y="11615"/>
                    <a:pt x="16411" y="11615"/>
                    <a:pt x="16515" y="11615"/>
                  </a:cubicBezTo>
                  <a:cubicBezTo>
                    <a:pt x="16515" y="11615"/>
                    <a:pt x="16411" y="11615"/>
                    <a:pt x="16411" y="11819"/>
                  </a:cubicBezTo>
                  <a:cubicBezTo>
                    <a:pt x="16307" y="11819"/>
                    <a:pt x="16307" y="12023"/>
                    <a:pt x="16307" y="12023"/>
                  </a:cubicBezTo>
                  <a:cubicBezTo>
                    <a:pt x="16411" y="11819"/>
                    <a:pt x="16202" y="11819"/>
                    <a:pt x="16202" y="12023"/>
                  </a:cubicBezTo>
                  <a:cubicBezTo>
                    <a:pt x="16098" y="12023"/>
                    <a:pt x="15889" y="12023"/>
                    <a:pt x="15889" y="12226"/>
                  </a:cubicBezTo>
                  <a:cubicBezTo>
                    <a:pt x="15889" y="12226"/>
                    <a:pt x="15889" y="12023"/>
                    <a:pt x="15889" y="12023"/>
                  </a:cubicBezTo>
                  <a:cubicBezTo>
                    <a:pt x="15889" y="12023"/>
                    <a:pt x="15785" y="12226"/>
                    <a:pt x="15785" y="12226"/>
                  </a:cubicBezTo>
                  <a:cubicBezTo>
                    <a:pt x="15889" y="12226"/>
                    <a:pt x="15889" y="12023"/>
                    <a:pt x="15785" y="12023"/>
                  </a:cubicBezTo>
                  <a:cubicBezTo>
                    <a:pt x="15785" y="12023"/>
                    <a:pt x="15681" y="12226"/>
                    <a:pt x="15681" y="12226"/>
                  </a:cubicBezTo>
                  <a:cubicBezTo>
                    <a:pt x="15681" y="12226"/>
                    <a:pt x="15576" y="12226"/>
                    <a:pt x="15576" y="12226"/>
                  </a:cubicBezTo>
                  <a:cubicBezTo>
                    <a:pt x="15576" y="12226"/>
                    <a:pt x="15785" y="12226"/>
                    <a:pt x="15785" y="11819"/>
                  </a:cubicBezTo>
                  <a:cubicBezTo>
                    <a:pt x="15785" y="11615"/>
                    <a:pt x="15576" y="12023"/>
                    <a:pt x="15367" y="11819"/>
                  </a:cubicBezTo>
                  <a:cubicBezTo>
                    <a:pt x="15472" y="11819"/>
                    <a:pt x="15472" y="11819"/>
                    <a:pt x="15576" y="11819"/>
                  </a:cubicBezTo>
                  <a:cubicBezTo>
                    <a:pt x="15576" y="12023"/>
                    <a:pt x="15681" y="11615"/>
                    <a:pt x="15681" y="11615"/>
                  </a:cubicBezTo>
                  <a:cubicBezTo>
                    <a:pt x="15681" y="11615"/>
                    <a:pt x="15681" y="11411"/>
                    <a:pt x="15576" y="11411"/>
                  </a:cubicBezTo>
                  <a:cubicBezTo>
                    <a:pt x="15681" y="11411"/>
                    <a:pt x="15785" y="11411"/>
                    <a:pt x="15681" y="11208"/>
                  </a:cubicBezTo>
                  <a:cubicBezTo>
                    <a:pt x="15681" y="11208"/>
                    <a:pt x="15576" y="11208"/>
                    <a:pt x="15472" y="11208"/>
                  </a:cubicBezTo>
                  <a:cubicBezTo>
                    <a:pt x="15576" y="11208"/>
                    <a:pt x="15681" y="11208"/>
                    <a:pt x="15785" y="11004"/>
                  </a:cubicBezTo>
                  <a:cubicBezTo>
                    <a:pt x="15785" y="11004"/>
                    <a:pt x="15785" y="11004"/>
                    <a:pt x="15785" y="11004"/>
                  </a:cubicBezTo>
                  <a:cubicBezTo>
                    <a:pt x="15785" y="10800"/>
                    <a:pt x="15994" y="10596"/>
                    <a:pt x="15889" y="10596"/>
                  </a:cubicBezTo>
                  <a:cubicBezTo>
                    <a:pt x="15889" y="10596"/>
                    <a:pt x="15785" y="10596"/>
                    <a:pt x="15785" y="10596"/>
                  </a:cubicBezTo>
                  <a:cubicBezTo>
                    <a:pt x="15785" y="10596"/>
                    <a:pt x="15785" y="10596"/>
                    <a:pt x="15785" y="10596"/>
                  </a:cubicBezTo>
                  <a:cubicBezTo>
                    <a:pt x="15785" y="10596"/>
                    <a:pt x="15785" y="10596"/>
                    <a:pt x="15681" y="10596"/>
                  </a:cubicBezTo>
                  <a:cubicBezTo>
                    <a:pt x="15681" y="10596"/>
                    <a:pt x="15367" y="10392"/>
                    <a:pt x="15576" y="10392"/>
                  </a:cubicBezTo>
                  <a:cubicBezTo>
                    <a:pt x="15576" y="10392"/>
                    <a:pt x="15472" y="10392"/>
                    <a:pt x="15472" y="10392"/>
                  </a:cubicBezTo>
                  <a:cubicBezTo>
                    <a:pt x="15576" y="10392"/>
                    <a:pt x="15576" y="10189"/>
                    <a:pt x="15576" y="10189"/>
                  </a:cubicBezTo>
                  <a:cubicBezTo>
                    <a:pt x="15576" y="10189"/>
                    <a:pt x="15472" y="10189"/>
                    <a:pt x="15472" y="10189"/>
                  </a:cubicBezTo>
                  <a:cubicBezTo>
                    <a:pt x="15576" y="10189"/>
                    <a:pt x="15472" y="9985"/>
                    <a:pt x="15367" y="10189"/>
                  </a:cubicBezTo>
                  <a:cubicBezTo>
                    <a:pt x="15367" y="10189"/>
                    <a:pt x="15472" y="9985"/>
                    <a:pt x="15472" y="9985"/>
                  </a:cubicBezTo>
                  <a:cubicBezTo>
                    <a:pt x="15472" y="9985"/>
                    <a:pt x="15263" y="9781"/>
                    <a:pt x="15263" y="9781"/>
                  </a:cubicBezTo>
                  <a:cubicBezTo>
                    <a:pt x="15263" y="9781"/>
                    <a:pt x="15054" y="9985"/>
                    <a:pt x="15054" y="9985"/>
                  </a:cubicBezTo>
                  <a:cubicBezTo>
                    <a:pt x="14950" y="9781"/>
                    <a:pt x="14846" y="9985"/>
                    <a:pt x="14741" y="9985"/>
                  </a:cubicBezTo>
                  <a:cubicBezTo>
                    <a:pt x="14846" y="9985"/>
                    <a:pt x="14846" y="9985"/>
                    <a:pt x="14846" y="9985"/>
                  </a:cubicBezTo>
                  <a:cubicBezTo>
                    <a:pt x="14741" y="9781"/>
                    <a:pt x="14533" y="9781"/>
                    <a:pt x="14428" y="9781"/>
                  </a:cubicBezTo>
                  <a:cubicBezTo>
                    <a:pt x="14324" y="9781"/>
                    <a:pt x="14115" y="9985"/>
                    <a:pt x="14324" y="10189"/>
                  </a:cubicBezTo>
                  <a:cubicBezTo>
                    <a:pt x="14220" y="10392"/>
                    <a:pt x="14220" y="10392"/>
                    <a:pt x="14220" y="10596"/>
                  </a:cubicBezTo>
                  <a:cubicBezTo>
                    <a:pt x="14115" y="10596"/>
                    <a:pt x="14115" y="10596"/>
                    <a:pt x="14011" y="10596"/>
                  </a:cubicBezTo>
                  <a:cubicBezTo>
                    <a:pt x="14011" y="10800"/>
                    <a:pt x="14115" y="10800"/>
                    <a:pt x="14115" y="10596"/>
                  </a:cubicBezTo>
                  <a:cubicBezTo>
                    <a:pt x="14115" y="10800"/>
                    <a:pt x="14011" y="10800"/>
                    <a:pt x="14115" y="10800"/>
                  </a:cubicBezTo>
                  <a:cubicBezTo>
                    <a:pt x="14011" y="10800"/>
                    <a:pt x="14115" y="11004"/>
                    <a:pt x="14011" y="11004"/>
                  </a:cubicBezTo>
                  <a:cubicBezTo>
                    <a:pt x="14011" y="11004"/>
                    <a:pt x="14011" y="11208"/>
                    <a:pt x="14115" y="11208"/>
                  </a:cubicBezTo>
                  <a:cubicBezTo>
                    <a:pt x="14011" y="11208"/>
                    <a:pt x="13907" y="11411"/>
                    <a:pt x="14011" y="11411"/>
                  </a:cubicBezTo>
                  <a:cubicBezTo>
                    <a:pt x="13907" y="11208"/>
                    <a:pt x="13907" y="11411"/>
                    <a:pt x="13802" y="11411"/>
                  </a:cubicBezTo>
                  <a:cubicBezTo>
                    <a:pt x="13802" y="11615"/>
                    <a:pt x="13594" y="11615"/>
                    <a:pt x="13594" y="11819"/>
                  </a:cubicBezTo>
                  <a:cubicBezTo>
                    <a:pt x="13489" y="12023"/>
                    <a:pt x="13698" y="12023"/>
                    <a:pt x="13698" y="12226"/>
                  </a:cubicBezTo>
                  <a:cubicBezTo>
                    <a:pt x="13802" y="12430"/>
                    <a:pt x="13698" y="12634"/>
                    <a:pt x="13698" y="12634"/>
                  </a:cubicBezTo>
                  <a:cubicBezTo>
                    <a:pt x="13698" y="12838"/>
                    <a:pt x="13594" y="13245"/>
                    <a:pt x="13489" y="13245"/>
                  </a:cubicBezTo>
                  <a:cubicBezTo>
                    <a:pt x="13489" y="13449"/>
                    <a:pt x="13281" y="13449"/>
                    <a:pt x="13281" y="13653"/>
                  </a:cubicBezTo>
                  <a:cubicBezTo>
                    <a:pt x="13072" y="13857"/>
                    <a:pt x="12759" y="13857"/>
                    <a:pt x="12550" y="14264"/>
                  </a:cubicBezTo>
                  <a:cubicBezTo>
                    <a:pt x="12654" y="14264"/>
                    <a:pt x="12550" y="14468"/>
                    <a:pt x="12654" y="14468"/>
                  </a:cubicBezTo>
                  <a:cubicBezTo>
                    <a:pt x="12654" y="14468"/>
                    <a:pt x="12550" y="14468"/>
                    <a:pt x="12550" y="14468"/>
                  </a:cubicBezTo>
                  <a:cubicBezTo>
                    <a:pt x="12654" y="14468"/>
                    <a:pt x="12550" y="14468"/>
                    <a:pt x="12654" y="14672"/>
                  </a:cubicBezTo>
                  <a:cubicBezTo>
                    <a:pt x="12550" y="14672"/>
                    <a:pt x="12550" y="15079"/>
                    <a:pt x="12446" y="15079"/>
                  </a:cubicBezTo>
                  <a:cubicBezTo>
                    <a:pt x="12446" y="15283"/>
                    <a:pt x="12446" y="15487"/>
                    <a:pt x="12446" y="15487"/>
                  </a:cubicBezTo>
                  <a:cubicBezTo>
                    <a:pt x="12446" y="15487"/>
                    <a:pt x="12237" y="15691"/>
                    <a:pt x="12237" y="15894"/>
                  </a:cubicBezTo>
                  <a:cubicBezTo>
                    <a:pt x="12237" y="15894"/>
                    <a:pt x="12237" y="15894"/>
                    <a:pt x="12237" y="15894"/>
                  </a:cubicBezTo>
                  <a:cubicBezTo>
                    <a:pt x="12237" y="16098"/>
                    <a:pt x="12237" y="16098"/>
                    <a:pt x="12133" y="16098"/>
                  </a:cubicBezTo>
                  <a:cubicBezTo>
                    <a:pt x="12237" y="16098"/>
                    <a:pt x="12133" y="15894"/>
                    <a:pt x="12133" y="15894"/>
                  </a:cubicBezTo>
                  <a:cubicBezTo>
                    <a:pt x="12133" y="15894"/>
                    <a:pt x="12028" y="16098"/>
                    <a:pt x="12028" y="16098"/>
                  </a:cubicBezTo>
                  <a:cubicBezTo>
                    <a:pt x="11924" y="16302"/>
                    <a:pt x="12028" y="16302"/>
                    <a:pt x="12028" y="16506"/>
                  </a:cubicBezTo>
                  <a:cubicBezTo>
                    <a:pt x="11924" y="16098"/>
                    <a:pt x="11924" y="16098"/>
                    <a:pt x="11715" y="16302"/>
                  </a:cubicBezTo>
                  <a:cubicBezTo>
                    <a:pt x="11820" y="16098"/>
                    <a:pt x="11924" y="16098"/>
                    <a:pt x="11820" y="15691"/>
                  </a:cubicBezTo>
                  <a:cubicBezTo>
                    <a:pt x="11820" y="15691"/>
                    <a:pt x="11715" y="15487"/>
                    <a:pt x="11611" y="15487"/>
                  </a:cubicBezTo>
                  <a:cubicBezTo>
                    <a:pt x="11715" y="15487"/>
                    <a:pt x="11715" y="15487"/>
                    <a:pt x="11715" y="15283"/>
                  </a:cubicBezTo>
                  <a:cubicBezTo>
                    <a:pt x="11715" y="15079"/>
                    <a:pt x="11715" y="15079"/>
                    <a:pt x="11715" y="14875"/>
                  </a:cubicBezTo>
                  <a:cubicBezTo>
                    <a:pt x="11820" y="14875"/>
                    <a:pt x="11820" y="14672"/>
                    <a:pt x="11924" y="14468"/>
                  </a:cubicBezTo>
                  <a:cubicBezTo>
                    <a:pt x="11924" y="14468"/>
                    <a:pt x="11924" y="14468"/>
                    <a:pt x="11924" y="14468"/>
                  </a:cubicBezTo>
                  <a:cubicBezTo>
                    <a:pt x="11924" y="14264"/>
                    <a:pt x="11924" y="14264"/>
                    <a:pt x="12028" y="14060"/>
                  </a:cubicBezTo>
                  <a:cubicBezTo>
                    <a:pt x="12028" y="13857"/>
                    <a:pt x="11924" y="13857"/>
                    <a:pt x="11820" y="13857"/>
                  </a:cubicBezTo>
                  <a:cubicBezTo>
                    <a:pt x="11715" y="13857"/>
                    <a:pt x="11507" y="13653"/>
                    <a:pt x="11298" y="13857"/>
                  </a:cubicBezTo>
                  <a:cubicBezTo>
                    <a:pt x="11402" y="13857"/>
                    <a:pt x="11402" y="13857"/>
                    <a:pt x="11402" y="13653"/>
                  </a:cubicBezTo>
                  <a:cubicBezTo>
                    <a:pt x="11402" y="13653"/>
                    <a:pt x="11298" y="13653"/>
                    <a:pt x="11194" y="13449"/>
                  </a:cubicBezTo>
                  <a:cubicBezTo>
                    <a:pt x="11194" y="13449"/>
                    <a:pt x="11089" y="13449"/>
                    <a:pt x="10985" y="13449"/>
                  </a:cubicBezTo>
                  <a:cubicBezTo>
                    <a:pt x="10985" y="13245"/>
                    <a:pt x="10985" y="13042"/>
                    <a:pt x="10881" y="13042"/>
                  </a:cubicBezTo>
                  <a:cubicBezTo>
                    <a:pt x="10881" y="12838"/>
                    <a:pt x="10672" y="12634"/>
                    <a:pt x="10567" y="12634"/>
                  </a:cubicBezTo>
                  <a:cubicBezTo>
                    <a:pt x="10359" y="12634"/>
                    <a:pt x="10254" y="12838"/>
                    <a:pt x="10150" y="12838"/>
                  </a:cubicBezTo>
                  <a:cubicBezTo>
                    <a:pt x="10150" y="12838"/>
                    <a:pt x="10150" y="12838"/>
                    <a:pt x="10150" y="12838"/>
                  </a:cubicBezTo>
                  <a:cubicBezTo>
                    <a:pt x="10150" y="12838"/>
                    <a:pt x="10046" y="12838"/>
                    <a:pt x="10046" y="12838"/>
                  </a:cubicBezTo>
                  <a:cubicBezTo>
                    <a:pt x="10046" y="12838"/>
                    <a:pt x="10150" y="12634"/>
                    <a:pt x="10150" y="12634"/>
                  </a:cubicBezTo>
                  <a:cubicBezTo>
                    <a:pt x="10254" y="12430"/>
                    <a:pt x="10254" y="12023"/>
                    <a:pt x="10254" y="12023"/>
                  </a:cubicBezTo>
                  <a:cubicBezTo>
                    <a:pt x="10254" y="12023"/>
                    <a:pt x="10359" y="11819"/>
                    <a:pt x="10254" y="11819"/>
                  </a:cubicBezTo>
                  <a:cubicBezTo>
                    <a:pt x="10254" y="11819"/>
                    <a:pt x="10150" y="11819"/>
                    <a:pt x="10150" y="11819"/>
                  </a:cubicBezTo>
                  <a:cubicBezTo>
                    <a:pt x="10046" y="11819"/>
                    <a:pt x="10046" y="12023"/>
                    <a:pt x="9941" y="12023"/>
                  </a:cubicBezTo>
                  <a:cubicBezTo>
                    <a:pt x="10046" y="12023"/>
                    <a:pt x="10046" y="12023"/>
                    <a:pt x="10046" y="11819"/>
                  </a:cubicBezTo>
                  <a:cubicBezTo>
                    <a:pt x="10046" y="11819"/>
                    <a:pt x="10046" y="11819"/>
                    <a:pt x="9941" y="11615"/>
                  </a:cubicBezTo>
                  <a:cubicBezTo>
                    <a:pt x="10046" y="11615"/>
                    <a:pt x="10359" y="11004"/>
                    <a:pt x="10359" y="10800"/>
                  </a:cubicBezTo>
                  <a:cubicBezTo>
                    <a:pt x="10463" y="10800"/>
                    <a:pt x="10567" y="10596"/>
                    <a:pt x="10672" y="10392"/>
                  </a:cubicBezTo>
                  <a:cubicBezTo>
                    <a:pt x="10776" y="10392"/>
                    <a:pt x="10881" y="10189"/>
                    <a:pt x="10985" y="10189"/>
                  </a:cubicBezTo>
                  <a:cubicBezTo>
                    <a:pt x="10881" y="9985"/>
                    <a:pt x="10985" y="10189"/>
                    <a:pt x="10985" y="9985"/>
                  </a:cubicBezTo>
                  <a:cubicBezTo>
                    <a:pt x="10985" y="9985"/>
                    <a:pt x="11194" y="9985"/>
                    <a:pt x="11089" y="9781"/>
                  </a:cubicBezTo>
                  <a:cubicBezTo>
                    <a:pt x="11089" y="9781"/>
                    <a:pt x="11194" y="9985"/>
                    <a:pt x="11194" y="9985"/>
                  </a:cubicBezTo>
                  <a:cubicBezTo>
                    <a:pt x="11194" y="9985"/>
                    <a:pt x="11194" y="9781"/>
                    <a:pt x="11194" y="9781"/>
                  </a:cubicBezTo>
                  <a:cubicBezTo>
                    <a:pt x="11298" y="9781"/>
                    <a:pt x="11402" y="9781"/>
                    <a:pt x="11402" y="9781"/>
                  </a:cubicBezTo>
                  <a:cubicBezTo>
                    <a:pt x="11298" y="9781"/>
                    <a:pt x="11402" y="9577"/>
                    <a:pt x="11402" y="9577"/>
                  </a:cubicBezTo>
                  <a:cubicBezTo>
                    <a:pt x="11507" y="9577"/>
                    <a:pt x="11715" y="9577"/>
                    <a:pt x="11715" y="9577"/>
                  </a:cubicBezTo>
                  <a:cubicBezTo>
                    <a:pt x="11924" y="9374"/>
                    <a:pt x="11820" y="9374"/>
                    <a:pt x="11715" y="9170"/>
                  </a:cubicBezTo>
                  <a:cubicBezTo>
                    <a:pt x="11611" y="9170"/>
                    <a:pt x="11611" y="9170"/>
                    <a:pt x="11507" y="9170"/>
                  </a:cubicBezTo>
                  <a:cubicBezTo>
                    <a:pt x="11507" y="9170"/>
                    <a:pt x="11611" y="9170"/>
                    <a:pt x="11611" y="9170"/>
                  </a:cubicBezTo>
                  <a:cubicBezTo>
                    <a:pt x="11507" y="8966"/>
                    <a:pt x="11507" y="8966"/>
                    <a:pt x="11402" y="8966"/>
                  </a:cubicBezTo>
                  <a:cubicBezTo>
                    <a:pt x="11402" y="8966"/>
                    <a:pt x="11402" y="8966"/>
                    <a:pt x="11402" y="8966"/>
                  </a:cubicBezTo>
                  <a:cubicBezTo>
                    <a:pt x="11298" y="9170"/>
                    <a:pt x="11402" y="8966"/>
                    <a:pt x="11402" y="8966"/>
                  </a:cubicBezTo>
                  <a:cubicBezTo>
                    <a:pt x="11402" y="8966"/>
                    <a:pt x="11611" y="9170"/>
                    <a:pt x="11715" y="8966"/>
                  </a:cubicBezTo>
                  <a:cubicBezTo>
                    <a:pt x="11715" y="9170"/>
                    <a:pt x="11715" y="9170"/>
                    <a:pt x="11715" y="9170"/>
                  </a:cubicBezTo>
                  <a:cubicBezTo>
                    <a:pt x="11715" y="9170"/>
                    <a:pt x="11924" y="9170"/>
                    <a:pt x="12028" y="9170"/>
                  </a:cubicBezTo>
                  <a:cubicBezTo>
                    <a:pt x="12028" y="9170"/>
                    <a:pt x="12133" y="8966"/>
                    <a:pt x="12133" y="8966"/>
                  </a:cubicBezTo>
                  <a:cubicBezTo>
                    <a:pt x="12133" y="8966"/>
                    <a:pt x="12237" y="8966"/>
                    <a:pt x="12133" y="8966"/>
                  </a:cubicBezTo>
                  <a:cubicBezTo>
                    <a:pt x="12133" y="8966"/>
                    <a:pt x="12237" y="8762"/>
                    <a:pt x="12237" y="8762"/>
                  </a:cubicBezTo>
                  <a:cubicBezTo>
                    <a:pt x="12237" y="8966"/>
                    <a:pt x="12341" y="8966"/>
                    <a:pt x="12341" y="8966"/>
                  </a:cubicBezTo>
                  <a:cubicBezTo>
                    <a:pt x="12341" y="8966"/>
                    <a:pt x="12550" y="8762"/>
                    <a:pt x="12654" y="8762"/>
                  </a:cubicBezTo>
                  <a:cubicBezTo>
                    <a:pt x="12759" y="8558"/>
                    <a:pt x="12967" y="8558"/>
                    <a:pt x="12967" y="8355"/>
                  </a:cubicBezTo>
                  <a:cubicBezTo>
                    <a:pt x="12863" y="8151"/>
                    <a:pt x="12759" y="8355"/>
                    <a:pt x="12654" y="8151"/>
                  </a:cubicBezTo>
                  <a:cubicBezTo>
                    <a:pt x="12550" y="8151"/>
                    <a:pt x="12550" y="7947"/>
                    <a:pt x="12446" y="7947"/>
                  </a:cubicBezTo>
                  <a:cubicBezTo>
                    <a:pt x="12446" y="7947"/>
                    <a:pt x="12341" y="7947"/>
                    <a:pt x="12341" y="7947"/>
                  </a:cubicBezTo>
                  <a:cubicBezTo>
                    <a:pt x="12341" y="7947"/>
                    <a:pt x="12237" y="7947"/>
                    <a:pt x="12237" y="7947"/>
                  </a:cubicBezTo>
                  <a:cubicBezTo>
                    <a:pt x="12341" y="7947"/>
                    <a:pt x="12446" y="7947"/>
                    <a:pt x="12550" y="7947"/>
                  </a:cubicBezTo>
                  <a:cubicBezTo>
                    <a:pt x="12550" y="7947"/>
                    <a:pt x="12550" y="7947"/>
                    <a:pt x="12550" y="7947"/>
                  </a:cubicBezTo>
                  <a:cubicBezTo>
                    <a:pt x="12654" y="7947"/>
                    <a:pt x="12759" y="8151"/>
                    <a:pt x="12759" y="8151"/>
                  </a:cubicBezTo>
                  <a:cubicBezTo>
                    <a:pt x="12863" y="8151"/>
                    <a:pt x="12967" y="8355"/>
                    <a:pt x="13072" y="8151"/>
                  </a:cubicBezTo>
                  <a:cubicBezTo>
                    <a:pt x="13176" y="8151"/>
                    <a:pt x="13385" y="7947"/>
                    <a:pt x="13385" y="7947"/>
                  </a:cubicBezTo>
                  <a:cubicBezTo>
                    <a:pt x="13489" y="7743"/>
                    <a:pt x="13385" y="7743"/>
                    <a:pt x="13385" y="7743"/>
                  </a:cubicBezTo>
                  <a:cubicBezTo>
                    <a:pt x="13385" y="7540"/>
                    <a:pt x="13594" y="7540"/>
                    <a:pt x="13594" y="7540"/>
                  </a:cubicBezTo>
                  <a:cubicBezTo>
                    <a:pt x="13698" y="7540"/>
                    <a:pt x="13698" y="7743"/>
                    <a:pt x="13802" y="7743"/>
                  </a:cubicBezTo>
                  <a:cubicBezTo>
                    <a:pt x="13802" y="7743"/>
                    <a:pt x="13907" y="7743"/>
                    <a:pt x="13907" y="7743"/>
                  </a:cubicBezTo>
                  <a:cubicBezTo>
                    <a:pt x="13907" y="7743"/>
                    <a:pt x="13907" y="7540"/>
                    <a:pt x="13907" y="7540"/>
                  </a:cubicBezTo>
                  <a:cubicBezTo>
                    <a:pt x="13907" y="7336"/>
                    <a:pt x="13802" y="7336"/>
                    <a:pt x="13802" y="7336"/>
                  </a:cubicBezTo>
                  <a:cubicBezTo>
                    <a:pt x="13802" y="7336"/>
                    <a:pt x="13907" y="7336"/>
                    <a:pt x="13907" y="7540"/>
                  </a:cubicBezTo>
                  <a:cubicBezTo>
                    <a:pt x="13907" y="7540"/>
                    <a:pt x="13907" y="7540"/>
                    <a:pt x="13907" y="7540"/>
                  </a:cubicBezTo>
                  <a:cubicBezTo>
                    <a:pt x="14011" y="7540"/>
                    <a:pt x="14011" y="7540"/>
                    <a:pt x="14011" y="7743"/>
                  </a:cubicBezTo>
                  <a:cubicBezTo>
                    <a:pt x="14011" y="7743"/>
                    <a:pt x="14115" y="7540"/>
                    <a:pt x="14220" y="7540"/>
                  </a:cubicBezTo>
                  <a:cubicBezTo>
                    <a:pt x="14324" y="7540"/>
                    <a:pt x="14428" y="7336"/>
                    <a:pt x="14533" y="7336"/>
                  </a:cubicBezTo>
                  <a:cubicBezTo>
                    <a:pt x="14637" y="7336"/>
                    <a:pt x="14637" y="7132"/>
                    <a:pt x="14637" y="7132"/>
                  </a:cubicBezTo>
                  <a:cubicBezTo>
                    <a:pt x="14637" y="6928"/>
                    <a:pt x="14533" y="6928"/>
                    <a:pt x="14637" y="6725"/>
                  </a:cubicBezTo>
                  <a:cubicBezTo>
                    <a:pt x="14637" y="6725"/>
                    <a:pt x="14637" y="6725"/>
                    <a:pt x="14637" y="6725"/>
                  </a:cubicBezTo>
                  <a:cubicBezTo>
                    <a:pt x="14637" y="6521"/>
                    <a:pt x="14637" y="6521"/>
                    <a:pt x="14741" y="6521"/>
                  </a:cubicBezTo>
                  <a:cubicBezTo>
                    <a:pt x="14846" y="6521"/>
                    <a:pt x="15054" y="6521"/>
                    <a:pt x="14846" y="6317"/>
                  </a:cubicBezTo>
                  <a:cubicBezTo>
                    <a:pt x="14846" y="6317"/>
                    <a:pt x="15054" y="6317"/>
                    <a:pt x="15054" y="6317"/>
                  </a:cubicBezTo>
                  <a:cubicBezTo>
                    <a:pt x="15054" y="6113"/>
                    <a:pt x="14950" y="6113"/>
                    <a:pt x="14846" y="6113"/>
                  </a:cubicBezTo>
                  <a:cubicBezTo>
                    <a:pt x="14950" y="6113"/>
                    <a:pt x="14846" y="6113"/>
                    <a:pt x="14846" y="6113"/>
                  </a:cubicBezTo>
                  <a:cubicBezTo>
                    <a:pt x="14846" y="6113"/>
                    <a:pt x="14846" y="6113"/>
                    <a:pt x="14950" y="5909"/>
                  </a:cubicBezTo>
                  <a:cubicBezTo>
                    <a:pt x="14741" y="5909"/>
                    <a:pt x="14533" y="5909"/>
                    <a:pt x="14324" y="5909"/>
                  </a:cubicBezTo>
                  <a:cubicBezTo>
                    <a:pt x="14324" y="5909"/>
                    <a:pt x="14220" y="6113"/>
                    <a:pt x="14220" y="6317"/>
                  </a:cubicBezTo>
                  <a:cubicBezTo>
                    <a:pt x="14220" y="6317"/>
                    <a:pt x="14324" y="6317"/>
                    <a:pt x="14324" y="6317"/>
                  </a:cubicBezTo>
                  <a:cubicBezTo>
                    <a:pt x="14324" y="6317"/>
                    <a:pt x="14220" y="6317"/>
                    <a:pt x="14220" y="6317"/>
                  </a:cubicBezTo>
                  <a:cubicBezTo>
                    <a:pt x="14220" y="6317"/>
                    <a:pt x="14220" y="6521"/>
                    <a:pt x="14220" y="6521"/>
                  </a:cubicBezTo>
                  <a:cubicBezTo>
                    <a:pt x="14115" y="6521"/>
                    <a:pt x="14115" y="6521"/>
                    <a:pt x="14011" y="6521"/>
                  </a:cubicBezTo>
                  <a:cubicBezTo>
                    <a:pt x="13907" y="6725"/>
                    <a:pt x="13698" y="6928"/>
                    <a:pt x="13594" y="7132"/>
                  </a:cubicBezTo>
                  <a:cubicBezTo>
                    <a:pt x="13489" y="7132"/>
                    <a:pt x="13385" y="7336"/>
                    <a:pt x="13385" y="7336"/>
                  </a:cubicBezTo>
                  <a:cubicBezTo>
                    <a:pt x="13385" y="7336"/>
                    <a:pt x="13385" y="6928"/>
                    <a:pt x="13385" y="6928"/>
                  </a:cubicBezTo>
                  <a:cubicBezTo>
                    <a:pt x="13385" y="6928"/>
                    <a:pt x="13385" y="6725"/>
                    <a:pt x="13489" y="6725"/>
                  </a:cubicBezTo>
                  <a:cubicBezTo>
                    <a:pt x="13489" y="6928"/>
                    <a:pt x="13594" y="6521"/>
                    <a:pt x="13594" y="6317"/>
                  </a:cubicBezTo>
                  <a:cubicBezTo>
                    <a:pt x="13594" y="5909"/>
                    <a:pt x="13385" y="6317"/>
                    <a:pt x="13281" y="6521"/>
                  </a:cubicBezTo>
                  <a:cubicBezTo>
                    <a:pt x="13176" y="6521"/>
                    <a:pt x="13072" y="6725"/>
                    <a:pt x="13072" y="6725"/>
                  </a:cubicBezTo>
                  <a:cubicBezTo>
                    <a:pt x="13072" y="6521"/>
                    <a:pt x="13281" y="6317"/>
                    <a:pt x="13072" y="6113"/>
                  </a:cubicBezTo>
                  <a:cubicBezTo>
                    <a:pt x="13072" y="6113"/>
                    <a:pt x="13072" y="6113"/>
                    <a:pt x="13176" y="6113"/>
                  </a:cubicBezTo>
                  <a:cubicBezTo>
                    <a:pt x="13176" y="6317"/>
                    <a:pt x="13281" y="6113"/>
                    <a:pt x="13281" y="6113"/>
                  </a:cubicBezTo>
                  <a:cubicBezTo>
                    <a:pt x="13281" y="6113"/>
                    <a:pt x="13176" y="6113"/>
                    <a:pt x="13072" y="6113"/>
                  </a:cubicBezTo>
                  <a:cubicBezTo>
                    <a:pt x="13176" y="6113"/>
                    <a:pt x="13176" y="6113"/>
                    <a:pt x="13176" y="5909"/>
                  </a:cubicBezTo>
                  <a:cubicBezTo>
                    <a:pt x="13176" y="6113"/>
                    <a:pt x="12967" y="6113"/>
                    <a:pt x="12967" y="5909"/>
                  </a:cubicBezTo>
                  <a:cubicBezTo>
                    <a:pt x="12967" y="5909"/>
                    <a:pt x="12863" y="5909"/>
                    <a:pt x="12863" y="5909"/>
                  </a:cubicBezTo>
                  <a:cubicBezTo>
                    <a:pt x="12967" y="5909"/>
                    <a:pt x="13072" y="5909"/>
                    <a:pt x="13072" y="5706"/>
                  </a:cubicBezTo>
                  <a:cubicBezTo>
                    <a:pt x="13072" y="5706"/>
                    <a:pt x="13072" y="5706"/>
                    <a:pt x="13072" y="5706"/>
                  </a:cubicBezTo>
                  <a:cubicBezTo>
                    <a:pt x="13072" y="5706"/>
                    <a:pt x="13176" y="5909"/>
                    <a:pt x="13176" y="5706"/>
                  </a:cubicBezTo>
                  <a:cubicBezTo>
                    <a:pt x="13281" y="5706"/>
                    <a:pt x="13176" y="5706"/>
                    <a:pt x="13176" y="5706"/>
                  </a:cubicBezTo>
                  <a:cubicBezTo>
                    <a:pt x="13176" y="5502"/>
                    <a:pt x="13176" y="5502"/>
                    <a:pt x="13072" y="5298"/>
                  </a:cubicBezTo>
                  <a:cubicBezTo>
                    <a:pt x="13176" y="5298"/>
                    <a:pt x="13176" y="5298"/>
                    <a:pt x="13176" y="5094"/>
                  </a:cubicBezTo>
                  <a:cubicBezTo>
                    <a:pt x="13281" y="5094"/>
                    <a:pt x="13176" y="5094"/>
                    <a:pt x="13176" y="4891"/>
                  </a:cubicBezTo>
                  <a:cubicBezTo>
                    <a:pt x="13176" y="4891"/>
                    <a:pt x="13072" y="4891"/>
                    <a:pt x="13072" y="4891"/>
                  </a:cubicBezTo>
                  <a:cubicBezTo>
                    <a:pt x="12967" y="4891"/>
                    <a:pt x="12759" y="4891"/>
                    <a:pt x="12759" y="5094"/>
                  </a:cubicBezTo>
                  <a:cubicBezTo>
                    <a:pt x="12759" y="5094"/>
                    <a:pt x="12759" y="5094"/>
                    <a:pt x="12759" y="5094"/>
                  </a:cubicBezTo>
                  <a:cubicBezTo>
                    <a:pt x="12654" y="5094"/>
                    <a:pt x="12654" y="5094"/>
                    <a:pt x="12550" y="5298"/>
                  </a:cubicBezTo>
                  <a:cubicBezTo>
                    <a:pt x="12446" y="5298"/>
                    <a:pt x="12341" y="5502"/>
                    <a:pt x="12550" y="5502"/>
                  </a:cubicBezTo>
                  <a:cubicBezTo>
                    <a:pt x="12446" y="5502"/>
                    <a:pt x="12446" y="5502"/>
                    <a:pt x="12446" y="5502"/>
                  </a:cubicBezTo>
                  <a:cubicBezTo>
                    <a:pt x="12446" y="5502"/>
                    <a:pt x="12237" y="5706"/>
                    <a:pt x="12237" y="5706"/>
                  </a:cubicBezTo>
                  <a:cubicBezTo>
                    <a:pt x="12237" y="5909"/>
                    <a:pt x="12237" y="5909"/>
                    <a:pt x="12341" y="5909"/>
                  </a:cubicBezTo>
                  <a:cubicBezTo>
                    <a:pt x="12341" y="5909"/>
                    <a:pt x="12341" y="5909"/>
                    <a:pt x="12446" y="5909"/>
                  </a:cubicBezTo>
                  <a:cubicBezTo>
                    <a:pt x="12446" y="6113"/>
                    <a:pt x="12446" y="5909"/>
                    <a:pt x="12446" y="5909"/>
                  </a:cubicBezTo>
                  <a:cubicBezTo>
                    <a:pt x="12550" y="5909"/>
                    <a:pt x="12550" y="6113"/>
                    <a:pt x="12550" y="6113"/>
                  </a:cubicBezTo>
                  <a:cubicBezTo>
                    <a:pt x="12550" y="6113"/>
                    <a:pt x="12654" y="6113"/>
                    <a:pt x="12654" y="6113"/>
                  </a:cubicBezTo>
                  <a:cubicBezTo>
                    <a:pt x="12654" y="6113"/>
                    <a:pt x="12654" y="6113"/>
                    <a:pt x="12654" y="6113"/>
                  </a:cubicBezTo>
                  <a:cubicBezTo>
                    <a:pt x="12654" y="6113"/>
                    <a:pt x="12654" y="6113"/>
                    <a:pt x="12654" y="6113"/>
                  </a:cubicBezTo>
                  <a:cubicBezTo>
                    <a:pt x="12654" y="6113"/>
                    <a:pt x="12550" y="6113"/>
                    <a:pt x="12550" y="6113"/>
                  </a:cubicBezTo>
                  <a:cubicBezTo>
                    <a:pt x="12550" y="6113"/>
                    <a:pt x="12654" y="6113"/>
                    <a:pt x="12654" y="6113"/>
                  </a:cubicBezTo>
                  <a:cubicBezTo>
                    <a:pt x="12550" y="6113"/>
                    <a:pt x="12446" y="6113"/>
                    <a:pt x="12446" y="6317"/>
                  </a:cubicBezTo>
                  <a:cubicBezTo>
                    <a:pt x="12446" y="6317"/>
                    <a:pt x="12446" y="6317"/>
                    <a:pt x="12446" y="6317"/>
                  </a:cubicBezTo>
                  <a:cubicBezTo>
                    <a:pt x="12446" y="6317"/>
                    <a:pt x="12341" y="6317"/>
                    <a:pt x="12341" y="6521"/>
                  </a:cubicBezTo>
                  <a:cubicBezTo>
                    <a:pt x="12341" y="6521"/>
                    <a:pt x="12550" y="6113"/>
                    <a:pt x="12446" y="6521"/>
                  </a:cubicBezTo>
                  <a:cubicBezTo>
                    <a:pt x="12446" y="6521"/>
                    <a:pt x="12446" y="6521"/>
                    <a:pt x="12446" y="6521"/>
                  </a:cubicBezTo>
                  <a:cubicBezTo>
                    <a:pt x="12341" y="6521"/>
                    <a:pt x="12237" y="6725"/>
                    <a:pt x="12133" y="6725"/>
                  </a:cubicBezTo>
                  <a:cubicBezTo>
                    <a:pt x="12028" y="6928"/>
                    <a:pt x="11924" y="6725"/>
                    <a:pt x="11820" y="6928"/>
                  </a:cubicBezTo>
                  <a:cubicBezTo>
                    <a:pt x="11820" y="7132"/>
                    <a:pt x="11820" y="7336"/>
                    <a:pt x="11715" y="7336"/>
                  </a:cubicBezTo>
                  <a:cubicBezTo>
                    <a:pt x="11611" y="7336"/>
                    <a:pt x="11611" y="7336"/>
                    <a:pt x="11507" y="7336"/>
                  </a:cubicBezTo>
                  <a:cubicBezTo>
                    <a:pt x="11507" y="7540"/>
                    <a:pt x="11611" y="7540"/>
                    <a:pt x="11507" y="7540"/>
                  </a:cubicBezTo>
                  <a:cubicBezTo>
                    <a:pt x="11507" y="7540"/>
                    <a:pt x="11507" y="7336"/>
                    <a:pt x="11507" y="7336"/>
                  </a:cubicBezTo>
                  <a:cubicBezTo>
                    <a:pt x="11507" y="7336"/>
                    <a:pt x="11507" y="7336"/>
                    <a:pt x="11611" y="7336"/>
                  </a:cubicBezTo>
                  <a:cubicBezTo>
                    <a:pt x="11611" y="7336"/>
                    <a:pt x="11611" y="7336"/>
                    <a:pt x="11715" y="7336"/>
                  </a:cubicBezTo>
                  <a:cubicBezTo>
                    <a:pt x="11715" y="7336"/>
                    <a:pt x="11715" y="7336"/>
                    <a:pt x="11715" y="7336"/>
                  </a:cubicBezTo>
                  <a:cubicBezTo>
                    <a:pt x="11715" y="7336"/>
                    <a:pt x="11715" y="7132"/>
                    <a:pt x="11715" y="7132"/>
                  </a:cubicBezTo>
                  <a:cubicBezTo>
                    <a:pt x="11715" y="7132"/>
                    <a:pt x="11611" y="7132"/>
                    <a:pt x="11611" y="7132"/>
                  </a:cubicBezTo>
                  <a:cubicBezTo>
                    <a:pt x="11611" y="6928"/>
                    <a:pt x="11820" y="6928"/>
                    <a:pt x="11924" y="6725"/>
                  </a:cubicBezTo>
                  <a:cubicBezTo>
                    <a:pt x="11820" y="6725"/>
                    <a:pt x="11715" y="6725"/>
                    <a:pt x="11715" y="6725"/>
                  </a:cubicBezTo>
                  <a:cubicBezTo>
                    <a:pt x="11715" y="6725"/>
                    <a:pt x="11715" y="6725"/>
                    <a:pt x="11820" y="6725"/>
                  </a:cubicBezTo>
                  <a:cubicBezTo>
                    <a:pt x="11820" y="6725"/>
                    <a:pt x="11715" y="6725"/>
                    <a:pt x="11715" y="6725"/>
                  </a:cubicBezTo>
                  <a:cubicBezTo>
                    <a:pt x="11715" y="6725"/>
                    <a:pt x="11715" y="6521"/>
                    <a:pt x="11611" y="6521"/>
                  </a:cubicBezTo>
                  <a:cubicBezTo>
                    <a:pt x="11611" y="6521"/>
                    <a:pt x="11507" y="6521"/>
                    <a:pt x="11507" y="6725"/>
                  </a:cubicBezTo>
                  <a:cubicBezTo>
                    <a:pt x="11507" y="6725"/>
                    <a:pt x="11402" y="6725"/>
                    <a:pt x="11402" y="6725"/>
                  </a:cubicBezTo>
                  <a:cubicBezTo>
                    <a:pt x="11402" y="6725"/>
                    <a:pt x="11402" y="6725"/>
                    <a:pt x="11402" y="6725"/>
                  </a:cubicBezTo>
                  <a:cubicBezTo>
                    <a:pt x="11402" y="6725"/>
                    <a:pt x="11298" y="6725"/>
                    <a:pt x="11402" y="6928"/>
                  </a:cubicBezTo>
                  <a:cubicBezTo>
                    <a:pt x="11402" y="6928"/>
                    <a:pt x="11402" y="6725"/>
                    <a:pt x="11507" y="6928"/>
                  </a:cubicBezTo>
                  <a:cubicBezTo>
                    <a:pt x="11611" y="6928"/>
                    <a:pt x="11402" y="7132"/>
                    <a:pt x="11298" y="6928"/>
                  </a:cubicBezTo>
                  <a:cubicBezTo>
                    <a:pt x="11298" y="6928"/>
                    <a:pt x="11298" y="6725"/>
                    <a:pt x="11298" y="6725"/>
                  </a:cubicBezTo>
                  <a:cubicBezTo>
                    <a:pt x="11298" y="6725"/>
                    <a:pt x="11298" y="6928"/>
                    <a:pt x="11298" y="6928"/>
                  </a:cubicBezTo>
                  <a:cubicBezTo>
                    <a:pt x="11194" y="6928"/>
                    <a:pt x="11089" y="6928"/>
                    <a:pt x="10985" y="6928"/>
                  </a:cubicBezTo>
                  <a:cubicBezTo>
                    <a:pt x="10881" y="6928"/>
                    <a:pt x="10672" y="6928"/>
                    <a:pt x="10567" y="6928"/>
                  </a:cubicBezTo>
                  <a:cubicBezTo>
                    <a:pt x="10463" y="6928"/>
                    <a:pt x="10463" y="6928"/>
                    <a:pt x="10463" y="6928"/>
                  </a:cubicBezTo>
                  <a:cubicBezTo>
                    <a:pt x="10359" y="6928"/>
                    <a:pt x="10359" y="6725"/>
                    <a:pt x="10359" y="6725"/>
                  </a:cubicBezTo>
                  <a:cubicBezTo>
                    <a:pt x="10254" y="6725"/>
                    <a:pt x="10046" y="6928"/>
                    <a:pt x="10150" y="6725"/>
                  </a:cubicBezTo>
                  <a:cubicBezTo>
                    <a:pt x="10150" y="6725"/>
                    <a:pt x="10150" y="6725"/>
                    <a:pt x="10046" y="6725"/>
                  </a:cubicBezTo>
                  <a:cubicBezTo>
                    <a:pt x="10046" y="6725"/>
                    <a:pt x="10046" y="6725"/>
                    <a:pt x="10046" y="6725"/>
                  </a:cubicBezTo>
                  <a:cubicBezTo>
                    <a:pt x="9941" y="6725"/>
                    <a:pt x="10046" y="6521"/>
                    <a:pt x="10046" y="6521"/>
                  </a:cubicBezTo>
                  <a:cubicBezTo>
                    <a:pt x="10046" y="6317"/>
                    <a:pt x="10046" y="6317"/>
                    <a:pt x="9941" y="6317"/>
                  </a:cubicBezTo>
                  <a:cubicBezTo>
                    <a:pt x="9733" y="6521"/>
                    <a:pt x="9524" y="6521"/>
                    <a:pt x="9315" y="6725"/>
                  </a:cubicBezTo>
                  <a:cubicBezTo>
                    <a:pt x="9420" y="6928"/>
                    <a:pt x="9524" y="6725"/>
                    <a:pt x="9628" y="6725"/>
                  </a:cubicBezTo>
                  <a:cubicBezTo>
                    <a:pt x="9628" y="6725"/>
                    <a:pt x="9733" y="6725"/>
                    <a:pt x="9837" y="6725"/>
                  </a:cubicBezTo>
                  <a:cubicBezTo>
                    <a:pt x="9837" y="6521"/>
                    <a:pt x="9941" y="6521"/>
                    <a:pt x="10046" y="6521"/>
                  </a:cubicBezTo>
                  <a:cubicBezTo>
                    <a:pt x="9837" y="6725"/>
                    <a:pt x="9628" y="6725"/>
                    <a:pt x="9420" y="6928"/>
                  </a:cubicBezTo>
                  <a:cubicBezTo>
                    <a:pt x="9315" y="6928"/>
                    <a:pt x="9315" y="7132"/>
                    <a:pt x="9315" y="7336"/>
                  </a:cubicBezTo>
                  <a:cubicBezTo>
                    <a:pt x="9211" y="7336"/>
                    <a:pt x="9107" y="7336"/>
                    <a:pt x="9107" y="7743"/>
                  </a:cubicBezTo>
                  <a:cubicBezTo>
                    <a:pt x="9107" y="7540"/>
                    <a:pt x="9107" y="7336"/>
                    <a:pt x="9002" y="7336"/>
                  </a:cubicBezTo>
                  <a:cubicBezTo>
                    <a:pt x="9107" y="7336"/>
                    <a:pt x="9211" y="7336"/>
                    <a:pt x="9211" y="7336"/>
                  </a:cubicBezTo>
                  <a:cubicBezTo>
                    <a:pt x="9211" y="7336"/>
                    <a:pt x="9107" y="7132"/>
                    <a:pt x="9211" y="7132"/>
                  </a:cubicBezTo>
                  <a:cubicBezTo>
                    <a:pt x="9107" y="7132"/>
                    <a:pt x="9107" y="7132"/>
                    <a:pt x="9107" y="7132"/>
                  </a:cubicBezTo>
                  <a:cubicBezTo>
                    <a:pt x="9107" y="7132"/>
                    <a:pt x="9107" y="7132"/>
                    <a:pt x="9107" y="6928"/>
                  </a:cubicBezTo>
                  <a:cubicBezTo>
                    <a:pt x="9002" y="6928"/>
                    <a:pt x="9002" y="6928"/>
                    <a:pt x="9002" y="6928"/>
                  </a:cubicBezTo>
                  <a:cubicBezTo>
                    <a:pt x="8794" y="6928"/>
                    <a:pt x="8689" y="6928"/>
                    <a:pt x="8481" y="6928"/>
                  </a:cubicBezTo>
                  <a:cubicBezTo>
                    <a:pt x="8376" y="6928"/>
                    <a:pt x="8272" y="6928"/>
                    <a:pt x="8063" y="6928"/>
                  </a:cubicBezTo>
                  <a:cubicBezTo>
                    <a:pt x="8063" y="6928"/>
                    <a:pt x="7959" y="6928"/>
                    <a:pt x="7854" y="6928"/>
                  </a:cubicBezTo>
                  <a:cubicBezTo>
                    <a:pt x="8063" y="6725"/>
                    <a:pt x="8167" y="6725"/>
                    <a:pt x="8272" y="6725"/>
                  </a:cubicBezTo>
                  <a:cubicBezTo>
                    <a:pt x="8272" y="6521"/>
                    <a:pt x="8272" y="6521"/>
                    <a:pt x="8272" y="6521"/>
                  </a:cubicBezTo>
                  <a:cubicBezTo>
                    <a:pt x="8167" y="6317"/>
                    <a:pt x="8063" y="6317"/>
                    <a:pt x="7959" y="6317"/>
                  </a:cubicBezTo>
                  <a:cubicBezTo>
                    <a:pt x="8063" y="6521"/>
                    <a:pt x="7750" y="6317"/>
                    <a:pt x="7646" y="6317"/>
                  </a:cubicBezTo>
                  <a:cubicBezTo>
                    <a:pt x="7541" y="6317"/>
                    <a:pt x="7541" y="6113"/>
                    <a:pt x="7437" y="6113"/>
                  </a:cubicBezTo>
                  <a:cubicBezTo>
                    <a:pt x="7437" y="6113"/>
                    <a:pt x="7437" y="6113"/>
                    <a:pt x="7333" y="6113"/>
                  </a:cubicBezTo>
                  <a:cubicBezTo>
                    <a:pt x="7333" y="6113"/>
                    <a:pt x="7333" y="6113"/>
                    <a:pt x="7333" y="6113"/>
                  </a:cubicBezTo>
                  <a:cubicBezTo>
                    <a:pt x="7228" y="5909"/>
                    <a:pt x="7020" y="5909"/>
                    <a:pt x="6915" y="5909"/>
                  </a:cubicBezTo>
                  <a:cubicBezTo>
                    <a:pt x="6811" y="5909"/>
                    <a:pt x="6707" y="6113"/>
                    <a:pt x="6498" y="6113"/>
                  </a:cubicBezTo>
                  <a:cubicBezTo>
                    <a:pt x="6602" y="6113"/>
                    <a:pt x="6602" y="6113"/>
                    <a:pt x="6707" y="5909"/>
                  </a:cubicBezTo>
                  <a:cubicBezTo>
                    <a:pt x="6602" y="5909"/>
                    <a:pt x="6707" y="5909"/>
                    <a:pt x="6707" y="5706"/>
                  </a:cubicBezTo>
                  <a:cubicBezTo>
                    <a:pt x="6707" y="5706"/>
                    <a:pt x="6602" y="5706"/>
                    <a:pt x="6602" y="5706"/>
                  </a:cubicBezTo>
                  <a:cubicBezTo>
                    <a:pt x="6602" y="5909"/>
                    <a:pt x="6602" y="5909"/>
                    <a:pt x="6602" y="5909"/>
                  </a:cubicBezTo>
                  <a:cubicBezTo>
                    <a:pt x="6602" y="5909"/>
                    <a:pt x="6498" y="5909"/>
                    <a:pt x="6394" y="5909"/>
                  </a:cubicBezTo>
                  <a:cubicBezTo>
                    <a:pt x="6394" y="6113"/>
                    <a:pt x="6394" y="6113"/>
                    <a:pt x="6289" y="6113"/>
                  </a:cubicBezTo>
                  <a:cubicBezTo>
                    <a:pt x="6081" y="5909"/>
                    <a:pt x="6394" y="5298"/>
                    <a:pt x="6081" y="5706"/>
                  </a:cubicBezTo>
                  <a:cubicBezTo>
                    <a:pt x="6081" y="5706"/>
                    <a:pt x="6081" y="5706"/>
                    <a:pt x="6081" y="5706"/>
                  </a:cubicBezTo>
                  <a:cubicBezTo>
                    <a:pt x="6081" y="5706"/>
                    <a:pt x="6081" y="5706"/>
                    <a:pt x="6081" y="5706"/>
                  </a:cubicBezTo>
                  <a:cubicBezTo>
                    <a:pt x="6081" y="5706"/>
                    <a:pt x="6081" y="5706"/>
                    <a:pt x="6185" y="5706"/>
                  </a:cubicBezTo>
                  <a:cubicBezTo>
                    <a:pt x="5976" y="5706"/>
                    <a:pt x="5872" y="5909"/>
                    <a:pt x="5663" y="5909"/>
                  </a:cubicBezTo>
                  <a:cubicBezTo>
                    <a:pt x="5767" y="5909"/>
                    <a:pt x="5767" y="5909"/>
                    <a:pt x="5767" y="5909"/>
                  </a:cubicBezTo>
                  <a:cubicBezTo>
                    <a:pt x="5559" y="5909"/>
                    <a:pt x="5350" y="6113"/>
                    <a:pt x="5141" y="6317"/>
                  </a:cubicBezTo>
                  <a:cubicBezTo>
                    <a:pt x="5141" y="6113"/>
                    <a:pt x="5246" y="6113"/>
                    <a:pt x="5246" y="6113"/>
                  </a:cubicBezTo>
                  <a:cubicBezTo>
                    <a:pt x="5141" y="6113"/>
                    <a:pt x="5141" y="6113"/>
                    <a:pt x="5141" y="6113"/>
                  </a:cubicBezTo>
                  <a:cubicBezTo>
                    <a:pt x="5141" y="6113"/>
                    <a:pt x="5141" y="6113"/>
                    <a:pt x="5141" y="6113"/>
                  </a:cubicBezTo>
                  <a:cubicBezTo>
                    <a:pt x="5037" y="6113"/>
                    <a:pt x="4724" y="6113"/>
                    <a:pt x="4724" y="6317"/>
                  </a:cubicBezTo>
                  <a:cubicBezTo>
                    <a:pt x="4724" y="6317"/>
                    <a:pt x="4724" y="6317"/>
                    <a:pt x="4724" y="6317"/>
                  </a:cubicBezTo>
                  <a:cubicBezTo>
                    <a:pt x="4724" y="6521"/>
                    <a:pt x="4620" y="6317"/>
                    <a:pt x="4515" y="6317"/>
                  </a:cubicBezTo>
                  <a:cubicBezTo>
                    <a:pt x="4515" y="6521"/>
                    <a:pt x="4620" y="6521"/>
                    <a:pt x="4620" y="6521"/>
                  </a:cubicBezTo>
                  <a:cubicBezTo>
                    <a:pt x="4620" y="6521"/>
                    <a:pt x="4515" y="6521"/>
                    <a:pt x="4515" y="6521"/>
                  </a:cubicBezTo>
                  <a:cubicBezTo>
                    <a:pt x="4620" y="6317"/>
                    <a:pt x="4724" y="6317"/>
                    <a:pt x="4724" y="6317"/>
                  </a:cubicBezTo>
                  <a:cubicBezTo>
                    <a:pt x="4933" y="6317"/>
                    <a:pt x="5037" y="6113"/>
                    <a:pt x="5141" y="6113"/>
                  </a:cubicBezTo>
                  <a:cubicBezTo>
                    <a:pt x="5246" y="6113"/>
                    <a:pt x="5663" y="5909"/>
                    <a:pt x="5767" y="5706"/>
                  </a:cubicBezTo>
                  <a:cubicBezTo>
                    <a:pt x="5454" y="5706"/>
                    <a:pt x="5246" y="5909"/>
                    <a:pt x="5037" y="5909"/>
                  </a:cubicBezTo>
                  <a:cubicBezTo>
                    <a:pt x="5037" y="5909"/>
                    <a:pt x="5037" y="5909"/>
                    <a:pt x="5037" y="5909"/>
                  </a:cubicBezTo>
                  <a:cubicBezTo>
                    <a:pt x="4828" y="6113"/>
                    <a:pt x="4724" y="6113"/>
                    <a:pt x="4515" y="6113"/>
                  </a:cubicBezTo>
                  <a:cubicBezTo>
                    <a:pt x="4620" y="6113"/>
                    <a:pt x="4620" y="6113"/>
                    <a:pt x="4724" y="6113"/>
                  </a:cubicBezTo>
                  <a:cubicBezTo>
                    <a:pt x="4620" y="5909"/>
                    <a:pt x="4620" y="6113"/>
                    <a:pt x="4620" y="5909"/>
                  </a:cubicBezTo>
                  <a:cubicBezTo>
                    <a:pt x="4620" y="5909"/>
                    <a:pt x="4620" y="6113"/>
                    <a:pt x="4515" y="6113"/>
                  </a:cubicBezTo>
                  <a:cubicBezTo>
                    <a:pt x="4515" y="6113"/>
                    <a:pt x="4411" y="6113"/>
                    <a:pt x="4411" y="6113"/>
                  </a:cubicBezTo>
                  <a:cubicBezTo>
                    <a:pt x="4307" y="6113"/>
                    <a:pt x="4202" y="6113"/>
                    <a:pt x="4098" y="6317"/>
                  </a:cubicBezTo>
                  <a:cubicBezTo>
                    <a:pt x="4202" y="6317"/>
                    <a:pt x="4202" y="6317"/>
                    <a:pt x="4202" y="6317"/>
                  </a:cubicBezTo>
                  <a:cubicBezTo>
                    <a:pt x="4098" y="6317"/>
                    <a:pt x="4098" y="6317"/>
                    <a:pt x="4098" y="6317"/>
                  </a:cubicBezTo>
                  <a:cubicBezTo>
                    <a:pt x="4202" y="6317"/>
                    <a:pt x="4202" y="6521"/>
                    <a:pt x="4098" y="6521"/>
                  </a:cubicBezTo>
                  <a:cubicBezTo>
                    <a:pt x="3994" y="6521"/>
                    <a:pt x="3889" y="6317"/>
                    <a:pt x="3785" y="6317"/>
                  </a:cubicBezTo>
                  <a:cubicBezTo>
                    <a:pt x="3681" y="6317"/>
                    <a:pt x="3681" y="6317"/>
                    <a:pt x="3681" y="6113"/>
                  </a:cubicBezTo>
                  <a:cubicBezTo>
                    <a:pt x="3576" y="6113"/>
                    <a:pt x="3681" y="6113"/>
                    <a:pt x="3576" y="6113"/>
                  </a:cubicBezTo>
                  <a:cubicBezTo>
                    <a:pt x="3576" y="6113"/>
                    <a:pt x="3472" y="6113"/>
                    <a:pt x="3472" y="6113"/>
                  </a:cubicBezTo>
                  <a:cubicBezTo>
                    <a:pt x="3367" y="5909"/>
                    <a:pt x="3367" y="5909"/>
                    <a:pt x="3263" y="6113"/>
                  </a:cubicBezTo>
                  <a:cubicBezTo>
                    <a:pt x="3159" y="6317"/>
                    <a:pt x="3054" y="6521"/>
                    <a:pt x="2950" y="6521"/>
                  </a:cubicBezTo>
                  <a:cubicBezTo>
                    <a:pt x="2220" y="7743"/>
                    <a:pt x="1489" y="8966"/>
                    <a:pt x="759" y="9985"/>
                  </a:cubicBezTo>
                  <a:cubicBezTo>
                    <a:pt x="550" y="10392"/>
                    <a:pt x="446" y="10596"/>
                    <a:pt x="237" y="11004"/>
                  </a:cubicBezTo>
                  <a:cubicBezTo>
                    <a:pt x="237" y="11004"/>
                    <a:pt x="237" y="11004"/>
                    <a:pt x="237" y="11004"/>
                  </a:cubicBezTo>
                  <a:cubicBezTo>
                    <a:pt x="341" y="11004"/>
                    <a:pt x="341" y="11004"/>
                    <a:pt x="341" y="11004"/>
                  </a:cubicBezTo>
                  <a:cubicBezTo>
                    <a:pt x="446" y="11004"/>
                    <a:pt x="550" y="11004"/>
                    <a:pt x="654" y="11004"/>
                  </a:cubicBezTo>
                  <a:cubicBezTo>
                    <a:pt x="550" y="11004"/>
                    <a:pt x="446" y="11208"/>
                    <a:pt x="550" y="11208"/>
                  </a:cubicBezTo>
                  <a:cubicBezTo>
                    <a:pt x="550" y="11411"/>
                    <a:pt x="550" y="11411"/>
                    <a:pt x="550" y="11615"/>
                  </a:cubicBezTo>
                  <a:cubicBezTo>
                    <a:pt x="550" y="11615"/>
                    <a:pt x="550" y="11615"/>
                    <a:pt x="550" y="11819"/>
                  </a:cubicBezTo>
                  <a:cubicBezTo>
                    <a:pt x="654" y="11819"/>
                    <a:pt x="863" y="11615"/>
                    <a:pt x="967" y="11411"/>
                  </a:cubicBezTo>
                  <a:cubicBezTo>
                    <a:pt x="967" y="11411"/>
                    <a:pt x="1072" y="11411"/>
                    <a:pt x="1176" y="11411"/>
                  </a:cubicBezTo>
                  <a:cubicBezTo>
                    <a:pt x="1176" y="11208"/>
                    <a:pt x="1281" y="11208"/>
                    <a:pt x="1281" y="11208"/>
                  </a:cubicBezTo>
                  <a:cubicBezTo>
                    <a:pt x="1281" y="11411"/>
                    <a:pt x="1281" y="11411"/>
                    <a:pt x="1281" y="11411"/>
                  </a:cubicBezTo>
                  <a:cubicBezTo>
                    <a:pt x="1281" y="11411"/>
                    <a:pt x="1281" y="11615"/>
                    <a:pt x="1281" y="11615"/>
                  </a:cubicBezTo>
                  <a:cubicBezTo>
                    <a:pt x="1281" y="11615"/>
                    <a:pt x="1281" y="11615"/>
                    <a:pt x="1281" y="11615"/>
                  </a:cubicBezTo>
                  <a:cubicBezTo>
                    <a:pt x="1281" y="11615"/>
                    <a:pt x="1281" y="11819"/>
                    <a:pt x="1281" y="11819"/>
                  </a:cubicBezTo>
                  <a:cubicBezTo>
                    <a:pt x="1281" y="11819"/>
                    <a:pt x="1281" y="11819"/>
                    <a:pt x="1281" y="12023"/>
                  </a:cubicBezTo>
                  <a:cubicBezTo>
                    <a:pt x="1281" y="12023"/>
                    <a:pt x="1281" y="12226"/>
                    <a:pt x="1281" y="12226"/>
                  </a:cubicBezTo>
                  <a:cubicBezTo>
                    <a:pt x="1281" y="12430"/>
                    <a:pt x="1281" y="12838"/>
                    <a:pt x="1176" y="12838"/>
                  </a:cubicBezTo>
                  <a:cubicBezTo>
                    <a:pt x="1176" y="12838"/>
                    <a:pt x="1176" y="12838"/>
                    <a:pt x="1176" y="12838"/>
                  </a:cubicBezTo>
                  <a:cubicBezTo>
                    <a:pt x="1176" y="12838"/>
                    <a:pt x="1176" y="12838"/>
                    <a:pt x="1176" y="12838"/>
                  </a:cubicBezTo>
                  <a:cubicBezTo>
                    <a:pt x="1176" y="12838"/>
                    <a:pt x="1176" y="12838"/>
                    <a:pt x="1176" y="13042"/>
                  </a:cubicBezTo>
                  <a:cubicBezTo>
                    <a:pt x="1176" y="13042"/>
                    <a:pt x="1176" y="13042"/>
                    <a:pt x="1176" y="13042"/>
                  </a:cubicBezTo>
                  <a:cubicBezTo>
                    <a:pt x="1176" y="13042"/>
                    <a:pt x="1281" y="13245"/>
                    <a:pt x="1281" y="13245"/>
                  </a:cubicBezTo>
                  <a:cubicBezTo>
                    <a:pt x="1281" y="13245"/>
                    <a:pt x="1281" y="13245"/>
                    <a:pt x="1281" y="13245"/>
                  </a:cubicBezTo>
                  <a:cubicBezTo>
                    <a:pt x="1385" y="13245"/>
                    <a:pt x="1385" y="13449"/>
                    <a:pt x="1385" y="13245"/>
                  </a:cubicBezTo>
                  <a:cubicBezTo>
                    <a:pt x="1385" y="13653"/>
                    <a:pt x="1176" y="13653"/>
                    <a:pt x="1072" y="13857"/>
                  </a:cubicBezTo>
                  <a:cubicBezTo>
                    <a:pt x="1176" y="13857"/>
                    <a:pt x="1281" y="13653"/>
                    <a:pt x="1281" y="13653"/>
                  </a:cubicBezTo>
                  <a:cubicBezTo>
                    <a:pt x="1281" y="13653"/>
                    <a:pt x="1281" y="13653"/>
                    <a:pt x="1281" y="13653"/>
                  </a:cubicBezTo>
                  <a:cubicBezTo>
                    <a:pt x="1281" y="13653"/>
                    <a:pt x="1281" y="13653"/>
                    <a:pt x="1281" y="13653"/>
                  </a:cubicBezTo>
                  <a:cubicBezTo>
                    <a:pt x="1176" y="13857"/>
                    <a:pt x="1072" y="14060"/>
                    <a:pt x="967" y="14264"/>
                  </a:cubicBezTo>
                  <a:cubicBezTo>
                    <a:pt x="759" y="14264"/>
                    <a:pt x="863" y="14468"/>
                    <a:pt x="967" y="14468"/>
                  </a:cubicBezTo>
                  <a:cubicBezTo>
                    <a:pt x="967" y="14468"/>
                    <a:pt x="550" y="14672"/>
                    <a:pt x="759" y="14875"/>
                  </a:cubicBezTo>
                  <a:cubicBezTo>
                    <a:pt x="759" y="14875"/>
                    <a:pt x="759" y="14875"/>
                    <a:pt x="759" y="14875"/>
                  </a:cubicBezTo>
                  <a:cubicBezTo>
                    <a:pt x="863" y="14875"/>
                    <a:pt x="967" y="14672"/>
                    <a:pt x="1176" y="14672"/>
                  </a:cubicBezTo>
                  <a:cubicBezTo>
                    <a:pt x="1176" y="14672"/>
                    <a:pt x="1176" y="14672"/>
                    <a:pt x="1176" y="14672"/>
                  </a:cubicBezTo>
                  <a:cubicBezTo>
                    <a:pt x="1072" y="14672"/>
                    <a:pt x="967" y="14672"/>
                    <a:pt x="1072" y="14875"/>
                  </a:cubicBezTo>
                  <a:cubicBezTo>
                    <a:pt x="1072" y="14875"/>
                    <a:pt x="1176" y="14672"/>
                    <a:pt x="1176" y="14875"/>
                  </a:cubicBezTo>
                  <a:cubicBezTo>
                    <a:pt x="1072" y="14875"/>
                    <a:pt x="1072" y="14875"/>
                    <a:pt x="967" y="14875"/>
                  </a:cubicBezTo>
                  <a:cubicBezTo>
                    <a:pt x="967" y="14672"/>
                    <a:pt x="967" y="14672"/>
                    <a:pt x="1072" y="14672"/>
                  </a:cubicBezTo>
                  <a:cubicBezTo>
                    <a:pt x="967" y="14672"/>
                    <a:pt x="863" y="14875"/>
                    <a:pt x="863" y="14875"/>
                  </a:cubicBezTo>
                  <a:cubicBezTo>
                    <a:pt x="1072" y="14875"/>
                    <a:pt x="759" y="15283"/>
                    <a:pt x="967" y="15079"/>
                  </a:cubicBezTo>
                  <a:cubicBezTo>
                    <a:pt x="967" y="15283"/>
                    <a:pt x="863" y="15283"/>
                    <a:pt x="863" y="15487"/>
                  </a:cubicBezTo>
                  <a:cubicBezTo>
                    <a:pt x="863" y="15487"/>
                    <a:pt x="863" y="15487"/>
                    <a:pt x="967" y="15283"/>
                  </a:cubicBezTo>
                  <a:cubicBezTo>
                    <a:pt x="863" y="15487"/>
                    <a:pt x="863" y="15487"/>
                    <a:pt x="863" y="15487"/>
                  </a:cubicBezTo>
                  <a:cubicBezTo>
                    <a:pt x="759" y="15487"/>
                    <a:pt x="759" y="15487"/>
                    <a:pt x="759" y="15691"/>
                  </a:cubicBezTo>
                  <a:cubicBezTo>
                    <a:pt x="759" y="15691"/>
                    <a:pt x="759" y="15691"/>
                    <a:pt x="759" y="15894"/>
                  </a:cubicBezTo>
                  <a:cubicBezTo>
                    <a:pt x="863" y="15691"/>
                    <a:pt x="1072" y="15487"/>
                    <a:pt x="1281" y="15283"/>
                  </a:cubicBezTo>
                  <a:cubicBezTo>
                    <a:pt x="1176" y="15283"/>
                    <a:pt x="1072" y="15283"/>
                    <a:pt x="1072" y="15487"/>
                  </a:cubicBezTo>
                  <a:cubicBezTo>
                    <a:pt x="1072" y="15487"/>
                    <a:pt x="1072" y="15691"/>
                    <a:pt x="1072" y="15691"/>
                  </a:cubicBezTo>
                  <a:cubicBezTo>
                    <a:pt x="1072" y="15487"/>
                    <a:pt x="1072" y="15487"/>
                    <a:pt x="1072" y="15487"/>
                  </a:cubicBezTo>
                  <a:cubicBezTo>
                    <a:pt x="967" y="15487"/>
                    <a:pt x="863" y="15487"/>
                    <a:pt x="863" y="15691"/>
                  </a:cubicBezTo>
                  <a:cubicBezTo>
                    <a:pt x="863" y="15691"/>
                    <a:pt x="863" y="15691"/>
                    <a:pt x="863" y="15691"/>
                  </a:cubicBezTo>
                  <a:cubicBezTo>
                    <a:pt x="759" y="15691"/>
                    <a:pt x="759" y="15894"/>
                    <a:pt x="759" y="15894"/>
                  </a:cubicBezTo>
                  <a:cubicBezTo>
                    <a:pt x="759" y="15894"/>
                    <a:pt x="863" y="15894"/>
                    <a:pt x="863" y="15894"/>
                  </a:cubicBezTo>
                  <a:cubicBezTo>
                    <a:pt x="863" y="15894"/>
                    <a:pt x="967" y="15894"/>
                    <a:pt x="1072" y="15894"/>
                  </a:cubicBezTo>
                  <a:cubicBezTo>
                    <a:pt x="967" y="15894"/>
                    <a:pt x="759" y="15894"/>
                    <a:pt x="654" y="16098"/>
                  </a:cubicBezTo>
                  <a:cubicBezTo>
                    <a:pt x="550" y="16302"/>
                    <a:pt x="863" y="16302"/>
                    <a:pt x="863" y="16302"/>
                  </a:cubicBezTo>
                  <a:cubicBezTo>
                    <a:pt x="863" y="16302"/>
                    <a:pt x="863" y="16302"/>
                    <a:pt x="863" y="16302"/>
                  </a:cubicBezTo>
                  <a:cubicBezTo>
                    <a:pt x="863" y="16302"/>
                    <a:pt x="863" y="16302"/>
                    <a:pt x="863" y="16302"/>
                  </a:cubicBezTo>
                  <a:cubicBezTo>
                    <a:pt x="863" y="16302"/>
                    <a:pt x="863" y="16506"/>
                    <a:pt x="863" y="16506"/>
                  </a:cubicBezTo>
                  <a:cubicBezTo>
                    <a:pt x="863" y="16506"/>
                    <a:pt x="967" y="16506"/>
                    <a:pt x="967" y="16506"/>
                  </a:cubicBezTo>
                  <a:cubicBezTo>
                    <a:pt x="967" y="16506"/>
                    <a:pt x="863" y="16506"/>
                    <a:pt x="759" y="16506"/>
                  </a:cubicBezTo>
                  <a:cubicBezTo>
                    <a:pt x="863" y="16506"/>
                    <a:pt x="967" y="16709"/>
                    <a:pt x="1072" y="16506"/>
                  </a:cubicBezTo>
                  <a:cubicBezTo>
                    <a:pt x="1072" y="16506"/>
                    <a:pt x="1072" y="16506"/>
                    <a:pt x="967" y="16506"/>
                  </a:cubicBezTo>
                  <a:cubicBezTo>
                    <a:pt x="1072" y="16709"/>
                    <a:pt x="1176" y="16506"/>
                    <a:pt x="1281" y="16302"/>
                  </a:cubicBezTo>
                  <a:cubicBezTo>
                    <a:pt x="1176" y="16506"/>
                    <a:pt x="1176" y="16506"/>
                    <a:pt x="1072" y="16709"/>
                  </a:cubicBezTo>
                  <a:cubicBezTo>
                    <a:pt x="1072" y="16709"/>
                    <a:pt x="1072" y="16913"/>
                    <a:pt x="1072" y="16913"/>
                  </a:cubicBezTo>
                  <a:cubicBezTo>
                    <a:pt x="1176" y="17117"/>
                    <a:pt x="1281" y="16913"/>
                    <a:pt x="1281" y="16709"/>
                  </a:cubicBezTo>
                  <a:cubicBezTo>
                    <a:pt x="1385" y="16913"/>
                    <a:pt x="1281" y="16913"/>
                    <a:pt x="1281" y="16913"/>
                  </a:cubicBezTo>
                  <a:cubicBezTo>
                    <a:pt x="1281" y="16913"/>
                    <a:pt x="1176" y="17117"/>
                    <a:pt x="1281" y="17117"/>
                  </a:cubicBezTo>
                  <a:cubicBezTo>
                    <a:pt x="1281" y="17117"/>
                    <a:pt x="1281" y="17117"/>
                    <a:pt x="1176" y="17117"/>
                  </a:cubicBezTo>
                  <a:cubicBezTo>
                    <a:pt x="1176" y="16913"/>
                    <a:pt x="1072" y="17117"/>
                    <a:pt x="1176" y="17117"/>
                  </a:cubicBezTo>
                  <a:cubicBezTo>
                    <a:pt x="1281" y="17321"/>
                    <a:pt x="1281" y="17117"/>
                    <a:pt x="1385" y="17117"/>
                  </a:cubicBezTo>
                  <a:cubicBezTo>
                    <a:pt x="1385" y="17117"/>
                    <a:pt x="1281" y="17117"/>
                    <a:pt x="1281" y="17321"/>
                  </a:cubicBezTo>
                  <a:cubicBezTo>
                    <a:pt x="1281" y="17321"/>
                    <a:pt x="1385" y="17321"/>
                    <a:pt x="1385" y="17321"/>
                  </a:cubicBezTo>
                  <a:cubicBezTo>
                    <a:pt x="1385" y="17321"/>
                    <a:pt x="1281" y="17321"/>
                    <a:pt x="1281" y="17321"/>
                  </a:cubicBezTo>
                  <a:cubicBezTo>
                    <a:pt x="1281" y="17321"/>
                    <a:pt x="1281" y="17321"/>
                    <a:pt x="1281" y="17321"/>
                  </a:cubicBezTo>
                  <a:cubicBezTo>
                    <a:pt x="1281" y="17321"/>
                    <a:pt x="1281" y="17525"/>
                    <a:pt x="1281" y="17525"/>
                  </a:cubicBezTo>
                  <a:cubicBezTo>
                    <a:pt x="1281" y="17321"/>
                    <a:pt x="1385" y="17525"/>
                    <a:pt x="1489" y="17525"/>
                  </a:cubicBezTo>
                  <a:cubicBezTo>
                    <a:pt x="1698" y="17525"/>
                    <a:pt x="1802" y="17525"/>
                    <a:pt x="2011" y="17525"/>
                  </a:cubicBezTo>
                  <a:cubicBezTo>
                    <a:pt x="2741" y="17525"/>
                    <a:pt x="3367" y="17525"/>
                    <a:pt x="3994" y="17525"/>
                  </a:cubicBezTo>
                  <a:cubicBezTo>
                    <a:pt x="5246" y="17525"/>
                    <a:pt x="6498" y="17525"/>
                    <a:pt x="7750" y="17525"/>
                  </a:cubicBezTo>
                  <a:cubicBezTo>
                    <a:pt x="7854" y="17525"/>
                    <a:pt x="7959" y="17525"/>
                    <a:pt x="7959" y="17525"/>
                  </a:cubicBezTo>
                  <a:cubicBezTo>
                    <a:pt x="7959" y="17525"/>
                    <a:pt x="8063" y="17117"/>
                    <a:pt x="8063" y="17321"/>
                  </a:cubicBezTo>
                  <a:cubicBezTo>
                    <a:pt x="8063" y="17321"/>
                    <a:pt x="7959" y="17525"/>
                    <a:pt x="8063" y="17525"/>
                  </a:cubicBezTo>
                  <a:cubicBezTo>
                    <a:pt x="8063" y="17728"/>
                    <a:pt x="8167" y="17728"/>
                    <a:pt x="8167" y="17728"/>
                  </a:cubicBezTo>
                  <a:cubicBezTo>
                    <a:pt x="8272" y="17728"/>
                    <a:pt x="8585" y="17525"/>
                    <a:pt x="8481" y="17932"/>
                  </a:cubicBezTo>
                  <a:cubicBezTo>
                    <a:pt x="8585" y="17728"/>
                    <a:pt x="8585" y="17932"/>
                    <a:pt x="8689" y="17932"/>
                  </a:cubicBezTo>
                  <a:cubicBezTo>
                    <a:pt x="8689" y="17932"/>
                    <a:pt x="8794" y="17932"/>
                    <a:pt x="8898" y="17932"/>
                  </a:cubicBezTo>
                  <a:cubicBezTo>
                    <a:pt x="8898" y="17932"/>
                    <a:pt x="8794" y="17932"/>
                    <a:pt x="8898" y="17932"/>
                  </a:cubicBezTo>
                  <a:cubicBezTo>
                    <a:pt x="8898" y="17932"/>
                    <a:pt x="8898" y="17932"/>
                    <a:pt x="8898" y="17932"/>
                  </a:cubicBezTo>
                  <a:cubicBezTo>
                    <a:pt x="9002" y="17932"/>
                    <a:pt x="9107" y="18136"/>
                    <a:pt x="9211" y="17932"/>
                  </a:cubicBezTo>
                  <a:cubicBezTo>
                    <a:pt x="9315" y="17932"/>
                    <a:pt x="9315" y="17728"/>
                    <a:pt x="9420" y="17728"/>
                  </a:cubicBezTo>
                  <a:cubicBezTo>
                    <a:pt x="9420" y="17728"/>
                    <a:pt x="9420" y="17728"/>
                    <a:pt x="9315" y="17932"/>
                  </a:cubicBezTo>
                  <a:cubicBezTo>
                    <a:pt x="9420" y="17932"/>
                    <a:pt x="9420" y="17525"/>
                    <a:pt x="9524" y="17525"/>
                  </a:cubicBezTo>
                  <a:cubicBezTo>
                    <a:pt x="9628" y="17525"/>
                    <a:pt x="9420" y="17728"/>
                    <a:pt x="9420" y="17728"/>
                  </a:cubicBezTo>
                  <a:cubicBezTo>
                    <a:pt x="9524" y="17728"/>
                    <a:pt x="9524" y="17728"/>
                    <a:pt x="9524" y="17728"/>
                  </a:cubicBezTo>
                  <a:cubicBezTo>
                    <a:pt x="9524" y="17728"/>
                    <a:pt x="9628" y="17728"/>
                    <a:pt x="9628" y="17525"/>
                  </a:cubicBezTo>
                  <a:cubicBezTo>
                    <a:pt x="9628" y="17525"/>
                    <a:pt x="9628" y="17525"/>
                    <a:pt x="9628" y="17525"/>
                  </a:cubicBezTo>
                  <a:cubicBezTo>
                    <a:pt x="9628" y="17525"/>
                    <a:pt x="9628" y="17525"/>
                    <a:pt x="9628" y="17525"/>
                  </a:cubicBezTo>
                  <a:cubicBezTo>
                    <a:pt x="9733" y="17525"/>
                    <a:pt x="9733" y="17525"/>
                    <a:pt x="9837" y="17525"/>
                  </a:cubicBezTo>
                  <a:cubicBezTo>
                    <a:pt x="9941" y="17728"/>
                    <a:pt x="10046" y="17525"/>
                    <a:pt x="10046" y="17728"/>
                  </a:cubicBezTo>
                  <a:cubicBezTo>
                    <a:pt x="10046" y="18136"/>
                    <a:pt x="10046" y="18136"/>
                    <a:pt x="10254" y="18136"/>
                  </a:cubicBezTo>
                  <a:cubicBezTo>
                    <a:pt x="10254" y="18136"/>
                    <a:pt x="10150" y="18136"/>
                    <a:pt x="10150" y="18340"/>
                  </a:cubicBezTo>
                  <a:cubicBezTo>
                    <a:pt x="10150" y="18340"/>
                    <a:pt x="10150" y="18340"/>
                    <a:pt x="10150" y="18340"/>
                  </a:cubicBezTo>
                  <a:cubicBezTo>
                    <a:pt x="10150" y="18340"/>
                    <a:pt x="10254" y="18340"/>
                    <a:pt x="10254" y="18340"/>
                  </a:cubicBezTo>
                  <a:cubicBezTo>
                    <a:pt x="10254" y="18543"/>
                    <a:pt x="10150" y="18543"/>
                    <a:pt x="10150" y="18543"/>
                  </a:cubicBezTo>
                  <a:cubicBezTo>
                    <a:pt x="10150" y="18747"/>
                    <a:pt x="10254" y="18543"/>
                    <a:pt x="10254" y="18747"/>
                  </a:cubicBezTo>
                  <a:cubicBezTo>
                    <a:pt x="10254" y="18747"/>
                    <a:pt x="10150" y="18747"/>
                    <a:pt x="10150" y="18747"/>
                  </a:cubicBezTo>
                  <a:cubicBezTo>
                    <a:pt x="10150" y="18747"/>
                    <a:pt x="10150" y="18747"/>
                    <a:pt x="10150" y="18747"/>
                  </a:cubicBezTo>
                  <a:cubicBezTo>
                    <a:pt x="10046" y="19155"/>
                    <a:pt x="10254" y="18747"/>
                    <a:pt x="10254" y="18951"/>
                  </a:cubicBezTo>
                  <a:cubicBezTo>
                    <a:pt x="10254" y="19155"/>
                    <a:pt x="10776" y="19155"/>
                    <a:pt x="10776" y="19155"/>
                  </a:cubicBezTo>
                  <a:cubicBezTo>
                    <a:pt x="10776" y="19155"/>
                    <a:pt x="10776" y="19155"/>
                    <a:pt x="10776" y="19155"/>
                  </a:cubicBezTo>
                  <a:cubicBezTo>
                    <a:pt x="10776" y="19155"/>
                    <a:pt x="10776" y="19155"/>
                    <a:pt x="10776" y="19155"/>
                  </a:cubicBezTo>
                  <a:cubicBezTo>
                    <a:pt x="10776" y="19358"/>
                    <a:pt x="10881" y="19358"/>
                    <a:pt x="10881" y="19155"/>
                  </a:cubicBezTo>
                  <a:cubicBezTo>
                    <a:pt x="10881" y="19155"/>
                    <a:pt x="10881" y="19155"/>
                    <a:pt x="10881" y="19358"/>
                  </a:cubicBezTo>
                  <a:cubicBezTo>
                    <a:pt x="10985" y="19155"/>
                    <a:pt x="10985" y="19358"/>
                    <a:pt x="10985" y="19358"/>
                  </a:cubicBezTo>
                  <a:cubicBezTo>
                    <a:pt x="10985" y="19358"/>
                    <a:pt x="10985" y="19562"/>
                    <a:pt x="10985" y="19358"/>
                  </a:cubicBezTo>
                  <a:cubicBezTo>
                    <a:pt x="10985" y="19766"/>
                    <a:pt x="11089" y="19562"/>
                    <a:pt x="10985" y="19766"/>
                  </a:cubicBezTo>
                  <a:cubicBezTo>
                    <a:pt x="11089" y="19766"/>
                    <a:pt x="11089" y="19766"/>
                    <a:pt x="10985" y="19766"/>
                  </a:cubicBezTo>
                  <a:cubicBezTo>
                    <a:pt x="11089" y="19766"/>
                    <a:pt x="11089" y="19970"/>
                    <a:pt x="11089" y="19970"/>
                  </a:cubicBezTo>
                  <a:cubicBezTo>
                    <a:pt x="11089" y="19970"/>
                    <a:pt x="11089" y="19970"/>
                    <a:pt x="11089" y="19970"/>
                  </a:cubicBezTo>
                  <a:cubicBezTo>
                    <a:pt x="11089" y="19970"/>
                    <a:pt x="11089" y="19970"/>
                    <a:pt x="11089" y="19970"/>
                  </a:cubicBezTo>
                  <a:cubicBezTo>
                    <a:pt x="11089" y="19970"/>
                    <a:pt x="10985" y="19970"/>
                    <a:pt x="10985" y="19970"/>
                  </a:cubicBezTo>
                  <a:cubicBezTo>
                    <a:pt x="10881" y="19970"/>
                    <a:pt x="10985" y="20174"/>
                    <a:pt x="10985" y="20174"/>
                  </a:cubicBezTo>
                  <a:cubicBezTo>
                    <a:pt x="10881" y="20174"/>
                    <a:pt x="10881" y="19970"/>
                    <a:pt x="10776" y="20174"/>
                  </a:cubicBezTo>
                  <a:cubicBezTo>
                    <a:pt x="10776" y="20174"/>
                    <a:pt x="10776" y="19970"/>
                    <a:pt x="10776" y="19970"/>
                  </a:cubicBezTo>
                  <a:cubicBezTo>
                    <a:pt x="10776" y="19970"/>
                    <a:pt x="10776" y="19970"/>
                    <a:pt x="10672" y="19970"/>
                  </a:cubicBezTo>
                  <a:cubicBezTo>
                    <a:pt x="10776" y="19970"/>
                    <a:pt x="10776" y="19970"/>
                    <a:pt x="10776" y="19970"/>
                  </a:cubicBezTo>
                  <a:cubicBezTo>
                    <a:pt x="10776" y="19970"/>
                    <a:pt x="10776" y="19970"/>
                    <a:pt x="10776" y="19970"/>
                  </a:cubicBezTo>
                  <a:cubicBezTo>
                    <a:pt x="10776" y="19766"/>
                    <a:pt x="10672" y="19766"/>
                    <a:pt x="10776" y="19766"/>
                  </a:cubicBezTo>
                  <a:cubicBezTo>
                    <a:pt x="10672" y="19766"/>
                    <a:pt x="10672" y="19766"/>
                    <a:pt x="10672" y="19766"/>
                  </a:cubicBezTo>
                  <a:cubicBezTo>
                    <a:pt x="10776" y="19970"/>
                    <a:pt x="10567" y="20377"/>
                    <a:pt x="10463" y="20581"/>
                  </a:cubicBezTo>
                  <a:cubicBezTo>
                    <a:pt x="10463" y="20581"/>
                    <a:pt x="10359" y="20785"/>
                    <a:pt x="10254" y="20989"/>
                  </a:cubicBezTo>
                  <a:cubicBezTo>
                    <a:pt x="10254" y="20989"/>
                    <a:pt x="10150" y="20989"/>
                    <a:pt x="10150" y="20989"/>
                  </a:cubicBezTo>
                  <a:cubicBezTo>
                    <a:pt x="10150" y="21192"/>
                    <a:pt x="10150" y="21192"/>
                    <a:pt x="10046" y="21396"/>
                  </a:cubicBezTo>
                  <a:cubicBezTo>
                    <a:pt x="10046" y="21396"/>
                    <a:pt x="10046" y="21396"/>
                    <a:pt x="10046" y="21396"/>
                  </a:cubicBezTo>
                  <a:cubicBezTo>
                    <a:pt x="10046" y="21600"/>
                    <a:pt x="9941" y="21396"/>
                    <a:pt x="9941" y="21396"/>
                  </a:cubicBezTo>
                  <a:cubicBezTo>
                    <a:pt x="9837" y="21600"/>
                    <a:pt x="9941" y="21600"/>
                    <a:pt x="10046" y="21600"/>
                  </a:cubicBezTo>
                  <a:cubicBezTo>
                    <a:pt x="10046" y="21600"/>
                    <a:pt x="10150" y="21600"/>
                    <a:pt x="10254" y="21396"/>
                  </a:cubicBezTo>
                  <a:cubicBezTo>
                    <a:pt x="10254" y="21396"/>
                    <a:pt x="10150" y="21396"/>
                    <a:pt x="10150" y="21396"/>
                  </a:cubicBezTo>
                  <a:cubicBezTo>
                    <a:pt x="10254" y="21396"/>
                    <a:pt x="10359" y="21396"/>
                    <a:pt x="10359" y="21192"/>
                  </a:cubicBezTo>
                  <a:cubicBezTo>
                    <a:pt x="10463" y="21192"/>
                    <a:pt x="10567" y="21396"/>
                    <a:pt x="10672" y="21396"/>
                  </a:cubicBezTo>
                  <a:cubicBezTo>
                    <a:pt x="10672" y="21396"/>
                    <a:pt x="10672" y="21192"/>
                    <a:pt x="10567" y="21192"/>
                  </a:cubicBezTo>
                  <a:cubicBezTo>
                    <a:pt x="10672" y="21192"/>
                    <a:pt x="10776" y="21192"/>
                    <a:pt x="10776" y="21192"/>
                  </a:cubicBezTo>
                  <a:cubicBezTo>
                    <a:pt x="10881" y="21192"/>
                    <a:pt x="10881" y="21192"/>
                    <a:pt x="10985" y="21192"/>
                  </a:cubicBezTo>
                  <a:cubicBezTo>
                    <a:pt x="11089" y="20989"/>
                    <a:pt x="10985" y="20989"/>
                    <a:pt x="11089" y="20785"/>
                  </a:cubicBezTo>
                  <a:cubicBezTo>
                    <a:pt x="10985" y="20989"/>
                    <a:pt x="10881" y="20989"/>
                    <a:pt x="10881" y="20785"/>
                  </a:cubicBezTo>
                  <a:cubicBezTo>
                    <a:pt x="10881" y="20785"/>
                    <a:pt x="11089" y="20581"/>
                    <a:pt x="11089" y="20581"/>
                  </a:cubicBezTo>
                  <a:cubicBezTo>
                    <a:pt x="11194" y="20581"/>
                    <a:pt x="11402" y="20377"/>
                    <a:pt x="11507" y="20377"/>
                  </a:cubicBezTo>
                  <a:cubicBezTo>
                    <a:pt x="11507" y="20377"/>
                    <a:pt x="11507" y="20581"/>
                    <a:pt x="11611" y="20581"/>
                  </a:cubicBezTo>
                  <a:cubicBezTo>
                    <a:pt x="11611" y="20581"/>
                    <a:pt x="11611" y="20581"/>
                    <a:pt x="11611" y="20581"/>
                  </a:cubicBezTo>
                  <a:cubicBezTo>
                    <a:pt x="11611" y="20581"/>
                    <a:pt x="11611" y="20581"/>
                    <a:pt x="11611" y="20581"/>
                  </a:cubicBezTo>
                  <a:cubicBezTo>
                    <a:pt x="11611" y="20581"/>
                    <a:pt x="11611" y="20581"/>
                    <a:pt x="11611" y="20581"/>
                  </a:cubicBezTo>
                  <a:cubicBezTo>
                    <a:pt x="11611" y="20581"/>
                    <a:pt x="11611" y="20581"/>
                    <a:pt x="11715" y="20581"/>
                  </a:cubicBezTo>
                  <a:cubicBezTo>
                    <a:pt x="11611" y="20581"/>
                    <a:pt x="11611" y="20581"/>
                    <a:pt x="11611" y="20581"/>
                  </a:cubicBezTo>
                  <a:cubicBezTo>
                    <a:pt x="11611" y="20377"/>
                    <a:pt x="11715" y="20377"/>
                    <a:pt x="11715" y="20377"/>
                  </a:cubicBezTo>
                  <a:cubicBezTo>
                    <a:pt x="11715" y="20377"/>
                    <a:pt x="11611" y="20377"/>
                    <a:pt x="11611" y="20377"/>
                  </a:cubicBezTo>
                  <a:cubicBezTo>
                    <a:pt x="11611" y="20377"/>
                    <a:pt x="11611" y="20377"/>
                    <a:pt x="11611" y="20377"/>
                  </a:cubicBezTo>
                  <a:cubicBezTo>
                    <a:pt x="11611" y="20377"/>
                    <a:pt x="11611" y="20377"/>
                    <a:pt x="11611" y="20377"/>
                  </a:cubicBezTo>
                  <a:cubicBezTo>
                    <a:pt x="11611" y="20377"/>
                    <a:pt x="11611" y="20377"/>
                    <a:pt x="11611" y="20377"/>
                  </a:cubicBezTo>
                  <a:cubicBezTo>
                    <a:pt x="11611" y="20377"/>
                    <a:pt x="11611" y="20377"/>
                    <a:pt x="11611" y="20377"/>
                  </a:cubicBezTo>
                  <a:cubicBezTo>
                    <a:pt x="11507" y="20377"/>
                    <a:pt x="11507" y="20377"/>
                    <a:pt x="11507" y="20377"/>
                  </a:cubicBezTo>
                  <a:cubicBezTo>
                    <a:pt x="11507" y="20377"/>
                    <a:pt x="11611" y="20377"/>
                    <a:pt x="11611" y="20377"/>
                  </a:cubicBezTo>
                  <a:cubicBezTo>
                    <a:pt x="11611" y="20377"/>
                    <a:pt x="11611" y="20377"/>
                    <a:pt x="11611" y="20377"/>
                  </a:cubicBezTo>
                  <a:cubicBezTo>
                    <a:pt x="11611" y="20377"/>
                    <a:pt x="11715" y="20377"/>
                    <a:pt x="11715" y="20377"/>
                  </a:cubicBezTo>
                  <a:cubicBezTo>
                    <a:pt x="11715" y="20377"/>
                    <a:pt x="11611" y="20377"/>
                    <a:pt x="11611" y="20377"/>
                  </a:cubicBezTo>
                  <a:cubicBezTo>
                    <a:pt x="11715" y="20377"/>
                    <a:pt x="11924" y="20377"/>
                    <a:pt x="12028" y="20174"/>
                  </a:cubicBezTo>
                  <a:cubicBezTo>
                    <a:pt x="12028" y="20174"/>
                    <a:pt x="12237" y="19766"/>
                    <a:pt x="12341" y="19970"/>
                  </a:cubicBezTo>
                  <a:cubicBezTo>
                    <a:pt x="12341" y="19766"/>
                    <a:pt x="12654" y="19562"/>
                    <a:pt x="12446" y="19562"/>
                  </a:cubicBezTo>
                  <a:cubicBezTo>
                    <a:pt x="12654" y="19562"/>
                    <a:pt x="12863" y="19358"/>
                    <a:pt x="12967" y="19155"/>
                  </a:cubicBezTo>
                  <a:cubicBezTo>
                    <a:pt x="13072" y="18951"/>
                    <a:pt x="13176" y="18951"/>
                    <a:pt x="13281" y="18747"/>
                  </a:cubicBezTo>
                  <a:cubicBezTo>
                    <a:pt x="13385" y="18747"/>
                    <a:pt x="13489" y="18543"/>
                    <a:pt x="13594" y="18340"/>
                  </a:cubicBezTo>
                  <a:cubicBezTo>
                    <a:pt x="13698" y="18340"/>
                    <a:pt x="13802" y="18136"/>
                    <a:pt x="13907" y="18136"/>
                  </a:cubicBezTo>
                  <a:cubicBezTo>
                    <a:pt x="13907" y="17932"/>
                    <a:pt x="13907" y="17932"/>
                    <a:pt x="13802" y="17932"/>
                  </a:cubicBezTo>
                  <a:cubicBezTo>
                    <a:pt x="13802" y="17932"/>
                    <a:pt x="13698" y="17932"/>
                    <a:pt x="13698" y="17728"/>
                  </a:cubicBezTo>
                  <a:cubicBezTo>
                    <a:pt x="13802" y="17932"/>
                    <a:pt x="13907" y="17932"/>
                    <a:pt x="14011" y="17932"/>
                  </a:cubicBezTo>
                  <a:cubicBezTo>
                    <a:pt x="14115" y="17728"/>
                    <a:pt x="14428" y="17525"/>
                    <a:pt x="14428" y="17321"/>
                  </a:cubicBezTo>
                  <a:cubicBezTo>
                    <a:pt x="14533" y="17321"/>
                    <a:pt x="14637" y="17321"/>
                    <a:pt x="14637" y="17321"/>
                  </a:cubicBezTo>
                  <a:cubicBezTo>
                    <a:pt x="14741" y="17117"/>
                    <a:pt x="14846" y="16913"/>
                    <a:pt x="14950" y="16709"/>
                  </a:cubicBezTo>
                  <a:cubicBezTo>
                    <a:pt x="15054" y="16709"/>
                    <a:pt x="15159" y="16709"/>
                    <a:pt x="15367" y="16709"/>
                  </a:cubicBezTo>
                  <a:cubicBezTo>
                    <a:pt x="15576" y="16709"/>
                    <a:pt x="15785" y="16709"/>
                    <a:pt x="15994" y="16709"/>
                  </a:cubicBezTo>
                  <a:cubicBezTo>
                    <a:pt x="16098" y="16709"/>
                    <a:pt x="16098" y="16709"/>
                    <a:pt x="16202" y="16709"/>
                  </a:cubicBezTo>
                  <a:cubicBezTo>
                    <a:pt x="16307" y="16913"/>
                    <a:pt x="16411" y="16709"/>
                    <a:pt x="16515" y="16709"/>
                  </a:cubicBezTo>
                  <a:close/>
                  <a:moveTo>
                    <a:pt x="12446" y="19766"/>
                  </a:moveTo>
                  <a:cubicBezTo>
                    <a:pt x="12654" y="19766"/>
                    <a:pt x="12759" y="19766"/>
                    <a:pt x="12967" y="19766"/>
                  </a:cubicBezTo>
                  <a:cubicBezTo>
                    <a:pt x="13072" y="19766"/>
                    <a:pt x="13072" y="19766"/>
                    <a:pt x="13176" y="19766"/>
                  </a:cubicBezTo>
                  <a:cubicBezTo>
                    <a:pt x="13176" y="19766"/>
                    <a:pt x="13281" y="19562"/>
                    <a:pt x="13281" y="19766"/>
                  </a:cubicBezTo>
                  <a:cubicBezTo>
                    <a:pt x="13385" y="19562"/>
                    <a:pt x="13489" y="19358"/>
                    <a:pt x="13594" y="19155"/>
                  </a:cubicBezTo>
                  <a:cubicBezTo>
                    <a:pt x="13594" y="19155"/>
                    <a:pt x="13907" y="18340"/>
                    <a:pt x="14011" y="18340"/>
                  </a:cubicBezTo>
                  <a:cubicBezTo>
                    <a:pt x="13907" y="18543"/>
                    <a:pt x="14115" y="18543"/>
                    <a:pt x="14115" y="18543"/>
                  </a:cubicBezTo>
                  <a:cubicBezTo>
                    <a:pt x="14220" y="18543"/>
                    <a:pt x="14220" y="18543"/>
                    <a:pt x="14324" y="18543"/>
                  </a:cubicBezTo>
                  <a:cubicBezTo>
                    <a:pt x="14324" y="18747"/>
                    <a:pt x="14115" y="19155"/>
                    <a:pt x="14115" y="19358"/>
                  </a:cubicBezTo>
                  <a:cubicBezTo>
                    <a:pt x="14115" y="19562"/>
                    <a:pt x="14220" y="19358"/>
                    <a:pt x="14220" y="19562"/>
                  </a:cubicBezTo>
                  <a:cubicBezTo>
                    <a:pt x="14220" y="19562"/>
                    <a:pt x="14115" y="19562"/>
                    <a:pt x="14115" y="19562"/>
                  </a:cubicBezTo>
                  <a:cubicBezTo>
                    <a:pt x="14220" y="19766"/>
                    <a:pt x="14115" y="19766"/>
                    <a:pt x="14220" y="19766"/>
                  </a:cubicBezTo>
                  <a:cubicBezTo>
                    <a:pt x="14324" y="19766"/>
                    <a:pt x="14428" y="19766"/>
                    <a:pt x="14533" y="19562"/>
                  </a:cubicBezTo>
                  <a:cubicBezTo>
                    <a:pt x="14533" y="19562"/>
                    <a:pt x="14533" y="19562"/>
                    <a:pt x="14533" y="19562"/>
                  </a:cubicBezTo>
                  <a:cubicBezTo>
                    <a:pt x="14533" y="19766"/>
                    <a:pt x="14950" y="19358"/>
                    <a:pt x="14950" y="19358"/>
                  </a:cubicBezTo>
                  <a:cubicBezTo>
                    <a:pt x="14950" y="19358"/>
                    <a:pt x="14950" y="19358"/>
                    <a:pt x="14950" y="19358"/>
                  </a:cubicBezTo>
                  <a:cubicBezTo>
                    <a:pt x="14950" y="19358"/>
                    <a:pt x="14846" y="19562"/>
                    <a:pt x="14741" y="19562"/>
                  </a:cubicBezTo>
                  <a:cubicBezTo>
                    <a:pt x="14846" y="19562"/>
                    <a:pt x="14846" y="19562"/>
                    <a:pt x="14950" y="19562"/>
                  </a:cubicBezTo>
                  <a:cubicBezTo>
                    <a:pt x="14950" y="19562"/>
                    <a:pt x="15054" y="19562"/>
                    <a:pt x="15159" y="19562"/>
                  </a:cubicBezTo>
                  <a:cubicBezTo>
                    <a:pt x="15054" y="19562"/>
                    <a:pt x="14950" y="19562"/>
                    <a:pt x="14950" y="19766"/>
                  </a:cubicBezTo>
                  <a:cubicBezTo>
                    <a:pt x="14950" y="19766"/>
                    <a:pt x="14950" y="19766"/>
                    <a:pt x="14846" y="19766"/>
                  </a:cubicBezTo>
                  <a:cubicBezTo>
                    <a:pt x="14950" y="19766"/>
                    <a:pt x="14950" y="19766"/>
                    <a:pt x="14950" y="19562"/>
                  </a:cubicBezTo>
                  <a:cubicBezTo>
                    <a:pt x="14950" y="19562"/>
                    <a:pt x="14950" y="19562"/>
                    <a:pt x="14846" y="19562"/>
                  </a:cubicBezTo>
                  <a:cubicBezTo>
                    <a:pt x="14846" y="19766"/>
                    <a:pt x="14637" y="19970"/>
                    <a:pt x="14533" y="19970"/>
                  </a:cubicBezTo>
                  <a:cubicBezTo>
                    <a:pt x="14533" y="19970"/>
                    <a:pt x="14533" y="19970"/>
                    <a:pt x="14533" y="19970"/>
                  </a:cubicBezTo>
                  <a:cubicBezTo>
                    <a:pt x="14533" y="20174"/>
                    <a:pt x="14428" y="20174"/>
                    <a:pt x="14324" y="20174"/>
                  </a:cubicBezTo>
                  <a:cubicBezTo>
                    <a:pt x="14428" y="20174"/>
                    <a:pt x="14428" y="20174"/>
                    <a:pt x="14428" y="20174"/>
                  </a:cubicBezTo>
                  <a:cubicBezTo>
                    <a:pt x="14428" y="20174"/>
                    <a:pt x="14324" y="20377"/>
                    <a:pt x="14324" y="20581"/>
                  </a:cubicBezTo>
                  <a:cubicBezTo>
                    <a:pt x="14324" y="20581"/>
                    <a:pt x="14324" y="20785"/>
                    <a:pt x="14428" y="20785"/>
                  </a:cubicBezTo>
                  <a:cubicBezTo>
                    <a:pt x="14428" y="20785"/>
                    <a:pt x="14533" y="20581"/>
                    <a:pt x="14533" y="20581"/>
                  </a:cubicBezTo>
                  <a:cubicBezTo>
                    <a:pt x="14637" y="20581"/>
                    <a:pt x="14741" y="20377"/>
                    <a:pt x="14741" y="20377"/>
                  </a:cubicBezTo>
                  <a:cubicBezTo>
                    <a:pt x="14741" y="20377"/>
                    <a:pt x="14846" y="20377"/>
                    <a:pt x="14846" y="20174"/>
                  </a:cubicBezTo>
                  <a:cubicBezTo>
                    <a:pt x="14846" y="20174"/>
                    <a:pt x="14846" y="20174"/>
                    <a:pt x="14846" y="20174"/>
                  </a:cubicBezTo>
                  <a:cubicBezTo>
                    <a:pt x="14846" y="20174"/>
                    <a:pt x="14846" y="20174"/>
                    <a:pt x="14846" y="20174"/>
                  </a:cubicBezTo>
                  <a:cubicBezTo>
                    <a:pt x="14950" y="20174"/>
                    <a:pt x="14950" y="20174"/>
                    <a:pt x="14950" y="20174"/>
                  </a:cubicBezTo>
                  <a:cubicBezTo>
                    <a:pt x="14950" y="20174"/>
                    <a:pt x="15054" y="20174"/>
                    <a:pt x="15054" y="19970"/>
                  </a:cubicBezTo>
                  <a:cubicBezTo>
                    <a:pt x="15159" y="20174"/>
                    <a:pt x="15263" y="19970"/>
                    <a:pt x="15367" y="19766"/>
                  </a:cubicBezTo>
                  <a:cubicBezTo>
                    <a:pt x="15472" y="19766"/>
                    <a:pt x="15681" y="19766"/>
                    <a:pt x="15681" y="19562"/>
                  </a:cubicBezTo>
                  <a:cubicBezTo>
                    <a:pt x="15681" y="19562"/>
                    <a:pt x="15681" y="19562"/>
                    <a:pt x="15681" y="19562"/>
                  </a:cubicBezTo>
                  <a:cubicBezTo>
                    <a:pt x="15681" y="19562"/>
                    <a:pt x="15681" y="19562"/>
                    <a:pt x="15681" y="19358"/>
                  </a:cubicBezTo>
                  <a:cubicBezTo>
                    <a:pt x="15681" y="19358"/>
                    <a:pt x="15576" y="19358"/>
                    <a:pt x="15576" y="19358"/>
                  </a:cubicBezTo>
                  <a:cubicBezTo>
                    <a:pt x="15576" y="19358"/>
                    <a:pt x="15576" y="19358"/>
                    <a:pt x="15472" y="19358"/>
                  </a:cubicBezTo>
                  <a:cubicBezTo>
                    <a:pt x="15472" y="19358"/>
                    <a:pt x="15367" y="19562"/>
                    <a:pt x="15367" y="19358"/>
                  </a:cubicBezTo>
                  <a:cubicBezTo>
                    <a:pt x="15367" y="19358"/>
                    <a:pt x="15367" y="19358"/>
                    <a:pt x="15367" y="19358"/>
                  </a:cubicBezTo>
                  <a:cubicBezTo>
                    <a:pt x="15263" y="19358"/>
                    <a:pt x="15159" y="19358"/>
                    <a:pt x="15054" y="19155"/>
                  </a:cubicBezTo>
                  <a:cubicBezTo>
                    <a:pt x="15054" y="19155"/>
                    <a:pt x="15159" y="19155"/>
                    <a:pt x="15159" y="19155"/>
                  </a:cubicBezTo>
                  <a:cubicBezTo>
                    <a:pt x="15054" y="19155"/>
                    <a:pt x="15054" y="19155"/>
                    <a:pt x="14950" y="19155"/>
                  </a:cubicBezTo>
                  <a:cubicBezTo>
                    <a:pt x="14950" y="18951"/>
                    <a:pt x="14950" y="18747"/>
                    <a:pt x="14950" y="18543"/>
                  </a:cubicBezTo>
                  <a:cubicBezTo>
                    <a:pt x="14950" y="18543"/>
                    <a:pt x="14950" y="18543"/>
                    <a:pt x="14846" y="18543"/>
                  </a:cubicBezTo>
                  <a:cubicBezTo>
                    <a:pt x="14950" y="18543"/>
                    <a:pt x="15054" y="18340"/>
                    <a:pt x="15054" y="18136"/>
                  </a:cubicBezTo>
                  <a:cubicBezTo>
                    <a:pt x="15054" y="18136"/>
                    <a:pt x="15054" y="18136"/>
                    <a:pt x="15054" y="18136"/>
                  </a:cubicBezTo>
                  <a:cubicBezTo>
                    <a:pt x="15054" y="18136"/>
                    <a:pt x="15054" y="18136"/>
                    <a:pt x="15054" y="18136"/>
                  </a:cubicBezTo>
                  <a:cubicBezTo>
                    <a:pt x="15054" y="18136"/>
                    <a:pt x="14950" y="18340"/>
                    <a:pt x="14846" y="18340"/>
                  </a:cubicBezTo>
                  <a:cubicBezTo>
                    <a:pt x="14846" y="18136"/>
                    <a:pt x="14846" y="18136"/>
                    <a:pt x="14846" y="18136"/>
                  </a:cubicBezTo>
                  <a:cubicBezTo>
                    <a:pt x="14846" y="17932"/>
                    <a:pt x="14741" y="17932"/>
                    <a:pt x="14637" y="18136"/>
                  </a:cubicBezTo>
                  <a:cubicBezTo>
                    <a:pt x="14741" y="17932"/>
                    <a:pt x="14741" y="17932"/>
                    <a:pt x="14846" y="17932"/>
                  </a:cubicBezTo>
                  <a:cubicBezTo>
                    <a:pt x="14846" y="17932"/>
                    <a:pt x="14846" y="17932"/>
                    <a:pt x="14950" y="17932"/>
                  </a:cubicBezTo>
                  <a:cubicBezTo>
                    <a:pt x="14950" y="17932"/>
                    <a:pt x="14950" y="18136"/>
                    <a:pt x="14950" y="17932"/>
                  </a:cubicBezTo>
                  <a:cubicBezTo>
                    <a:pt x="15054" y="17932"/>
                    <a:pt x="15472" y="17728"/>
                    <a:pt x="15263" y="17525"/>
                  </a:cubicBezTo>
                  <a:cubicBezTo>
                    <a:pt x="15367" y="17728"/>
                    <a:pt x="15263" y="17321"/>
                    <a:pt x="15263" y="17321"/>
                  </a:cubicBezTo>
                  <a:cubicBezTo>
                    <a:pt x="15159" y="17321"/>
                    <a:pt x="15159" y="17321"/>
                    <a:pt x="15054" y="17321"/>
                  </a:cubicBezTo>
                  <a:cubicBezTo>
                    <a:pt x="14846" y="17525"/>
                    <a:pt x="14741" y="17728"/>
                    <a:pt x="14533" y="17932"/>
                  </a:cubicBezTo>
                  <a:cubicBezTo>
                    <a:pt x="13907" y="18340"/>
                    <a:pt x="13385" y="18951"/>
                    <a:pt x="12759" y="19358"/>
                  </a:cubicBezTo>
                  <a:cubicBezTo>
                    <a:pt x="12654" y="19562"/>
                    <a:pt x="12446" y="19766"/>
                    <a:pt x="12341" y="19766"/>
                  </a:cubicBezTo>
                  <a:cubicBezTo>
                    <a:pt x="12341" y="19766"/>
                    <a:pt x="12341" y="19766"/>
                    <a:pt x="12446" y="19766"/>
                  </a:cubicBezTo>
                  <a:close/>
                  <a:moveTo>
                    <a:pt x="16098" y="19155"/>
                  </a:moveTo>
                  <a:cubicBezTo>
                    <a:pt x="16098" y="19155"/>
                    <a:pt x="15994" y="19155"/>
                    <a:pt x="15994" y="19155"/>
                  </a:cubicBezTo>
                  <a:cubicBezTo>
                    <a:pt x="15994" y="19155"/>
                    <a:pt x="15994" y="19155"/>
                    <a:pt x="15994" y="19155"/>
                  </a:cubicBezTo>
                  <a:cubicBezTo>
                    <a:pt x="15994" y="19155"/>
                    <a:pt x="15889" y="19155"/>
                    <a:pt x="15889" y="19358"/>
                  </a:cubicBezTo>
                  <a:cubicBezTo>
                    <a:pt x="15889" y="19358"/>
                    <a:pt x="15889" y="19358"/>
                    <a:pt x="15889" y="19155"/>
                  </a:cubicBezTo>
                  <a:cubicBezTo>
                    <a:pt x="15889" y="19358"/>
                    <a:pt x="15785" y="19358"/>
                    <a:pt x="15785" y="19358"/>
                  </a:cubicBezTo>
                  <a:cubicBezTo>
                    <a:pt x="15785" y="19358"/>
                    <a:pt x="15785" y="19358"/>
                    <a:pt x="15785" y="19358"/>
                  </a:cubicBezTo>
                  <a:cubicBezTo>
                    <a:pt x="15785" y="19358"/>
                    <a:pt x="15785" y="19358"/>
                    <a:pt x="15889" y="19155"/>
                  </a:cubicBezTo>
                  <a:cubicBezTo>
                    <a:pt x="15785" y="19155"/>
                    <a:pt x="15785" y="19358"/>
                    <a:pt x="15785" y="19358"/>
                  </a:cubicBezTo>
                  <a:cubicBezTo>
                    <a:pt x="15994" y="19155"/>
                    <a:pt x="15994" y="18951"/>
                    <a:pt x="16098" y="18543"/>
                  </a:cubicBezTo>
                  <a:cubicBezTo>
                    <a:pt x="15994" y="18543"/>
                    <a:pt x="15681" y="19155"/>
                    <a:pt x="15681" y="19358"/>
                  </a:cubicBezTo>
                  <a:cubicBezTo>
                    <a:pt x="15576" y="19766"/>
                    <a:pt x="15994" y="19358"/>
                    <a:pt x="16098" y="19358"/>
                  </a:cubicBezTo>
                  <a:cubicBezTo>
                    <a:pt x="16098" y="19155"/>
                    <a:pt x="16098" y="19155"/>
                    <a:pt x="16098" y="19155"/>
                  </a:cubicBezTo>
                  <a:cubicBezTo>
                    <a:pt x="16098" y="19155"/>
                    <a:pt x="16098" y="19155"/>
                    <a:pt x="16098" y="19155"/>
                  </a:cubicBezTo>
                  <a:close/>
                  <a:moveTo>
                    <a:pt x="1176" y="17321"/>
                  </a:moveTo>
                  <a:cubicBezTo>
                    <a:pt x="1176" y="17525"/>
                    <a:pt x="1176" y="17525"/>
                    <a:pt x="1176" y="17525"/>
                  </a:cubicBezTo>
                  <a:cubicBezTo>
                    <a:pt x="1176" y="17525"/>
                    <a:pt x="1176" y="17525"/>
                    <a:pt x="1176" y="17321"/>
                  </a:cubicBezTo>
                  <a:close/>
                  <a:moveTo>
                    <a:pt x="15785" y="17321"/>
                  </a:moveTo>
                  <a:cubicBezTo>
                    <a:pt x="15785" y="17321"/>
                    <a:pt x="16098" y="17525"/>
                    <a:pt x="15889" y="17321"/>
                  </a:cubicBezTo>
                  <a:cubicBezTo>
                    <a:pt x="15785" y="17117"/>
                    <a:pt x="15576" y="16913"/>
                    <a:pt x="15367" y="16913"/>
                  </a:cubicBezTo>
                  <a:cubicBezTo>
                    <a:pt x="15472" y="17117"/>
                    <a:pt x="15472" y="17117"/>
                    <a:pt x="15576" y="17117"/>
                  </a:cubicBezTo>
                  <a:cubicBezTo>
                    <a:pt x="15576" y="17117"/>
                    <a:pt x="15576" y="17117"/>
                    <a:pt x="15576" y="17321"/>
                  </a:cubicBezTo>
                  <a:cubicBezTo>
                    <a:pt x="15681" y="17321"/>
                    <a:pt x="15681" y="17321"/>
                    <a:pt x="15785" y="17321"/>
                  </a:cubicBezTo>
                  <a:close/>
                  <a:moveTo>
                    <a:pt x="14115" y="9170"/>
                  </a:moveTo>
                  <a:cubicBezTo>
                    <a:pt x="14115" y="8966"/>
                    <a:pt x="14115" y="8966"/>
                    <a:pt x="14115" y="8966"/>
                  </a:cubicBezTo>
                  <a:cubicBezTo>
                    <a:pt x="14115" y="8966"/>
                    <a:pt x="14011" y="8966"/>
                    <a:pt x="14011" y="8966"/>
                  </a:cubicBezTo>
                  <a:cubicBezTo>
                    <a:pt x="14011" y="8966"/>
                    <a:pt x="13907" y="8966"/>
                    <a:pt x="13802" y="8966"/>
                  </a:cubicBezTo>
                  <a:cubicBezTo>
                    <a:pt x="13907" y="8966"/>
                    <a:pt x="14011" y="8762"/>
                    <a:pt x="13907" y="8558"/>
                  </a:cubicBezTo>
                  <a:cubicBezTo>
                    <a:pt x="13907" y="8558"/>
                    <a:pt x="13907" y="8558"/>
                    <a:pt x="13802" y="8558"/>
                  </a:cubicBezTo>
                  <a:cubicBezTo>
                    <a:pt x="13802" y="8558"/>
                    <a:pt x="13802" y="8355"/>
                    <a:pt x="13802" y="8355"/>
                  </a:cubicBezTo>
                  <a:cubicBezTo>
                    <a:pt x="13698" y="8355"/>
                    <a:pt x="13698" y="8355"/>
                    <a:pt x="13594" y="8355"/>
                  </a:cubicBezTo>
                  <a:cubicBezTo>
                    <a:pt x="13594" y="8355"/>
                    <a:pt x="13594" y="8151"/>
                    <a:pt x="13594" y="8151"/>
                  </a:cubicBezTo>
                  <a:cubicBezTo>
                    <a:pt x="13594" y="8151"/>
                    <a:pt x="13594" y="8355"/>
                    <a:pt x="13489" y="8355"/>
                  </a:cubicBezTo>
                  <a:cubicBezTo>
                    <a:pt x="13489" y="8151"/>
                    <a:pt x="13489" y="8151"/>
                    <a:pt x="13489" y="8151"/>
                  </a:cubicBezTo>
                  <a:cubicBezTo>
                    <a:pt x="13489" y="8151"/>
                    <a:pt x="13489" y="7947"/>
                    <a:pt x="13489" y="7947"/>
                  </a:cubicBezTo>
                  <a:cubicBezTo>
                    <a:pt x="13385" y="7947"/>
                    <a:pt x="13281" y="8151"/>
                    <a:pt x="13281" y="8355"/>
                  </a:cubicBezTo>
                  <a:cubicBezTo>
                    <a:pt x="13072" y="8558"/>
                    <a:pt x="12759" y="8762"/>
                    <a:pt x="12654" y="9170"/>
                  </a:cubicBezTo>
                  <a:cubicBezTo>
                    <a:pt x="12654" y="9170"/>
                    <a:pt x="12863" y="8966"/>
                    <a:pt x="12967" y="9170"/>
                  </a:cubicBezTo>
                  <a:cubicBezTo>
                    <a:pt x="12967" y="9170"/>
                    <a:pt x="12967" y="9374"/>
                    <a:pt x="12863" y="9374"/>
                  </a:cubicBezTo>
                  <a:cubicBezTo>
                    <a:pt x="12967" y="9374"/>
                    <a:pt x="13176" y="9170"/>
                    <a:pt x="13281" y="9170"/>
                  </a:cubicBezTo>
                  <a:cubicBezTo>
                    <a:pt x="13385" y="9170"/>
                    <a:pt x="13489" y="8966"/>
                    <a:pt x="13594" y="8966"/>
                  </a:cubicBezTo>
                  <a:cubicBezTo>
                    <a:pt x="13594" y="8966"/>
                    <a:pt x="13594" y="8966"/>
                    <a:pt x="13594" y="8966"/>
                  </a:cubicBezTo>
                  <a:cubicBezTo>
                    <a:pt x="13698" y="8966"/>
                    <a:pt x="13698" y="8966"/>
                    <a:pt x="13698" y="8966"/>
                  </a:cubicBezTo>
                  <a:cubicBezTo>
                    <a:pt x="13698" y="8966"/>
                    <a:pt x="13698" y="9170"/>
                    <a:pt x="13698" y="9170"/>
                  </a:cubicBezTo>
                  <a:cubicBezTo>
                    <a:pt x="13698" y="9170"/>
                    <a:pt x="13802" y="9170"/>
                    <a:pt x="13802" y="9170"/>
                  </a:cubicBezTo>
                  <a:cubicBezTo>
                    <a:pt x="13907" y="9170"/>
                    <a:pt x="14011" y="9170"/>
                    <a:pt x="14115" y="9170"/>
                  </a:cubicBezTo>
                  <a:close/>
                </a:path>
              </a:pathLst>
            </a:custGeom>
            <a:solidFill>
              <a:srgbClr val="F7C5C5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0" name="Shape">
              <a:extLst>
                <a:ext uri="{FF2B5EF4-FFF2-40B4-BE49-F238E27FC236}">
                  <a16:creationId xmlns:a16="http://schemas.microsoft.com/office/drawing/2014/main" id="{FAC3FDC6-B5A4-4F57-AF02-7C0B22EF943A}"/>
                </a:ext>
              </a:extLst>
            </p:cNvPr>
            <p:cNvSpPr/>
            <p:nvPr/>
          </p:nvSpPr>
          <p:spPr>
            <a:xfrm>
              <a:off x="3204919" y="2689991"/>
              <a:ext cx="134588" cy="206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7" h="21600" extrusionOk="0">
                  <a:moveTo>
                    <a:pt x="20000" y="20329"/>
                  </a:moveTo>
                  <a:cubicBezTo>
                    <a:pt x="20000" y="19694"/>
                    <a:pt x="20000" y="19694"/>
                    <a:pt x="18972" y="19059"/>
                  </a:cubicBezTo>
                  <a:cubicBezTo>
                    <a:pt x="18972" y="18424"/>
                    <a:pt x="17943" y="17788"/>
                    <a:pt x="17943" y="17153"/>
                  </a:cubicBezTo>
                  <a:cubicBezTo>
                    <a:pt x="17943" y="17153"/>
                    <a:pt x="16915" y="15882"/>
                    <a:pt x="16915" y="15882"/>
                  </a:cubicBezTo>
                  <a:cubicBezTo>
                    <a:pt x="16915" y="15247"/>
                    <a:pt x="15886" y="15247"/>
                    <a:pt x="15886" y="14612"/>
                  </a:cubicBezTo>
                  <a:cubicBezTo>
                    <a:pt x="15886" y="14612"/>
                    <a:pt x="16915" y="13976"/>
                    <a:pt x="15886" y="13976"/>
                  </a:cubicBezTo>
                  <a:cubicBezTo>
                    <a:pt x="15886" y="13341"/>
                    <a:pt x="15886" y="13341"/>
                    <a:pt x="16915" y="12706"/>
                  </a:cubicBezTo>
                  <a:cubicBezTo>
                    <a:pt x="16915" y="12071"/>
                    <a:pt x="17943" y="11435"/>
                    <a:pt x="17943" y="10800"/>
                  </a:cubicBezTo>
                  <a:cubicBezTo>
                    <a:pt x="18972" y="10165"/>
                    <a:pt x="18972" y="10165"/>
                    <a:pt x="17943" y="9529"/>
                  </a:cubicBezTo>
                  <a:cubicBezTo>
                    <a:pt x="17943" y="8894"/>
                    <a:pt x="16915" y="8259"/>
                    <a:pt x="15886" y="7624"/>
                  </a:cubicBezTo>
                  <a:cubicBezTo>
                    <a:pt x="14858" y="6988"/>
                    <a:pt x="13829" y="6353"/>
                    <a:pt x="14858" y="5718"/>
                  </a:cubicBezTo>
                  <a:cubicBezTo>
                    <a:pt x="15886" y="5718"/>
                    <a:pt x="17943" y="6353"/>
                    <a:pt x="18972" y="5718"/>
                  </a:cubicBezTo>
                  <a:cubicBezTo>
                    <a:pt x="17943" y="5082"/>
                    <a:pt x="17943" y="5082"/>
                    <a:pt x="17943" y="4447"/>
                  </a:cubicBezTo>
                  <a:cubicBezTo>
                    <a:pt x="17943" y="3812"/>
                    <a:pt x="17943" y="3176"/>
                    <a:pt x="17943" y="2541"/>
                  </a:cubicBezTo>
                  <a:cubicBezTo>
                    <a:pt x="17943" y="1906"/>
                    <a:pt x="16915" y="1271"/>
                    <a:pt x="16915" y="635"/>
                  </a:cubicBezTo>
                  <a:cubicBezTo>
                    <a:pt x="15886" y="0"/>
                    <a:pt x="15886" y="0"/>
                    <a:pt x="14858" y="0"/>
                  </a:cubicBezTo>
                  <a:cubicBezTo>
                    <a:pt x="14858" y="635"/>
                    <a:pt x="14858" y="635"/>
                    <a:pt x="14858" y="1271"/>
                  </a:cubicBezTo>
                  <a:cubicBezTo>
                    <a:pt x="14858" y="1271"/>
                    <a:pt x="15886" y="1271"/>
                    <a:pt x="15886" y="1271"/>
                  </a:cubicBezTo>
                  <a:cubicBezTo>
                    <a:pt x="16915" y="1906"/>
                    <a:pt x="15886" y="2541"/>
                    <a:pt x="15886" y="3176"/>
                  </a:cubicBezTo>
                  <a:cubicBezTo>
                    <a:pt x="15886" y="3812"/>
                    <a:pt x="14858" y="3812"/>
                    <a:pt x="13829" y="3812"/>
                  </a:cubicBezTo>
                  <a:cubicBezTo>
                    <a:pt x="13829" y="4447"/>
                    <a:pt x="12800" y="5718"/>
                    <a:pt x="12800" y="6353"/>
                  </a:cubicBezTo>
                  <a:cubicBezTo>
                    <a:pt x="11772" y="6988"/>
                    <a:pt x="11772" y="6988"/>
                    <a:pt x="11772" y="7624"/>
                  </a:cubicBezTo>
                  <a:cubicBezTo>
                    <a:pt x="10743" y="8259"/>
                    <a:pt x="10743" y="8259"/>
                    <a:pt x="9715" y="8894"/>
                  </a:cubicBezTo>
                  <a:cubicBezTo>
                    <a:pt x="9715" y="9529"/>
                    <a:pt x="8686" y="10165"/>
                    <a:pt x="8686" y="10800"/>
                  </a:cubicBezTo>
                  <a:cubicBezTo>
                    <a:pt x="8686" y="11435"/>
                    <a:pt x="8686" y="11435"/>
                    <a:pt x="8686" y="11435"/>
                  </a:cubicBezTo>
                  <a:cubicBezTo>
                    <a:pt x="8686" y="11435"/>
                    <a:pt x="8686" y="11435"/>
                    <a:pt x="7658" y="11435"/>
                  </a:cubicBezTo>
                  <a:cubicBezTo>
                    <a:pt x="7658" y="12071"/>
                    <a:pt x="7658" y="12071"/>
                    <a:pt x="7658" y="12071"/>
                  </a:cubicBezTo>
                  <a:cubicBezTo>
                    <a:pt x="6629" y="12706"/>
                    <a:pt x="6629" y="12071"/>
                    <a:pt x="6629" y="12071"/>
                  </a:cubicBezTo>
                  <a:cubicBezTo>
                    <a:pt x="6629" y="12071"/>
                    <a:pt x="5600" y="11435"/>
                    <a:pt x="5600" y="11435"/>
                  </a:cubicBezTo>
                  <a:cubicBezTo>
                    <a:pt x="5600" y="11435"/>
                    <a:pt x="5600" y="11435"/>
                    <a:pt x="5600" y="11435"/>
                  </a:cubicBezTo>
                  <a:cubicBezTo>
                    <a:pt x="4572" y="11435"/>
                    <a:pt x="4572" y="12071"/>
                    <a:pt x="4572" y="11435"/>
                  </a:cubicBezTo>
                  <a:cubicBezTo>
                    <a:pt x="3543" y="12071"/>
                    <a:pt x="1486" y="13341"/>
                    <a:pt x="458" y="13976"/>
                  </a:cubicBezTo>
                  <a:cubicBezTo>
                    <a:pt x="458" y="14612"/>
                    <a:pt x="458" y="15247"/>
                    <a:pt x="458" y="15882"/>
                  </a:cubicBezTo>
                  <a:cubicBezTo>
                    <a:pt x="-571" y="15882"/>
                    <a:pt x="458" y="16518"/>
                    <a:pt x="458" y="15882"/>
                  </a:cubicBezTo>
                  <a:cubicBezTo>
                    <a:pt x="458" y="15882"/>
                    <a:pt x="458" y="15882"/>
                    <a:pt x="458" y="15882"/>
                  </a:cubicBezTo>
                  <a:cubicBezTo>
                    <a:pt x="1486" y="16518"/>
                    <a:pt x="458" y="16518"/>
                    <a:pt x="1486" y="17153"/>
                  </a:cubicBezTo>
                  <a:cubicBezTo>
                    <a:pt x="1486" y="17153"/>
                    <a:pt x="2515" y="17788"/>
                    <a:pt x="2515" y="17153"/>
                  </a:cubicBezTo>
                  <a:cubicBezTo>
                    <a:pt x="2515" y="17153"/>
                    <a:pt x="2515" y="17153"/>
                    <a:pt x="2515" y="17153"/>
                  </a:cubicBezTo>
                  <a:cubicBezTo>
                    <a:pt x="2515" y="17153"/>
                    <a:pt x="2515" y="17153"/>
                    <a:pt x="3543" y="17788"/>
                  </a:cubicBezTo>
                  <a:cubicBezTo>
                    <a:pt x="2515" y="17153"/>
                    <a:pt x="2515" y="17788"/>
                    <a:pt x="3543" y="17788"/>
                  </a:cubicBezTo>
                  <a:cubicBezTo>
                    <a:pt x="2515" y="18424"/>
                    <a:pt x="3543" y="18424"/>
                    <a:pt x="3543" y="18424"/>
                  </a:cubicBezTo>
                  <a:cubicBezTo>
                    <a:pt x="3543" y="19059"/>
                    <a:pt x="3543" y="19694"/>
                    <a:pt x="3543" y="20329"/>
                  </a:cubicBezTo>
                  <a:cubicBezTo>
                    <a:pt x="3543" y="20965"/>
                    <a:pt x="4572" y="20965"/>
                    <a:pt x="5600" y="20965"/>
                  </a:cubicBezTo>
                  <a:cubicBezTo>
                    <a:pt x="5600" y="20965"/>
                    <a:pt x="6629" y="20965"/>
                    <a:pt x="7658" y="20965"/>
                  </a:cubicBezTo>
                  <a:cubicBezTo>
                    <a:pt x="7658" y="20965"/>
                    <a:pt x="7658" y="20329"/>
                    <a:pt x="7658" y="20329"/>
                  </a:cubicBezTo>
                  <a:cubicBezTo>
                    <a:pt x="7658" y="20329"/>
                    <a:pt x="7658" y="20329"/>
                    <a:pt x="8686" y="20329"/>
                  </a:cubicBezTo>
                  <a:cubicBezTo>
                    <a:pt x="9715" y="20329"/>
                    <a:pt x="11772" y="20329"/>
                    <a:pt x="12800" y="20329"/>
                  </a:cubicBezTo>
                  <a:cubicBezTo>
                    <a:pt x="12800" y="20329"/>
                    <a:pt x="12800" y="20965"/>
                    <a:pt x="13829" y="20965"/>
                  </a:cubicBezTo>
                  <a:cubicBezTo>
                    <a:pt x="13829" y="20965"/>
                    <a:pt x="14858" y="20329"/>
                    <a:pt x="15886" y="20965"/>
                  </a:cubicBezTo>
                  <a:cubicBezTo>
                    <a:pt x="16915" y="20965"/>
                    <a:pt x="16915" y="20965"/>
                    <a:pt x="17943" y="20965"/>
                  </a:cubicBezTo>
                  <a:cubicBezTo>
                    <a:pt x="17943" y="20965"/>
                    <a:pt x="17943" y="20965"/>
                    <a:pt x="18972" y="20965"/>
                  </a:cubicBezTo>
                  <a:cubicBezTo>
                    <a:pt x="18972" y="20965"/>
                    <a:pt x="18972" y="20965"/>
                    <a:pt x="18972" y="20965"/>
                  </a:cubicBezTo>
                  <a:cubicBezTo>
                    <a:pt x="20000" y="20965"/>
                    <a:pt x="20000" y="21600"/>
                    <a:pt x="20000" y="21600"/>
                  </a:cubicBezTo>
                  <a:cubicBezTo>
                    <a:pt x="20000" y="21600"/>
                    <a:pt x="21029" y="20329"/>
                    <a:pt x="20000" y="20329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Shape">
              <a:extLst>
                <a:ext uri="{FF2B5EF4-FFF2-40B4-BE49-F238E27FC236}">
                  <a16:creationId xmlns:a16="http://schemas.microsoft.com/office/drawing/2014/main" id="{480CCAD8-7991-4A8C-B86D-6040CB7BDD78}"/>
                </a:ext>
              </a:extLst>
            </p:cNvPr>
            <p:cNvSpPr/>
            <p:nvPr/>
          </p:nvSpPr>
          <p:spPr>
            <a:xfrm>
              <a:off x="4860249" y="2660372"/>
              <a:ext cx="94738" cy="78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19938"/>
                  </a:moveTo>
                  <a:cubicBezTo>
                    <a:pt x="4629" y="19938"/>
                    <a:pt x="4629" y="19938"/>
                    <a:pt x="4629" y="19938"/>
                  </a:cubicBezTo>
                  <a:cubicBezTo>
                    <a:pt x="4629" y="19938"/>
                    <a:pt x="4629" y="19938"/>
                    <a:pt x="4629" y="19938"/>
                  </a:cubicBezTo>
                  <a:cubicBezTo>
                    <a:pt x="4629" y="19938"/>
                    <a:pt x="4629" y="19938"/>
                    <a:pt x="4629" y="19938"/>
                  </a:cubicBezTo>
                  <a:close/>
                  <a:moveTo>
                    <a:pt x="3086" y="16615"/>
                  </a:moveTo>
                  <a:cubicBezTo>
                    <a:pt x="3086" y="16615"/>
                    <a:pt x="3086" y="16615"/>
                    <a:pt x="4629" y="16615"/>
                  </a:cubicBezTo>
                  <a:cubicBezTo>
                    <a:pt x="4629" y="16615"/>
                    <a:pt x="3086" y="16615"/>
                    <a:pt x="3086" y="16615"/>
                  </a:cubicBezTo>
                  <a:close/>
                  <a:moveTo>
                    <a:pt x="21600" y="9969"/>
                  </a:moveTo>
                  <a:cubicBezTo>
                    <a:pt x="21600" y="8308"/>
                    <a:pt x="21600" y="8308"/>
                    <a:pt x="21600" y="6646"/>
                  </a:cubicBezTo>
                  <a:cubicBezTo>
                    <a:pt x="21600" y="6646"/>
                    <a:pt x="21600" y="4985"/>
                    <a:pt x="20057" y="4985"/>
                  </a:cubicBezTo>
                  <a:cubicBezTo>
                    <a:pt x="20057" y="3323"/>
                    <a:pt x="20057" y="3323"/>
                    <a:pt x="20057" y="1662"/>
                  </a:cubicBezTo>
                  <a:cubicBezTo>
                    <a:pt x="20057" y="1662"/>
                    <a:pt x="20057" y="1662"/>
                    <a:pt x="20057" y="0"/>
                  </a:cubicBezTo>
                  <a:cubicBezTo>
                    <a:pt x="20057" y="1662"/>
                    <a:pt x="18514" y="1662"/>
                    <a:pt x="18514" y="1662"/>
                  </a:cubicBezTo>
                  <a:cubicBezTo>
                    <a:pt x="16971" y="1662"/>
                    <a:pt x="16971" y="1662"/>
                    <a:pt x="16971" y="1662"/>
                  </a:cubicBezTo>
                  <a:cubicBezTo>
                    <a:pt x="15429" y="1662"/>
                    <a:pt x="16971" y="1662"/>
                    <a:pt x="15429" y="1662"/>
                  </a:cubicBezTo>
                  <a:cubicBezTo>
                    <a:pt x="15429" y="1662"/>
                    <a:pt x="15429" y="1662"/>
                    <a:pt x="13886" y="1662"/>
                  </a:cubicBezTo>
                  <a:cubicBezTo>
                    <a:pt x="15429" y="3323"/>
                    <a:pt x="15429" y="3323"/>
                    <a:pt x="15429" y="3323"/>
                  </a:cubicBezTo>
                  <a:cubicBezTo>
                    <a:pt x="13886" y="4985"/>
                    <a:pt x="13886" y="3323"/>
                    <a:pt x="13886" y="3323"/>
                  </a:cubicBezTo>
                  <a:cubicBezTo>
                    <a:pt x="12343" y="3323"/>
                    <a:pt x="12343" y="3323"/>
                    <a:pt x="10800" y="1662"/>
                  </a:cubicBezTo>
                  <a:cubicBezTo>
                    <a:pt x="10800" y="3323"/>
                    <a:pt x="10800" y="1662"/>
                    <a:pt x="9257" y="1662"/>
                  </a:cubicBezTo>
                  <a:cubicBezTo>
                    <a:pt x="9257" y="1662"/>
                    <a:pt x="7714" y="1662"/>
                    <a:pt x="6171" y="1662"/>
                  </a:cubicBezTo>
                  <a:cubicBezTo>
                    <a:pt x="3086" y="1662"/>
                    <a:pt x="3086" y="1662"/>
                    <a:pt x="1543" y="4985"/>
                  </a:cubicBezTo>
                  <a:cubicBezTo>
                    <a:pt x="1543" y="4985"/>
                    <a:pt x="1543" y="4985"/>
                    <a:pt x="1543" y="4985"/>
                  </a:cubicBezTo>
                  <a:cubicBezTo>
                    <a:pt x="1543" y="6646"/>
                    <a:pt x="0" y="6646"/>
                    <a:pt x="0" y="6646"/>
                  </a:cubicBezTo>
                  <a:cubicBezTo>
                    <a:pt x="0" y="6646"/>
                    <a:pt x="0" y="8308"/>
                    <a:pt x="1543" y="9969"/>
                  </a:cubicBezTo>
                  <a:cubicBezTo>
                    <a:pt x="1543" y="9969"/>
                    <a:pt x="1543" y="11631"/>
                    <a:pt x="1543" y="11631"/>
                  </a:cubicBezTo>
                  <a:cubicBezTo>
                    <a:pt x="3086" y="13292"/>
                    <a:pt x="3086" y="14954"/>
                    <a:pt x="3086" y="14954"/>
                  </a:cubicBezTo>
                  <a:cubicBezTo>
                    <a:pt x="3086" y="14954"/>
                    <a:pt x="3086" y="14954"/>
                    <a:pt x="3086" y="14954"/>
                  </a:cubicBezTo>
                  <a:cubicBezTo>
                    <a:pt x="3086" y="16615"/>
                    <a:pt x="4629" y="16615"/>
                    <a:pt x="4629" y="18277"/>
                  </a:cubicBezTo>
                  <a:cubicBezTo>
                    <a:pt x="4629" y="18277"/>
                    <a:pt x="4629" y="18277"/>
                    <a:pt x="4629" y="19938"/>
                  </a:cubicBezTo>
                  <a:cubicBezTo>
                    <a:pt x="6171" y="19938"/>
                    <a:pt x="6171" y="18277"/>
                    <a:pt x="6171" y="18277"/>
                  </a:cubicBezTo>
                  <a:cubicBezTo>
                    <a:pt x="6171" y="18277"/>
                    <a:pt x="6171" y="18277"/>
                    <a:pt x="6171" y="19938"/>
                  </a:cubicBezTo>
                  <a:cubicBezTo>
                    <a:pt x="6171" y="19938"/>
                    <a:pt x="6171" y="19938"/>
                    <a:pt x="6171" y="19938"/>
                  </a:cubicBezTo>
                  <a:cubicBezTo>
                    <a:pt x="6171" y="21600"/>
                    <a:pt x="7714" y="21600"/>
                    <a:pt x="7714" y="19938"/>
                  </a:cubicBezTo>
                  <a:cubicBezTo>
                    <a:pt x="7714" y="21600"/>
                    <a:pt x="9257" y="21600"/>
                    <a:pt x="9257" y="21600"/>
                  </a:cubicBezTo>
                  <a:cubicBezTo>
                    <a:pt x="9257" y="21600"/>
                    <a:pt x="10800" y="21600"/>
                    <a:pt x="10800" y="21600"/>
                  </a:cubicBezTo>
                  <a:cubicBezTo>
                    <a:pt x="12343" y="19938"/>
                    <a:pt x="12343" y="19938"/>
                    <a:pt x="12343" y="19938"/>
                  </a:cubicBezTo>
                  <a:cubicBezTo>
                    <a:pt x="12343" y="19938"/>
                    <a:pt x="12343" y="19938"/>
                    <a:pt x="12343" y="19938"/>
                  </a:cubicBezTo>
                  <a:cubicBezTo>
                    <a:pt x="12343" y="18277"/>
                    <a:pt x="12343" y="19938"/>
                    <a:pt x="13886" y="19938"/>
                  </a:cubicBezTo>
                  <a:cubicBezTo>
                    <a:pt x="13886" y="19938"/>
                    <a:pt x="13886" y="18277"/>
                    <a:pt x="15429" y="18277"/>
                  </a:cubicBezTo>
                  <a:cubicBezTo>
                    <a:pt x="15429" y="18277"/>
                    <a:pt x="16971" y="19938"/>
                    <a:pt x="16971" y="19938"/>
                  </a:cubicBezTo>
                  <a:cubicBezTo>
                    <a:pt x="16971" y="18277"/>
                    <a:pt x="15429" y="18277"/>
                    <a:pt x="15429" y="16615"/>
                  </a:cubicBezTo>
                  <a:cubicBezTo>
                    <a:pt x="15429" y="14954"/>
                    <a:pt x="16971" y="16615"/>
                    <a:pt x="16971" y="14954"/>
                  </a:cubicBezTo>
                  <a:cubicBezTo>
                    <a:pt x="16971" y="14954"/>
                    <a:pt x="16971" y="14954"/>
                    <a:pt x="16971" y="14954"/>
                  </a:cubicBezTo>
                  <a:cubicBezTo>
                    <a:pt x="16971" y="13292"/>
                    <a:pt x="18514" y="13292"/>
                    <a:pt x="18514" y="13292"/>
                  </a:cubicBezTo>
                  <a:cubicBezTo>
                    <a:pt x="20057" y="13292"/>
                    <a:pt x="20057" y="11631"/>
                    <a:pt x="21600" y="13292"/>
                  </a:cubicBezTo>
                  <a:cubicBezTo>
                    <a:pt x="21600" y="11631"/>
                    <a:pt x="21600" y="11631"/>
                    <a:pt x="21600" y="9969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Shape">
              <a:extLst>
                <a:ext uri="{FF2B5EF4-FFF2-40B4-BE49-F238E27FC236}">
                  <a16:creationId xmlns:a16="http://schemas.microsoft.com/office/drawing/2014/main" id="{07B81625-D6CE-4334-8F8A-E3346B0B2C00}"/>
                </a:ext>
              </a:extLst>
            </p:cNvPr>
            <p:cNvSpPr/>
            <p:nvPr/>
          </p:nvSpPr>
          <p:spPr>
            <a:xfrm>
              <a:off x="3567084" y="2968194"/>
              <a:ext cx="33158" cy="35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200"/>
                  </a:moveTo>
                  <a:cubicBezTo>
                    <a:pt x="21600" y="7200"/>
                    <a:pt x="17280" y="7200"/>
                    <a:pt x="17280" y="3600"/>
                  </a:cubicBezTo>
                  <a:cubicBezTo>
                    <a:pt x="17280" y="3600"/>
                    <a:pt x="17280" y="0"/>
                    <a:pt x="17280" y="0"/>
                  </a:cubicBezTo>
                  <a:cubicBezTo>
                    <a:pt x="17280" y="0"/>
                    <a:pt x="12960" y="0"/>
                    <a:pt x="12960" y="0"/>
                  </a:cubicBezTo>
                  <a:cubicBezTo>
                    <a:pt x="12960" y="3600"/>
                    <a:pt x="12960" y="3600"/>
                    <a:pt x="8640" y="3600"/>
                  </a:cubicBezTo>
                  <a:cubicBezTo>
                    <a:pt x="4320" y="7200"/>
                    <a:pt x="4320" y="3600"/>
                    <a:pt x="0" y="3600"/>
                  </a:cubicBezTo>
                  <a:cubicBezTo>
                    <a:pt x="0" y="3600"/>
                    <a:pt x="4320" y="7200"/>
                    <a:pt x="4320" y="7200"/>
                  </a:cubicBezTo>
                  <a:cubicBezTo>
                    <a:pt x="4320" y="10800"/>
                    <a:pt x="4320" y="14400"/>
                    <a:pt x="4320" y="18000"/>
                  </a:cubicBezTo>
                  <a:cubicBezTo>
                    <a:pt x="4320" y="18000"/>
                    <a:pt x="4320" y="21600"/>
                    <a:pt x="8640" y="21600"/>
                  </a:cubicBezTo>
                  <a:cubicBezTo>
                    <a:pt x="8640" y="21600"/>
                    <a:pt x="12960" y="21600"/>
                    <a:pt x="12960" y="18000"/>
                  </a:cubicBezTo>
                  <a:cubicBezTo>
                    <a:pt x="12960" y="14400"/>
                    <a:pt x="21600" y="10800"/>
                    <a:pt x="21600" y="72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8A1CAE5D-8044-482E-9332-295CFB57FD39}"/>
                </a:ext>
              </a:extLst>
            </p:cNvPr>
            <p:cNvSpPr/>
            <p:nvPr/>
          </p:nvSpPr>
          <p:spPr>
            <a:xfrm>
              <a:off x="2957211" y="2654605"/>
              <a:ext cx="138143" cy="10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0227" extrusionOk="0">
                  <a:moveTo>
                    <a:pt x="20571" y="10627"/>
                  </a:moveTo>
                  <a:cubicBezTo>
                    <a:pt x="20571" y="10627"/>
                    <a:pt x="20571" y="10627"/>
                    <a:pt x="20571" y="9427"/>
                  </a:cubicBezTo>
                  <a:cubicBezTo>
                    <a:pt x="20571" y="9427"/>
                    <a:pt x="20571" y="9427"/>
                    <a:pt x="20571" y="9427"/>
                  </a:cubicBezTo>
                  <a:cubicBezTo>
                    <a:pt x="20571" y="8227"/>
                    <a:pt x="20571" y="8227"/>
                    <a:pt x="19543" y="8227"/>
                  </a:cubicBezTo>
                  <a:cubicBezTo>
                    <a:pt x="18514" y="8227"/>
                    <a:pt x="17486" y="8227"/>
                    <a:pt x="17486" y="5827"/>
                  </a:cubicBezTo>
                  <a:cubicBezTo>
                    <a:pt x="17486" y="5827"/>
                    <a:pt x="17486" y="5827"/>
                    <a:pt x="17486" y="5827"/>
                  </a:cubicBezTo>
                  <a:cubicBezTo>
                    <a:pt x="16457" y="5827"/>
                    <a:pt x="16457" y="4627"/>
                    <a:pt x="15429" y="3427"/>
                  </a:cubicBezTo>
                  <a:cubicBezTo>
                    <a:pt x="15429" y="3427"/>
                    <a:pt x="15429" y="2227"/>
                    <a:pt x="15429" y="2227"/>
                  </a:cubicBezTo>
                  <a:cubicBezTo>
                    <a:pt x="14400" y="1027"/>
                    <a:pt x="15429" y="1027"/>
                    <a:pt x="15429" y="1027"/>
                  </a:cubicBezTo>
                  <a:cubicBezTo>
                    <a:pt x="13371" y="-1373"/>
                    <a:pt x="10286" y="1027"/>
                    <a:pt x="9257" y="2227"/>
                  </a:cubicBezTo>
                  <a:cubicBezTo>
                    <a:pt x="9257" y="2227"/>
                    <a:pt x="9257" y="3427"/>
                    <a:pt x="9257" y="3427"/>
                  </a:cubicBezTo>
                  <a:cubicBezTo>
                    <a:pt x="9257" y="3427"/>
                    <a:pt x="9257" y="3427"/>
                    <a:pt x="8229" y="3427"/>
                  </a:cubicBezTo>
                  <a:cubicBezTo>
                    <a:pt x="8229" y="3427"/>
                    <a:pt x="8229" y="3427"/>
                    <a:pt x="7200" y="3427"/>
                  </a:cubicBezTo>
                  <a:cubicBezTo>
                    <a:pt x="7200" y="4627"/>
                    <a:pt x="7200" y="4627"/>
                    <a:pt x="7200" y="4627"/>
                  </a:cubicBezTo>
                  <a:cubicBezTo>
                    <a:pt x="6171" y="5827"/>
                    <a:pt x="6171" y="4627"/>
                    <a:pt x="6171" y="4627"/>
                  </a:cubicBezTo>
                  <a:cubicBezTo>
                    <a:pt x="5143" y="5827"/>
                    <a:pt x="6171" y="7027"/>
                    <a:pt x="5143" y="7027"/>
                  </a:cubicBezTo>
                  <a:cubicBezTo>
                    <a:pt x="5143" y="7027"/>
                    <a:pt x="4114" y="5827"/>
                    <a:pt x="4114" y="5827"/>
                  </a:cubicBezTo>
                  <a:cubicBezTo>
                    <a:pt x="2057" y="5827"/>
                    <a:pt x="4114" y="8227"/>
                    <a:pt x="2057" y="8227"/>
                  </a:cubicBezTo>
                  <a:cubicBezTo>
                    <a:pt x="3086" y="9427"/>
                    <a:pt x="3086" y="10627"/>
                    <a:pt x="2057" y="10627"/>
                  </a:cubicBezTo>
                  <a:cubicBezTo>
                    <a:pt x="2057" y="10627"/>
                    <a:pt x="1029" y="10627"/>
                    <a:pt x="1029" y="10627"/>
                  </a:cubicBezTo>
                  <a:cubicBezTo>
                    <a:pt x="0" y="11827"/>
                    <a:pt x="1029" y="11827"/>
                    <a:pt x="0" y="11827"/>
                  </a:cubicBezTo>
                  <a:cubicBezTo>
                    <a:pt x="0" y="13027"/>
                    <a:pt x="0" y="13027"/>
                    <a:pt x="0" y="13027"/>
                  </a:cubicBezTo>
                  <a:cubicBezTo>
                    <a:pt x="0" y="14227"/>
                    <a:pt x="0" y="14227"/>
                    <a:pt x="0" y="14227"/>
                  </a:cubicBezTo>
                  <a:cubicBezTo>
                    <a:pt x="0" y="14227"/>
                    <a:pt x="0" y="15427"/>
                    <a:pt x="0" y="16627"/>
                  </a:cubicBezTo>
                  <a:cubicBezTo>
                    <a:pt x="0" y="16627"/>
                    <a:pt x="0" y="16627"/>
                    <a:pt x="0" y="16627"/>
                  </a:cubicBezTo>
                  <a:cubicBezTo>
                    <a:pt x="1029" y="17827"/>
                    <a:pt x="1029" y="17827"/>
                    <a:pt x="1029" y="17827"/>
                  </a:cubicBezTo>
                  <a:cubicBezTo>
                    <a:pt x="1029" y="17827"/>
                    <a:pt x="1029" y="19027"/>
                    <a:pt x="2057" y="19027"/>
                  </a:cubicBezTo>
                  <a:cubicBezTo>
                    <a:pt x="2057" y="19027"/>
                    <a:pt x="2057" y="19027"/>
                    <a:pt x="3086" y="19027"/>
                  </a:cubicBezTo>
                  <a:cubicBezTo>
                    <a:pt x="3086" y="19027"/>
                    <a:pt x="4114" y="19027"/>
                    <a:pt x="5143" y="19027"/>
                  </a:cubicBezTo>
                  <a:cubicBezTo>
                    <a:pt x="5143" y="17827"/>
                    <a:pt x="5143" y="17827"/>
                    <a:pt x="6171" y="19027"/>
                  </a:cubicBezTo>
                  <a:cubicBezTo>
                    <a:pt x="6171" y="19027"/>
                    <a:pt x="6171" y="20227"/>
                    <a:pt x="7200" y="20227"/>
                  </a:cubicBezTo>
                  <a:cubicBezTo>
                    <a:pt x="7200" y="20227"/>
                    <a:pt x="7200" y="17827"/>
                    <a:pt x="7200" y="16627"/>
                  </a:cubicBezTo>
                  <a:cubicBezTo>
                    <a:pt x="7200" y="16627"/>
                    <a:pt x="7200" y="16627"/>
                    <a:pt x="7200" y="15427"/>
                  </a:cubicBezTo>
                  <a:cubicBezTo>
                    <a:pt x="6171" y="15427"/>
                    <a:pt x="7200" y="15427"/>
                    <a:pt x="7200" y="14227"/>
                  </a:cubicBezTo>
                  <a:cubicBezTo>
                    <a:pt x="8229" y="14227"/>
                    <a:pt x="11314" y="14227"/>
                    <a:pt x="12343" y="14227"/>
                  </a:cubicBezTo>
                  <a:cubicBezTo>
                    <a:pt x="13371" y="14227"/>
                    <a:pt x="13371" y="14227"/>
                    <a:pt x="13371" y="14227"/>
                  </a:cubicBezTo>
                  <a:cubicBezTo>
                    <a:pt x="14400" y="14227"/>
                    <a:pt x="14400" y="14227"/>
                    <a:pt x="15429" y="14227"/>
                  </a:cubicBezTo>
                  <a:cubicBezTo>
                    <a:pt x="16457" y="14227"/>
                    <a:pt x="17486" y="14227"/>
                    <a:pt x="17486" y="13027"/>
                  </a:cubicBezTo>
                  <a:cubicBezTo>
                    <a:pt x="18514" y="13027"/>
                    <a:pt x="18514" y="13027"/>
                    <a:pt x="19543" y="13027"/>
                  </a:cubicBezTo>
                  <a:cubicBezTo>
                    <a:pt x="20571" y="13027"/>
                    <a:pt x="21600" y="11827"/>
                    <a:pt x="20571" y="10627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" name="Shape">
              <a:extLst>
                <a:ext uri="{FF2B5EF4-FFF2-40B4-BE49-F238E27FC236}">
                  <a16:creationId xmlns:a16="http://schemas.microsoft.com/office/drawing/2014/main" id="{8C49F85B-5272-4FEB-AC00-67F32842E01C}"/>
                </a:ext>
              </a:extLst>
            </p:cNvPr>
            <p:cNvSpPr/>
            <p:nvPr/>
          </p:nvSpPr>
          <p:spPr>
            <a:xfrm>
              <a:off x="3430898" y="2134645"/>
              <a:ext cx="101843" cy="48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00"/>
                  </a:moveTo>
                  <a:cubicBezTo>
                    <a:pt x="20160" y="2700"/>
                    <a:pt x="18720" y="2700"/>
                    <a:pt x="17280" y="0"/>
                  </a:cubicBezTo>
                  <a:cubicBezTo>
                    <a:pt x="17280" y="0"/>
                    <a:pt x="15840" y="0"/>
                    <a:pt x="15840" y="0"/>
                  </a:cubicBezTo>
                  <a:cubicBezTo>
                    <a:pt x="14400" y="0"/>
                    <a:pt x="12960" y="0"/>
                    <a:pt x="12960" y="2700"/>
                  </a:cubicBezTo>
                  <a:cubicBezTo>
                    <a:pt x="11520" y="2700"/>
                    <a:pt x="10080" y="2700"/>
                    <a:pt x="8640" y="2700"/>
                  </a:cubicBezTo>
                  <a:cubicBezTo>
                    <a:pt x="7200" y="2700"/>
                    <a:pt x="2880" y="2700"/>
                    <a:pt x="1440" y="2700"/>
                  </a:cubicBezTo>
                  <a:cubicBezTo>
                    <a:pt x="1440" y="2700"/>
                    <a:pt x="1440" y="2700"/>
                    <a:pt x="1440" y="2700"/>
                  </a:cubicBezTo>
                  <a:cubicBezTo>
                    <a:pt x="1440" y="2700"/>
                    <a:pt x="2880" y="0"/>
                    <a:pt x="1440" y="0"/>
                  </a:cubicBezTo>
                  <a:cubicBezTo>
                    <a:pt x="0" y="0"/>
                    <a:pt x="0" y="2700"/>
                    <a:pt x="0" y="2700"/>
                  </a:cubicBezTo>
                  <a:cubicBezTo>
                    <a:pt x="0" y="2700"/>
                    <a:pt x="0" y="5400"/>
                    <a:pt x="0" y="5400"/>
                  </a:cubicBezTo>
                  <a:cubicBezTo>
                    <a:pt x="1440" y="8100"/>
                    <a:pt x="2880" y="5400"/>
                    <a:pt x="1440" y="8100"/>
                  </a:cubicBezTo>
                  <a:cubicBezTo>
                    <a:pt x="1440" y="10800"/>
                    <a:pt x="0" y="8100"/>
                    <a:pt x="0" y="10800"/>
                  </a:cubicBezTo>
                  <a:cubicBezTo>
                    <a:pt x="0" y="10800"/>
                    <a:pt x="1440" y="13500"/>
                    <a:pt x="0" y="13500"/>
                  </a:cubicBezTo>
                  <a:cubicBezTo>
                    <a:pt x="1440" y="16200"/>
                    <a:pt x="2880" y="18900"/>
                    <a:pt x="2880" y="21600"/>
                  </a:cubicBezTo>
                  <a:cubicBezTo>
                    <a:pt x="2880" y="21600"/>
                    <a:pt x="5760" y="21600"/>
                    <a:pt x="5760" y="21600"/>
                  </a:cubicBezTo>
                  <a:cubicBezTo>
                    <a:pt x="7200" y="18900"/>
                    <a:pt x="8640" y="21600"/>
                    <a:pt x="8640" y="21600"/>
                  </a:cubicBezTo>
                  <a:cubicBezTo>
                    <a:pt x="10080" y="21600"/>
                    <a:pt x="10080" y="21600"/>
                    <a:pt x="11520" y="21600"/>
                  </a:cubicBezTo>
                  <a:cubicBezTo>
                    <a:pt x="11520" y="21600"/>
                    <a:pt x="12960" y="21600"/>
                    <a:pt x="12960" y="21600"/>
                  </a:cubicBezTo>
                  <a:cubicBezTo>
                    <a:pt x="14400" y="21600"/>
                    <a:pt x="12960" y="18900"/>
                    <a:pt x="14400" y="18900"/>
                  </a:cubicBezTo>
                  <a:cubicBezTo>
                    <a:pt x="14400" y="18900"/>
                    <a:pt x="15840" y="16200"/>
                    <a:pt x="15840" y="16200"/>
                  </a:cubicBezTo>
                  <a:cubicBezTo>
                    <a:pt x="17280" y="16200"/>
                    <a:pt x="17280" y="16200"/>
                    <a:pt x="18720" y="16200"/>
                  </a:cubicBezTo>
                  <a:cubicBezTo>
                    <a:pt x="18720" y="16200"/>
                    <a:pt x="18720" y="16200"/>
                    <a:pt x="20160" y="16200"/>
                  </a:cubicBezTo>
                  <a:cubicBezTo>
                    <a:pt x="18720" y="16200"/>
                    <a:pt x="18720" y="13500"/>
                    <a:pt x="17280" y="13500"/>
                  </a:cubicBezTo>
                  <a:cubicBezTo>
                    <a:pt x="17280" y="13500"/>
                    <a:pt x="18720" y="10800"/>
                    <a:pt x="18720" y="10800"/>
                  </a:cubicBezTo>
                  <a:cubicBezTo>
                    <a:pt x="18720" y="10800"/>
                    <a:pt x="18720" y="8100"/>
                    <a:pt x="18720" y="8100"/>
                  </a:cubicBezTo>
                  <a:cubicBezTo>
                    <a:pt x="20160" y="5400"/>
                    <a:pt x="21600" y="8100"/>
                    <a:pt x="21600" y="27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Shape">
              <a:extLst>
                <a:ext uri="{FF2B5EF4-FFF2-40B4-BE49-F238E27FC236}">
                  <a16:creationId xmlns:a16="http://schemas.microsoft.com/office/drawing/2014/main" id="{3D3B35A4-B16C-4BEB-A023-653BDA84DE1D}"/>
                </a:ext>
              </a:extLst>
            </p:cNvPr>
            <p:cNvSpPr/>
            <p:nvPr/>
          </p:nvSpPr>
          <p:spPr>
            <a:xfrm>
              <a:off x="5082882" y="2835968"/>
              <a:ext cx="20133" cy="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00"/>
                  </a:moveTo>
                  <a:cubicBezTo>
                    <a:pt x="21600" y="7200"/>
                    <a:pt x="21600" y="0"/>
                    <a:pt x="14400" y="0"/>
                  </a:cubicBezTo>
                  <a:cubicBezTo>
                    <a:pt x="14400" y="7200"/>
                    <a:pt x="14400" y="14400"/>
                    <a:pt x="14400" y="14400"/>
                  </a:cubicBezTo>
                  <a:cubicBezTo>
                    <a:pt x="21600" y="14400"/>
                    <a:pt x="21600" y="14400"/>
                    <a:pt x="21600" y="14400"/>
                  </a:cubicBezTo>
                  <a:close/>
                  <a:moveTo>
                    <a:pt x="14400" y="0"/>
                  </a:moveTo>
                  <a:cubicBezTo>
                    <a:pt x="7200" y="0"/>
                    <a:pt x="7200" y="7200"/>
                    <a:pt x="0" y="7200"/>
                  </a:cubicBezTo>
                  <a:cubicBezTo>
                    <a:pt x="0" y="14400"/>
                    <a:pt x="7200" y="21600"/>
                    <a:pt x="7200" y="21600"/>
                  </a:cubicBezTo>
                  <a:cubicBezTo>
                    <a:pt x="14400" y="14400"/>
                    <a:pt x="7200" y="14400"/>
                    <a:pt x="14400" y="14400"/>
                  </a:cubicBezTo>
                  <a:cubicBezTo>
                    <a:pt x="14400" y="7200"/>
                    <a:pt x="7200" y="7200"/>
                    <a:pt x="7200" y="7200"/>
                  </a:cubicBezTo>
                  <a:cubicBezTo>
                    <a:pt x="14400" y="0"/>
                    <a:pt x="14400" y="7200"/>
                    <a:pt x="14400" y="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Shape">
              <a:extLst>
                <a:ext uri="{FF2B5EF4-FFF2-40B4-BE49-F238E27FC236}">
                  <a16:creationId xmlns:a16="http://schemas.microsoft.com/office/drawing/2014/main" id="{72993B41-9D5E-4D6B-964A-05EFE6C07BB2}"/>
                </a:ext>
              </a:extLst>
            </p:cNvPr>
            <p:cNvSpPr/>
            <p:nvPr/>
          </p:nvSpPr>
          <p:spPr>
            <a:xfrm>
              <a:off x="1738652" y="2829621"/>
              <a:ext cx="697505" cy="700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53" y="3724"/>
                  </a:moveTo>
                  <a:cubicBezTo>
                    <a:pt x="12163" y="3724"/>
                    <a:pt x="12583" y="3538"/>
                    <a:pt x="12373" y="3352"/>
                  </a:cubicBezTo>
                  <a:cubicBezTo>
                    <a:pt x="12373" y="3166"/>
                    <a:pt x="12163" y="3724"/>
                    <a:pt x="11953" y="3724"/>
                  </a:cubicBezTo>
                  <a:close/>
                  <a:moveTo>
                    <a:pt x="13421" y="3166"/>
                  </a:moveTo>
                  <a:cubicBezTo>
                    <a:pt x="13002" y="2979"/>
                    <a:pt x="12792" y="2979"/>
                    <a:pt x="12792" y="3166"/>
                  </a:cubicBezTo>
                  <a:cubicBezTo>
                    <a:pt x="12583" y="3352"/>
                    <a:pt x="12583" y="3538"/>
                    <a:pt x="12792" y="3538"/>
                  </a:cubicBezTo>
                  <a:cubicBezTo>
                    <a:pt x="12583" y="3538"/>
                    <a:pt x="12792" y="3910"/>
                    <a:pt x="13002" y="3910"/>
                  </a:cubicBezTo>
                  <a:cubicBezTo>
                    <a:pt x="13002" y="3910"/>
                    <a:pt x="13212" y="3910"/>
                    <a:pt x="13212" y="3910"/>
                  </a:cubicBezTo>
                  <a:cubicBezTo>
                    <a:pt x="13212" y="3910"/>
                    <a:pt x="13421" y="3910"/>
                    <a:pt x="13421" y="3910"/>
                  </a:cubicBezTo>
                  <a:cubicBezTo>
                    <a:pt x="13421" y="3910"/>
                    <a:pt x="13631" y="3910"/>
                    <a:pt x="13631" y="3724"/>
                  </a:cubicBezTo>
                  <a:cubicBezTo>
                    <a:pt x="13631" y="3910"/>
                    <a:pt x="13841" y="3352"/>
                    <a:pt x="13841" y="3352"/>
                  </a:cubicBezTo>
                  <a:cubicBezTo>
                    <a:pt x="14050" y="3166"/>
                    <a:pt x="14050" y="3166"/>
                    <a:pt x="13841" y="3166"/>
                  </a:cubicBezTo>
                  <a:cubicBezTo>
                    <a:pt x="13841" y="2979"/>
                    <a:pt x="13421" y="2979"/>
                    <a:pt x="13421" y="3166"/>
                  </a:cubicBezTo>
                  <a:close/>
                  <a:moveTo>
                    <a:pt x="21600" y="7076"/>
                  </a:moveTo>
                  <a:cubicBezTo>
                    <a:pt x="21600" y="6890"/>
                    <a:pt x="21390" y="6890"/>
                    <a:pt x="21390" y="6703"/>
                  </a:cubicBezTo>
                  <a:cubicBezTo>
                    <a:pt x="21390" y="6517"/>
                    <a:pt x="21390" y="5959"/>
                    <a:pt x="21181" y="5959"/>
                  </a:cubicBezTo>
                  <a:cubicBezTo>
                    <a:pt x="20971" y="5772"/>
                    <a:pt x="20761" y="5772"/>
                    <a:pt x="20551" y="5772"/>
                  </a:cubicBezTo>
                  <a:cubicBezTo>
                    <a:pt x="20551" y="5772"/>
                    <a:pt x="20342" y="5772"/>
                    <a:pt x="20132" y="5772"/>
                  </a:cubicBezTo>
                  <a:cubicBezTo>
                    <a:pt x="20132" y="5772"/>
                    <a:pt x="20132" y="5586"/>
                    <a:pt x="20132" y="5586"/>
                  </a:cubicBezTo>
                  <a:cubicBezTo>
                    <a:pt x="19922" y="5400"/>
                    <a:pt x="19713" y="5214"/>
                    <a:pt x="19503" y="5214"/>
                  </a:cubicBezTo>
                  <a:cubicBezTo>
                    <a:pt x="19293" y="5028"/>
                    <a:pt x="19083" y="4841"/>
                    <a:pt x="18664" y="4655"/>
                  </a:cubicBezTo>
                  <a:cubicBezTo>
                    <a:pt x="18664" y="4469"/>
                    <a:pt x="18454" y="4655"/>
                    <a:pt x="18245" y="4655"/>
                  </a:cubicBezTo>
                  <a:cubicBezTo>
                    <a:pt x="17825" y="4655"/>
                    <a:pt x="17825" y="4655"/>
                    <a:pt x="17616" y="4469"/>
                  </a:cubicBezTo>
                  <a:cubicBezTo>
                    <a:pt x="17406" y="4469"/>
                    <a:pt x="17406" y="4469"/>
                    <a:pt x="17196" y="4469"/>
                  </a:cubicBezTo>
                  <a:cubicBezTo>
                    <a:pt x="17196" y="4469"/>
                    <a:pt x="16986" y="4283"/>
                    <a:pt x="16777" y="4283"/>
                  </a:cubicBezTo>
                  <a:cubicBezTo>
                    <a:pt x="16777" y="4283"/>
                    <a:pt x="16777" y="4283"/>
                    <a:pt x="16777" y="4283"/>
                  </a:cubicBezTo>
                  <a:cubicBezTo>
                    <a:pt x="16777" y="4283"/>
                    <a:pt x="16567" y="4283"/>
                    <a:pt x="16567" y="4283"/>
                  </a:cubicBezTo>
                  <a:cubicBezTo>
                    <a:pt x="16567" y="4469"/>
                    <a:pt x="16357" y="4469"/>
                    <a:pt x="16357" y="4469"/>
                  </a:cubicBezTo>
                  <a:cubicBezTo>
                    <a:pt x="16357" y="4469"/>
                    <a:pt x="16357" y="4283"/>
                    <a:pt x="16357" y="4469"/>
                  </a:cubicBezTo>
                  <a:cubicBezTo>
                    <a:pt x="16148" y="4469"/>
                    <a:pt x="16148" y="4469"/>
                    <a:pt x="16148" y="4655"/>
                  </a:cubicBezTo>
                  <a:cubicBezTo>
                    <a:pt x="16148" y="4655"/>
                    <a:pt x="16148" y="4655"/>
                    <a:pt x="15938" y="4841"/>
                  </a:cubicBezTo>
                  <a:cubicBezTo>
                    <a:pt x="16148" y="4655"/>
                    <a:pt x="16148" y="4283"/>
                    <a:pt x="16148" y="4097"/>
                  </a:cubicBezTo>
                  <a:cubicBezTo>
                    <a:pt x="16148" y="4283"/>
                    <a:pt x="16148" y="4283"/>
                    <a:pt x="16148" y="4283"/>
                  </a:cubicBezTo>
                  <a:cubicBezTo>
                    <a:pt x="16148" y="4283"/>
                    <a:pt x="15938" y="4283"/>
                    <a:pt x="15938" y="4283"/>
                  </a:cubicBezTo>
                  <a:cubicBezTo>
                    <a:pt x="16148" y="4097"/>
                    <a:pt x="16148" y="4097"/>
                    <a:pt x="16148" y="3910"/>
                  </a:cubicBezTo>
                  <a:cubicBezTo>
                    <a:pt x="15938" y="3910"/>
                    <a:pt x="15938" y="3910"/>
                    <a:pt x="15938" y="3910"/>
                  </a:cubicBezTo>
                  <a:cubicBezTo>
                    <a:pt x="15938" y="3910"/>
                    <a:pt x="15938" y="3910"/>
                    <a:pt x="15938" y="3910"/>
                  </a:cubicBezTo>
                  <a:cubicBezTo>
                    <a:pt x="15728" y="3910"/>
                    <a:pt x="15938" y="3724"/>
                    <a:pt x="15728" y="3910"/>
                  </a:cubicBezTo>
                  <a:cubicBezTo>
                    <a:pt x="15518" y="3724"/>
                    <a:pt x="15518" y="3724"/>
                    <a:pt x="15309" y="3724"/>
                  </a:cubicBezTo>
                  <a:cubicBezTo>
                    <a:pt x="15309" y="3538"/>
                    <a:pt x="15309" y="3538"/>
                    <a:pt x="15099" y="3538"/>
                  </a:cubicBezTo>
                  <a:cubicBezTo>
                    <a:pt x="15099" y="3538"/>
                    <a:pt x="14470" y="3166"/>
                    <a:pt x="14470" y="3352"/>
                  </a:cubicBezTo>
                  <a:cubicBezTo>
                    <a:pt x="14470" y="3352"/>
                    <a:pt x="14260" y="3352"/>
                    <a:pt x="14260" y="3352"/>
                  </a:cubicBezTo>
                  <a:cubicBezTo>
                    <a:pt x="14050" y="3352"/>
                    <a:pt x="13841" y="3724"/>
                    <a:pt x="14050" y="3724"/>
                  </a:cubicBezTo>
                  <a:cubicBezTo>
                    <a:pt x="14050" y="3724"/>
                    <a:pt x="14050" y="3910"/>
                    <a:pt x="14050" y="3910"/>
                  </a:cubicBezTo>
                  <a:cubicBezTo>
                    <a:pt x="13841" y="3538"/>
                    <a:pt x="13421" y="4469"/>
                    <a:pt x="13421" y="4469"/>
                  </a:cubicBezTo>
                  <a:cubicBezTo>
                    <a:pt x="13421" y="4283"/>
                    <a:pt x="13421" y="4097"/>
                    <a:pt x="13421" y="3910"/>
                  </a:cubicBezTo>
                  <a:cubicBezTo>
                    <a:pt x="13421" y="4097"/>
                    <a:pt x="13212" y="4097"/>
                    <a:pt x="13212" y="4097"/>
                  </a:cubicBezTo>
                  <a:cubicBezTo>
                    <a:pt x="13212" y="4097"/>
                    <a:pt x="13002" y="4097"/>
                    <a:pt x="13002" y="4097"/>
                  </a:cubicBezTo>
                  <a:cubicBezTo>
                    <a:pt x="13002" y="4097"/>
                    <a:pt x="13002" y="4097"/>
                    <a:pt x="12792" y="4097"/>
                  </a:cubicBezTo>
                  <a:cubicBezTo>
                    <a:pt x="12792" y="4097"/>
                    <a:pt x="12583" y="3724"/>
                    <a:pt x="12583" y="3538"/>
                  </a:cubicBezTo>
                  <a:cubicBezTo>
                    <a:pt x="12583" y="3538"/>
                    <a:pt x="12792" y="3538"/>
                    <a:pt x="12583" y="3538"/>
                  </a:cubicBezTo>
                  <a:cubicBezTo>
                    <a:pt x="12583" y="3538"/>
                    <a:pt x="12373" y="3724"/>
                    <a:pt x="12163" y="3724"/>
                  </a:cubicBezTo>
                  <a:cubicBezTo>
                    <a:pt x="12163" y="3724"/>
                    <a:pt x="11953" y="3910"/>
                    <a:pt x="11953" y="3910"/>
                  </a:cubicBezTo>
                  <a:cubicBezTo>
                    <a:pt x="11953" y="3910"/>
                    <a:pt x="11744" y="3910"/>
                    <a:pt x="11744" y="3910"/>
                  </a:cubicBezTo>
                  <a:cubicBezTo>
                    <a:pt x="11744" y="3724"/>
                    <a:pt x="11744" y="3724"/>
                    <a:pt x="11953" y="3724"/>
                  </a:cubicBezTo>
                  <a:cubicBezTo>
                    <a:pt x="11953" y="3724"/>
                    <a:pt x="11953" y="3724"/>
                    <a:pt x="11953" y="3724"/>
                  </a:cubicBezTo>
                  <a:cubicBezTo>
                    <a:pt x="12163" y="3724"/>
                    <a:pt x="12163" y="3538"/>
                    <a:pt x="12163" y="3352"/>
                  </a:cubicBezTo>
                  <a:cubicBezTo>
                    <a:pt x="12373" y="3166"/>
                    <a:pt x="12373" y="2979"/>
                    <a:pt x="12583" y="2979"/>
                  </a:cubicBezTo>
                  <a:cubicBezTo>
                    <a:pt x="12792" y="2793"/>
                    <a:pt x="13002" y="2607"/>
                    <a:pt x="13212" y="2234"/>
                  </a:cubicBezTo>
                  <a:cubicBezTo>
                    <a:pt x="13212" y="2234"/>
                    <a:pt x="13212" y="2048"/>
                    <a:pt x="13002" y="2048"/>
                  </a:cubicBezTo>
                  <a:cubicBezTo>
                    <a:pt x="12792" y="1862"/>
                    <a:pt x="12792" y="2048"/>
                    <a:pt x="12792" y="1862"/>
                  </a:cubicBezTo>
                  <a:cubicBezTo>
                    <a:pt x="12792" y="1862"/>
                    <a:pt x="12792" y="1862"/>
                    <a:pt x="12792" y="1862"/>
                  </a:cubicBezTo>
                  <a:cubicBezTo>
                    <a:pt x="12792" y="1676"/>
                    <a:pt x="12583" y="1303"/>
                    <a:pt x="12583" y="1117"/>
                  </a:cubicBezTo>
                  <a:cubicBezTo>
                    <a:pt x="12583" y="1117"/>
                    <a:pt x="12583" y="745"/>
                    <a:pt x="12373" y="559"/>
                  </a:cubicBezTo>
                  <a:cubicBezTo>
                    <a:pt x="12163" y="559"/>
                    <a:pt x="11953" y="1117"/>
                    <a:pt x="11744" y="1303"/>
                  </a:cubicBezTo>
                  <a:cubicBezTo>
                    <a:pt x="11744" y="1490"/>
                    <a:pt x="11744" y="1676"/>
                    <a:pt x="11534" y="1676"/>
                  </a:cubicBezTo>
                  <a:cubicBezTo>
                    <a:pt x="11534" y="1862"/>
                    <a:pt x="11324" y="1676"/>
                    <a:pt x="11324" y="1676"/>
                  </a:cubicBezTo>
                  <a:cubicBezTo>
                    <a:pt x="11324" y="1676"/>
                    <a:pt x="11115" y="1676"/>
                    <a:pt x="11115" y="1676"/>
                  </a:cubicBezTo>
                  <a:cubicBezTo>
                    <a:pt x="10905" y="1676"/>
                    <a:pt x="10905" y="1862"/>
                    <a:pt x="10695" y="1676"/>
                  </a:cubicBezTo>
                  <a:cubicBezTo>
                    <a:pt x="10485" y="1676"/>
                    <a:pt x="10485" y="1676"/>
                    <a:pt x="10276" y="1490"/>
                  </a:cubicBezTo>
                  <a:cubicBezTo>
                    <a:pt x="10276" y="1676"/>
                    <a:pt x="10066" y="1676"/>
                    <a:pt x="9856" y="1676"/>
                  </a:cubicBezTo>
                  <a:cubicBezTo>
                    <a:pt x="9856" y="1676"/>
                    <a:pt x="9856" y="1490"/>
                    <a:pt x="9856" y="1676"/>
                  </a:cubicBezTo>
                  <a:cubicBezTo>
                    <a:pt x="9647" y="1862"/>
                    <a:pt x="9856" y="1676"/>
                    <a:pt x="9856" y="1862"/>
                  </a:cubicBezTo>
                  <a:cubicBezTo>
                    <a:pt x="9856" y="2048"/>
                    <a:pt x="9647" y="1862"/>
                    <a:pt x="9437" y="1862"/>
                  </a:cubicBezTo>
                  <a:cubicBezTo>
                    <a:pt x="9227" y="1862"/>
                    <a:pt x="9227" y="1862"/>
                    <a:pt x="9017" y="1862"/>
                  </a:cubicBezTo>
                  <a:cubicBezTo>
                    <a:pt x="9017" y="2048"/>
                    <a:pt x="9017" y="2048"/>
                    <a:pt x="8808" y="2048"/>
                  </a:cubicBezTo>
                  <a:cubicBezTo>
                    <a:pt x="8808" y="2048"/>
                    <a:pt x="8808" y="2048"/>
                    <a:pt x="8808" y="2048"/>
                  </a:cubicBezTo>
                  <a:cubicBezTo>
                    <a:pt x="8598" y="2048"/>
                    <a:pt x="8598" y="2048"/>
                    <a:pt x="8598" y="2048"/>
                  </a:cubicBezTo>
                  <a:cubicBezTo>
                    <a:pt x="8598" y="2234"/>
                    <a:pt x="8598" y="2048"/>
                    <a:pt x="8598" y="2048"/>
                  </a:cubicBezTo>
                  <a:cubicBezTo>
                    <a:pt x="8388" y="2234"/>
                    <a:pt x="8388" y="2421"/>
                    <a:pt x="8179" y="2234"/>
                  </a:cubicBezTo>
                  <a:cubicBezTo>
                    <a:pt x="8179" y="2234"/>
                    <a:pt x="7759" y="2048"/>
                    <a:pt x="7759" y="2048"/>
                  </a:cubicBezTo>
                  <a:cubicBezTo>
                    <a:pt x="7759" y="1862"/>
                    <a:pt x="7759" y="1862"/>
                    <a:pt x="7759" y="1676"/>
                  </a:cubicBezTo>
                  <a:cubicBezTo>
                    <a:pt x="7759" y="1676"/>
                    <a:pt x="7550" y="1676"/>
                    <a:pt x="7550" y="1490"/>
                  </a:cubicBezTo>
                  <a:cubicBezTo>
                    <a:pt x="7550" y="1303"/>
                    <a:pt x="7759" y="1303"/>
                    <a:pt x="7759" y="1117"/>
                  </a:cubicBezTo>
                  <a:cubicBezTo>
                    <a:pt x="7759" y="1117"/>
                    <a:pt x="7759" y="931"/>
                    <a:pt x="7759" y="931"/>
                  </a:cubicBezTo>
                  <a:cubicBezTo>
                    <a:pt x="7759" y="931"/>
                    <a:pt x="7759" y="931"/>
                    <a:pt x="7759" y="931"/>
                  </a:cubicBezTo>
                  <a:cubicBezTo>
                    <a:pt x="7969" y="745"/>
                    <a:pt x="7759" y="559"/>
                    <a:pt x="7550" y="559"/>
                  </a:cubicBezTo>
                  <a:cubicBezTo>
                    <a:pt x="7550" y="372"/>
                    <a:pt x="7759" y="186"/>
                    <a:pt x="7550" y="0"/>
                  </a:cubicBezTo>
                  <a:cubicBezTo>
                    <a:pt x="7550" y="0"/>
                    <a:pt x="7340" y="186"/>
                    <a:pt x="7340" y="186"/>
                  </a:cubicBezTo>
                  <a:cubicBezTo>
                    <a:pt x="7550" y="372"/>
                    <a:pt x="6501" y="745"/>
                    <a:pt x="6501" y="745"/>
                  </a:cubicBezTo>
                  <a:cubicBezTo>
                    <a:pt x="6291" y="745"/>
                    <a:pt x="6291" y="745"/>
                    <a:pt x="6082" y="745"/>
                  </a:cubicBezTo>
                  <a:cubicBezTo>
                    <a:pt x="6082" y="745"/>
                    <a:pt x="6082" y="931"/>
                    <a:pt x="6082" y="931"/>
                  </a:cubicBezTo>
                  <a:cubicBezTo>
                    <a:pt x="5872" y="1117"/>
                    <a:pt x="5872" y="931"/>
                    <a:pt x="5872" y="931"/>
                  </a:cubicBezTo>
                  <a:cubicBezTo>
                    <a:pt x="5662" y="745"/>
                    <a:pt x="5872" y="745"/>
                    <a:pt x="5662" y="745"/>
                  </a:cubicBezTo>
                  <a:cubicBezTo>
                    <a:pt x="5662" y="745"/>
                    <a:pt x="5452" y="745"/>
                    <a:pt x="5452" y="745"/>
                  </a:cubicBezTo>
                  <a:cubicBezTo>
                    <a:pt x="5452" y="745"/>
                    <a:pt x="5452" y="745"/>
                    <a:pt x="5243" y="745"/>
                  </a:cubicBezTo>
                  <a:cubicBezTo>
                    <a:pt x="5243" y="745"/>
                    <a:pt x="5243" y="745"/>
                    <a:pt x="5033" y="745"/>
                  </a:cubicBezTo>
                  <a:cubicBezTo>
                    <a:pt x="5033" y="745"/>
                    <a:pt x="5033" y="559"/>
                    <a:pt x="5033" y="559"/>
                  </a:cubicBezTo>
                  <a:cubicBezTo>
                    <a:pt x="5033" y="745"/>
                    <a:pt x="5243" y="931"/>
                    <a:pt x="5243" y="931"/>
                  </a:cubicBezTo>
                  <a:cubicBezTo>
                    <a:pt x="5452" y="1117"/>
                    <a:pt x="5243" y="1303"/>
                    <a:pt x="5452" y="1490"/>
                  </a:cubicBezTo>
                  <a:cubicBezTo>
                    <a:pt x="5452" y="1676"/>
                    <a:pt x="5452" y="1490"/>
                    <a:pt x="5662" y="1676"/>
                  </a:cubicBezTo>
                  <a:cubicBezTo>
                    <a:pt x="5662" y="1676"/>
                    <a:pt x="5872" y="1676"/>
                    <a:pt x="5662" y="1862"/>
                  </a:cubicBezTo>
                  <a:cubicBezTo>
                    <a:pt x="5662" y="1862"/>
                    <a:pt x="5452" y="1862"/>
                    <a:pt x="5452" y="1862"/>
                  </a:cubicBezTo>
                  <a:cubicBezTo>
                    <a:pt x="5243" y="2048"/>
                    <a:pt x="5243" y="2048"/>
                    <a:pt x="5243" y="2048"/>
                  </a:cubicBezTo>
                  <a:cubicBezTo>
                    <a:pt x="5243" y="2234"/>
                    <a:pt x="5243" y="2048"/>
                    <a:pt x="5033" y="2234"/>
                  </a:cubicBezTo>
                  <a:cubicBezTo>
                    <a:pt x="5033" y="2234"/>
                    <a:pt x="4823" y="2607"/>
                    <a:pt x="4614" y="2607"/>
                  </a:cubicBezTo>
                  <a:cubicBezTo>
                    <a:pt x="4614" y="2234"/>
                    <a:pt x="4194" y="2607"/>
                    <a:pt x="4194" y="2607"/>
                  </a:cubicBezTo>
                  <a:cubicBezTo>
                    <a:pt x="3984" y="2607"/>
                    <a:pt x="3984" y="2421"/>
                    <a:pt x="3775" y="2421"/>
                  </a:cubicBezTo>
                  <a:cubicBezTo>
                    <a:pt x="3775" y="2234"/>
                    <a:pt x="3775" y="2421"/>
                    <a:pt x="3775" y="2234"/>
                  </a:cubicBezTo>
                  <a:cubicBezTo>
                    <a:pt x="3565" y="2234"/>
                    <a:pt x="3775" y="1862"/>
                    <a:pt x="3565" y="1862"/>
                  </a:cubicBezTo>
                  <a:cubicBezTo>
                    <a:pt x="3355" y="1862"/>
                    <a:pt x="3355" y="2048"/>
                    <a:pt x="3355" y="2048"/>
                  </a:cubicBezTo>
                  <a:cubicBezTo>
                    <a:pt x="3146" y="2048"/>
                    <a:pt x="3146" y="1862"/>
                    <a:pt x="3146" y="1862"/>
                  </a:cubicBezTo>
                  <a:cubicBezTo>
                    <a:pt x="3146" y="1862"/>
                    <a:pt x="3146" y="2048"/>
                    <a:pt x="3146" y="2048"/>
                  </a:cubicBezTo>
                  <a:cubicBezTo>
                    <a:pt x="2936" y="2048"/>
                    <a:pt x="2517" y="1862"/>
                    <a:pt x="2307" y="2048"/>
                  </a:cubicBezTo>
                  <a:cubicBezTo>
                    <a:pt x="2097" y="2048"/>
                    <a:pt x="2097" y="2234"/>
                    <a:pt x="2097" y="2421"/>
                  </a:cubicBezTo>
                  <a:cubicBezTo>
                    <a:pt x="2307" y="2421"/>
                    <a:pt x="2307" y="2421"/>
                    <a:pt x="2517" y="2421"/>
                  </a:cubicBezTo>
                  <a:cubicBezTo>
                    <a:pt x="2517" y="2421"/>
                    <a:pt x="2517" y="2421"/>
                    <a:pt x="2517" y="2607"/>
                  </a:cubicBezTo>
                  <a:cubicBezTo>
                    <a:pt x="2517" y="2607"/>
                    <a:pt x="2517" y="2607"/>
                    <a:pt x="2517" y="2607"/>
                  </a:cubicBezTo>
                  <a:cubicBezTo>
                    <a:pt x="2517" y="2607"/>
                    <a:pt x="2307" y="2607"/>
                    <a:pt x="2307" y="2607"/>
                  </a:cubicBezTo>
                  <a:cubicBezTo>
                    <a:pt x="2307" y="2607"/>
                    <a:pt x="2097" y="2607"/>
                    <a:pt x="2097" y="2607"/>
                  </a:cubicBezTo>
                  <a:cubicBezTo>
                    <a:pt x="1887" y="2793"/>
                    <a:pt x="2097" y="2979"/>
                    <a:pt x="2097" y="3166"/>
                  </a:cubicBezTo>
                  <a:cubicBezTo>
                    <a:pt x="2097" y="3166"/>
                    <a:pt x="2307" y="3166"/>
                    <a:pt x="2307" y="3352"/>
                  </a:cubicBezTo>
                  <a:cubicBezTo>
                    <a:pt x="2307" y="3352"/>
                    <a:pt x="2307" y="3352"/>
                    <a:pt x="2307" y="3352"/>
                  </a:cubicBezTo>
                  <a:cubicBezTo>
                    <a:pt x="2307" y="3538"/>
                    <a:pt x="2307" y="3538"/>
                    <a:pt x="2307" y="3724"/>
                  </a:cubicBezTo>
                  <a:cubicBezTo>
                    <a:pt x="2517" y="4097"/>
                    <a:pt x="2307" y="4469"/>
                    <a:pt x="2307" y="5028"/>
                  </a:cubicBezTo>
                  <a:cubicBezTo>
                    <a:pt x="2097" y="5028"/>
                    <a:pt x="2097" y="5400"/>
                    <a:pt x="2097" y="5400"/>
                  </a:cubicBezTo>
                  <a:cubicBezTo>
                    <a:pt x="2097" y="5400"/>
                    <a:pt x="1887" y="5400"/>
                    <a:pt x="1887" y="5214"/>
                  </a:cubicBezTo>
                  <a:cubicBezTo>
                    <a:pt x="1678" y="5214"/>
                    <a:pt x="1678" y="5400"/>
                    <a:pt x="1678" y="5400"/>
                  </a:cubicBezTo>
                  <a:cubicBezTo>
                    <a:pt x="1468" y="5400"/>
                    <a:pt x="1258" y="5400"/>
                    <a:pt x="1049" y="5586"/>
                  </a:cubicBezTo>
                  <a:cubicBezTo>
                    <a:pt x="629" y="5772"/>
                    <a:pt x="419" y="5959"/>
                    <a:pt x="419" y="6331"/>
                  </a:cubicBezTo>
                  <a:cubicBezTo>
                    <a:pt x="419" y="6517"/>
                    <a:pt x="419" y="6517"/>
                    <a:pt x="419" y="6517"/>
                  </a:cubicBezTo>
                  <a:cubicBezTo>
                    <a:pt x="419" y="6703"/>
                    <a:pt x="210" y="6703"/>
                    <a:pt x="0" y="6890"/>
                  </a:cubicBezTo>
                  <a:cubicBezTo>
                    <a:pt x="0" y="6890"/>
                    <a:pt x="210" y="7076"/>
                    <a:pt x="210" y="7076"/>
                  </a:cubicBezTo>
                  <a:cubicBezTo>
                    <a:pt x="210" y="7076"/>
                    <a:pt x="0" y="7076"/>
                    <a:pt x="0" y="7076"/>
                  </a:cubicBezTo>
                  <a:cubicBezTo>
                    <a:pt x="0" y="7076"/>
                    <a:pt x="0" y="7076"/>
                    <a:pt x="0" y="7076"/>
                  </a:cubicBezTo>
                  <a:cubicBezTo>
                    <a:pt x="0" y="7262"/>
                    <a:pt x="210" y="7262"/>
                    <a:pt x="210" y="7262"/>
                  </a:cubicBezTo>
                  <a:cubicBezTo>
                    <a:pt x="210" y="7262"/>
                    <a:pt x="210" y="7448"/>
                    <a:pt x="210" y="7448"/>
                  </a:cubicBezTo>
                  <a:cubicBezTo>
                    <a:pt x="210" y="7448"/>
                    <a:pt x="419" y="7634"/>
                    <a:pt x="419" y="7821"/>
                  </a:cubicBezTo>
                  <a:cubicBezTo>
                    <a:pt x="629" y="8007"/>
                    <a:pt x="629" y="8007"/>
                    <a:pt x="419" y="8193"/>
                  </a:cubicBezTo>
                  <a:cubicBezTo>
                    <a:pt x="839" y="8193"/>
                    <a:pt x="1049" y="8193"/>
                    <a:pt x="1049" y="8566"/>
                  </a:cubicBezTo>
                  <a:cubicBezTo>
                    <a:pt x="1258" y="8566"/>
                    <a:pt x="1468" y="8566"/>
                    <a:pt x="1678" y="8566"/>
                  </a:cubicBezTo>
                  <a:cubicBezTo>
                    <a:pt x="1678" y="8379"/>
                    <a:pt x="1887" y="8379"/>
                    <a:pt x="1887" y="8193"/>
                  </a:cubicBezTo>
                  <a:cubicBezTo>
                    <a:pt x="1887" y="8379"/>
                    <a:pt x="1887" y="8752"/>
                    <a:pt x="1887" y="9124"/>
                  </a:cubicBezTo>
                  <a:cubicBezTo>
                    <a:pt x="2097" y="8938"/>
                    <a:pt x="2097" y="9124"/>
                    <a:pt x="2097" y="9124"/>
                  </a:cubicBezTo>
                  <a:cubicBezTo>
                    <a:pt x="2097" y="9124"/>
                    <a:pt x="2307" y="9124"/>
                    <a:pt x="2307" y="9124"/>
                  </a:cubicBezTo>
                  <a:cubicBezTo>
                    <a:pt x="2517" y="8938"/>
                    <a:pt x="2726" y="9124"/>
                    <a:pt x="2936" y="9124"/>
                  </a:cubicBezTo>
                  <a:cubicBezTo>
                    <a:pt x="3146" y="9124"/>
                    <a:pt x="2936" y="9124"/>
                    <a:pt x="3146" y="9124"/>
                  </a:cubicBezTo>
                  <a:cubicBezTo>
                    <a:pt x="3146" y="9124"/>
                    <a:pt x="3355" y="8938"/>
                    <a:pt x="3355" y="8938"/>
                  </a:cubicBezTo>
                  <a:cubicBezTo>
                    <a:pt x="3355" y="8938"/>
                    <a:pt x="3565" y="8938"/>
                    <a:pt x="3565" y="8938"/>
                  </a:cubicBezTo>
                  <a:cubicBezTo>
                    <a:pt x="3775" y="8752"/>
                    <a:pt x="3984" y="8566"/>
                    <a:pt x="4194" y="8379"/>
                  </a:cubicBezTo>
                  <a:cubicBezTo>
                    <a:pt x="4404" y="8379"/>
                    <a:pt x="4614" y="8379"/>
                    <a:pt x="4614" y="8379"/>
                  </a:cubicBezTo>
                  <a:cubicBezTo>
                    <a:pt x="4823" y="8379"/>
                    <a:pt x="4823" y="8379"/>
                    <a:pt x="4823" y="8566"/>
                  </a:cubicBezTo>
                  <a:cubicBezTo>
                    <a:pt x="4823" y="8566"/>
                    <a:pt x="4823" y="8752"/>
                    <a:pt x="4823" y="8938"/>
                  </a:cubicBezTo>
                  <a:cubicBezTo>
                    <a:pt x="4823" y="8938"/>
                    <a:pt x="4823" y="9124"/>
                    <a:pt x="4823" y="9310"/>
                  </a:cubicBezTo>
                  <a:cubicBezTo>
                    <a:pt x="5033" y="9497"/>
                    <a:pt x="5033" y="9497"/>
                    <a:pt x="5243" y="9683"/>
                  </a:cubicBezTo>
                  <a:cubicBezTo>
                    <a:pt x="5452" y="9869"/>
                    <a:pt x="5452" y="9869"/>
                    <a:pt x="5662" y="9869"/>
                  </a:cubicBezTo>
                  <a:cubicBezTo>
                    <a:pt x="5662" y="9869"/>
                    <a:pt x="5872" y="9869"/>
                    <a:pt x="5872" y="9869"/>
                  </a:cubicBezTo>
                  <a:cubicBezTo>
                    <a:pt x="5872" y="9869"/>
                    <a:pt x="6082" y="10055"/>
                    <a:pt x="6082" y="10055"/>
                  </a:cubicBezTo>
                  <a:cubicBezTo>
                    <a:pt x="6082" y="10055"/>
                    <a:pt x="6082" y="10055"/>
                    <a:pt x="6291" y="10055"/>
                  </a:cubicBezTo>
                  <a:cubicBezTo>
                    <a:pt x="6291" y="10055"/>
                    <a:pt x="6291" y="10055"/>
                    <a:pt x="6291" y="10241"/>
                  </a:cubicBezTo>
                  <a:cubicBezTo>
                    <a:pt x="6501" y="10241"/>
                    <a:pt x="6711" y="10241"/>
                    <a:pt x="6711" y="10241"/>
                  </a:cubicBezTo>
                  <a:cubicBezTo>
                    <a:pt x="6711" y="10241"/>
                    <a:pt x="6920" y="10428"/>
                    <a:pt x="6920" y="10428"/>
                  </a:cubicBezTo>
                  <a:cubicBezTo>
                    <a:pt x="6920" y="10428"/>
                    <a:pt x="7130" y="10428"/>
                    <a:pt x="7130" y="10428"/>
                  </a:cubicBezTo>
                  <a:cubicBezTo>
                    <a:pt x="7340" y="10428"/>
                    <a:pt x="7550" y="10428"/>
                    <a:pt x="7759" y="10614"/>
                  </a:cubicBezTo>
                  <a:cubicBezTo>
                    <a:pt x="7759" y="10800"/>
                    <a:pt x="7759" y="10800"/>
                    <a:pt x="7759" y="10986"/>
                  </a:cubicBezTo>
                  <a:cubicBezTo>
                    <a:pt x="7759" y="10986"/>
                    <a:pt x="7759" y="11172"/>
                    <a:pt x="7759" y="11359"/>
                  </a:cubicBezTo>
                  <a:cubicBezTo>
                    <a:pt x="7759" y="11359"/>
                    <a:pt x="7759" y="11359"/>
                    <a:pt x="7759" y="11359"/>
                  </a:cubicBezTo>
                  <a:cubicBezTo>
                    <a:pt x="7759" y="11359"/>
                    <a:pt x="7759" y="11545"/>
                    <a:pt x="7969" y="11545"/>
                  </a:cubicBezTo>
                  <a:cubicBezTo>
                    <a:pt x="7969" y="11731"/>
                    <a:pt x="7969" y="11917"/>
                    <a:pt x="7969" y="11917"/>
                  </a:cubicBezTo>
                  <a:cubicBezTo>
                    <a:pt x="7969" y="12103"/>
                    <a:pt x="8388" y="11917"/>
                    <a:pt x="8388" y="11917"/>
                  </a:cubicBezTo>
                  <a:cubicBezTo>
                    <a:pt x="8598" y="11917"/>
                    <a:pt x="8808" y="11917"/>
                    <a:pt x="9017" y="11917"/>
                  </a:cubicBezTo>
                  <a:cubicBezTo>
                    <a:pt x="9017" y="12103"/>
                    <a:pt x="9017" y="12103"/>
                    <a:pt x="9017" y="12290"/>
                  </a:cubicBezTo>
                  <a:cubicBezTo>
                    <a:pt x="9017" y="12476"/>
                    <a:pt x="9017" y="12476"/>
                    <a:pt x="9017" y="12662"/>
                  </a:cubicBezTo>
                  <a:cubicBezTo>
                    <a:pt x="9227" y="12662"/>
                    <a:pt x="9227" y="12662"/>
                    <a:pt x="9227" y="12662"/>
                  </a:cubicBezTo>
                  <a:cubicBezTo>
                    <a:pt x="9437" y="12848"/>
                    <a:pt x="9437" y="13034"/>
                    <a:pt x="9437" y="13034"/>
                  </a:cubicBezTo>
                  <a:cubicBezTo>
                    <a:pt x="9437" y="13221"/>
                    <a:pt x="9437" y="13407"/>
                    <a:pt x="9437" y="13407"/>
                  </a:cubicBezTo>
                  <a:cubicBezTo>
                    <a:pt x="9437" y="13593"/>
                    <a:pt x="9437" y="13593"/>
                    <a:pt x="9437" y="13593"/>
                  </a:cubicBezTo>
                  <a:cubicBezTo>
                    <a:pt x="9437" y="13779"/>
                    <a:pt x="9227" y="13779"/>
                    <a:pt x="9227" y="13966"/>
                  </a:cubicBezTo>
                  <a:cubicBezTo>
                    <a:pt x="9227" y="13966"/>
                    <a:pt x="9437" y="13966"/>
                    <a:pt x="9437" y="13966"/>
                  </a:cubicBezTo>
                  <a:cubicBezTo>
                    <a:pt x="9437" y="14152"/>
                    <a:pt x="9437" y="14152"/>
                    <a:pt x="9227" y="14152"/>
                  </a:cubicBezTo>
                  <a:cubicBezTo>
                    <a:pt x="9437" y="14524"/>
                    <a:pt x="9437" y="14524"/>
                    <a:pt x="9437" y="14897"/>
                  </a:cubicBezTo>
                  <a:cubicBezTo>
                    <a:pt x="9437" y="14897"/>
                    <a:pt x="9437" y="15269"/>
                    <a:pt x="9437" y="15269"/>
                  </a:cubicBezTo>
                  <a:cubicBezTo>
                    <a:pt x="9647" y="15269"/>
                    <a:pt x="9647" y="15269"/>
                    <a:pt x="9647" y="15269"/>
                  </a:cubicBezTo>
                  <a:cubicBezTo>
                    <a:pt x="9856" y="15269"/>
                    <a:pt x="10066" y="15269"/>
                    <a:pt x="10276" y="15269"/>
                  </a:cubicBezTo>
                  <a:cubicBezTo>
                    <a:pt x="10276" y="15269"/>
                    <a:pt x="10276" y="15269"/>
                    <a:pt x="10276" y="15269"/>
                  </a:cubicBezTo>
                  <a:cubicBezTo>
                    <a:pt x="10485" y="15269"/>
                    <a:pt x="10485" y="15269"/>
                    <a:pt x="10485" y="15269"/>
                  </a:cubicBezTo>
                  <a:cubicBezTo>
                    <a:pt x="10485" y="15269"/>
                    <a:pt x="10695" y="15269"/>
                    <a:pt x="10695" y="15269"/>
                  </a:cubicBezTo>
                  <a:cubicBezTo>
                    <a:pt x="10905" y="15455"/>
                    <a:pt x="10905" y="15641"/>
                    <a:pt x="10905" y="15641"/>
                  </a:cubicBezTo>
                  <a:cubicBezTo>
                    <a:pt x="10905" y="15828"/>
                    <a:pt x="10905" y="16200"/>
                    <a:pt x="11115" y="16200"/>
                  </a:cubicBezTo>
                  <a:cubicBezTo>
                    <a:pt x="11115" y="16386"/>
                    <a:pt x="11324" y="16200"/>
                    <a:pt x="11324" y="16200"/>
                  </a:cubicBezTo>
                  <a:cubicBezTo>
                    <a:pt x="11534" y="16200"/>
                    <a:pt x="11534" y="16200"/>
                    <a:pt x="11744" y="16386"/>
                  </a:cubicBezTo>
                  <a:cubicBezTo>
                    <a:pt x="11534" y="16386"/>
                    <a:pt x="11744" y="16759"/>
                    <a:pt x="11534" y="16945"/>
                  </a:cubicBezTo>
                  <a:cubicBezTo>
                    <a:pt x="11534" y="16945"/>
                    <a:pt x="11534" y="17131"/>
                    <a:pt x="11744" y="17131"/>
                  </a:cubicBezTo>
                  <a:cubicBezTo>
                    <a:pt x="11744" y="17131"/>
                    <a:pt x="11744" y="17131"/>
                    <a:pt x="11953" y="17131"/>
                  </a:cubicBezTo>
                  <a:cubicBezTo>
                    <a:pt x="12163" y="17317"/>
                    <a:pt x="12163" y="17503"/>
                    <a:pt x="12163" y="17690"/>
                  </a:cubicBezTo>
                  <a:cubicBezTo>
                    <a:pt x="12163" y="18062"/>
                    <a:pt x="11953" y="18062"/>
                    <a:pt x="11744" y="18248"/>
                  </a:cubicBezTo>
                  <a:cubicBezTo>
                    <a:pt x="11744" y="18248"/>
                    <a:pt x="11534" y="18434"/>
                    <a:pt x="11534" y="18434"/>
                  </a:cubicBezTo>
                  <a:cubicBezTo>
                    <a:pt x="11534" y="18434"/>
                    <a:pt x="11115" y="18621"/>
                    <a:pt x="11324" y="18621"/>
                  </a:cubicBezTo>
                  <a:cubicBezTo>
                    <a:pt x="11115" y="18621"/>
                    <a:pt x="10695" y="19366"/>
                    <a:pt x="10485" y="19552"/>
                  </a:cubicBezTo>
                  <a:cubicBezTo>
                    <a:pt x="10485" y="19738"/>
                    <a:pt x="10276" y="19738"/>
                    <a:pt x="10695" y="19738"/>
                  </a:cubicBezTo>
                  <a:cubicBezTo>
                    <a:pt x="10695" y="19738"/>
                    <a:pt x="10695" y="19552"/>
                    <a:pt x="10905" y="19738"/>
                  </a:cubicBezTo>
                  <a:cubicBezTo>
                    <a:pt x="10905" y="19738"/>
                    <a:pt x="11115" y="19924"/>
                    <a:pt x="11115" y="19924"/>
                  </a:cubicBezTo>
                  <a:cubicBezTo>
                    <a:pt x="11324" y="19924"/>
                    <a:pt x="11324" y="20110"/>
                    <a:pt x="11534" y="20110"/>
                  </a:cubicBezTo>
                  <a:cubicBezTo>
                    <a:pt x="11534" y="20297"/>
                    <a:pt x="11534" y="20110"/>
                    <a:pt x="11534" y="20110"/>
                  </a:cubicBezTo>
                  <a:cubicBezTo>
                    <a:pt x="11744" y="20110"/>
                    <a:pt x="11953" y="20297"/>
                    <a:pt x="11953" y="20297"/>
                  </a:cubicBezTo>
                  <a:cubicBezTo>
                    <a:pt x="12163" y="20483"/>
                    <a:pt x="12583" y="20669"/>
                    <a:pt x="12792" y="20669"/>
                  </a:cubicBezTo>
                  <a:cubicBezTo>
                    <a:pt x="12792" y="20855"/>
                    <a:pt x="12792" y="20855"/>
                    <a:pt x="12792" y="20855"/>
                  </a:cubicBezTo>
                  <a:cubicBezTo>
                    <a:pt x="12792" y="21041"/>
                    <a:pt x="13002" y="21041"/>
                    <a:pt x="13002" y="21041"/>
                  </a:cubicBezTo>
                  <a:cubicBezTo>
                    <a:pt x="13212" y="21228"/>
                    <a:pt x="13002" y="21228"/>
                    <a:pt x="13002" y="21414"/>
                  </a:cubicBezTo>
                  <a:cubicBezTo>
                    <a:pt x="13002" y="21414"/>
                    <a:pt x="13002" y="21600"/>
                    <a:pt x="13002" y="21600"/>
                  </a:cubicBezTo>
                  <a:cubicBezTo>
                    <a:pt x="13212" y="21600"/>
                    <a:pt x="13421" y="21414"/>
                    <a:pt x="13421" y="21414"/>
                  </a:cubicBezTo>
                  <a:cubicBezTo>
                    <a:pt x="13421" y="21228"/>
                    <a:pt x="13631" y="21041"/>
                    <a:pt x="13631" y="20855"/>
                  </a:cubicBezTo>
                  <a:cubicBezTo>
                    <a:pt x="13631" y="20669"/>
                    <a:pt x="13421" y="20669"/>
                    <a:pt x="13631" y="20483"/>
                  </a:cubicBezTo>
                  <a:cubicBezTo>
                    <a:pt x="13631" y="20297"/>
                    <a:pt x="13841" y="20297"/>
                    <a:pt x="13841" y="19924"/>
                  </a:cubicBezTo>
                  <a:cubicBezTo>
                    <a:pt x="13841" y="19924"/>
                    <a:pt x="13841" y="19924"/>
                    <a:pt x="13841" y="20110"/>
                  </a:cubicBezTo>
                  <a:cubicBezTo>
                    <a:pt x="13841" y="19924"/>
                    <a:pt x="13841" y="19924"/>
                    <a:pt x="13841" y="19738"/>
                  </a:cubicBezTo>
                  <a:cubicBezTo>
                    <a:pt x="13841" y="19738"/>
                    <a:pt x="13841" y="19738"/>
                    <a:pt x="13841" y="19552"/>
                  </a:cubicBezTo>
                  <a:cubicBezTo>
                    <a:pt x="13841" y="19738"/>
                    <a:pt x="13841" y="19738"/>
                    <a:pt x="13841" y="19738"/>
                  </a:cubicBezTo>
                  <a:cubicBezTo>
                    <a:pt x="14050" y="19738"/>
                    <a:pt x="13841" y="19738"/>
                    <a:pt x="14050" y="19738"/>
                  </a:cubicBezTo>
                  <a:cubicBezTo>
                    <a:pt x="14050" y="19738"/>
                    <a:pt x="14050" y="19738"/>
                    <a:pt x="14260" y="19738"/>
                  </a:cubicBezTo>
                  <a:cubicBezTo>
                    <a:pt x="14260" y="19924"/>
                    <a:pt x="14050" y="19924"/>
                    <a:pt x="14050" y="19924"/>
                  </a:cubicBezTo>
                  <a:cubicBezTo>
                    <a:pt x="14260" y="19924"/>
                    <a:pt x="14050" y="20110"/>
                    <a:pt x="14050" y="20110"/>
                  </a:cubicBezTo>
                  <a:cubicBezTo>
                    <a:pt x="14050" y="20110"/>
                    <a:pt x="14050" y="20110"/>
                    <a:pt x="14050" y="20297"/>
                  </a:cubicBezTo>
                  <a:cubicBezTo>
                    <a:pt x="14050" y="20297"/>
                    <a:pt x="14050" y="20110"/>
                    <a:pt x="14050" y="20297"/>
                  </a:cubicBezTo>
                  <a:cubicBezTo>
                    <a:pt x="13841" y="20297"/>
                    <a:pt x="13841" y="20483"/>
                    <a:pt x="13841" y="20483"/>
                  </a:cubicBezTo>
                  <a:cubicBezTo>
                    <a:pt x="13631" y="20669"/>
                    <a:pt x="13631" y="20669"/>
                    <a:pt x="13631" y="20669"/>
                  </a:cubicBezTo>
                  <a:cubicBezTo>
                    <a:pt x="13631" y="20669"/>
                    <a:pt x="13631" y="20669"/>
                    <a:pt x="13631" y="20855"/>
                  </a:cubicBezTo>
                  <a:cubicBezTo>
                    <a:pt x="14050" y="20110"/>
                    <a:pt x="14260" y="19366"/>
                    <a:pt x="14889" y="18993"/>
                  </a:cubicBezTo>
                  <a:cubicBezTo>
                    <a:pt x="14889" y="18807"/>
                    <a:pt x="14889" y="18621"/>
                    <a:pt x="14889" y="18621"/>
                  </a:cubicBezTo>
                  <a:cubicBezTo>
                    <a:pt x="15099" y="18434"/>
                    <a:pt x="14889" y="18248"/>
                    <a:pt x="14889" y="18062"/>
                  </a:cubicBezTo>
                  <a:cubicBezTo>
                    <a:pt x="14889" y="17876"/>
                    <a:pt x="14889" y="17690"/>
                    <a:pt x="14889" y="17503"/>
                  </a:cubicBezTo>
                  <a:cubicBezTo>
                    <a:pt x="14889" y="17503"/>
                    <a:pt x="14889" y="17317"/>
                    <a:pt x="14889" y="17317"/>
                  </a:cubicBezTo>
                  <a:cubicBezTo>
                    <a:pt x="15099" y="17131"/>
                    <a:pt x="14680" y="17131"/>
                    <a:pt x="14680" y="17131"/>
                  </a:cubicBezTo>
                  <a:cubicBezTo>
                    <a:pt x="14889" y="17131"/>
                    <a:pt x="14889" y="16945"/>
                    <a:pt x="15099" y="16945"/>
                  </a:cubicBezTo>
                  <a:cubicBezTo>
                    <a:pt x="15099" y="16945"/>
                    <a:pt x="14889" y="17131"/>
                    <a:pt x="14889" y="17131"/>
                  </a:cubicBezTo>
                  <a:cubicBezTo>
                    <a:pt x="15099" y="16945"/>
                    <a:pt x="15099" y="16945"/>
                    <a:pt x="15099" y="16945"/>
                  </a:cubicBezTo>
                  <a:cubicBezTo>
                    <a:pt x="15518" y="16759"/>
                    <a:pt x="15728" y="16200"/>
                    <a:pt x="16148" y="16200"/>
                  </a:cubicBezTo>
                  <a:cubicBezTo>
                    <a:pt x="16148" y="16200"/>
                    <a:pt x="16357" y="16200"/>
                    <a:pt x="16357" y="16200"/>
                  </a:cubicBezTo>
                  <a:cubicBezTo>
                    <a:pt x="16357" y="16200"/>
                    <a:pt x="16357" y="16200"/>
                    <a:pt x="16357" y="16014"/>
                  </a:cubicBezTo>
                  <a:cubicBezTo>
                    <a:pt x="16567" y="16014"/>
                    <a:pt x="16777" y="16014"/>
                    <a:pt x="16777" y="15828"/>
                  </a:cubicBezTo>
                  <a:cubicBezTo>
                    <a:pt x="16567" y="15828"/>
                    <a:pt x="17196" y="15641"/>
                    <a:pt x="17196" y="15641"/>
                  </a:cubicBezTo>
                  <a:cubicBezTo>
                    <a:pt x="17196" y="15828"/>
                    <a:pt x="17196" y="15828"/>
                    <a:pt x="17196" y="15828"/>
                  </a:cubicBezTo>
                  <a:cubicBezTo>
                    <a:pt x="17196" y="15828"/>
                    <a:pt x="17406" y="15828"/>
                    <a:pt x="17616" y="15641"/>
                  </a:cubicBezTo>
                  <a:cubicBezTo>
                    <a:pt x="17616" y="15641"/>
                    <a:pt x="17406" y="15641"/>
                    <a:pt x="17616" y="15641"/>
                  </a:cubicBezTo>
                  <a:cubicBezTo>
                    <a:pt x="17616" y="15641"/>
                    <a:pt x="17616" y="15641"/>
                    <a:pt x="17616" y="15641"/>
                  </a:cubicBezTo>
                  <a:cubicBezTo>
                    <a:pt x="17825" y="15641"/>
                    <a:pt x="18035" y="15641"/>
                    <a:pt x="18035" y="15641"/>
                  </a:cubicBezTo>
                  <a:cubicBezTo>
                    <a:pt x="18245" y="15641"/>
                    <a:pt x="18035" y="15641"/>
                    <a:pt x="18245" y="15641"/>
                  </a:cubicBezTo>
                  <a:cubicBezTo>
                    <a:pt x="18245" y="15641"/>
                    <a:pt x="18245" y="15455"/>
                    <a:pt x="18245" y="15455"/>
                  </a:cubicBezTo>
                  <a:cubicBezTo>
                    <a:pt x="18245" y="15455"/>
                    <a:pt x="18245" y="15269"/>
                    <a:pt x="18454" y="15269"/>
                  </a:cubicBezTo>
                  <a:cubicBezTo>
                    <a:pt x="18454" y="15269"/>
                    <a:pt x="18664" y="15269"/>
                    <a:pt x="18664" y="15083"/>
                  </a:cubicBezTo>
                  <a:cubicBezTo>
                    <a:pt x="18664" y="15083"/>
                    <a:pt x="18664" y="14897"/>
                    <a:pt x="18664" y="14897"/>
                  </a:cubicBezTo>
                  <a:cubicBezTo>
                    <a:pt x="18664" y="14524"/>
                    <a:pt x="18874" y="14524"/>
                    <a:pt x="18874" y="14338"/>
                  </a:cubicBezTo>
                  <a:cubicBezTo>
                    <a:pt x="19083" y="14152"/>
                    <a:pt x="19083" y="13966"/>
                    <a:pt x="19083" y="13966"/>
                  </a:cubicBezTo>
                  <a:cubicBezTo>
                    <a:pt x="19083" y="13779"/>
                    <a:pt x="19293" y="13779"/>
                    <a:pt x="19293" y="13779"/>
                  </a:cubicBezTo>
                  <a:cubicBezTo>
                    <a:pt x="19293" y="13407"/>
                    <a:pt x="19083" y="13221"/>
                    <a:pt x="19293" y="13034"/>
                  </a:cubicBezTo>
                  <a:cubicBezTo>
                    <a:pt x="19503" y="12848"/>
                    <a:pt x="19503" y="12848"/>
                    <a:pt x="19503" y="12662"/>
                  </a:cubicBezTo>
                  <a:cubicBezTo>
                    <a:pt x="19503" y="12103"/>
                    <a:pt x="19503" y="11731"/>
                    <a:pt x="19503" y="11359"/>
                  </a:cubicBezTo>
                  <a:cubicBezTo>
                    <a:pt x="19503" y="11172"/>
                    <a:pt x="19503" y="10986"/>
                    <a:pt x="19503" y="10800"/>
                  </a:cubicBezTo>
                  <a:cubicBezTo>
                    <a:pt x="19503" y="10800"/>
                    <a:pt x="19503" y="10800"/>
                    <a:pt x="19503" y="10800"/>
                  </a:cubicBezTo>
                  <a:cubicBezTo>
                    <a:pt x="19293" y="10800"/>
                    <a:pt x="19503" y="10428"/>
                    <a:pt x="19293" y="10428"/>
                  </a:cubicBezTo>
                  <a:cubicBezTo>
                    <a:pt x="19293" y="10428"/>
                    <a:pt x="19503" y="10241"/>
                    <a:pt x="19503" y="10055"/>
                  </a:cubicBezTo>
                  <a:cubicBezTo>
                    <a:pt x="19503" y="10055"/>
                    <a:pt x="19503" y="10055"/>
                    <a:pt x="19503" y="10055"/>
                  </a:cubicBezTo>
                  <a:cubicBezTo>
                    <a:pt x="19713" y="10055"/>
                    <a:pt x="19713" y="10241"/>
                    <a:pt x="19713" y="10241"/>
                  </a:cubicBezTo>
                  <a:cubicBezTo>
                    <a:pt x="19713" y="10241"/>
                    <a:pt x="19922" y="9869"/>
                    <a:pt x="19922" y="9869"/>
                  </a:cubicBezTo>
                  <a:cubicBezTo>
                    <a:pt x="19922" y="9683"/>
                    <a:pt x="20132" y="9497"/>
                    <a:pt x="20132" y="9497"/>
                  </a:cubicBezTo>
                  <a:cubicBezTo>
                    <a:pt x="20132" y="9310"/>
                    <a:pt x="20132" y="9310"/>
                    <a:pt x="20342" y="9124"/>
                  </a:cubicBezTo>
                  <a:cubicBezTo>
                    <a:pt x="20342" y="9310"/>
                    <a:pt x="20342" y="9310"/>
                    <a:pt x="20132" y="9310"/>
                  </a:cubicBezTo>
                  <a:cubicBezTo>
                    <a:pt x="20342" y="9310"/>
                    <a:pt x="20342" y="9124"/>
                    <a:pt x="20342" y="9124"/>
                  </a:cubicBezTo>
                  <a:cubicBezTo>
                    <a:pt x="20342" y="9124"/>
                    <a:pt x="20342" y="8938"/>
                    <a:pt x="20551" y="8938"/>
                  </a:cubicBezTo>
                  <a:cubicBezTo>
                    <a:pt x="20551" y="8938"/>
                    <a:pt x="20761" y="8938"/>
                    <a:pt x="20761" y="8752"/>
                  </a:cubicBezTo>
                  <a:cubicBezTo>
                    <a:pt x="20761" y="8752"/>
                    <a:pt x="20971" y="8379"/>
                    <a:pt x="20971" y="8379"/>
                  </a:cubicBezTo>
                  <a:cubicBezTo>
                    <a:pt x="21181" y="8379"/>
                    <a:pt x="21390" y="7821"/>
                    <a:pt x="21390" y="7821"/>
                  </a:cubicBezTo>
                  <a:cubicBezTo>
                    <a:pt x="21390" y="7448"/>
                    <a:pt x="21600" y="7448"/>
                    <a:pt x="21600" y="7076"/>
                  </a:cubicBezTo>
                  <a:close/>
                </a:path>
              </a:pathLst>
            </a:custGeom>
            <a:solidFill>
              <a:srgbClr val="8FD98F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" name="Shape">
              <a:extLst>
                <a:ext uri="{FF2B5EF4-FFF2-40B4-BE49-F238E27FC236}">
                  <a16:creationId xmlns:a16="http://schemas.microsoft.com/office/drawing/2014/main" id="{027C09AF-7BF5-42EB-9FCD-59E37AE79367}"/>
                </a:ext>
              </a:extLst>
            </p:cNvPr>
            <p:cNvSpPr/>
            <p:nvPr/>
          </p:nvSpPr>
          <p:spPr>
            <a:xfrm>
              <a:off x="3401503" y="3246396"/>
              <a:ext cx="165581" cy="162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600" extrusionOk="0">
                  <a:moveTo>
                    <a:pt x="21120" y="10400"/>
                  </a:moveTo>
                  <a:cubicBezTo>
                    <a:pt x="21120" y="10400"/>
                    <a:pt x="21120" y="10400"/>
                    <a:pt x="20256" y="10400"/>
                  </a:cubicBezTo>
                  <a:cubicBezTo>
                    <a:pt x="20256" y="9600"/>
                    <a:pt x="20256" y="9600"/>
                    <a:pt x="20256" y="9600"/>
                  </a:cubicBezTo>
                  <a:cubicBezTo>
                    <a:pt x="20256" y="8800"/>
                    <a:pt x="18528" y="9600"/>
                    <a:pt x="18528" y="8800"/>
                  </a:cubicBezTo>
                  <a:cubicBezTo>
                    <a:pt x="17664" y="8800"/>
                    <a:pt x="17664" y="8000"/>
                    <a:pt x="17664" y="7200"/>
                  </a:cubicBezTo>
                  <a:cubicBezTo>
                    <a:pt x="17664" y="7200"/>
                    <a:pt x="17664" y="6400"/>
                    <a:pt x="17664" y="6400"/>
                  </a:cubicBezTo>
                  <a:cubicBezTo>
                    <a:pt x="17664" y="6400"/>
                    <a:pt x="16800" y="6400"/>
                    <a:pt x="16800" y="6400"/>
                  </a:cubicBezTo>
                  <a:cubicBezTo>
                    <a:pt x="16800" y="6400"/>
                    <a:pt x="16800" y="5600"/>
                    <a:pt x="16800" y="5600"/>
                  </a:cubicBezTo>
                  <a:cubicBezTo>
                    <a:pt x="16800" y="5600"/>
                    <a:pt x="15936" y="4800"/>
                    <a:pt x="15936" y="4800"/>
                  </a:cubicBezTo>
                  <a:cubicBezTo>
                    <a:pt x="15072" y="4800"/>
                    <a:pt x="14208" y="4000"/>
                    <a:pt x="14208" y="3200"/>
                  </a:cubicBezTo>
                  <a:cubicBezTo>
                    <a:pt x="14208" y="3200"/>
                    <a:pt x="13344" y="2400"/>
                    <a:pt x="13344" y="1600"/>
                  </a:cubicBezTo>
                  <a:cubicBezTo>
                    <a:pt x="13344" y="1600"/>
                    <a:pt x="12480" y="800"/>
                    <a:pt x="12480" y="0"/>
                  </a:cubicBezTo>
                  <a:cubicBezTo>
                    <a:pt x="11616" y="0"/>
                    <a:pt x="11616" y="0"/>
                    <a:pt x="10752" y="800"/>
                  </a:cubicBezTo>
                  <a:cubicBezTo>
                    <a:pt x="10752" y="800"/>
                    <a:pt x="10752" y="0"/>
                    <a:pt x="9888" y="800"/>
                  </a:cubicBezTo>
                  <a:cubicBezTo>
                    <a:pt x="9888" y="800"/>
                    <a:pt x="9888" y="800"/>
                    <a:pt x="9888" y="800"/>
                  </a:cubicBezTo>
                  <a:cubicBezTo>
                    <a:pt x="9024" y="1600"/>
                    <a:pt x="9024" y="1600"/>
                    <a:pt x="8160" y="1600"/>
                  </a:cubicBezTo>
                  <a:cubicBezTo>
                    <a:pt x="8160" y="800"/>
                    <a:pt x="8160" y="800"/>
                    <a:pt x="7296" y="800"/>
                  </a:cubicBezTo>
                  <a:cubicBezTo>
                    <a:pt x="7296" y="0"/>
                    <a:pt x="6432" y="800"/>
                    <a:pt x="6432" y="800"/>
                  </a:cubicBezTo>
                  <a:cubicBezTo>
                    <a:pt x="5568" y="800"/>
                    <a:pt x="4704" y="800"/>
                    <a:pt x="3840" y="800"/>
                  </a:cubicBezTo>
                  <a:cubicBezTo>
                    <a:pt x="2112" y="1600"/>
                    <a:pt x="2976" y="1600"/>
                    <a:pt x="2976" y="2400"/>
                  </a:cubicBezTo>
                  <a:cubicBezTo>
                    <a:pt x="2976" y="4000"/>
                    <a:pt x="2976" y="4800"/>
                    <a:pt x="2976" y="6400"/>
                  </a:cubicBezTo>
                  <a:cubicBezTo>
                    <a:pt x="2976" y="7200"/>
                    <a:pt x="2976" y="9600"/>
                    <a:pt x="2976" y="9600"/>
                  </a:cubicBezTo>
                  <a:cubicBezTo>
                    <a:pt x="2112" y="10400"/>
                    <a:pt x="384" y="9600"/>
                    <a:pt x="384" y="10400"/>
                  </a:cubicBezTo>
                  <a:cubicBezTo>
                    <a:pt x="384" y="10400"/>
                    <a:pt x="384" y="12800"/>
                    <a:pt x="384" y="13600"/>
                  </a:cubicBezTo>
                  <a:cubicBezTo>
                    <a:pt x="384" y="14400"/>
                    <a:pt x="-480" y="16000"/>
                    <a:pt x="384" y="16800"/>
                  </a:cubicBezTo>
                  <a:cubicBezTo>
                    <a:pt x="384" y="16800"/>
                    <a:pt x="1248" y="16800"/>
                    <a:pt x="1248" y="17600"/>
                  </a:cubicBezTo>
                  <a:cubicBezTo>
                    <a:pt x="1248" y="17600"/>
                    <a:pt x="2112" y="19200"/>
                    <a:pt x="2112" y="19200"/>
                  </a:cubicBezTo>
                  <a:cubicBezTo>
                    <a:pt x="2112" y="20000"/>
                    <a:pt x="2112" y="20000"/>
                    <a:pt x="2112" y="20800"/>
                  </a:cubicBezTo>
                  <a:cubicBezTo>
                    <a:pt x="1248" y="20800"/>
                    <a:pt x="1248" y="21600"/>
                    <a:pt x="2112" y="21600"/>
                  </a:cubicBezTo>
                  <a:cubicBezTo>
                    <a:pt x="2112" y="21600"/>
                    <a:pt x="2976" y="21600"/>
                    <a:pt x="2976" y="21600"/>
                  </a:cubicBezTo>
                  <a:cubicBezTo>
                    <a:pt x="3840" y="21600"/>
                    <a:pt x="3840" y="21600"/>
                    <a:pt x="3840" y="21600"/>
                  </a:cubicBezTo>
                  <a:cubicBezTo>
                    <a:pt x="4704" y="20800"/>
                    <a:pt x="5568" y="20000"/>
                    <a:pt x="6432" y="20000"/>
                  </a:cubicBezTo>
                  <a:cubicBezTo>
                    <a:pt x="6432" y="18400"/>
                    <a:pt x="6432" y="17600"/>
                    <a:pt x="8160" y="18400"/>
                  </a:cubicBezTo>
                  <a:cubicBezTo>
                    <a:pt x="9024" y="18400"/>
                    <a:pt x="9888" y="19200"/>
                    <a:pt x="10752" y="19200"/>
                  </a:cubicBezTo>
                  <a:cubicBezTo>
                    <a:pt x="12480" y="19200"/>
                    <a:pt x="12480" y="18400"/>
                    <a:pt x="13344" y="17600"/>
                  </a:cubicBezTo>
                  <a:cubicBezTo>
                    <a:pt x="13344" y="16800"/>
                    <a:pt x="13344" y="16800"/>
                    <a:pt x="14208" y="16000"/>
                  </a:cubicBezTo>
                  <a:cubicBezTo>
                    <a:pt x="15072" y="16000"/>
                    <a:pt x="15072" y="16000"/>
                    <a:pt x="15936" y="15200"/>
                  </a:cubicBezTo>
                  <a:cubicBezTo>
                    <a:pt x="15936" y="14400"/>
                    <a:pt x="15936" y="14400"/>
                    <a:pt x="15936" y="13600"/>
                  </a:cubicBezTo>
                  <a:cubicBezTo>
                    <a:pt x="16800" y="13600"/>
                    <a:pt x="16800" y="12800"/>
                    <a:pt x="17664" y="12800"/>
                  </a:cubicBezTo>
                  <a:cubicBezTo>
                    <a:pt x="17664" y="12800"/>
                    <a:pt x="18528" y="12000"/>
                    <a:pt x="18528" y="11200"/>
                  </a:cubicBezTo>
                  <a:cubicBezTo>
                    <a:pt x="19392" y="11200"/>
                    <a:pt x="21120" y="10400"/>
                    <a:pt x="21120" y="104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Shape">
              <a:extLst>
                <a:ext uri="{FF2B5EF4-FFF2-40B4-BE49-F238E27FC236}">
                  <a16:creationId xmlns:a16="http://schemas.microsoft.com/office/drawing/2014/main" id="{C944D870-DA73-4A16-A361-9563454C672F}"/>
                </a:ext>
              </a:extLst>
            </p:cNvPr>
            <p:cNvSpPr/>
            <p:nvPr/>
          </p:nvSpPr>
          <p:spPr>
            <a:xfrm>
              <a:off x="3323135" y="2113645"/>
              <a:ext cx="62641" cy="47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5" h="18933" extrusionOk="0">
                  <a:moveTo>
                    <a:pt x="19440" y="8267"/>
                  </a:moveTo>
                  <a:cubicBezTo>
                    <a:pt x="21600" y="10667"/>
                    <a:pt x="17280" y="8267"/>
                    <a:pt x="17280" y="5867"/>
                  </a:cubicBezTo>
                  <a:cubicBezTo>
                    <a:pt x="17280" y="5867"/>
                    <a:pt x="19440" y="3467"/>
                    <a:pt x="17280" y="3467"/>
                  </a:cubicBezTo>
                  <a:cubicBezTo>
                    <a:pt x="17280" y="3467"/>
                    <a:pt x="17280" y="3467"/>
                    <a:pt x="15120" y="3467"/>
                  </a:cubicBezTo>
                  <a:cubicBezTo>
                    <a:pt x="15120" y="3467"/>
                    <a:pt x="15120" y="1067"/>
                    <a:pt x="15120" y="1067"/>
                  </a:cubicBezTo>
                  <a:cubicBezTo>
                    <a:pt x="12960" y="1067"/>
                    <a:pt x="12960" y="1067"/>
                    <a:pt x="10800" y="1067"/>
                  </a:cubicBezTo>
                  <a:cubicBezTo>
                    <a:pt x="8640" y="1067"/>
                    <a:pt x="6480" y="1067"/>
                    <a:pt x="6480" y="1067"/>
                  </a:cubicBezTo>
                  <a:cubicBezTo>
                    <a:pt x="4320" y="1067"/>
                    <a:pt x="4320" y="1067"/>
                    <a:pt x="2160" y="1067"/>
                  </a:cubicBezTo>
                  <a:cubicBezTo>
                    <a:pt x="2160" y="1067"/>
                    <a:pt x="2160" y="-1333"/>
                    <a:pt x="0" y="1067"/>
                  </a:cubicBezTo>
                  <a:cubicBezTo>
                    <a:pt x="0" y="1067"/>
                    <a:pt x="0" y="3467"/>
                    <a:pt x="0" y="3467"/>
                  </a:cubicBezTo>
                  <a:cubicBezTo>
                    <a:pt x="0" y="5867"/>
                    <a:pt x="2160" y="5867"/>
                    <a:pt x="2160" y="5867"/>
                  </a:cubicBezTo>
                  <a:cubicBezTo>
                    <a:pt x="2160" y="5867"/>
                    <a:pt x="2160" y="8267"/>
                    <a:pt x="4320" y="8267"/>
                  </a:cubicBezTo>
                  <a:cubicBezTo>
                    <a:pt x="4320" y="10667"/>
                    <a:pt x="6480" y="10667"/>
                    <a:pt x="6480" y="13067"/>
                  </a:cubicBezTo>
                  <a:cubicBezTo>
                    <a:pt x="8640" y="13067"/>
                    <a:pt x="10800" y="15467"/>
                    <a:pt x="10800" y="15467"/>
                  </a:cubicBezTo>
                  <a:cubicBezTo>
                    <a:pt x="10800" y="17867"/>
                    <a:pt x="10800" y="17867"/>
                    <a:pt x="12960" y="17867"/>
                  </a:cubicBezTo>
                  <a:cubicBezTo>
                    <a:pt x="12960" y="17867"/>
                    <a:pt x="15120" y="20267"/>
                    <a:pt x="15120" y="17867"/>
                  </a:cubicBezTo>
                  <a:cubicBezTo>
                    <a:pt x="15120" y="15467"/>
                    <a:pt x="15120" y="15467"/>
                    <a:pt x="15120" y="15467"/>
                  </a:cubicBezTo>
                  <a:cubicBezTo>
                    <a:pt x="15120" y="15467"/>
                    <a:pt x="17280" y="13067"/>
                    <a:pt x="17280" y="13067"/>
                  </a:cubicBezTo>
                  <a:cubicBezTo>
                    <a:pt x="15120" y="13067"/>
                    <a:pt x="17280" y="13067"/>
                    <a:pt x="19440" y="13067"/>
                  </a:cubicBezTo>
                  <a:cubicBezTo>
                    <a:pt x="19440" y="10667"/>
                    <a:pt x="19440" y="13067"/>
                    <a:pt x="19440" y="10667"/>
                  </a:cubicBezTo>
                  <a:cubicBezTo>
                    <a:pt x="19440" y="10667"/>
                    <a:pt x="17280" y="10667"/>
                    <a:pt x="19440" y="8267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Shape">
              <a:extLst>
                <a:ext uri="{FF2B5EF4-FFF2-40B4-BE49-F238E27FC236}">
                  <a16:creationId xmlns:a16="http://schemas.microsoft.com/office/drawing/2014/main" id="{537DA1C4-8D2E-4879-A409-EC23CC7155D4}"/>
                </a:ext>
              </a:extLst>
            </p:cNvPr>
            <p:cNvSpPr/>
            <p:nvPr/>
          </p:nvSpPr>
          <p:spPr>
            <a:xfrm>
              <a:off x="1819179" y="3101477"/>
              <a:ext cx="227150" cy="235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600" extrusionOk="0">
                  <a:moveTo>
                    <a:pt x="20965" y="13846"/>
                  </a:moveTo>
                  <a:cubicBezTo>
                    <a:pt x="20965" y="13846"/>
                    <a:pt x="20965" y="13292"/>
                    <a:pt x="20329" y="12738"/>
                  </a:cubicBezTo>
                  <a:cubicBezTo>
                    <a:pt x="20329" y="12738"/>
                    <a:pt x="20329" y="12738"/>
                    <a:pt x="19694" y="12738"/>
                  </a:cubicBezTo>
                  <a:cubicBezTo>
                    <a:pt x="19694" y="12185"/>
                    <a:pt x="19694" y="12185"/>
                    <a:pt x="19694" y="11631"/>
                  </a:cubicBezTo>
                  <a:cubicBezTo>
                    <a:pt x="19694" y="11077"/>
                    <a:pt x="19694" y="11077"/>
                    <a:pt x="19694" y="10523"/>
                  </a:cubicBezTo>
                  <a:cubicBezTo>
                    <a:pt x="19059" y="11077"/>
                    <a:pt x="19059" y="11077"/>
                    <a:pt x="18424" y="11077"/>
                  </a:cubicBezTo>
                  <a:cubicBezTo>
                    <a:pt x="17788" y="11077"/>
                    <a:pt x="17153" y="11077"/>
                    <a:pt x="16518" y="10523"/>
                  </a:cubicBezTo>
                  <a:cubicBezTo>
                    <a:pt x="16518" y="10523"/>
                    <a:pt x="16518" y="9969"/>
                    <a:pt x="16518" y="9969"/>
                  </a:cubicBezTo>
                  <a:cubicBezTo>
                    <a:pt x="15882" y="9415"/>
                    <a:pt x="15882" y="9415"/>
                    <a:pt x="15882" y="8862"/>
                  </a:cubicBezTo>
                  <a:cubicBezTo>
                    <a:pt x="15882" y="8862"/>
                    <a:pt x="15882" y="8862"/>
                    <a:pt x="15882" y="8862"/>
                  </a:cubicBezTo>
                  <a:cubicBezTo>
                    <a:pt x="15882" y="8308"/>
                    <a:pt x="15882" y="8308"/>
                    <a:pt x="15882" y="7754"/>
                  </a:cubicBezTo>
                  <a:cubicBezTo>
                    <a:pt x="15882" y="7754"/>
                    <a:pt x="15882" y="7200"/>
                    <a:pt x="15882" y="7200"/>
                  </a:cubicBezTo>
                  <a:cubicBezTo>
                    <a:pt x="15882" y="6646"/>
                    <a:pt x="15247" y="6646"/>
                    <a:pt x="14612" y="6092"/>
                  </a:cubicBezTo>
                  <a:cubicBezTo>
                    <a:pt x="14612" y="6092"/>
                    <a:pt x="13976" y="6646"/>
                    <a:pt x="13341" y="6092"/>
                  </a:cubicBezTo>
                  <a:cubicBezTo>
                    <a:pt x="13341" y="6092"/>
                    <a:pt x="12706" y="5538"/>
                    <a:pt x="12706" y="5538"/>
                  </a:cubicBezTo>
                  <a:cubicBezTo>
                    <a:pt x="12071" y="5538"/>
                    <a:pt x="12071" y="5538"/>
                    <a:pt x="11435" y="4985"/>
                  </a:cubicBezTo>
                  <a:cubicBezTo>
                    <a:pt x="11435" y="4985"/>
                    <a:pt x="11435" y="4985"/>
                    <a:pt x="10800" y="4985"/>
                  </a:cubicBezTo>
                  <a:cubicBezTo>
                    <a:pt x="10800" y="4985"/>
                    <a:pt x="10800" y="4985"/>
                    <a:pt x="10800" y="4985"/>
                  </a:cubicBezTo>
                  <a:cubicBezTo>
                    <a:pt x="10800" y="4985"/>
                    <a:pt x="10165" y="4431"/>
                    <a:pt x="10165" y="4431"/>
                  </a:cubicBezTo>
                  <a:cubicBezTo>
                    <a:pt x="10165" y="4431"/>
                    <a:pt x="10165" y="4431"/>
                    <a:pt x="9529" y="4431"/>
                  </a:cubicBezTo>
                  <a:cubicBezTo>
                    <a:pt x="8894" y="4431"/>
                    <a:pt x="8259" y="3877"/>
                    <a:pt x="7624" y="3323"/>
                  </a:cubicBezTo>
                  <a:cubicBezTo>
                    <a:pt x="7624" y="2769"/>
                    <a:pt x="6988" y="2769"/>
                    <a:pt x="6988" y="2215"/>
                  </a:cubicBezTo>
                  <a:cubicBezTo>
                    <a:pt x="6988" y="1662"/>
                    <a:pt x="6988" y="1662"/>
                    <a:pt x="6988" y="1108"/>
                  </a:cubicBezTo>
                  <a:cubicBezTo>
                    <a:pt x="6988" y="1108"/>
                    <a:pt x="6988" y="1108"/>
                    <a:pt x="6988" y="1108"/>
                  </a:cubicBezTo>
                  <a:cubicBezTo>
                    <a:pt x="6988" y="554"/>
                    <a:pt x="6988" y="0"/>
                    <a:pt x="6988" y="0"/>
                  </a:cubicBezTo>
                  <a:cubicBezTo>
                    <a:pt x="6988" y="0"/>
                    <a:pt x="6353" y="0"/>
                    <a:pt x="6353" y="0"/>
                  </a:cubicBezTo>
                  <a:cubicBezTo>
                    <a:pt x="5718" y="0"/>
                    <a:pt x="5082" y="0"/>
                    <a:pt x="4447" y="554"/>
                  </a:cubicBezTo>
                  <a:cubicBezTo>
                    <a:pt x="4447" y="554"/>
                    <a:pt x="3812" y="1108"/>
                    <a:pt x="3176" y="1108"/>
                  </a:cubicBezTo>
                  <a:cubicBezTo>
                    <a:pt x="3176" y="1662"/>
                    <a:pt x="3176" y="1662"/>
                    <a:pt x="3176" y="1662"/>
                  </a:cubicBezTo>
                  <a:cubicBezTo>
                    <a:pt x="3176" y="1662"/>
                    <a:pt x="2541" y="1662"/>
                    <a:pt x="2541" y="1662"/>
                  </a:cubicBezTo>
                  <a:cubicBezTo>
                    <a:pt x="1906" y="1662"/>
                    <a:pt x="1906" y="2215"/>
                    <a:pt x="1271" y="2215"/>
                  </a:cubicBezTo>
                  <a:cubicBezTo>
                    <a:pt x="1271" y="2215"/>
                    <a:pt x="1271" y="2215"/>
                    <a:pt x="1271" y="2215"/>
                  </a:cubicBezTo>
                  <a:cubicBezTo>
                    <a:pt x="635" y="2215"/>
                    <a:pt x="635" y="2215"/>
                    <a:pt x="0" y="2215"/>
                  </a:cubicBezTo>
                  <a:cubicBezTo>
                    <a:pt x="635" y="2769"/>
                    <a:pt x="635" y="3323"/>
                    <a:pt x="1271" y="3877"/>
                  </a:cubicBezTo>
                  <a:cubicBezTo>
                    <a:pt x="1906" y="4431"/>
                    <a:pt x="1906" y="4431"/>
                    <a:pt x="1271" y="4985"/>
                  </a:cubicBezTo>
                  <a:cubicBezTo>
                    <a:pt x="1271" y="5538"/>
                    <a:pt x="1271" y="4985"/>
                    <a:pt x="1271" y="5538"/>
                  </a:cubicBezTo>
                  <a:cubicBezTo>
                    <a:pt x="1271" y="6092"/>
                    <a:pt x="1271" y="6092"/>
                    <a:pt x="1271" y="6646"/>
                  </a:cubicBezTo>
                  <a:cubicBezTo>
                    <a:pt x="1271" y="7200"/>
                    <a:pt x="1906" y="7200"/>
                    <a:pt x="1271" y="7754"/>
                  </a:cubicBezTo>
                  <a:cubicBezTo>
                    <a:pt x="1271" y="7754"/>
                    <a:pt x="1271" y="8308"/>
                    <a:pt x="1271" y="8308"/>
                  </a:cubicBezTo>
                  <a:cubicBezTo>
                    <a:pt x="1271" y="8862"/>
                    <a:pt x="1271" y="8308"/>
                    <a:pt x="1271" y="8862"/>
                  </a:cubicBezTo>
                  <a:cubicBezTo>
                    <a:pt x="1271" y="9415"/>
                    <a:pt x="1271" y="9415"/>
                    <a:pt x="1271" y="9415"/>
                  </a:cubicBezTo>
                  <a:cubicBezTo>
                    <a:pt x="1271" y="9969"/>
                    <a:pt x="1271" y="10523"/>
                    <a:pt x="1271" y="10523"/>
                  </a:cubicBezTo>
                  <a:cubicBezTo>
                    <a:pt x="1906" y="10523"/>
                    <a:pt x="1906" y="10523"/>
                    <a:pt x="1906" y="10523"/>
                  </a:cubicBezTo>
                  <a:cubicBezTo>
                    <a:pt x="2541" y="11077"/>
                    <a:pt x="1906" y="10523"/>
                    <a:pt x="1906" y="11077"/>
                  </a:cubicBezTo>
                  <a:cubicBezTo>
                    <a:pt x="1906" y="11631"/>
                    <a:pt x="1906" y="11077"/>
                    <a:pt x="1906" y="11631"/>
                  </a:cubicBezTo>
                  <a:cubicBezTo>
                    <a:pt x="1906" y="11631"/>
                    <a:pt x="1271" y="12185"/>
                    <a:pt x="1271" y="12185"/>
                  </a:cubicBezTo>
                  <a:cubicBezTo>
                    <a:pt x="1271" y="12185"/>
                    <a:pt x="1271" y="12185"/>
                    <a:pt x="1271" y="12185"/>
                  </a:cubicBezTo>
                  <a:cubicBezTo>
                    <a:pt x="1271" y="12738"/>
                    <a:pt x="1271" y="13292"/>
                    <a:pt x="1271" y="13292"/>
                  </a:cubicBezTo>
                  <a:cubicBezTo>
                    <a:pt x="1906" y="13846"/>
                    <a:pt x="1906" y="13846"/>
                    <a:pt x="1906" y="14400"/>
                  </a:cubicBezTo>
                  <a:cubicBezTo>
                    <a:pt x="2541" y="14400"/>
                    <a:pt x="2541" y="14954"/>
                    <a:pt x="2541" y="14954"/>
                  </a:cubicBezTo>
                  <a:cubicBezTo>
                    <a:pt x="2541" y="15508"/>
                    <a:pt x="3176" y="15508"/>
                    <a:pt x="3176" y="16062"/>
                  </a:cubicBezTo>
                  <a:cubicBezTo>
                    <a:pt x="3176" y="16062"/>
                    <a:pt x="3176" y="16062"/>
                    <a:pt x="3176" y="16615"/>
                  </a:cubicBezTo>
                  <a:cubicBezTo>
                    <a:pt x="3176" y="16615"/>
                    <a:pt x="3176" y="16615"/>
                    <a:pt x="3176" y="16615"/>
                  </a:cubicBezTo>
                  <a:cubicBezTo>
                    <a:pt x="3176" y="17169"/>
                    <a:pt x="3176" y="17169"/>
                    <a:pt x="3176" y="17723"/>
                  </a:cubicBezTo>
                  <a:cubicBezTo>
                    <a:pt x="3176" y="17723"/>
                    <a:pt x="3812" y="17723"/>
                    <a:pt x="3812" y="17723"/>
                  </a:cubicBezTo>
                  <a:cubicBezTo>
                    <a:pt x="3812" y="17723"/>
                    <a:pt x="3812" y="18277"/>
                    <a:pt x="3812" y="18277"/>
                  </a:cubicBezTo>
                  <a:cubicBezTo>
                    <a:pt x="3812" y="18277"/>
                    <a:pt x="3812" y="18831"/>
                    <a:pt x="3812" y="18831"/>
                  </a:cubicBezTo>
                  <a:cubicBezTo>
                    <a:pt x="4447" y="19385"/>
                    <a:pt x="4447" y="19385"/>
                    <a:pt x="4447" y="19938"/>
                  </a:cubicBezTo>
                  <a:cubicBezTo>
                    <a:pt x="5082" y="20492"/>
                    <a:pt x="5082" y="21600"/>
                    <a:pt x="5082" y="21600"/>
                  </a:cubicBezTo>
                  <a:cubicBezTo>
                    <a:pt x="5082" y="21600"/>
                    <a:pt x="5718" y="21600"/>
                    <a:pt x="6353" y="21600"/>
                  </a:cubicBezTo>
                  <a:cubicBezTo>
                    <a:pt x="6353" y="21600"/>
                    <a:pt x="6353" y="21600"/>
                    <a:pt x="6353" y="21046"/>
                  </a:cubicBezTo>
                  <a:cubicBezTo>
                    <a:pt x="6353" y="21046"/>
                    <a:pt x="6988" y="20492"/>
                    <a:pt x="6988" y="20492"/>
                  </a:cubicBezTo>
                  <a:cubicBezTo>
                    <a:pt x="6988" y="20492"/>
                    <a:pt x="7624" y="20492"/>
                    <a:pt x="7624" y="20492"/>
                  </a:cubicBezTo>
                  <a:cubicBezTo>
                    <a:pt x="7624" y="20492"/>
                    <a:pt x="7624" y="19938"/>
                    <a:pt x="7624" y="19938"/>
                  </a:cubicBezTo>
                  <a:cubicBezTo>
                    <a:pt x="7624" y="19938"/>
                    <a:pt x="8259" y="20492"/>
                    <a:pt x="8259" y="20492"/>
                  </a:cubicBezTo>
                  <a:cubicBezTo>
                    <a:pt x="8894" y="20492"/>
                    <a:pt x="9529" y="20492"/>
                    <a:pt x="9529" y="20492"/>
                  </a:cubicBezTo>
                  <a:cubicBezTo>
                    <a:pt x="10800" y="20492"/>
                    <a:pt x="10800" y="21046"/>
                    <a:pt x="10800" y="21600"/>
                  </a:cubicBezTo>
                  <a:cubicBezTo>
                    <a:pt x="11435" y="21046"/>
                    <a:pt x="11435" y="20492"/>
                    <a:pt x="11435" y="20492"/>
                  </a:cubicBezTo>
                  <a:cubicBezTo>
                    <a:pt x="12071" y="19938"/>
                    <a:pt x="13341" y="19938"/>
                    <a:pt x="13341" y="20492"/>
                  </a:cubicBezTo>
                  <a:cubicBezTo>
                    <a:pt x="13976" y="19938"/>
                    <a:pt x="13976" y="18831"/>
                    <a:pt x="13976" y="17723"/>
                  </a:cubicBezTo>
                  <a:cubicBezTo>
                    <a:pt x="13976" y="17723"/>
                    <a:pt x="13976" y="16615"/>
                    <a:pt x="14612" y="16615"/>
                  </a:cubicBezTo>
                  <a:cubicBezTo>
                    <a:pt x="14612" y="16062"/>
                    <a:pt x="14612" y="16062"/>
                    <a:pt x="15247" y="16062"/>
                  </a:cubicBezTo>
                  <a:cubicBezTo>
                    <a:pt x="15882" y="16062"/>
                    <a:pt x="16518" y="16062"/>
                    <a:pt x="17153" y="16062"/>
                  </a:cubicBezTo>
                  <a:cubicBezTo>
                    <a:pt x="17788" y="16062"/>
                    <a:pt x="18424" y="15508"/>
                    <a:pt x="18424" y="15508"/>
                  </a:cubicBezTo>
                  <a:cubicBezTo>
                    <a:pt x="19059" y="16062"/>
                    <a:pt x="19694" y="16062"/>
                    <a:pt x="19694" y="16062"/>
                  </a:cubicBezTo>
                  <a:cubicBezTo>
                    <a:pt x="20329" y="16615"/>
                    <a:pt x="20329" y="16615"/>
                    <a:pt x="20329" y="17169"/>
                  </a:cubicBezTo>
                  <a:cubicBezTo>
                    <a:pt x="20965" y="17169"/>
                    <a:pt x="20965" y="17169"/>
                    <a:pt x="20965" y="16615"/>
                  </a:cubicBezTo>
                  <a:cubicBezTo>
                    <a:pt x="20965" y="16615"/>
                    <a:pt x="20329" y="16615"/>
                    <a:pt x="20329" y="16615"/>
                  </a:cubicBezTo>
                  <a:cubicBezTo>
                    <a:pt x="20329" y="16062"/>
                    <a:pt x="20965" y="15508"/>
                    <a:pt x="20965" y="15508"/>
                  </a:cubicBezTo>
                  <a:cubicBezTo>
                    <a:pt x="20965" y="15508"/>
                    <a:pt x="21600" y="13846"/>
                    <a:pt x="20965" y="13846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Shape">
              <a:extLst>
                <a:ext uri="{FF2B5EF4-FFF2-40B4-BE49-F238E27FC236}">
                  <a16:creationId xmlns:a16="http://schemas.microsoft.com/office/drawing/2014/main" id="{02FAD2BE-EE70-428E-961E-446B6A7E9DB8}"/>
                </a:ext>
              </a:extLst>
            </p:cNvPr>
            <p:cNvSpPr/>
            <p:nvPr/>
          </p:nvSpPr>
          <p:spPr>
            <a:xfrm>
              <a:off x="4589063" y="2418136"/>
              <a:ext cx="54474" cy="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00" extrusionOk="0">
                  <a:moveTo>
                    <a:pt x="21600" y="17280"/>
                  </a:moveTo>
                  <a:cubicBezTo>
                    <a:pt x="21600" y="12960"/>
                    <a:pt x="21600" y="12960"/>
                    <a:pt x="21600" y="8640"/>
                  </a:cubicBezTo>
                  <a:cubicBezTo>
                    <a:pt x="21600" y="8640"/>
                    <a:pt x="18900" y="8640"/>
                    <a:pt x="18900" y="8640"/>
                  </a:cubicBezTo>
                  <a:cubicBezTo>
                    <a:pt x="16200" y="4320"/>
                    <a:pt x="18900" y="4320"/>
                    <a:pt x="16200" y="4320"/>
                  </a:cubicBezTo>
                  <a:cubicBezTo>
                    <a:pt x="16200" y="0"/>
                    <a:pt x="16200" y="4320"/>
                    <a:pt x="13500" y="4320"/>
                  </a:cubicBezTo>
                  <a:cubicBezTo>
                    <a:pt x="10800" y="4320"/>
                    <a:pt x="10800" y="0"/>
                    <a:pt x="8100" y="0"/>
                  </a:cubicBezTo>
                  <a:cubicBezTo>
                    <a:pt x="8100" y="0"/>
                    <a:pt x="8100" y="0"/>
                    <a:pt x="5400" y="0"/>
                  </a:cubicBezTo>
                  <a:cubicBezTo>
                    <a:pt x="2700" y="0"/>
                    <a:pt x="2700" y="4320"/>
                    <a:pt x="0" y="8640"/>
                  </a:cubicBezTo>
                  <a:cubicBezTo>
                    <a:pt x="0" y="12960"/>
                    <a:pt x="0" y="17280"/>
                    <a:pt x="2700" y="17280"/>
                  </a:cubicBezTo>
                  <a:cubicBezTo>
                    <a:pt x="5400" y="17280"/>
                    <a:pt x="8100" y="21600"/>
                    <a:pt x="10800" y="17280"/>
                  </a:cubicBezTo>
                  <a:cubicBezTo>
                    <a:pt x="10800" y="17280"/>
                    <a:pt x="10800" y="17280"/>
                    <a:pt x="10800" y="17280"/>
                  </a:cubicBezTo>
                  <a:cubicBezTo>
                    <a:pt x="10800" y="17280"/>
                    <a:pt x="10800" y="17280"/>
                    <a:pt x="13500" y="17280"/>
                  </a:cubicBezTo>
                  <a:cubicBezTo>
                    <a:pt x="13500" y="17280"/>
                    <a:pt x="16200" y="17280"/>
                    <a:pt x="16200" y="17280"/>
                  </a:cubicBezTo>
                  <a:cubicBezTo>
                    <a:pt x="18900" y="17280"/>
                    <a:pt x="21600" y="17280"/>
                    <a:pt x="21600" y="1728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Shape">
              <a:extLst>
                <a:ext uri="{FF2B5EF4-FFF2-40B4-BE49-F238E27FC236}">
                  <a16:creationId xmlns:a16="http://schemas.microsoft.com/office/drawing/2014/main" id="{868CBC1E-416E-4ECB-BD67-3233B6B64A3F}"/>
                </a:ext>
              </a:extLst>
            </p:cNvPr>
            <p:cNvSpPr/>
            <p:nvPr/>
          </p:nvSpPr>
          <p:spPr>
            <a:xfrm>
              <a:off x="3064976" y="2702685"/>
              <a:ext cx="54474" cy="110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8" extrusionOk="0">
                  <a:moveTo>
                    <a:pt x="21600" y="5684"/>
                  </a:moveTo>
                  <a:cubicBezTo>
                    <a:pt x="21600" y="5684"/>
                    <a:pt x="21600" y="4547"/>
                    <a:pt x="21600" y="4547"/>
                  </a:cubicBezTo>
                  <a:cubicBezTo>
                    <a:pt x="21600" y="4547"/>
                    <a:pt x="18900" y="3411"/>
                    <a:pt x="18900" y="3411"/>
                  </a:cubicBezTo>
                  <a:cubicBezTo>
                    <a:pt x="18900" y="2274"/>
                    <a:pt x="21600" y="2274"/>
                    <a:pt x="18900" y="2274"/>
                  </a:cubicBezTo>
                  <a:cubicBezTo>
                    <a:pt x="18900" y="1137"/>
                    <a:pt x="16200" y="1137"/>
                    <a:pt x="16200" y="1137"/>
                  </a:cubicBezTo>
                  <a:cubicBezTo>
                    <a:pt x="16200" y="0"/>
                    <a:pt x="16200" y="0"/>
                    <a:pt x="13500" y="0"/>
                  </a:cubicBezTo>
                  <a:cubicBezTo>
                    <a:pt x="10800" y="0"/>
                    <a:pt x="13500" y="1137"/>
                    <a:pt x="10800" y="1137"/>
                  </a:cubicBezTo>
                  <a:cubicBezTo>
                    <a:pt x="10800" y="2274"/>
                    <a:pt x="10800" y="3411"/>
                    <a:pt x="8100" y="3411"/>
                  </a:cubicBezTo>
                  <a:cubicBezTo>
                    <a:pt x="5400" y="3411"/>
                    <a:pt x="5400" y="3411"/>
                    <a:pt x="2700" y="4547"/>
                  </a:cubicBezTo>
                  <a:cubicBezTo>
                    <a:pt x="2700" y="4547"/>
                    <a:pt x="2700" y="4547"/>
                    <a:pt x="0" y="4547"/>
                  </a:cubicBezTo>
                  <a:cubicBezTo>
                    <a:pt x="0" y="6821"/>
                    <a:pt x="0" y="6821"/>
                    <a:pt x="2700" y="7958"/>
                  </a:cubicBezTo>
                  <a:cubicBezTo>
                    <a:pt x="5400" y="9095"/>
                    <a:pt x="5400" y="10232"/>
                    <a:pt x="5400" y="10232"/>
                  </a:cubicBezTo>
                  <a:cubicBezTo>
                    <a:pt x="5400" y="11368"/>
                    <a:pt x="8100" y="18189"/>
                    <a:pt x="5400" y="18189"/>
                  </a:cubicBezTo>
                  <a:cubicBezTo>
                    <a:pt x="5400" y="19326"/>
                    <a:pt x="5400" y="20463"/>
                    <a:pt x="8100" y="20463"/>
                  </a:cubicBezTo>
                  <a:cubicBezTo>
                    <a:pt x="8100" y="20463"/>
                    <a:pt x="5400" y="20463"/>
                    <a:pt x="5400" y="20463"/>
                  </a:cubicBezTo>
                  <a:cubicBezTo>
                    <a:pt x="8100" y="21600"/>
                    <a:pt x="13500" y="20463"/>
                    <a:pt x="13500" y="20463"/>
                  </a:cubicBezTo>
                  <a:cubicBezTo>
                    <a:pt x="13500" y="20463"/>
                    <a:pt x="13500" y="19326"/>
                    <a:pt x="13500" y="18189"/>
                  </a:cubicBezTo>
                  <a:cubicBezTo>
                    <a:pt x="13500" y="17053"/>
                    <a:pt x="13500" y="14779"/>
                    <a:pt x="13500" y="12505"/>
                  </a:cubicBezTo>
                  <a:cubicBezTo>
                    <a:pt x="13500" y="12505"/>
                    <a:pt x="13500" y="11368"/>
                    <a:pt x="13500" y="11368"/>
                  </a:cubicBezTo>
                  <a:cubicBezTo>
                    <a:pt x="13500" y="11368"/>
                    <a:pt x="16200" y="11368"/>
                    <a:pt x="16200" y="11368"/>
                  </a:cubicBezTo>
                  <a:cubicBezTo>
                    <a:pt x="18900" y="10232"/>
                    <a:pt x="16200" y="9095"/>
                    <a:pt x="18900" y="9095"/>
                  </a:cubicBezTo>
                  <a:cubicBezTo>
                    <a:pt x="18900" y="9095"/>
                    <a:pt x="18900" y="9095"/>
                    <a:pt x="18900" y="9095"/>
                  </a:cubicBezTo>
                  <a:cubicBezTo>
                    <a:pt x="21600" y="7958"/>
                    <a:pt x="18900" y="7958"/>
                    <a:pt x="18900" y="6821"/>
                  </a:cubicBezTo>
                  <a:cubicBezTo>
                    <a:pt x="21600" y="6821"/>
                    <a:pt x="21600" y="6821"/>
                    <a:pt x="21600" y="5684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Shape">
              <a:extLst>
                <a:ext uri="{FF2B5EF4-FFF2-40B4-BE49-F238E27FC236}">
                  <a16:creationId xmlns:a16="http://schemas.microsoft.com/office/drawing/2014/main" id="{00FD45F5-2C6B-4BE8-8B57-2279DE7AF0AA}"/>
                </a:ext>
              </a:extLst>
            </p:cNvPr>
            <p:cNvSpPr/>
            <p:nvPr/>
          </p:nvSpPr>
          <p:spPr>
            <a:xfrm>
              <a:off x="1480493" y="2593731"/>
              <a:ext cx="30527" cy="48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0" h="21600" extrusionOk="0">
                  <a:moveTo>
                    <a:pt x="17280" y="0"/>
                  </a:moveTo>
                  <a:cubicBezTo>
                    <a:pt x="17280" y="0"/>
                    <a:pt x="17280" y="0"/>
                    <a:pt x="17280" y="0"/>
                  </a:cubicBezTo>
                  <a:cubicBezTo>
                    <a:pt x="17280" y="0"/>
                    <a:pt x="17280" y="0"/>
                    <a:pt x="17280" y="0"/>
                  </a:cubicBezTo>
                  <a:cubicBezTo>
                    <a:pt x="12960" y="0"/>
                    <a:pt x="12960" y="2700"/>
                    <a:pt x="8640" y="5400"/>
                  </a:cubicBezTo>
                  <a:cubicBezTo>
                    <a:pt x="8640" y="5400"/>
                    <a:pt x="8640" y="2700"/>
                    <a:pt x="4320" y="5400"/>
                  </a:cubicBezTo>
                  <a:cubicBezTo>
                    <a:pt x="4320" y="5400"/>
                    <a:pt x="4320" y="5400"/>
                    <a:pt x="4320" y="8100"/>
                  </a:cubicBezTo>
                  <a:cubicBezTo>
                    <a:pt x="4320" y="10800"/>
                    <a:pt x="4320" y="13500"/>
                    <a:pt x="0" y="18900"/>
                  </a:cubicBezTo>
                  <a:cubicBezTo>
                    <a:pt x="0" y="21600"/>
                    <a:pt x="0" y="21600"/>
                    <a:pt x="4320" y="21600"/>
                  </a:cubicBezTo>
                  <a:cubicBezTo>
                    <a:pt x="4320" y="18900"/>
                    <a:pt x="8640" y="18900"/>
                    <a:pt x="8640" y="16200"/>
                  </a:cubicBezTo>
                  <a:cubicBezTo>
                    <a:pt x="12960" y="16200"/>
                    <a:pt x="12960" y="13500"/>
                    <a:pt x="12960" y="10800"/>
                  </a:cubicBezTo>
                  <a:cubicBezTo>
                    <a:pt x="12960" y="10800"/>
                    <a:pt x="12960" y="8100"/>
                    <a:pt x="17280" y="5400"/>
                  </a:cubicBezTo>
                  <a:cubicBezTo>
                    <a:pt x="17280" y="5400"/>
                    <a:pt x="21600" y="0"/>
                    <a:pt x="17280" y="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Shape">
              <a:extLst>
                <a:ext uri="{FF2B5EF4-FFF2-40B4-BE49-F238E27FC236}">
                  <a16:creationId xmlns:a16="http://schemas.microsoft.com/office/drawing/2014/main" id="{C20B8691-76D9-48BD-ABB5-DFC23A0A8C28}"/>
                </a:ext>
              </a:extLst>
            </p:cNvPr>
            <p:cNvSpPr/>
            <p:nvPr/>
          </p:nvSpPr>
          <p:spPr>
            <a:xfrm>
              <a:off x="3117322" y="2007708"/>
              <a:ext cx="56602" cy="3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54" h="18981" extrusionOk="0">
                  <a:moveTo>
                    <a:pt x="19854" y="10800"/>
                  </a:moveTo>
                  <a:cubicBezTo>
                    <a:pt x="19854" y="7200"/>
                    <a:pt x="19854" y="7200"/>
                    <a:pt x="19854" y="7200"/>
                  </a:cubicBezTo>
                  <a:cubicBezTo>
                    <a:pt x="19854" y="7200"/>
                    <a:pt x="17454" y="3600"/>
                    <a:pt x="17454" y="7200"/>
                  </a:cubicBezTo>
                  <a:cubicBezTo>
                    <a:pt x="17454" y="3600"/>
                    <a:pt x="19854" y="3600"/>
                    <a:pt x="17454" y="0"/>
                  </a:cubicBezTo>
                  <a:cubicBezTo>
                    <a:pt x="15054" y="0"/>
                    <a:pt x="15054" y="0"/>
                    <a:pt x="12654" y="0"/>
                  </a:cubicBezTo>
                  <a:cubicBezTo>
                    <a:pt x="12654" y="0"/>
                    <a:pt x="12654" y="0"/>
                    <a:pt x="12654" y="0"/>
                  </a:cubicBezTo>
                  <a:cubicBezTo>
                    <a:pt x="10254" y="0"/>
                    <a:pt x="10254" y="0"/>
                    <a:pt x="10254" y="0"/>
                  </a:cubicBezTo>
                  <a:cubicBezTo>
                    <a:pt x="7854" y="0"/>
                    <a:pt x="5454" y="3600"/>
                    <a:pt x="5454" y="0"/>
                  </a:cubicBezTo>
                  <a:cubicBezTo>
                    <a:pt x="3054" y="0"/>
                    <a:pt x="-1746" y="3600"/>
                    <a:pt x="654" y="7200"/>
                  </a:cubicBezTo>
                  <a:cubicBezTo>
                    <a:pt x="3054" y="7200"/>
                    <a:pt x="3054" y="3600"/>
                    <a:pt x="3054" y="7200"/>
                  </a:cubicBezTo>
                  <a:cubicBezTo>
                    <a:pt x="3054" y="7200"/>
                    <a:pt x="3054" y="7200"/>
                    <a:pt x="3054" y="7200"/>
                  </a:cubicBezTo>
                  <a:cubicBezTo>
                    <a:pt x="5454" y="7200"/>
                    <a:pt x="5454" y="7200"/>
                    <a:pt x="5454" y="10800"/>
                  </a:cubicBezTo>
                  <a:cubicBezTo>
                    <a:pt x="10254" y="7200"/>
                    <a:pt x="7854" y="14400"/>
                    <a:pt x="7854" y="14400"/>
                  </a:cubicBezTo>
                  <a:cubicBezTo>
                    <a:pt x="10254" y="14400"/>
                    <a:pt x="10254" y="10800"/>
                    <a:pt x="12654" y="10800"/>
                  </a:cubicBezTo>
                  <a:cubicBezTo>
                    <a:pt x="10254" y="14400"/>
                    <a:pt x="15054" y="21600"/>
                    <a:pt x="17454" y="18000"/>
                  </a:cubicBezTo>
                  <a:cubicBezTo>
                    <a:pt x="17454" y="18000"/>
                    <a:pt x="17454" y="10800"/>
                    <a:pt x="19854" y="10800"/>
                  </a:cubicBezTo>
                  <a:cubicBezTo>
                    <a:pt x="19854" y="10800"/>
                    <a:pt x="19854" y="10800"/>
                    <a:pt x="19854" y="108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Shape">
              <a:extLst>
                <a:ext uri="{FF2B5EF4-FFF2-40B4-BE49-F238E27FC236}">
                  <a16:creationId xmlns:a16="http://schemas.microsoft.com/office/drawing/2014/main" id="{9F31B8CA-0D0B-4814-A387-FBB03AD46654}"/>
                </a:ext>
              </a:extLst>
            </p:cNvPr>
            <p:cNvSpPr/>
            <p:nvPr/>
          </p:nvSpPr>
          <p:spPr>
            <a:xfrm>
              <a:off x="3434657" y="1923084"/>
              <a:ext cx="138347" cy="8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extrusionOk="0">
                  <a:moveTo>
                    <a:pt x="21029" y="12343"/>
                  </a:moveTo>
                  <a:cubicBezTo>
                    <a:pt x="21029" y="10800"/>
                    <a:pt x="20000" y="10800"/>
                    <a:pt x="18972" y="10800"/>
                  </a:cubicBezTo>
                  <a:cubicBezTo>
                    <a:pt x="18972" y="9257"/>
                    <a:pt x="17943" y="9257"/>
                    <a:pt x="16915" y="7714"/>
                  </a:cubicBezTo>
                  <a:cubicBezTo>
                    <a:pt x="16915" y="7714"/>
                    <a:pt x="16915" y="7714"/>
                    <a:pt x="16915" y="7714"/>
                  </a:cubicBezTo>
                  <a:cubicBezTo>
                    <a:pt x="16915" y="7714"/>
                    <a:pt x="16915" y="6171"/>
                    <a:pt x="16915" y="6171"/>
                  </a:cubicBezTo>
                  <a:cubicBezTo>
                    <a:pt x="16915" y="6171"/>
                    <a:pt x="16915" y="6171"/>
                    <a:pt x="15886" y="6171"/>
                  </a:cubicBezTo>
                  <a:cubicBezTo>
                    <a:pt x="15886" y="6171"/>
                    <a:pt x="16915" y="6171"/>
                    <a:pt x="16915" y="4629"/>
                  </a:cubicBezTo>
                  <a:cubicBezTo>
                    <a:pt x="16915" y="4629"/>
                    <a:pt x="15886" y="4629"/>
                    <a:pt x="15886" y="4629"/>
                  </a:cubicBezTo>
                  <a:cubicBezTo>
                    <a:pt x="15886" y="3086"/>
                    <a:pt x="15886" y="3086"/>
                    <a:pt x="15886" y="3086"/>
                  </a:cubicBezTo>
                  <a:cubicBezTo>
                    <a:pt x="15886" y="1543"/>
                    <a:pt x="14858" y="1543"/>
                    <a:pt x="14858" y="1543"/>
                  </a:cubicBezTo>
                  <a:cubicBezTo>
                    <a:pt x="13829" y="1543"/>
                    <a:pt x="13829" y="1543"/>
                    <a:pt x="13829" y="1543"/>
                  </a:cubicBezTo>
                  <a:cubicBezTo>
                    <a:pt x="12800" y="1543"/>
                    <a:pt x="12800" y="3086"/>
                    <a:pt x="12800" y="1543"/>
                  </a:cubicBezTo>
                  <a:cubicBezTo>
                    <a:pt x="12800" y="1543"/>
                    <a:pt x="12800" y="1543"/>
                    <a:pt x="12800" y="1543"/>
                  </a:cubicBezTo>
                  <a:cubicBezTo>
                    <a:pt x="11772" y="1543"/>
                    <a:pt x="11772" y="1543"/>
                    <a:pt x="11772" y="1543"/>
                  </a:cubicBezTo>
                  <a:cubicBezTo>
                    <a:pt x="10743" y="1543"/>
                    <a:pt x="10743" y="0"/>
                    <a:pt x="9715" y="0"/>
                  </a:cubicBezTo>
                  <a:cubicBezTo>
                    <a:pt x="9715" y="0"/>
                    <a:pt x="8686" y="1543"/>
                    <a:pt x="8686" y="1543"/>
                  </a:cubicBezTo>
                  <a:cubicBezTo>
                    <a:pt x="8686" y="1543"/>
                    <a:pt x="7658" y="1543"/>
                    <a:pt x="7658" y="1543"/>
                  </a:cubicBezTo>
                  <a:cubicBezTo>
                    <a:pt x="6629" y="1543"/>
                    <a:pt x="5600" y="4629"/>
                    <a:pt x="6629" y="4629"/>
                  </a:cubicBezTo>
                  <a:cubicBezTo>
                    <a:pt x="6629" y="4629"/>
                    <a:pt x="6629" y="4629"/>
                    <a:pt x="5600" y="4629"/>
                  </a:cubicBezTo>
                  <a:cubicBezTo>
                    <a:pt x="5600" y="6171"/>
                    <a:pt x="5600" y="6171"/>
                    <a:pt x="4572" y="6171"/>
                  </a:cubicBezTo>
                  <a:cubicBezTo>
                    <a:pt x="4572" y="6171"/>
                    <a:pt x="4572" y="7714"/>
                    <a:pt x="4572" y="7714"/>
                  </a:cubicBezTo>
                  <a:cubicBezTo>
                    <a:pt x="4572" y="7714"/>
                    <a:pt x="4572" y="9257"/>
                    <a:pt x="4572" y="9257"/>
                  </a:cubicBezTo>
                  <a:cubicBezTo>
                    <a:pt x="4572" y="9257"/>
                    <a:pt x="4572" y="9257"/>
                    <a:pt x="4572" y="9257"/>
                  </a:cubicBezTo>
                  <a:cubicBezTo>
                    <a:pt x="4572" y="9257"/>
                    <a:pt x="4572" y="9257"/>
                    <a:pt x="4572" y="9257"/>
                  </a:cubicBezTo>
                  <a:cubicBezTo>
                    <a:pt x="4572" y="9257"/>
                    <a:pt x="3543" y="9257"/>
                    <a:pt x="3543" y="9257"/>
                  </a:cubicBezTo>
                  <a:cubicBezTo>
                    <a:pt x="2515" y="9257"/>
                    <a:pt x="2515" y="9257"/>
                    <a:pt x="2515" y="9257"/>
                  </a:cubicBezTo>
                  <a:cubicBezTo>
                    <a:pt x="2515" y="10800"/>
                    <a:pt x="2515" y="10800"/>
                    <a:pt x="1486" y="10800"/>
                  </a:cubicBezTo>
                  <a:cubicBezTo>
                    <a:pt x="1486" y="10800"/>
                    <a:pt x="458" y="10800"/>
                    <a:pt x="458" y="10800"/>
                  </a:cubicBezTo>
                  <a:cubicBezTo>
                    <a:pt x="458" y="10800"/>
                    <a:pt x="458" y="12343"/>
                    <a:pt x="1486" y="13886"/>
                  </a:cubicBezTo>
                  <a:cubicBezTo>
                    <a:pt x="1486" y="16971"/>
                    <a:pt x="458" y="15429"/>
                    <a:pt x="458" y="16971"/>
                  </a:cubicBezTo>
                  <a:cubicBezTo>
                    <a:pt x="-571" y="18514"/>
                    <a:pt x="458" y="16971"/>
                    <a:pt x="458" y="18514"/>
                  </a:cubicBezTo>
                  <a:cubicBezTo>
                    <a:pt x="1486" y="18514"/>
                    <a:pt x="458" y="20057"/>
                    <a:pt x="458" y="20057"/>
                  </a:cubicBezTo>
                  <a:cubicBezTo>
                    <a:pt x="458" y="20057"/>
                    <a:pt x="1486" y="20057"/>
                    <a:pt x="1486" y="20057"/>
                  </a:cubicBezTo>
                  <a:cubicBezTo>
                    <a:pt x="1486" y="20057"/>
                    <a:pt x="2515" y="20057"/>
                    <a:pt x="2515" y="18514"/>
                  </a:cubicBezTo>
                  <a:cubicBezTo>
                    <a:pt x="3543" y="18514"/>
                    <a:pt x="5600" y="18514"/>
                    <a:pt x="6629" y="18514"/>
                  </a:cubicBezTo>
                  <a:cubicBezTo>
                    <a:pt x="7658" y="20057"/>
                    <a:pt x="8686" y="20057"/>
                    <a:pt x="9715" y="20057"/>
                  </a:cubicBezTo>
                  <a:cubicBezTo>
                    <a:pt x="10743" y="21600"/>
                    <a:pt x="10743" y="20057"/>
                    <a:pt x="11772" y="20057"/>
                  </a:cubicBezTo>
                  <a:cubicBezTo>
                    <a:pt x="11772" y="20057"/>
                    <a:pt x="12800" y="21600"/>
                    <a:pt x="12800" y="21600"/>
                  </a:cubicBezTo>
                  <a:cubicBezTo>
                    <a:pt x="12800" y="21600"/>
                    <a:pt x="12800" y="20057"/>
                    <a:pt x="13829" y="20057"/>
                  </a:cubicBezTo>
                  <a:cubicBezTo>
                    <a:pt x="13829" y="20057"/>
                    <a:pt x="13829" y="21600"/>
                    <a:pt x="14858" y="21600"/>
                  </a:cubicBezTo>
                  <a:cubicBezTo>
                    <a:pt x="14858" y="21600"/>
                    <a:pt x="15886" y="21600"/>
                    <a:pt x="16915" y="21600"/>
                  </a:cubicBezTo>
                  <a:cubicBezTo>
                    <a:pt x="16915" y="21600"/>
                    <a:pt x="16915" y="21600"/>
                    <a:pt x="16915" y="21600"/>
                  </a:cubicBezTo>
                  <a:cubicBezTo>
                    <a:pt x="16915" y="21600"/>
                    <a:pt x="16915" y="20057"/>
                    <a:pt x="16915" y="20057"/>
                  </a:cubicBezTo>
                  <a:cubicBezTo>
                    <a:pt x="16915" y="18514"/>
                    <a:pt x="18972" y="18514"/>
                    <a:pt x="20000" y="18514"/>
                  </a:cubicBezTo>
                  <a:cubicBezTo>
                    <a:pt x="18972" y="16971"/>
                    <a:pt x="18972" y="16971"/>
                    <a:pt x="18972" y="15429"/>
                  </a:cubicBezTo>
                  <a:cubicBezTo>
                    <a:pt x="18972" y="15429"/>
                    <a:pt x="17943" y="13886"/>
                    <a:pt x="17943" y="13886"/>
                  </a:cubicBezTo>
                  <a:cubicBezTo>
                    <a:pt x="17943" y="12343"/>
                    <a:pt x="18972" y="13886"/>
                    <a:pt x="20000" y="13886"/>
                  </a:cubicBezTo>
                  <a:cubicBezTo>
                    <a:pt x="20000" y="13886"/>
                    <a:pt x="21029" y="12343"/>
                    <a:pt x="21029" y="12343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Shape">
              <a:extLst>
                <a:ext uri="{FF2B5EF4-FFF2-40B4-BE49-F238E27FC236}">
                  <a16:creationId xmlns:a16="http://schemas.microsoft.com/office/drawing/2014/main" id="{C8960ADC-7B6B-45B5-A0F4-FE4B028AEB81}"/>
                </a:ext>
              </a:extLst>
            </p:cNvPr>
            <p:cNvSpPr/>
            <p:nvPr/>
          </p:nvSpPr>
          <p:spPr>
            <a:xfrm>
              <a:off x="4581958" y="2448812"/>
              <a:ext cx="88817" cy="102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92" y="13976"/>
                  </a:moveTo>
                  <a:cubicBezTo>
                    <a:pt x="11631" y="13976"/>
                    <a:pt x="11631" y="12706"/>
                    <a:pt x="11631" y="13976"/>
                  </a:cubicBezTo>
                  <a:cubicBezTo>
                    <a:pt x="11631" y="13976"/>
                    <a:pt x="13292" y="13976"/>
                    <a:pt x="13292" y="13976"/>
                  </a:cubicBezTo>
                  <a:close/>
                  <a:moveTo>
                    <a:pt x="21600" y="19059"/>
                  </a:moveTo>
                  <a:cubicBezTo>
                    <a:pt x="21600" y="17788"/>
                    <a:pt x="19938" y="15247"/>
                    <a:pt x="19938" y="12706"/>
                  </a:cubicBezTo>
                  <a:cubicBezTo>
                    <a:pt x="19938" y="11435"/>
                    <a:pt x="19938" y="10165"/>
                    <a:pt x="18277" y="11435"/>
                  </a:cubicBezTo>
                  <a:cubicBezTo>
                    <a:pt x="18277" y="11435"/>
                    <a:pt x="16615" y="12706"/>
                    <a:pt x="16615" y="12706"/>
                  </a:cubicBezTo>
                  <a:cubicBezTo>
                    <a:pt x="16615" y="13976"/>
                    <a:pt x="16615" y="12706"/>
                    <a:pt x="14954" y="12706"/>
                  </a:cubicBezTo>
                  <a:cubicBezTo>
                    <a:pt x="14954" y="12706"/>
                    <a:pt x="14954" y="12706"/>
                    <a:pt x="14954" y="12706"/>
                  </a:cubicBezTo>
                  <a:cubicBezTo>
                    <a:pt x="14954" y="12706"/>
                    <a:pt x="13292" y="10165"/>
                    <a:pt x="14954" y="10165"/>
                  </a:cubicBezTo>
                  <a:cubicBezTo>
                    <a:pt x="14954" y="8894"/>
                    <a:pt x="14954" y="8894"/>
                    <a:pt x="16615" y="8894"/>
                  </a:cubicBezTo>
                  <a:cubicBezTo>
                    <a:pt x="16615" y="8894"/>
                    <a:pt x="16615" y="8894"/>
                    <a:pt x="16615" y="8894"/>
                  </a:cubicBezTo>
                  <a:cubicBezTo>
                    <a:pt x="16615" y="7624"/>
                    <a:pt x="18277" y="8894"/>
                    <a:pt x="18277" y="7624"/>
                  </a:cubicBezTo>
                  <a:cubicBezTo>
                    <a:pt x="18277" y="7624"/>
                    <a:pt x="18277" y="7624"/>
                    <a:pt x="18277" y="6353"/>
                  </a:cubicBezTo>
                  <a:cubicBezTo>
                    <a:pt x="18277" y="7624"/>
                    <a:pt x="18277" y="6353"/>
                    <a:pt x="18277" y="6353"/>
                  </a:cubicBezTo>
                  <a:cubicBezTo>
                    <a:pt x="18277" y="6353"/>
                    <a:pt x="18277" y="6353"/>
                    <a:pt x="18277" y="6353"/>
                  </a:cubicBezTo>
                  <a:cubicBezTo>
                    <a:pt x="18277" y="5082"/>
                    <a:pt x="16615" y="5082"/>
                    <a:pt x="16615" y="5082"/>
                  </a:cubicBezTo>
                  <a:cubicBezTo>
                    <a:pt x="13292" y="5082"/>
                    <a:pt x="9969" y="5082"/>
                    <a:pt x="8308" y="5082"/>
                  </a:cubicBezTo>
                  <a:cubicBezTo>
                    <a:pt x="6646" y="5082"/>
                    <a:pt x="8308" y="5082"/>
                    <a:pt x="6646" y="3812"/>
                  </a:cubicBezTo>
                  <a:cubicBezTo>
                    <a:pt x="6646" y="3812"/>
                    <a:pt x="6646" y="2541"/>
                    <a:pt x="6646" y="2541"/>
                  </a:cubicBezTo>
                  <a:cubicBezTo>
                    <a:pt x="4985" y="0"/>
                    <a:pt x="6646" y="2541"/>
                    <a:pt x="4985" y="2541"/>
                  </a:cubicBezTo>
                  <a:cubicBezTo>
                    <a:pt x="4985" y="2541"/>
                    <a:pt x="1662" y="0"/>
                    <a:pt x="3323" y="1271"/>
                  </a:cubicBezTo>
                  <a:cubicBezTo>
                    <a:pt x="1662" y="1271"/>
                    <a:pt x="166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271"/>
                    <a:pt x="0" y="1271"/>
                  </a:cubicBezTo>
                  <a:cubicBezTo>
                    <a:pt x="0" y="2541"/>
                    <a:pt x="0" y="2541"/>
                    <a:pt x="1662" y="3812"/>
                  </a:cubicBezTo>
                  <a:cubicBezTo>
                    <a:pt x="1662" y="3812"/>
                    <a:pt x="4985" y="5082"/>
                    <a:pt x="3323" y="5082"/>
                  </a:cubicBezTo>
                  <a:cubicBezTo>
                    <a:pt x="3323" y="5082"/>
                    <a:pt x="1662" y="5082"/>
                    <a:pt x="1662" y="5082"/>
                  </a:cubicBezTo>
                  <a:cubicBezTo>
                    <a:pt x="1662" y="5082"/>
                    <a:pt x="1662" y="5082"/>
                    <a:pt x="1662" y="5082"/>
                  </a:cubicBezTo>
                  <a:cubicBezTo>
                    <a:pt x="1662" y="5082"/>
                    <a:pt x="1662" y="6353"/>
                    <a:pt x="1662" y="6353"/>
                  </a:cubicBezTo>
                  <a:cubicBezTo>
                    <a:pt x="1662" y="6353"/>
                    <a:pt x="0" y="6353"/>
                    <a:pt x="0" y="6353"/>
                  </a:cubicBezTo>
                  <a:cubicBezTo>
                    <a:pt x="0" y="7624"/>
                    <a:pt x="1662" y="7624"/>
                    <a:pt x="1662" y="7624"/>
                  </a:cubicBezTo>
                  <a:cubicBezTo>
                    <a:pt x="4985" y="8894"/>
                    <a:pt x="3323" y="8894"/>
                    <a:pt x="3323" y="11435"/>
                  </a:cubicBezTo>
                  <a:cubicBezTo>
                    <a:pt x="3323" y="11435"/>
                    <a:pt x="3323" y="12706"/>
                    <a:pt x="3323" y="12706"/>
                  </a:cubicBezTo>
                  <a:cubicBezTo>
                    <a:pt x="4985" y="12706"/>
                    <a:pt x="4985" y="12706"/>
                    <a:pt x="4985" y="12706"/>
                  </a:cubicBezTo>
                  <a:cubicBezTo>
                    <a:pt x="4985" y="12706"/>
                    <a:pt x="4985" y="12706"/>
                    <a:pt x="4985" y="12706"/>
                  </a:cubicBezTo>
                  <a:cubicBezTo>
                    <a:pt x="4985" y="13976"/>
                    <a:pt x="4985" y="16518"/>
                    <a:pt x="6646" y="17788"/>
                  </a:cubicBezTo>
                  <a:cubicBezTo>
                    <a:pt x="8308" y="19059"/>
                    <a:pt x="8308" y="16518"/>
                    <a:pt x="8308" y="16518"/>
                  </a:cubicBezTo>
                  <a:cubicBezTo>
                    <a:pt x="8308" y="16518"/>
                    <a:pt x="8308" y="17788"/>
                    <a:pt x="8308" y="17788"/>
                  </a:cubicBezTo>
                  <a:cubicBezTo>
                    <a:pt x="9969" y="17788"/>
                    <a:pt x="8308" y="16518"/>
                    <a:pt x="9969" y="15247"/>
                  </a:cubicBezTo>
                  <a:cubicBezTo>
                    <a:pt x="9969" y="16518"/>
                    <a:pt x="9969" y="16518"/>
                    <a:pt x="9969" y="16518"/>
                  </a:cubicBezTo>
                  <a:cubicBezTo>
                    <a:pt x="9969" y="16518"/>
                    <a:pt x="11631" y="16518"/>
                    <a:pt x="11631" y="16518"/>
                  </a:cubicBezTo>
                  <a:cubicBezTo>
                    <a:pt x="9969" y="16518"/>
                    <a:pt x="9969" y="17788"/>
                    <a:pt x="11631" y="17788"/>
                  </a:cubicBezTo>
                  <a:cubicBezTo>
                    <a:pt x="11631" y="17788"/>
                    <a:pt x="13292" y="16518"/>
                    <a:pt x="13292" y="16518"/>
                  </a:cubicBezTo>
                  <a:cubicBezTo>
                    <a:pt x="13292" y="15247"/>
                    <a:pt x="11631" y="13976"/>
                    <a:pt x="11631" y="13976"/>
                  </a:cubicBezTo>
                  <a:cubicBezTo>
                    <a:pt x="11631" y="12706"/>
                    <a:pt x="11631" y="12706"/>
                    <a:pt x="11631" y="12706"/>
                  </a:cubicBezTo>
                  <a:cubicBezTo>
                    <a:pt x="11631" y="11435"/>
                    <a:pt x="11631" y="11435"/>
                    <a:pt x="9969" y="11435"/>
                  </a:cubicBezTo>
                  <a:cubicBezTo>
                    <a:pt x="11631" y="11435"/>
                    <a:pt x="11631" y="11435"/>
                    <a:pt x="11631" y="11435"/>
                  </a:cubicBezTo>
                  <a:cubicBezTo>
                    <a:pt x="11631" y="11435"/>
                    <a:pt x="11631" y="11435"/>
                    <a:pt x="11631" y="11435"/>
                  </a:cubicBezTo>
                  <a:cubicBezTo>
                    <a:pt x="11631" y="12706"/>
                    <a:pt x="13292" y="16518"/>
                    <a:pt x="16615" y="13976"/>
                  </a:cubicBezTo>
                  <a:cubicBezTo>
                    <a:pt x="16615" y="15247"/>
                    <a:pt x="16615" y="15247"/>
                    <a:pt x="18277" y="16518"/>
                  </a:cubicBezTo>
                  <a:cubicBezTo>
                    <a:pt x="18277" y="16518"/>
                    <a:pt x="18277" y="16518"/>
                    <a:pt x="18277" y="15247"/>
                  </a:cubicBezTo>
                  <a:cubicBezTo>
                    <a:pt x="18277" y="17788"/>
                    <a:pt x="19938" y="20329"/>
                    <a:pt x="21600" y="21600"/>
                  </a:cubicBezTo>
                  <a:cubicBezTo>
                    <a:pt x="21600" y="21600"/>
                    <a:pt x="19938" y="20329"/>
                    <a:pt x="19938" y="20329"/>
                  </a:cubicBezTo>
                  <a:cubicBezTo>
                    <a:pt x="19938" y="19059"/>
                    <a:pt x="21600" y="19059"/>
                    <a:pt x="21600" y="20329"/>
                  </a:cubicBezTo>
                  <a:cubicBezTo>
                    <a:pt x="21600" y="20329"/>
                    <a:pt x="21600" y="20329"/>
                    <a:pt x="21600" y="19059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" name="Shape">
              <a:extLst>
                <a:ext uri="{FF2B5EF4-FFF2-40B4-BE49-F238E27FC236}">
                  <a16:creationId xmlns:a16="http://schemas.microsoft.com/office/drawing/2014/main" id="{CD2B2D6D-EDBA-49BE-9016-A87272085391}"/>
                </a:ext>
              </a:extLst>
            </p:cNvPr>
            <p:cNvSpPr/>
            <p:nvPr/>
          </p:nvSpPr>
          <p:spPr>
            <a:xfrm>
              <a:off x="3803927" y="2176957"/>
              <a:ext cx="87633" cy="6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85" y="17280"/>
                  </a:moveTo>
                  <a:cubicBezTo>
                    <a:pt x="4985" y="15120"/>
                    <a:pt x="4985" y="15120"/>
                    <a:pt x="3323" y="15120"/>
                  </a:cubicBezTo>
                  <a:cubicBezTo>
                    <a:pt x="3323" y="15120"/>
                    <a:pt x="4985" y="12960"/>
                    <a:pt x="3323" y="12960"/>
                  </a:cubicBezTo>
                  <a:cubicBezTo>
                    <a:pt x="3323" y="12960"/>
                    <a:pt x="3323" y="12960"/>
                    <a:pt x="3323" y="12960"/>
                  </a:cubicBezTo>
                  <a:cubicBezTo>
                    <a:pt x="1662" y="12960"/>
                    <a:pt x="1662" y="10800"/>
                    <a:pt x="0" y="12960"/>
                  </a:cubicBezTo>
                  <a:cubicBezTo>
                    <a:pt x="1662" y="15120"/>
                    <a:pt x="3323" y="17280"/>
                    <a:pt x="4985" y="17280"/>
                  </a:cubicBezTo>
                  <a:cubicBezTo>
                    <a:pt x="4985" y="17280"/>
                    <a:pt x="4985" y="17280"/>
                    <a:pt x="4985" y="17280"/>
                  </a:cubicBezTo>
                  <a:close/>
                  <a:moveTo>
                    <a:pt x="0" y="4320"/>
                  </a:moveTo>
                  <a:cubicBezTo>
                    <a:pt x="0" y="4320"/>
                    <a:pt x="0" y="4320"/>
                    <a:pt x="0" y="4320"/>
                  </a:cubicBezTo>
                  <a:cubicBezTo>
                    <a:pt x="0" y="4320"/>
                    <a:pt x="0" y="4320"/>
                    <a:pt x="0" y="4320"/>
                  </a:cubicBezTo>
                  <a:close/>
                  <a:moveTo>
                    <a:pt x="3323" y="10800"/>
                  </a:moveTo>
                  <a:cubicBezTo>
                    <a:pt x="3323" y="10800"/>
                    <a:pt x="3323" y="10800"/>
                    <a:pt x="3323" y="10800"/>
                  </a:cubicBezTo>
                  <a:close/>
                  <a:moveTo>
                    <a:pt x="3323" y="10800"/>
                  </a:moveTo>
                  <a:cubicBezTo>
                    <a:pt x="3323" y="10800"/>
                    <a:pt x="3323" y="10800"/>
                    <a:pt x="3323" y="10800"/>
                  </a:cubicBezTo>
                  <a:cubicBezTo>
                    <a:pt x="3323" y="10800"/>
                    <a:pt x="3323" y="10800"/>
                    <a:pt x="3323" y="10800"/>
                  </a:cubicBezTo>
                  <a:close/>
                  <a:moveTo>
                    <a:pt x="21600" y="8640"/>
                  </a:moveTo>
                  <a:cubicBezTo>
                    <a:pt x="19938" y="6480"/>
                    <a:pt x="19938" y="6480"/>
                    <a:pt x="18277" y="4320"/>
                  </a:cubicBezTo>
                  <a:cubicBezTo>
                    <a:pt x="16615" y="2160"/>
                    <a:pt x="14954" y="2160"/>
                    <a:pt x="13292" y="0"/>
                  </a:cubicBezTo>
                  <a:cubicBezTo>
                    <a:pt x="13292" y="0"/>
                    <a:pt x="13292" y="0"/>
                    <a:pt x="11631" y="2160"/>
                  </a:cubicBezTo>
                  <a:cubicBezTo>
                    <a:pt x="11631" y="2160"/>
                    <a:pt x="11631" y="2160"/>
                    <a:pt x="11631" y="2160"/>
                  </a:cubicBezTo>
                  <a:cubicBezTo>
                    <a:pt x="9969" y="4320"/>
                    <a:pt x="8308" y="2160"/>
                    <a:pt x="8308" y="2160"/>
                  </a:cubicBezTo>
                  <a:cubicBezTo>
                    <a:pt x="6646" y="0"/>
                    <a:pt x="6646" y="0"/>
                    <a:pt x="4985" y="0"/>
                  </a:cubicBezTo>
                  <a:cubicBezTo>
                    <a:pt x="4985" y="0"/>
                    <a:pt x="3323" y="0"/>
                    <a:pt x="4985" y="0"/>
                  </a:cubicBezTo>
                  <a:cubicBezTo>
                    <a:pt x="4985" y="2160"/>
                    <a:pt x="6646" y="2160"/>
                    <a:pt x="6646" y="4320"/>
                  </a:cubicBezTo>
                  <a:cubicBezTo>
                    <a:pt x="4985" y="4320"/>
                    <a:pt x="3323" y="4320"/>
                    <a:pt x="3323" y="2160"/>
                  </a:cubicBezTo>
                  <a:cubicBezTo>
                    <a:pt x="1662" y="2160"/>
                    <a:pt x="1662" y="0"/>
                    <a:pt x="0" y="2160"/>
                  </a:cubicBezTo>
                  <a:cubicBezTo>
                    <a:pt x="0" y="2160"/>
                    <a:pt x="0" y="2160"/>
                    <a:pt x="0" y="4320"/>
                  </a:cubicBezTo>
                  <a:cubicBezTo>
                    <a:pt x="0" y="4320"/>
                    <a:pt x="0" y="4320"/>
                    <a:pt x="0" y="4320"/>
                  </a:cubicBezTo>
                  <a:cubicBezTo>
                    <a:pt x="0" y="4320"/>
                    <a:pt x="1662" y="4320"/>
                    <a:pt x="1662" y="4320"/>
                  </a:cubicBezTo>
                  <a:cubicBezTo>
                    <a:pt x="3323" y="6480"/>
                    <a:pt x="1662" y="4320"/>
                    <a:pt x="1662" y="6480"/>
                  </a:cubicBezTo>
                  <a:cubicBezTo>
                    <a:pt x="1662" y="8640"/>
                    <a:pt x="3323" y="8640"/>
                    <a:pt x="3323" y="8640"/>
                  </a:cubicBezTo>
                  <a:cubicBezTo>
                    <a:pt x="4985" y="10800"/>
                    <a:pt x="4985" y="10800"/>
                    <a:pt x="3323" y="10800"/>
                  </a:cubicBezTo>
                  <a:cubicBezTo>
                    <a:pt x="3323" y="10800"/>
                    <a:pt x="4985" y="12960"/>
                    <a:pt x="4985" y="12960"/>
                  </a:cubicBezTo>
                  <a:cubicBezTo>
                    <a:pt x="4985" y="12960"/>
                    <a:pt x="6646" y="12960"/>
                    <a:pt x="6646" y="12960"/>
                  </a:cubicBezTo>
                  <a:cubicBezTo>
                    <a:pt x="6646" y="12960"/>
                    <a:pt x="6646" y="15120"/>
                    <a:pt x="6646" y="15120"/>
                  </a:cubicBezTo>
                  <a:cubicBezTo>
                    <a:pt x="6646" y="15120"/>
                    <a:pt x="6646" y="15120"/>
                    <a:pt x="6646" y="15120"/>
                  </a:cubicBezTo>
                  <a:cubicBezTo>
                    <a:pt x="6646" y="15120"/>
                    <a:pt x="6646" y="17280"/>
                    <a:pt x="8308" y="17280"/>
                  </a:cubicBezTo>
                  <a:cubicBezTo>
                    <a:pt x="8308" y="17280"/>
                    <a:pt x="9969" y="15120"/>
                    <a:pt x="9969" y="15120"/>
                  </a:cubicBezTo>
                  <a:cubicBezTo>
                    <a:pt x="9969" y="15120"/>
                    <a:pt x="11631" y="12960"/>
                    <a:pt x="11631" y="12960"/>
                  </a:cubicBezTo>
                  <a:cubicBezTo>
                    <a:pt x="13292" y="12960"/>
                    <a:pt x="13292" y="12960"/>
                    <a:pt x="14954" y="15120"/>
                  </a:cubicBezTo>
                  <a:cubicBezTo>
                    <a:pt x="13292" y="15120"/>
                    <a:pt x="14954" y="15120"/>
                    <a:pt x="14954" y="17280"/>
                  </a:cubicBezTo>
                  <a:cubicBezTo>
                    <a:pt x="14954" y="17280"/>
                    <a:pt x="11631" y="17280"/>
                    <a:pt x="14954" y="19440"/>
                  </a:cubicBezTo>
                  <a:cubicBezTo>
                    <a:pt x="14954" y="19440"/>
                    <a:pt x="16615" y="21600"/>
                    <a:pt x="16615" y="21600"/>
                  </a:cubicBezTo>
                  <a:cubicBezTo>
                    <a:pt x="16615" y="19440"/>
                    <a:pt x="16615" y="17280"/>
                    <a:pt x="16615" y="15120"/>
                  </a:cubicBezTo>
                  <a:cubicBezTo>
                    <a:pt x="18277" y="17280"/>
                    <a:pt x="18277" y="17280"/>
                    <a:pt x="18277" y="17280"/>
                  </a:cubicBezTo>
                  <a:cubicBezTo>
                    <a:pt x="19938" y="15120"/>
                    <a:pt x="16615" y="6480"/>
                    <a:pt x="21600" y="8640"/>
                  </a:cubicBezTo>
                  <a:cubicBezTo>
                    <a:pt x="21600" y="8640"/>
                    <a:pt x="21600" y="8640"/>
                    <a:pt x="21600" y="8640"/>
                  </a:cubicBezTo>
                  <a:close/>
                  <a:moveTo>
                    <a:pt x="1662" y="6480"/>
                  </a:moveTo>
                  <a:cubicBezTo>
                    <a:pt x="1662" y="6480"/>
                    <a:pt x="1662" y="6480"/>
                    <a:pt x="1662" y="6480"/>
                  </a:cubicBezTo>
                  <a:cubicBezTo>
                    <a:pt x="1662" y="6480"/>
                    <a:pt x="1662" y="6480"/>
                    <a:pt x="1662" y="648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Shape">
              <a:extLst>
                <a:ext uri="{FF2B5EF4-FFF2-40B4-BE49-F238E27FC236}">
                  <a16:creationId xmlns:a16="http://schemas.microsoft.com/office/drawing/2014/main" id="{910FA7CA-2FA4-40C2-B96A-B81B42387602}"/>
                </a:ext>
              </a:extLst>
            </p:cNvPr>
            <p:cNvSpPr/>
            <p:nvPr/>
          </p:nvSpPr>
          <p:spPr>
            <a:xfrm>
              <a:off x="3221292" y="2050020"/>
              <a:ext cx="121975" cy="4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171"/>
                  </a:moveTo>
                  <a:cubicBezTo>
                    <a:pt x="21600" y="6171"/>
                    <a:pt x="21600" y="3086"/>
                    <a:pt x="21600" y="3086"/>
                  </a:cubicBezTo>
                  <a:cubicBezTo>
                    <a:pt x="20400" y="3086"/>
                    <a:pt x="21600" y="3086"/>
                    <a:pt x="20400" y="0"/>
                  </a:cubicBezTo>
                  <a:cubicBezTo>
                    <a:pt x="19200" y="0"/>
                    <a:pt x="19200" y="0"/>
                    <a:pt x="18000" y="0"/>
                  </a:cubicBezTo>
                  <a:cubicBezTo>
                    <a:pt x="18000" y="0"/>
                    <a:pt x="16800" y="0"/>
                    <a:pt x="16800" y="0"/>
                  </a:cubicBezTo>
                  <a:cubicBezTo>
                    <a:pt x="15600" y="0"/>
                    <a:pt x="15600" y="0"/>
                    <a:pt x="15600" y="3086"/>
                  </a:cubicBezTo>
                  <a:cubicBezTo>
                    <a:pt x="14400" y="3086"/>
                    <a:pt x="13200" y="3086"/>
                    <a:pt x="12000" y="0"/>
                  </a:cubicBezTo>
                  <a:cubicBezTo>
                    <a:pt x="12000" y="3086"/>
                    <a:pt x="12000" y="3086"/>
                    <a:pt x="12000" y="3086"/>
                  </a:cubicBezTo>
                  <a:cubicBezTo>
                    <a:pt x="10800" y="3086"/>
                    <a:pt x="10800" y="3086"/>
                    <a:pt x="10800" y="6171"/>
                  </a:cubicBezTo>
                  <a:cubicBezTo>
                    <a:pt x="10800" y="6171"/>
                    <a:pt x="9600" y="6171"/>
                    <a:pt x="9600" y="6171"/>
                  </a:cubicBezTo>
                  <a:cubicBezTo>
                    <a:pt x="9600" y="9257"/>
                    <a:pt x="10800" y="9257"/>
                    <a:pt x="9600" y="9257"/>
                  </a:cubicBezTo>
                  <a:cubicBezTo>
                    <a:pt x="9600" y="9257"/>
                    <a:pt x="10800" y="9257"/>
                    <a:pt x="10800" y="12343"/>
                  </a:cubicBezTo>
                  <a:cubicBezTo>
                    <a:pt x="9600" y="12343"/>
                    <a:pt x="10800" y="12343"/>
                    <a:pt x="9600" y="12343"/>
                  </a:cubicBezTo>
                  <a:cubicBezTo>
                    <a:pt x="9600" y="12343"/>
                    <a:pt x="9600" y="12343"/>
                    <a:pt x="9600" y="12343"/>
                  </a:cubicBezTo>
                  <a:cubicBezTo>
                    <a:pt x="8400" y="9257"/>
                    <a:pt x="8400" y="12343"/>
                    <a:pt x="8400" y="9257"/>
                  </a:cubicBezTo>
                  <a:cubicBezTo>
                    <a:pt x="8400" y="12343"/>
                    <a:pt x="6000" y="12343"/>
                    <a:pt x="4800" y="12343"/>
                  </a:cubicBezTo>
                  <a:cubicBezTo>
                    <a:pt x="4800" y="12343"/>
                    <a:pt x="3600" y="12343"/>
                    <a:pt x="3600" y="12343"/>
                  </a:cubicBezTo>
                  <a:cubicBezTo>
                    <a:pt x="2400" y="12343"/>
                    <a:pt x="3600" y="15429"/>
                    <a:pt x="2400" y="15429"/>
                  </a:cubicBezTo>
                  <a:cubicBezTo>
                    <a:pt x="2400" y="12343"/>
                    <a:pt x="1200" y="12343"/>
                    <a:pt x="0" y="12343"/>
                  </a:cubicBezTo>
                  <a:cubicBezTo>
                    <a:pt x="1200" y="12343"/>
                    <a:pt x="1200" y="15429"/>
                    <a:pt x="1200" y="15429"/>
                  </a:cubicBezTo>
                  <a:cubicBezTo>
                    <a:pt x="1200" y="15429"/>
                    <a:pt x="2400" y="18514"/>
                    <a:pt x="2400" y="18514"/>
                  </a:cubicBezTo>
                  <a:cubicBezTo>
                    <a:pt x="2400" y="18514"/>
                    <a:pt x="2400" y="18514"/>
                    <a:pt x="3600" y="18514"/>
                  </a:cubicBezTo>
                  <a:cubicBezTo>
                    <a:pt x="2400" y="18514"/>
                    <a:pt x="3600" y="18514"/>
                    <a:pt x="3600" y="18514"/>
                  </a:cubicBezTo>
                  <a:cubicBezTo>
                    <a:pt x="4800" y="18514"/>
                    <a:pt x="4800" y="18514"/>
                    <a:pt x="4800" y="18514"/>
                  </a:cubicBezTo>
                  <a:cubicBezTo>
                    <a:pt x="6000" y="15429"/>
                    <a:pt x="7200" y="15429"/>
                    <a:pt x="8400" y="15429"/>
                  </a:cubicBezTo>
                  <a:cubicBezTo>
                    <a:pt x="7200" y="21600"/>
                    <a:pt x="10800" y="21600"/>
                    <a:pt x="12000" y="21600"/>
                  </a:cubicBezTo>
                  <a:cubicBezTo>
                    <a:pt x="13200" y="21600"/>
                    <a:pt x="14400" y="21600"/>
                    <a:pt x="14400" y="21600"/>
                  </a:cubicBezTo>
                  <a:cubicBezTo>
                    <a:pt x="15600" y="21600"/>
                    <a:pt x="15600" y="21600"/>
                    <a:pt x="16800" y="21600"/>
                  </a:cubicBezTo>
                  <a:cubicBezTo>
                    <a:pt x="16800" y="18514"/>
                    <a:pt x="18000" y="18514"/>
                    <a:pt x="18000" y="18514"/>
                  </a:cubicBezTo>
                  <a:cubicBezTo>
                    <a:pt x="18000" y="18514"/>
                    <a:pt x="18000" y="18514"/>
                    <a:pt x="18000" y="18514"/>
                  </a:cubicBezTo>
                  <a:cubicBezTo>
                    <a:pt x="19200" y="18514"/>
                    <a:pt x="18000" y="18514"/>
                    <a:pt x="19200" y="18514"/>
                  </a:cubicBezTo>
                  <a:cubicBezTo>
                    <a:pt x="19200" y="18514"/>
                    <a:pt x="20400" y="18514"/>
                    <a:pt x="20400" y="15429"/>
                  </a:cubicBezTo>
                  <a:cubicBezTo>
                    <a:pt x="20400" y="15429"/>
                    <a:pt x="19200" y="15429"/>
                    <a:pt x="20400" y="12343"/>
                  </a:cubicBezTo>
                  <a:cubicBezTo>
                    <a:pt x="20400" y="12343"/>
                    <a:pt x="21600" y="12343"/>
                    <a:pt x="19200" y="12343"/>
                  </a:cubicBezTo>
                  <a:cubicBezTo>
                    <a:pt x="20400" y="9257"/>
                    <a:pt x="20400" y="12343"/>
                    <a:pt x="21600" y="9257"/>
                  </a:cubicBezTo>
                  <a:cubicBezTo>
                    <a:pt x="21600" y="9257"/>
                    <a:pt x="21600" y="9257"/>
                    <a:pt x="21600" y="6171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Shape">
              <a:extLst>
                <a:ext uri="{FF2B5EF4-FFF2-40B4-BE49-F238E27FC236}">
                  <a16:creationId xmlns:a16="http://schemas.microsoft.com/office/drawing/2014/main" id="{41F3C39D-F544-49DD-ACC0-2CBFAE9E0179}"/>
                </a:ext>
              </a:extLst>
            </p:cNvPr>
            <p:cNvSpPr/>
            <p:nvPr/>
          </p:nvSpPr>
          <p:spPr>
            <a:xfrm>
              <a:off x="5002355" y="3119459"/>
              <a:ext cx="703425" cy="587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extrusionOk="0">
                  <a:moveTo>
                    <a:pt x="14954" y="19616"/>
                  </a:moveTo>
                  <a:cubicBezTo>
                    <a:pt x="14746" y="19616"/>
                    <a:pt x="14746" y="19616"/>
                    <a:pt x="14746" y="19837"/>
                  </a:cubicBezTo>
                  <a:cubicBezTo>
                    <a:pt x="14746" y="19837"/>
                    <a:pt x="14538" y="19837"/>
                    <a:pt x="14538" y="19837"/>
                  </a:cubicBezTo>
                  <a:cubicBezTo>
                    <a:pt x="14331" y="19837"/>
                    <a:pt x="14331" y="19837"/>
                    <a:pt x="14123" y="19837"/>
                  </a:cubicBezTo>
                  <a:cubicBezTo>
                    <a:pt x="14123" y="19837"/>
                    <a:pt x="14123" y="19837"/>
                    <a:pt x="13915" y="19837"/>
                  </a:cubicBezTo>
                  <a:cubicBezTo>
                    <a:pt x="13915" y="19837"/>
                    <a:pt x="13708" y="19837"/>
                    <a:pt x="13708" y="19837"/>
                  </a:cubicBezTo>
                  <a:cubicBezTo>
                    <a:pt x="13708" y="19837"/>
                    <a:pt x="13500" y="19616"/>
                    <a:pt x="13500" y="19616"/>
                  </a:cubicBezTo>
                  <a:cubicBezTo>
                    <a:pt x="12877" y="19396"/>
                    <a:pt x="13085" y="20278"/>
                    <a:pt x="12877" y="20498"/>
                  </a:cubicBezTo>
                  <a:cubicBezTo>
                    <a:pt x="13085" y="20498"/>
                    <a:pt x="13085" y="20498"/>
                    <a:pt x="13085" y="20498"/>
                  </a:cubicBezTo>
                  <a:cubicBezTo>
                    <a:pt x="13085" y="20718"/>
                    <a:pt x="13085" y="20718"/>
                    <a:pt x="12877" y="20718"/>
                  </a:cubicBezTo>
                  <a:cubicBezTo>
                    <a:pt x="13085" y="20718"/>
                    <a:pt x="12877" y="20718"/>
                    <a:pt x="12877" y="20718"/>
                  </a:cubicBezTo>
                  <a:cubicBezTo>
                    <a:pt x="12877" y="20939"/>
                    <a:pt x="12669" y="21159"/>
                    <a:pt x="13085" y="21380"/>
                  </a:cubicBezTo>
                  <a:cubicBezTo>
                    <a:pt x="12877" y="21380"/>
                    <a:pt x="12877" y="21380"/>
                    <a:pt x="12877" y="21380"/>
                  </a:cubicBezTo>
                  <a:cubicBezTo>
                    <a:pt x="13085" y="21380"/>
                    <a:pt x="13500" y="21600"/>
                    <a:pt x="13500" y="21159"/>
                  </a:cubicBezTo>
                  <a:cubicBezTo>
                    <a:pt x="13500" y="21380"/>
                    <a:pt x="13708" y="21159"/>
                    <a:pt x="13708" y="20939"/>
                  </a:cubicBezTo>
                  <a:cubicBezTo>
                    <a:pt x="13708" y="20939"/>
                    <a:pt x="13708" y="21159"/>
                    <a:pt x="13708" y="21159"/>
                  </a:cubicBezTo>
                  <a:cubicBezTo>
                    <a:pt x="13708" y="21159"/>
                    <a:pt x="13915" y="20939"/>
                    <a:pt x="13915" y="21159"/>
                  </a:cubicBezTo>
                  <a:cubicBezTo>
                    <a:pt x="13915" y="21159"/>
                    <a:pt x="13915" y="21159"/>
                    <a:pt x="13915" y="21159"/>
                  </a:cubicBezTo>
                  <a:cubicBezTo>
                    <a:pt x="14123" y="21159"/>
                    <a:pt x="14331" y="20718"/>
                    <a:pt x="14538" y="20498"/>
                  </a:cubicBezTo>
                  <a:cubicBezTo>
                    <a:pt x="14538" y="20498"/>
                    <a:pt x="14538" y="20498"/>
                    <a:pt x="14538" y="20498"/>
                  </a:cubicBezTo>
                  <a:cubicBezTo>
                    <a:pt x="14538" y="20498"/>
                    <a:pt x="14538" y="20498"/>
                    <a:pt x="14538" y="20718"/>
                  </a:cubicBezTo>
                  <a:cubicBezTo>
                    <a:pt x="14538" y="20498"/>
                    <a:pt x="14954" y="19837"/>
                    <a:pt x="14954" y="19616"/>
                  </a:cubicBezTo>
                  <a:close/>
                  <a:moveTo>
                    <a:pt x="15162" y="19176"/>
                  </a:moveTo>
                  <a:cubicBezTo>
                    <a:pt x="15162" y="18955"/>
                    <a:pt x="15162" y="19176"/>
                    <a:pt x="15162" y="19176"/>
                  </a:cubicBezTo>
                  <a:cubicBezTo>
                    <a:pt x="15162" y="19176"/>
                    <a:pt x="15162" y="19176"/>
                    <a:pt x="15162" y="19176"/>
                  </a:cubicBezTo>
                  <a:cubicBezTo>
                    <a:pt x="15162" y="19176"/>
                    <a:pt x="15162" y="19396"/>
                    <a:pt x="15162" y="19396"/>
                  </a:cubicBezTo>
                  <a:cubicBezTo>
                    <a:pt x="15162" y="19396"/>
                    <a:pt x="15369" y="19176"/>
                    <a:pt x="15162" y="19176"/>
                  </a:cubicBezTo>
                  <a:close/>
                  <a:moveTo>
                    <a:pt x="13085" y="19176"/>
                  </a:moveTo>
                  <a:cubicBezTo>
                    <a:pt x="13292" y="19176"/>
                    <a:pt x="13292" y="18955"/>
                    <a:pt x="13292" y="18955"/>
                  </a:cubicBezTo>
                  <a:cubicBezTo>
                    <a:pt x="13292" y="18955"/>
                    <a:pt x="13085" y="19176"/>
                    <a:pt x="13085" y="19176"/>
                  </a:cubicBezTo>
                  <a:cubicBezTo>
                    <a:pt x="13085" y="19176"/>
                    <a:pt x="13085" y="19176"/>
                    <a:pt x="13085" y="19176"/>
                  </a:cubicBezTo>
                  <a:close/>
                  <a:moveTo>
                    <a:pt x="11423" y="16310"/>
                  </a:moveTo>
                  <a:cubicBezTo>
                    <a:pt x="11215" y="16310"/>
                    <a:pt x="11215" y="16310"/>
                    <a:pt x="11215" y="16310"/>
                  </a:cubicBezTo>
                  <a:cubicBezTo>
                    <a:pt x="11423" y="16090"/>
                    <a:pt x="10177" y="16531"/>
                    <a:pt x="10800" y="16531"/>
                  </a:cubicBezTo>
                  <a:cubicBezTo>
                    <a:pt x="10800" y="16531"/>
                    <a:pt x="11008" y="16531"/>
                    <a:pt x="11008" y="16531"/>
                  </a:cubicBezTo>
                  <a:cubicBezTo>
                    <a:pt x="11008" y="16531"/>
                    <a:pt x="11008" y="16531"/>
                    <a:pt x="11215" y="16531"/>
                  </a:cubicBezTo>
                  <a:cubicBezTo>
                    <a:pt x="11215" y="16531"/>
                    <a:pt x="11631" y="16531"/>
                    <a:pt x="11423" y="16310"/>
                  </a:cubicBezTo>
                  <a:close/>
                  <a:moveTo>
                    <a:pt x="14331" y="2204"/>
                  </a:moveTo>
                  <a:cubicBezTo>
                    <a:pt x="14331" y="1984"/>
                    <a:pt x="14331" y="1984"/>
                    <a:pt x="14331" y="1984"/>
                  </a:cubicBezTo>
                  <a:cubicBezTo>
                    <a:pt x="14331" y="1984"/>
                    <a:pt x="14331" y="1984"/>
                    <a:pt x="14331" y="1984"/>
                  </a:cubicBezTo>
                  <a:cubicBezTo>
                    <a:pt x="14123" y="1984"/>
                    <a:pt x="14123" y="2204"/>
                    <a:pt x="14123" y="2204"/>
                  </a:cubicBezTo>
                  <a:cubicBezTo>
                    <a:pt x="14123" y="2204"/>
                    <a:pt x="14331" y="2424"/>
                    <a:pt x="14331" y="2204"/>
                  </a:cubicBezTo>
                  <a:cubicBezTo>
                    <a:pt x="14331" y="2204"/>
                    <a:pt x="14331" y="2204"/>
                    <a:pt x="14331" y="2204"/>
                  </a:cubicBezTo>
                  <a:close/>
                  <a:moveTo>
                    <a:pt x="11008" y="441"/>
                  </a:moveTo>
                  <a:cubicBezTo>
                    <a:pt x="11008" y="661"/>
                    <a:pt x="11215" y="661"/>
                    <a:pt x="11215" y="661"/>
                  </a:cubicBezTo>
                  <a:cubicBezTo>
                    <a:pt x="11423" y="661"/>
                    <a:pt x="11423" y="661"/>
                    <a:pt x="11423" y="661"/>
                  </a:cubicBezTo>
                  <a:cubicBezTo>
                    <a:pt x="11631" y="661"/>
                    <a:pt x="11631" y="441"/>
                    <a:pt x="11631" y="441"/>
                  </a:cubicBezTo>
                  <a:cubicBezTo>
                    <a:pt x="11631" y="220"/>
                    <a:pt x="11423" y="441"/>
                    <a:pt x="11215" y="441"/>
                  </a:cubicBezTo>
                  <a:cubicBezTo>
                    <a:pt x="11215" y="441"/>
                    <a:pt x="11215" y="441"/>
                    <a:pt x="11215" y="441"/>
                  </a:cubicBezTo>
                  <a:cubicBezTo>
                    <a:pt x="11215" y="441"/>
                    <a:pt x="11008" y="220"/>
                    <a:pt x="11008" y="220"/>
                  </a:cubicBezTo>
                  <a:cubicBezTo>
                    <a:pt x="11008" y="220"/>
                    <a:pt x="11008" y="220"/>
                    <a:pt x="11008" y="441"/>
                  </a:cubicBezTo>
                  <a:close/>
                  <a:moveTo>
                    <a:pt x="21600" y="9918"/>
                  </a:moveTo>
                  <a:cubicBezTo>
                    <a:pt x="21392" y="9698"/>
                    <a:pt x="21600" y="9698"/>
                    <a:pt x="21600" y="9698"/>
                  </a:cubicBezTo>
                  <a:cubicBezTo>
                    <a:pt x="21600" y="9478"/>
                    <a:pt x="21392" y="9478"/>
                    <a:pt x="21392" y="9478"/>
                  </a:cubicBezTo>
                  <a:cubicBezTo>
                    <a:pt x="21392" y="9257"/>
                    <a:pt x="21392" y="9257"/>
                    <a:pt x="21392" y="9257"/>
                  </a:cubicBezTo>
                  <a:cubicBezTo>
                    <a:pt x="21392" y="9257"/>
                    <a:pt x="21392" y="9257"/>
                    <a:pt x="21185" y="9037"/>
                  </a:cubicBezTo>
                  <a:cubicBezTo>
                    <a:pt x="21185" y="9037"/>
                    <a:pt x="21185" y="8816"/>
                    <a:pt x="21185" y="8816"/>
                  </a:cubicBezTo>
                  <a:cubicBezTo>
                    <a:pt x="21185" y="8596"/>
                    <a:pt x="20977" y="8596"/>
                    <a:pt x="20977" y="8596"/>
                  </a:cubicBezTo>
                  <a:cubicBezTo>
                    <a:pt x="20977" y="8596"/>
                    <a:pt x="20769" y="8376"/>
                    <a:pt x="20769" y="8376"/>
                  </a:cubicBezTo>
                  <a:cubicBezTo>
                    <a:pt x="20769" y="8155"/>
                    <a:pt x="20977" y="7935"/>
                    <a:pt x="20769" y="7714"/>
                  </a:cubicBezTo>
                  <a:cubicBezTo>
                    <a:pt x="20769" y="7714"/>
                    <a:pt x="20769" y="7714"/>
                    <a:pt x="20562" y="7494"/>
                  </a:cubicBezTo>
                  <a:cubicBezTo>
                    <a:pt x="20562" y="7494"/>
                    <a:pt x="20562" y="7494"/>
                    <a:pt x="20354" y="7494"/>
                  </a:cubicBezTo>
                  <a:cubicBezTo>
                    <a:pt x="20354" y="7494"/>
                    <a:pt x="20354" y="7714"/>
                    <a:pt x="20354" y="7714"/>
                  </a:cubicBezTo>
                  <a:cubicBezTo>
                    <a:pt x="20354" y="7714"/>
                    <a:pt x="20354" y="7714"/>
                    <a:pt x="20354" y="7714"/>
                  </a:cubicBezTo>
                  <a:cubicBezTo>
                    <a:pt x="20354" y="7714"/>
                    <a:pt x="20354" y="7714"/>
                    <a:pt x="20354" y="7714"/>
                  </a:cubicBezTo>
                  <a:cubicBezTo>
                    <a:pt x="20354" y="7494"/>
                    <a:pt x="20354" y="7053"/>
                    <a:pt x="20146" y="6833"/>
                  </a:cubicBezTo>
                  <a:cubicBezTo>
                    <a:pt x="20146" y="6833"/>
                    <a:pt x="19938" y="6392"/>
                    <a:pt x="20146" y="6392"/>
                  </a:cubicBezTo>
                  <a:cubicBezTo>
                    <a:pt x="19938" y="6171"/>
                    <a:pt x="19731" y="6171"/>
                    <a:pt x="19731" y="5951"/>
                  </a:cubicBezTo>
                  <a:cubicBezTo>
                    <a:pt x="19523" y="5951"/>
                    <a:pt x="19523" y="5731"/>
                    <a:pt x="19523" y="5731"/>
                  </a:cubicBezTo>
                  <a:cubicBezTo>
                    <a:pt x="19523" y="5731"/>
                    <a:pt x="19315" y="5731"/>
                    <a:pt x="19315" y="5731"/>
                  </a:cubicBezTo>
                  <a:cubicBezTo>
                    <a:pt x="19315" y="5510"/>
                    <a:pt x="19108" y="5510"/>
                    <a:pt x="19108" y="5510"/>
                  </a:cubicBezTo>
                  <a:cubicBezTo>
                    <a:pt x="18900" y="5290"/>
                    <a:pt x="18900" y="5290"/>
                    <a:pt x="18900" y="5290"/>
                  </a:cubicBezTo>
                  <a:cubicBezTo>
                    <a:pt x="18900" y="5069"/>
                    <a:pt x="18900" y="5069"/>
                    <a:pt x="18900" y="5069"/>
                  </a:cubicBezTo>
                  <a:cubicBezTo>
                    <a:pt x="18900" y="5069"/>
                    <a:pt x="18900" y="5069"/>
                    <a:pt x="18900" y="4849"/>
                  </a:cubicBezTo>
                  <a:cubicBezTo>
                    <a:pt x="18900" y="4849"/>
                    <a:pt x="18900" y="4629"/>
                    <a:pt x="18900" y="4408"/>
                  </a:cubicBezTo>
                  <a:cubicBezTo>
                    <a:pt x="18900" y="4408"/>
                    <a:pt x="18900" y="4188"/>
                    <a:pt x="18900" y="3967"/>
                  </a:cubicBezTo>
                  <a:cubicBezTo>
                    <a:pt x="18692" y="3967"/>
                    <a:pt x="18692" y="3306"/>
                    <a:pt x="18692" y="3086"/>
                  </a:cubicBezTo>
                  <a:cubicBezTo>
                    <a:pt x="18692" y="3086"/>
                    <a:pt x="18900" y="2865"/>
                    <a:pt x="18692" y="2645"/>
                  </a:cubicBezTo>
                  <a:cubicBezTo>
                    <a:pt x="18692" y="2645"/>
                    <a:pt x="18485" y="2424"/>
                    <a:pt x="18485" y="2204"/>
                  </a:cubicBezTo>
                  <a:cubicBezTo>
                    <a:pt x="18277" y="2424"/>
                    <a:pt x="18069" y="2424"/>
                    <a:pt x="18069" y="2424"/>
                  </a:cubicBezTo>
                  <a:cubicBezTo>
                    <a:pt x="18069" y="2204"/>
                    <a:pt x="18069" y="1984"/>
                    <a:pt x="18069" y="1763"/>
                  </a:cubicBezTo>
                  <a:cubicBezTo>
                    <a:pt x="17862" y="1543"/>
                    <a:pt x="17862" y="1102"/>
                    <a:pt x="17862" y="882"/>
                  </a:cubicBezTo>
                  <a:cubicBezTo>
                    <a:pt x="17654" y="882"/>
                    <a:pt x="17862" y="441"/>
                    <a:pt x="17654" y="220"/>
                  </a:cubicBezTo>
                  <a:cubicBezTo>
                    <a:pt x="17654" y="220"/>
                    <a:pt x="17654" y="0"/>
                    <a:pt x="17654" y="0"/>
                  </a:cubicBezTo>
                  <a:cubicBezTo>
                    <a:pt x="17654" y="0"/>
                    <a:pt x="17446" y="220"/>
                    <a:pt x="17446" y="220"/>
                  </a:cubicBezTo>
                  <a:cubicBezTo>
                    <a:pt x="17238" y="441"/>
                    <a:pt x="17238" y="661"/>
                    <a:pt x="17238" y="882"/>
                  </a:cubicBezTo>
                  <a:cubicBezTo>
                    <a:pt x="17238" y="882"/>
                    <a:pt x="17238" y="882"/>
                    <a:pt x="17238" y="882"/>
                  </a:cubicBezTo>
                  <a:cubicBezTo>
                    <a:pt x="17238" y="882"/>
                    <a:pt x="17031" y="1102"/>
                    <a:pt x="17031" y="1102"/>
                  </a:cubicBezTo>
                  <a:cubicBezTo>
                    <a:pt x="17031" y="1322"/>
                    <a:pt x="17238" y="1322"/>
                    <a:pt x="17238" y="1322"/>
                  </a:cubicBezTo>
                  <a:cubicBezTo>
                    <a:pt x="16823" y="1322"/>
                    <a:pt x="16823" y="2204"/>
                    <a:pt x="16823" y="2424"/>
                  </a:cubicBezTo>
                  <a:cubicBezTo>
                    <a:pt x="16615" y="2865"/>
                    <a:pt x="16615" y="3086"/>
                    <a:pt x="16408" y="3527"/>
                  </a:cubicBezTo>
                  <a:cubicBezTo>
                    <a:pt x="16408" y="3747"/>
                    <a:pt x="16200" y="4188"/>
                    <a:pt x="16200" y="4408"/>
                  </a:cubicBezTo>
                  <a:cubicBezTo>
                    <a:pt x="15992" y="4629"/>
                    <a:pt x="15785" y="4629"/>
                    <a:pt x="15577" y="4408"/>
                  </a:cubicBezTo>
                  <a:cubicBezTo>
                    <a:pt x="15577" y="4408"/>
                    <a:pt x="15369" y="4408"/>
                    <a:pt x="15369" y="4188"/>
                  </a:cubicBezTo>
                  <a:cubicBezTo>
                    <a:pt x="15162" y="4188"/>
                    <a:pt x="15369" y="4188"/>
                    <a:pt x="15162" y="3967"/>
                  </a:cubicBezTo>
                  <a:cubicBezTo>
                    <a:pt x="14954" y="3967"/>
                    <a:pt x="14954" y="3967"/>
                    <a:pt x="14746" y="3967"/>
                  </a:cubicBezTo>
                  <a:cubicBezTo>
                    <a:pt x="14746" y="3747"/>
                    <a:pt x="14538" y="3747"/>
                    <a:pt x="14538" y="3527"/>
                  </a:cubicBezTo>
                  <a:cubicBezTo>
                    <a:pt x="14538" y="3527"/>
                    <a:pt x="14123" y="3306"/>
                    <a:pt x="14123" y="3306"/>
                  </a:cubicBezTo>
                  <a:cubicBezTo>
                    <a:pt x="13915" y="3306"/>
                    <a:pt x="13915" y="3086"/>
                    <a:pt x="13708" y="3086"/>
                  </a:cubicBezTo>
                  <a:cubicBezTo>
                    <a:pt x="13500" y="2645"/>
                    <a:pt x="13292" y="2865"/>
                    <a:pt x="13500" y="2424"/>
                  </a:cubicBezTo>
                  <a:cubicBezTo>
                    <a:pt x="13708" y="2424"/>
                    <a:pt x="13708" y="2204"/>
                    <a:pt x="13915" y="1984"/>
                  </a:cubicBezTo>
                  <a:cubicBezTo>
                    <a:pt x="13915" y="1984"/>
                    <a:pt x="13915" y="1763"/>
                    <a:pt x="13915" y="1763"/>
                  </a:cubicBezTo>
                  <a:cubicBezTo>
                    <a:pt x="13915" y="1543"/>
                    <a:pt x="13915" y="1543"/>
                    <a:pt x="14123" y="1543"/>
                  </a:cubicBezTo>
                  <a:cubicBezTo>
                    <a:pt x="14123" y="1543"/>
                    <a:pt x="14123" y="1763"/>
                    <a:pt x="14123" y="1543"/>
                  </a:cubicBezTo>
                  <a:cubicBezTo>
                    <a:pt x="14331" y="1543"/>
                    <a:pt x="14123" y="1543"/>
                    <a:pt x="14331" y="1322"/>
                  </a:cubicBezTo>
                  <a:cubicBezTo>
                    <a:pt x="14331" y="1322"/>
                    <a:pt x="14538" y="1102"/>
                    <a:pt x="14538" y="1102"/>
                  </a:cubicBezTo>
                  <a:cubicBezTo>
                    <a:pt x="14538" y="882"/>
                    <a:pt x="14538" y="1102"/>
                    <a:pt x="14331" y="882"/>
                  </a:cubicBezTo>
                  <a:cubicBezTo>
                    <a:pt x="14331" y="882"/>
                    <a:pt x="14331" y="882"/>
                    <a:pt x="14331" y="882"/>
                  </a:cubicBezTo>
                  <a:cubicBezTo>
                    <a:pt x="14123" y="882"/>
                    <a:pt x="14123" y="882"/>
                    <a:pt x="14123" y="882"/>
                  </a:cubicBezTo>
                  <a:cubicBezTo>
                    <a:pt x="14123" y="1102"/>
                    <a:pt x="14123" y="1102"/>
                    <a:pt x="14123" y="1102"/>
                  </a:cubicBezTo>
                  <a:cubicBezTo>
                    <a:pt x="13915" y="1102"/>
                    <a:pt x="14123" y="1102"/>
                    <a:pt x="13915" y="882"/>
                  </a:cubicBezTo>
                  <a:cubicBezTo>
                    <a:pt x="14123" y="882"/>
                    <a:pt x="13915" y="882"/>
                    <a:pt x="13915" y="882"/>
                  </a:cubicBezTo>
                  <a:cubicBezTo>
                    <a:pt x="13915" y="882"/>
                    <a:pt x="13915" y="882"/>
                    <a:pt x="13915" y="882"/>
                  </a:cubicBezTo>
                  <a:cubicBezTo>
                    <a:pt x="13915" y="661"/>
                    <a:pt x="13915" y="882"/>
                    <a:pt x="13915" y="661"/>
                  </a:cubicBezTo>
                  <a:cubicBezTo>
                    <a:pt x="13915" y="661"/>
                    <a:pt x="13708" y="882"/>
                    <a:pt x="13500" y="882"/>
                  </a:cubicBezTo>
                  <a:cubicBezTo>
                    <a:pt x="13500" y="882"/>
                    <a:pt x="13292" y="882"/>
                    <a:pt x="13292" y="882"/>
                  </a:cubicBezTo>
                  <a:cubicBezTo>
                    <a:pt x="13292" y="882"/>
                    <a:pt x="13085" y="882"/>
                    <a:pt x="13085" y="882"/>
                  </a:cubicBezTo>
                  <a:cubicBezTo>
                    <a:pt x="13085" y="882"/>
                    <a:pt x="12877" y="661"/>
                    <a:pt x="12877" y="661"/>
                  </a:cubicBezTo>
                  <a:cubicBezTo>
                    <a:pt x="12877" y="661"/>
                    <a:pt x="12669" y="661"/>
                    <a:pt x="12669" y="661"/>
                  </a:cubicBezTo>
                  <a:cubicBezTo>
                    <a:pt x="12462" y="661"/>
                    <a:pt x="12462" y="441"/>
                    <a:pt x="12254" y="441"/>
                  </a:cubicBezTo>
                  <a:cubicBezTo>
                    <a:pt x="12254" y="441"/>
                    <a:pt x="12254" y="441"/>
                    <a:pt x="12254" y="441"/>
                  </a:cubicBezTo>
                  <a:cubicBezTo>
                    <a:pt x="12254" y="441"/>
                    <a:pt x="12254" y="441"/>
                    <a:pt x="12254" y="441"/>
                  </a:cubicBezTo>
                  <a:cubicBezTo>
                    <a:pt x="12046" y="441"/>
                    <a:pt x="12046" y="220"/>
                    <a:pt x="12046" y="220"/>
                  </a:cubicBezTo>
                  <a:cubicBezTo>
                    <a:pt x="12046" y="441"/>
                    <a:pt x="11838" y="441"/>
                    <a:pt x="12046" y="441"/>
                  </a:cubicBezTo>
                  <a:cubicBezTo>
                    <a:pt x="11838" y="441"/>
                    <a:pt x="11838" y="220"/>
                    <a:pt x="11838" y="441"/>
                  </a:cubicBezTo>
                  <a:cubicBezTo>
                    <a:pt x="11838" y="441"/>
                    <a:pt x="12046" y="441"/>
                    <a:pt x="12046" y="441"/>
                  </a:cubicBezTo>
                  <a:cubicBezTo>
                    <a:pt x="12254" y="661"/>
                    <a:pt x="12046" y="661"/>
                    <a:pt x="12254" y="882"/>
                  </a:cubicBezTo>
                  <a:cubicBezTo>
                    <a:pt x="12046" y="882"/>
                    <a:pt x="12046" y="882"/>
                    <a:pt x="12046" y="1102"/>
                  </a:cubicBezTo>
                  <a:cubicBezTo>
                    <a:pt x="12046" y="882"/>
                    <a:pt x="11423" y="1102"/>
                    <a:pt x="11423" y="882"/>
                  </a:cubicBezTo>
                  <a:cubicBezTo>
                    <a:pt x="11423" y="1102"/>
                    <a:pt x="11215" y="1102"/>
                    <a:pt x="11215" y="1102"/>
                  </a:cubicBezTo>
                  <a:cubicBezTo>
                    <a:pt x="11008" y="882"/>
                    <a:pt x="11008" y="1102"/>
                    <a:pt x="11008" y="1322"/>
                  </a:cubicBezTo>
                  <a:cubicBezTo>
                    <a:pt x="11008" y="1322"/>
                    <a:pt x="11008" y="1322"/>
                    <a:pt x="11008" y="1322"/>
                  </a:cubicBezTo>
                  <a:cubicBezTo>
                    <a:pt x="10800" y="1322"/>
                    <a:pt x="10800" y="1322"/>
                    <a:pt x="10800" y="1322"/>
                  </a:cubicBezTo>
                  <a:cubicBezTo>
                    <a:pt x="10800" y="1543"/>
                    <a:pt x="10800" y="1543"/>
                    <a:pt x="10800" y="1543"/>
                  </a:cubicBezTo>
                  <a:cubicBezTo>
                    <a:pt x="10800" y="1763"/>
                    <a:pt x="10800" y="1763"/>
                    <a:pt x="10592" y="1763"/>
                  </a:cubicBezTo>
                  <a:cubicBezTo>
                    <a:pt x="10592" y="1763"/>
                    <a:pt x="10592" y="1984"/>
                    <a:pt x="10592" y="1984"/>
                  </a:cubicBezTo>
                  <a:cubicBezTo>
                    <a:pt x="10385" y="1984"/>
                    <a:pt x="10177" y="2424"/>
                    <a:pt x="10385" y="2424"/>
                  </a:cubicBezTo>
                  <a:cubicBezTo>
                    <a:pt x="10385" y="2645"/>
                    <a:pt x="10385" y="2645"/>
                    <a:pt x="10385" y="2645"/>
                  </a:cubicBezTo>
                  <a:cubicBezTo>
                    <a:pt x="10385" y="2645"/>
                    <a:pt x="10385" y="2865"/>
                    <a:pt x="10385" y="2865"/>
                  </a:cubicBezTo>
                  <a:cubicBezTo>
                    <a:pt x="10177" y="2645"/>
                    <a:pt x="10177" y="2645"/>
                    <a:pt x="10177" y="2865"/>
                  </a:cubicBezTo>
                  <a:cubicBezTo>
                    <a:pt x="9969" y="2424"/>
                    <a:pt x="9346" y="2645"/>
                    <a:pt x="9554" y="3086"/>
                  </a:cubicBezTo>
                  <a:cubicBezTo>
                    <a:pt x="9554" y="2865"/>
                    <a:pt x="9554" y="2865"/>
                    <a:pt x="9554" y="3086"/>
                  </a:cubicBezTo>
                  <a:cubicBezTo>
                    <a:pt x="9554" y="2865"/>
                    <a:pt x="9554" y="2645"/>
                    <a:pt x="9554" y="2645"/>
                  </a:cubicBezTo>
                  <a:cubicBezTo>
                    <a:pt x="9554" y="2424"/>
                    <a:pt x="9346" y="2424"/>
                    <a:pt x="9138" y="2204"/>
                  </a:cubicBezTo>
                  <a:cubicBezTo>
                    <a:pt x="9138" y="2204"/>
                    <a:pt x="9138" y="1984"/>
                    <a:pt x="8931" y="1984"/>
                  </a:cubicBezTo>
                  <a:cubicBezTo>
                    <a:pt x="8931" y="1984"/>
                    <a:pt x="8931" y="2204"/>
                    <a:pt x="8723" y="2204"/>
                  </a:cubicBezTo>
                  <a:cubicBezTo>
                    <a:pt x="8723" y="2204"/>
                    <a:pt x="8723" y="2204"/>
                    <a:pt x="8515" y="2204"/>
                  </a:cubicBezTo>
                  <a:cubicBezTo>
                    <a:pt x="8515" y="1984"/>
                    <a:pt x="8515" y="2424"/>
                    <a:pt x="8308" y="2645"/>
                  </a:cubicBezTo>
                  <a:cubicBezTo>
                    <a:pt x="8308" y="2424"/>
                    <a:pt x="8100" y="2424"/>
                    <a:pt x="8100" y="2645"/>
                  </a:cubicBezTo>
                  <a:cubicBezTo>
                    <a:pt x="7892" y="2645"/>
                    <a:pt x="8100" y="2865"/>
                    <a:pt x="7892" y="2865"/>
                  </a:cubicBezTo>
                  <a:cubicBezTo>
                    <a:pt x="7892" y="2865"/>
                    <a:pt x="7685" y="3086"/>
                    <a:pt x="7892" y="3086"/>
                  </a:cubicBezTo>
                  <a:cubicBezTo>
                    <a:pt x="7892" y="3086"/>
                    <a:pt x="7892" y="3086"/>
                    <a:pt x="7892" y="3086"/>
                  </a:cubicBezTo>
                  <a:cubicBezTo>
                    <a:pt x="7685" y="3086"/>
                    <a:pt x="7685" y="3086"/>
                    <a:pt x="7685" y="2865"/>
                  </a:cubicBezTo>
                  <a:cubicBezTo>
                    <a:pt x="7685" y="3086"/>
                    <a:pt x="7269" y="3086"/>
                    <a:pt x="7477" y="3527"/>
                  </a:cubicBezTo>
                  <a:cubicBezTo>
                    <a:pt x="7477" y="3306"/>
                    <a:pt x="7477" y="3306"/>
                    <a:pt x="7477" y="3306"/>
                  </a:cubicBezTo>
                  <a:cubicBezTo>
                    <a:pt x="7477" y="3306"/>
                    <a:pt x="7477" y="3527"/>
                    <a:pt x="7477" y="3527"/>
                  </a:cubicBezTo>
                  <a:cubicBezTo>
                    <a:pt x="7477" y="3527"/>
                    <a:pt x="7269" y="3527"/>
                    <a:pt x="7477" y="3527"/>
                  </a:cubicBezTo>
                  <a:cubicBezTo>
                    <a:pt x="7477" y="3747"/>
                    <a:pt x="7477" y="3747"/>
                    <a:pt x="7477" y="3747"/>
                  </a:cubicBezTo>
                  <a:cubicBezTo>
                    <a:pt x="7477" y="3747"/>
                    <a:pt x="7269" y="3527"/>
                    <a:pt x="7062" y="3747"/>
                  </a:cubicBezTo>
                  <a:cubicBezTo>
                    <a:pt x="7062" y="3306"/>
                    <a:pt x="6854" y="3747"/>
                    <a:pt x="6854" y="3747"/>
                  </a:cubicBezTo>
                  <a:cubicBezTo>
                    <a:pt x="7062" y="3967"/>
                    <a:pt x="7062" y="3967"/>
                    <a:pt x="7062" y="4188"/>
                  </a:cubicBezTo>
                  <a:cubicBezTo>
                    <a:pt x="6854" y="3967"/>
                    <a:pt x="6854" y="4408"/>
                    <a:pt x="6854" y="4408"/>
                  </a:cubicBezTo>
                  <a:cubicBezTo>
                    <a:pt x="6854" y="4408"/>
                    <a:pt x="6646" y="3747"/>
                    <a:pt x="6646" y="3747"/>
                  </a:cubicBezTo>
                  <a:cubicBezTo>
                    <a:pt x="6438" y="3747"/>
                    <a:pt x="6231" y="4188"/>
                    <a:pt x="6023" y="4408"/>
                  </a:cubicBezTo>
                  <a:cubicBezTo>
                    <a:pt x="6023" y="4408"/>
                    <a:pt x="6231" y="4629"/>
                    <a:pt x="6023" y="4849"/>
                  </a:cubicBezTo>
                  <a:cubicBezTo>
                    <a:pt x="6023" y="5069"/>
                    <a:pt x="5608" y="5510"/>
                    <a:pt x="5400" y="5731"/>
                  </a:cubicBezTo>
                  <a:cubicBezTo>
                    <a:pt x="5192" y="5731"/>
                    <a:pt x="5192" y="5951"/>
                    <a:pt x="4777" y="5951"/>
                  </a:cubicBezTo>
                  <a:cubicBezTo>
                    <a:pt x="4777" y="5951"/>
                    <a:pt x="4569" y="6171"/>
                    <a:pt x="4362" y="6171"/>
                  </a:cubicBezTo>
                  <a:cubicBezTo>
                    <a:pt x="4362" y="6171"/>
                    <a:pt x="4154" y="5951"/>
                    <a:pt x="4154" y="6171"/>
                  </a:cubicBezTo>
                  <a:cubicBezTo>
                    <a:pt x="3946" y="6171"/>
                    <a:pt x="3531" y="6392"/>
                    <a:pt x="3323" y="6612"/>
                  </a:cubicBezTo>
                  <a:cubicBezTo>
                    <a:pt x="3115" y="6612"/>
                    <a:pt x="2908" y="6392"/>
                    <a:pt x="2700" y="6612"/>
                  </a:cubicBezTo>
                  <a:cubicBezTo>
                    <a:pt x="2492" y="6612"/>
                    <a:pt x="2285" y="7053"/>
                    <a:pt x="2077" y="7053"/>
                  </a:cubicBezTo>
                  <a:cubicBezTo>
                    <a:pt x="1662" y="7273"/>
                    <a:pt x="1454" y="7494"/>
                    <a:pt x="1246" y="7714"/>
                  </a:cubicBezTo>
                  <a:cubicBezTo>
                    <a:pt x="1246" y="7494"/>
                    <a:pt x="1246" y="7494"/>
                    <a:pt x="1246" y="7273"/>
                  </a:cubicBezTo>
                  <a:cubicBezTo>
                    <a:pt x="1246" y="7273"/>
                    <a:pt x="1246" y="7494"/>
                    <a:pt x="1038" y="7494"/>
                  </a:cubicBezTo>
                  <a:cubicBezTo>
                    <a:pt x="1038" y="7714"/>
                    <a:pt x="1038" y="7714"/>
                    <a:pt x="1038" y="7935"/>
                  </a:cubicBezTo>
                  <a:cubicBezTo>
                    <a:pt x="1038" y="8155"/>
                    <a:pt x="831" y="8596"/>
                    <a:pt x="831" y="8816"/>
                  </a:cubicBezTo>
                  <a:cubicBezTo>
                    <a:pt x="623" y="9037"/>
                    <a:pt x="831" y="9257"/>
                    <a:pt x="831" y="9478"/>
                  </a:cubicBezTo>
                  <a:cubicBezTo>
                    <a:pt x="831" y="9698"/>
                    <a:pt x="1038" y="10139"/>
                    <a:pt x="831" y="10359"/>
                  </a:cubicBezTo>
                  <a:cubicBezTo>
                    <a:pt x="831" y="10139"/>
                    <a:pt x="623" y="10139"/>
                    <a:pt x="623" y="10139"/>
                  </a:cubicBezTo>
                  <a:cubicBezTo>
                    <a:pt x="623" y="9918"/>
                    <a:pt x="623" y="9918"/>
                    <a:pt x="623" y="9698"/>
                  </a:cubicBezTo>
                  <a:cubicBezTo>
                    <a:pt x="415" y="9698"/>
                    <a:pt x="623" y="9918"/>
                    <a:pt x="623" y="9918"/>
                  </a:cubicBezTo>
                  <a:cubicBezTo>
                    <a:pt x="623" y="10139"/>
                    <a:pt x="623" y="10139"/>
                    <a:pt x="623" y="10359"/>
                  </a:cubicBezTo>
                  <a:cubicBezTo>
                    <a:pt x="415" y="10580"/>
                    <a:pt x="415" y="10139"/>
                    <a:pt x="415" y="10139"/>
                  </a:cubicBezTo>
                  <a:cubicBezTo>
                    <a:pt x="415" y="10139"/>
                    <a:pt x="415" y="10139"/>
                    <a:pt x="415" y="10139"/>
                  </a:cubicBezTo>
                  <a:cubicBezTo>
                    <a:pt x="415" y="10359"/>
                    <a:pt x="623" y="10580"/>
                    <a:pt x="623" y="10800"/>
                  </a:cubicBezTo>
                  <a:cubicBezTo>
                    <a:pt x="623" y="11020"/>
                    <a:pt x="623" y="11241"/>
                    <a:pt x="623" y="11461"/>
                  </a:cubicBezTo>
                  <a:cubicBezTo>
                    <a:pt x="623" y="11682"/>
                    <a:pt x="831" y="11902"/>
                    <a:pt x="831" y="12122"/>
                  </a:cubicBezTo>
                  <a:cubicBezTo>
                    <a:pt x="831" y="12343"/>
                    <a:pt x="831" y="12563"/>
                    <a:pt x="831" y="12563"/>
                  </a:cubicBezTo>
                  <a:cubicBezTo>
                    <a:pt x="623" y="13224"/>
                    <a:pt x="831" y="13886"/>
                    <a:pt x="623" y="14327"/>
                  </a:cubicBezTo>
                  <a:cubicBezTo>
                    <a:pt x="623" y="14327"/>
                    <a:pt x="208" y="15429"/>
                    <a:pt x="0" y="14988"/>
                  </a:cubicBezTo>
                  <a:cubicBezTo>
                    <a:pt x="0" y="14988"/>
                    <a:pt x="0" y="15208"/>
                    <a:pt x="0" y="15208"/>
                  </a:cubicBezTo>
                  <a:cubicBezTo>
                    <a:pt x="0" y="15429"/>
                    <a:pt x="0" y="15429"/>
                    <a:pt x="0" y="15429"/>
                  </a:cubicBezTo>
                  <a:cubicBezTo>
                    <a:pt x="0" y="15429"/>
                    <a:pt x="208" y="15429"/>
                    <a:pt x="208" y="15649"/>
                  </a:cubicBezTo>
                  <a:cubicBezTo>
                    <a:pt x="208" y="15649"/>
                    <a:pt x="208" y="15649"/>
                    <a:pt x="415" y="15869"/>
                  </a:cubicBezTo>
                  <a:cubicBezTo>
                    <a:pt x="831" y="16090"/>
                    <a:pt x="1246" y="15869"/>
                    <a:pt x="1662" y="15649"/>
                  </a:cubicBezTo>
                  <a:cubicBezTo>
                    <a:pt x="1869" y="15649"/>
                    <a:pt x="2077" y="15429"/>
                    <a:pt x="2492" y="15208"/>
                  </a:cubicBezTo>
                  <a:cubicBezTo>
                    <a:pt x="2492" y="15208"/>
                    <a:pt x="2700" y="15208"/>
                    <a:pt x="2908" y="15208"/>
                  </a:cubicBezTo>
                  <a:cubicBezTo>
                    <a:pt x="3115" y="15208"/>
                    <a:pt x="3531" y="15208"/>
                    <a:pt x="3531" y="15208"/>
                  </a:cubicBezTo>
                  <a:cubicBezTo>
                    <a:pt x="3738" y="15208"/>
                    <a:pt x="3738" y="15208"/>
                    <a:pt x="3738" y="15208"/>
                  </a:cubicBezTo>
                  <a:cubicBezTo>
                    <a:pt x="3738" y="15208"/>
                    <a:pt x="3738" y="15208"/>
                    <a:pt x="3946" y="15208"/>
                  </a:cubicBezTo>
                  <a:cubicBezTo>
                    <a:pt x="3946" y="15208"/>
                    <a:pt x="4154" y="15208"/>
                    <a:pt x="4154" y="15208"/>
                  </a:cubicBezTo>
                  <a:cubicBezTo>
                    <a:pt x="4362" y="15208"/>
                    <a:pt x="4569" y="15208"/>
                    <a:pt x="4569" y="14988"/>
                  </a:cubicBezTo>
                  <a:cubicBezTo>
                    <a:pt x="4985" y="14767"/>
                    <a:pt x="5192" y="14767"/>
                    <a:pt x="5400" y="14547"/>
                  </a:cubicBezTo>
                  <a:cubicBezTo>
                    <a:pt x="5815" y="14327"/>
                    <a:pt x="6023" y="14106"/>
                    <a:pt x="6438" y="14106"/>
                  </a:cubicBezTo>
                  <a:cubicBezTo>
                    <a:pt x="7062" y="13886"/>
                    <a:pt x="7685" y="13886"/>
                    <a:pt x="8308" y="13665"/>
                  </a:cubicBezTo>
                  <a:cubicBezTo>
                    <a:pt x="8515" y="13665"/>
                    <a:pt x="8723" y="13665"/>
                    <a:pt x="8931" y="13665"/>
                  </a:cubicBezTo>
                  <a:cubicBezTo>
                    <a:pt x="9138" y="13665"/>
                    <a:pt x="9138" y="13886"/>
                    <a:pt x="9346" y="13886"/>
                  </a:cubicBezTo>
                  <a:cubicBezTo>
                    <a:pt x="9346" y="13886"/>
                    <a:pt x="9554" y="13886"/>
                    <a:pt x="9554" y="13886"/>
                  </a:cubicBezTo>
                  <a:cubicBezTo>
                    <a:pt x="9762" y="13886"/>
                    <a:pt x="9762" y="14106"/>
                    <a:pt x="9762" y="14106"/>
                  </a:cubicBezTo>
                  <a:cubicBezTo>
                    <a:pt x="9762" y="14106"/>
                    <a:pt x="9969" y="14106"/>
                    <a:pt x="9969" y="14106"/>
                  </a:cubicBezTo>
                  <a:cubicBezTo>
                    <a:pt x="9969" y="14106"/>
                    <a:pt x="10177" y="14327"/>
                    <a:pt x="10177" y="14327"/>
                  </a:cubicBezTo>
                  <a:cubicBezTo>
                    <a:pt x="10177" y="14327"/>
                    <a:pt x="10177" y="14327"/>
                    <a:pt x="10177" y="14547"/>
                  </a:cubicBezTo>
                  <a:cubicBezTo>
                    <a:pt x="10177" y="14767"/>
                    <a:pt x="10177" y="14547"/>
                    <a:pt x="10385" y="14767"/>
                  </a:cubicBezTo>
                  <a:cubicBezTo>
                    <a:pt x="10385" y="14767"/>
                    <a:pt x="10385" y="14988"/>
                    <a:pt x="10385" y="14988"/>
                  </a:cubicBezTo>
                  <a:cubicBezTo>
                    <a:pt x="10385" y="15208"/>
                    <a:pt x="10385" y="15869"/>
                    <a:pt x="10177" y="15649"/>
                  </a:cubicBezTo>
                  <a:cubicBezTo>
                    <a:pt x="10385" y="15649"/>
                    <a:pt x="10385" y="15869"/>
                    <a:pt x="10385" y="15869"/>
                  </a:cubicBezTo>
                  <a:cubicBezTo>
                    <a:pt x="10385" y="15869"/>
                    <a:pt x="10592" y="15869"/>
                    <a:pt x="10592" y="15869"/>
                  </a:cubicBezTo>
                  <a:cubicBezTo>
                    <a:pt x="10592" y="15869"/>
                    <a:pt x="10592" y="15649"/>
                    <a:pt x="10592" y="15649"/>
                  </a:cubicBezTo>
                  <a:cubicBezTo>
                    <a:pt x="10592" y="15429"/>
                    <a:pt x="11008" y="15429"/>
                    <a:pt x="11215" y="15208"/>
                  </a:cubicBezTo>
                  <a:cubicBezTo>
                    <a:pt x="11423" y="14988"/>
                    <a:pt x="12046" y="14767"/>
                    <a:pt x="12046" y="14327"/>
                  </a:cubicBezTo>
                  <a:cubicBezTo>
                    <a:pt x="12046" y="14327"/>
                    <a:pt x="12046" y="14547"/>
                    <a:pt x="12046" y="14547"/>
                  </a:cubicBezTo>
                  <a:cubicBezTo>
                    <a:pt x="12046" y="14767"/>
                    <a:pt x="12046" y="14767"/>
                    <a:pt x="12046" y="14767"/>
                  </a:cubicBezTo>
                  <a:cubicBezTo>
                    <a:pt x="11838" y="14988"/>
                    <a:pt x="11838" y="14988"/>
                    <a:pt x="11631" y="15208"/>
                  </a:cubicBezTo>
                  <a:cubicBezTo>
                    <a:pt x="11631" y="15429"/>
                    <a:pt x="11423" y="15649"/>
                    <a:pt x="11215" y="15869"/>
                  </a:cubicBezTo>
                  <a:cubicBezTo>
                    <a:pt x="11215" y="15869"/>
                    <a:pt x="11215" y="15869"/>
                    <a:pt x="11215" y="15869"/>
                  </a:cubicBezTo>
                  <a:cubicBezTo>
                    <a:pt x="11008" y="15869"/>
                    <a:pt x="11008" y="16090"/>
                    <a:pt x="11008" y="16090"/>
                  </a:cubicBezTo>
                  <a:cubicBezTo>
                    <a:pt x="11423" y="16090"/>
                    <a:pt x="11631" y="15649"/>
                    <a:pt x="11838" y="15429"/>
                  </a:cubicBezTo>
                  <a:cubicBezTo>
                    <a:pt x="11838" y="15429"/>
                    <a:pt x="11838" y="15649"/>
                    <a:pt x="11838" y="15869"/>
                  </a:cubicBezTo>
                  <a:cubicBezTo>
                    <a:pt x="11838" y="16090"/>
                    <a:pt x="11631" y="16090"/>
                    <a:pt x="11423" y="16310"/>
                  </a:cubicBezTo>
                  <a:cubicBezTo>
                    <a:pt x="11631" y="16310"/>
                    <a:pt x="11838" y="16310"/>
                    <a:pt x="12046" y="16090"/>
                  </a:cubicBezTo>
                  <a:cubicBezTo>
                    <a:pt x="12046" y="16090"/>
                    <a:pt x="12046" y="16090"/>
                    <a:pt x="12046" y="16090"/>
                  </a:cubicBezTo>
                  <a:cubicBezTo>
                    <a:pt x="12254" y="16310"/>
                    <a:pt x="12046" y="16310"/>
                    <a:pt x="12046" y="16310"/>
                  </a:cubicBezTo>
                  <a:cubicBezTo>
                    <a:pt x="12046" y="16310"/>
                    <a:pt x="12046" y="16310"/>
                    <a:pt x="11838" y="16310"/>
                  </a:cubicBezTo>
                  <a:cubicBezTo>
                    <a:pt x="11838" y="16531"/>
                    <a:pt x="12046" y="16531"/>
                    <a:pt x="12046" y="16751"/>
                  </a:cubicBezTo>
                  <a:cubicBezTo>
                    <a:pt x="12046" y="16971"/>
                    <a:pt x="11838" y="17192"/>
                    <a:pt x="11838" y="17412"/>
                  </a:cubicBezTo>
                  <a:cubicBezTo>
                    <a:pt x="11838" y="17412"/>
                    <a:pt x="11838" y="17853"/>
                    <a:pt x="12046" y="17853"/>
                  </a:cubicBezTo>
                  <a:cubicBezTo>
                    <a:pt x="12046" y="17853"/>
                    <a:pt x="12046" y="17853"/>
                    <a:pt x="12254" y="17853"/>
                  </a:cubicBezTo>
                  <a:cubicBezTo>
                    <a:pt x="12254" y="18073"/>
                    <a:pt x="12254" y="18073"/>
                    <a:pt x="12254" y="18073"/>
                  </a:cubicBezTo>
                  <a:cubicBezTo>
                    <a:pt x="12462" y="18073"/>
                    <a:pt x="12462" y="18073"/>
                    <a:pt x="12462" y="18073"/>
                  </a:cubicBezTo>
                  <a:cubicBezTo>
                    <a:pt x="12669" y="18073"/>
                    <a:pt x="12669" y="18073"/>
                    <a:pt x="12669" y="18073"/>
                  </a:cubicBezTo>
                  <a:cubicBezTo>
                    <a:pt x="12877" y="18294"/>
                    <a:pt x="12877" y="18073"/>
                    <a:pt x="12877" y="18294"/>
                  </a:cubicBezTo>
                  <a:cubicBezTo>
                    <a:pt x="12877" y="18294"/>
                    <a:pt x="13085" y="18294"/>
                    <a:pt x="13085" y="18294"/>
                  </a:cubicBezTo>
                  <a:cubicBezTo>
                    <a:pt x="13292" y="18514"/>
                    <a:pt x="13292" y="18514"/>
                    <a:pt x="13500" y="18294"/>
                  </a:cubicBezTo>
                  <a:cubicBezTo>
                    <a:pt x="13708" y="18294"/>
                    <a:pt x="13915" y="18073"/>
                    <a:pt x="14123" y="18073"/>
                  </a:cubicBezTo>
                  <a:cubicBezTo>
                    <a:pt x="14123" y="18073"/>
                    <a:pt x="13915" y="18073"/>
                    <a:pt x="13915" y="18073"/>
                  </a:cubicBezTo>
                  <a:cubicBezTo>
                    <a:pt x="14123" y="17853"/>
                    <a:pt x="14331" y="17853"/>
                    <a:pt x="14331" y="17853"/>
                  </a:cubicBezTo>
                  <a:cubicBezTo>
                    <a:pt x="14331" y="18073"/>
                    <a:pt x="14123" y="18073"/>
                    <a:pt x="14123" y="18073"/>
                  </a:cubicBezTo>
                  <a:cubicBezTo>
                    <a:pt x="14123" y="18514"/>
                    <a:pt x="14331" y="17853"/>
                    <a:pt x="14538" y="18073"/>
                  </a:cubicBezTo>
                  <a:cubicBezTo>
                    <a:pt x="14538" y="18073"/>
                    <a:pt x="14331" y="18294"/>
                    <a:pt x="14331" y="18294"/>
                  </a:cubicBezTo>
                  <a:cubicBezTo>
                    <a:pt x="14331" y="18514"/>
                    <a:pt x="14538" y="18294"/>
                    <a:pt x="14538" y="18514"/>
                  </a:cubicBezTo>
                  <a:cubicBezTo>
                    <a:pt x="14746" y="18294"/>
                    <a:pt x="14538" y="18514"/>
                    <a:pt x="14538" y="18735"/>
                  </a:cubicBezTo>
                  <a:cubicBezTo>
                    <a:pt x="14746" y="18735"/>
                    <a:pt x="14746" y="18514"/>
                    <a:pt x="14746" y="18514"/>
                  </a:cubicBezTo>
                  <a:cubicBezTo>
                    <a:pt x="14746" y="18514"/>
                    <a:pt x="14746" y="18514"/>
                    <a:pt x="14746" y="18514"/>
                  </a:cubicBezTo>
                  <a:cubicBezTo>
                    <a:pt x="14538" y="18294"/>
                    <a:pt x="14954" y="18294"/>
                    <a:pt x="15162" y="18294"/>
                  </a:cubicBezTo>
                  <a:cubicBezTo>
                    <a:pt x="15369" y="18073"/>
                    <a:pt x="15577" y="17853"/>
                    <a:pt x="15992" y="17853"/>
                  </a:cubicBezTo>
                  <a:cubicBezTo>
                    <a:pt x="16408" y="17633"/>
                    <a:pt x="16615" y="17853"/>
                    <a:pt x="17031" y="17412"/>
                  </a:cubicBezTo>
                  <a:cubicBezTo>
                    <a:pt x="17446" y="16971"/>
                    <a:pt x="17654" y="16531"/>
                    <a:pt x="18069" y="16090"/>
                  </a:cubicBezTo>
                  <a:cubicBezTo>
                    <a:pt x="18277" y="15869"/>
                    <a:pt x="18485" y="15429"/>
                    <a:pt x="18692" y="15208"/>
                  </a:cubicBezTo>
                  <a:cubicBezTo>
                    <a:pt x="18692" y="15208"/>
                    <a:pt x="18692" y="15208"/>
                    <a:pt x="18692" y="15208"/>
                  </a:cubicBezTo>
                  <a:cubicBezTo>
                    <a:pt x="18692" y="15208"/>
                    <a:pt x="18692" y="15208"/>
                    <a:pt x="18692" y="15208"/>
                  </a:cubicBezTo>
                  <a:cubicBezTo>
                    <a:pt x="18900" y="14988"/>
                    <a:pt x="18900" y="14988"/>
                    <a:pt x="18900" y="14988"/>
                  </a:cubicBezTo>
                  <a:cubicBezTo>
                    <a:pt x="19108" y="14767"/>
                    <a:pt x="19315" y="14547"/>
                    <a:pt x="19315" y="14547"/>
                  </a:cubicBezTo>
                  <a:cubicBezTo>
                    <a:pt x="19523" y="14327"/>
                    <a:pt x="19731" y="14106"/>
                    <a:pt x="19938" y="13886"/>
                  </a:cubicBezTo>
                  <a:cubicBezTo>
                    <a:pt x="20354" y="13224"/>
                    <a:pt x="20562" y="12784"/>
                    <a:pt x="20977" y="12343"/>
                  </a:cubicBezTo>
                  <a:cubicBezTo>
                    <a:pt x="21185" y="11902"/>
                    <a:pt x="21185" y="11902"/>
                    <a:pt x="21392" y="11461"/>
                  </a:cubicBezTo>
                  <a:cubicBezTo>
                    <a:pt x="21392" y="11020"/>
                    <a:pt x="21392" y="10800"/>
                    <a:pt x="21600" y="10359"/>
                  </a:cubicBezTo>
                  <a:cubicBezTo>
                    <a:pt x="21600" y="10359"/>
                    <a:pt x="21600" y="9918"/>
                    <a:pt x="21600" y="9918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Shape">
              <a:extLst>
                <a:ext uri="{FF2B5EF4-FFF2-40B4-BE49-F238E27FC236}">
                  <a16:creationId xmlns:a16="http://schemas.microsoft.com/office/drawing/2014/main" id="{034E3C84-546E-4874-9509-3F3DE8034C86}"/>
                </a:ext>
              </a:extLst>
            </p:cNvPr>
            <p:cNvSpPr/>
            <p:nvPr/>
          </p:nvSpPr>
          <p:spPr>
            <a:xfrm>
              <a:off x="3776690" y="2183304"/>
              <a:ext cx="54474" cy="42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00" y="6171"/>
                  </a:moveTo>
                  <a:cubicBezTo>
                    <a:pt x="13500" y="6171"/>
                    <a:pt x="13500" y="6171"/>
                    <a:pt x="13500" y="6171"/>
                  </a:cubicBezTo>
                  <a:cubicBezTo>
                    <a:pt x="13500" y="6171"/>
                    <a:pt x="13500" y="6171"/>
                    <a:pt x="13500" y="6171"/>
                  </a:cubicBezTo>
                  <a:close/>
                  <a:moveTo>
                    <a:pt x="21600" y="18514"/>
                  </a:moveTo>
                  <a:cubicBezTo>
                    <a:pt x="21600" y="18514"/>
                    <a:pt x="21600" y="18514"/>
                    <a:pt x="21600" y="18514"/>
                  </a:cubicBezTo>
                  <a:cubicBezTo>
                    <a:pt x="21600" y="18514"/>
                    <a:pt x="21600" y="15429"/>
                    <a:pt x="21600" y="15429"/>
                  </a:cubicBezTo>
                  <a:cubicBezTo>
                    <a:pt x="21600" y="15429"/>
                    <a:pt x="18900" y="12343"/>
                    <a:pt x="18900" y="12343"/>
                  </a:cubicBezTo>
                  <a:cubicBezTo>
                    <a:pt x="16200" y="12343"/>
                    <a:pt x="16200" y="12343"/>
                    <a:pt x="16200" y="12343"/>
                  </a:cubicBezTo>
                  <a:cubicBezTo>
                    <a:pt x="16200" y="12343"/>
                    <a:pt x="16200" y="12343"/>
                    <a:pt x="16200" y="12343"/>
                  </a:cubicBezTo>
                  <a:cubicBezTo>
                    <a:pt x="16200" y="12343"/>
                    <a:pt x="18900" y="12343"/>
                    <a:pt x="18900" y="9257"/>
                  </a:cubicBezTo>
                  <a:cubicBezTo>
                    <a:pt x="16200" y="9257"/>
                    <a:pt x="13500" y="9257"/>
                    <a:pt x="13500" y="6171"/>
                  </a:cubicBezTo>
                  <a:cubicBezTo>
                    <a:pt x="13500" y="6171"/>
                    <a:pt x="13500" y="6171"/>
                    <a:pt x="13500" y="3086"/>
                  </a:cubicBezTo>
                  <a:cubicBezTo>
                    <a:pt x="13500" y="3086"/>
                    <a:pt x="10800" y="3086"/>
                    <a:pt x="10800" y="3086"/>
                  </a:cubicBezTo>
                  <a:cubicBezTo>
                    <a:pt x="10800" y="3086"/>
                    <a:pt x="10800" y="3086"/>
                    <a:pt x="10800" y="3086"/>
                  </a:cubicBezTo>
                  <a:cubicBezTo>
                    <a:pt x="10800" y="0"/>
                    <a:pt x="10800" y="0"/>
                    <a:pt x="8100" y="0"/>
                  </a:cubicBezTo>
                  <a:cubicBezTo>
                    <a:pt x="8100" y="0"/>
                    <a:pt x="8100" y="0"/>
                    <a:pt x="8100" y="0"/>
                  </a:cubicBezTo>
                  <a:cubicBezTo>
                    <a:pt x="5400" y="3086"/>
                    <a:pt x="2700" y="3086"/>
                    <a:pt x="0" y="3086"/>
                  </a:cubicBezTo>
                  <a:cubicBezTo>
                    <a:pt x="0" y="3086"/>
                    <a:pt x="2700" y="6171"/>
                    <a:pt x="2700" y="6171"/>
                  </a:cubicBezTo>
                  <a:cubicBezTo>
                    <a:pt x="2700" y="9257"/>
                    <a:pt x="2700" y="9257"/>
                    <a:pt x="2700" y="9257"/>
                  </a:cubicBezTo>
                  <a:cubicBezTo>
                    <a:pt x="2700" y="12343"/>
                    <a:pt x="5400" y="12343"/>
                    <a:pt x="5400" y="12343"/>
                  </a:cubicBezTo>
                  <a:cubicBezTo>
                    <a:pt x="8100" y="12343"/>
                    <a:pt x="8100" y="12343"/>
                    <a:pt x="8100" y="12343"/>
                  </a:cubicBezTo>
                  <a:cubicBezTo>
                    <a:pt x="8100" y="12343"/>
                    <a:pt x="10800" y="12343"/>
                    <a:pt x="10800" y="15429"/>
                  </a:cubicBezTo>
                  <a:cubicBezTo>
                    <a:pt x="10800" y="15429"/>
                    <a:pt x="10800" y="12343"/>
                    <a:pt x="10800" y="12343"/>
                  </a:cubicBezTo>
                  <a:cubicBezTo>
                    <a:pt x="13500" y="15429"/>
                    <a:pt x="13500" y="15429"/>
                    <a:pt x="13500" y="15429"/>
                  </a:cubicBezTo>
                  <a:cubicBezTo>
                    <a:pt x="13500" y="15429"/>
                    <a:pt x="13500" y="15429"/>
                    <a:pt x="13500" y="15429"/>
                  </a:cubicBezTo>
                  <a:cubicBezTo>
                    <a:pt x="16200" y="15429"/>
                    <a:pt x="16200" y="15429"/>
                    <a:pt x="16200" y="15429"/>
                  </a:cubicBezTo>
                  <a:cubicBezTo>
                    <a:pt x="16200" y="15429"/>
                    <a:pt x="18900" y="18514"/>
                    <a:pt x="18900" y="18514"/>
                  </a:cubicBezTo>
                  <a:cubicBezTo>
                    <a:pt x="18900" y="18514"/>
                    <a:pt x="18900" y="18514"/>
                    <a:pt x="18900" y="18514"/>
                  </a:cubicBezTo>
                  <a:cubicBezTo>
                    <a:pt x="21600" y="21600"/>
                    <a:pt x="18900" y="21600"/>
                    <a:pt x="21600" y="21600"/>
                  </a:cubicBezTo>
                  <a:cubicBezTo>
                    <a:pt x="21600" y="21600"/>
                    <a:pt x="21600" y="18514"/>
                    <a:pt x="21600" y="18514"/>
                  </a:cubicBezTo>
                  <a:close/>
                  <a:moveTo>
                    <a:pt x="10800" y="3086"/>
                  </a:moveTo>
                  <a:cubicBezTo>
                    <a:pt x="10800" y="3086"/>
                    <a:pt x="10800" y="3086"/>
                    <a:pt x="10800" y="3086"/>
                  </a:cubicBezTo>
                  <a:cubicBezTo>
                    <a:pt x="10800" y="3086"/>
                    <a:pt x="10800" y="3086"/>
                    <a:pt x="10800" y="3086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Shape">
              <a:extLst>
                <a:ext uri="{FF2B5EF4-FFF2-40B4-BE49-F238E27FC236}">
                  <a16:creationId xmlns:a16="http://schemas.microsoft.com/office/drawing/2014/main" id="{55A6BBC1-4AB5-48EC-AC7C-21CC42AE4EBE}"/>
                </a:ext>
              </a:extLst>
            </p:cNvPr>
            <p:cNvSpPr/>
            <p:nvPr/>
          </p:nvSpPr>
          <p:spPr>
            <a:xfrm>
              <a:off x="1860626" y="3318326"/>
              <a:ext cx="270002" cy="58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80" y="21377"/>
                  </a:moveTo>
                  <a:cubicBezTo>
                    <a:pt x="18900" y="21377"/>
                    <a:pt x="17820" y="21155"/>
                    <a:pt x="16740" y="20932"/>
                  </a:cubicBezTo>
                  <a:cubicBezTo>
                    <a:pt x="16200" y="20932"/>
                    <a:pt x="15660" y="20709"/>
                    <a:pt x="15120" y="20709"/>
                  </a:cubicBezTo>
                  <a:cubicBezTo>
                    <a:pt x="15120" y="20487"/>
                    <a:pt x="15120" y="20487"/>
                    <a:pt x="15120" y="20487"/>
                  </a:cubicBezTo>
                  <a:cubicBezTo>
                    <a:pt x="15120" y="20487"/>
                    <a:pt x="14580" y="20264"/>
                    <a:pt x="14580" y="20264"/>
                  </a:cubicBezTo>
                  <a:cubicBezTo>
                    <a:pt x="15120" y="20709"/>
                    <a:pt x="15660" y="21155"/>
                    <a:pt x="16200" y="21600"/>
                  </a:cubicBezTo>
                  <a:cubicBezTo>
                    <a:pt x="16740" y="21600"/>
                    <a:pt x="17820" y="21600"/>
                    <a:pt x="18900" y="21600"/>
                  </a:cubicBezTo>
                  <a:cubicBezTo>
                    <a:pt x="18900" y="21600"/>
                    <a:pt x="19440" y="21600"/>
                    <a:pt x="19980" y="21600"/>
                  </a:cubicBezTo>
                  <a:cubicBezTo>
                    <a:pt x="19980" y="21600"/>
                    <a:pt x="19980" y="21377"/>
                    <a:pt x="19980" y="21377"/>
                  </a:cubicBezTo>
                  <a:close/>
                  <a:moveTo>
                    <a:pt x="20520" y="10021"/>
                  </a:moveTo>
                  <a:cubicBezTo>
                    <a:pt x="20520" y="9798"/>
                    <a:pt x="20520" y="9798"/>
                    <a:pt x="20520" y="9575"/>
                  </a:cubicBezTo>
                  <a:cubicBezTo>
                    <a:pt x="20520" y="9575"/>
                    <a:pt x="19980" y="9575"/>
                    <a:pt x="19980" y="9575"/>
                  </a:cubicBezTo>
                  <a:cubicBezTo>
                    <a:pt x="19980" y="9575"/>
                    <a:pt x="19980" y="9575"/>
                    <a:pt x="19440" y="9353"/>
                  </a:cubicBezTo>
                  <a:cubicBezTo>
                    <a:pt x="19440" y="9353"/>
                    <a:pt x="19440" y="9353"/>
                    <a:pt x="19440" y="9130"/>
                  </a:cubicBezTo>
                  <a:cubicBezTo>
                    <a:pt x="19440" y="8907"/>
                    <a:pt x="19440" y="8907"/>
                    <a:pt x="18900" y="8907"/>
                  </a:cubicBezTo>
                  <a:cubicBezTo>
                    <a:pt x="18360" y="8685"/>
                    <a:pt x="17820" y="8462"/>
                    <a:pt x="17280" y="8239"/>
                  </a:cubicBezTo>
                  <a:cubicBezTo>
                    <a:pt x="17280" y="8239"/>
                    <a:pt x="17280" y="8239"/>
                    <a:pt x="17280" y="8239"/>
                  </a:cubicBezTo>
                  <a:cubicBezTo>
                    <a:pt x="17280" y="8239"/>
                    <a:pt x="17280" y="8016"/>
                    <a:pt x="17280" y="8016"/>
                  </a:cubicBezTo>
                  <a:cubicBezTo>
                    <a:pt x="17280" y="7794"/>
                    <a:pt x="17280" y="7794"/>
                    <a:pt x="17280" y="7571"/>
                  </a:cubicBezTo>
                  <a:cubicBezTo>
                    <a:pt x="17280" y="7348"/>
                    <a:pt x="17280" y="7571"/>
                    <a:pt x="17280" y="7348"/>
                  </a:cubicBezTo>
                  <a:cubicBezTo>
                    <a:pt x="17280" y="7348"/>
                    <a:pt x="17280" y="7126"/>
                    <a:pt x="17280" y="7126"/>
                  </a:cubicBezTo>
                  <a:cubicBezTo>
                    <a:pt x="17280" y="6903"/>
                    <a:pt x="17280" y="6903"/>
                    <a:pt x="16740" y="6680"/>
                  </a:cubicBezTo>
                  <a:cubicBezTo>
                    <a:pt x="16740" y="6680"/>
                    <a:pt x="17280" y="6680"/>
                    <a:pt x="17280" y="6458"/>
                  </a:cubicBezTo>
                  <a:cubicBezTo>
                    <a:pt x="17280" y="6458"/>
                    <a:pt x="17280" y="6235"/>
                    <a:pt x="17280" y="6235"/>
                  </a:cubicBezTo>
                  <a:cubicBezTo>
                    <a:pt x="17280" y="6012"/>
                    <a:pt x="17280" y="6012"/>
                    <a:pt x="17280" y="6012"/>
                  </a:cubicBezTo>
                  <a:cubicBezTo>
                    <a:pt x="17280" y="5790"/>
                    <a:pt x="16740" y="5790"/>
                    <a:pt x="17280" y="5567"/>
                  </a:cubicBezTo>
                  <a:cubicBezTo>
                    <a:pt x="17280" y="5567"/>
                    <a:pt x="17280" y="5567"/>
                    <a:pt x="17280" y="5344"/>
                  </a:cubicBezTo>
                  <a:cubicBezTo>
                    <a:pt x="17820" y="5122"/>
                    <a:pt x="18360" y="4899"/>
                    <a:pt x="18360" y="4676"/>
                  </a:cubicBezTo>
                  <a:cubicBezTo>
                    <a:pt x="18900" y="4676"/>
                    <a:pt x="18900" y="4231"/>
                    <a:pt x="19440" y="4231"/>
                  </a:cubicBezTo>
                  <a:cubicBezTo>
                    <a:pt x="18900" y="4231"/>
                    <a:pt x="19440" y="4008"/>
                    <a:pt x="19980" y="4008"/>
                  </a:cubicBezTo>
                  <a:cubicBezTo>
                    <a:pt x="19980" y="4008"/>
                    <a:pt x="19980" y="3786"/>
                    <a:pt x="19980" y="3786"/>
                  </a:cubicBezTo>
                  <a:cubicBezTo>
                    <a:pt x="20520" y="3786"/>
                    <a:pt x="21060" y="3786"/>
                    <a:pt x="21600" y="3563"/>
                  </a:cubicBezTo>
                  <a:cubicBezTo>
                    <a:pt x="21600" y="3340"/>
                    <a:pt x="21600" y="2895"/>
                    <a:pt x="21060" y="2672"/>
                  </a:cubicBezTo>
                  <a:cubicBezTo>
                    <a:pt x="20520" y="2449"/>
                    <a:pt x="20520" y="2672"/>
                    <a:pt x="19980" y="2449"/>
                  </a:cubicBezTo>
                  <a:cubicBezTo>
                    <a:pt x="19980" y="2895"/>
                    <a:pt x="19980" y="3118"/>
                    <a:pt x="19440" y="3340"/>
                  </a:cubicBezTo>
                  <a:cubicBezTo>
                    <a:pt x="19440" y="3340"/>
                    <a:pt x="19440" y="3340"/>
                    <a:pt x="18900" y="3563"/>
                  </a:cubicBezTo>
                  <a:cubicBezTo>
                    <a:pt x="18900" y="3563"/>
                    <a:pt x="19440" y="3563"/>
                    <a:pt x="18900" y="3563"/>
                  </a:cubicBezTo>
                  <a:cubicBezTo>
                    <a:pt x="18900" y="3786"/>
                    <a:pt x="18900" y="3563"/>
                    <a:pt x="18900" y="3563"/>
                  </a:cubicBezTo>
                  <a:cubicBezTo>
                    <a:pt x="18900" y="3563"/>
                    <a:pt x="18360" y="3563"/>
                    <a:pt x="18360" y="3563"/>
                  </a:cubicBezTo>
                  <a:cubicBezTo>
                    <a:pt x="18360" y="3563"/>
                    <a:pt x="18360" y="3786"/>
                    <a:pt x="18360" y="3786"/>
                  </a:cubicBezTo>
                  <a:cubicBezTo>
                    <a:pt x="18360" y="3786"/>
                    <a:pt x="18360" y="3786"/>
                    <a:pt x="18360" y="3786"/>
                  </a:cubicBezTo>
                  <a:cubicBezTo>
                    <a:pt x="17820" y="3786"/>
                    <a:pt x="17820" y="3786"/>
                    <a:pt x="17820" y="3786"/>
                  </a:cubicBezTo>
                  <a:cubicBezTo>
                    <a:pt x="17820" y="3786"/>
                    <a:pt x="17280" y="3786"/>
                    <a:pt x="17280" y="3786"/>
                  </a:cubicBezTo>
                  <a:cubicBezTo>
                    <a:pt x="16740" y="3786"/>
                    <a:pt x="16200" y="3786"/>
                    <a:pt x="15660" y="3563"/>
                  </a:cubicBezTo>
                  <a:cubicBezTo>
                    <a:pt x="15120" y="3563"/>
                    <a:pt x="15120" y="3563"/>
                    <a:pt x="15120" y="3340"/>
                  </a:cubicBezTo>
                  <a:cubicBezTo>
                    <a:pt x="15120" y="3340"/>
                    <a:pt x="15120" y="3340"/>
                    <a:pt x="15120" y="3340"/>
                  </a:cubicBezTo>
                  <a:cubicBezTo>
                    <a:pt x="15660" y="3118"/>
                    <a:pt x="15120" y="3118"/>
                    <a:pt x="15660" y="2895"/>
                  </a:cubicBezTo>
                  <a:cubicBezTo>
                    <a:pt x="15660" y="2672"/>
                    <a:pt x="16200" y="2449"/>
                    <a:pt x="15120" y="2227"/>
                  </a:cubicBezTo>
                  <a:cubicBezTo>
                    <a:pt x="13500" y="1781"/>
                    <a:pt x="11340" y="1559"/>
                    <a:pt x="10260" y="1113"/>
                  </a:cubicBezTo>
                  <a:cubicBezTo>
                    <a:pt x="9720" y="891"/>
                    <a:pt x="9180" y="668"/>
                    <a:pt x="8640" y="445"/>
                  </a:cubicBezTo>
                  <a:cubicBezTo>
                    <a:pt x="8640" y="445"/>
                    <a:pt x="8100" y="223"/>
                    <a:pt x="8100" y="0"/>
                  </a:cubicBezTo>
                  <a:cubicBezTo>
                    <a:pt x="7560" y="0"/>
                    <a:pt x="7020" y="0"/>
                    <a:pt x="6480" y="223"/>
                  </a:cubicBezTo>
                  <a:cubicBezTo>
                    <a:pt x="6480" y="223"/>
                    <a:pt x="6480" y="445"/>
                    <a:pt x="5940" y="668"/>
                  </a:cubicBezTo>
                  <a:cubicBezTo>
                    <a:pt x="5940" y="445"/>
                    <a:pt x="5940" y="223"/>
                    <a:pt x="5400" y="223"/>
                  </a:cubicBezTo>
                  <a:cubicBezTo>
                    <a:pt x="5400" y="223"/>
                    <a:pt x="4320" y="223"/>
                    <a:pt x="4320" y="223"/>
                  </a:cubicBezTo>
                  <a:cubicBezTo>
                    <a:pt x="3780" y="223"/>
                    <a:pt x="3240" y="0"/>
                    <a:pt x="3240" y="0"/>
                  </a:cubicBezTo>
                  <a:cubicBezTo>
                    <a:pt x="3240" y="0"/>
                    <a:pt x="3240" y="223"/>
                    <a:pt x="3240" y="223"/>
                  </a:cubicBezTo>
                  <a:cubicBezTo>
                    <a:pt x="3240" y="223"/>
                    <a:pt x="2700" y="223"/>
                    <a:pt x="2700" y="223"/>
                  </a:cubicBezTo>
                  <a:cubicBezTo>
                    <a:pt x="2700" y="223"/>
                    <a:pt x="2160" y="445"/>
                    <a:pt x="2160" y="668"/>
                  </a:cubicBezTo>
                  <a:cubicBezTo>
                    <a:pt x="2160" y="668"/>
                    <a:pt x="2160" y="668"/>
                    <a:pt x="2160" y="891"/>
                  </a:cubicBezTo>
                  <a:cubicBezTo>
                    <a:pt x="2160" y="1113"/>
                    <a:pt x="2160" y="1336"/>
                    <a:pt x="2160" y="1559"/>
                  </a:cubicBezTo>
                  <a:cubicBezTo>
                    <a:pt x="2160" y="1559"/>
                    <a:pt x="1080" y="1559"/>
                    <a:pt x="1080" y="1781"/>
                  </a:cubicBezTo>
                  <a:cubicBezTo>
                    <a:pt x="1080" y="1781"/>
                    <a:pt x="540" y="1781"/>
                    <a:pt x="540" y="2004"/>
                  </a:cubicBezTo>
                  <a:cubicBezTo>
                    <a:pt x="540" y="2004"/>
                    <a:pt x="1080" y="2004"/>
                    <a:pt x="1080" y="2227"/>
                  </a:cubicBezTo>
                  <a:cubicBezTo>
                    <a:pt x="1080" y="2227"/>
                    <a:pt x="540" y="2449"/>
                    <a:pt x="1080" y="2449"/>
                  </a:cubicBezTo>
                  <a:cubicBezTo>
                    <a:pt x="1080" y="2449"/>
                    <a:pt x="1080" y="2672"/>
                    <a:pt x="1080" y="2672"/>
                  </a:cubicBezTo>
                  <a:cubicBezTo>
                    <a:pt x="1080" y="2895"/>
                    <a:pt x="1080" y="2895"/>
                    <a:pt x="1080" y="2895"/>
                  </a:cubicBezTo>
                  <a:cubicBezTo>
                    <a:pt x="1080" y="3118"/>
                    <a:pt x="1620" y="3118"/>
                    <a:pt x="1620" y="3340"/>
                  </a:cubicBezTo>
                  <a:cubicBezTo>
                    <a:pt x="1620" y="3563"/>
                    <a:pt x="1620" y="3563"/>
                    <a:pt x="1080" y="3563"/>
                  </a:cubicBezTo>
                  <a:cubicBezTo>
                    <a:pt x="1080" y="3563"/>
                    <a:pt x="1080" y="3563"/>
                    <a:pt x="1080" y="3786"/>
                  </a:cubicBezTo>
                  <a:cubicBezTo>
                    <a:pt x="540" y="3786"/>
                    <a:pt x="540" y="4008"/>
                    <a:pt x="540" y="4231"/>
                  </a:cubicBezTo>
                  <a:cubicBezTo>
                    <a:pt x="540" y="4231"/>
                    <a:pt x="0" y="4231"/>
                    <a:pt x="0" y="4454"/>
                  </a:cubicBezTo>
                  <a:cubicBezTo>
                    <a:pt x="0" y="4676"/>
                    <a:pt x="0" y="4676"/>
                    <a:pt x="0" y="4899"/>
                  </a:cubicBezTo>
                  <a:cubicBezTo>
                    <a:pt x="0" y="4899"/>
                    <a:pt x="0" y="4899"/>
                    <a:pt x="0" y="4899"/>
                  </a:cubicBezTo>
                  <a:cubicBezTo>
                    <a:pt x="0" y="5122"/>
                    <a:pt x="1080" y="5790"/>
                    <a:pt x="0" y="5567"/>
                  </a:cubicBezTo>
                  <a:cubicBezTo>
                    <a:pt x="0" y="5790"/>
                    <a:pt x="0" y="5790"/>
                    <a:pt x="0" y="6012"/>
                  </a:cubicBezTo>
                  <a:cubicBezTo>
                    <a:pt x="0" y="6012"/>
                    <a:pt x="0" y="6012"/>
                    <a:pt x="0" y="6235"/>
                  </a:cubicBezTo>
                  <a:cubicBezTo>
                    <a:pt x="0" y="6235"/>
                    <a:pt x="0" y="6235"/>
                    <a:pt x="0" y="6235"/>
                  </a:cubicBezTo>
                  <a:cubicBezTo>
                    <a:pt x="0" y="6458"/>
                    <a:pt x="540" y="6458"/>
                    <a:pt x="540" y="6680"/>
                  </a:cubicBezTo>
                  <a:cubicBezTo>
                    <a:pt x="540" y="6680"/>
                    <a:pt x="540" y="6903"/>
                    <a:pt x="540" y="6903"/>
                  </a:cubicBezTo>
                  <a:cubicBezTo>
                    <a:pt x="540" y="6903"/>
                    <a:pt x="540" y="6903"/>
                    <a:pt x="540" y="6903"/>
                  </a:cubicBezTo>
                  <a:cubicBezTo>
                    <a:pt x="1080" y="7126"/>
                    <a:pt x="1080" y="7126"/>
                    <a:pt x="1080" y="7348"/>
                  </a:cubicBezTo>
                  <a:cubicBezTo>
                    <a:pt x="1080" y="7348"/>
                    <a:pt x="1080" y="7571"/>
                    <a:pt x="1620" y="7571"/>
                  </a:cubicBezTo>
                  <a:cubicBezTo>
                    <a:pt x="1620" y="7571"/>
                    <a:pt x="1620" y="7571"/>
                    <a:pt x="1620" y="7571"/>
                  </a:cubicBezTo>
                  <a:cubicBezTo>
                    <a:pt x="1620" y="7794"/>
                    <a:pt x="2160" y="8016"/>
                    <a:pt x="2160" y="8016"/>
                  </a:cubicBezTo>
                  <a:cubicBezTo>
                    <a:pt x="2160" y="8239"/>
                    <a:pt x="2160" y="8239"/>
                    <a:pt x="1620" y="8239"/>
                  </a:cubicBezTo>
                  <a:cubicBezTo>
                    <a:pt x="1620" y="8462"/>
                    <a:pt x="1620" y="8685"/>
                    <a:pt x="1620" y="8907"/>
                  </a:cubicBezTo>
                  <a:cubicBezTo>
                    <a:pt x="1620" y="8907"/>
                    <a:pt x="1620" y="8907"/>
                    <a:pt x="1620" y="8907"/>
                  </a:cubicBezTo>
                  <a:cubicBezTo>
                    <a:pt x="1620" y="8907"/>
                    <a:pt x="1620" y="8907"/>
                    <a:pt x="1620" y="8907"/>
                  </a:cubicBezTo>
                  <a:cubicBezTo>
                    <a:pt x="1620" y="9130"/>
                    <a:pt x="2160" y="9353"/>
                    <a:pt x="2160" y="9353"/>
                  </a:cubicBezTo>
                  <a:cubicBezTo>
                    <a:pt x="2160" y="9575"/>
                    <a:pt x="1620" y="9575"/>
                    <a:pt x="1620" y="9575"/>
                  </a:cubicBezTo>
                  <a:cubicBezTo>
                    <a:pt x="1620" y="9798"/>
                    <a:pt x="1620" y="9798"/>
                    <a:pt x="1620" y="9798"/>
                  </a:cubicBezTo>
                  <a:cubicBezTo>
                    <a:pt x="1620" y="10021"/>
                    <a:pt x="1620" y="10243"/>
                    <a:pt x="1620" y="10243"/>
                  </a:cubicBezTo>
                  <a:cubicBezTo>
                    <a:pt x="1620" y="10466"/>
                    <a:pt x="2160" y="10466"/>
                    <a:pt x="2160" y="10689"/>
                  </a:cubicBezTo>
                  <a:cubicBezTo>
                    <a:pt x="2160" y="10689"/>
                    <a:pt x="2160" y="10911"/>
                    <a:pt x="2700" y="10911"/>
                  </a:cubicBezTo>
                  <a:cubicBezTo>
                    <a:pt x="2700" y="10911"/>
                    <a:pt x="2700" y="11134"/>
                    <a:pt x="2700" y="11134"/>
                  </a:cubicBezTo>
                  <a:cubicBezTo>
                    <a:pt x="2700" y="11357"/>
                    <a:pt x="2700" y="11134"/>
                    <a:pt x="2160" y="11357"/>
                  </a:cubicBezTo>
                  <a:cubicBezTo>
                    <a:pt x="2160" y="11357"/>
                    <a:pt x="2160" y="11802"/>
                    <a:pt x="2160" y="11802"/>
                  </a:cubicBezTo>
                  <a:cubicBezTo>
                    <a:pt x="2160" y="11802"/>
                    <a:pt x="2160" y="12025"/>
                    <a:pt x="2700" y="12025"/>
                  </a:cubicBezTo>
                  <a:cubicBezTo>
                    <a:pt x="2700" y="12025"/>
                    <a:pt x="2160" y="12025"/>
                    <a:pt x="2160" y="12247"/>
                  </a:cubicBezTo>
                  <a:cubicBezTo>
                    <a:pt x="2160" y="12247"/>
                    <a:pt x="2700" y="12247"/>
                    <a:pt x="2700" y="12247"/>
                  </a:cubicBezTo>
                  <a:cubicBezTo>
                    <a:pt x="2700" y="12247"/>
                    <a:pt x="2700" y="12470"/>
                    <a:pt x="2700" y="12470"/>
                  </a:cubicBezTo>
                  <a:cubicBezTo>
                    <a:pt x="2700" y="12693"/>
                    <a:pt x="2700" y="12693"/>
                    <a:pt x="2700" y="12915"/>
                  </a:cubicBezTo>
                  <a:cubicBezTo>
                    <a:pt x="3240" y="13138"/>
                    <a:pt x="3240" y="13138"/>
                    <a:pt x="3780" y="13361"/>
                  </a:cubicBezTo>
                  <a:cubicBezTo>
                    <a:pt x="3240" y="13361"/>
                    <a:pt x="3240" y="13361"/>
                    <a:pt x="3240" y="13584"/>
                  </a:cubicBezTo>
                  <a:cubicBezTo>
                    <a:pt x="3240" y="13584"/>
                    <a:pt x="3240" y="13806"/>
                    <a:pt x="3780" y="14029"/>
                  </a:cubicBezTo>
                  <a:cubicBezTo>
                    <a:pt x="3780" y="14029"/>
                    <a:pt x="4320" y="14029"/>
                    <a:pt x="4320" y="14029"/>
                  </a:cubicBezTo>
                  <a:cubicBezTo>
                    <a:pt x="4320" y="14252"/>
                    <a:pt x="4320" y="14252"/>
                    <a:pt x="4320" y="14252"/>
                  </a:cubicBezTo>
                  <a:cubicBezTo>
                    <a:pt x="4320" y="14252"/>
                    <a:pt x="4320" y="14252"/>
                    <a:pt x="4320" y="14474"/>
                  </a:cubicBezTo>
                  <a:cubicBezTo>
                    <a:pt x="4860" y="14474"/>
                    <a:pt x="4860" y="14697"/>
                    <a:pt x="4860" y="14697"/>
                  </a:cubicBezTo>
                  <a:cubicBezTo>
                    <a:pt x="4860" y="14920"/>
                    <a:pt x="4860" y="14697"/>
                    <a:pt x="5400" y="14920"/>
                  </a:cubicBezTo>
                  <a:cubicBezTo>
                    <a:pt x="5940" y="14920"/>
                    <a:pt x="5940" y="14920"/>
                    <a:pt x="5940" y="15142"/>
                  </a:cubicBezTo>
                  <a:cubicBezTo>
                    <a:pt x="5940" y="15142"/>
                    <a:pt x="4860" y="15142"/>
                    <a:pt x="4860" y="15142"/>
                  </a:cubicBezTo>
                  <a:cubicBezTo>
                    <a:pt x="4860" y="15365"/>
                    <a:pt x="5940" y="15142"/>
                    <a:pt x="5940" y="15365"/>
                  </a:cubicBezTo>
                  <a:cubicBezTo>
                    <a:pt x="5940" y="15588"/>
                    <a:pt x="5400" y="15588"/>
                    <a:pt x="5940" y="15810"/>
                  </a:cubicBezTo>
                  <a:cubicBezTo>
                    <a:pt x="5940" y="15810"/>
                    <a:pt x="5940" y="15810"/>
                    <a:pt x="5940" y="15810"/>
                  </a:cubicBezTo>
                  <a:cubicBezTo>
                    <a:pt x="5940" y="15810"/>
                    <a:pt x="5940" y="16033"/>
                    <a:pt x="5940" y="16033"/>
                  </a:cubicBezTo>
                  <a:cubicBezTo>
                    <a:pt x="5940" y="16033"/>
                    <a:pt x="5940" y="16033"/>
                    <a:pt x="5940" y="16033"/>
                  </a:cubicBezTo>
                  <a:cubicBezTo>
                    <a:pt x="5940" y="16033"/>
                    <a:pt x="5940" y="16256"/>
                    <a:pt x="6480" y="16256"/>
                  </a:cubicBezTo>
                  <a:cubicBezTo>
                    <a:pt x="6480" y="16256"/>
                    <a:pt x="6480" y="16256"/>
                    <a:pt x="6480" y="16478"/>
                  </a:cubicBezTo>
                  <a:cubicBezTo>
                    <a:pt x="6480" y="16478"/>
                    <a:pt x="6480" y="16478"/>
                    <a:pt x="6480" y="16478"/>
                  </a:cubicBezTo>
                  <a:cubicBezTo>
                    <a:pt x="6480" y="16478"/>
                    <a:pt x="6480" y="16701"/>
                    <a:pt x="6480" y="16701"/>
                  </a:cubicBezTo>
                  <a:cubicBezTo>
                    <a:pt x="6480" y="16701"/>
                    <a:pt x="6480" y="16924"/>
                    <a:pt x="6480" y="16924"/>
                  </a:cubicBezTo>
                  <a:cubicBezTo>
                    <a:pt x="5940" y="17369"/>
                    <a:pt x="6480" y="17146"/>
                    <a:pt x="7020" y="17369"/>
                  </a:cubicBezTo>
                  <a:cubicBezTo>
                    <a:pt x="7020" y="17592"/>
                    <a:pt x="6480" y="17592"/>
                    <a:pt x="6480" y="17592"/>
                  </a:cubicBezTo>
                  <a:cubicBezTo>
                    <a:pt x="6480" y="17592"/>
                    <a:pt x="7020" y="17592"/>
                    <a:pt x="6480" y="17814"/>
                  </a:cubicBezTo>
                  <a:cubicBezTo>
                    <a:pt x="6480" y="17814"/>
                    <a:pt x="5940" y="17814"/>
                    <a:pt x="6480" y="18037"/>
                  </a:cubicBezTo>
                  <a:cubicBezTo>
                    <a:pt x="6480" y="18037"/>
                    <a:pt x="5940" y="18037"/>
                    <a:pt x="5940" y="18037"/>
                  </a:cubicBezTo>
                  <a:cubicBezTo>
                    <a:pt x="5940" y="18260"/>
                    <a:pt x="6480" y="18482"/>
                    <a:pt x="6480" y="18482"/>
                  </a:cubicBezTo>
                  <a:cubicBezTo>
                    <a:pt x="6480" y="18705"/>
                    <a:pt x="7020" y="18928"/>
                    <a:pt x="7560" y="18928"/>
                  </a:cubicBezTo>
                  <a:cubicBezTo>
                    <a:pt x="7560" y="18928"/>
                    <a:pt x="8100" y="18928"/>
                    <a:pt x="8100" y="18928"/>
                  </a:cubicBezTo>
                  <a:cubicBezTo>
                    <a:pt x="8640" y="18928"/>
                    <a:pt x="8640" y="19151"/>
                    <a:pt x="8640" y="19373"/>
                  </a:cubicBezTo>
                  <a:cubicBezTo>
                    <a:pt x="9180" y="19596"/>
                    <a:pt x="9180" y="19596"/>
                    <a:pt x="9720" y="19819"/>
                  </a:cubicBezTo>
                  <a:cubicBezTo>
                    <a:pt x="10260" y="19819"/>
                    <a:pt x="10800" y="19819"/>
                    <a:pt x="10800" y="19819"/>
                  </a:cubicBezTo>
                  <a:cubicBezTo>
                    <a:pt x="11880" y="19819"/>
                    <a:pt x="12420" y="19819"/>
                    <a:pt x="13500" y="20041"/>
                  </a:cubicBezTo>
                  <a:cubicBezTo>
                    <a:pt x="13500" y="20041"/>
                    <a:pt x="14040" y="20041"/>
                    <a:pt x="14580" y="20041"/>
                  </a:cubicBezTo>
                  <a:cubicBezTo>
                    <a:pt x="14580" y="19819"/>
                    <a:pt x="12960" y="19596"/>
                    <a:pt x="12420" y="19596"/>
                  </a:cubicBezTo>
                  <a:cubicBezTo>
                    <a:pt x="12960" y="19596"/>
                    <a:pt x="12960" y="19596"/>
                    <a:pt x="12960" y="19596"/>
                  </a:cubicBezTo>
                  <a:cubicBezTo>
                    <a:pt x="12960" y="19373"/>
                    <a:pt x="12420" y="19151"/>
                    <a:pt x="12420" y="19151"/>
                  </a:cubicBezTo>
                  <a:cubicBezTo>
                    <a:pt x="12420" y="19151"/>
                    <a:pt x="12420" y="18928"/>
                    <a:pt x="12420" y="18705"/>
                  </a:cubicBezTo>
                  <a:cubicBezTo>
                    <a:pt x="12420" y="18705"/>
                    <a:pt x="12960" y="18705"/>
                    <a:pt x="12960" y="18705"/>
                  </a:cubicBezTo>
                  <a:cubicBezTo>
                    <a:pt x="12960" y="18482"/>
                    <a:pt x="12420" y="18482"/>
                    <a:pt x="11880" y="18482"/>
                  </a:cubicBezTo>
                  <a:cubicBezTo>
                    <a:pt x="12420" y="18482"/>
                    <a:pt x="12420" y="18482"/>
                    <a:pt x="12420" y="18482"/>
                  </a:cubicBezTo>
                  <a:cubicBezTo>
                    <a:pt x="12420" y="18482"/>
                    <a:pt x="12420" y="18482"/>
                    <a:pt x="12420" y="18482"/>
                  </a:cubicBezTo>
                  <a:cubicBezTo>
                    <a:pt x="12420" y="18482"/>
                    <a:pt x="12960" y="18705"/>
                    <a:pt x="13500" y="18482"/>
                  </a:cubicBezTo>
                  <a:cubicBezTo>
                    <a:pt x="13500" y="18260"/>
                    <a:pt x="12960" y="18260"/>
                    <a:pt x="12960" y="18037"/>
                  </a:cubicBezTo>
                  <a:cubicBezTo>
                    <a:pt x="12960" y="17814"/>
                    <a:pt x="14040" y="17369"/>
                    <a:pt x="14580" y="17146"/>
                  </a:cubicBezTo>
                  <a:cubicBezTo>
                    <a:pt x="14580" y="17146"/>
                    <a:pt x="14040" y="17146"/>
                    <a:pt x="14040" y="17146"/>
                  </a:cubicBezTo>
                  <a:cubicBezTo>
                    <a:pt x="14580" y="17146"/>
                    <a:pt x="14580" y="16924"/>
                    <a:pt x="14580" y="16924"/>
                  </a:cubicBezTo>
                  <a:cubicBezTo>
                    <a:pt x="14580" y="16701"/>
                    <a:pt x="14040" y="16701"/>
                    <a:pt x="13500" y="16701"/>
                  </a:cubicBezTo>
                  <a:cubicBezTo>
                    <a:pt x="12960" y="16701"/>
                    <a:pt x="12420" y="16478"/>
                    <a:pt x="11880" y="16256"/>
                  </a:cubicBezTo>
                  <a:cubicBezTo>
                    <a:pt x="11340" y="16033"/>
                    <a:pt x="11340" y="15810"/>
                    <a:pt x="11340" y="15588"/>
                  </a:cubicBezTo>
                  <a:cubicBezTo>
                    <a:pt x="11880" y="15365"/>
                    <a:pt x="11880" y="15365"/>
                    <a:pt x="12420" y="15365"/>
                  </a:cubicBezTo>
                  <a:cubicBezTo>
                    <a:pt x="12420" y="15365"/>
                    <a:pt x="12420" y="15365"/>
                    <a:pt x="12420" y="15142"/>
                  </a:cubicBezTo>
                  <a:cubicBezTo>
                    <a:pt x="12420" y="15142"/>
                    <a:pt x="12960" y="15365"/>
                    <a:pt x="12960" y="15365"/>
                  </a:cubicBezTo>
                  <a:cubicBezTo>
                    <a:pt x="12960" y="15142"/>
                    <a:pt x="12960" y="15142"/>
                    <a:pt x="12960" y="15142"/>
                  </a:cubicBezTo>
                  <a:cubicBezTo>
                    <a:pt x="12960" y="15142"/>
                    <a:pt x="12960" y="15142"/>
                    <a:pt x="12960" y="14920"/>
                  </a:cubicBezTo>
                  <a:cubicBezTo>
                    <a:pt x="12960" y="14920"/>
                    <a:pt x="12960" y="14697"/>
                    <a:pt x="12960" y="14697"/>
                  </a:cubicBezTo>
                  <a:cubicBezTo>
                    <a:pt x="12960" y="14474"/>
                    <a:pt x="12960" y="14474"/>
                    <a:pt x="12960" y="14252"/>
                  </a:cubicBezTo>
                  <a:cubicBezTo>
                    <a:pt x="12960" y="14029"/>
                    <a:pt x="13500" y="14029"/>
                    <a:pt x="13500" y="14029"/>
                  </a:cubicBezTo>
                  <a:cubicBezTo>
                    <a:pt x="13500" y="13806"/>
                    <a:pt x="12420" y="13806"/>
                    <a:pt x="12960" y="13806"/>
                  </a:cubicBezTo>
                  <a:cubicBezTo>
                    <a:pt x="12960" y="13584"/>
                    <a:pt x="13500" y="13806"/>
                    <a:pt x="13500" y="13806"/>
                  </a:cubicBezTo>
                  <a:cubicBezTo>
                    <a:pt x="14580" y="14029"/>
                    <a:pt x="14040" y="13138"/>
                    <a:pt x="13500" y="13584"/>
                  </a:cubicBezTo>
                  <a:cubicBezTo>
                    <a:pt x="14040" y="13584"/>
                    <a:pt x="13500" y="13584"/>
                    <a:pt x="12960" y="13584"/>
                  </a:cubicBezTo>
                  <a:cubicBezTo>
                    <a:pt x="12960" y="13584"/>
                    <a:pt x="12960" y="13584"/>
                    <a:pt x="12960" y="13584"/>
                  </a:cubicBezTo>
                  <a:cubicBezTo>
                    <a:pt x="12420" y="13361"/>
                    <a:pt x="12420" y="13361"/>
                    <a:pt x="12420" y="13361"/>
                  </a:cubicBezTo>
                  <a:cubicBezTo>
                    <a:pt x="11880" y="13138"/>
                    <a:pt x="11880" y="12915"/>
                    <a:pt x="11340" y="12693"/>
                  </a:cubicBezTo>
                  <a:cubicBezTo>
                    <a:pt x="11340" y="12693"/>
                    <a:pt x="11340" y="12693"/>
                    <a:pt x="11340" y="12470"/>
                  </a:cubicBezTo>
                  <a:cubicBezTo>
                    <a:pt x="11880" y="12470"/>
                    <a:pt x="11880" y="12470"/>
                    <a:pt x="11880" y="12470"/>
                  </a:cubicBezTo>
                  <a:cubicBezTo>
                    <a:pt x="12420" y="12693"/>
                    <a:pt x="12960" y="12693"/>
                    <a:pt x="13500" y="12693"/>
                  </a:cubicBezTo>
                  <a:cubicBezTo>
                    <a:pt x="13500" y="12693"/>
                    <a:pt x="14580" y="12693"/>
                    <a:pt x="15120" y="12693"/>
                  </a:cubicBezTo>
                  <a:cubicBezTo>
                    <a:pt x="15120" y="12470"/>
                    <a:pt x="14580" y="12247"/>
                    <a:pt x="14580" y="12247"/>
                  </a:cubicBezTo>
                  <a:cubicBezTo>
                    <a:pt x="14580" y="12025"/>
                    <a:pt x="15120" y="11802"/>
                    <a:pt x="14580" y="11579"/>
                  </a:cubicBezTo>
                  <a:cubicBezTo>
                    <a:pt x="14580" y="11579"/>
                    <a:pt x="14580" y="11579"/>
                    <a:pt x="14580" y="11579"/>
                  </a:cubicBezTo>
                  <a:cubicBezTo>
                    <a:pt x="14580" y="11579"/>
                    <a:pt x="14040" y="11579"/>
                    <a:pt x="14040" y="11357"/>
                  </a:cubicBezTo>
                  <a:cubicBezTo>
                    <a:pt x="14040" y="11134"/>
                    <a:pt x="14040" y="11357"/>
                    <a:pt x="14580" y="11357"/>
                  </a:cubicBezTo>
                  <a:cubicBezTo>
                    <a:pt x="15660" y="11357"/>
                    <a:pt x="16740" y="11357"/>
                    <a:pt x="17820" y="11134"/>
                  </a:cubicBezTo>
                  <a:cubicBezTo>
                    <a:pt x="18360" y="11134"/>
                    <a:pt x="19440" y="11134"/>
                    <a:pt x="19980" y="10911"/>
                  </a:cubicBezTo>
                  <a:cubicBezTo>
                    <a:pt x="19980" y="10689"/>
                    <a:pt x="19980" y="10689"/>
                    <a:pt x="19980" y="10466"/>
                  </a:cubicBezTo>
                  <a:cubicBezTo>
                    <a:pt x="20520" y="10466"/>
                    <a:pt x="20520" y="10243"/>
                    <a:pt x="20520" y="10021"/>
                  </a:cubicBezTo>
                  <a:close/>
                </a:path>
              </a:pathLst>
            </a:custGeom>
            <a:solidFill>
              <a:srgbClr val="DEDEDE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1" name="Shape">
              <a:extLst>
                <a:ext uri="{FF2B5EF4-FFF2-40B4-BE49-F238E27FC236}">
                  <a16:creationId xmlns:a16="http://schemas.microsoft.com/office/drawing/2014/main" id="{90C85DD6-3F0D-4CEF-B6C3-56E99EBC3BC1}"/>
                </a:ext>
              </a:extLst>
            </p:cNvPr>
            <p:cNvSpPr/>
            <p:nvPr/>
          </p:nvSpPr>
          <p:spPr>
            <a:xfrm>
              <a:off x="3261556" y="3005675"/>
              <a:ext cx="216713" cy="247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extrusionOk="0">
                  <a:moveTo>
                    <a:pt x="21600" y="10931"/>
                  </a:moveTo>
                  <a:cubicBezTo>
                    <a:pt x="21600" y="10405"/>
                    <a:pt x="21600" y="10405"/>
                    <a:pt x="21600" y="9878"/>
                  </a:cubicBezTo>
                  <a:cubicBezTo>
                    <a:pt x="21600" y="10405"/>
                    <a:pt x="21600" y="10405"/>
                    <a:pt x="20925" y="10405"/>
                  </a:cubicBezTo>
                  <a:cubicBezTo>
                    <a:pt x="20925" y="10405"/>
                    <a:pt x="20250" y="10405"/>
                    <a:pt x="20250" y="10405"/>
                  </a:cubicBezTo>
                  <a:cubicBezTo>
                    <a:pt x="19575" y="10405"/>
                    <a:pt x="19575" y="10405"/>
                    <a:pt x="18900" y="10405"/>
                  </a:cubicBezTo>
                  <a:cubicBezTo>
                    <a:pt x="18900" y="10405"/>
                    <a:pt x="18900" y="10405"/>
                    <a:pt x="18225" y="10405"/>
                  </a:cubicBezTo>
                  <a:cubicBezTo>
                    <a:pt x="18225" y="10405"/>
                    <a:pt x="18900" y="9878"/>
                    <a:pt x="18225" y="9351"/>
                  </a:cubicBezTo>
                  <a:cubicBezTo>
                    <a:pt x="18225" y="8824"/>
                    <a:pt x="18225" y="8297"/>
                    <a:pt x="17550" y="7770"/>
                  </a:cubicBezTo>
                  <a:cubicBezTo>
                    <a:pt x="17550" y="7770"/>
                    <a:pt x="17550" y="7244"/>
                    <a:pt x="17550" y="6717"/>
                  </a:cubicBezTo>
                  <a:cubicBezTo>
                    <a:pt x="17550" y="6190"/>
                    <a:pt x="18225" y="5136"/>
                    <a:pt x="17550" y="4609"/>
                  </a:cubicBezTo>
                  <a:cubicBezTo>
                    <a:pt x="17550" y="4083"/>
                    <a:pt x="14850" y="5136"/>
                    <a:pt x="15525" y="4083"/>
                  </a:cubicBezTo>
                  <a:cubicBezTo>
                    <a:pt x="14850" y="4083"/>
                    <a:pt x="14175" y="4083"/>
                    <a:pt x="14175" y="4083"/>
                  </a:cubicBezTo>
                  <a:cubicBezTo>
                    <a:pt x="13500" y="4083"/>
                    <a:pt x="13500" y="4083"/>
                    <a:pt x="13500" y="4609"/>
                  </a:cubicBezTo>
                  <a:cubicBezTo>
                    <a:pt x="13500" y="4609"/>
                    <a:pt x="13500" y="5663"/>
                    <a:pt x="13500" y="5663"/>
                  </a:cubicBezTo>
                  <a:cubicBezTo>
                    <a:pt x="12825" y="5663"/>
                    <a:pt x="12150" y="5663"/>
                    <a:pt x="12150" y="5663"/>
                  </a:cubicBezTo>
                  <a:cubicBezTo>
                    <a:pt x="11475" y="5663"/>
                    <a:pt x="10800" y="6190"/>
                    <a:pt x="10125" y="5663"/>
                  </a:cubicBezTo>
                  <a:cubicBezTo>
                    <a:pt x="9450" y="5136"/>
                    <a:pt x="9450" y="4609"/>
                    <a:pt x="8775" y="4083"/>
                  </a:cubicBezTo>
                  <a:cubicBezTo>
                    <a:pt x="8775" y="3556"/>
                    <a:pt x="8775" y="2502"/>
                    <a:pt x="8100" y="2502"/>
                  </a:cubicBezTo>
                  <a:cubicBezTo>
                    <a:pt x="7425" y="1975"/>
                    <a:pt x="6075" y="2502"/>
                    <a:pt x="5400" y="2502"/>
                  </a:cubicBezTo>
                  <a:cubicBezTo>
                    <a:pt x="4725" y="1975"/>
                    <a:pt x="1350" y="1975"/>
                    <a:pt x="675" y="2502"/>
                  </a:cubicBezTo>
                  <a:cubicBezTo>
                    <a:pt x="675" y="3029"/>
                    <a:pt x="1350" y="3556"/>
                    <a:pt x="1350" y="3556"/>
                  </a:cubicBezTo>
                  <a:cubicBezTo>
                    <a:pt x="2025" y="4083"/>
                    <a:pt x="2025" y="4609"/>
                    <a:pt x="2025" y="5136"/>
                  </a:cubicBezTo>
                  <a:cubicBezTo>
                    <a:pt x="2700" y="6190"/>
                    <a:pt x="2700" y="6190"/>
                    <a:pt x="2025" y="7244"/>
                  </a:cubicBezTo>
                  <a:cubicBezTo>
                    <a:pt x="2025" y="7244"/>
                    <a:pt x="2025" y="7244"/>
                    <a:pt x="2025" y="6717"/>
                  </a:cubicBezTo>
                  <a:cubicBezTo>
                    <a:pt x="1350" y="7244"/>
                    <a:pt x="3375" y="9351"/>
                    <a:pt x="3375" y="10405"/>
                  </a:cubicBezTo>
                  <a:cubicBezTo>
                    <a:pt x="3375" y="10405"/>
                    <a:pt x="3375" y="11458"/>
                    <a:pt x="3375" y="11985"/>
                  </a:cubicBezTo>
                  <a:cubicBezTo>
                    <a:pt x="3375" y="12512"/>
                    <a:pt x="2700" y="12512"/>
                    <a:pt x="2025" y="13039"/>
                  </a:cubicBezTo>
                  <a:cubicBezTo>
                    <a:pt x="2025" y="13566"/>
                    <a:pt x="1350" y="14092"/>
                    <a:pt x="1350" y="14619"/>
                  </a:cubicBezTo>
                  <a:cubicBezTo>
                    <a:pt x="1350" y="15673"/>
                    <a:pt x="675" y="16200"/>
                    <a:pt x="675" y="17253"/>
                  </a:cubicBezTo>
                  <a:cubicBezTo>
                    <a:pt x="675" y="17253"/>
                    <a:pt x="0" y="17780"/>
                    <a:pt x="0" y="17780"/>
                  </a:cubicBezTo>
                  <a:cubicBezTo>
                    <a:pt x="0" y="18307"/>
                    <a:pt x="0" y="19361"/>
                    <a:pt x="0" y="19888"/>
                  </a:cubicBezTo>
                  <a:cubicBezTo>
                    <a:pt x="675" y="19888"/>
                    <a:pt x="675" y="19888"/>
                    <a:pt x="1350" y="19888"/>
                  </a:cubicBezTo>
                  <a:cubicBezTo>
                    <a:pt x="2025" y="19888"/>
                    <a:pt x="2025" y="19361"/>
                    <a:pt x="3375" y="19888"/>
                  </a:cubicBezTo>
                  <a:cubicBezTo>
                    <a:pt x="4050" y="20414"/>
                    <a:pt x="3375" y="20414"/>
                    <a:pt x="4725" y="20414"/>
                  </a:cubicBezTo>
                  <a:cubicBezTo>
                    <a:pt x="5400" y="20414"/>
                    <a:pt x="6075" y="20414"/>
                    <a:pt x="7425" y="20414"/>
                  </a:cubicBezTo>
                  <a:cubicBezTo>
                    <a:pt x="8100" y="20414"/>
                    <a:pt x="9450" y="20414"/>
                    <a:pt x="10125" y="20414"/>
                  </a:cubicBezTo>
                  <a:cubicBezTo>
                    <a:pt x="10800" y="20414"/>
                    <a:pt x="11475" y="20414"/>
                    <a:pt x="11475" y="20414"/>
                  </a:cubicBezTo>
                  <a:cubicBezTo>
                    <a:pt x="12150" y="20414"/>
                    <a:pt x="12150" y="20941"/>
                    <a:pt x="12150" y="20941"/>
                  </a:cubicBezTo>
                  <a:cubicBezTo>
                    <a:pt x="12825" y="20941"/>
                    <a:pt x="13500" y="20941"/>
                    <a:pt x="13500" y="20941"/>
                  </a:cubicBezTo>
                  <a:cubicBezTo>
                    <a:pt x="14175" y="20941"/>
                    <a:pt x="14850" y="20941"/>
                    <a:pt x="15525" y="21468"/>
                  </a:cubicBezTo>
                  <a:cubicBezTo>
                    <a:pt x="16875" y="21468"/>
                    <a:pt x="18900" y="20941"/>
                    <a:pt x="20250" y="20941"/>
                  </a:cubicBezTo>
                  <a:cubicBezTo>
                    <a:pt x="19575" y="20414"/>
                    <a:pt x="18900" y="19888"/>
                    <a:pt x="18225" y="19361"/>
                  </a:cubicBezTo>
                  <a:cubicBezTo>
                    <a:pt x="18225" y="18834"/>
                    <a:pt x="18225" y="18307"/>
                    <a:pt x="18225" y="17780"/>
                  </a:cubicBezTo>
                  <a:cubicBezTo>
                    <a:pt x="18225" y="16200"/>
                    <a:pt x="18225" y="15146"/>
                    <a:pt x="18225" y="13566"/>
                  </a:cubicBezTo>
                  <a:cubicBezTo>
                    <a:pt x="18900" y="13566"/>
                    <a:pt x="20250" y="13566"/>
                    <a:pt x="21600" y="13566"/>
                  </a:cubicBezTo>
                  <a:cubicBezTo>
                    <a:pt x="20925" y="12512"/>
                    <a:pt x="21600" y="11458"/>
                    <a:pt x="21600" y="10931"/>
                  </a:cubicBezTo>
                  <a:close/>
                  <a:moveTo>
                    <a:pt x="675" y="922"/>
                  </a:moveTo>
                  <a:cubicBezTo>
                    <a:pt x="675" y="1448"/>
                    <a:pt x="675" y="1975"/>
                    <a:pt x="675" y="1975"/>
                  </a:cubicBezTo>
                  <a:cubicBezTo>
                    <a:pt x="1350" y="2502"/>
                    <a:pt x="1350" y="1975"/>
                    <a:pt x="1350" y="1448"/>
                  </a:cubicBezTo>
                  <a:cubicBezTo>
                    <a:pt x="1350" y="1448"/>
                    <a:pt x="1350" y="922"/>
                    <a:pt x="1350" y="922"/>
                  </a:cubicBezTo>
                  <a:cubicBezTo>
                    <a:pt x="1350" y="395"/>
                    <a:pt x="2025" y="395"/>
                    <a:pt x="2025" y="395"/>
                  </a:cubicBezTo>
                  <a:cubicBezTo>
                    <a:pt x="2025" y="-132"/>
                    <a:pt x="1350" y="-132"/>
                    <a:pt x="675" y="395"/>
                  </a:cubicBezTo>
                  <a:cubicBezTo>
                    <a:pt x="675" y="395"/>
                    <a:pt x="0" y="922"/>
                    <a:pt x="675" y="922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2" name="Shape">
              <a:extLst>
                <a:ext uri="{FF2B5EF4-FFF2-40B4-BE49-F238E27FC236}">
                  <a16:creationId xmlns:a16="http://schemas.microsoft.com/office/drawing/2014/main" id="{503F219C-A4E5-4B91-9262-D4762325E227}"/>
                </a:ext>
              </a:extLst>
            </p:cNvPr>
            <p:cNvSpPr/>
            <p:nvPr/>
          </p:nvSpPr>
          <p:spPr>
            <a:xfrm>
              <a:off x="3091028" y="2157387"/>
              <a:ext cx="9474" cy="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0"/>
                    <a:pt x="0" y="0"/>
                    <a:pt x="0" y="21600"/>
                  </a:cubicBezTo>
                  <a:cubicBezTo>
                    <a:pt x="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Shape">
              <a:extLst>
                <a:ext uri="{FF2B5EF4-FFF2-40B4-BE49-F238E27FC236}">
                  <a16:creationId xmlns:a16="http://schemas.microsoft.com/office/drawing/2014/main" id="{5DB0271D-6306-4264-A37E-E35DB6BEFC2F}"/>
                </a:ext>
              </a:extLst>
            </p:cNvPr>
            <p:cNvSpPr/>
            <p:nvPr/>
          </p:nvSpPr>
          <p:spPr>
            <a:xfrm>
              <a:off x="2909843" y="2261581"/>
              <a:ext cx="353411" cy="322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378" extrusionOk="0">
                  <a:moveTo>
                    <a:pt x="21192" y="15600"/>
                  </a:moveTo>
                  <a:cubicBezTo>
                    <a:pt x="21192" y="15600"/>
                    <a:pt x="21192" y="15200"/>
                    <a:pt x="20785" y="15200"/>
                  </a:cubicBezTo>
                  <a:cubicBezTo>
                    <a:pt x="20785" y="14800"/>
                    <a:pt x="20377" y="14800"/>
                    <a:pt x="19970" y="14800"/>
                  </a:cubicBezTo>
                  <a:cubicBezTo>
                    <a:pt x="19970" y="14800"/>
                    <a:pt x="19970" y="14800"/>
                    <a:pt x="19562" y="14800"/>
                  </a:cubicBezTo>
                  <a:cubicBezTo>
                    <a:pt x="19562" y="14800"/>
                    <a:pt x="19562" y="14400"/>
                    <a:pt x="19155" y="14000"/>
                  </a:cubicBezTo>
                  <a:cubicBezTo>
                    <a:pt x="19155" y="13600"/>
                    <a:pt x="18747" y="13200"/>
                    <a:pt x="18747" y="12800"/>
                  </a:cubicBezTo>
                  <a:cubicBezTo>
                    <a:pt x="18747" y="12400"/>
                    <a:pt x="19155" y="12800"/>
                    <a:pt x="19155" y="12400"/>
                  </a:cubicBezTo>
                  <a:cubicBezTo>
                    <a:pt x="19155" y="12400"/>
                    <a:pt x="19155" y="12000"/>
                    <a:pt x="19155" y="11600"/>
                  </a:cubicBezTo>
                  <a:cubicBezTo>
                    <a:pt x="19155" y="10800"/>
                    <a:pt x="19155" y="10000"/>
                    <a:pt x="19155" y="9200"/>
                  </a:cubicBezTo>
                  <a:cubicBezTo>
                    <a:pt x="19155" y="9200"/>
                    <a:pt x="18747" y="8800"/>
                    <a:pt x="18747" y="8400"/>
                  </a:cubicBezTo>
                  <a:cubicBezTo>
                    <a:pt x="18747" y="8000"/>
                    <a:pt x="18747" y="8400"/>
                    <a:pt x="18747" y="8000"/>
                  </a:cubicBezTo>
                  <a:cubicBezTo>
                    <a:pt x="18747" y="8000"/>
                    <a:pt x="18747" y="8000"/>
                    <a:pt x="18747" y="7600"/>
                  </a:cubicBezTo>
                  <a:cubicBezTo>
                    <a:pt x="18747" y="7200"/>
                    <a:pt x="18340" y="6800"/>
                    <a:pt x="18340" y="6400"/>
                  </a:cubicBezTo>
                  <a:cubicBezTo>
                    <a:pt x="18340" y="6000"/>
                    <a:pt x="18340" y="6000"/>
                    <a:pt x="17932" y="5600"/>
                  </a:cubicBezTo>
                  <a:cubicBezTo>
                    <a:pt x="17932" y="5600"/>
                    <a:pt x="17932" y="5600"/>
                    <a:pt x="17525" y="5200"/>
                  </a:cubicBezTo>
                  <a:cubicBezTo>
                    <a:pt x="17525" y="5200"/>
                    <a:pt x="17525" y="4800"/>
                    <a:pt x="17525" y="4800"/>
                  </a:cubicBezTo>
                  <a:cubicBezTo>
                    <a:pt x="17525" y="4400"/>
                    <a:pt x="17117" y="4400"/>
                    <a:pt x="17117" y="4000"/>
                  </a:cubicBezTo>
                  <a:cubicBezTo>
                    <a:pt x="16709" y="3600"/>
                    <a:pt x="16709" y="3600"/>
                    <a:pt x="17117" y="3200"/>
                  </a:cubicBezTo>
                  <a:cubicBezTo>
                    <a:pt x="17117" y="3200"/>
                    <a:pt x="17525" y="2800"/>
                    <a:pt x="17525" y="2800"/>
                  </a:cubicBezTo>
                  <a:cubicBezTo>
                    <a:pt x="17525" y="2400"/>
                    <a:pt x="17525" y="1600"/>
                    <a:pt x="17525" y="1200"/>
                  </a:cubicBezTo>
                  <a:cubicBezTo>
                    <a:pt x="17525" y="1200"/>
                    <a:pt x="17525" y="800"/>
                    <a:pt x="17525" y="800"/>
                  </a:cubicBezTo>
                  <a:cubicBezTo>
                    <a:pt x="17525" y="800"/>
                    <a:pt x="17525" y="400"/>
                    <a:pt x="17525" y="400"/>
                  </a:cubicBezTo>
                  <a:cubicBezTo>
                    <a:pt x="17525" y="400"/>
                    <a:pt x="18340" y="0"/>
                    <a:pt x="17932" y="0"/>
                  </a:cubicBezTo>
                  <a:cubicBezTo>
                    <a:pt x="17525" y="0"/>
                    <a:pt x="17525" y="0"/>
                    <a:pt x="17117" y="0"/>
                  </a:cubicBezTo>
                  <a:cubicBezTo>
                    <a:pt x="17117" y="0"/>
                    <a:pt x="16709" y="0"/>
                    <a:pt x="16709" y="0"/>
                  </a:cubicBezTo>
                  <a:cubicBezTo>
                    <a:pt x="16709" y="0"/>
                    <a:pt x="16709" y="0"/>
                    <a:pt x="16709" y="0"/>
                  </a:cubicBezTo>
                  <a:cubicBezTo>
                    <a:pt x="16302" y="0"/>
                    <a:pt x="16302" y="0"/>
                    <a:pt x="15894" y="0"/>
                  </a:cubicBezTo>
                  <a:cubicBezTo>
                    <a:pt x="15894" y="0"/>
                    <a:pt x="15894" y="0"/>
                    <a:pt x="15894" y="0"/>
                  </a:cubicBezTo>
                  <a:cubicBezTo>
                    <a:pt x="15487" y="0"/>
                    <a:pt x="15487" y="0"/>
                    <a:pt x="15487" y="0"/>
                  </a:cubicBezTo>
                  <a:cubicBezTo>
                    <a:pt x="15079" y="400"/>
                    <a:pt x="14672" y="400"/>
                    <a:pt x="14264" y="0"/>
                  </a:cubicBezTo>
                  <a:cubicBezTo>
                    <a:pt x="13857" y="0"/>
                    <a:pt x="13449" y="0"/>
                    <a:pt x="13042" y="0"/>
                  </a:cubicBezTo>
                  <a:cubicBezTo>
                    <a:pt x="12634" y="0"/>
                    <a:pt x="12634" y="0"/>
                    <a:pt x="12226" y="0"/>
                  </a:cubicBezTo>
                  <a:cubicBezTo>
                    <a:pt x="12226" y="400"/>
                    <a:pt x="11819" y="400"/>
                    <a:pt x="11819" y="400"/>
                  </a:cubicBezTo>
                  <a:cubicBezTo>
                    <a:pt x="11411" y="400"/>
                    <a:pt x="10596" y="400"/>
                    <a:pt x="10189" y="400"/>
                  </a:cubicBezTo>
                  <a:cubicBezTo>
                    <a:pt x="10189" y="800"/>
                    <a:pt x="9781" y="800"/>
                    <a:pt x="9781" y="800"/>
                  </a:cubicBezTo>
                  <a:cubicBezTo>
                    <a:pt x="9374" y="1200"/>
                    <a:pt x="9374" y="1200"/>
                    <a:pt x="9374" y="1200"/>
                  </a:cubicBezTo>
                  <a:cubicBezTo>
                    <a:pt x="8966" y="1200"/>
                    <a:pt x="8966" y="1200"/>
                    <a:pt x="8966" y="1200"/>
                  </a:cubicBezTo>
                  <a:cubicBezTo>
                    <a:pt x="8558" y="1200"/>
                    <a:pt x="8558" y="1600"/>
                    <a:pt x="8151" y="1600"/>
                  </a:cubicBezTo>
                  <a:cubicBezTo>
                    <a:pt x="8151" y="1600"/>
                    <a:pt x="7336" y="2400"/>
                    <a:pt x="6928" y="2400"/>
                  </a:cubicBezTo>
                  <a:cubicBezTo>
                    <a:pt x="6928" y="2400"/>
                    <a:pt x="7336" y="2400"/>
                    <a:pt x="7336" y="2400"/>
                  </a:cubicBezTo>
                  <a:cubicBezTo>
                    <a:pt x="7336" y="2800"/>
                    <a:pt x="7336" y="2800"/>
                    <a:pt x="7336" y="2800"/>
                  </a:cubicBezTo>
                  <a:cubicBezTo>
                    <a:pt x="7336" y="3200"/>
                    <a:pt x="7336" y="3200"/>
                    <a:pt x="7336" y="3600"/>
                  </a:cubicBezTo>
                  <a:cubicBezTo>
                    <a:pt x="7336" y="4000"/>
                    <a:pt x="7336" y="4400"/>
                    <a:pt x="7743" y="4800"/>
                  </a:cubicBezTo>
                  <a:cubicBezTo>
                    <a:pt x="7743" y="5200"/>
                    <a:pt x="7743" y="5200"/>
                    <a:pt x="7743" y="5200"/>
                  </a:cubicBezTo>
                  <a:cubicBezTo>
                    <a:pt x="8151" y="5600"/>
                    <a:pt x="8151" y="5200"/>
                    <a:pt x="7743" y="5600"/>
                  </a:cubicBezTo>
                  <a:cubicBezTo>
                    <a:pt x="7743" y="6000"/>
                    <a:pt x="7743" y="6000"/>
                    <a:pt x="7336" y="6000"/>
                  </a:cubicBezTo>
                  <a:cubicBezTo>
                    <a:pt x="7336" y="6000"/>
                    <a:pt x="6521" y="5600"/>
                    <a:pt x="6113" y="6000"/>
                  </a:cubicBezTo>
                  <a:cubicBezTo>
                    <a:pt x="6113" y="6000"/>
                    <a:pt x="6113" y="6000"/>
                    <a:pt x="6113" y="6000"/>
                  </a:cubicBezTo>
                  <a:cubicBezTo>
                    <a:pt x="5706" y="6000"/>
                    <a:pt x="5706" y="6000"/>
                    <a:pt x="5706" y="6400"/>
                  </a:cubicBezTo>
                  <a:cubicBezTo>
                    <a:pt x="5298" y="6400"/>
                    <a:pt x="4891" y="6400"/>
                    <a:pt x="5298" y="6800"/>
                  </a:cubicBezTo>
                  <a:cubicBezTo>
                    <a:pt x="5298" y="6800"/>
                    <a:pt x="5298" y="6800"/>
                    <a:pt x="5298" y="7200"/>
                  </a:cubicBezTo>
                  <a:cubicBezTo>
                    <a:pt x="5298" y="7200"/>
                    <a:pt x="4891" y="7200"/>
                    <a:pt x="4891" y="7200"/>
                  </a:cubicBezTo>
                  <a:cubicBezTo>
                    <a:pt x="4483" y="7200"/>
                    <a:pt x="4075" y="7600"/>
                    <a:pt x="4075" y="7600"/>
                  </a:cubicBezTo>
                  <a:cubicBezTo>
                    <a:pt x="3668" y="8000"/>
                    <a:pt x="3668" y="8400"/>
                    <a:pt x="3260" y="8400"/>
                  </a:cubicBezTo>
                  <a:cubicBezTo>
                    <a:pt x="2853" y="8400"/>
                    <a:pt x="2853" y="8400"/>
                    <a:pt x="2445" y="8400"/>
                  </a:cubicBezTo>
                  <a:cubicBezTo>
                    <a:pt x="2445" y="8400"/>
                    <a:pt x="2445" y="8400"/>
                    <a:pt x="2445" y="8400"/>
                  </a:cubicBezTo>
                  <a:cubicBezTo>
                    <a:pt x="2445" y="8400"/>
                    <a:pt x="2445" y="8800"/>
                    <a:pt x="2445" y="8800"/>
                  </a:cubicBezTo>
                  <a:cubicBezTo>
                    <a:pt x="2038" y="8800"/>
                    <a:pt x="2038" y="8800"/>
                    <a:pt x="1630" y="8800"/>
                  </a:cubicBezTo>
                  <a:cubicBezTo>
                    <a:pt x="1223" y="8800"/>
                    <a:pt x="815" y="9200"/>
                    <a:pt x="408" y="9600"/>
                  </a:cubicBezTo>
                  <a:cubicBezTo>
                    <a:pt x="0" y="9600"/>
                    <a:pt x="0" y="9600"/>
                    <a:pt x="0" y="10000"/>
                  </a:cubicBezTo>
                  <a:cubicBezTo>
                    <a:pt x="0" y="10400"/>
                    <a:pt x="0" y="11200"/>
                    <a:pt x="0" y="11600"/>
                  </a:cubicBezTo>
                  <a:cubicBezTo>
                    <a:pt x="0" y="11600"/>
                    <a:pt x="408" y="12000"/>
                    <a:pt x="815" y="12000"/>
                  </a:cubicBezTo>
                  <a:cubicBezTo>
                    <a:pt x="1223" y="12800"/>
                    <a:pt x="2038" y="13200"/>
                    <a:pt x="2853" y="13600"/>
                  </a:cubicBezTo>
                  <a:cubicBezTo>
                    <a:pt x="4483" y="14800"/>
                    <a:pt x="6113" y="16000"/>
                    <a:pt x="8151" y="17600"/>
                  </a:cubicBezTo>
                  <a:cubicBezTo>
                    <a:pt x="8558" y="18000"/>
                    <a:pt x="9374" y="18400"/>
                    <a:pt x="9781" y="18800"/>
                  </a:cubicBezTo>
                  <a:cubicBezTo>
                    <a:pt x="9781" y="18800"/>
                    <a:pt x="9781" y="18800"/>
                    <a:pt x="9781" y="18800"/>
                  </a:cubicBezTo>
                  <a:cubicBezTo>
                    <a:pt x="10189" y="18800"/>
                    <a:pt x="9781" y="19200"/>
                    <a:pt x="10189" y="19200"/>
                  </a:cubicBezTo>
                  <a:cubicBezTo>
                    <a:pt x="10189" y="19200"/>
                    <a:pt x="10189" y="19600"/>
                    <a:pt x="10596" y="19600"/>
                  </a:cubicBezTo>
                  <a:cubicBezTo>
                    <a:pt x="10596" y="19600"/>
                    <a:pt x="10596" y="19600"/>
                    <a:pt x="10596" y="20000"/>
                  </a:cubicBezTo>
                  <a:cubicBezTo>
                    <a:pt x="11004" y="20000"/>
                    <a:pt x="11004" y="20000"/>
                    <a:pt x="11004" y="20000"/>
                  </a:cubicBezTo>
                  <a:cubicBezTo>
                    <a:pt x="11411" y="20000"/>
                    <a:pt x="11819" y="20400"/>
                    <a:pt x="12226" y="20400"/>
                  </a:cubicBezTo>
                  <a:cubicBezTo>
                    <a:pt x="12226" y="20800"/>
                    <a:pt x="11819" y="21200"/>
                    <a:pt x="12226" y="21200"/>
                  </a:cubicBezTo>
                  <a:cubicBezTo>
                    <a:pt x="12226" y="21600"/>
                    <a:pt x="12634" y="21200"/>
                    <a:pt x="13042" y="21200"/>
                  </a:cubicBezTo>
                  <a:cubicBezTo>
                    <a:pt x="13449" y="21200"/>
                    <a:pt x="14264" y="21200"/>
                    <a:pt x="15079" y="20800"/>
                  </a:cubicBezTo>
                  <a:cubicBezTo>
                    <a:pt x="15894" y="20400"/>
                    <a:pt x="16302" y="19600"/>
                    <a:pt x="17117" y="19200"/>
                  </a:cubicBezTo>
                  <a:cubicBezTo>
                    <a:pt x="18340" y="18400"/>
                    <a:pt x="19155" y="17600"/>
                    <a:pt x="19970" y="16800"/>
                  </a:cubicBezTo>
                  <a:cubicBezTo>
                    <a:pt x="20377" y="16800"/>
                    <a:pt x="21600" y="16000"/>
                    <a:pt x="21192" y="156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Shape">
              <a:extLst>
                <a:ext uri="{FF2B5EF4-FFF2-40B4-BE49-F238E27FC236}">
                  <a16:creationId xmlns:a16="http://schemas.microsoft.com/office/drawing/2014/main" id="{6B48C51E-D1D8-4A9E-AED1-3F0B21F5E211}"/>
                </a:ext>
              </a:extLst>
            </p:cNvPr>
            <p:cNvSpPr/>
            <p:nvPr/>
          </p:nvSpPr>
          <p:spPr>
            <a:xfrm>
              <a:off x="3383529" y="2158974"/>
              <a:ext cx="27238" cy="5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4400"/>
                  </a:moveTo>
                  <a:cubicBezTo>
                    <a:pt x="21600" y="12000"/>
                    <a:pt x="21600" y="12000"/>
                    <a:pt x="16200" y="12000"/>
                  </a:cubicBezTo>
                  <a:cubicBezTo>
                    <a:pt x="16200" y="9600"/>
                    <a:pt x="16200" y="9600"/>
                    <a:pt x="16200" y="7200"/>
                  </a:cubicBezTo>
                  <a:cubicBezTo>
                    <a:pt x="16200" y="4800"/>
                    <a:pt x="16200" y="4800"/>
                    <a:pt x="10800" y="2400"/>
                  </a:cubicBezTo>
                  <a:cubicBezTo>
                    <a:pt x="10800" y="2400"/>
                    <a:pt x="10800" y="2400"/>
                    <a:pt x="10800" y="2400"/>
                  </a:cubicBezTo>
                  <a:cubicBezTo>
                    <a:pt x="5400" y="2400"/>
                    <a:pt x="5400" y="2400"/>
                    <a:pt x="5400" y="2400"/>
                  </a:cubicBezTo>
                  <a:cubicBezTo>
                    <a:pt x="10800" y="2400"/>
                    <a:pt x="0" y="2400"/>
                    <a:pt x="5400" y="0"/>
                  </a:cubicBezTo>
                  <a:cubicBezTo>
                    <a:pt x="0" y="0"/>
                    <a:pt x="0" y="2400"/>
                    <a:pt x="0" y="4800"/>
                  </a:cubicBezTo>
                  <a:cubicBezTo>
                    <a:pt x="0" y="4800"/>
                    <a:pt x="0" y="4800"/>
                    <a:pt x="0" y="4800"/>
                  </a:cubicBezTo>
                  <a:cubicBezTo>
                    <a:pt x="0" y="4800"/>
                    <a:pt x="0" y="4800"/>
                    <a:pt x="0" y="7200"/>
                  </a:cubicBezTo>
                  <a:cubicBezTo>
                    <a:pt x="0" y="7200"/>
                    <a:pt x="0" y="7200"/>
                    <a:pt x="0" y="7200"/>
                  </a:cubicBezTo>
                  <a:cubicBezTo>
                    <a:pt x="5400" y="7200"/>
                    <a:pt x="0" y="9600"/>
                    <a:pt x="0" y="12000"/>
                  </a:cubicBezTo>
                  <a:cubicBezTo>
                    <a:pt x="0" y="12000"/>
                    <a:pt x="0" y="14400"/>
                    <a:pt x="0" y="14400"/>
                  </a:cubicBezTo>
                  <a:cubicBezTo>
                    <a:pt x="0" y="14400"/>
                    <a:pt x="0" y="16800"/>
                    <a:pt x="0" y="16800"/>
                  </a:cubicBezTo>
                  <a:cubicBezTo>
                    <a:pt x="0" y="16800"/>
                    <a:pt x="0" y="16800"/>
                    <a:pt x="0" y="16800"/>
                  </a:cubicBezTo>
                  <a:cubicBezTo>
                    <a:pt x="0" y="16800"/>
                    <a:pt x="5400" y="19200"/>
                    <a:pt x="5400" y="19200"/>
                  </a:cubicBezTo>
                  <a:cubicBezTo>
                    <a:pt x="10800" y="19200"/>
                    <a:pt x="10800" y="21600"/>
                    <a:pt x="10800" y="21600"/>
                  </a:cubicBezTo>
                  <a:cubicBezTo>
                    <a:pt x="16200" y="21600"/>
                    <a:pt x="16200" y="19200"/>
                    <a:pt x="10800" y="19200"/>
                  </a:cubicBezTo>
                  <a:cubicBezTo>
                    <a:pt x="16200" y="19200"/>
                    <a:pt x="16200" y="19200"/>
                    <a:pt x="16200" y="19200"/>
                  </a:cubicBezTo>
                  <a:cubicBezTo>
                    <a:pt x="16200" y="19200"/>
                    <a:pt x="16200" y="19200"/>
                    <a:pt x="16200" y="16800"/>
                  </a:cubicBezTo>
                  <a:cubicBezTo>
                    <a:pt x="21600" y="16800"/>
                    <a:pt x="21600" y="14400"/>
                    <a:pt x="21600" y="14400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Shape">
              <a:extLst>
                <a:ext uri="{FF2B5EF4-FFF2-40B4-BE49-F238E27FC236}">
                  <a16:creationId xmlns:a16="http://schemas.microsoft.com/office/drawing/2014/main" id="{137A501C-ACA2-48B8-B914-58B4ECC86819}"/>
                </a:ext>
              </a:extLst>
            </p:cNvPr>
            <p:cNvSpPr/>
            <p:nvPr/>
          </p:nvSpPr>
          <p:spPr>
            <a:xfrm>
              <a:off x="4081034" y="2230904"/>
              <a:ext cx="229739" cy="169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086"/>
                  </a:moveTo>
                  <a:cubicBezTo>
                    <a:pt x="20965" y="2314"/>
                    <a:pt x="20329" y="3086"/>
                    <a:pt x="19694" y="3086"/>
                  </a:cubicBezTo>
                  <a:cubicBezTo>
                    <a:pt x="19694" y="3086"/>
                    <a:pt x="19694" y="2314"/>
                    <a:pt x="19059" y="2314"/>
                  </a:cubicBezTo>
                  <a:cubicBezTo>
                    <a:pt x="19059" y="2314"/>
                    <a:pt x="18424" y="3086"/>
                    <a:pt x="18424" y="3086"/>
                  </a:cubicBezTo>
                  <a:cubicBezTo>
                    <a:pt x="18424" y="3086"/>
                    <a:pt x="18424" y="3086"/>
                    <a:pt x="18424" y="3086"/>
                  </a:cubicBezTo>
                  <a:cubicBezTo>
                    <a:pt x="17788" y="3857"/>
                    <a:pt x="17788" y="3857"/>
                    <a:pt x="17788" y="3857"/>
                  </a:cubicBezTo>
                  <a:cubicBezTo>
                    <a:pt x="17153" y="3857"/>
                    <a:pt x="17153" y="4629"/>
                    <a:pt x="16518" y="4629"/>
                  </a:cubicBezTo>
                  <a:cubicBezTo>
                    <a:pt x="15882" y="3857"/>
                    <a:pt x="15882" y="3086"/>
                    <a:pt x="15882" y="2314"/>
                  </a:cubicBezTo>
                  <a:cubicBezTo>
                    <a:pt x="15882" y="1543"/>
                    <a:pt x="15882" y="1543"/>
                    <a:pt x="15882" y="1543"/>
                  </a:cubicBezTo>
                  <a:cubicBezTo>
                    <a:pt x="15882" y="1543"/>
                    <a:pt x="15882" y="1543"/>
                    <a:pt x="15882" y="1543"/>
                  </a:cubicBezTo>
                  <a:cubicBezTo>
                    <a:pt x="15247" y="1543"/>
                    <a:pt x="15882" y="1543"/>
                    <a:pt x="15247" y="1543"/>
                  </a:cubicBezTo>
                  <a:cubicBezTo>
                    <a:pt x="15247" y="771"/>
                    <a:pt x="15247" y="0"/>
                    <a:pt x="14612" y="0"/>
                  </a:cubicBezTo>
                  <a:cubicBezTo>
                    <a:pt x="13976" y="771"/>
                    <a:pt x="13976" y="1543"/>
                    <a:pt x="13976" y="1543"/>
                  </a:cubicBezTo>
                  <a:cubicBezTo>
                    <a:pt x="13976" y="2314"/>
                    <a:pt x="13976" y="2314"/>
                    <a:pt x="13976" y="2314"/>
                  </a:cubicBezTo>
                  <a:cubicBezTo>
                    <a:pt x="13976" y="2314"/>
                    <a:pt x="13341" y="2314"/>
                    <a:pt x="13341" y="2314"/>
                  </a:cubicBezTo>
                  <a:cubicBezTo>
                    <a:pt x="12706" y="2314"/>
                    <a:pt x="13341" y="2314"/>
                    <a:pt x="12706" y="3086"/>
                  </a:cubicBezTo>
                  <a:cubicBezTo>
                    <a:pt x="12706" y="3857"/>
                    <a:pt x="12706" y="3086"/>
                    <a:pt x="12071" y="3086"/>
                  </a:cubicBezTo>
                  <a:cubicBezTo>
                    <a:pt x="11435" y="3086"/>
                    <a:pt x="11435" y="3857"/>
                    <a:pt x="10800" y="3857"/>
                  </a:cubicBezTo>
                  <a:cubicBezTo>
                    <a:pt x="10165" y="3857"/>
                    <a:pt x="10165" y="3086"/>
                    <a:pt x="10165" y="3086"/>
                  </a:cubicBezTo>
                  <a:cubicBezTo>
                    <a:pt x="9529" y="3086"/>
                    <a:pt x="9529" y="3086"/>
                    <a:pt x="8894" y="3086"/>
                  </a:cubicBezTo>
                  <a:cubicBezTo>
                    <a:pt x="8894" y="3086"/>
                    <a:pt x="7624" y="2314"/>
                    <a:pt x="6988" y="2314"/>
                  </a:cubicBezTo>
                  <a:cubicBezTo>
                    <a:pt x="6988" y="2314"/>
                    <a:pt x="6988" y="3086"/>
                    <a:pt x="6988" y="3086"/>
                  </a:cubicBezTo>
                  <a:cubicBezTo>
                    <a:pt x="6988" y="3086"/>
                    <a:pt x="6988" y="3086"/>
                    <a:pt x="6988" y="3086"/>
                  </a:cubicBezTo>
                  <a:cubicBezTo>
                    <a:pt x="6988" y="3086"/>
                    <a:pt x="6353" y="3086"/>
                    <a:pt x="6353" y="3086"/>
                  </a:cubicBezTo>
                  <a:cubicBezTo>
                    <a:pt x="5082" y="3086"/>
                    <a:pt x="5718" y="4629"/>
                    <a:pt x="5718" y="5400"/>
                  </a:cubicBezTo>
                  <a:cubicBezTo>
                    <a:pt x="5718" y="5400"/>
                    <a:pt x="5082" y="6171"/>
                    <a:pt x="5082" y="6171"/>
                  </a:cubicBezTo>
                  <a:cubicBezTo>
                    <a:pt x="4447" y="6171"/>
                    <a:pt x="3812" y="6171"/>
                    <a:pt x="3812" y="6171"/>
                  </a:cubicBezTo>
                  <a:cubicBezTo>
                    <a:pt x="3812" y="6171"/>
                    <a:pt x="3812" y="6943"/>
                    <a:pt x="3812" y="6943"/>
                  </a:cubicBezTo>
                  <a:cubicBezTo>
                    <a:pt x="3176" y="7714"/>
                    <a:pt x="3176" y="7714"/>
                    <a:pt x="2541" y="7714"/>
                  </a:cubicBezTo>
                  <a:cubicBezTo>
                    <a:pt x="2541" y="7714"/>
                    <a:pt x="1906" y="7714"/>
                    <a:pt x="1906" y="7714"/>
                  </a:cubicBezTo>
                  <a:cubicBezTo>
                    <a:pt x="1906" y="6943"/>
                    <a:pt x="1271" y="6943"/>
                    <a:pt x="1271" y="6943"/>
                  </a:cubicBezTo>
                  <a:cubicBezTo>
                    <a:pt x="1271" y="6943"/>
                    <a:pt x="1271" y="6943"/>
                    <a:pt x="635" y="6943"/>
                  </a:cubicBezTo>
                  <a:cubicBezTo>
                    <a:pt x="635" y="6943"/>
                    <a:pt x="635" y="7714"/>
                    <a:pt x="635" y="7714"/>
                  </a:cubicBezTo>
                  <a:cubicBezTo>
                    <a:pt x="635" y="7714"/>
                    <a:pt x="635" y="8486"/>
                    <a:pt x="635" y="8486"/>
                  </a:cubicBezTo>
                  <a:cubicBezTo>
                    <a:pt x="635" y="9257"/>
                    <a:pt x="0" y="9257"/>
                    <a:pt x="635" y="10029"/>
                  </a:cubicBezTo>
                  <a:cubicBezTo>
                    <a:pt x="0" y="10029"/>
                    <a:pt x="0" y="10800"/>
                    <a:pt x="0" y="10800"/>
                  </a:cubicBezTo>
                  <a:cubicBezTo>
                    <a:pt x="0" y="11571"/>
                    <a:pt x="0" y="11571"/>
                    <a:pt x="635" y="11571"/>
                  </a:cubicBezTo>
                  <a:cubicBezTo>
                    <a:pt x="635" y="11571"/>
                    <a:pt x="635" y="11571"/>
                    <a:pt x="635" y="11571"/>
                  </a:cubicBezTo>
                  <a:cubicBezTo>
                    <a:pt x="635" y="12343"/>
                    <a:pt x="635" y="12343"/>
                    <a:pt x="635" y="12343"/>
                  </a:cubicBezTo>
                  <a:cubicBezTo>
                    <a:pt x="635" y="13114"/>
                    <a:pt x="635" y="13114"/>
                    <a:pt x="635" y="13114"/>
                  </a:cubicBezTo>
                  <a:cubicBezTo>
                    <a:pt x="635" y="13886"/>
                    <a:pt x="635" y="14657"/>
                    <a:pt x="1271" y="15429"/>
                  </a:cubicBezTo>
                  <a:cubicBezTo>
                    <a:pt x="1271" y="16200"/>
                    <a:pt x="1271" y="16200"/>
                    <a:pt x="1906" y="16200"/>
                  </a:cubicBezTo>
                  <a:cubicBezTo>
                    <a:pt x="1906" y="16971"/>
                    <a:pt x="2541" y="16200"/>
                    <a:pt x="3176" y="16971"/>
                  </a:cubicBezTo>
                  <a:cubicBezTo>
                    <a:pt x="3176" y="18514"/>
                    <a:pt x="1906" y="19286"/>
                    <a:pt x="1906" y="20057"/>
                  </a:cubicBezTo>
                  <a:cubicBezTo>
                    <a:pt x="3176" y="20057"/>
                    <a:pt x="4447" y="20829"/>
                    <a:pt x="5718" y="20829"/>
                  </a:cubicBezTo>
                  <a:cubicBezTo>
                    <a:pt x="6353" y="20829"/>
                    <a:pt x="6988" y="21600"/>
                    <a:pt x="6988" y="21600"/>
                  </a:cubicBezTo>
                  <a:cubicBezTo>
                    <a:pt x="7624" y="20829"/>
                    <a:pt x="8259" y="20829"/>
                    <a:pt x="8894" y="20829"/>
                  </a:cubicBezTo>
                  <a:cubicBezTo>
                    <a:pt x="8894" y="20829"/>
                    <a:pt x="10165" y="20829"/>
                    <a:pt x="10165" y="20057"/>
                  </a:cubicBezTo>
                  <a:cubicBezTo>
                    <a:pt x="10800" y="20057"/>
                    <a:pt x="10165" y="19286"/>
                    <a:pt x="10165" y="18514"/>
                  </a:cubicBezTo>
                  <a:cubicBezTo>
                    <a:pt x="10165" y="17743"/>
                    <a:pt x="10165" y="16971"/>
                    <a:pt x="10800" y="16971"/>
                  </a:cubicBezTo>
                  <a:cubicBezTo>
                    <a:pt x="11435" y="16971"/>
                    <a:pt x="12071" y="16971"/>
                    <a:pt x="12706" y="16971"/>
                  </a:cubicBezTo>
                  <a:cubicBezTo>
                    <a:pt x="12071" y="16200"/>
                    <a:pt x="12706" y="16200"/>
                    <a:pt x="12706" y="15429"/>
                  </a:cubicBezTo>
                  <a:cubicBezTo>
                    <a:pt x="13341" y="15429"/>
                    <a:pt x="13976" y="16200"/>
                    <a:pt x="14612" y="16200"/>
                  </a:cubicBezTo>
                  <a:cubicBezTo>
                    <a:pt x="14612" y="15429"/>
                    <a:pt x="14612" y="15429"/>
                    <a:pt x="14612" y="14657"/>
                  </a:cubicBezTo>
                  <a:cubicBezTo>
                    <a:pt x="14612" y="13886"/>
                    <a:pt x="14612" y="13886"/>
                    <a:pt x="14612" y="13886"/>
                  </a:cubicBezTo>
                  <a:cubicBezTo>
                    <a:pt x="14612" y="13886"/>
                    <a:pt x="14612" y="13114"/>
                    <a:pt x="14612" y="13114"/>
                  </a:cubicBezTo>
                  <a:cubicBezTo>
                    <a:pt x="14612" y="12343"/>
                    <a:pt x="15247" y="13114"/>
                    <a:pt x="15882" y="12343"/>
                  </a:cubicBezTo>
                  <a:cubicBezTo>
                    <a:pt x="15882" y="11571"/>
                    <a:pt x="14612" y="10800"/>
                    <a:pt x="15247" y="10800"/>
                  </a:cubicBezTo>
                  <a:cubicBezTo>
                    <a:pt x="15247" y="10029"/>
                    <a:pt x="15882" y="10800"/>
                    <a:pt x="16518" y="10800"/>
                  </a:cubicBezTo>
                  <a:cubicBezTo>
                    <a:pt x="17153" y="10029"/>
                    <a:pt x="16518" y="10029"/>
                    <a:pt x="16518" y="10029"/>
                  </a:cubicBezTo>
                  <a:cubicBezTo>
                    <a:pt x="16518" y="9257"/>
                    <a:pt x="16518" y="10029"/>
                    <a:pt x="16518" y="9257"/>
                  </a:cubicBezTo>
                  <a:cubicBezTo>
                    <a:pt x="16518" y="8486"/>
                    <a:pt x="17153" y="8486"/>
                    <a:pt x="17153" y="7714"/>
                  </a:cubicBezTo>
                  <a:cubicBezTo>
                    <a:pt x="17153" y="6943"/>
                    <a:pt x="15882" y="6171"/>
                    <a:pt x="16518" y="5400"/>
                  </a:cubicBezTo>
                  <a:cubicBezTo>
                    <a:pt x="16518" y="5400"/>
                    <a:pt x="17153" y="5400"/>
                    <a:pt x="17153" y="4629"/>
                  </a:cubicBezTo>
                  <a:cubicBezTo>
                    <a:pt x="17788" y="4629"/>
                    <a:pt x="17153" y="4629"/>
                    <a:pt x="17788" y="4629"/>
                  </a:cubicBezTo>
                  <a:cubicBezTo>
                    <a:pt x="19059" y="3857"/>
                    <a:pt x="20329" y="4629"/>
                    <a:pt x="20965" y="3857"/>
                  </a:cubicBezTo>
                  <a:cubicBezTo>
                    <a:pt x="20965" y="3857"/>
                    <a:pt x="20965" y="3086"/>
                    <a:pt x="20965" y="3086"/>
                  </a:cubicBezTo>
                  <a:cubicBezTo>
                    <a:pt x="20965" y="3086"/>
                    <a:pt x="20965" y="3086"/>
                    <a:pt x="21600" y="3086"/>
                  </a:cubicBezTo>
                  <a:close/>
                </a:path>
              </a:pathLst>
            </a:custGeom>
            <a:solidFill>
              <a:srgbClr val="DCDEE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647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>
            <a:extLst>
              <a:ext uri="{FF2B5EF4-FFF2-40B4-BE49-F238E27FC236}">
                <a16:creationId xmlns:a16="http://schemas.microsoft.com/office/drawing/2014/main" id="{37C2FB4D-13DB-42E0-AEAE-8D089968426B}"/>
              </a:ext>
            </a:extLst>
          </p:cNvPr>
          <p:cNvGrpSpPr/>
          <p:nvPr/>
        </p:nvGrpSpPr>
        <p:grpSpPr>
          <a:xfrm>
            <a:off x="518162" y="537058"/>
            <a:ext cx="4202120" cy="3292470"/>
            <a:chOff x="0" y="0"/>
            <a:chExt cx="13004800" cy="10189599"/>
          </a:xfrm>
          <a:solidFill>
            <a:srgbClr val="EDEDED"/>
          </a:solidFill>
        </p:grpSpPr>
        <p:sp>
          <p:nvSpPr>
            <p:cNvPr id="5" name="Shape">
              <a:extLst>
                <a:ext uri="{FF2B5EF4-FFF2-40B4-BE49-F238E27FC236}">
                  <a16:creationId xmlns:a16="http://schemas.microsoft.com/office/drawing/2014/main" id="{6D340531-11C7-41C8-BDCA-C78CD702DD8E}"/>
                </a:ext>
              </a:extLst>
            </p:cNvPr>
            <p:cNvSpPr/>
            <p:nvPr/>
          </p:nvSpPr>
          <p:spPr>
            <a:xfrm>
              <a:off x="7025136" y="6484550"/>
              <a:ext cx="2702609" cy="1802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72" y="0"/>
                  </a:moveTo>
                  <a:cubicBezTo>
                    <a:pt x="13402" y="0"/>
                    <a:pt x="13533" y="0"/>
                    <a:pt x="13663" y="0"/>
                  </a:cubicBezTo>
                  <a:cubicBezTo>
                    <a:pt x="13663" y="195"/>
                    <a:pt x="13663" y="195"/>
                    <a:pt x="13793" y="0"/>
                  </a:cubicBezTo>
                  <a:cubicBezTo>
                    <a:pt x="13923" y="0"/>
                    <a:pt x="13923" y="0"/>
                    <a:pt x="14053" y="0"/>
                  </a:cubicBezTo>
                  <a:cubicBezTo>
                    <a:pt x="14183" y="195"/>
                    <a:pt x="14313" y="389"/>
                    <a:pt x="14313" y="584"/>
                  </a:cubicBezTo>
                  <a:cubicBezTo>
                    <a:pt x="14313" y="584"/>
                    <a:pt x="14313" y="778"/>
                    <a:pt x="14313" y="973"/>
                  </a:cubicBezTo>
                  <a:cubicBezTo>
                    <a:pt x="14313" y="973"/>
                    <a:pt x="14313" y="973"/>
                    <a:pt x="14313" y="1168"/>
                  </a:cubicBezTo>
                  <a:cubicBezTo>
                    <a:pt x="14443" y="1168"/>
                    <a:pt x="14443" y="1362"/>
                    <a:pt x="14573" y="1362"/>
                  </a:cubicBezTo>
                  <a:cubicBezTo>
                    <a:pt x="14573" y="1362"/>
                    <a:pt x="14573" y="1362"/>
                    <a:pt x="14573" y="1362"/>
                  </a:cubicBezTo>
                  <a:cubicBezTo>
                    <a:pt x="14573" y="1362"/>
                    <a:pt x="14704" y="1362"/>
                    <a:pt x="14704" y="1557"/>
                  </a:cubicBezTo>
                  <a:cubicBezTo>
                    <a:pt x="14834" y="1946"/>
                    <a:pt x="14573" y="1751"/>
                    <a:pt x="14443" y="1946"/>
                  </a:cubicBezTo>
                  <a:cubicBezTo>
                    <a:pt x="14313" y="1946"/>
                    <a:pt x="14313" y="1946"/>
                    <a:pt x="14443" y="2141"/>
                  </a:cubicBezTo>
                  <a:cubicBezTo>
                    <a:pt x="14443" y="2141"/>
                    <a:pt x="14443" y="2335"/>
                    <a:pt x="14443" y="2335"/>
                  </a:cubicBezTo>
                  <a:cubicBezTo>
                    <a:pt x="14573" y="2530"/>
                    <a:pt x="14443" y="2919"/>
                    <a:pt x="14573" y="2724"/>
                  </a:cubicBezTo>
                  <a:cubicBezTo>
                    <a:pt x="14573" y="2919"/>
                    <a:pt x="14573" y="3114"/>
                    <a:pt x="14443" y="3114"/>
                  </a:cubicBezTo>
                  <a:cubicBezTo>
                    <a:pt x="14443" y="3114"/>
                    <a:pt x="14573" y="3308"/>
                    <a:pt x="14573" y="3308"/>
                  </a:cubicBezTo>
                  <a:cubicBezTo>
                    <a:pt x="14573" y="3308"/>
                    <a:pt x="14573" y="3114"/>
                    <a:pt x="14704" y="3114"/>
                  </a:cubicBezTo>
                  <a:cubicBezTo>
                    <a:pt x="14704" y="3114"/>
                    <a:pt x="14834" y="3114"/>
                    <a:pt x="14834" y="3308"/>
                  </a:cubicBezTo>
                  <a:cubicBezTo>
                    <a:pt x="14834" y="3308"/>
                    <a:pt x="14964" y="3114"/>
                    <a:pt x="14964" y="3308"/>
                  </a:cubicBezTo>
                  <a:cubicBezTo>
                    <a:pt x="14964" y="3308"/>
                    <a:pt x="14964" y="3308"/>
                    <a:pt x="15094" y="3308"/>
                  </a:cubicBezTo>
                  <a:cubicBezTo>
                    <a:pt x="15094" y="3503"/>
                    <a:pt x="15354" y="3308"/>
                    <a:pt x="15484" y="3308"/>
                  </a:cubicBezTo>
                  <a:cubicBezTo>
                    <a:pt x="15614" y="3308"/>
                    <a:pt x="15484" y="3503"/>
                    <a:pt x="15614" y="3697"/>
                  </a:cubicBezTo>
                  <a:cubicBezTo>
                    <a:pt x="15614" y="3697"/>
                    <a:pt x="15614" y="3697"/>
                    <a:pt x="15745" y="3697"/>
                  </a:cubicBezTo>
                  <a:cubicBezTo>
                    <a:pt x="15745" y="3697"/>
                    <a:pt x="15875" y="3697"/>
                    <a:pt x="15875" y="3697"/>
                  </a:cubicBezTo>
                  <a:cubicBezTo>
                    <a:pt x="15875" y="3892"/>
                    <a:pt x="15875" y="3892"/>
                    <a:pt x="15875" y="3892"/>
                  </a:cubicBezTo>
                  <a:cubicBezTo>
                    <a:pt x="15745" y="3892"/>
                    <a:pt x="15745" y="3892"/>
                    <a:pt x="15745" y="4086"/>
                  </a:cubicBezTo>
                  <a:cubicBezTo>
                    <a:pt x="15745" y="4086"/>
                    <a:pt x="15745" y="4086"/>
                    <a:pt x="15745" y="4086"/>
                  </a:cubicBezTo>
                  <a:cubicBezTo>
                    <a:pt x="15745" y="4086"/>
                    <a:pt x="15875" y="4086"/>
                    <a:pt x="15875" y="4086"/>
                  </a:cubicBezTo>
                  <a:cubicBezTo>
                    <a:pt x="15875" y="4281"/>
                    <a:pt x="15875" y="4281"/>
                    <a:pt x="15875" y="4281"/>
                  </a:cubicBezTo>
                  <a:cubicBezTo>
                    <a:pt x="15875" y="4476"/>
                    <a:pt x="15875" y="4476"/>
                    <a:pt x="15875" y="4476"/>
                  </a:cubicBezTo>
                  <a:cubicBezTo>
                    <a:pt x="15875" y="4476"/>
                    <a:pt x="16005" y="4476"/>
                    <a:pt x="16005" y="4476"/>
                  </a:cubicBezTo>
                  <a:cubicBezTo>
                    <a:pt x="16005" y="4670"/>
                    <a:pt x="16005" y="4670"/>
                    <a:pt x="16005" y="4865"/>
                  </a:cubicBezTo>
                  <a:cubicBezTo>
                    <a:pt x="15875" y="4865"/>
                    <a:pt x="15875" y="5254"/>
                    <a:pt x="16005" y="5449"/>
                  </a:cubicBezTo>
                  <a:cubicBezTo>
                    <a:pt x="16005" y="5449"/>
                    <a:pt x="16135" y="5449"/>
                    <a:pt x="16135" y="5449"/>
                  </a:cubicBezTo>
                  <a:cubicBezTo>
                    <a:pt x="16135" y="5449"/>
                    <a:pt x="16135" y="5643"/>
                    <a:pt x="16135" y="5643"/>
                  </a:cubicBezTo>
                  <a:cubicBezTo>
                    <a:pt x="16135" y="5643"/>
                    <a:pt x="16265" y="5838"/>
                    <a:pt x="16265" y="5643"/>
                  </a:cubicBezTo>
                  <a:cubicBezTo>
                    <a:pt x="16395" y="5643"/>
                    <a:pt x="16395" y="5449"/>
                    <a:pt x="16395" y="5449"/>
                  </a:cubicBezTo>
                  <a:cubicBezTo>
                    <a:pt x="16525" y="5449"/>
                    <a:pt x="16655" y="5449"/>
                    <a:pt x="16786" y="5449"/>
                  </a:cubicBezTo>
                  <a:cubicBezTo>
                    <a:pt x="16916" y="5643"/>
                    <a:pt x="16916" y="5838"/>
                    <a:pt x="17046" y="5838"/>
                  </a:cubicBezTo>
                  <a:cubicBezTo>
                    <a:pt x="17046" y="6032"/>
                    <a:pt x="17046" y="5838"/>
                    <a:pt x="17176" y="5838"/>
                  </a:cubicBezTo>
                  <a:cubicBezTo>
                    <a:pt x="17306" y="5838"/>
                    <a:pt x="17176" y="6032"/>
                    <a:pt x="17306" y="6032"/>
                  </a:cubicBezTo>
                  <a:cubicBezTo>
                    <a:pt x="17436" y="6227"/>
                    <a:pt x="17436" y="6032"/>
                    <a:pt x="17436" y="6032"/>
                  </a:cubicBezTo>
                  <a:cubicBezTo>
                    <a:pt x="17566" y="6032"/>
                    <a:pt x="17566" y="5838"/>
                    <a:pt x="17696" y="5838"/>
                  </a:cubicBezTo>
                  <a:cubicBezTo>
                    <a:pt x="17827" y="5643"/>
                    <a:pt x="17957" y="5643"/>
                    <a:pt x="18087" y="5643"/>
                  </a:cubicBezTo>
                  <a:cubicBezTo>
                    <a:pt x="18217" y="5643"/>
                    <a:pt x="18217" y="5449"/>
                    <a:pt x="18347" y="5449"/>
                  </a:cubicBezTo>
                  <a:cubicBezTo>
                    <a:pt x="18347" y="5449"/>
                    <a:pt x="18347" y="5643"/>
                    <a:pt x="18477" y="5838"/>
                  </a:cubicBezTo>
                  <a:cubicBezTo>
                    <a:pt x="18477" y="5838"/>
                    <a:pt x="18607" y="5838"/>
                    <a:pt x="18607" y="5838"/>
                  </a:cubicBezTo>
                  <a:cubicBezTo>
                    <a:pt x="18607" y="5838"/>
                    <a:pt x="18607" y="6032"/>
                    <a:pt x="18607" y="6032"/>
                  </a:cubicBezTo>
                  <a:cubicBezTo>
                    <a:pt x="18607" y="6227"/>
                    <a:pt x="18607" y="6422"/>
                    <a:pt x="18737" y="6422"/>
                  </a:cubicBezTo>
                  <a:cubicBezTo>
                    <a:pt x="18867" y="6616"/>
                    <a:pt x="18998" y="6616"/>
                    <a:pt x="18998" y="7005"/>
                  </a:cubicBezTo>
                  <a:cubicBezTo>
                    <a:pt x="19128" y="6811"/>
                    <a:pt x="19258" y="7005"/>
                    <a:pt x="19258" y="6811"/>
                  </a:cubicBezTo>
                  <a:cubicBezTo>
                    <a:pt x="19258" y="6811"/>
                    <a:pt x="19128" y="6422"/>
                    <a:pt x="19388" y="6616"/>
                  </a:cubicBezTo>
                  <a:cubicBezTo>
                    <a:pt x="19518" y="6616"/>
                    <a:pt x="19518" y="6811"/>
                    <a:pt x="19518" y="6811"/>
                  </a:cubicBezTo>
                  <a:cubicBezTo>
                    <a:pt x="19648" y="6811"/>
                    <a:pt x="19778" y="6811"/>
                    <a:pt x="19908" y="6811"/>
                  </a:cubicBezTo>
                  <a:cubicBezTo>
                    <a:pt x="19908" y="7005"/>
                    <a:pt x="19908" y="7005"/>
                    <a:pt x="20039" y="7005"/>
                  </a:cubicBezTo>
                  <a:cubicBezTo>
                    <a:pt x="20039" y="7200"/>
                    <a:pt x="20169" y="7200"/>
                    <a:pt x="20299" y="7200"/>
                  </a:cubicBezTo>
                  <a:cubicBezTo>
                    <a:pt x="20299" y="7200"/>
                    <a:pt x="20429" y="7005"/>
                    <a:pt x="20429" y="7005"/>
                  </a:cubicBezTo>
                  <a:cubicBezTo>
                    <a:pt x="20559" y="7200"/>
                    <a:pt x="20559" y="7395"/>
                    <a:pt x="20559" y="7395"/>
                  </a:cubicBezTo>
                  <a:cubicBezTo>
                    <a:pt x="20689" y="7395"/>
                    <a:pt x="20689" y="7395"/>
                    <a:pt x="20819" y="7395"/>
                  </a:cubicBezTo>
                  <a:cubicBezTo>
                    <a:pt x="20949" y="7395"/>
                    <a:pt x="20949" y="7589"/>
                    <a:pt x="20949" y="7784"/>
                  </a:cubicBezTo>
                  <a:cubicBezTo>
                    <a:pt x="21080" y="7784"/>
                    <a:pt x="21080" y="7978"/>
                    <a:pt x="21210" y="7978"/>
                  </a:cubicBezTo>
                  <a:cubicBezTo>
                    <a:pt x="21340" y="7978"/>
                    <a:pt x="21340" y="7784"/>
                    <a:pt x="21470" y="7784"/>
                  </a:cubicBezTo>
                  <a:cubicBezTo>
                    <a:pt x="21470" y="7784"/>
                    <a:pt x="21600" y="7784"/>
                    <a:pt x="21600" y="7978"/>
                  </a:cubicBezTo>
                  <a:cubicBezTo>
                    <a:pt x="21600" y="7978"/>
                    <a:pt x="21470" y="7978"/>
                    <a:pt x="21470" y="7978"/>
                  </a:cubicBezTo>
                  <a:cubicBezTo>
                    <a:pt x="21470" y="8173"/>
                    <a:pt x="21470" y="8173"/>
                    <a:pt x="21600" y="8173"/>
                  </a:cubicBezTo>
                  <a:cubicBezTo>
                    <a:pt x="21600" y="8368"/>
                    <a:pt x="21600" y="8562"/>
                    <a:pt x="21600" y="8757"/>
                  </a:cubicBezTo>
                  <a:cubicBezTo>
                    <a:pt x="21600" y="8951"/>
                    <a:pt x="21470" y="8951"/>
                    <a:pt x="21470" y="9146"/>
                  </a:cubicBezTo>
                  <a:cubicBezTo>
                    <a:pt x="21340" y="9146"/>
                    <a:pt x="21340" y="9341"/>
                    <a:pt x="21340" y="9341"/>
                  </a:cubicBezTo>
                  <a:cubicBezTo>
                    <a:pt x="21340" y="9341"/>
                    <a:pt x="21080" y="9341"/>
                    <a:pt x="21080" y="9341"/>
                  </a:cubicBezTo>
                  <a:cubicBezTo>
                    <a:pt x="21080" y="9535"/>
                    <a:pt x="21080" y="9730"/>
                    <a:pt x="21210" y="9730"/>
                  </a:cubicBezTo>
                  <a:cubicBezTo>
                    <a:pt x="21210" y="9730"/>
                    <a:pt x="21340" y="9730"/>
                    <a:pt x="21340" y="9730"/>
                  </a:cubicBezTo>
                  <a:cubicBezTo>
                    <a:pt x="21340" y="9730"/>
                    <a:pt x="21340" y="9924"/>
                    <a:pt x="21340" y="9924"/>
                  </a:cubicBezTo>
                  <a:cubicBezTo>
                    <a:pt x="21470" y="9924"/>
                    <a:pt x="21470" y="9730"/>
                    <a:pt x="21470" y="9924"/>
                  </a:cubicBezTo>
                  <a:cubicBezTo>
                    <a:pt x="21470" y="10119"/>
                    <a:pt x="21340" y="9924"/>
                    <a:pt x="21340" y="9924"/>
                  </a:cubicBezTo>
                  <a:cubicBezTo>
                    <a:pt x="21080" y="9924"/>
                    <a:pt x="21080" y="10314"/>
                    <a:pt x="20949" y="10508"/>
                  </a:cubicBezTo>
                  <a:cubicBezTo>
                    <a:pt x="21080" y="10508"/>
                    <a:pt x="21210" y="10508"/>
                    <a:pt x="21210" y="10508"/>
                  </a:cubicBezTo>
                  <a:cubicBezTo>
                    <a:pt x="21340" y="10703"/>
                    <a:pt x="21210" y="10703"/>
                    <a:pt x="21210" y="10897"/>
                  </a:cubicBezTo>
                  <a:cubicBezTo>
                    <a:pt x="21340" y="10897"/>
                    <a:pt x="21340" y="10897"/>
                    <a:pt x="21340" y="11092"/>
                  </a:cubicBezTo>
                  <a:cubicBezTo>
                    <a:pt x="21340" y="11286"/>
                    <a:pt x="21340" y="11286"/>
                    <a:pt x="21210" y="11286"/>
                  </a:cubicBezTo>
                  <a:cubicBezTo>
                    <a:pt x="21340" y="11481"/>
                    <a:pt x="21470" y="11286"/>
                    <a:pt x="21340" y="11676"/>
                  </a:cubicBezTo>
                  <a:cubicBezTo>
                    <a:pt x="21340" y="11676"/>
                    <a:pt x="21340" y="11870"/>
                    <a:pt x="21210" y="11870"/>
                  </a:cubicBezTo>
                  <a:cubicBezTo>
                    <a:pt x="21210" y="11870"/>
                    <a:pt x="21340" y="12065"/>
                    <a:pt x="21210" y="12065"/>
                  </a:cubicBezTo>
                  <a:cubicBezTo>
                    <a:pt x="21210" y="12065"/>
                    <a:pt x="21210" y="12065"/>
                    <a:pt x="21210" y="12065"/>
                  </a:cubicBezTo>
                  <a:cubicBezTo>
                    <a:pt x="21210" y="12065"/>
                    <a:pt x="21210" y="12065"/>
                    <a:pt x="21210" y="12065"/>
                  </a:cubicBezTo>
                  <a:cubicBezTo>
                    <a:pt x="21210" y="12065"/>
                    <a:pt x="21210" y="12259"/>
                    <a:pt x="21210" y="12259"/>
                  </a:cubicBezTo>
                  <a:cubicBezTo>
                    <a:pt x="21210" y="12259"/>
                    <a:pt x="21210" y="12649"/>
                    <a:pt x="21210" y="12649"/>
                  </a:cubicBezTo>
                  <a:cubicBezTo>
                    <a:pt x="21080" y="12649"/>
                    <a:pt x="20949" y="12649"/>
                    <a:pt x="20949" y="12649"/>
                  </a:cubicBezTo>
                  <a:cubicBezTo>
                    <a:pt x="20819" y="12649"/>
                    <a:pt x="20819" y="12649"/>
                    <a:pt x="20689" y="12649"/>
                  </a:cubicBezTo>
                  <a:cubicBezTo>
                    <a:pt x="20559" y="12649"/>
                    <a:pt x="20429" y="12649"/>
                    <a:pt x="20299" y="12454"/>
                  </a:cubicBezTo>
                  <a:cubicBezTo>
                    <a:pt x="19908" y="12454"/>
                    <a:pt x="20039" y="12843"/>
                    <a:pt x="19908" y="13038"/>
                  </a:cubicBezTo>
                  <a:cubicBezTo>
                    <a:pt x="19908" y="13038"/>
                    <a:pt x="19908" y="13038"/>
                    <a:pt x="19778" y="13038"/>
                  </a:cubicBezTo>
                  <a:cubicBezTo>
                    <a:pt x="19778" y="13038"/>
                    <a:pt x="19648" y="13232"/>
                    <a:pt x="19518" y="13232"/>
                  </a:cubicBezTo>
                  <a:cubicBezTo>
                    <a:pt x="19388" y="13232"/>
                    <a:pt x="19388" y="13427"/>
                    <a:pt x="19388" y="13816"/>
                  </a:cubicBezTo>
                  <a:cubicBezTo>
                    <a:pt x="19388" y="13816"/>
                    <a:pt x="19258" y="14011"/>
                    <a:pt x="19258" y="14011"/>
                  </a:cubicBezTo>
                  <a:cubicBezTo>
                    <a:pt x="19388" y="14205"/>
                    <a:pt x="19388" y="14011"/>
                    <a:pt x="19388" y="14205"/>
                  </a:cubicBezTo>
                  <a:cubicBezTo>
                    <a:pt x="19388" y="14205"/>
                    <a:pt x="19388" y="14205"/>
                    <a:pt x="19258" y="14205"/>
                  </a:cubicBezTo>
                  <a:cubicBezTo>
                    <a:pt x="19258" y="14400"/>
                    <a:pt x="19258" y="14400"/>
                    <a:pt x="19258" y="14400"/>
                  </a:cubicBezTo>
                  <a:cubicBezTo>
                    <a:pt x="19258" y="14595"/>
                    <a:pt x="19258" y="14595"/>
                    <a:pt x="19128" y="14789"/>
                  </a:cubicBezTo>
                  <a:cubicBezTo>
                    <a:pt x="19388" y="14400"/>
                    <a:pt x="18737" y="14595"/>
                    <a:pt x="18737" y="14595"/>
                  </a:cubicBezTo>
                  <a:cubicBezTo>
                    <a:pt x="18607" y="14595"/>
                    <a:pt x="18607" y="14595"/>
                    <a:pt x="18477" y="14789"/>
                  </a:cubicBezTo>
                  <a:cubicBezTo>
                    <a:pt x="18347" y="14789"/>
                    <a:pt x="18347" y="14984"/>
                    <a:pt x="18217" y="15178"/>
                  </a:cubicBezTo>
                  <a:cubicBezTo>
                    <a:pt x="18217" y="14789"/>
                    <a:pt x="17696" y="15373"/>
                    <a:pt x="17696" y="15373"/>
                  </a:cubicBezTo>
                  <a:cubicBezTo>
                    <a:pt x="17696" y="15373"/>
                    <a:pt x="17566" y="15762"/>
                    <a:pt x="17566" y="15762"/>
                  </a:cubicBezTo>
                  <a:cubicBezTo>
                    <a:pt x="17566" y="15762"/>
                    <a:pt x="17566" y="15762"/>
                    <a:pt x="17566" y="15762"/>
                  </a:cubicBezTo>
                  <a:cubicBezTo>
                    <a:pt x="17566" y="15373"/>
                    <a:pt x="17566" y="15373"/>
                    <a:pt x="17306" y="15373"/>
                  </a:cubicBezTo>
                  <a:cubicBezTo>
                    <a:pt x="17176" y="15568"/>
                    <a:pt x="17046" y="15568"/>
                    <a:pt x="16916" y="15762"/>
                  </a:cubicBezTo>
                  <a:cubicBezTo>
                    <a:pt x="16916" y="15762"/>
                    <a:pt x="16916" y="15762"/>
                    <a:pt x="16916" y="15762"/>
                  </a:cubicBezTo>
                  <a:cubicBezTo>
                    <a:pt x="16916" y="15762"/>
                    <a:pt x="16916" y="15762"/>
                    <a:pt x="16916" y="15762"/>
                  </a:cubicBezTo>
                  <a:cubicBezTo>
                    <a:pt x="16916" y="15568"/>
                    <a:pt x="16786" y="15762"/>
                    <a:pt x="16655" y="15762"/>
                  </a:cubicBezTo>
                  <a:cubicBezTo>
                    <a:pt x="16525" y="15762"/>
                    <a:pt x="16395" y="15957"/>
                    <a:pt x="16265" y="15957"/>
                  </a:cubicBezTo>
                  <a:cubicBezTo>
                    <a:pt x="16135" y="16346"/>
                    <a:pt x="15875" y="16541"/>
                    <a:pt x="15745" y="16735"/>
                  </a:cubicBezTo>
                  <a:cubicBezTo>
                    <a:pt x="15614" y="16930"/>
                    <a:pt x="15484" y="17124"/>
                    <a:pt x="15484" y="17124"/>
                  </a:cubicBezTo>
                  <a:cubicBezTo>
                    <a:pt x="15484" y="17124"/>
                    <a:pt x="15484" y="17124"/>
                    <a:pt x="15614" y="16930"/>
                  </a:cubicBezTo>
                  <a:cubicBezTo>
                    <a:pt x="15745" y="16930"/>
                    <a:pt x="15875" y="16735"/>
                    <a:pt x="15875" y="16541"/>
                  </a:cubicBezTo>
                  <a:cubicBezTo>
                    <a:pt x="15745" y="16735"/>
                    <a:pt x="15745" y="16346"/>
                    <a:pt x="15745" y="16346"/>
                  </a:cubicBezTo>
                  <a:cubicBezTo>
                    <a:pt x="15745" y="16346"/>
                    <a:pt x="15614" y="16151"/>
                    <a:pt x="15614" y="16151"/>
                  </a:cubicBezTo>
                  <a:cubicBezTo>
                    <a:pt x="15614" y="16151"/>
                    <a:pt x="15745" y="16346"/>
                    <a:pt x="15745" y="16346"/>
                  </a:cubicBezTo>
                  <a:cubicBezTo>
                    <a:pt x="15745" y="16346"/>
                    <a:pt x="15614" y="16541"/>
                    <a:pt x="15614" y="16541"/>
                  </a:cubicBezTo>
                  <a:cubicBezTo>
                    <a:pt x="15484" y="16735"/>
                    <a:pt x="15354" y="16930"/>
                    <a:pt x="15354" y="16735"/>
                  </a:cubicBezTo>
                  <a:cubicBezTo>
                    <a:pt x="15224" y="16930"/>
                    <a:pt x="15224" y="16930"/>
                    <a:pt x="15224" y="17319"/>
                  </a:cubicBezTo>
                  <a:cubicBezTo>
                    <a:pt x="15224" y="17514"/>
                    <a:pt x="15354" y="17514"/>
                    <a:pt x="15354" y="17708"/>
                  </a:cubicBezTo>
                  <a:cubicBezTo>
                    <a:pt x="15484" y="18097"/>
                    <a:pt x="15614" y="18486"/>
                    <a:pt x="15745" y="18681"/>
                  </a:cubicBezTo>
                  <a:cubicBezTo>
                    <a:pt x="15745" y="18876"/>
                    <a:pt x="15875" y="19070"/>
                    <a:pt x="16005" y="19070"/>
                  </a:cubicBezTo>
                  <a:cubicBezTo>
                    <a:pt x="16135" y="19265"/>
                    <a:pt x="16265" y="19265"/>
                    <a:pt x="16395" y="19070"/>
                  </a:cubicBezTo>
                  <a:cubicBezTo>
                    <a:pt x="16395" y="19070"/>
                    <a:pt x="16395" y="18876"/>
                    <a:pt x="16395" y="18876"/>
                  </a:cubicBezTo>
                  <a:cubicBezTo>
                    <a:pt x="16525" y="18681"/>
                    <a:pt x="16395" y="18876"/>
                    <a:pt x="16525" y="18876"/>
                  </a:cubicBezTo>
                  <a:cubicBezTo>
                    <a:pt x="16525" y="18876"/>
                    <a:pt x="16525" y="19070"/>
                    <a:pt x="16655" y="19070"/>
                  </a:cubicBezTo>
                  <a:cubicBezTo>
                    <a:pt x="16655" y="19070"/>
                    <a:pt x="16655" y="18876"/>
                    <a:pt x="16786" y="18876"/>
                  </a:cubicBezTo>
                  <a:cubicBezTo>
                    <a:pt x="16786" y="18876"/>
                    <a:pt x="17046" y="18681"/>
                    <a:pt x="17046" y="18876"/>
                  </a:cubicBezTo>
                  <a:cubicBezTo>
                    <a:pt x="17046" y="18876"/>
                    <a:pt x="17176" y="18876"/>
                    <a:pt x="17176" y="18876"/>
                  </a:cubicBezTo>
                  <a:cubicBezTo>
                    <a:pt x="17306" y="18876"/>
                    <a:pt x="17306" y="18876"/>
                    <a:pt x="17306" y="18876"/>
                  </a:cubicBezTo>
                  <a:cubicBezTo>
                    <a:pt x="17306" y="18876"/>
                    <a:pt x="17306" y="18876"/>
                    <a:pt x="17306" y="18876"/>
                  </a:cubicBezTo>
                  <a:cubicBezTo>
                    <a:pt x="17436" y="18876"/>
                    <a:pt x="17436" y="19070"/>
                    <a:pt x="17436" y="19070"/>
                  </a:cubicBezTo>
                  <a:cubicBezTo>
                    <a:pt x="17436" y="19265"/>
                    <a:pt x="17306" y="19070"/>
                    <a:pt x="17306" y="19070"/>
                  </a:cubicBezTo>
                  <a:cubicBezTo>
                    <a:pt x="17176" y="19070"/>
                    <a:pt x="17176" y="19265"/>
                    <a:pt x="17176" y="19265"/>
                  </a:cubicBezTo>
                  <a:cubicBezTo>
                    <a:pt x="17176" y="19265"/>
                    <a:pt x="17176" y="19265"/>
                    <a:pt x="17176" y="19459"/>
                  </a:cubicBezTo>
                  <a:cubicBezTo>
                    <a:pt x="17176" y="19459"/>
                    <a:pt x="17176" y="19654"/>
                    <a:pt x="17176" y="19654"/>
                  </a:cubicBezTo>
                  <a:cubicBezTo>
                    <a:pt x="17176" y="19654"/>
                    <a:pt x="17176" y="19654"/>
                    <a:pt x="17176" y="19654"/>
                  </a:cubicBezTo>
                  <a:cubicBezTo>
                    <a:pt x="17176" y="19849"/>
                    <a:pt x="17046" y="19849"/>
                    <a:pt x="16916" y="19849"/>
                  </a:cubicBezTo>
                  <a:cubicBezTo>
                    <a:pt x="16916" y="19849"/>
                    <a:pt x="16786" y="19849"/>
                    <a:pt x="16655" y="19849"/>
                  </a:cubicBezTo>
                  <a:cubicBezTo>
                    <a:pt x="16655" y="19849"/>
                    <a:pt x="16655" y="20043"/>
                    <a:pt x="16525" y="20043"/>
                  </a:cubicBezTo>
                  <a:cubicBezTo>
                    <a:pt x="16525" y="20043"/>
                    <a:pt x="16525" y="20043"/>
                    <a:pt x="16395" y="19849"/>
                  </a:cubicBezTo>
                  <a:cubicBezTo>
                    <a:pt x="16265" y="19849"/>
                    <a:pt x="16265" y="19654"/>
                    <a:pt x="16135" y="19654"/>
                  </a:cubicBezTo>
                  <a:cubicBezTo>
                    <a:pt x="16005" y="19654"/>
                    <a:pt x="15875" y="19849"/>
                    <a:pt x="16005" y="20043"/>
                  </a:cubicBezTo>
                  <a:cubicBezTo>
                    <a:pt x="15875" y="20043"/>
                    <a:pt x="15875" y="20043"/>
                    <a:pt x="15875" y="20043"/>
                  </a:cubicBezTo>
                  <a:cubicBezTo>
                    <a:pt x="15875" y="20043"/>
                    <a:pt x="15745" y="20043"/>
                    <a:pt x="15745" y="20043"/>
                  </a:cubicBezTo>
                  <a:cubicBezTo>
                    <a:pt x="15745" y="20043"/>
                    <a:pt x="15614" y="20238"/>
                    <a:pt x="15614" y="20238"/>
                  </a:cubicBezTo>
                  <a:cubicBezTo>
                    <a:pt x="15614" y="20238"/>
                    <a:pt x="15614" y="20432"/>
                    <a:pt x="15484" y="20432"/>
                  </a:cubicBezTo>
                  <a:cubicBezTo>
                    <a:pt x="15484" y="20432"/>
                    <a:pt x="15484" y="20432"/>
                    <a:pt x="15354" y="20432"/>
                  </a:cubicBezTo>
                  <a:cubicBezTo>
                    <a:pt x="15354" y="20432"/>
                    <a:pt x="15224" y="20432"/>
                    <a:pt x="15224" y="20432"/>
                  </a:cubicBezTo>
                  <a:cubicBezTo>
                    <a:pt x="15224" y="20432"/>
                    <a:pt x="15094" y="20432"/>
                    <a:pt x="15094" y="20432"/>
                  </a:cubicBezTo>
                  <a:cubicBezTo>
                    <a:pt x="14834" y="20627"/>
                    <a:pt x="14834" y="20627"/>
                    <a:pt x="14704" y="20822"/>
                  </a:cubicBezTo>
                  <a:cubicBezTo>
                    <a:pt x="14704" y="21016"/>
                    <a:pt x="14573" y="21016"/>
                    <a:pt x="14573" y="21211"/>
                  </a:cubicBezTo>
                  <a:cubicBezTo>
                    <a:pt x="14443" y="21405"/>
                    <a:pt x="14313" y="21600"/>
                    <a:pt x="14183" y="21600"/>
                  </a:cubicBezTo>
                  <a:cubicBezTo>
                    <a:pt x="14053" y="21600"/>
                    <a:pt x="13923" y="21405"/>
                    <a:pt x="13793" y="21405"/>
                  </a:cubicBezTo>
                  <a:cubicBezTo>
                    <a:pt x="13793" y="21405"/>
                    <a:pt x="13793" y="21211"/>
                    <a:pt x="13793" y="21211"/>
                  </a:cubicBezTo>
                  <a:cubicBezTo>
                    <a:pt x="13663" y="21211"/>
                    <a:pt x="13663" y="21211"/>
                    <a:pt x="13663" y="21211"/>
                  </a:cubicBezTo>
                  <a:cubicBezTo>
                    <a:pt x="13533" y="21211"/>
                    <a:pt x="13533" y="21211"/>
                    <a:pt x="13533" y="21016"/>
                  </a:cubicBezTo>
                  <a:cubicBezTo>
                    <a:pt x="13533" y="21016"/>
                    <a:pt x="13663" y="21016"/>
                    <a:pt x="13663" y="21016"/>
                  </a:cubicBezTo>
                  <a:cubicBezTo>
                    <a:pt x="13663" y="21016"/>
                    <a:pt x="13663" y="20822"/>
                    <a:pt x="13663" y="20822"/>
                  </a:cubicBezTo>
                  <a:cubicBezTo>
                    <a:pt x="13663" y="20822"/>
                    <a:pt x="13663" y="20627"/>
                    <a:pt x="13663" y="20432"/>
                  </a:cubicBezTo>
                  <a:cubicBezTo>
                    <a:pt x="13663" y="20432"/>
                    <a:pt x="13793" y="20238"/>
                    <a:pt x="13793" y="20043"/>
                  </a:cubicBezTo>
                  <a:cubicBezTo>
                    <a:pt x="13793" y="19849"/>
                    <a:pt x="13663" y="19654"/>
                    <a:pt x="13533" y="19459"/>
                  </a:cubicBezTo>
                  <a:cubicBezTo>
                    <a:pt x="13533" y="19459"/>
                    <a:pt x="13533" y="19654"/>
                    <a:pt x="13402" y="19459"/>
                  </a:cubicBezTo>
                  <a:cubicBezTo>
                    <a:pt x="13272" y="19459"/>
                    <a:pt x="13402" y="19459"/>
                    <a:pt x="13272" y="19459"/>
                  </a:cubicBezTo>
                  <a:cubicBezTo>
                    <a:pt x="13142" y="19265"/>
                    <a:pt x="13012" y="19070"/>
                    <a:pt x="12882" y="19070"/>
                  </a:cubicBezTo>
                  <a:cubicBezTo>
                    <a:pt x="12752" y="19070"/>
                    <a:pt x="12622" y="19070"/>
                    <a:pt x="12622" y="19070"/>
                  </a:cubicBezTo>
                  <a:cubicBezTo>
                    <a:pt x="12361" y="19070"/>
                    <a:pt x="12361" y="18876"/>
                    <a:pt x="12492" y="18681"/>
                  </a:cubicBezTo>
                  <a:cubicBezTo>
                    <a:pt x="12622" y="18681"/>
                    <a:pt x="12622" y="18681"/>
                    <a:pt x="12622" y="18681"/>
                  </a:cubicBezTo>
                  <a:cubicBezTo>
                    <a:pt x="12752" y="18681"/>
                    <a:pt x="12752" y="18486"/>
                    <a:pt x="12752" y="18486"/>
                  </a:cubicBezTo>
                  <a:cubicBezTo>
                    <a:pt x="12752" y="18486"/>
                    <a:pt x="12752" y="18486"/>
                    <a:pt x="12752" y="18486"/>
                  </a:cubicBezTo>
                  <a:cubicBezTo>
                    <a:pt x="12882" y="18486"/>
                    <a:pt x="12752" y="18486"/>
                    <a:pt x="12882" y="18486"/>
                  </a:cubicBezTo>
                  <a:cubicBezTo>
                    <a:pt x="12882" y="18292"/>
                    <a:pt x="12882" y="18292"/>
                    <a:pt x="13012" y="18292"/>
                  </a:cubicBezTo>
                  <a:cubicBezTo>
                    <a:pt x="13142" y="18292"/>
                    <a:pt x="13272" y="18097"/>
                    <a:pt x="13272" y="17903"/>
                  </a:cubicBezTo>
                  <a:cubicBezTo>
                    <a:pt x="13402" y="18097"/>
                    <a:pt x="13533" y="17903"/>
                    <a:pt x="13663" y="17708"/>
                  </a:cubicBezTo>
                  <a:cubicBezTo>
                    <a:pt x="13663" y="17708"/>
                    <a:pt x="13663" y="17903"/>
                    <a:pt x="13663" y="17708"/>
                  </a:cubicBezTo>
                  <a:cubicBezTo>
                    <a:pt x="13793" y="17708"/>
                    <a:pt x="13793" y="17708"/>
                    <a:pt x="13793" y="17708"/>
                  </a:cubicBezTo>
                  <a:cubicBezTo>
                    <a:pt x="13793" y="17708"/>
                    <a:pt x="13923" y="17903"/>
                    <a:pt x="13923" y="17708"/>
                  </a:cubicBezTo>
                  <a:cubicBezTo>
                    <a:pt x="13923" y="17708"/>
                    <a:pt x="13923" y="17708"/>
                    <a:pt x="13923" y="17514"/>
                  </a:cubicBezTo>
                  <a:cubicBezTo>
                    <a:pt x="13923" y="17514"/>
                    <a:pt x="13793" y="17514"/>
                    <a:pt x="13793" y="17514"/>
                  </a:cubicBezTo>
                  <a:cubicBezTo>
                    <a:pt x="13793" y="17514"/>
                    <a:pt x="13793" y="17514"/>
                    <a:pt x="13793" y="17514"/>
                  </a:cubicBezTo>
                  <a:cubicBezTo>
                    <a:pt x="13793" y="17514"/>
                    <a:pt x="13793" y="17124"/>
                    <a:pt x="13793" y="17124"/>
                  </a:cubicBezTo>
                  <a:cubicBezTo>
                    <a:pt x="13793" y="16930"/>
                    <a:pt x="13663" y="17124"/>
                    <a:pt x="13663" y="17124"/>
                  </a:cubicBezTo>
                  <a:cubicBezTo>
                    <a:pt x="13663" y="17124"/>
                    <a:pt x="13663" y="17319"/>
                    <a:pt x="13663" y="17319"/>
                  </a:cubicBezTo>
                  <a:cubicBezTo>
                    <a:pt x="13533" y="17319"/>
                    <a:pt x="13533" y="17319"/>
                    <a:pt x="13533" y="17124"/>
                  </a:cubicBezTo>
                  <a:cubicBezTo>
                    <a:pt x="13402" y="17124"/>
                    <a:pt x="13402" y="17124"/>
                    <a:pt x="13402" y="17124"/>
                  </a:cubicBezTo>
                  <a:cubicBezTo>
                    <a:pt x="13402" y="17124"/>
                    <a:pt x="13402" y="17124"/>
                    <a:pt x="13402" y="17124"/>
                  </a:cubicBezTo>
                  <a:cubicBezTo>
                    <a:pt x="13402" y="17124"/>
                    <a:pt x="13402" y="17124"/>
                    <a:pt x="13272" y="17124"/>
                  </a:cubicBezTo>
                  <a:cubicBezTo>
                    <a:pt x="13272" y="16930"/>
                    <a:pt x="13272" y="16930"/>
                    <a:pt x="13272" y="16930"/>
                  </a:cubicBezTo>
                  <a:cubicBezTo>
                    <a:pt x="13272" y="17124"/>
                    <a:pt x="13272" y="17124"/>
                    <a:pt x="13012" y="16930"/>
                  </a:cubicBezTo>
                  <a:cubicBezTo>
                    <a:pt x="13142" y="17124"/>
                    <a:pt x="12882" y="17124"/>
                    <a:pt x="12882" y="17124"/>
                  </a:cubicBezTo>
                  <a:cubicBezTo>
                    <a:pt x="12752" y="17124"/>
                    <a:pt x="12622" y="17124"/>
                    <a:pt x="12492" y="17124"/>
                  </a:cubicBezTo>
                  <a:cubicBezTo>
                    <a:pt x="12361" y="17124"/>
                    <a:pt x="12361" y="17124"/>
                    <a:pt x="12231" y="17124"/>
                  </a:cubicBezTo>
                  <a:cubicBezTo>
                    <a:pt x="12101" y="17124"/>
                    <a:pt x="12101" y="16930"/>
                    <a:pt x="12101" y="16930"/>
                  </a:cubicBezTo>
                  <a:cubicBezTo>
                    <a:pt x="12101" y="16930"/>
                    <a:pt x="11971" y="16930"/>
                    <a:pt x="11971" y="16735"/>
                  </a:cubicBezTo>
                  <a:cubicBezTo>
                    <a:pt x="11841" y="16735"/>
                    <a:pt x="11841" y="16735"/>
                    <a:pt x="11711" y="16541"/>
                  </a:cubicBezTo>
                  <a:cubicBezTo>
                    <a:pt x="11711" y="16735"/>
                    <a:pt x="11451" y="16735"/>
                    <a:pt x="11581" y="16541"/>
                  </a:cubicBezTo>
                  <a:cubicBezTo>
                    <a:pt x="11581" y="16541"/>
                    <a:pt x="11711" y="16541"/>
                    <a:pt x="11841" y="16541"/>
                  </a:cubicBezTo>
                  <a:cubicBezTo>
                    <a:pt x="11841" y="16541"/>
                    <a:pt x="11841" y="16346"/>
                    <a:pt x="11971" y="16346"/>
                  </a:cubicBezTo>
                  <a:cubicBezTo>
                    <a:pt x="11841" y="16151"/>
                    <a:pt x="11451" y="15957"/>
                    <a:pt x="11451" y="16346"/>
                  </a:cubicBezTo>
                  <a:cubicBezTo>
                    <a:pt x="11451" y="16151"/>
                    <a:pt x="11320" y="15957"/>
                    <a:pt x="11190" y="15957"/>
                  </a:cubicBezTo>
                  <a:cubicBezTo>
                    <a:pt x="11320" y="15957"/>
                    <a:pt x="11451" y="15957"/>
                    <a:pt x="11581" y="15957"/>
                  </a:cubicBezTo>
                  <a:cubicBezTo>
                    <a:pt x="11711" y="16151"/>
                    <a:pt x="11971" y="16151"/>
                    <a:pt x="12101" y="16151"/>
                  </a:cubicBezTo>
                  <a:cubicBezTo>
                    <a:pt x="12101" y="16151"/>
                    <a:pt x="12231" y="16151"/>
                    <a:pt x="12231" y="16151"/>
                  </a:cubicBezTo>
                  <a:cubicBezTo>
                    <a:pt x="12361" y="16151"/>
                    <a:pt x="12361" y="16151"/>
                    <a:pt x="12361" y="16151"/>
                  </a:cubicBezTo>
                  <a:cubicBezTo>
                    <a:pt x="12361" y="15957"/>
                    <a:pt x="12492" y="15957"/>
                    <a:pt x="12492" y="15957"/>
                  </a:cubicBezTo>
                  <a:cubicBezTo>
                    <a:pt x="12492" y="15762"/>
                    <a:pt x="12622" y="15762"/>
                    <a:pt x="12622" y="15762"/>
                  </a:cubicBezTo>
                  <a:cubicBezTo>
                    <a:pt x="12492" y="15762"/>
                    <a:pt x="12361" y="15957"/>
                    <a:pt x="12231" y="15957"/>
                  </a:cubicBezTo>
                  <a:cubicBezTo>
                    <a:pt x="12101" y="15957"/>
                    <a:pt x="12101" y="15762"/>
                    <a:pt x="11971" y="15957"/>
                  </a:cubicBezTo>
                  <a:cubicBezTo>
                    <a:pt x="11971" y="15762"/>
                    <a:pt x="11971" y="15957"/>
                    <a:pt x="11841" y="15762"/>
                  </a:cubicBezTo>
                  <a:cubicBezTo>
                    <a:pt x="11841" y="15762"/>
                    <a:pt x="11841" y="15568"/>
                    <a:pt x="11841" y="15373"/>
                  </a:cubicBezTo>
                  <a:cubicBezTo>
                    <a:pt x="11711" y="15373"/>
                    <a:pt x="11841" y="15178"/>
                    <a:pt x="11841" y="14984"/>
                  </a:cubicBezTo>
                  <a:cubicBezTo>
                    <a:pt x="11841" y="14984"/>
                    <a:pt x="11711" y="14984"/>
                    <a:pt x="11711" y="14984"/>
                  </a:cubicBezTo>
                  <a:cubicBezTo>
                    <a:pt x="11711" y="14984"/>
                    <a:pt x="11841" y="14789"/>
                    <a:pt x="11841" y="14789"/>
                  </a:cubicBezTo>
                  <a:cubicBezTo>
                    <a:pt x="11841" y="14789"/>
                    <a:pt x="11841" y="14789"/>
                    <a:pt x="11841" y="14789"/>
                  </a:cubicBezTo>
                  <a:cubicBezTo>
                    <a:pt x="11841" y="14789"/>
                    <a:pt x="11711" y="14789"/>
                    <a:pt x="11711" y="14789"/>
                  </a:cubicBezTo>
                  <a:cubicBezTo>
                    <a:pt x="11711" y="14789"/>
                    <a:pt x="11711" y="14789"/>
                    <a:pt x="11711" y="14789"/>
                  </a:cubicBezTo>
                  <a:cubicBezTo>
                    <a:pt x="11711" y="14789"/>
                    <a:pt x="11711" y="14595"/>
                    <a:pt x="11711" y="14595"/>
                  </a:cubicBezTo>
                  <a:cubicBezTo>
                    <a:pt x="11711" y="14400"/>
                    <a:pt x="11581" y="14205"/>
                    <a:pt x="11581" y="14205"/>
                  </a:cubicBezTo>
                  <a:cubicBezTo>
                    <a:pt x="11451" y="14205"/>
                    <a:pt x="11581" y="14205"/>
                    <a:pt x="11581" y="14400"/>
                  </a:cubicBezTo>
                  <a:cubicBezTo>
                    <a:pt x="11581" y="14400"/>
                    <a:pt x="11581" y="14400"/>
                    <a:pt x="11581" y="14595"/>
                  </a:cubicBezTo>
                  <a:cubicBezTo>
                    <a:pt x="11581" y="14595"/>
                    <a:pt x="11711" y="14595"/>
                    <a:pt x="11711" y="14595"/>
                  </a:cubicBezTo>
                  <a:cubicBezTo>
                    <a:pt x="11711" y="14595"/>
                    <a:pt x="11711" y="14595"/>
                    <a:pt x="11711" y="14595"/>
                  </a:cubicBezTo>
                  <a:cubicBezTo>
                    <a:pt x="11711" y="14789"/>
                    <a:pt x="11711" y="14789"/>
                    <a:pt x="11711" y="14789"/>
                  </a:cubicBezTo>
                  <a:cubicBezTo>
                    <a:pt x="11711" y="14984"/>
                    <a:pt x="11711" y="15178"/>
                    <a:pt x="11841" y="14984"/>
                  </a:cubicBezTo>
                  <a:cubicBezTo>
                    <a:pt x="11841" y="15178"/>
                    <a:pt x="11711" y="15178"/>
                    <a:pt x="11711" y="15178"/>
                  </a:cubicBezTo>
                  <a:cubicBezTo>
                    <a:pt x="11711" y="15373"/>
                    <a:pt x="11711" y="15373"/>
                    <a:pt x="11711" y="15568"/>
                  </a:cubicBezTo>
                  <a:cubicBezTo>
                    <a:pt x="11711" y="15762"/>
                    <a:pt x="11711" y="15762"/>
                    <a:pt x="11451" y="15762"/>
                  </a:cubicBezTo>
                  <a:cubicBezTo>
                    <a:pt x="11451" y="15762"/>
                    <a:pt x="11190" y="15957"/>
                    <a:pt x="11190" y="15762"/>
                  </a:cubicBezTo>
                  <a:cubicBezTo>
                    <a:pt x="11190" y="15568"/>
                    <a:pt x="11451" y="15373"/>
                    <a:pt x="11320" y="15178"/>
                  </a:cubicBezTo>
                  <a:cubicBezTo>
                    <a:pt x="11320" y="15568"/>
                    <a:pt x="11190" y="15568"/>
                    <a:pt x="11190" y="15373"/>
                  </a:cubicBezTo>
                  <a:cubicBezTo>
                    <a:pt x="11190" y="15373"/>
                    <a:pt x="11190" y="15568"/>
                    <a:pt x="11190" y="15568"/>
                  </a:cubicBezTo>
                  <a:cubicBezTo>
                    <a:pt x="11190" y="15568"/>
                    <a:pt x="11060" y="15762"/>
                    <a:pt x="11060" y="15762"/>
                  </a:cubicBezTo>
                  <a:cubicBezTo>
                    <a:pt x="10930" y="15957"/>
                    <a:pt x="10930" y="15762"/>
                    <a:pt x="10930" y="15762"/>
                  </a:cubicBezTo>
                  <a:cubicBezTo>
                    <a:pt x="10800" y="15762"/>
                    <a:pt x="10670" y="15762"/>
                    <a:pt x="10670" y="15762"/>
                  </a:cubicBezTo>
                  <a:cubicBezTo>
                    <a:pt x="10540" y="15957"/>
                    <a:pt x="10540" y="15957"/>
                    <a:pt x="10410" y="15957"/>
                  </a:cubicBezTo>
                  <a:cubicBezTo>
                    <a:pt x="10410" y="15957"/>
                    <a:pt x="10410" y="15957"/>
                    <a:pt x="10410" y="15957"/>
                  </a:cubicBezTo>
                  <a:cubicBezTo>
                    <a:pt x="10280" y="16151"/>
                    <a:pt x="10410" y="16151"/>
                    <a:pt x="10410" y="16151"/>
                  </a:cubicBezTo>
                  <a:cubicBezTo>
                    <a:pt x="10410" y="16346"/>
                    <a:pt x="10410" y="16346"/>
                    <a:pt x="10410" y="16346"/>
                  </a:cubicBezTo>
                  <a:cubicBezTo>
                    <a:pt x="10280" y="16541"/>
                    <a:pt x="10280" y="16541"/>
                    <a:pt x="10280" y="16541"/>
                  </a:cubicBezTo>
                  <a:cubicBezTo>
                    <a:pt x="10410" y="16735"/>
                    <a:pt x="9629" y="17708"/>
                    <a:pt x="9629" y="17903"/>
                  </a:cubicBezTo>
                  <a:cubicBezTo>
                    <a:pt x="9629" y="17903"/>
                    <a:pt x="9629" y="17708"/>
                    <a:pt x="9629" y="17708"/>
                  </a:cubicBezTo>
                  <a:cubicBezTo>
                    <a:pt x="9499" y="17708"/>
                    <a:pt x="9629" y="17903"/>
                    <a:pt x="9499" y="17903"/>
                  </a:cubicBezTo>
                  <a:cubicBezTo>
                    <a:pt x="9369" y="17903"/>
                    <a:pt x="9369" y="17708"/>
                    <a:pt x="9369" y="18097"/>
                  </a:cubicBezTo>
                  <a:cubicBezTo>
                    <a:pt x="9369" y="17903"/>
                    <a:pt x="9369" y="17903"/>
                    <a:pt x="9369" y="17903"/>
                  </a:cubicBezTo>
                  <a:cubicBezTo>
                    <a:pt x="9369" y="17903"/>
                    <a:pt x="9369" y="18097"/>
                    <a:pt x="9369" y="18097"/>
                  </a:cubicBezTo>
                  <a:cubicBezTo>
                    <a:pt x="9369" y="18097"/>
                    <a:pt x="9369" y="18097"/>
                    <a:pt x="9239" y="18097"/>
                  </a:cubicBezTo>
                  <a:cubicBezTo>
                    <a:pt x="9239" y="18097"/>
                    <a:pt x="9108" y="18097"/>
                    <a:pt x="9239" y="18292"/>
                  </a:cubicBezTo>
                  <a:cubicBezTo>
                    <a:pt x="9239" y="18292"/>
                    <a:pt x="9239" y="18292"/>
                    <a:pt x="9239" y="18292"/>
                  </a:cubicBezTo>
                  <a:cubicBezTo>
                    <a:pt x="9108" y="18292"/>
                    <a:pt x="9108" y="18292"/>
                    <a:pt x="9108" y="18486"/>
                  </a:cubicBezTo>
                  <a:cubicBezTo>
                    <a:pt x="9108" y="18292"/>
                    <a:pt x="9108" y="18292"/>
                    <a:pt x="9108" y="18097"/>
                  </a:cubicBezTo>
                  <a:cubicBezTo>
                    <a:pt x="8978" y="18097"/>
                    <a:pt x="9108" y="17903"/>
                    <a:pt x="8978" y="17903"/>
                  </a:cubicBezTo>
                  <a:cubicBezTo>
                    <a:pt x="8978" y="17903"/>
                    <a:pt x="8978" y="17903"/>
                    <a:pt x="8978" y="18097"/>
                  </a:cubicBezTo>
                  <a:cubicBezTo>
                    <a:pt x="8978" y="18097"/>
                    <a:pt x="8978" y="18097"/>
                    <a:pt x="8978" y="18097"/>
                  </a:cubicBezTo>
                  <a:cubicBezTo>
                    <a:pt x="8978" y="18097"/>
                    <a:pt x="8978" y="18097"/>
                    <a:pt x="8978" y="18292"/>
                  </a:cubicBezTo>
                  <a:cubicBezTo>
                    <a:pt x="8978" y="18292"/>
                    <a:pt x="8978" y="18876"/>
                    <a:pt x="9108" y="18486"/>
                  </a:cubicBezTo>
                  <a:cubicBezTo>
                    <a:pt x="9108" y="18486"/>
                    <a:pt x="8978" y="18681"/>
                    <a:pt x="8978" y="18681"/>
                  </a:cubicBezTo>
                  <a:cubicBezTo>
                    <a:pt x="8978" y="18876"/>
                    <a:pt x="8978" y="18876"/>
                    <a:pt x="8978" y="18681"/>
                  </a:cubicBezTo>
                  <a:cubicBezTo>
                    <a:pt x="8978" y="18876"/>
                    <a:pt x="8978" y="18876"/>
                    <a:pt x="8978" y="18876"/>
                  </a:cubicBezTo>
                  <a:cubicBezTo>
                    <a:pt x="9108" y="18876"/>
                    <a:pt x="9108" y="18876"/>
                    <a:pt x="9108" y="18876"/>
                  </a:cubicBezTo>
                  <a:cubicBezTo>
                    <a:pt x="9108" y="18876"/>
                    <a:pt x="9108" y="18876"/>
                    <a:pt x="9108" y="18681"/>
                  </a:cubicBezTo>
                  <a:cubicBezTo>
                    <a:pt x="9108" y="18876"/>
                    <a:pt x="9108" y="18876"/>
                    <a:pt x="9108" y="18876"/>
                  </a:cubicBezTo>
                  <a:cubicBezTo>
                    <a:pt x="9108" y="19070"/>
                    <a:pt x="9108" y="19459"/>
                    <a:pt x="8978" y="19459"/>
                  </a:cubicBezTo>
                  <a:cubicBezTo>
                    <a:pt x="9108" y="19265"/>
                    <a:pt x="8978" y="19070"/>
                    <a:pt x="8848" y="18876"/>
                  </a:cubicBezTo>
                  <a:cubicBezTo>
                    <a:pt x="8718" y="18876"/>
                    <a:pt x="8588" y="18876"/>
                    <a:pt x="8458" y="19070"/>
                  </a:cubicBezTo>
                  <a:cubicBezTo>
                    <a:pt x="8328" y="19070"/>
                    <a:pt x="8328" y="19070"/>
                    <a:pt x="8328" y="19070"/>
                  </a:cubicBezTo>
                  <a:cubicBezTo>
                    <a:pt x="8198" y="19070"/>
                    <a:pt x="8198" y="19265"/>
                    <a:pt x="8198" y="19265"/>
                  </a:cubicBezTo>
                  <a:cubicBezTo>
                    <a:pt x="8067" y="19265"/>
                    <a:pt x="8067" y="19070"/>
                    <a:pt x="7937" y="19265"/>
                  </a:cubicBezTo>
                  <a:cubicBezTo>
                    <a:pt x="7937" y="19265"/>
                    <a:pt x="7937" y="19265"/>
                    <a:pt x="7937" y="19265"/>
                  </a:cubicBezTo>
                  <a:cubicBezTo>
                    <a:pt x="7937" y="19459"/>
                    <a:pt x="7677" y="19265"/>
                    <a:pt x="7547" y="19265"/>
                  </a:cubicBezTo>
                  <a:cubicBezTo>
                    <a:pt x="7417" y="19070"/>
                    <a:pt x="7417" y="19070"/>
                    <a:pt x="7287" y="18876"/>
                  </a:cubicBezTo>
                  <a:cubicBezTo>
                    <a:pt x="7287" y="18876"/>
                    <a:pt x="7287" y="18876"/>
                    <a:pt x="7287" y="18681"/>
                  </a:cubicBezTo>
                  <a:cubicBezTo>
                    <a:pt x="7287" y="18681"/>
                    <a:pt x="7417" y="18681"/>
                    <a:pt x="7417" y="18681"/>
                  </a:cubicBezTo>
                  <a:cubicBezTo>
                    <a:pt x="7677" y="18681"/>
                    <a:pt x="7547" y="18486"/>
                    <a:pt x="7677" y="18486"/>
                  </a:cubicBezTo>
                  <a:cubicBezTo>
                    <a:pt x="7677" y="18486"/>
                    <a:pt x="7547" y="18292"/>
                    <a:pt x="7547" y="18292"/>
                  </a:cubicBezTo>
                  <a:cubicBezTo>
                    <a:pt x="7547" y="18292"/>
                    <a:pt x="7677" y="18097"/>
                    <a:pt x="7677" y="18097"/>
                  </a:cubicBezTo>
                  <a:cubicBezTo>
                    <a:pt x="7807" y="17903"/>
                    <a:pt x="7937" y="17903"/>
                    <a:pt x="7937" y="17708"/>
                  </a:cubicBezTo>
                  <a:cubicBezTo>
                    <a:pt x="7937" y="17708"/>
                    <a:pt x="7937" y="17514"/>
                    <a:pt x="7937" y="17514"/>
                  </a:cubicBezTo>
                  <a:cubicBezTo>
                    <a:pt x="7937" y="17514"/>
                    <a:pt x="8198" y="17514"/>
                    <a:pt x="8198" y="17319"/>
                  </a:cubicBezTo>
                  <a:cubicBezTo>
                    <a:pt x="8198" y="17319"/>
                    <a:pt x="8198" y="17319"/>
                    <a:pt x="8198" y="17124"/>
                  </a:cubicBezTo>
                  <a:cubicBezTo>
                    <a:pt x="8198" y="17124"/>
                    <a:pt x="8198" y="17124"/>
                    <a:pt x="8198" y="17124"/>
                  </a:cubicBezTo>
                  <a:cubicBezTo>
                    <a:pt x="8198" y="16930"/>
                    <a:pt x="8198" y="16930"/>
                    <a:pt x="8198" y="16735"/>
                  </a:cubicBezTo>
                  <a:cubicBezTo>
                    <a:pt x="8067" y="16541"/>
                    <a:pt x="8067" y="16346"/>
                    <a:pt x="8198" y="16151"/>
                  </a:cubicBezTo>
                  <a:cubicBezTo>
                    <a:pt x="8328" y="15957"/>
                    <a:pt x="8458" y="15957"/>
                    <a:pt x="8458" y="16346"/>
                  </a:cubicBezTo>
                  <a:cubicBezTo>
                    <a:pt x="8458" y="16346"/>
                    <a:pt x="8458" y="16541"/>
                    <a:pt x="8458" y="16541"/>
                  </a:cubicBezTo>
                  <a:cubicBezTo>
                    <a:pt x="8458" y="16541"/>
                    <a:pt x="8588" y="16346"/>
                    <a:pt x="8588" y="16346"/>
                  </a:cubicBezTo>
                  <a:cubicBezTo>
                    <a:pt x="8588" y="16346"/>
                    <a:pt x="8588" y="16151"/>
                    <a:pt x="8588" y="16151"/>
                  </a:cubicBezTo>
                  <a:cubicBezTo>
                    <a:pt x="8588" y="16151"/>
                    <a:pt x="8588" y="16346"/>
                    <a:pt x="8588" y="16346"/>
                  </a:cubicBezTo>
                  <a:cubicBezTo>
                    <a:pt x="8718" y="16346"/>
                    <a:pt x="8588" y="16346"/>
                    <a:pt x="8718" y="16346"/>
                  </a:cubicBezTo>
                  <a:cubicBezTo>
                    <a:pt x="8718" y="16346"/>
                    <a:pt x="8718" y="16151"/>
                    <a:pt x="8718" y="16151"/>
                  </a:cubicBezTo>
                  <a:cubicBezTo>
                    <a:pt x="8848" y="16151"/>
                    <a:pt x="8718" y="16346"/>
                    <a:pt x="8848" y="16346"/>
                  </a:cubicBezTo>
                  <a:cubicBezTo>
                    <a:pt x="8848" y="16346"/>
                    <a:pt x="8978" y="16541"/>
                    <a:pt x="8978" y="16541"/>
                  </a:cubicBezTo>
                  <a:cubicBezTo>
                    <a:pt x="8978" y="16541"/>
                    <a:pt x="8978" y="16346"/>
                    <a:pt x="8978" y="16346"/>
                  </a:cubicBezTo>
                  <a:cubicBezTo>
                    <a:pt x="8978" y="16346"/>
                    <a:pt x="9108" y="16346"/>
                    <a:pt x="9108" y="16151"/>
                  </a:cubicBezTo>
                  <a:cubicBezTo>
                    <a:pt x="9108" y="16346"/>
                    <a:pt x="9108" y="16346"/>
                    <a:pt x="9239" y="16346"/>
                  </a:cubicBezTo>
                  <a:cubicBezTo>
                    <a:pt x="9239" y="16541"/>
                    <a:pt x="9239" y="16541"/>
                    <a:pt x="9239" y="16541"/>
                  </a:cubicBezTo>
                  <a:cubicBezTo>
                    <a:pt x="9239" y="16541"/>
                    <a:pt x="9369" y="16541"/>
                    <a:pt x="9499" y="16541"/>
                  </a:cubicBezTo>
                  <a:cubicBezTo>
                    <a:pt x="9499" y="16346"/>
                    <a:pt x="9499" y="16541"/>
                    <a:pt x="9629" y="16346"/>
                  </a:cubicBezTo>
                  <a:cubicBezTo>
                    <a:pt x="9499" y="16346"/>
                    <a:pt x="9499" y="16151"/>
                    <a:pt x="9369" y="16151"/>
                  </a:cubicBezTo>
                  <a:cubicBezTo>
                    <a:pt x="9369" y="16151"/>
                    <a:pt x="9369" y="16151"/>
                    <a:pt x="9369" y="15957"/>
                  </a:cubicBezTo>
                  <a:cubicBezTo>
                    <a:pt x="9369" y="15957"/>
                    <a:pt x="9369" y="15957"/>
                    <a:pt x="9369" y="15957"/>
                  </a:cubicBezTo>
                  <a:cubicBezTo>
                    <a:pt x="9369" y="15762"/>
                    <a:pt x="9369" y="15373"/>
                    <a:pt x="9369" y="15373"/>
                  </a:cubicBezTo>
                  <a:cubicBezTo>
                    <a:pt x="9369" y="15373"/>
                    <a:pt x="9239" y="15178"/>
                    <a:pt x="9239" y="15178"/>
                  </a:cubicBezTo>
                  <a:cubicBezTo>
                    <a:pt x="9239" y="15178"/>
                    <a:pt x="9108" y="15178"/>
                    <a:pt x="9108" y="15178"/>
                  </a:cubicBezTo>
                  <a:cubicBezTo>
                    <a:pt x="9108" y="15178"/>
                    <a:pt x="9108" y="15178"/>
                    <a:pt x="9108" y="15178"/>
                  </a:cubicBezTo>
                  <a:cubicBezTo>
                    <a:pt x="9108" y="14984"/>
                    <a:pt x="8978" y="14984"/>
                    <a:pt x="8978" y="14984"/>
                  </a:cubicBezTo>
                  <a:cubicBezTo>
                    <a:pt x="8848" y="14984"/>
                    <a:pt x="8978" y="14984"/>
                    <a:pt x="8978" y="14789"/>
                  </a:cubicBezTo>
                  <a:cubicBezTo>
                    <a:pt x="8978" y="14595"/>
                    <a:pt x="8848" y="14400"/>
                    <a:pt x="8848" y="14595"/>
                  </a:cubicBezTo>
                  <a:cubicBezTo>
                    <a:pt x="8718" y="14400"/>
                    <a:pt x="8848" y="14595"/>
                    <a:pt x="8848" y="14400"/>
                  </a:cubicBezTo>
                  <a:cubicBezTo>
                    <a:pt x="8848" y="14400"/>
                    <a:pt x="8848" y="14205"/>
                    <a:pt x="8848" y="14205"/>
                  </a:cubicBezTo>
                  <a:cubicBezTo>
                    <a:pt x="8848" y="14205"/>
                    <a:pt x="8978" y="14011"/>
                    <a:pt x="8848" y="14011"/>
                  </a:cubicBezTo>
                  <a:cubicBezTo>
                    <a:pt x="8848" y="13816"/>
                    <a:pt x="8848" y="14011"/>
                    <a:pt x="8848" y="14011"/>
                  </a:cubicBezTo>
                  <a:cubicBezTo>
                    <a:pt x="8718" y="14011"/>
                    <a:pt x="8718" y="14011"/>
                    <a:pt x="8718" y="14011"/>
                  </a:cubicBezTo>
                  <a:cubicBezTo>
                    <a:pt x="8718" y="14011"/>
                    <a:pt x="8718" y="14011"/>
                    <a:pt x="8588" y="13816"/>
                  </a:cubicBezTo>
                  <a:cubicBezTo>
                    <a:pt x="8588" y="13816"/>
                    <a:pt x="8588" y="13622"/>
                    <a:pt x="8588" y="13622"/>
                  </a:cubicBezTo>
                  <a:cubicBezTo>
                    <a:pt x="8458" y="13622"/>
                    <a:pt x="8458" y="13622"/>
                    <a:pt x="8458" y="13622"/>
                  </a:cubicBezTo>
                  <a:cubicBezTo>
                    <a:pt x="8328" y="13622"/>
                    <a:pt x="8328" y="13427"/>
                    <a:pt x="8328" y="13427"/>
                  </a:cubicBezTo>
                  <a:cubicBezTo>
                    <a:pt x="8458" y="13232"/>
                    <a:pt x="8458" y="13232"/>
                    <a:pt x="8458" y="13038"/>
                  </a:cubicBezTo>
                  <a:cubicBezTo>
                    <a:pt x="8458" y="13038"/>
                    <a:pt x="8458" y="12843"/>
                    <a:pt x="8458" y="12843"/>
                  </a:cubicBezTo>
                  <a:cubicBezTo>
                    <a:pt x="8458" y="12843"/>
                    <a:pt x="8458" y="12843"/>
                    <a:pt x="8458" y="12649"/>
                  </a:cubicBezTo>
                  <a:cubicBezTo>
                    <a:pt x="8458" y="12649"/>
                    <a:pt x="8458" y="12649"/>
                    <a:pt x="8458" y="12454"/>
                  </a:cubicBezTo>
                  <a:cubicBezTo>
                    <a:pt x="8458" y="12454"/>
                    <a:pt x="8458" y="12454"/>
                    <a:pt x="8458" y="12454"/>
                  </a:cubicBezTo>
                  <a:cubicBezTo>
                    <a:pt x="8458" y="12454"/>
                    <a:pt x="8458" y="12259"/>
                    <a:pt x="8458" y="12259"/>
                  </a:cubicBezTo>
                  <a:cubicBezTo>
                    <a:pt x="8328" y="12259"/>
                    <a:pt x="8328" y="12259"/>
                    <a:pt x="8328" y="12259"/>
                  </a:cubicBezTo>
                  <a:cubicBezTo>
                    <a:pt x="8198" y="12259"/>
                    <a:pt x="8328" y="12454"/>
                    <a:pt x="8198" y="12259"/>
                  </a:cubicBezTo>
                  <a:cubicBezTo>
                    <a:pt x="8198" y="12259"/>
                    <a:pt x="8067" y="12065"/>
                    <a:pt x="8067" y="12065"/>
                  </a:cubicBezTo>
                  <a:cubicBezTo>
                    <a:pt x="7937" y="12065"/>
                    <a:pt x="8067" y="11870"/>
                    <a:pt x="7937" y="11870"/>
                  </a:cubicBezTo>
                  <a:cubicBezTo>
                    <a:pt x="7937" y="11870"/>
                    <a:pt x="7807" y="11676"/>
                    <a:pt x="7677" y="11676"/>
                  </a:cubicBezTo>
                  <a:cubicBezTo>
                    <a:pt x="7677" y="11870"/>
                    <a:pt x="7677" y="11676"/>
                    <a:pt x="7677" y="11870"/>
                  </a:cubicBezTo>
                  <a:cubicBezTo>
                    <a:pt x="7547" y="11870"/>
                    <a:pt x="7547" y="12065"/>
                    <a:pt x="7547" y="11870"/>
                  </a:cubicBezTo>
                  <a:cubicBezTo>
                    <a:pt x="7547" y="11870"/>
                    <a:pt x="7547" y="11676"/>
                    <a:pt x="7547" y="11676"/>
                  </a:cubicBezTo>
                  <a:cubicBezTo>
                    <a:pt x="7547" y="11676"/>
                    <a:pt x="7547" y="11870"/>
                    <a:pt x="7417" y="11870"/>
                  </a:cubicBezTo>
                  <a:cubicBezTo>
                    <a:pt x="7287" y="11870"/>
                    <a:pt x="7547" y="11676"/>
                    <a:pt x="7417" y="11481"/>
                  </a:cubicBezTo>
                  <a:cubicBezTo>
                    <a:pt x="7417" y="11481"/>
                    <a:pt x="7287" y="11676"/>
                    <a:pt x="7287" y="11481"/>
                  </a:cubicBezTo>
                  <a:cubicBezTo>
                    <a:pt x="7287" y="11481"/>
                    <a:pt x="7157" y="11481"/>
                    <a:pt x="7157" y="11481"/>
                  </a:cubicBezTo>
                  <a:cubicBezTo>
                    <a:pt x="7157" y="11481"/>
                    <a:pt x="7157" y="11481"/>
                    <a:pt x="7157" y="11481"/>
                  </a:cubicBezTo>
                  <a:cubicBezTo>
                    <a:pt x="7157" y="11481"/>
                    <a:pt x="7157" y="11286"/>
                    <a:pt x="7157" y="11286"/>
                  </a:cubicBezTo>
                  <a:cubicBezTo>
                    <a:pt x="7157" y="11286"/>
                    <a:pt x="7027" y="11286"/>
                    <a:pt x="7027" y="11286"/>
                  </a:cubicBezTo>
                  <a:cubicBezTo>
                    <a:pt x="6896" y="11286"/>
                    <a:pt x="6896" y="11092"/>
                    <a:pt x="6766" y="11092"/>
                  </a:cubicBezTo>
                  <a:cubicBezTo>
                    <a:pt x="6766" y="10897"/>
                    <a:pt x="6636" y="10897"/>
                    <a:pt x="6636" y="10897"/>
                  </a:cubicBezTo>
                  <a:cubicBezTo>
                    <a:pt x="6506" y="10897"/>
                    <a:pt x="6506" y="10897"/>
                    <a:pt x="6506" y="10897"/>
                  </a:cubicBezTo>
                  <a:cubicBezTo>
                    <a:pt x="6376" y="10897"/>
                    <a:pt x="6376" y="10897"/>
                    <a:pt x="6376" y="11092"/>
                  </a:cubicBezTo>
                  <a:cubicBezTo>
                    <a:pt x="6246" y="11092"/>
                    <a:pt x="6246" y="11092"/>
                    <a:pt x="6246" y="11092"/>
                  </a:cubicBezTo>
                  <a:cubicBezTo>
                    <a:pt x="6246" y="11092"/>
                    <a:pt x="6246" y="11092"/>
                    <a:pt x="6246" y="11092"/>
                  </a:cubicBezTo>
                  <a:cubicBezTo>
                    <a:pt x="6116" y="11092"/>
                    <a:pt x="6116" y="11092"/>
                    <a:pt x="6116" y="11092"/>
                  </a:cubicBezTo>
                  <a:cubicBezTo>
                    <a:pt x="5986" y="11286"/>
                    <a:pt x="5986" y="11092"/>
                    <a:pt x="5855" y="11092"/>
                  </a:cubicBezTo>
                  <a:cubicBezTo>
                    <a:pt x="5855" y="11286"/>
                    <a:pt x="5855" y="11286"/>
                    <a:pt x="5725" y="11286"/>
                  </a:cubicBezTo>
                  <a:cubicBezTo>
                    <a:pt x="5725" y="11286"/>
                    <a:pt x="5725" y="11092"/>
                    <a:pt x="5595" y="11092"/>
                  </a:cubicBezTo>
                  <a:cubicBezTo>
                    <a:pt x="5465" y="11286"/>
                    <a:pt x="5595" y="11481"/>
                    <a:pt x="5465" y="11286"/>
                  </a:cubicBezTo>
                  <a:cubicBezTo>
                    <a:pt x="5335" y="11286"/>
                    <a:pt x="5335" y="11481"/>
                    <a:pt x="5335" y="11481"/>
                  </a:cubicBezTo>
                  <a:cubicBezTo>
                    <a:pt x="5205" y="11481"/>
                    <a:pt x="5075" y="11676"/>
                    <a:pt x="4945" y="11676"/>
                  </a:cubicBezTo>
                  <a:cubicBezTo>
                    <a:pt x="4945" y="11676"/>
                    <a:pt x="4945" y="12065"/>
                    <a:pt x="4814" y="12065"/>
                  </a:cubicBezTo>
                  <a:cubicBezTo>
                    <a:pt x="4814" y="12259"/>
                    <a:pt x="4684" y="12259"/>
                    <a:pt x="4554" y="12259"/>
                  </a:cubicBezTo>
                  <a:cubicBezTo>
                    <a:pt x="4424" y="12259"/>
                    <a:pt x="4164" y="12259"/>
                    <a:pt x="4034" y="12454"/>
                  </a:cubicBezTo>
                  <a:cubicBezTo>
                    <a:pt x="3904" y="12454"/>
                    <a:pt x="3773" y="12454"/>
                    <a:pt x="3773" y="12454"/>
                  </a:cubicBezTo>
                  <a:cubicBezTo>
                    <a:pt x="3513" y="12649"/>
                    <a:pt x="3513" y="13232"/>
                    <a:pt x="3253" y="12843"/>
                  </a:cubicBezTo>
                  <a:cubicBezTo>
                    <a:pt x="3253" y="12843"/>
                    <a:pt x="3123" y="12649"/>
                    <a:pt x="3123" y="12649"/>
                  </a:cubicBezTo>
                  <a:cubicBezTo>
                    <a:pt x="3123" y="12649"/>
                    <a:pt x="2993" y="12649"/>
                    <a:pt x="2993" y="12454"/>
                  </a:cubicBezTo>
                  <a:cubicBezTo>
                    <a:pt x="2993" y="12454"/>
                    <a:pt x="2993" y="12454"/>
                    <a:pt x="2863" y="12259"/>
                  </a:cubicBezTo>
                  <a:cubicBezTo>
                    <a:pt x="2863" y="12259"/>
                    <a:pt x="2733" y="12259"/>
                    <a:pt x="2733" y="12259"/>
                  </a:cubicBezTo>
                  <a:cubicBezTo>
                    <a:pt x="2602" y="12259"/>
                    <a:pt x="2602" y="12454"/>
                    <a:pt x="2602" y="12454"/>
                  </a:cubicBezTo>
                  <a:cubicBezTo>
                    <a:pt x="2472" y="12454"/>
                    <a:pt x="2472" y="12454"/>
                    <a:pt x="2342" y="12454"/>
                  </a:cubicBezTo>
                  <a:cubicBezTo>
                    <a:pt x="2342" y="12454"/>
                    <a:pt x="2212" y="12259"/>
                    <a:pt x="2212" y="12259"/>
                  </a:cubicBezTo>
                  <a:cubicBezTo>
                    <a:pt x="2082" y="12259"/>
                    <a:pt x="2082" y="12259"/>
                    <a:pt x="2082" y="12259"/>
                  </a:cubicBezTo>
                  <a:cubicBezTo>
                    <a:pt x="2082" y="12259"/>
                    <a:pt x="1952" y="12259"/>
                    <a:pt x="1952" y="12259"/>
                  </a:cubicBezTo>
                  <a:cubicBezTo>
                    <a:pt x="1952" y="12259"/>
                    <a:pt x="1822" y="12259"/>
                    <a:pt x="1822" y="12259"/>
                  </a:cubicBezTo>
                  <a:cubicBezTo>
                    <a:pt x="1822" y="12259"/>
                    <a:pt x="1692" y="12065"/>
                    <a:pt x="1692" y="12259"/>
                  </a:cubicBezTo>
                  <a:cubicBezTo>
                    <a:pt x="1692" y="12259"/>
                    <a:pt x="1561" y="12259"/>
                    <a:pt x="1561" y="12259"/>
                  </a:cubicBezTo>
                  <a:cubicBezTo>
                    <a:pt x="1431" y="12259"/>
                    <a:pt x="1301" y="11676"/>
                    <a:pt x="1171" y="12065"/>
                  </a:cubicBezTo>
                  <a:cubicBezTo>
                    <a:pt x="1041" y="12065"/>
                    <a:pt x="1171" y="12065"/>
                    <a:pt x="1041" y="12259"/>
                  </a:cubicBezTo>
                  <a:cubicBezTo>
                    <a:pt x="1041" y="12259"/>
                    <a:pt x="911" y="12065"/>
                    <a:pt x="911" y="12065"/>
                  </a:cubicBezTo>
                  <a:cubicBezTo>
                    <a:pt x="911" y="12259"/>
                    <a:pt x="911" y="12454"/>
                    <a:pt x="781" y="12259"/>
                  </a:cubicBezTo>
                  <a:cubicBezTo>
                    <a:pt x="781" y="12259"/>
                    <a:pt x="911" y="12065"/>
                    <a:pt x="781" y="12065"/>
                  </a:cubicBezTo>
                  <a:cubicBezTo>
                    <a:pt x="781" y="12065"/>
                    <a:pt x="781" y="11870"/>
                    <a:pt x="781" y="11870"/>
                  </a:cubicBezTo>
                  <a:cubicBezTo>
                    <a:pt x="520" y="11870"/>
                    <a:pt x="651" y="12065"/>
                    <a:pt x="520" y="11676"/>
                  </a:cubicBezTo>
                  <a:cubicBezTo>
                    <a:pt x="520" y="11676"/>
                    <a:pt x="390" y="11481"/>
                    <a:pt x="390" y="11481"/>
                  </a:cubicBezTo>
                  <a:cubicBezTo>
                    <a:pt x="390" y="11481"/>
                    <a:pt x="260" y="11481"/>
                    <a:pt x="260" y="11481"/>
                  </a:cubicBezTo>
                  <a:cubicBezTo>
                    <a:pt x="130" y="11481"/>
                    <a:pt x="260" y="11286"/>
                    <a:pt x="130" y="11286"/>
                  </a:cubicBezTo>
                  <a:cubicBezTo>
                    <a:pt x="260" y="10897"/>
                    <a:pt x="0" y="11092"/>
                    <a:pt x="0" y="11092"/>
                  </a:cubicBezTo>
                  <a:cubicBezTo>
                    <a:pt x="0" y="11092"/>
                    <a:pt x="0" y="10703"/>
                    <a:pt x="0" y="10703"/>
                  </a:cubicBezTo>
                  <a:cubicBezTo>
                    <a:pt x="0" y="10508"/>
                    <a:pt x="130" y="10508"/>
                    <a:pt x="130" y="10314"/>
                  </a:cubicBezTo>
                  <a:cubicBezTo>
                    <a:pt x="260" y="10314"/>
                    <a:pt x="260" y="10119"/>
                    <a:pt x="260" y="9924"/>
                  </a:cubicBezTo>
                  <a:cubicBezTo>
                    <a:pt x="260" y="9924"/>
                    <a:pt x="260" y="9730"/>
                    <a:pt x="390" y="9535"/>
                  </a:cubicBezTo>
                  <a:cubicBezTo>
                    <a:pt x="390" y="9535"/>
                    <a:pt x="390" y="9535"/>
                    <a:pt x="390" y="9341"/>
                  </a:cubicBezTo>
                  <a:cubicBezTo>
                    <a:pt x="520" y="9146"/>
                    <a:pt x="390" y="9341"/>
                    <a:pt x="651" y="9341"/>
                  </a:cubicBezTo>
                  <a:cubicBezTo>
                    <a:pt x="651" y="9341"/>
                    <a:pt x="651" y="9341"/>
                    <a:pt x="781" y="9341"/>
                  </a:cubicBezTo>
                  <a:cubicBezTo>
                    <a:pt x="781" y="9341"/>
                    <a:pt x="781" y="9535"/>
                    <a:pt x="781" y="9535"/>
                  </a:cubicBezTo>
                  <a:cubicBezTo>
                    <a:pt x="911" y="9341"/>
                    <a:pt x="781" y="8951"/>
                    <a:pt x="651" y="8951"/>
                  </a:cubicBezTo>
                  <a:cubicBezTo>
                    <a:pt x="651" y="8951"/>
                    <a:pt x="651" y="8757"/>
                    <a:pt x="651" y="8757"/>
                  </a:cubicBezTo>
                  <a:cubicBezTo>
                    <a:pt x="651" y="8562"/>
                    <a:pt x="651" y="8368"/>
                    <a:pt x="651" y="8368"/>
                  </a:cubicBezTo>
                  <a:cubicBezTo>
                    <a:pt x="520" y="7978"/>
                    <a:pt x="651" y="7784"/>
                    <a:pt x="781" y="7589"/>
                  </a:cubicBezTo>
                  <a:cubicBezTo>
                    <a:pt x="1041" y="7200"/>
                    <a:pt x="1301" y="6616"/>
                    <a:pt x="1561" y="6227"/>
                  </a:cubicBezTo>
                  <a:cubicBezTo>
                    <a:pt x="1561" y="6032"/>
                    <a:pt x="1692" y="6032"/>
                    <a:pt x="1822" y="5838"/>
                  </a:cubicBezTo>
                  <a:cubicBezTo>
                    <a:pt x="1822" y="5643"/>
                    <a:pt x="1822" y="5643"/>
                    <a:pt x="1952" y="5643"/>
                  </a:cubicBezTo>
                  <a:cubicBezTo>
                    <a:pt x="1952" y="5643"/>
                    <a:pt x="2082" y="5643"/>
                    <a:pt x="2212" y="5449"/>
                  </a:cubicBezTo>
                  <a:cubicBezTo>
                    <a:pt x="2212" y="5449"/>
                    <a:pt x="2212" y="5449"/>
                    <a:pt x="2212" y="5254"/>
                  </a:cubicBezTo>
                  <a:cubicBezTo>
                    <a:pt x="2212" y="5254"/>
                    <a:pt x="2342" y="5254"/>
                    <a:pt x="2342" y="5254"/>
                  </a:cubicBezTo>
                  <a:cubicBezTo>
                    <a:pt x="2342" y="5254"/>
                    <a:pt x="2342" y="4865"/>
                    <a:pt x="2342" y="4865"/>
                  </a:cubicBezTo>
                  <a:cubicBezTo>
                    <a:pt x="2342" y="4670"/>
                    <a:pt x="2342" y="4670"/>
                    <a:pt x="2212" y="4670"/>
                  </a:cubicBezTo>
                  <a:cubicBezTo>
                    <a:pt x="2212" y="4670"/>
                    <a:pt x="2212" y="4476"/>
                    <a:pt x="2212" y="4476"/>
                  </a:cubicBezTo>
                  <a:cubicBezTo>
                    <a:pt x="2212" y="4476"/>
                    <a:pt x="2212" y="4476"/>
                    <a:pt x="2212" y="4476"/>
                  </a:cubicBezTo>
                  <a:cubicBezTo>
                    <a:pt x="2212" y="4281"/>
                    <a:pt x="2212" y="4281"/>
                    <a:pt x="2342" y="4281"/>
                  </a:cubicBezTo>
                  <a:cubicBezTo>
                    <a:pt x="2472" y="4281"/>
                    <a:pt x="2342" y="4281"/>
                    <a:pt x="2212" y="4086"/>
                  </a:cubicBezTo>
                  <a:cubicBezTo>
                    <a:pt x="2212" y="4086"/>
                    <a:pt x="1952" y="3503"/>
                    <a:pt x="2082" y="3503"/>
                  </a:cubicBezTo>
                  <a:cubicBezTo>
                    <a:pt x="1952" y="3308"/>
                    <a:pt x="1822" y="3114"/>
                    <a:pt x="1822" y="2919"/>
                  </a:cubicBezTo>
                  <a:cubicBezTo>
                    <a:pt x="1822" y="2724"/>
                    <a:pt x="1822" y="2724"/>
                    <a:pt x="1822" y="2724"/>
                  </a:cubicBezTo>
                  <a:cubicBezTo>
                    <a:pt x="1822" y="2530"/>
                    <a:pt x="1822" y="2530"/>
                    <a:pt x="1692" y="2335"/>
                  </a:cubicBezTo>
                  <a:cubicBezTo>
                    <a:pt x="1822" y="2335"/>
                    <a:pt x="1692" y="2141"/>
                    <a:pt x="1692" y="2141"/>
                  </a:cubicBezTo>
                  <a:cubicBezTo>
                    <a:pt x="1692" y="2141"/>
                    <a:pt x="1822" y="1946"/>
                    <a:pt x="1952" y="1946"/>
                  </a:cubicBezTo>
                  <a:cubicBezTo>
                    <a:pt x="1952" y="1946"/>
                    <a:pt x="2082" y="2141"/>
                    <a:pt x="2082" y="2141"/>
                  </a:cubicBezTo>
                  <a:cubicBezTo>
                    <a:pt x="2082" y="2141"/>
                    <a:pt x="2082" y="2141"/>
                    <a:pt x="2082" y="2141"/>
                  </a:cubicBezTo>
                  <a:cubicBezTo>
                    <a:pt x="2212" y="2141"/>
                    <a:pt x="2212" y="2141"/>
                    <a:pt x="2342" y="2141"/>
                  </a:cubicBezTo>
                  <a:cubicBezTo>
                    <a:pt x="2342" y="1946"/>
                    <a:pt x="2472" y="1946"/>
                    <a:pt x="2602" y="1751"/>
                  </a:cubicBezTo>
                  <a:cubicBezTo>
                    <a:pt x="2602" y="1557"/>
                    <a:pt x="2602" y="1557"/>
                    <a:pt x="2602" y="1362"/>
                  </a:cubicBezTo>
                  <a:cubicBezTo>
                    <a:pt x="2733" y="1362"/>
                    <a:pt x="2863" y="1362"/>
                    <a:pt x="2993" y="1362"/>
                  </a:cubicBezTo>
                  <a:cubicBezTo>
                    <a:pt x="3513" y="1362"/>
                    <a:pt x="3904" y="1362"/>
                    <a:pt x="4424" y="1362"/>
                  </a:cubicBezTo>
                  <a:cubicBezTo>
                    <a:pt x="4554" y="1362"/>
                    <a:pt x="4554" y="1362"/>
                    <a:pt x="4684" y="1362"/>
                  </a:cubicBezTo>
                  <a:cubicBezTo>
                    <a:pt x="4684" y="1362"/>
                    <a:pt x="4684" y="1362"/>
                    <a:pt x="4814" y="1362"/>
                  </a:cubicBezTo>
                  <a:cubicBezTo>
                    <a:pt x="4814" y="1362"/>
                    <a:pt x="4945" y="1362"/>
                    <a:pt x="5075" y="1362"/>
                  </a:cubicBezTo>
                  <a:cubicBezTo>
                    <a:pt x="5075" y="1362"/>
                    <a:pt x="5075" y="1362"/>
                    <a:pt x="5075" y="1362"/>
                  </a:cubicBezTo>
                  <a:cubicBezTo>
                    <a:pt x="5075" y="1362"/>
                    <a:pt x="5075" y="1557"/>
                    <a:pt x="5205" y="1557"/>
                  </a:cubicBezTo>
                  <a:cubicBezTo>
                    <a:pt x="5205" y="1557"/>
                    <a:pt x="5335" y="1557"/>
                    <a:pt x="5465" y="1751"/>
                  </a:cubicBezTo>
                  <a:cubicBezTo>
                    <a:pt x="5595" y="1751"/>
                    <a:pt x="5725" y="1751"/>
                    <a:pt x="5725" y="1751"/>
                  </a:cubicBezTo>
                  <a:cubicBezTo>
                    <a:pt x="5855" y="1751"/>
                    <a:pt x="5986" y="1557"/>
                    <a:pt x="5986" y="1751"/>
                  </a:cubicBezTo>
                  <a:cubicBezTo>
                    <a:pt x="6116" y="1751"/>
                    <a:pt x="5986" y="2141"/>
                    <a:pt x="6116" y="1946"/>
                  </a:cubicBezTo>
                  <a:cubicBezTo>
                    <a:pt x="6116" y="2141"/>
                    <a:pt x="6116" y="2141"/>
                    <a:pt x="6246" y="2141"/>
                  </a:cubicBezTo>
                  <a:cubicBezTo>
                    <a:pt x="6246" y="2335"/>
                    <a:pt x="6246" y="2141"/>
                    <a:pt x="6376" y="2141"/>
                  </a:cubicBezTo>
                  <a:cubicBezTo>
                    <a:pt x="6506" y="2141"/>
                    <a:pt x="6636" y="2141"/>
                    <a:pt x="6636" y="2335"/>
                  </a:cubicBezTo>
                  <a:cubicBezTo>
                    <a:pt x="6636" y="2335"/>
                    <a:pt x="6636" y="2335"/>
                    <a:pt x="6636" y="2530"/>
                  </a:cubicBezTo>
                  <a:cubicBezTo>
                    <a:pt x="6636" y="2530"/>
                    <a:pt x="6766" y="2530"/>
                    <a:pt x="6766" y="2335"/>
                  </a:cubicBezTo>
                  <a:cubicBezTo>
                    <a:pt x="6766" y="2335"/>
                    <a:pt x="6766" y="2141"/>
                    <a:pt x="6766" y="2141"/>
                  </a:cubicBezTo>
                  <a:cubicBezTo>
                    <a:pt x="6896" y="2141"/>
                    <a:pt x="6896" y="2141"/>
                    <a:pt x="6896" y="2141"/>
                  </a:cubicBezTo>
                  <a:cubicBezTo>
                    <a:pt x="7157" y="2335"/>
                    <a:pt x="7157" y="2141"/>
                    <a:pt x="7157" y="2141"/>
                  </a:cubicBezTo>
                  <a:cubicBezTo>
                    <a:pt x="7287" y="1946"/>
                    <a:pt x="7287" y="1946"/>
                    <a:pt x="7287" y="2141"/>
                  </a:cubicBezTo>
                  <a:cubicBezTo>
                    <a:pt x="7417" y="2141"/>
                    <a:pt x="7417" y="2335"/>
                    <a:pt x="7417" y="2335"/>
                  </a:cubicBezTo>
                  <a:cubicBezTo>
                    <a:pt x="7547" y="2335"/>
                    <a:pt x="7677" y="2141"/>
                    <a:pt x="7807" y="2335"/>
                  </a:cubicBezTo>
                  <a:cubicBezTo>
                    <a:pt x="7807" y="2335"/>
                    <a:pt x="7807" y="2530"/>
                    <a:pt x="7807" y="2530"/>
                  </a:cubicBezTo>
                  <a:cubicBezTo>
                    <a:pt x="7807" y="2724"/>
                    <a:pt x="7937" y="2530"/>
                    <a:pt x="7937" y="2724"/>
                  </a:cubicBezTo>
                  <a:cubicBezTo>
                    <a:pt x="7937" y="2530"/>
                    <a:pt x="7937" y="2335"/>
                    <a:pt x="8067" y="2335"/>
                  </a:cubicBezTo>
                  <a:cubicBezTo>
                    <a:pt x="8067" y="2335"/>
                    <a:pt x="8198" y="2335"/>
                    <a:pt x="8198" y="2335"/>
                  </a:cubicBezTo>
                  <a:cubicBezTo>
                    <a:pt x="8198" y="2141"/>
                    <a:pt x="8198" y="2141"/>
                    <a:pt x="8328" y="2141"/>
                  </a:cubicBezTo>
                  <a:cubicBezTo>
                    <a:pt x="8588" y="1946"/>
                    <a:pt x="8458" y="2724"/>
                    <a:pt x="8588" y="2724"/>
                  </a:cubicBezTo>
                  <a:cubicBezTo>
                    <a:pt x="8588" y="2724"/>
                    <a:pt x="8848" y="2724"/>
                    <a:pt x="8718" y="2724"/>
                  </a:cubicBezTo>
                  <a:cubicBezTo>
                    <a:pt x="8848" y="2724"/>
                    <a:pt x="8848" y="2724"/>
                    <a:pt x="8848" y="2530"/>
                  </a:cubicBezTo>
                  <a:cubicBezTo>
                    <a:pt x="8848" y="2530"/>
                    <a:pt x="8978" y="2530"/>
                    <a:pt x="8978" y="2530"/>
                  </a:cubicBezTo>
                  <a:cubicBezTo>
                    <a:pt x="9108" y="2530"/>
                    <a:pt x="9108" y="2530"/>
                    <a:pt x="9108" y="2530"/>
                  </a:cubicBezTo>
                  <a:cubicBezTo>
                    <a:pt x="9239" y="2724"/>
                    <a:pt x="9239" y="2530"/>
                    <a:pt x="9239" y="2530"/>
                  </a:cubicBezTo>
                  <a:cubicBezTo>
                    <a:pt x="9239" y="2530"/>
                    <a:pt x="9369" y="2530"/>
                    <a:pt x="9369" y="2530"/>
                  </a:cubicBezTo>
                  <a:cubicBezTo>
                    <a:pt x="9499" y="2530"/>
                    <a:pt x="9629" y="2530"/>
                    <a:pt x="9629" y="2530"/>
                  </a:cubicBezTo>
                  <a:cubicBezTo>
                    <a:pt x="9759" y="2530"/>
                    <a:pt x="9759" y="2724"/>
                    <a:pt x="9889" y="2724"/>
                  </a:cubicBezTo>
                  <a:cubicBezTo>
                    <a:pt x="9889" y="2919"/>
                    <a:pt x="9759" y="2919"/>
                    <a:pt x="9889" y="2919"/>
                  </a:cubicBezTo>
                  <a:cubicBezTo>
                    <a:pt x="9889" y="3114"/>
                    <a:pt x="10019" y="3114"/>
                    <a:pt x="10019" y="3114"/>
                  </a:cubicBezTo>
                  <a:cubicBezTo>
                    <a:pt x="10149" y="3114"/>
                    <a:pt x="10149" y="2919"/>
                    <a:pt x="10149" y="2919"/>
                  </a:cubicBezTo>
                  <a:cubicBezTo>
                    <a:pt x="10149" y="2724"/>
                    <a:pt x="10019" y="2530"/>
                    <a:pt x="10149" y="2530"/>
                  </a:cubicBezTo>
                  <a:cubicBezTo>
                    <a:pt x="10149" y="2530"/>
                    <a:pt x="10149" y="2335"/>
                    <a:pt x="10149" y="2335"/>
                  </a:cubicBezTo>
                  <a:cubicBezTo>
                    <a:pt x="10019" y="2335"/>
                    <a:pt x="10019" y="2141"/>
                    <a:pt x="10149" y="1946"/>
                  </a:cubicBezTo>
                  <a:cubicBezTo>
                    <a:pt x="10149" y="1946"/>
                    <a:pt x="10149" y="1946"/>
                    <a:pt x="10149" y="1946"/>
                  </a:cubicBezTo>
                  <a:cubicBezTo>
                    <a:pt x="10149" y="1946"/>
                    <a:pt x="10149" y="1946"/>
                    <a:pt x="10149" y="1751"/>
                  </a:cubicBezTo>
                  <a:cubicBezTo>
                    <a:pt x="10149" y="1751"/>
                    <a:pt x="10280" y="1751"/>
                    <a:pt x="10149" y="1751"/>
                  </a:cubicBezTo>
                  <a:cubicBezTo>
                    <a:pt x="10280" y="1557"/>
                    <a:pt x="10280" y="1557"/>
                    <a:pt x="10280" y="1362"/>
                  </a:cubicBezTo>
                  <a:cubicBezTo>
                    <a:pt x="10280" y="1362"/>
                    <a:pt x="10410" y="1362"/>
                    <a:pt x="10410" y="1168"/>
                  </a:cubicBezTo>
                  <a:cubicBezTo>
                    <a:pt x="10410" y="1168"/>
                    <a:pt x="10410" y="973"/>
                    <a:pt x="10540" y="973"/>
                  </a:cubicBezTo>
                  <a:cubicBezTo>
                    <a:pt x="10540" y="973"/>
                    <a:pt x="10670" y="973"/>
                    <a:pt x="10540" y="973"/>
                  </a:cubicBezTo>
                  <a:cubicBezTo>
                    <a:pt x="10540" y="778"/>
                    <a:pt x="10670" y="778"/>
                    <a:pt x="10800" y="778"/>
                  </a:cubicBezTo>
                  <a:cubicBezTo>
                    <a:pt x="10800" y="778"/>
                    <a:pt x="10930" y="973"/>
                    <a:pt x="10930" y="973"/>
                  </a:cubicBezTo>
                  <a:cubicBezTo>
                    <a:pt x="10930" y="778"/>
                    <a:pt x="10930" y="778"/>
                    <a:pt x="11060" y="778"/>
                  </a:cubicBezTo>
                  <a:cubicBezTo>
                    <a:pt x="11190" y="584"/>
                    <a:pt x="11320" y="584"/>
                    <a:pt x="11451" y="778"/>
                  </a:cubicBezTo>
                  <a:cubicBezTo>
                    <a:pt x="11451" y="778"/>
                    <a:pt x="11581" y="584"/>
                    <a:pt x="11711" y="778"/>
                  </a:cubicBezTo>
                  <a:cubicBezTo>
                    <a:pt x="11711" y="778"/>
                    <a:pt x="11711" y="778"/>
                    <a:pt x="11711" y="973"/>
                  </a:cubicBezTo>
                  <a:cubicBezTo>
                    <a:pt x="11711" y="973"/>
                    <a:pt x="11971" y="778"/>
                    <a:pt x="11971" y="778"/>
                  </a:cubicBezTo>
                  <a:cubicBezTo>
                    <a:pt x="12231" y="778"/>
                    <a:pt x="12231" y="584"/>
                    <a:pt x="12231" y="389"/>
                  </a:cubicBezTo>
                  <a:cubicBezTo>
                    <a:pt x="12231" y="389"/>
                    <a:pt x="12231" y="389"/>
                    <a:pt x="12231" y="195"/>
                  </a:cubicBezTo>
                  <a:cubicBezTo>
                    <a:pt x="12231" y="195"/>
                    <a:pt x="12231" y="195"/>
                    <a:pt x="12231" y="195"/>
                  </a:cubicBezTo>
                  <a:cubicBezTo>
                    <a:pt x="12231" y="0"/>
                    <a:pt x="12231" y="0"/>
                    <a:pt x="12361" y="0"/>
                  </a:cubicBezTo>
                  <a:cubicBezTo>
                    <a:pt x="12492" y="0"/>
                    <a:pt x="12622" y="195"/>
                    <a:pt x="12752" y="195"/>
                  </a:cubicBezTo>
                  <a:cubicBezTo>
                    <a:pt x="12752" y="195"/>
                    <a:pt x="12752" y="195"/>
                    <a:pt x="12882" y="195"/>
                  </a:cubicBezTo>
                  <a:cubicBezTo>
                    <a:pt x="12882" y="195"/>
                    <a:pt x="12882" y="195"/>
                    <a:pt x="12882" y="195"/>
                  </a:cubicBezTo>
                  <a:cubicBezTo>
                    <a:pt x="13012" y="195"/>
                    <a:pt x="13012" y="195"/>
                    <a:pt x="13012" y="195"/>
                  </a:cubicBezTo>
                  <a:cubicBezTo>
                    <a:pt x="13142" y="0"/>
                    <a:pt x="13142" y="0"/>
                    <a:pt x="13272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11232935-5F31-45B0-B14B-18A2BD19A8A2}"/>
                </a:ext>
              </a:extLst>
            </p:cNvPr>
            <p:cNvSpPr/>
            <p:nvPr/>
          </p:nvSpPr>
          <p:spPr>
            <a:xfrm>
              <a:off x="7611793" y="8751920"/>
              <a:ext cx="2816523" cy="120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extrusionOk="0">
                  <a:moveTo>
                    <a:pt x="0" y="5024"/>
                  </a:moveTo>
                  <a:cubicBezTo>
                    <a:pt x="0" y="5312"/>
                    <a:pt x="250" y="5312"/>
                    <a:pt x="375" y="5312"/>
                  </a:cubicBezTo>
                  <a:cubicBezTo>
                    <a:pt x="375" y="5312"/>
                    <a:pt x="499" y="5312"/>
                    <a:pt x="499" y="5312"/>
                  </a:cubicBezTo>
                  <a:cubicBezTo>
                    <a:pt x="624" y="5312"/>
                    <a:pt x="749" y="5024"/>
                    <a:pt x="874" y="5024"/>
                  </a:cubicBezTo>
                  <a:cubicBezTo>
                    <a:pt x="999" y="5312"/>
                    <a:pt x="874" y="5312"/>
                    <a:pt x="749" y="5312"/>
                  </a:cubicBezTo>
                  <a:cubicBezTo>
                    <a:pt x="749" y="5600"/>
                    <a:pt x="749" y="5600"/>
                    <a:pt x="624" y="5600"/>
                  </a:cubicBezTo>
                  <a:cubicBezTo>
                    <a:pt x="499" y="5600"/>
                    <a:pt x="375" y="5888"/>
                    <a:pt x="375" y="5888"/>
                  </a:cubicBezTo>
                  <a:cubicBezTo>
                    <a:pt x="250" y="6176"/>
                    <a:pt x="250" y="6176"/>
                    <a:pt x="125" y="6176"/>
                  </a:cubicBezTo>
                  <a:cubicBezTo>
                    <a:pt x="250" y="6464"/>
                    <a:pt x="250" y="6464"/>
                    <a:pt x="250" y="6464"/>
                  </a:cubicBezTo>
                  <a:cubicBezTo>
                    <a:pt x="250" y="6752"/>
                    <a:pt x="125" y="7040"/>
                    <a:pt x="125" y="7040"/>
                  </a:cubicBezTo>
                  <a:cubicBezTo>
                    <a:pt x="250" y="7040"/>
                    <a:pt x="250" y="7040"/>
                    <a:pt x="375" y="6752"/>
                  </a:cubicBezTo>
                  <a:cubicBezTo>
                    <a:pt x="250" y="6752"/>
                    <a:pt x="499" y="6464"/>
                    <a:pt x="499" y="6464"/>
                  </a:cubicBezTo>
                  <a:cubicBezTo>
                    <a:pt x="624" y="6176"/>
                    <a:pt x="624" y="5888"/>
                    <a:pt x="749" y="5888"/>
                  </a:cubicBezTo>
                  <a:cubicBezTo>
                    <a:pt x="749" y="5600"/>
                    <a:pt x="874" y="5600"/>
                    <a:pt x="999" y="5312"/>
                  </a:cubicBezTo>
                  <a:cubicBezTo>
                    <a:pt x="1124" y="5312"/>
                    <a:pt x="1124" y="5312"/>
                    <a:pt x="1124" y="5312"/>
                  </a:cubicBezTo>
                  <a:cubicBezTo>
                    <a:pt x="1249" y="5312"/>
                    <a:pt x="1249" y="5312"/>
                    <a:pt x="1249" y="5024"/>
                  </a:cubicBezTo>
                  <a:cubicBezTo>
                    <a:pt x="1373" y="5024"/>
                    <a:pt x="1498" y="4736"/>
                    <a:pt x="1623" y="4448"/>
                  </a:cubicBezTo>
                  <a:cubicBezTo>
                    <a:pt x="1623" y="4160"/>
                    <a:pt x="1623" y="3872"/>
                    <a:pt x="1873" y="3872"/>
                  </a:cubicBezTo>
                  <a:cubicBezTo>
                    <a:pt x="1873" y="3872"/>
                    <a:pt x="1998" y="3872"/>
                    <a:pt x="1998" y="3872"/>
                  </a:cubicBezTo>
                  <a:cubicBezTo>
                    <a:pt x="2123" y="3872"/>
                    <a:pt x="2123" y="4160"/>
                    <a:pt x="2247" y="3872"/>
                  </a:cubicBezTo>
                  <a:cubicBezTo>
                    <a:pt x="2247" y="3872"/>
                    <a:pt x="2247" y="3872"/>
                    <a:pt x="2247" y="3872"/>
                  </a:cubicBezTo>
                  <a:cubicBezTo>
                    <a:pt x="2247" y="3584"/>
                    <a:pt x="2372" y="3584"/>
                    <a:pt x="2372" y="3584"/>
                  </a:cubicBezTo>
                  <a:cubicBezTo>
                    <a:pt x="2497" y="3584"/>
                    <a:pt x="2622" y="3584"/>
                    <a:pt x="2747" y="3872"/>
                  </a:cubicBezTo>
                  <a:cubicBezTo>
                    <a:pt x="2747" y="3872"/>
                    <a:pt x="2872" y="3872"/>
                    <a:pt x="2872" y="3872"/>
                  </a:cubicBezTo>
                  <a:cubicBezTo>
                    <a:pt x="2872" y="3872"/>
                    <a:pt x="2872" y="3584"/>
                    <a:pt x="2872" y="3584"/>
                  </a:cubicBezTo>
                  <a:cubicBezTo>
                    <a:pt x="2997" y="3584"/>
                    <a:pt x="2872" y="3872"/>
                    <a:pt x="2997" y="3872"/>
                  </a:cubicBezTo>
                  <a:cubicBezTo>
                    <a:pt x="2997" y="4160"/>
                    <a:pt x="3246" y="3872"/>
                    <a:pt x="3371" y="3872"/>
                  </a:cubicBezTo>
                  <a:cubicBezTo>
                    <a:pt x="3371" y="3872"/>
                    <a:pt x="3371" y="3872"/>
                    <a:pt x="3496" y="3584"/>
                  </a:cubicBezTo>
                  <a:cubicBezTo>
                    <a:pt x="3496" y="3584"/>
                    <a:pt x="3496" y="3584"/>
                    <a:pt x="3496" y="3296"/>
                  </a:cubicBezTo>
                  <a:cubicBezTo>
                    <a:pt x="3496" y="3296"/>
                    <a:pt x="3496" y="3296"/>
                    <a:pt x="3496" y="3296"/>
                  </a:cubicBezTo>
                  <a:cubicBezTo>
                    <a:pt x="3496" y="3296"/>
                    <a:pt x="3496" y="3008"/>
                    <a:pt x="3496" y="3008"/>
                  </a:cubicBezTo>
                  <a:cubicBezTo>
                    <a:pt x="3496" y="3008"/>
                    <a:pt x="3371" y="3008"/>
                    <a:pt x="3371" y="3008"/>
                  </a:cubicBezTo>
                  <a:cubicBezTo>
                    <a:pt x="3121" y="2720"/>
                    <a:pt x="2997" y="2432"/>
                    <a:pt x="2747" y="2144"/>
                  </a:cubicBezTo>
                  <a:cubicBezTo>
                    <a:pt x="2622" y="2144"/>
                    <a:pt x="2497" y="2144"/>
                    <a:pt x="2372" y="1856"/>
                  </a:cubicBezTo>
                  <a:cubicBezTo>
                    <a:pt x="2372" y="1568"/>
                    <a:pt x="2247" y="1280"/>
                    <a:pt x="2247" y="992"/>
                  </a:cubicBezTo>
                  <a:cubicBezTo>
                    <a:pt x="2247" y="992"/>
                    <a:pt x="2247" y="704"/>
                    <a:pt x="2247" y="704"/>
                  </a:cubicBezTo>
                  <a:cubicBezTo>
                    <a:pt x="2247" y="704"/>
                    <a:pt x="2247" y="704"/>
                    <a:pt x="2247" y="704"/>
                  </a:cubicBezTo>
                  <a:cubicBezTo>
                    <a:pt x="2247" y="416"/>
                    <a:pt x="1998" y="416"/>
                    <a:pt x="1998" y="416"/>
                  </a:cubicBezTo>
                  <a:cubicBezTo>
                    <a:pt x="1998" y="416"/>
                    <a:pt x="1623" y="416"/>
                    <a:pt x="1748" y="704"/>
                  </a:cubicBezTo>
                  <a:cubicBezTo>
                    <a:pt x="1623" y="704"/>
                    <a:pt x="1498" y="128"/>
                    <a:pt x="1498" y="128"/>
                  </a:cubicBezTo>
                  <a:cubicBezTo>
                    <a:pt x="1498" y="128"/>
                    <a:pt x="1373" y="128"/>
                    <a:pt x="1373" y="128"/>
                  </a:cubicBezTo>
                  <a:cubicBezTo>
                    <a:pt x="1373" y="128"/>
                    <a:pt x="1373" y="128"/>
                    <a:pt x="1249" y="128"/>
                  </a:cubicBezTo>
                  <a:cubicBezTo>
                    <a:pt x="1249" y="128"/>
                    <a:pt x="1249" y="128"/>
                    <a:pt x="1124" y="128"/>
                  </a:cubicBezTo>
                  <a:cubicBezTo>
                    <a:pt x="1124" y="128"/>
                    <a:pt x="1124" y="128"/>
                    <a:pt x="999" y="128"/>
                  </a:cubicBezTo>
                  <a:cubicBezTo>
                    <a:pt x="999" y="416"/>
                    <a:pt x="999" y="416"/>
                    <a:pt x="874" y="416"/>
                  </a:cubicBezTo>
                  <a:cubicBezTo>
                    <a:pt x="874" y="416"/>
                    <a:pt x="874" y="416"/>
                    <a:pt x="874" y="416"/>
                  </a:cubicBezTo>
                  <a:cubicBezTo>
                    <a:pt x="874" y="416"/>
                    <a:pt x="749" y="416"/>
                    <a:pt x="749" y="416"/>
                  </a:cubicBezTo>
                  <a:cubicBezTo>
                    <a:pt x="749" y="416"/>
                    <a:pt x="624" y="416"/>
                    <a:pt x="624" y="416"/>
                  </a:cubicBezTo>
                  <a:cubicBezTo>
                    <a:pt x="499" y="704"/>
                    <a:pt x="624" y="704"/>
                    <a:pt x="499" y="992"/>
                  </a:cubicBezTo>
                  <a:cubicBezTo>
                    <a:pt x="499" y="992"/>
                    <a:pt x="250" y="992"/>
                    <a:pt x="250" y="1280"/>
                  </a:cubicBezTo>
                  <a:cubicBezTo>
                    <a:pt x="375" y="1280"/>
                    <a:pt x="499" y="1568"/>
                    <a:pt x="499" y="1568"/>
                  </a:cubicBezTo>
                  <a:cubicBezTo>
                    <a:pt x="499" y="1568"/>
                    <a:pt x="499" y="1856"/>
                    <a:pt x="624" y="1856"/>
                  </a:cubicBezTo>
                  <a:cubicBezTo>
                    <a:pt x="624" y="1856"/>
                    <a:pt x="624" y="1856"/>
                    <a:pt x="624" y="1856"/>
                  </a:cubicBezTo>
                  <a:cubicBezTo>
                    <a:pt x="624" y="1856"/>
                    <a:pt x="749" y="3008"/>
                    <a:pt x="624" y="2720"/>
                  </a:cubicBezTo>
                  <a:cubicBezTo>
                    <a:pt x="499" y="2720"/>
                    <a:pt x="499" y="2720"/>
                    <a:pt x="499" y="3008"/>
                  </a:cubicBezTo>
                  <a:cubicBezTo>
                    <a:pt x="375" y="3008"/>
                    <a:pt x="375" y="3008"/>
                    <a:pt x="375" y="3008"/>
                  </a:cubicBezTo>
                  <a:cubicBezTo>
                    <a:pt x="250" y="3008"/>
                    <a:pt x="250" y="3296"/>
                    <a:pt x="250" y="3584"/>
                  </a:cubicBezTo>
                  <a:cubicBezTo>
                    <a:pt x="375" y="3584"/>
                    <a:pt x="375" y="3584"/>
                    <a:pt x="375" y="3872"/>
                  </a:cubicBezTo>
                  <a:cubicBezTo>
                    <a:pt x="375" y="3872"/>
                    <a:pt x="250" y="3872"/>
                    <a:pt x="375" y="3872"/>
                  </a:cubicBezTo>
                  <a:cubicBezTo>
                    <a:pt x="250" y="4160"/>
                    <a:pt x="250" y="4160"/>
                    <a:pt x="250" y="4160"/>
                  </a:cubicBezTo>
                  <a:cubicBezTo>
                    <a:pt x="250" y="4160"/>
                    <a:pt x="250" y="4160"/>
                    <a:pt x="250" y="4160"/>
                  </a:cubicBezTo>
                  <a:cubicBezTo>
                    <a:pt x="250" y="4160"/>
                    <a:pt x="250" y="4160"/>
                    <a:pt x="250" y="4160"/>
                  </a:cubicBezTo>
                  <a:cubicBezTo>
                    <a:pt x="250" y="4160"/>
                    <a:pt x="250" y="4160"/>
                    <a:pt x="250" y="4160"/>
                  </a:cubicBezTo>
                  <a:cubicBezTo>
                    <a:pt x="125" y="4448"/>
                    <a:pt x="125" y="4736"/>
                    <a:pt x="0" y="4736"/>
                  </a:cubicBezTo>
                  <a:cubicBezTo>
                    <a:pt x="0" y="4736"/>
                    <a:pt x="0" y="5024"/>
                    <a:pt x="0" y="5024"/>
                  </a:cubicBezTo>
                  <a:close/>
                  <a:moveTo>
                    <a:pt x="21600" y="16256"/>
                  </a:moveTo>
                  <a:cubicBezTo>
                    <a:pt x="21475" y="16256"/>
                    <a:pt x="21350" y="16256"/>
                    <a:pt x="21350" y="15968"/>
                  </a:cubicBezTo>
                  <a:cubicBezTo>
                    <a:pt x="21350" y="15968"/>
                    <a:pt x="21350" y="15680"/>
                    <a:pt x="21350" y="15680"/>
                  </a:cubicBezTo>
                  <a:cubicBezTo>
                    <a:pt x="21350" y="15392"/>
                    <a:pt x="21350" y="15392"/>
                    <a:pt x="21350" y="15392"/>
                  </a:cubicBezTo>
                  <a:cubicBezTo>
                    <a:pt x="21350" y="15104"/>
                    <a:pt x="21475" y="15104"/>
                    <a:pt x="21350" y="15104"/>
                  </a:cubicBezTo>
                  <a:cubicBezTo>
                    <a:pt x="21225" y="14816"/>
                    <a:pt x="21225" y="15104"/>
                    <a:pt x="21225" y="14816"/>
                  </a:cubicBezTo>
                  <a:cubicBezTo>
                    <a:pt x="21225" y="14816"/>
                    <a:pt x="21225" y="14816"/>
                    <a:pt x="21225" y="14816"/>
                  </a:cubicBezTo>
                  <a:cubicBezTo>
                    <a:pt x="21101" y="14816"/>
                    <a:pt x="21101" y="14816"/>
                    <a:pt x="21101" y="14528"/>
                  </a:cubicBezTo>
                  <a:cubicBezTo>
                    <a:pt x="21101" y="14528"/>
                    <a:pt x="21101" y="14528"/>
                    <a:pt x="20976" y="14528"/>
                  </a:cubicBezTo>
                  <a:cubicBezTo>
                    <a:pt x="20976" y="14528"/>
                    <a:pt x="20976" y="14528"/>
                    <a:pt x="20976" y="14240"/>
                  </a:cubicBezTo>
                  <a:cubicBezTo>
                    <a:pt x="20976" y="14240"/>
                    <a:pt x="20976" y="13952"/>
                    <a:pt x="21101" y="13952"/>
                  </a:cubicBezTo>
                  <a:cubicBezTo>
                    <a:pt x="21101" y="13952"/>
                    <a:pt x="21101" y="13664"/>
                    <a:pt x="21101" y="13664"/>
                  </a:cubicBezTo>
                  <a:cubicBezTo>
                    <a:pt x="21101" y="13664"/>
                    <a:pt x="21101" y="13376"/>
                    <a:pt x="21101" y="13376"/>
                  </a:cubicBezTo>
                  <a:cubicBezTo>
                    <a:pt x="21225" y="13088"/>
                    <a:pt x="21225" y="13088"/>
                    <a:pt x="21225" y="13088"/>
                  </a:cubicBezTo>
                  <a:cubicBezTo>
                    <a:pt x="21101" y="12800"/>
                    <a:pt x="21101" y="13088"/>
                    <a:pt x="21101" y="12800"/>
                  </a:cubicBezTo>
                  <a:cubicBezTo>
                    <a:pt x="20976" y="12800"/>
                    <a:pt x="21101" y="12224"/>
                    <a:pt x="20976" y="11936"/>
                  </a:cubicBezTo>
                  <a:cubicBezTo>
                    <a:pt x="20976" y="11936"/>
                    <a:pt x="20976" y="11648"/>
                    <a:pt x="20976" y="11648"/>
                  </a:cubicBezTo>
                  <a:cubicBezTo>
                    <a:pt x="20976" y="11360"/>
                    <a:pt x="20976" y="11360"/>
                    <a:pt x="20976" y="11360"/>
                  </a:cubicBezTo>
                  <a:cubicBezTo>
                    <a:pt x="20851" y="11072"/>
                    <a:pt x="20851" y="10784"/>
                    <a:pt x="20851" y="10496"/>
                  </a:cubicBezTo>
                  <a:cubicBezTo>
                    <a:pt x="20976" y="10208"/>
                    <a:pt x="20851" y="10208"/>
                    <a:pt x="20851" y="9920"/>
                  </a:cubicBezTo>
                  <a:cubicBezTo>
                    <a:pt x="20726" y="9920"/>
                    <a:pt x="20726" y="9632"/>
                    <a:pt x="20726" y="9344"/>
                  </a:cubicBezTo>
                  <a:cubicBezTo>
                    <a:pt x="20851" y="9344"/>
                    <a:pt x="20976" y="9632"/>
                    <a:pt x="21101" y="9344"/>
                  </a:cubicBezTo>
                  <a:cubicBezTo>
                    <a:pt x="21225" y="9344"/>
                    <a:pt x="21225" y="9056"/>
                    <a:pt x="21225" y="8768"/>
                  </a:cubicBezTo>
                  <a:cubicBezTo>
                    <a:pt x="21225" y="8480"/>
                    <a:pt x="21225" y="8192"/>
                    <a:pt x="21350" y="8192"/>
                  </a:cubicBezTo>
                  <a:cubicBezTo>
                    <a:pt x="21475" y="8192"/>
                    <a:pt x="21600" y="8480"/>
                    <a:pt x="21600" y="8480"/>
                  </a:cubicBezTo>
                  <a:cubicBezTo>
                    <a:pt x="21600" y="8480"/>
                    <a:pt x="21475" y="7904"/>
                    <a:pt x="21350" y="7904"/>
                  </a:cubicBezTo>
                  <a:cubicBezTo>
                    <a:pt x="21350" y="7616"/>
                    <a:pt x="21101" y="7328"/>
                    <a:pt x="20976" y="7328"/>
                  </a:cubicBezTo>
                  <a:cubicBezTo>
                    <a:pt x="20976" y="7328"/>
                    <a:pt x="20851" y="7328"/>
                    <a:pt x="20851" y="7328"/>
                  </a:cubicBezTo>
                  <a:cubicBezTo>
                    <a:pt x="20851" y="7328"/>
                    <a:pt x="20726" y="7328"/>
                    <a:pt x="20726" y="7328"/>
                  </a:cubicBezTo>
                  <a:cubicBezTo>
                    <a:pt x="20601" y="7328"/>
                    <a:pt x="20476" y="7040"/>
                    <a:pt x="20351" y="7040"/>
                  </a:cubicBezTo>
                  <a:cubicBezTo>
                    <a:pt x="20351" y="7040"/>
                    <a:pt x="20351" y="7040"/>
                    <a:pt x="20351" y="7040"/>
                  </a:cubicBezTo>
                  <a:cubicBezTo>
                    <a:pt x="20351" y="6752"/>
                    <a:pt x="20351" y="7040"/>
                    <a:pt x="20351" y="6752"/>
                  </a:cubicBezTo>
                  <a:cubicBezTo>
                    <a:pt x="20351" y="6752"/>
                    <a:pt x="20351" y="6464"/>
                    <a:pt x="20351" y="6464"/>
                  </a:cubicBezTo>
                  <a:cubicBezTo>
                    <a:pt x="20351" y="6176"/>
                    <a:pt x="20227" y="6176"/>
                    <a:pt x="20227" y="6176"/>
                  </a:cubicBezTo>
                  <a:cubicBezTo>
                    <a:pt x="20227" y="6176"/>
                    <a:pt x="20227" y="5888"/>
                    <a:pt x="20227" y="5888"/>
                  </a:cubicBezTo>
                  <a:cubicBezTo>
                    <a:pt x="20227" y="5888"/>
                    <a:pt x="20227" y="5600"/>
                    <a:pt x="20227" y="5888"/>
                  </a:cubicBezTo>
                  <a:cubicBezTo>
                    <a:pt x="20227" y="5600"/>
                    <a:pt x="20227" y="5888"/>
                    <a:pt x="20227" y="5600"/>
                  </a:cubicBezTo>
                  <a:cubicBezTo>
                    <a:pt x="20227" y="5600"/>
                    <a:pt x="20227" y="5600"/>
                    <a:pt x="20227" y="5600"/>
                  </a:cubicBezTo>
                  <a:cubicBezTo>
                    <a:pt x="20227" y="5600"/>
                    <a:pt x="20351" y="5600"/>
                    <a:pt x="20351" y="5600"/>
                  </a:cubicBezTo>
                  <a:cubicBezTo>
                    <a:pt x="20351" y="5312"/>
                    <a:pt x="20351" y="5312"/>
                    <a:pt x="20351" y="5024"/>
                  </a:cubicBezTo>
                  <a:cubicBezTo>
                    <a:pt x="20351" y="5024"/>
                    <a:pt x="20351" y="5024"/>
                    <a:pt x="20351" y="4736"/>
                  </a:cubicBezTo>
                  <a:cubicBezTo>
                    <a:pt x="20351" y="4448"/>
                    <a:pt x="20351" y="4160"/>
                    <a:pt x="20227" y="4160"/>
                  </a:cubicBezTo>
                  <a:cubicBezTo>
                    <a:pt x="20227" y="3872"/>
                    <a:pt x="20227" y="3872"/>
                    <a:pt x="20102" y="3872"/>
                  </a:cubicBezTo>
                  <a:cubicBezTo>
                    <a:pt x="19977" y="3584"/>
                    <a:pt x="20102" y="3296"/>
                    <a:pt x="19977" y="3296"/>
                  </a:cubicBezTo>
                  <a:cubicBezTo>
                    <a:pt x="19977" y="3296"/>
                    <a:pt x="19852" y="3296"/>
                    <a:pt x="19852" y="3296"/>
                  </a:cubicBezTo>
                  <a:cubicBezTo>
                    <a:pt x="19727" y="3296"/>
                    <a:pt x="19727" y="3008"/>
                    <a:pt x="19727" y="3008"/>
                  </a:cubicBezTo>
                  <a:cubicBezTo>
                    <a:pt x="19852" y="2720"/>
                    <a:pt x="19727" y="2720"/>
                    <a:pt x="19602" y="2720"/>
                  </a:cubicBezTo>
                  <a:cubicBezTo>
                    <a:pt x="19477" y="2432"/>
                    <a:pt x="19477" y="2144"/>
                    <a:pt x="19353" y="2144"/>
                  </a:cubicBezTo>
                  <a:cubicBezTo>
                    <a:pt x="19353" y="2144"/>
                    <a:pt x="19353" y="2144"/>
                    <a:pt x="19228" y="2144"/>
                  </a:cubicBezTo>
                  <a:cubicBezTo>
                    <a:pt x="19477" y="1856"/>
                    <a:pt x="19103" y="1856"/>
                    <a:pt x="19103" y="1856"/>
                  </a:cubicBezTo>
                  <a:cubicBezTo>
                    <a:pt x="18978" y="2144"/>
                    <a:pt x="18978" y="2144"/>
                    <a:pt x="18978" y="2432"/>
                  </a:cubicBezTo>
                  <a:cubicBezTo>
                    <a:pt x="18853" y="2432"/>
                    <a:pt x="18853" y="2144"/>
                    <a:pt x="18728" y="2144"/>
                  </a:cubicBezTo>
                  <a:cubicBezTo>
                    <a:pt x="18603" y="2144"/>
                    <a:pt x="18603" y="2144"/>
                    <a:pt x="18479" y="2144"/>
                  </a:cubicBezTo>
                  <a:cubicBezTo>
                    <a:pt x="18479" y="2144"/>
                    <a:pt x="18479" y="2144"/>
                    <a:pt x="18479" y="2144"/>
                  </a:cubicBezTo>
                  <a:cubicBezTo>
                    <a:pt x="18479" y="2144"/>
                    <a:pt x="18354" y="2144"/>
                    <a:pt x="18354" y="2144"/>
                  </a:cubicBezTo>
                  <a:cubicBezTo>
                    <a:pt x="18229" y="2144"/>
                    <a:pt x="18229" y="2432"/>
                    <a:pt x="18229" y="2432"/>
                  </a:cubicBezTo>
                  <a:cubicBezTo>
                    <a:pt x="18104" y="2432"/>
                    <a:pt x="18104" y="2144"/>
                    <a:pt x="18104" y="2144"/>
                  </a:cubicBezTo>
                  <a:cubicBezTo>
                    <a:pt x="17979" y="2144"/>
                    <a:pt x="17854" y="2144"/>
                    <a:pt x="17854" y="2144"/>
                  </a:cubicBezTo>
                  <a:cubicBezTo>
                    <a:pt x="17729" y="2144"/>
                    <a:pt x="17729" y="2432"/>
                    <a:pt x="17729" y="2432"/>
                  </a:cubicBezTo>
                  <a:cubicBezTo>
                    <a:pt x="17605" y="2720"/>
                    <a:pt x="17480" y="2720"/>
                    <a:pt x="17480" y="2720"/>
                  </a:cubicBezTo>
                  <a:cubicBezTo>
                    <a:pt x="17355" y="3008"/>
                    <a:pt x="17230" y="3008"/>
                    <a:pt x="17105" y="3296"/>
                  </a:cubicBezTo>
                  <a:cubicBezTo>
                    <a:pt x="17105" y="3296"/>
                    <a:pt x="17105" y="3008"/>
                    <a:pt x="17105" y="3296"/>
                  </a:cubicBezTo>
                  <a:cubicBezTo>
                    <a:pt x="16980" y="3296"/>
                    <a:pt x="16980" y="3296"/>
                    <a:pt x="16980" y="3296"/>
                  </a:cubicBezTo>
                  <a:cubicBezTo>
                    <a:pt x="16855" y="3584"/>
                    <a:pt x="16855" y="3584"/>
                    <a:pt x="16731" y="3872"/>
                  </a:cubicBezTo>
                  <a:cubicBezTo>
                    <a:pt x="16606" y="3872"/>
                    <a:pt x="16606" y="3584"/>
                    <a:pt x="16481" y="3872"/>
                  </a:cubicBezTo>
                  <a:cubicBezTo>
                    <a:pt x="16481" y="3872"/>
                    <a:pt x="16356" y="4160"/>
                    <a:pt x="16231" y="4160"/>
                  </a:cubicBezTo>
                  <a:cubicBezTo>
                    <a:pt x="16106" y="4160"/>
                    <a:pt x="16106" y="4160"/>
                    <a:pt x="16106" y="3872"/>
                  </a:cubicBezTo>
                  <a:cubicBezTo>
                    <a:pt x="16106" y="3872"/>
                    <a:pt x="16106" y="3872"/>
                    <a:pt x="15982" y="3872"/>
                  </a:cubicBezTo>
                  <a:cubicBezTo>
                    <a:pt x="15982" y="3872"/>
                    <a:pt x="15857" y="3872"/>
                    <a:pt x="15857" y="3872"/>
                  </a:cubicBezTo>
                  <a:cubicBezTo>
                    <a:pt x="15732" y="3872"/>
                    <a:pt x="15732" y="3872"/>
                    <a:pt x="15607" y="3584"/>
                  </a:cubicBezTo>
                  <a:cubicBezTo>
                    <a:pt x="15482" y="3584"/>
                    <a:pt x="15482" y="3584"/>
                    <a:pt x="15357" y="3584"/>
                  </a:cubicBezTo>
                  <a:cubicBezTo>
                    <a:pt x="15232" y="3584"/>
                    <a:pt x="15232" y="3584"/>
                    <a:pt x="15108" y="3584"/>
                  </a:cubicBezTo>
                  <a:cubicBezTo>
                    <a:pt x="15108" y="3584"/>
                    <a:pt x="15108" y="3584"/>
                    <a:pt x="15108" y="3584"/>
                  </a:cubicBezTo>
                  <a:cubicBezTo>
                    <a:pt x="14983" y="3584"/>
                    <a:pt x="14858" y="3584"/>
                    <a:pt x="14858" y="3872"/>
                  </a:cubicBezTo>
                  <a:cubicBezTo>
                    <a:pt x="14733" y="3872"/>
                    <a:pt x="14733" y="3872"/>
                    <a:pt x="14608" y="3872"/>
                  </a:cubicBezTo>
                  <a:cubicBezTo>
                    <a:pt x="14608" y="4160"/>
                    <a:pt x="14608" y="3872"/>
                    <a:pt x="14483" y="3872"/>
                  </a:cubicBezTo>
                  <a:cubicBezTo>
                    <a:pt x="14483" y="3872"/>
                    <a:pt x="14483" y="4160"/>
                    <a:pt x="14483" y="4160"/>
                  </a:cubicBezTo>
                  <a:cubicBezTo>
                    <a:pt x="14358" y="4160"/>
                    <a:pt x="14358" y="4160"/>
                    <a:pt x="14358" y="4160"/>
                  </a:cubicBezTo>
                  <a:cubicBezTo>
                    <a:pt x="14234" y="4160"/>
                    <a:pt x="14234" y="4160"/>
                    <a:pt x="14234" y="4160"/>
                  </a:cubicBezTo>
                  <a:cubicBezTo>
                    <a:pt x="14109" y="4160"/>
                    <a:pt x="14109" y="4160"/>
                    <a:pt x="13984" y="4160"/>
                  </a:cubicBezTo>
                  <a:cubicBezTo>
                    <a:pt x="13859" y="4160"/>
                    <a:pt x="13484" y="3872"/>
                    <a:pt x="13484" y="3584"/>
                  </a:cubicBezTo>
                  <a:cubicBezTo>
                    <a:pt x="13484" y="3584"/>
                    <a:pt x="13484" y="3584"/>
                    <a:pt x="13484" y="3296"/>
                  </a:cubicBezTo>
                  <a:cubicBezTo>
                    <a:pt x="13360" y="3584"/>
                    <a:pt x="13360" y="3872"/>
                    <a:pt x="13235" y="3872"/>
                  </a:cubicBezTo>
                  <a:cubicBezTo>
                    <a:pt x="13110" y="3584"/>
                    <a:pt x="13110" y="3296"/>
                    <a:pt x="12985" y="3296"/>
                  </a:cubicBezTo>
                  <a:cubicBezTo>
                    <a:pt x="12860" y="3296"/>
                    <a:pt x="12860" y="3296"/>
                    <a:pt x="12735" y="3296"/>
                  </a:cubicBezTo>
                  <a:cubicBezTo>
                    <a:pt x="12610" y="3296"/>
                    <a:pt x="12735" y="3296"/>
                    <a:pt x="12610" y="3008"/>
                  </a:cubicBezTo>
                  <a:cubicBezTo>
                    <a:pt x="12610" y="2720"/>
                    <a:pt x="12486" y="2720"/>
                    <a:pt x="12361" y="2720"/>
                  </a:cubicBezTo>
                  <a:cubicBezTo>
                    <a:pt x="12111" y="2432"/>
                    <a:pt x="12236" y="2720"/>
                    <a:pt x="12111" y="2720"/>
                  </a:cubicBezTo>
                  <a:cubicBezTo>
                    <a:pt x="11986" y="3008"/>
                    <a:pt x="11986" y="3008"/>
                    <a:pt x="11861" y="2720"/>
                  </a:cubicBezTo>
                  <a:cubicBezTo>
                    <a:pt x="11736" y="2720"/>
                    <a:pt x="11612" y="2432"/>
                    <a:pt x="11612" y="2144"/>
                  </a:cubicBezTo>
                  <a:cubicBezTo>
                    <a:pt x="11612" y="1856"/>
                    <a:pt x="11612" y="1568"/>
                    <a:pt x="11487" y="1280"/>
                  </a:cubicBezTo>
                  <a:cubicBezTo>
                    <a:pt x="11487" y="1280"/>
                    <a:pt x="11487" y="1568"/>
                    <a:pt x="11487" y="1568"/>
                  </a:cubicBezTo>
                  <a:cubicBezTo>
                    <a:pt x="11487" y="1280"/>
                    <a:pt x="11362" y="1568"/>
                    <a:pt x="11362" y="1568"/>
                  </a:cubicBezTo>
                  <a:cubicBezTo>
                    <a:pt x="11362" y="1568"/>
                    <a:pt x="11362" y="1280"/>
                    <a:pt x="11487" y="1280"/>
                  </a:cubicBezTo>
                  <a:cubicBezTo>
                    <a:pt x="11237" y="1280"/>
                    <a:pt x="11112" y="1568"/>
                    <a:pt x="10987" y="1568"/>
                  </a:cubicBezTo>
                  <a:cubicBezTo>
                    <a:pt x="10862" y="1568"/>
                    <a:pt x="10613" y="1280"/>
                    <a:pt x="10488" y="992"/>
                  </a:cubicBezTo>
                  <a:cubicBezTo>
                    <a:pt x="10488" y="992"/>
                    <a:pt x="10238" y="128"/>
                    <a:pt x="10613" y="416"/>
                  </a:cubicBezTo>
                  <a:cubicBezTo>
                    <a:pt x="10488" y="128"/>
                    <a:pt x="10488" y="128"/>
                    <a:pt x="10488" y="128"/>
                  </a:cubicBezTo>
                  <a:cubicBezTo>
                    <a:pt x="10488" y="128"/>
                    <a:pt x="10488" y="416"/>
                    <a:pt x="10488" y="128"/>
                  </a:cubicBezTo>
                  <a:cubicBezTo>
                    <a:pt x="10363" y="128"/>
                    <a:pt x="10363" y="128"/>
                    <a:pt x="10363" y="128"/>
                  </a:cubicBezTo>
                  <a:cubicBezTo>
                    <a:pt x="10363" y="128"/>
                    <a:pt x="10363" y="128"/>
                    <a:pt x="10363" y="128"/>
                  </a:cubicBezTo>
                  <a:cubicBezTo>
                    <a:pt x="10238" y="-160"/>
                    <a:pt x="10238" y="128"/>
                    <a:pt x="10238" y="128"/>
                  </a:cubicBezTo>
                  <a:cubicBezTo>
                    <a:pt x="9988" y="704"/>
                    <a:pt x="9864" y="416"/>
                    <a:pt x="9489" y="416"/>
                  </a:cubicBezTo>
                  <a:cubicBezTo>
                    <a:pt x="9239" y="416"/>
                    <a:pt x="8990" y="416"/>
                    <a:pt x="8740" y="416"/>
                  </a:cubicBezTo>
                  <a:cubicBezTo>
                    <a:pt x="8615" y="416"/>
                    <a:pt x="8490" y="128"/>
                    <a:pt x="8365" y="416"/>
                  </a:cubicBezTo>
                  <a:cubicBezTo>
                    <a:pt x="8240" y="416"/>
                    <a:pt x="7991" y="704"/>
                    <a:pt x="7866" y="704"/>
                  </a:cubicBezTo>
                  <a:cubicBezTo>
                    <a:pt x="7741" y="992"/>
                    <a:pt x="7616" y="992"/>
                    <a:pt x="7616" y="992"/>
                  </a:cubicBezTo>
                  <a:cubicBezTo>
                    <a:pt x="7491" y="992"/>
                    <a:pt x="7366" y="1280"/>
                    <a:pt x="7242" y="1280"/>
                  </a:cubicBezTo>
                  <a:cubicBezTo>
                    <a:pt x="7242" y="1280"/>
                    <a:pt x="7242" y="1280"/>
                    <a:pt x="7242" y="1280"/>
                  </a:cubicBezTo>
                  <a:cubicBezTo>
                    <a:pt x="7117" y="1280"/>
                    <a:pt x="7117" y="1568"/>
                    <a:pt x="6992" y="1568"/>
                  </a:cubicBezTo>
                  <a:cubicBezTo>
                    <a:pt x="6992" y="1856"/>
                    <a:pt x="6742" y="2144"/>
                    <a:pt x="6617" y="2144"/>
                  </a:cubicBezTo>
                  <a:cubicBezTo>
                    <a:pt x="6492" y="2432"/>
                    <a:pt x="6368" y="2432"/>
                    <a:pt x="6368" y="2720"/>
                  </a:cubicBezTo>
                  <a:cubicBezTo>
                    <a:pt x="6243" y="2720"/>
                    <a:pt x="6243" y="2720"/>
                    <a:pt x="6243" y="2720"/>
                  </a:cubicBezTo>
                  <a:cubicBezTo>
                    <a:pt x="6118" y="3008"/>
                    <a:pt x="6243" y="2720"/>
                    <a:pt x="6243" y="3008"/>
                  </a:cubicBezTo>
                  <a:cubicBezTo>
                    <a:pt x="6118" y="3296"/>
                    <a:pt x="6118" y="3296"/>
                    <a:pt x="5993" y="3296"/>
                  </a:cubicBezTo>
                  <a:cubicBezTo>
                    <a:pt x="5868" y="3584"/>
                    <a:pt x="5494" y="3584"/>
                    <a:pt x="5244" y="3296"/>
                  </a:cubicBezTo>
                  <a:cubicBezTo>
                    <a:pt x="5244" y="3296"/>
                    <a:pt x="4994" y="3008"/>
                    <a:pt x="4869" y="3296"/>
                  </a:cubicBezTo>
                  <a:cubicBezTo>
                    <a:pt x="4869" y="3296"/>
                    <a:pt x="4745" y="3296"/>
                    <a:pt x="4745" y="3296"/>
                  </a:cubicBezTo>
                  <a:cubicBezTo>
                    <a:pt x="4745" y="3296"/>
                    <a:pt x="4620" y="3296"/>
                    <a:pt x="4620" y="3296"/>
                  </a:cubicBezTo>
                  <a:cubicBezTo>
                    <a:pt x="4370" y="3296"/>
                    <a:pt x="4120" y="3296"/>
                    <a:pt x="3871" y="3008"/>
                  </a:cubicBezTo>
                  <a:cubicBezTo>
                    <a:pt x="3621" y="3008"/>
                    <a:pt x="3621" y="3008"/>
                    <a:pt x="3496" y="3296"/>
                  </a:cubicBezTo>
                  <a:cubicBezTo>
                    <a:pt x="3496" y="3584"/>
                    <a:pt x="3371" y="3872"/>
                    <a:pt x="3496" y="3872"/>
                  </a:cubicBezTo>
                  <a:cubicBezTo>
                    <a:pt x="3496" y="4160"/>
                    <a:pt x="3746" y="4160"/>
                    <a:pt x="3746" y="4448"/>
                  </a:cubicBezTo>
                  <a:cubicBezTo>
                    <a:pt x="3746" y="4448"/>
                    <a:pt x="3746" y="4448"/>
                    <a:pt x="3746" y="4448"/>
                  </a:cubicBezTo>
                  <a:cubicBezTo>
                    <a:pt x="3746" y="4448"/>
                    <a:pt x="3746" y="4448"/>
                    <a:pt x="3746" y="4448"/>
                  </a:cubicBezTo>
                  <a:cubicBezTo>
                    <a:pt x="3746" y="4448"/>
                    <a:pt x="3746" y="4448"/>
                    <a:pt x="3746" y="4448"/>
                  </a:cubicBezTo>
                  <a:cubicBezTo>
                    <a:pt x="3746" y="4448"/>
                    <a:pt x="3746" y="4448"/>
                    <a:pt x="3746" y="4736"/>
                  </a:cubicBezTo>
                  <a:cubicBezTo>
                    <a:pt x="3871" y="4736"/>
                    <a:pt x="3871" y="4736"/>
                    <a:pt x="3995" y="4736"/>
                  </a:cubicBezTo>
                  <a:cubicBezTo>
                    <a:pt x="4120" y="4736"/>
                    <a:pt x="4245" y="4736"/>
                    <a:pt x="4245" y="4736"/>
                  </a:cubicBezTo>
                  <a:cubicBezTo>
                    <a:pt x="4370" y="4736"/>
                    <a:pt x="4620" y="4736"/>
                    <a:pt x="4495" y="4736"/>
                  </a:cubicBezTo>
                  <a:cubicBezTo>
                    <a:pt x="4495" y="4736"/>
                    <a:pt x="4370" y="4736"/>
                    <a:pt x="4370" y="4736"/>
                  </a:cubicBezTo>
                  <a:cubicBezTo>
                    <a:pt x="4245" y="4736"/>
                    <a:pt x="4120" y="5024"/>
                    <a:pt x="4120" y="5024"/>
                  </a:cubicBezTo>
                  <a:cubicBezTo>
                    <a:pt x="3995" y="5024"/>
                    <a:pt x="3995" y="4736"/>
                    <a:pt x="3995" y="4736"/>
                  </a:cubicBezTo>
                  <a:cubicBezTo>
                    <a:pt x="3995" y="4736"/>
                    <a:pt x="3871" y="5024"/>
                    <a:pt x="3871" y="5024"/>
                  </a:cubicBezTo>
                  <a:cubicBezTo>
                    <a:pt x="3871" y="5024"/>
                    <a:pt x="3746" y="5024"/>
                    <a:pt x="3746" y="5024"/>
                  </a:cubicBezTo>
                  <a:cubicBezTo>
                    <a:pt x="3621" y="5024"/>
                    <a:pt x="3246" y="5024"/>
                    <a:pt x="3121" y="5600"/>
                  </a:cubicBezTo>
                  <a:cubicBezTo>
                    <a:pt x="3246" y="5600"/>
                    <a:pt x="3246" y="5600"/>
                    <a:pt x="3371" y="5888"/>
                  </a:cubicBezTo>
                  <a:cubicBezTo>
                    <a:pt x="3496" y="5888"/>
                    <a:pt x="3496" y="5600"/>
                    <a:pt x="3621" y="5888"/>
                  </a:cubicBezTo>
                  <a:cubicBezTo>
                    <a:pt x="3496" y="5888"/>
                    <a:pt x="3496" y="5888"/>
                    <a:pt x="3496" y="6176"/>
                  </a:cubicBezTo>
                  <a:cubicBezTo>
                    <a:pt x="3371" y="6176"/>
                    <a:pt x="3246" y="5888"/>
                    <a:pt x="3121" y="5888"/>
                  </a:cubicBezTo>
                  <a:cubicBezTo>
                    <a:pt x="3121" y="5888"/>
                    <a:pt x="2997" y="6176"/>
                    <a:pt x="2997" y="6176"/>
                  </a:cubicBezTo>
                  <a:cubicBezTo>
                    <a:pt x="2872" y="6176"/>
                    <a:pt x="2872" y="5888"/>
                    <a:pt x="2747" y="6176"/>
                  </a:cubicBezTo>
                  <a:cubicBezTo>
                    <a:pt x="2747" y="5888"/>
                    <a:pt x="2747" y="5888"/>
                    <a:pt x="2872" y="5888"/>
                  </a:cubicBezTo>
                  <a:cubicBezTo>
                    <a:pt x="2747" y="5888"/>
                    <a:pt x="2123" y="6176"/>
                    <a:pt x="2123" y="6176"/>
                  </a:cubicBezTo>
                  <a:cubicBezTo>
                    <a:pt x="2123" y="5888"/>
                    <a:pt x="2372" y="5888"/>
                    <a:pt x="2247" y="5600"/>
                  </a:cubicBezTo>
                  <a:cubicBezTo>
                    <a:pt x="2247" y="5600"/>
                    <a:pt x="1998" y="5600"/>
                    <a:pt x="1998" y="5600"/>
                  </a:cubicBezTo>
                  <a:cubicBezTo>
                    <a:pt x="1873" y="5600"/>
                    <a:pt x="1998" y="5888"/>
                    <a:pt x="1998" y="5888"/>
                  </a:cubicBezTo>
                  <a:cubicBezTo>
                    <a:pt x="1998" y="5888"/>
                    <a:pt x="2123" y="5888"/>
                    <a:pt x="2123" y="5888"/>
                  </a:cubicBezTo>
                  <a:cubicBezTo>
                    <a:pt x="2123" y="6176"/>
                    <a:pt x="1998" y="6176"/>
                    <a:pt x="1998" y="6176"/>
                  </a:cubicBezTo>
                  <a:cubicBezTo>
                    <a:pt x="1873" y="6176"/>
                    <a:pt x="1873" y="6176"/>
                    <a:pt x="1748" y="6176"/>
                  </a:cubicBezTo>
                  <a:cubicBezTo>
                    <a:pt x="1748" y="6176"/>
                    <a:pt x="1748" y="6176"/>
                    <a:pt x="1623" y="6176"/>
                  </a:cubicBezTo>
                  <a:cubicBezTo>
                    <a:pt x="1623" y="6176"/>
                    <a:pt x="1498" y="6176"/>
                    <a:pt x="1373" y="5888"/>
                  </a:cubicBezTo>
                  <a:cubicBezTo>
                    <a:pt x="1498" y="5888"/>
                    <a:pt x="1498" y="5888"/>
                    <a:pt x="1498" y="5888"/>
                  </a:cubicBezTo>
                  <a:cubicBezTo>
                    <a:pt x="1373" y="5600"/>
                    <a:pt x="1373" y="5888"/>
                    <a:pt x="1373" y="5888"/>
                  </a:cubicBezTo>
                  <a:cubicBezTo>
                    <a:pt x="1249" y="5888"/>
                    <a:pt x="1249" y="5888"/>
                    <a:pt x="1249" y="5888"/>
                  </a:cubicBezTo>
                  <a:cubicBezTo>
                    <a:pt x="1124" y="5888"/>
                    <a:pt x="1124" y="5888"/>
                    <a:pt x="1124" y="5888"/>
                  </a:cubicBezTo>
                  <a:cubicBezTo>
                    <a:pt x="999" y="6176"/>
                    <a:pt x="999" y="5888"/>
                    <a:pt x="874" y="5888"/>
                  </a:cubicBezTo>
                  <a:cubicBezTo>
                    <a:pt x="749" y="5888"/>
                    <a:pt x="624" y="6464"/>
                    <a:pt x="499" y="6752"/>
                  </a:cubicBezTo>
                  <a:cubicBezTo>
                    <a:pt x="499" y="6752"/>
                    <a:pt x="375" y="6752"/>
                    <a:pt x="375" y="6752"/>
                  </a:cubicBezTo>
                  <a:cubicBezTo>
                    <a:pt x="375" y="6752"/>
                    <a:pt x="375" y="6752"/>
                    <a:pt x="375" y="6752"/>
                  </a:cubicBezTo>
                  <a:cubicBezTo>
                    <a:pt x="375" y="7040"/>
                    <a:pt x="375" y="7040"/>
                    <a:pt x="375" y="7328"/>
                  </a:cubicBezTo>
                  <a:cubicBezTo>
                    <a:pt x="375" y="7328"/>
                    <a:pt x="250" y="7328"/>
                    <a:pt x="250" y="7328"/>
                  </a:cubicBezTo>
                  <a:cubicBezTo>
                    <a:pt x="250" y="7328"/>
                    <a:pt x="125" y="7328"/>
                    <a:pt x="125" y="7328"/>
                  </a:cubicBezTo>
                  <a:cubicBezTo>
                    <a:pt x="125" y="7328"/>
                    <a:pt x="125" y="7616"/>
                    <a:pt x="125" y="7904"/>
                  </a:cubicBezTo>
                  <a:cubicBezTo>
                    <a:pt x="125" y="8192"/>
                    <a:pt x="125" y="8480"/>
                    <a:pt x="125" y="8768"/>
                  </a:cubicBezTo>
                  <a:cubicBezTo>
                    <a:pt x="0" y="9056"/>
                    <a:pt x="0" y="9344"/>
                    <a:pt x="250" y="9056"/>
                  </a:cubicBezTo>
                  <a:cubicBezTo>
                    <a:pt x="250" y="9056"/>
                    <a:pt x="375" y="9056"/>
                    <a:pt x="499" y="9056"/>
                  </a:cubicBezTo>
                  <a:cubicBezTo>
                    <a:pt x="624" y="9056"/>
                    <a:pt x="749" y="8768"/>
                    <a:pt x="874" y="8768"/>
                  </a:cubicBezTo>
                  <a:cubicBezTo>
                    <a:pt x="874" y="8768"/>
                    <a:pt x="999" y="8768"/>
                    <a:pt x="999" y="8768"/>
                  </a:cubicBezTo>
                  <a:cubicBezTo>
                    <a:pt x="1124" y="9056"/>
                    <a:pt x="999" y="9056"/>
                    <a:pt x="874" y="9344"/>
                  </a:cubicBezTo>
                  <a:cubicBezTo>
                    <a:pt x="874" y="9344"/>
                    <a:pt x="874" y="9344"/>
                    <a:pt x="874" y="9344"/>
                  </a:cubicBezTo>
                  <a:cubicBezTo>
                    <a:pt x="874" y="9632"/>
                    <a:pt x="749" y="9632"/>
                    <a:pt x="749" y="9920"/>
                  </a:cubicBezTo>
                  <a:cubicBezTo>
                    <a:pt x="749" y="9920"/>
                    <a:pt x="624" y="9920"/>
                    <a:pt x="624" y="9920"/>
                  </a:cubicBezTo>
                  <a:cubicBezTo>
                    <a:pt x="624" y="9632"/>
                    <a:pt x="749" y="9632"/>
                    <a:pt x="749" y="9632"/>
                  </a:cubicBezTo>
                  <a:cubicBezTo>
                    <a:pt x="624" y="9632"/>
                    <a:pt x="624" y="9632"/>
                    <a:pt x="624" y="9920"/>
                  </a:cubicBezTo>
                  <a:cubicBezTo>
                    <a:pt x="749" y="9920"/>
                    <a:pt x="749" y="9920"/>
                    <a:pt x="874" y="10208"/>
                  </a:cubicBezTo>
                  <a:cubicBezTo>
                    <a:pt x="874" y="10496"/>
                    <a:pt x="999" y="10496"/>
                    <a:pt x="874" y="10784"/>
                  </a:cubicBezTo>
                  <a:cubicBezTo>
                    <a:pt x="874" y="10784"/>
                    <a:pt x="874" y="10784"/>
                    <a:pt x="874" y="10784"/>
                  </a:cubicBezTo>
                  <a:cubicBezTo>
                    <a:pt x="874" y="10784"/>
                    <a:pt x="874" y="10784"/>
                    <a:pt x="874" y="11072"/>
                  </a:cubicBezTo>
                  <a:cubicBezTo>
                    <a:pt x="999" y="11072"/>
                    <a:pt x="999" y="11072"/>
                    <a:pt x="999" y="11072"/>
                  </a:cubicBezTo>
                  <a:cubicBezTo>
                    <a:pt x="1124" y="11072"/>
                    <a:pt x="1249" y="11072"/>
                    <a:pt x="1124" y="11072"/>
                  </a:cubicBezTo>
                  <a:cubicBezTo>
                    <a:pt x="1249" y="11360"/>
                    <a:pt x="1124" y="11360"/>
                    <a:pt x="1124" y="11360"/>
                  </a:cubicBezTo>
                  <a:cubicBezTo>
                    <a:pt x="999" y="11360"/>
                    <a:pt x="1124" y="11648"/>
                    <a:pt x="999" y="11360"/>
                  </a:cubicBezTo>
                  <a:cubicBezTo>
                    <a:pt x="999" y="11360"/>
                    <a:pt x="999" y="11360"/>
                    <a:pt x="999" y="11360"/>
                  </a:cubicBezTo>
                  <a:cubicBezTo>
                    <a:pt x="999" y="11360"/>
                    <a:pt x="999" y="11360"/>
                    <a:pt x="999" y="11648"/>
                  </a:cubicBezTo>
                  <a:cubicBezTo>
                    <a:pt x="999" y="11648"/>
                    <a:pt x="999" y="11648"/>
                    <a:pt x="999" y="11648"/>
                  </a:cubicBezTo>
                  <a:cubicBezTo>
                    <a:pt x="999" y="11648"/>
                    <a:pt x="999" y="11648"/>
                    <a:pt x="999" y="11648"/>
                  </a:cubicBezTo>
                  <a:cubicBezTo>
                    <a:pt x="874" y="11648"/>
                    <a:pt x="749" y="11648"/>
                    <a:pt x="749" y="11936"/>
                  </a:cubicBezTo>
                  <a:cubicBezTo>
                    <a:pt x="749" y="11936"/>
                    <a:pt x="749" y="11936"/>
                    <a:pt x="749" y="11936"/>
                  </a:cubicBezTo>
                  <a:cubicBezTo>
                    <a:pt x="749" y="11936"/>
                    <a:pt x="749" y="11936"/>
                    <a:pt x="874" y="11936"/>
                  </a:cubicBezTo>
                  <a:cubicBezTo>
                    <a:pt x="874" y="11936"/>
                    <a:pt x="874" y="11936"/>
                    <a:pt x="749" y="12224"/>
                  </a:cubicBezTo>
                  <a:cubicBezTo>
                    <a:pt x="874" y="12224"/>
                    <a:pt x="874" y="12224"/>
                    <a:pt x="874" y="12224"/>
                  </a:cubicBezTo>
                  <a:cubicBezTo>
                    <a:pt x="874" y="12224"/>
                    <a:pt x="874" y="12224"/>
                    <a:pt x="874" y="12224"/>
                  </a:cubicBezTo>
                  <a:cubicBezTo>
                    <a:pt x="999" y="11936"/>
                    <a:pt x="874" y="12224"/>
                    <a:pt x="999" y="12512"/>
                  </a:cubicBezTo>
                  <a:cubicBezTo>
                    <a:pt x="999" y="12512"/>
                    <a:pt x="874" y="12512"/>
                    <a:pt x="874" y="12224"/>
                  </a:cubicBezTo>
                  <a:cubicBezTo>
                    <a:pt x="874" y="12512"/>
                    <a:pt x="999" y="12512"/>
                    <a:pt x="999" y="12800"/>
                  </a:cubicBezTo>
                  <a:cubicBezTo>
                    <a:pt x="1124" y="12512"/>
                    <a:pt x="1249" y="12512"/>
                    <a:pt x="1249" y="12800"/>
                  </a:cubicBezTo>
                  <a:cubicBezTo>
                    <a:pt x="1249" y="12800"/>
                    <a:pt x="874" y="13088"/>
                    <a:pt x="874" y="13088"/>
                  </a:cubicBezTo>
                  <a:cubicBezTo>
                    <a:pt x="874" y="12800"/>
                    <a:pt x="749" y="12800"/>
                    <a:pt x="749" y="12800"/>
                  </a:cubicBezTo>
                  <a:cubicBezTo>
                    <a:pt x="624" y="12800"/>
                    <a:pt x="749" y="13088"/>
                    <a:pt x="749" y="13088"/>
                  </a:cubicBezTo>
                  <a:cubicBezTo>
                    <a:pt x="749" y="13088"/>
                    <a:pt x="624" y="12800"/>
                    <a:pt x="624" y="12800"/>
                  </a:cubicBezTo>
                  <a:cubicBezTo>
                    <a:pt x="624" y="12800"/>
                    <a:pt x="624" y="12800"/>
                    <a:pt x="624" y="12512"/>
                  </a:cubicBezTo>
                  <a:cubicBezTo>
                    <a:pt x="749" y="12800"/>
                    <a:pt x="624" y="12224"/>
                    <a:pt x="499" y="11936"/>
                  </a:cubicBezTo>
                  <a:cubicBezTo>
                    <a:pt x="499" y="11936"/>
                    <a:pt x="375" y="11648"/>
                    <a:pt x="375" y="11936"/>
                  </a:cubicBezTo>
                  <a:cubicBezTo>
                    <a:pt x="375" y="11936"/>
                    <a:pt x="375" y="12224"/>
                    <a:pt x="375" y="12512"/>
                  </a:cubicBezTo>
                  <a:cubicBezTo>
                    <a:pt x="375" y="12512"/>
                    <a:pt x="375" y="12512"/>
                    <a:pt x="375" y="12512"/>
                  </a:cubicBezTo>
                  <a:cubicBezTo>
                    <a:pt x="499" y="12512"/>
                    <a:pt x="624" y="13088"/>
                    <a:pt x="499" y="12800"/>
                  </a:cubicBezTo>
                  <a:cubicBezTo>
                    <a:pt x="499" y="12800"/>
                    <a:pt x="499" y="13088"/>
                    <a:pt x="375" y="13088"/>
                  </a:cubicBezTo>
                  <a:cubicBezTo>
                    <a:pt x="375" y="13088"/>
                    <a:pt x="375" y="13088"/>
                    <a:pt x="250" y="13088"/>
                  </a:cubicBezTo>
                  <a:cubicBezTo>
                    <a:pt x="375" y="13088"/>
                    <a:pt x="250" y="13088"/>
                    <a:pt x="250" y="12800"/>
                  </a:cubicBezTo>
                  <a:cubicBezTo>
                    <a:pt x="250" y="12800"/>
                    <a:pt x="250" y="13088"/>
                    <a:pt x="250" y="13088"/>
                  </a:cubicBezTo>
                  <a:cubicBezTo>
                    <a:pt x="250" y="13088"/>
                    <a:pt x="250" y="13088"/>
                    <a:pt x="250" y="12800"/>
                  </a:cubicBezTo>
                  <a:cubicBezTo>
                    <a:pt x="250" y="13088"/>
                    <a:pt x="250" y="13088"/>
                    <a:pt x="250" y="13088"/>
                  </a:cubicBezTo>
                  <a:cubicBezTo>
                    <a:pt x="250" y="13088"/>
                    <a:pt x="250" y="13088"/>
                    <a:pt x="250" y="13088"/>
                  </a:cubicBezTo>
                  <a:cubicBezTo>
                    <a:pt x="250" y="13376"/>
                    <a:pt x="375" y="13664"/>
                    <a:pt x="375" y="13376"/>
                  </a:cubicBezTo>
                  <a:cubicBezTo>
                    <a:pt x="375" y="13376"/>
                    <a:pt x="375" y="13376"/>
                    <a:pt x="375" y="13376"/>
                  </a:cubicBezTo>
                  <a:cubicBezTo>
                    <a:pt x="375" y="13376"/>
                    <a:pt x="375" y="13376"/>
                    <a:pt x="375" y="13376"/>
                  </a:cubicBezTo>
                  <a:cubicBezTo>
                    <a:pt x="499" y="13376"/>
                    <a:pt x="499" y="13664"/>
                    <a:pt x="499" y="13664"/>
                  </a:cubicBezTo>
                  <a:cubicBezTo>
                    <a:pt x="499" y="13664"/>
                    <a:pt x="499" y="13664"/>
                    <a:pt x="624" y="13664"/>
                  </a:cubicBezTo>
                  <a:cubicBezTo>
                    <a:pt x="624" y="13664"/>
                    <a:pt x="624" y="13664"/>
                    <a:pt x="624" y="13664"/>
                  </a:cubicBezTo>
                  <a:cubicBezTo>
                    <a:pt x="624" y="13952"/>
                    <a:pt x="624" y="13952"/>
                    <a:pt x="624" y="13664"/>
                  </a:cubicBezTo>
                  <a:cubicBezTo>
                    <a:pt x="624" y="13664"/>
                    <a:pt x="624" y="13664"/>
                    <a:pt x="624" y="13664"/>
                  </a:cubicBezTo>
                  <a:cubicBezTo>
                    <a:pt x="624" y="13376"/>
                    <a:pt x="874" y="13376"/>
                    <a:pt x="874" y="13664"/>
                  </a:cubicBezTo>
                  <a:cubicBezTo>
                    <a:pt x="874" y="13664"/>
                    <a:pt x="874" y="13952"/>
                    <a:pt x="999" y="13952"/>
                  </a:cubicBezTo>
                  <a:cubicBezTo>
                    <a:pt x="999" y="13664"/>
                    <a:pt x="1124" y="14240"/>
                    <a:pt x="1249" y="14240"/>
                  </a:cubicBezTo>
                  <a:cubicBezTo>
                    <a:pt x="1249" y="14240"/>
                    <a:pt x="1373" y="14240"/>
                    <a:pt x="1373" y="14240"/>
                  </a:cubicBezTo>
                  <a:cubicBezTo>
                    <a:pt x="1373" y="14528"/>
                    <a:pt x="1373" y="14528"/>
                    <a:pt x="1373" y="14528"/>
                  </a:cubicBezTo>
                  <a:cubicBezTo>
                    <a:pt x="1373" y="14816"/>
                    <a:pt x="1373" y="14816"/>
                    <a:pt x="1373" y="14816"/>
                  </a:cubicBezTo>
                  <a:cubicBezTo>
                    <a:pt x="1373" y="15104"/>
                    <a:pt x="1249" y="15104"/>
                    <a:pt x="1249" y="15104"/>
                  </a:cubicBezTo>
                  <a:cubicBezTo>
                    <a:pt x="874" y="15392"/>
                    <a:pt x="1373" y="15392"/>
                    <a:pt x="1373" y="15680"/>
                  </a:cubicBezTo>
                  <a:cubicBezTo>
                    <a:pt x="1373" y="15680"/>
                    <a:pt x="1373" y="15680"/>
                    <a:pt x="1249" y="15680"/>
                  </a:cubicBezTo>
                  <a:cubicBezTo>
                    <a:pt x="1373" y="15680"/>
                    <a:pt x="1373" y="15968"/>
                    <a:pt x="1249" y="15968"/>
                  </a:cubicBezTo>
                  <a:cubicBezTo>
                    <a:pt x="1373" y="15968"/>
                    <a:pt x="1373" y="15968"/>
                    <a:pt x="1373" y="15968"/>
                  </a:cubicBezTo>
                  <a:cubicBezTo>
                    <a:pt x="1373" y="16256"/>
                    <a:pt x="1373" y="16256"/>
                    <a:pt x="1373" y="16256"/>
                  </a:cubicBezTo>
                  <a:cubicBezTo>
                    <a:pt x="1373" y="16544"/>
                    <a:pt x="1373" y="16256"/>
                    <a:pt x="1498" y="16256"/>
                  </a:cubicBezTo>
                  <a:cubicBezTo>
                    <a:pt x="1498" y="16256"/>
                    <a:pt x="1498" y="16256"/>
                    <a:pt x="1498" y="16256"/>
                  </a:cubicBezTo>
                  <a:cubicBezTo>
                    <a:pt x="1498" y="16256"/>
                    <a:pt x="1498" y="15968"/>
                    <a:pt x="1623" y="16256"/>
                  </a:cubicBezTo>
                  <a:cubicBezTo>
                    <a:pt x="1498" y="16256"/>
                    <a:pt x="1623" y="16544"/>
                    <a:pt x="1623" y="16256"/>
                  </a:cubicBezTo>
                  <a:cubicBezTo>
                    <a:pt x="1623" y="16544"/>
                    <a:pt x="1623" y="16544"/>
                    <a:pt x="1623" y="16832"/>
                  </a:cubicBezTo>
                  <a:cubicBezTo>
                    <a:pt x="1623" y="16544"/>
                    <a:pt x="1748" y="16544"/>
                    <a:pt x="1623" y="16832"/>
                  </a:cubicBezTo>
                  <a:cubicBezTo>
                    <a:pt x="1748" y="16832"/>
                    <a:pt x="1748" y="16544"/>
                    <a:pt x="1748" y="16544"/>
                  </a:cubicBezTo>
                  <a:cubicBezTo>
                    <a:pt x="1873" y="16544"/>
                    <a:pt x="1748" y="16832"/>
                    <a:pt x="1748" y="16832"/>
                  </a:cubicBezTo>
                  <a:cubicBezTo>
                    <a:pt x="1748" y="16832"/>
                    <a:pt x="1748" y="16832"/>
                    <a:pt x="1748" y="16832"/>
                  </a:cubicBezTo>
                  <a:cubicBezTo>
                    <a:pt x="1748" y="16832"/>
                    <a:pt x="1748" y="16832"/>
                    <a:pt x="1748" y="16832"/>
                  </a:cubicBezTo>
                  <a:cubicBezTo>
                    <a:pt x="1748" y="16832"/>
                    <a:pt x="1748" y="16832"/>
                    <a:pt x="1748" y="16832"/>
                  </a:cubicBezTo>
                  <a:cubicBezTo>
                    <a:pt x="1748" y="16832"/>
                    <a:pt x="1748" y="17120"/>
                    <a:pt x="1748" y="17120"/>
                  </a:cubicBezTo>
                  <a:cubicBezTo>
                    <a:pt x="1748" y="17120"/>
                    <a:pt x="1748" y="17120"/>
                    <a:pt x="1748" y="17120"/>
                  </a:cubicBezTo>
                  <a:cubicBezTo>
                    <a:pt x="1748" y="17120"/>
                    <a:pt x="1623" y="17408"/>
                    <a:pt x="1623" y="17120"/>
                  </a:cubicBezTo>
                  <a:cubicBezTo>
                    <a:pt x="1498" y="17120"/>
                    <a:pt x="1498" y="17120"/>
                    <a:pt x="1498" y="17120"/>
                  </a:cubicBezTo>
                  <a:cubicBezTo>
                    <a:pt x="1498" y="17120"/>
                    <a:pt x="1498" y="17120"/>
                    <a:pt x="1498" y="17120"/>
                  </a:cubicBezTo>
                  <a:cubicBezTo>
                    <a:pt x="1498" y="17120"/>
                    <a:pt x="1498" y="17120"/>
                    <a:pt x="1498" y="17120"/>
                  </a:cubicBezTo>
                  <a:cubicBezTo>
                    <a:pt x="1498" y="17120"/>
                    <a:pt x="1373" y="17120"/>
                    <a:pt x="1373" y="17120"/>
                  </a:cubicBezTo>
                  <a:cubicBezTo>
                    <a:pt x="1373" y="17120"/>
                    <a:pt x="1373" y="17120"/>
                    <a:pt x="1373" y="17120"/>
                  </a:cubicBezTo>
                  <a:cubicBezTo>
                    <a:pt x="1373" y="17408"/>
                    <a:pt x="1373" y="17696"/>
                    <a:pt x="1498" y="17696"/>
                  </a:cubicBezTo>
                  <a:cubicBezTo>
                    <a:pt x="1498" y="17696"/>
                    <a:pt x="1498" y="17408"/>
                    <a:pt x="1498" y="17408"/>
                  </a:cubicBezTo>
                  <a:cubicBezTo>
                    <a:pt x="1498" y="17408"/>
                    <a:pt x="1498" y="17408"/>
                    <a:pt x="1498" y="17408"/>
                  </a:cubicBezTo>
                  <a:cubicBezTo>
                    <a:pt x="1498" y="17408"/>
                    <a:pt x="1498" y="17408"/>
                    <a:pt x="1498" y="17408"/>
                  </a:cubicBezTo>
                  <a:cubicBezTo>
                    <a:pt x="1623" y="17408"/>
                    <a:pt x="1748" y="17696"/>
                    <a:pt x="1748" y="17696"/>
                  </a:cubicBezTo>
                  <a:cubicBezTo>
                    <a:pt x="1748" y="17408"/>
                    <a:pt x="1998" y="17408"/>
                    <a:pt x="1998" y="17408"/>
                  </a:cubicBezTo>
                  <a:cubicBezTo>
                    <a:pt x="2123" y="17408"/>
                    <a:pt x="2247" y="17408"/>
                    <a:pt x="2372" y="17408"/>
                  </a:cubicBezTo>
                  <a:cubicBezTo>
                    <a:pt x="2372" y="17408"/>
                    <a:pt x="2622" y="17408"/>
                    <a:pt x="2622" y="17408"/>
                  </a:cubicBezTo>
                  <a:cubicBezTo>
                    <a:pt x="2497" y="17408"/>
                    <a:pt x="2497" y="17696"/>
                    <a:pt x="2497" y="17408"/>
                  </a:cubicBezTo>
                  <a:cubicBezTo>
                    <a:pt x="2497" y="17696"/>
                    <a:pt x="2497" y="17696"/>
                    <a:pt x="2497" y="17696"/>
                  </a:cubicBezTo>
                  <a:cubicBezTo>
                    <a:pt x="2497" y="17696"/>
                    <a:pt x="2372" y="17696"/>
                    <a:pt x="2372" y="17696"/>
                  </a:cubicBezTo>
                  <a:cubicBezTo>
                    <a:pt x="2497" y="17696"/>
                    <a:pt x="2372" y="17696"/>
                    <a:pt x="2497" y="17696"/>
                  </a:cubicBezTo>
                  <a:cubicBezTo>
                    <a:pt x="2372" y="17696"/>
                    <a:pt x="2372" y="17696"/>
                    <a:pt x="2247" y="17696"/>
                  </a:cubicBezTo>
                  <a:cubicBezTo>
                    <a:pt x="2247" y="17696"/>
                    <a:pt x="2372" y="17696"/>
                    <a:pt x="2372" y="17696"/>
                  </a:cubicBezTo>
                  <a:cubicBezTo>
                    <a:pt x="2247" y="17696"/>
                    <a:pt x="2247" y="17696"/>
                    <a:pt x="2247" y="17696"/>
                  </a:cubicBezTo>
                  <a:cubicBezTo>
                    <a:pt x="2247" y="17696"/>
                    <a:pt x="2247" y="17696"/>
                    <a:pt x="2247" y="17696"/>
                  </a:cubicBezTo>
                  <a:cubicBezTo>
                    <a:pt x="2247" y="17696"/>
                    <a:pt x="2247" y="17696"/>
                    <a:pt x="2247" y="17696"/>
                  </a:cubicBezTo>
                  <a:cubicBezTo>
                    <a:pt x="2372" y="17984"/>
                    <a:pt x="2372" y="17984"/>
                    <a:pt x="2247" y="17984"/>
                  </a:cubicBezTo>
                  <a:cubicBezTo>
                    <a:pt x="2247" y="17984"/>
                    <a:pt x="2247" y="17984"/>
                    <a:pt x="2247" y="17984"/>
                  </a:cubicBezTo>
                  <a:cubicBezTo>
                    <a:pt x="2372" y="17984"/>
                    <a:pt x="2372" y="18272"/>
                    <a:pt x="2247" y="18272"/>
                  </a:cubicBezTo>
                  <a:cubicBezTo>
                    <a:pt x="2123" y="17984"/>
                    <a:pt x="1998" y="18272"/>
                    <a:pt x="1873" y="18272"/>
                  </a:cubicBezTo>
                  <a:cubicBezTo>
                    <a:pt x="1873" y="18272"/>
                    <a:pt x="1873" y="18272"/>
                    <a:pt x="1873" y="18272"/>
                  </a:cubicBezTo>
                  <a:cubicBezTo>
                    <a:pt x="1873" y="18272"/>
                    <a:pt x="1873" y="18272"/>
                    <a:pt x="1748" y="18272"/>
                  </a:cubicBezTo>
                  <a:cubicBezTo>
                    <a:pt x="1748" y="18272"/>
                    <a:pt x="1623" y="18272"/>
                    <a:pt x="1623" y="18272"/>
                  </a:cubicBezTo>
                  <a:cubicBezTo>
                    <a:pt x="1623" y="18272"/>
                    <a:pt x="1623" y="18560"/>
                    <a:pt x="1498" y="18560"/>
                  </a:cubicBezTo>
                  <a:cubicBezTo>
                    <a:pt x="1498" y="18560"/>
                    <a:pt x="1498" y="18560"/>
                    <a:pt x="1498" y="18560"/>
                  </a:cubicBezTo>
                  <a:cubicBezTo>
                    <a:pt x="1498" y="18560"/>
                    <a:pt x="1498" y="18560"/>
                    <a:pt x="1498" y="18560"/>
                  </a:cubicBezTo>
                  <a:cubicBezTo>
                    <a:pt x="1498" y="18560"/>
                    <a:pt x="1623" y="18560"/>
                    <a:pt x="1623" y="18560"/>
                  </a:cubicBezTo>
                  <a:cubicBezTo>
                    <a:pt x="1748" y="18560"/>
                    <a:pt x="1748" y="18560"/>
                    <a:pt x="1873" y="18560"/>
                  </a:cubicBezTo>
                  <a:cubicBezTo>
                    <a:pt x="1873" y="18272"/>
                    <a:pt x="1873" y="18272"/>
                    <a:pt x="1998" y="18272"/>
                  </a:cubicBezTo>
                  <a:cubicBezTo>
                    <a:pt x="2123" y="18272"/>
                    <a:pt x="2123" y="18272"/>
                    <a:pt x="2123" y="18272"/>
                  </a:cubicBezTo>
                  <a:cubicBezTo>
                    <a:pt x="2247" y="18272"/>
                    <a:pt x="2247" y="18272"/>
                    <a:pt x="2247" y="18272"/>
                  </a:cubicBezTo>
                  <a:cubicBezTo>
                    <a:pt x="2372" y="18272"/>
                    <a:pt x="2372" y="17984"/>
                    <a:pt x="2372" y="18272"/>
                  </a:cubicBezTo>
                  <a:cubicBezTo>
                    <a:pt x="2372" y="18272"/>
                    <a:pt x="2372" y="18272"/>
                    <a:pt x="2372" y="18272"/>
                  </a:cubicBezTo>
                  <a:cubicBezTo>
                    <a:pt x="2372" y="18272"/>
                    <a:pt x="2372" y="18560"/>
                    <a:pt x="2372" y="18560"/>
                  </a:cubicBezTo>
                  <a:cubicBezTo>
                    <a:pt x="2247" y="18560"/>
                    <a:pt x="2247" y="18560"/>
                    <a:pt x="2247" y="18560"/>
                  </a:cubicBezTo>
                  <a:cubicBezTo>
                    <a:pt x="2247" y="18560"/>
                    <a:pt x="2247" y="18560"/>
                    <a:pt x="2247" y="18560"/>
                  </a:cubicBezTo>
                  <a:cubicBezTo>
                    <a:pt x="2372" y="18560"/>
                    <a:pt x="2372" y="18560"/>
                    <a:pt x="2247" y="18848"/>
                  </a:cubicBezTo>
                  <a:cubicBezTo>
                    <a:pt x="2372" y="18560"/>
                    <a:pt x="2372" y="18560"/>
                    <a:pt x="2372" y="18560"/>
                  </a:cubicBezTo>
                  <a:cubicBezTo>
                    <a:pt x="2372" y="18560"/>
                    <a:pt x="2372" y="18560"/>
                    <a:pt x="2372" y="18848"/>
                  </a:cubicBezTo>
                  <a:cubicBezTo>
                    <a:pt x="2372" y="18848"/>
                    <a:pt x="2247" y="18848"/>
                    <a:pt x="2247" y="18848"/>
                  </a:cubicBezTo>
                  <a:cubicBezTo>
                    <a:pt x="2247" y="18848"/>
                    <a:pt x="2247" y="19136"/>
                    <a:pt x="2247" y="18848"/>
                  </a:cubicBezTo>
                  <a:cubicBezTo>
                    <a:pt x="2247" y="18848"/>
                    <a:pt x="2247" y="18848"/>
                    <a:pt x="2247" y="18848"/>
                  </a:cubicBezTo>
                  <a:cubicBezTo>
                    <a:pt x="2372" y="18848"/>
                    <a:pt x="2497" y="18560"/>
                    <a:pt x="2497" y="18560"/>
                  </a:cubicBezTo>
                  <a:cubicBezTo>
                    <a:pt x="2497" y="18560"/>
                    <a:pt x="2497" y="18272"/>
                    <a:pt x="2622" y="18560"/>
                  </a:cubicBezTo>
                  <a:cubicBezTo>
                    <a:pt x="2622" y="18272"/>
                    <a:pt x="2497" y="18272"/>
                    <a:pt x="2497" y="18272"/>
                  </a:cubicBezTo>
                  <a:cubicBezTo>
                    <a:pt x="2497" y="17984"/>
                    <a:pt x="2622" y="17984"/>
                    <a:pt x="2622" y="17984"/>
                  </a:cubicBezTo>
                  <a:cubicBezTo>
                    <a:pt x="2497" y="18272"/>
                    <a:pt x="2497" y="18272"/>
                    <a:pt x="2622" y="18272"/>
                  </a:cubicBezTo>
                  <a:cubicBezTo>
                    <a:pt x="2622" y="18272"/>
                    <a:pt x="2622" y="18272"/>
                    <a:pt x="2622" y="18272"/>
                  </a:cubicBezTo>
                  <a:cubicBezTo>
                    <a:pt x="2747" y="18272"/>
                    <a:pt x="2747" y="17984"/>
                    <a:pt x="2622" y="17984"/>
                  </a:cubicBezTo>
                  <a:cubicBezTo>
                    <a:pt x="2747" y="17984"/>
                    <a:pt x="2747" y="17984"/>
                    <a:pt x="2747" y="17984"/>
                  </a:cubicBezTo>
                  <a:cubicBezTo>
                    <a:pt x="2747" y="17984"/>
                    <a:pt x="2747" y="17984"/>
                    <a:pt x="2872" y="18272"/>
                  </a:cubicBezTo>
                  <a:cubicBezTo>
                    <a:pt x="2872" y="18272"/>
                    <a:pt x="2872" y="18272"/>
                    <a:pt x="2872" y="18272"/>
                  </a:cubicBezTo>
                  <a:cubicBezTo>
                    <a:pt x="2872" y="18272"/>
                    <a:pt x="2872" y="18272"/>
                    <a:pt x="2872" y="18272"/>
                  </a:cubicBezTo>
                  <a:cubicBezTo>
                    <a:pt x="2872" y="17984"/>
                    <a:pt x="2872" y="17984"/>
                    <a:pt x="2997" y="18272"/>
                  </a:cubicBezTo>
                  <a:cubicBezTo>
                    <a:pt x="2997" y="18272"/>
                    <a:pt x="2997" y="18272"/>
                    <a:pt x="2997" y="18272"/>
                  </a:cubicBezTo>
                  <a:cubicBezTo>
                    <a:pt x="2997" y="18272"/>
                    <a:pt x="2997" y="18272"/>
                    <a:pt x="2997" y="18560"/>
                  </a:cubicBezTo>
                  <a:cubicBezTo>
                    <a:pt x="2997" y="18272"/>
                    <a:pt x="3121" y="18560"/>
                    <a:pt x="3246" y="18848"/>
                  </a:cubicBezTo>
                  <a:cubicBezTo>
                    <a:pt x="3121" y="18848"/>
                    <a:pt x="3371" y="18848"/>
                    <a:pt x="3246" y="18560"/>
                  </a:cubicBezTo>
                  <a:cubicBezTo>
                    <a:pt x="3246" y="18560"/>
                    <a:pt x="3246" y="18560"/>
                    <a:pt x="3246" y="18848"/>
                  </a:cubicBezTo>
                  <a:cubicBezTo>
                    <a:pt x="3246" y="18560"/>
                    <a:pt x="3246" y="18560"/>
                    <a:pt x="3371" y="18272"/>
                  </a:cubicBezTo>
                  <a:cubicBezTo>
                    <a:pt x="3371" y="18560"/>
                    <a:pt x="3621" y="18560"/>
                    <a:pt x="3496" y="18848"/>
                  </a:cubicBezTo>
                  <a:cubicBezTo>
                    <a:pt x="3496" y="18848"/>
                    <a:pt x="3496" y="18848"/>
                    <a:pt x="3496" y="18848"/>
                  </a:cubicBezTo>
                  <a:cubicBezTo>
                    <a:pt x="3371" y="18848"/>
                    <a:pt x="3496" y="18848"/>
                    <a:pt x="3371" y="19136"/>
                  </a:cubicBezTo>
                  <a:cubicBezTo>
                    <a:pt x="3496" y="19136"/>
                    <a:pt x="3496" y="19136"/>
                    <a:pt x="3496" y="19136"/>
                  </a:cubicBezTo>
                  <a:cubicBezTo>
                    <a:pt x="3496" y="19136"/>
                    <a:pt x="3496" y="19136"/>
                    <a:pt x="3496" y="19136"/>
                  </a:cubicBezTo>
                  <a:cubicBezTo>
                    <a:pt x="3496" y="19424"/>
                    <a:pt x="3496" y="19424"/>
                    <a:pt x="3496" y="19424"/>
                  </a:cubicBezTo>
                  <a:cubicBezTo>
                    <a:pt x="3496" y="19424"/>
                    <a:pt x="3496" y="19424"/>
                    <a:pt x="3496" y="19424"/>
                  </a:cubicBezTo>
                  <a:cubicBezTo>
                    <a:pt x="3496" y="19424"/>
                    <a:pt x="3496" y="19424"/>
                    <a:pt x="3496" y="19712"/>
                  </a:cubicBezTo>
                  <a:cubicBezTo>
                    <a:pt x="3496" y="19712"/>
                    <a:pt x="3496" y="19712"/>
                    <a:pt x="3621" y="19712"/>
                  </a:cubicBezTo>
                  <a:cubicBezTo>
                    <a:pt x="3621" y="19712"/>
                    <a:pt x="3621" y="19712"/>
                    <a:pt x="3621" y="19712"/>
                  </a:cubicBezTo>
                  <a:cubicBezTo>
                    <a:pt x="3621" y="19712"/>
                    <a:pt x="3746" y="20000"/>
                    <a:pt x="3746" y="20000"/>
                  </a:cubicBezTo>
                  <a:cubicBezTo>
                    <a:pt x="3871" y="20000"/>
                    <a:pt x="3871" y="20000"/>
                    <a:pt x="3871" y="20000"/>
                  </a:cubicBezTo>
                  <a:cubicBezTo>
                    <a:pt x="3871" y="20000"/>
                    <a:pt x="3871" y="20000"/>
                    <a:pt x="3871" y="20000"/>
                  </a:cubicBezTo>
                  <a:cubicBezTo>
                    <a:pt x="3871" y="20000"/>
                    <a:pt x="4120" y="20000"/>
                    <a:pt x="4120" y="20288"/>
                  </a:cubicBezTo>
                  <a:cubicBezTo>
                    <a:pt x="4120" y="20288"/>
                    <a:pt x="4120" y="20288"/>
                    <a:pt x="4120" y="20288"/>
                  </a:cubicBezTo>
                  <a:cubicBezTo>
                    <a:pt x="4120" y="20288"/>
                    <a:pt x="4120" y="20288"/>
                    <a:pt x="4120" y="20288"/>
                  </a:cubicBezTo>
                  <a:cubicBezTo>
                    <a:pt x="4120" y="20288"/>
                    <a:pt x="4120" y="20288"/>
                    <a:pt x="4120" y="20288"/>
                  </a:cubicBezTo>
                  <a:cubicBezTo>
                    <a:pt x="4120" y="20288"/>
                    <a:pt x="4120" y="20288"/>
                    <a:pt x="4120" y="20288"/>
                  </a:cubicBezTo>
                  <a:cubicBezTo>
                    <a:pt x="4245" y="20288"/>
                    <a:pt x="4245" y="20288"/>
                    <a:pt x="4245" y="20288"/>
                  </a:cubicBezTo>
                  <a:cubicBezTo>
                    <a:pt x="4245" y="20288"/>
                    <a:pt x="4245" y="20288"/>
                    <a:pt x="4245" y="20288"/>
                  </a:cubicBezTo>
                  <a:cubicBezTo>
                    <a:pt x="4370" y="20288"/>
                    <a:pt x="4370" y="20288"/>
                    <a:pt x="4370" y="20288"/>
                  </a:cubicBezTo>
                  <a:cubicBezTo>
                    <a:pt x="4370" y="20288"/>
                    <a:pt x="4370" y="20288"/>
                    <a:pt x="4370" y="20288"/>
                  </a:cubicBezTo>
                  <a:cubicBezTo>
                    <a:pt x="4370" y="20288"/>
                    <a:pt x="4370" y="20288"/>
                    <a:pt x="4370" y="20288"/>
                  </a:cubicBezTo>
                  <a:cubicBezTo>
                    <a:pt x="4495" y="20000"/>
                    <a:pt x="4620" y="20288"/>
                    <a:pt x="4620" y="20000"/>
                  </a:cubicBezTo>
                  <a:cubicBezTo>
                    <a:pt x="4620" y="20000"/>
                    <a:pt x="4620" y="20000"/>
                    <a:pt x="4620" y="20000"/>
                  </a:cubicBezTo>
                  <a:cubicBezTo>
                    <a:pt x="4620" y="20000"/>
                    <a:pt x="4620" y="20000"/>
                    <a:pt x="4745" y="20000"/>
                  </a:cubicBezTo>
                  <a:cubicBezTo>
                    <a:pt x="4745" y="20000"/>
                    <a:pt x="4620" y="20000"/>
                    <a:pt x="4745" y="20000"/>
                  </a:cubicBezTo>
                  <a:cubicBezTo>
                    <a:pt x="4745" y="20000"/>
                    <a:pt x="4745" y="20000"/>
                    <a:pt x="4745" y="20000"/>
                  </a:cubicBezTo>
                  <a:cubicBezTo>
                    <a:pt x="4745" y="20000"/>
                    <a:pt x="4745" y="20000"/>
                    <a:pt x="4745" y="20000"/>
                  </a:cubicBezTo>
                  <a:cubicBezTo>
                    <a:pt x="4745" y="19712"/>
                    <a:pt x="4994" y="19712"/>
                    <a:pt x="4994" y="20288"/>
                  </a:cubicBezTo>
                  <a:cubicBezTo>
                    <a:pt x="4994" y="20000"/>
                    <a:pt x="5119" y="20000"/>
                    <a:pt x="5119" y="20000"/>
                  </a:cubicBezTo>
                  <a:cubicBezTo>
                    <a:pt x="5119" y="20000"/>
                    <a:pt x="5119" y="20000"/>
                    <a:pt x="5119" y="20000"/>
                  </a:cubicBezTo>
                  <a:cubicBezTo>
                    <a:pt x="5119" y="19712"/>
                    <a:pt x="5119" y="19712"/>
                    <a:pt x="5119" y="19712"/>
                  </a:cubicBezTo>
                  <a:cubicBezTo>
                    <a:pt x="4994" y="19424"/>
                    <a:pt x="5244" y="19136"/>
                    <a:pt x="5244" y="18848"/>
                  </a:cubicBezTo>
                  <a:cubicBezTo>
                    <a:pt x="5119" y="18848"/>
                    <a:pt x="5244" y="18272"/>
                    <a:pt x="5244" y="17984"/>
                  </a:cubicBezTo>
                  <a:cubicBezTo>
                    <a:pt x="5369" y="17696"/>
                    <a:pt x="5369" y="17984"/>
                    <a:pt x="5369" y="17984"/>
                  </a:cubicBezTo>
                  <a:cubicBezTo>
                    <a:pt x="5494" y="17984"/>
                    <a:pt x="5618" y="17984"/>
                    <a:pt x="5743" y="17984"/>
                  </a:cubicBezTo>
                  <a:cubicBezTo>
                    <a:pt x="5743" y="17984"/>
                    <a:pt x="5868" y="17984"/>
                    <a:pt x="5993" y="18272"/>
                  </a:cubicBezTo>
                  <a:cubicBezTo>
                    <a:pt x="6118" y="18272"/>
                    <a:pt x="6118" y="18272"/>
                    <a:pt x="6118" y="18272"/>
                  </a:cubicBezTo>
                  <a:cubicBezTo>
                    <a:pt x="6243" y="18560"/>
                    <a:pt x="6492" y="18560"/>
                    <a:pt x="6617" y="18848"/>
                  </a:cubicBezTo>
                  <a:cubicBezTo>
                    <a:pt x="6617" y="18848"/>
                    <a:pt x="6742" y="18848"/>
                    <a:pt x="6867" y="19136"/>
                  </a:cubicBezTo>
                  <a:cubicBezTo>
                    <a:pt x="6992" y="19136"/>
                    <a:pt x="7117" y="19712"/>
                    <a:pt x="7117" y="19712"/>
                  </a:cubicBezTo>
                  <a:cubicBezTo>
                    <a:pt x="7242" y="20000"/>
                    <a:pt x="7242" y="20288"/>
                    <a:pt x="7366" y="20288"/>
                  </a:cubicBezTo>
                  <a:cubicBezTo>
                    <a:pt x="7491" y="20576"/>
                    <a:pt x="7741" y="20864"/>
                    <a:pt x="7866" y="20576"/>
                  </a:cubicBezTo>
                  <a:cubicBezTo>
                    <a:pt x="7866" y="20576"/>
                    <a:pt x="7866" y="20576"/>
                    <a:pt x="7991" y="20576"/>
                  </a:cubicBezTo>
                  <a:cubicBezTo>
                    <a:pt x="7991" y="20576"/>
                    <a:pt x="7991" y="20576"/>
                    <a:pt x="8116" y="20576"/>
                  </a:cubicBezTo>
                  <a:cubicBezTo>
                    <a:pt x="8116" y="20576"/>
                    <a:pt x="8116" y="20288"/>
                    <a:pt x="8240" y="20288"/>
                  </a:cubicBezTo>
                  <a:cubicBezTo>
                    <a:pt x="8240" y="20288"/>
                    <a:pt x="8365" y="20288"/>
                    <a:pt x="8365" y="20288"/>
                  </a:cubicBezTo>
                  <a:cubicBezTo>
                    <a:pt x="8490" y="20288"/>
                    <a:pt x="8615" y="20288"/>
                    <a:pt x="8615" y="20288"/>
                  </a:cubicBezTo>
                  <a:cubicBezTo>
                    <a:pt x="8615" y="20288"/>
                    <a:pt x="8615" y="20288"/>
                    <a:pt x="8615" y="20288"/>
                  </a:cubicBezTo>
                  <a:cubicBezTo>
                    <a:pt x="8740" y="20288"/>
                    <a:pt x="8740" y="20000"/>
                    <a:pt x="8865" y="20288"/>
                  </a:cubicBezTo>
                  <a:cubicBezTo>
                    <a:pt x="8865" y="20288"/>
                    <a:pt x="8990" y="20000"/>
                    <a:pt x="8990" y="20000"/>
                  </a:cubicBezTo>
                  <a:cubicBezTo>
                    <a:pt x="8990" y="19712"/>
                    <a:pt x="9114" y="19712"/>
                    <a:pt x="9114" y="20000"/>
                  </a:cubicBezTo>
                  <a:cubicBezTo>
                    <a:pt x="9114" y="20000"/>
                    <a:pt x="9114" y="20000"/>
                    <a:pt x="9114" y="20000"/>
                  </a:cubicBezTo>
                  <a:cubicBezTo>
                    <a:pt x="9114" y="20000"/>
                    <a:pt x="9114" y="20000"/>
                    <a:pt x="9114" y="20000"/>
                  </a:cubicBezTo>
                  <a:cubicBezTo>
                    <a:pt x="9239" y="19712"/>
                    <a:pt x="9239" y="19712"/>
                    <a:pt x="9239" y="19712"/>
                  </a:cubicBezTo>
                  <a:cubicBezTo>
                    <a:pt x="9239" y="19712"/>
                    <a:pt x="9239" y="19424"/>
                    <a:pt x="9239" y="19424"/>
                  </a:cubicBezTo>
                  <a:cubicBezTo>
                    <a:pt x="9364" y="19136"/>
                    <a:pt x="9614" y="18848"/>
                    <a:pt x="9739" y="18560"/>
                  </a:cubicBezTo>
                  <a:cubicBezTo>
                    <a:pt x="9739" y="18272"/>
                    <a:pt x="9864" y="18272"/>
                    <a:pt x="9988" y="18272"/>
                  </a:cubicBezTo>
                  <a:cubicBezTo>
                    <a:pt x="10113" y="17984"/>
                    <a:pt x="10238" y="18272"/>
                    <a:pt x="10238" y="18560"/>
                  </a:cubicBezTo>
                  <a:cubicBezTo>
                    <a:pt x="10363" y="18272"/>
                    <a:pt x="10488" y="18848"/>
                    <a:pt x="10613" y="18848"/>
                  </a:cubicBezTo>
                  <a:cubicBezTo>
                    <a:pt x="10738" y="19136"/>
                    <a:pt x="10738" y="19136"/>
                    <a:pt x="10738" y="18848"/>
                  </a:cubicBezTo>
                  <a:cubicBezTo>
                    <a:pt x="10862" y="18848"/>
                    <a:pt x="10862" y="18848"/>
                    <a:pt x="10987" y="18848"/>
                  </a:cubicBezTo>
                  <a:cubicBezTo>
                    <a:pt x="10862" y="18848"/>
                    <a:pt x="10862" y="18848"/>
                    <a:pt x="10862" y="18848"/>
                  </a:cubicBezTo>
                  <a:cubicBezTo>
                    <a:pt x="10862" y="18848"/>
                    <a:pt x="10987" y="18848"/>
                    <a:pt x="10987" y="18848"/>
                  </a:cubicBezTo>
                  <a:cubicBezTo>
                    <a:pt x="11112" y="18848"/>
                    <a:pt x="11112" y="18560"/>
                    <a:pt x="11112" y="18560"/>
                  </a:cubicBezTo>
                  <a:cubicBezTo>
                    <a:pt x="11112" y="18560"/>
                    <a:pt x="11112" y="18560"/>
                    <a:pt x="10987" y="18560"/>
                  </a:cubicBezTo>
                  <a:cubicBezTo>
                    <a:pt x="10987" y="18560"/>
                    <a:pt x="11112" y="18560"/>
                    <a:pt x="11112" y="18560"/>
                  </a:cubicBezTo>
                  <a:cubicBezTo>
                    <a:pt x="11112" y="18560"/>
                    <a:pt x="11112" y="18560"/>
                    <a:pt x="11112" y="18272"/>
                  </a:cubicBezTo>
                  <a:cubicBezTo>
                    <a:pt x="11112" y="18560"/>
                    <a:pt x="11112" y="18560"/>
                    <a:pt x="11112" y="18560"/>
                  </a:cubicBezTo>
                  <a:cubicBezTo>
                    <a:pt x="11112" y="18560"/>
                    <a:pt x="10987" y="18560"/>
                    <a:pt x="10987" y="18560"/>
                  </a:cubicBezTo>
                  <a:cubicBezTo>
                    <a:pt x="10987" y="18560"/>
                    <a:pt x="10987" y="18560"/>
                    <a:pt x="10987" y="18560"/>
                  </a:cubicBezTo>
                  <a:cubicBezTo>
                    <a:pt x="10987" y="18560"/>
                    <a:pt x="10987" y="18560"/>
                    <a:pt x="10987" y="18272"/>
                  </a:cubicBezTo>
                  <a:cubicBezTo>
                    <a:pt x="10987" y="18272"/>
                    <a:pt x="10987" y="18560"/>
                    <a:pt x="10987" y="18560"/>
                  </a:cubicBezTo>
                  <a:cubicBezTo>
                    <a:pt x="11112" y="18272"/>
                    <a:pt x="11237" y="18272"/>
                    <a:pt x="11362" y="18272"/>
                  </a:cubicBezTo>
                  <a:cubicBezTo>
                    <a:pt x="11362" y="17984"/>
                    <a:pt x="11487" y="17696"/>
                    <a:pt x="11487" y="17696"/>
                  </a:cubicBezTo>
                  <a:cubicBezTo>
                    <a:pt x="11612" y="17696"/>
                    <a:pt x="11736" y="18272"/>
                    <a:pt x="11736" y="18272"/>
                  </a:cubicBezTo>
                  <a:cubicBezTo>
                    <a:pt x="11736" y="18560"/>
                    <a:pt x="11736" y="18848"/>
                    <a:pt x="11612" y="18848"/>
                  </a:cubicBezTo>
                  <a:cubicBezTo>
                    <a:pt x="11487" y="19136"/>
                    <a:pt x="11487" y="19136"/>
                    <a:pt x="11362" y="19424"/>
                  </a:cubicBezTo>
                  <a:cubicBezTo>
                    <a:pt x="11362" y="19424"/>
                    <a:pt x="11237" y="19712"/>
                    <a:pt x="11237" y="19712"/>
                  </a:cubicBezTo>
                  <a:cubicBezTo>
                    <a:pt x="11237" y="20000"/>
                    <a:pt x="11362" y="20288"/>
                    <a:pt x="11362" y="20288"/>
                  </a:cubicBezTo>
                  <a:cubicBezTo>
                    <a:pt x="11487" y="20864"/>
                    <a:pt x="11487" y="20864"/>
                    <a:pt x="11362" y="21152"/>
                  </a:cubicBezTo>
                  <a:cubicBezTo>
                    <a:pt x="11487" y="20864"/>
                    <a:pt x="11487" y="21152"/>
                    <a:pt x="11612" y="21440"/>
                  </a:cubicBezTo>
                  <a:cubicBezTo>
                    <a:pt x="11736" y="21440"/>
                    <a:pt x="11612" y="21440"/>
                    <a:pt x="11612" y="21152"/>
                  </a:cubicBezTo>
                  <a:cubicBezTo>
                    <a:pt x="11736" y="21152"/>
                    <a:pt x="11736" y="21152"/>
                    <a:pt x="11736" y="20864"/>
                  </a:cubicBezTo>
                  <a:cubicBezTo>
                    <a:pt x="11736" y="20864"/>
                    <a:pt x="11861" y="20864"/>
                    <a:pt x="11736" y="20864"/>
                  </a:cubicBezTo>
                  <a:cubicBezTo>
                    <a:pt x="11861" y="20864"/>
                    <a:pt x="11861" y="20864"/>
                    <a:pt x="11861" y="20864"/>
                  </a:cubicBezTo>
                  <a:cubicBezTo>
                    <a:pt x="11861" y="20864"/>
                    <a:pt x="11861" y="20288"/>
                    <a:pt x="11861" y="20000"/>
                  </a:cubicBezTo>
                  <a:cubicBezTo>
                    <a:pt x="11861" y="20000"/>
                    <a:pt x="11861" y="20000"/>
                    <a:pt x="11861" y="20000"/>
                  </a:cubicBezTo>
                  <a:cubicBezTo>
                    <a:pt x="11986" y="20288"/>
                    <a:pt x="12111" y="20288"/>
                    <a:pt x="12236" y="20000"/>
                  </a:cubicBezTo>
                  <a:cubicBezTo>
                    <a:pt x="12236" y="20000"/>
                    <a:pt x="12236" y="19712"/>
                    <a:pt x="12111" y="19712"/>
                  </a:cubicBezTo>
                  <a:cubicBezTo>
                    <a:pt x="12236" y="19712"/>
                    <a:pt x="12111" y="19424"/>
                    <a:pt x="12111" y="19136"/>
                  </a:cubicBezTo>
                  <a:cubicBezTo>
                    <a:pt x="12111" y="18848"/>
                    <a:pt x="12236" y="18560"/>
                    <a:pt x="12236" y="17984"/>
                  </a:cubicBezTo>
                  <a:cubicBezTo>
                    <a:pt x="12361" y="18272"/>
                    <a:pt x="12486" y="18272"/>
                    <a:pt x="12610" y="18272"/>
                  </a:cubicBezTo>
                  <a:cubicBezTo>
                    <a:pt x="12610" y="18560"/>
                    <a:pt x="12610" y="18560"/>
                    <a:pt x="12610" y="18848"/>
                  </a:cubicBezTo>
                  <a:cubicBezTo>
                    <a:pt x="12735" y="18848"/>
                    <a:pt x="12860" y="18560"/>
                    <a:pt x="12860" y="18560"/>
                  </a:cubicBezTo>
                  <a:cubicBezTo>
                    <a:pt x="12985" y="18560"/>
                    <a:pt x="13110" y="18848"/>
                    <a:pt x="13110" y="18848"/>
                  </a:cubicBezTo>
                  <a:cubicBezTo>
                    <a:pt x="13484" y="18560"/>
                    <a:pt x="13734" y="17984"/>
                    <a:pt x="13984" y="17984"/>
                  </a:cubicBezTo>
                  <a:cubicBezTo>
                    <a:pt x="14109" y="17696"/>
                    <a:pt x="14358" y="17984"/>
                    <a:pt x="14483" y="18272"/>
                  </a:cubicBezTo>
                  <a:cubicBezTo>
                    <a:pt x="14608" y="18560"/>
                    <a:pt x="14608" y="18560"/>
                    <a:pt x="14733" y="18560"/>
                  </a:cubicBezTo>
                  <a:cubicBezTo>
                    <a:pt x="14858" y="18560"/>
                    <a:pt x="14983" y="18560"/>
                    <a:pt x="15108" y="18560"/>
                  </a:cubicBezTo>
                  <a:cubicBezTo>
                    <a:pt x="15232" y="18560"/>
                    <a:pt x="15357" y="18560"/>
                    <a:pt x="15482" y="18560"/>
                  </a:cubicBezTo>
                  <a:cubicBezTo>
                    <a:pt x="16106" y="18272"/>
                    <a:pt x="16731" y="17696"/>
                    <a:pt x="17355" y="17408"/>
                  </a:cubicBezTo>
                  <a:cubicBezTo>
                    <a:pt x="17605" y="17408"/>
                    <a:pt x="17979" y="17120"/>
                    <a:pt x="18229" y="17120"/>
                  </a:cubicBezTo>
                  <a:cubicBezTo>
                    <a:pt x="18479" y="16832"/>
                    <a:pt x="18479" y="16832"/>
                    <a:pt x="18603" y="16544"/>
                  </a:cubicBezTo>
                  <a:cubicBezTo>
                    <a:pt x="18603" y="16544"/>
                    <a:pt x="18728" y="16544"/>
                    <a:pt x="18728" y="16544"/>
                  </a:cubicBezTo>
                  <a:cubicBezTo>
                    <a:pt x="18853" y="16832"/>
                    <a:pt x="18853" y="16832"/>
                    <a:pt x="18853" y="17120"/>
                  </a:cubicBezTo>
                  <a:cubicBezTo>
                    <a:pt x="18978" y="17120"/>
                    <a:pt x="19103" y="17120"/>
                    <a:pt x="19103" y="16544"/>
                  </a:cubicBezTo>
                  <a:cubicBezTo>
                    <a:pt x="19228" y="16256"/>
                    <a:pt x="19228" y="16256"/>
                    <a:pt x="19353" y="16256"/>
                  </a:cubicBezTo>
                  <a:cubicBezTo>
                    <a:pt x="19353" y="16256"/>
                    <a:pt x="19477" y="16544"/>
                    <a:pt x="19477" y="16544"/>
                  </a:cubicBezTo>
                  <a:cubicBezTo>
                    <a:pt x="19602" y="16544"/>
                    <a:pt x="19602" y="16256"/>
                    <a:pt x="19727" y="16256"/>
                  </a:cubicBezTo>
                  <a:cubicBezTo>
                    <a:pt x="19727" y="16256"/>
                    <a:pt x="19852" y="16544"/>
                    <a:pt x="19852" y="16544"/>
                  </a:cubicBezTo>
                  <a:cubicBezTo>
                    <a:pt x="19977" y="16544"/>
                    <a:pt x="19977" y="16544"/>
                    <a:pt x="19977" y="16544"/>
                  </a:cubicBezTo>
                  <a:cubicBezTo>
                    <a:pt x="20102" y="16832"/>
                    <a:pt x="20227" y="16832"/>
                    <a:pt x="20351" y="16832"/>
                  </a:cubicBezTo>
                  <a:cubicBezTo>
                    <a:pt x="20476" y="16832"/>
                    <a:pt x="20476" y="16832"/>
                    <a:pt x="20476" y="16832"/>
                  </a:cubicBezTo>
                  <a:cubicBezTo>
                    <a:pt x="20601" y="16832"/>
                    <a:pt x="20601" y="16544"/>
                    <a:pt x="20726" y="16544"/>
                  </a:cubicBezTo>
                  <a:cubicBezTo>
                    <a:pt x="20726" y="16544"/>
                    <a:pt x="20976" y="16544"/>
                    <a:pt x="20976" y="16832"/>
                  </a:cubicBezTo>
                  <a:cubicBezTo>
                    <a:pt x="20976" y="17120"/>
                    <a:pt x="20976" y="17120"/>
                    <a:pt x="20976" y="17120"/>
                  </a:cubicBezTo>
                  <a:cubicBezTo>
                    <a:pt x="20851" y="17120"/>
                    <a:pt x="20976" y="17408"/>
                    <a:pt x="20976" y="17696"/>
                  </a:cubicBezTo>
                  <a:cubicBezTo>
                    <a:pt x="21101" y="17696"/>
                    <a:pt x="21101" y="17408"/>
                    <a:pt x="21225" y="17408"/>
                  </a:cubicBezTo>
                  <a:cubicBezTo>
                    <a:pt x="21225" y="17120"/>
                    <a:pt x="21475" y="16832"/>
                    <a:pt x="21600" y="17120"/>
                  </a:cubicBezTo>
                  <a:cubicBezTo>
                    <a:pt x="21600" y="16832"/>
                    <a:pt x="21600" y="16832"/>
                    <a:pt x="21600" y="16832"/>
                  </a:cubicBezTo>
                  <a:cubicBezTo>
                    <a:pt x="21600" y="16544"/>
                    <a:pt x="21600" y="16544"/>
                    <a:pt x="21600" y="16544"/>
                  </a:cubicBezTo>
                  <a:cubicBezTo>
                    <a:pt x="21600" y="16544"/>
                    <a:pt x="21600" y="16544"/>
                    <a:pt x="21600" y="1625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48BE1066-251F-4BDF-9827-77865F31041F}"/>
                </a:ext>
              </a:extLst>
            </p:cNvPr>
            <p:cNvSpPr/>
            <p:nvPr/>
          </p:nvSpPr>
          <p:spPr>
            <a:xfrm>
              <a:off x="4436444" y="292497"/>
              <a:ext cx="3924335" cy="471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extrusionOk="0">
                  <a:moveTo>
                    <a:pt x="269" y="19819"/>
                  </a:moveTo>
                  <a:cubicBezTo>
                    <a:pt x="269" y="19745"/>
                    <a:pt x="269" y="19596"/>
                    <a:pt x="179" y="19596"/>
                  </a:cubicBezTo>
                  <a:cubicBezTo>
                    <a:pt x="179" y="19596"/>
                    <a:pt x="179" y="19670"/>
                    <a:pt x="179" y="19670"/>
                  </a:cubicBezTo>
                  <a:cubicBezTo>
                    <a:pt x="179" y="19745"/>
                    <a:pt x="179" y="19745"/>
                    <a:pt x="269" y="19819"/>
                  </a:cubicBezTo>
                  <a:cubicBezTo>
                    <a:pt x="179" y="19745"/>
                    <a:pt x="179" y="19967"/>
                    <a:pt x="179" y="19967"/>
                  </a:cubicBezTo>
                  <a:cubicBezTo>
                    <a:pt x="269" y="20041"/>
                    <a:pt x="359" y="19819"/>
                    <a:pt x="269" y="19819"/>
                  </a:cubicBezTo>
                  <a:close/>
                  <a:moveTo>
                    <a:pt x="5109" y="12099"/>
                  </a:moveTo>
                  <a:cubicBezTo>
                    <a:pt x="5109" y="12099"/>
                    <a:pt x="5109" y="12099"/>
                    <a:pt x="5109" y="12173"/>
                  </a:cubicBezTo>
                  <a:cubicBezTo>
                    <a:pt x="5198" y="12173"/>
                    <a:pt x="5198" y="12173"/>
                    <a:pt x="5198" y="12173"/>
                  </a:cubicBezTo>
                  <a:cubicBezTo>
                    <a:pt x="5198" y="12173"/>
                    <a:pt x="5288" y="12173"/>
                    <a:pt x="5288" y="12173"/>
                  </a:cubicBezTo>
                  <a:cubicBezTo>
                    <a:pt x="5288" y="12248"/>
                    <a:pt x="5288" y="12248"/>
                    <a:pt x="5378" y="12248"/>
                  </a:cubicBezTo>
                  <a:cubicBezTo>
                    <a:pt x="5378" y="12173"/>
                    <a:pt x="5378" y="12173"/>
                    <a:pt x="5378" y="12173"/>
                  </a:cubicBezTo>
                  <a:cubicBezTo>
                    <a:pt x="5378" y="12099"/>
                    <a:pt x="5288" y="12173"/>
                    <a:pt x="5288" y="12099"/>
                  </a:cubicBezTo>
                  <a:cubicBezTo>
                    <a:pt x="5288" y="12099"/>
                    <a:pt x="5288" y="12099"/>
                    <a:pt x="5198" y="12025"/>
                  </a:cubicBezTo>
                  <a:cubicBezTo>
                    <a:pt x="5198" y="12025"/>
                    <a:pt x="5198" y="12025"/>
                    <a:pt x="5109" y="12025"/>
                  </a:cubicBezTo>
                  <a:cubicBezTo>
                    <a:pt x="5109" y="11951"/>
                    <a:pt x="5019" y="11951"/>
                    <a:pt x="5019" y="12025"/>
                  </a:cubicBezTo>
                  <a:cubicBezTo>
                    <a:pt x="5109" y="12099"/>
                    <a:pt x="5198" y="12025"/>
                    <a:pt x="5198" y="12099"/>
                  </a:cubicBezTo>
                  <a:cubicBezTo>
                    <a:pt x="5198" y="12099"/>
                    <a:pt x="5198" y="12099"/>
                    <a:pt x="5109" y="12099"/>
                  </a:cubicBezTo>
                  <a:close/>
                  <a:moveTo>
                    <a:pt x="6005" y="10986"/>
                  </a:moveTo>
                  <a:cubicBezTo>
                    <a:pt x="6005" y="10986"/>
                    <a:pt x="6005" y="10912"/>
                    <a:pt x="6005" y="10912"/>
                  </a:cubicBezTo>
                  <a:cubicBezTo>
                    <a:pt x="6005" y="10912"/>
                    <a:pt x="6005" y="10912"/>
                    <a:pt x="6005" y="10912"/>
                  </a:cubicBezTo>
                  <a:cubicBezTo>
                    <a:pt x="6005" y="10837"/>
                    <a:pt x="6005" y="10912"/>
                    <a:pt x="6095" y="10837"/>
                  </a:cubicBezTo>
                  <a:cubicBezTo>
                    <a:pt x="6095" y="10837"/>
                    <a:pt x="6184" y="10763"/>
                    <a:pt x="6274" y="10763"/>
                  </a:cubicBezTo>
                  <a:cubicBezTo>
                    <a:pt x="6184" y="10763"/>
                    <a:pt x="6184" y="10615"/>
                    <a:pt x="6184" y="10615"/>
                  </a:cubicBezTo>
                  <a:cubicBezTo>
                    <a:pt x="6184" y="10540"/>
                    <a:pt x="6095" y="10466"/>
                    <a:pt x="6095" y="10466"/>
                  </a:cubicBezTo>
                  <a:cubicBezTo>
                    <a:pt x="6005" y="10466"/>
                    <a:pt x="6005" y="10540"/>
                    <a:pt x="6005" y="10615"/>
                  </a:cubicBezTo>
                  <a:cubicBezTo>
                    <a:pt x="6005" y="10615"/>
                    <a:pt x="6005" y="10615"/>
                    <a:pt x="6005" y="10615"/>
                  </a:cubicBezTo>
                  <a:cubicBezTo>
                    <a:pt x="6005" y="10615"/>
                    <a:pt x="6005" y="10615"/>
                    <a:pt x="6005" y="10615"/>
                  </a:cubicBezTo>
                  <a:cubicBezTo>
                    <a:pt x="6005" y="10615"/>
                    <a:pt x="6095" y="10615"/>
                    <a:pt x="6095" y="10615"/>
                  </a:cubicBezTo>
                  <a:cubicBezTo>
                    <a:pt x="6184" y="10615"/>
                    <a:pt x="5915" y="10763"/>
                    <a:pt x="6005" y="10763"/>
                  </a:cubicBezTo>
                  <a:cubicBezTo>
                    <a:pt x="6005" y="10763"/>
                    <a:pt x="6005" y="10837"/>
                    <a:pt x="6005" y="10837"/>
                  </a:cubicBezTo>
                  <a:cubicBezTo>
                    <a:pt x="5915" y="10763"/>
                    <a:pt x="5915" y="10912"/>
                    <a:pt x="5915" y="10912"/>
                  </a:cubicBezTo>
                  <a:cubicBezTo>
                    <a:pt x="5915" y="10912"/>
                    <a:pt x="5915" y="10986"/>
                    <a:pt x="5915" y="11060"/>
                  </a:cubicBezTo>
                  <a:cubicBezTo>
                    <a:pt x="5915" y="11060"/>
                    <a:pt x="5915" y="10986"/>
                    <a:pt x="6005" y="10986"/>
                  </a:cubicBezTo>
                  <a:close/>
                  <a:moveTo>
                    <a:pt x="6543" y="6532"/>
                  </a:moveTo>
                  <a:cubicBezTo>
                    <a:pt x="6543" y="6458"/>
                    <a:pt x="6722" y="6458"/>
                    <a:pt x="6722" y="6384"/>
                  </a:cubicBezTo>
                  <a:cubicBezTo>
                    <a:pt x="6722" y="6384"/>
                    <a:pt x="6632" y="6310"/>
                    <a:pt x="6632" y="6310"/>
                  </a:cubicBezTo>
                  <a:cubicBezTo>
                    <a:pt x="6632" y="6310"/>
                    <a:pt x="6632" y="6310"/>
                    <a:pt x="6632" y="6310"/>
                  </a:cubicBezTo>
                  <a:cubicBezTo>
                    <a:pt x="6632" y="6310"/>
                    <a:pt x="6722" y="6384"/>
                    <a:pt x="6722" y="6310"/>
                  </a:cubicBezTo>
                  <a:cubicBezTo>
                    <a:pt x="6812" y="6310"/>
                    <a:pt x="6722" y="6235"/>
                    <a:pt x="6722" y="6161"/>
                  </a:cubicBezTo>
                  <a:cubicBezTo>
                    <a:pt x="6722" y="6235"/>
                    <a:pt x="6722" y="6235"/>
                    <a:pt x="6722" y="6161"/>
                  </a:cubicBezTo>
                  <a:cubicBezTo>
                    <a:pt x="6722" y="6161"/>
                    <a:pt x="6722" y="6161"/>
                    <a:pt x="6812" y="6161"/>
                  </a:cubicBezTo>
                  <a:cubicBezTo>
                    <a:pt x="6812" y="6161"/>
                    <a:pt x="6722" y="6161"/>
                    <a:pt x="6722" y="6161"/>
                  </a:cubicBezTo>
                  <a:cubicBezTo>
                    <a:pt x="6812" y="6087"/>
                    <a:pt x="6812" y="6087"/>
                    <a:pt x="6722" y="6013"/>
                  </a:cubicBezTo>
                  <a:cubicBezTo>
                    <a:pt x="6722" y="6087"/>
                    <a:pt x="6722" y="6087"/>
                    <a:pt x="6722" y="6161"/>
                  </a:cubicBezTo>
                  <a:cubicBezTo>
                    <a:pt x="6632" y="6161"/>
                    <a:pt x="6632" y="6235"/>
                    <a:pt x="6632" y="6310"/>
                  </a:cubicBezTo>
                  <a:cubicBezTo>
                    <a:pt x="6543" y="6384"/>
                    <a:pt x="6543" y="6458"/>
                    <a:pt x="6453" y="6606"/>
                  </a:cubicBezTo>
                  <a:cubicBezTo>
                    <a:pt x="6543" y="6606"/>
                    <a:pt x="6543" y="6532"/>
                    <a:pt x="6543" y="6532"/>
                  </a:cubicBezTo>
                  <a:close/>
                  <a:moveTo>
                    <a:pt x="7080" y="6087"/>
                  </a:moveTo>
                  <a:cubicBezTo>
                    <a:pt x="7080" y="6087"/>
                    <a:pt x="7080" y="6161"/>
                    <a:pt x="7080" y="6161"/>
                  </a:cubicBezTo>
                  <a:cubicBezTo>
                    <a:pt x="7080" y="6161"/>
                    <a:pt x="7080" y="6087"/>
                    <a:pt x="7080" y="6087"/>
                  </a:cubicBezTo>
                  <a:cubicBezTo>
                    <a:pt x="7170" y="6087"/>
                    <a:pt x="7080" y="6013"/>
                    <a:pt x="7080" y="6013"/>
                  </a:cubicBezTo>
                  <a:cubicBezTo>
                    <a:pt x="7170" y="5938"/>
                    <a:pt x="7170" y="6087"/>
                    <a:pt x="7170" y="6087"/>
                  </a:cubicBezTo>
                  <a:cubicBezTo>
                    <a:pt x="7260" y="6087"/>
                    <a:pt x="7260" y="6087"/>
                    <a:pt x="7260" y="6013"/>
                  </a:cubicBezTo>
                  <a:cubicBezTo>
                    <a:pt x="7260" y="5938"/>
                    <a:pt x="7260" y="6013"/>
                    <a:pt x="7260" y="6013"/>
                  </a:cubicBezTo>
                  <a:cubicBezTo>
                    <a:pt x="7439" y="6013"/>
                    <a:pt x="7349" y="5938"/>
                    <a:pt x="7349" y="5938"/>
                  </a:cubicBezTo>
                  <a:cubicBezTo>
                    <a:pt x="7349" y="5938"/>
                    <a:pt x="7349" y="5938"/>
                    <a:pt x="7439" y="5864"/>
                  </a:cubicBezTo>
                  <a:cubicBezTo>
                    <a:pt x="7439" y="5938"/>
                    <a:pt x="7439" y="5938"/>
                    <a:pt x="7439" y="5938"/>
                  </a:cubicBezTo>
                  <a:cubicBezTo>
                    <a:pt x="7439" y="5864"/>
                    <a:pt x="7529" y="5938"/>
                    <a:pt x="7529" y="5864"/>
                  </a:cubicBezTo>
                  <a:cubicBezTo>
                    <a:pt x="7529" y="5864"/>
                    <a:pt x="7618" y="5864"/>
                    <a:pt x="7618" y="5790"/>
                  </a:cubicBezTo>
                  <a:cubicBezTo>
                    <a:pt x="7618" y="5790"/>
                    <a:pt x="7618" y="5790"/>
                    <a:pt x="7618" y="5716"/>
                  </a:cubicBezTo>
                  <a:cubicBezTo>
                    <a:pt x="7529" y="5716"/>
                    <a:pt x="7529" y="5716"/>
                    <a:pt x="7529" y="5716"/>
                  </a:cubicBezTo>
                  <a:cubicBezTo>
                    <a:pt x="7439" y="5716"/>
                    <a:pt x="7529" y="5641"/>
                    <a:pt x="7439" y="5641"/>
                  </a:cubicBezTo>
                  <a:cubicBezTo>
                    <a:pt x="7349" y="5567"/>
                    <a:pt x="7349" y="5716"/>
                    <a:pt x="7349" y="5716"/>
                  </a:cubicBezTo>
                  <a:cubicBezTo>
                    <a:pt x="7349" y="5716"/>
                    <a:pt x="7260" y="5716"/>
                    <a:pt x="7260" y="5716"/>
                  </a:cubicBezTo>
                  <a:cubicBezTo>
                    <a:pt x="7260" y="5716"/>
                    <a:pt x="7260" y="5716"/>
                    <a:pt x="7260" y="5716"/>
                  </a:cubicBezTo>
                  <a:cubicBezTo>
                    <a:pt x="7260" y="5716"/>
                    <a:pt x="7260" y="5716"/>
                    <a:pt x="7260" y="5716"/>
                  </a:cubicBezTo>
                  <a:cubicBezTo>
                    <a:pt x="7170" y="5716"/>
                    <a:pt x="7170" y="5716"/>
                    <a:pt x="7080" y="5790"/>
                  </a:cubicBezTo>
                  <a:cubicBezTo>
                    <a:pt x="7080" y="5790"/>
                    <a:pt x="7170" y="5790"/>
                    <a:pt x="7170" y="5790"/>
                  </a:cubicBezTo>
                  <a:cubicBezTo>
                    <a:pt x="7170" y="5864"/>
                    <a:pt x="7080" y="5864"/>
                    <a:pt x="7080" y="5864"/>
                  </a:cubicBezTo>
                  <a:cubicBezTo>
                    <a:pt x="7080" y="5864"/>
                    <a:pt x="7080" y="5938"/>
                    <a:pt x="7080" y="5938"/>
                  </a:cubicBezTo>
                  <a:cubicBezTo>
                    <a:pt x="7080" y="5938"/>
                    <a:pt x="7080" y="5938"/>
                    <a:pt x="7080" y="5938"/>
                  </a:cubicBezTo>
                  <a:cubicBezTo>
                    <a:pt x="7080" y="5938"/>
                    <a:pt x="7080" y="5938"/>
                    <a:pt x="7080" y="5938"/>
                  </a:cubicBezTo>
                  <a:cubicBezTo>
                    <a:pt x="7080" y="5938"/>
                    <a:pt x="7080" y="5938"/>
                    <a:pt x="7080" y="6013"/>
                  </a:cubicBezTo>
                  <a:cubicBezTo>
                    <a:pt x="7080" y="5938"/>
                    <a:pt x="7080" y="5938"/>
                    <a:pt x="7170" y="5938"/>
                  </a:cubicBezTo>
                  <a:cubicBezTo>
                    <a:pt x="7080" y="6013"/>
                    <a:pt x="7080" y="6013"/>
                    <a:pt x="7080" y="6087"/>
                  </a:cubicBezTo>
                  <a:close/>
                  <a:moveTo>
                    <a:pt x="7708" y="5790"/>
                  </a:moveTo>
                  <a:cubicBezTo>
                    <a:pt x="7708" y="5790"/>
                    <a:pt x="7798" y="5790"/>
                    <a:pt x="7798" y="5790"/>
                  </a:cubicBezTo>
                  <a:cubicBezTo>
                    <a:pt x="7708" y="5790"/>
                    <a:pt x="7708" y="5790"/>
                    <a:pt x="7618" y="5864"/>
                  </a:cubicBezTo>
                  <a:cubicBezTo>
                    <a:pt x="7618" y="5864"/>
                    <a:pt x="7708" y="5938"/>
                    <a:pt x="7618" y="5938"/>
                  </a:cubicBezTo>
                  <a:cubicBezTo>
                    <a:pt x="7708" y="5938"/>
                    <a:pt x="7798" y="5938"/>
                    <a:pt x="7798" y="5864"/>
                  </a:cubicBezTo>
                  <a:cubicBezTo>
                    <a:pt x="7798" y="5938"/>
                    <a:pt x="7977" y="5790"/>
                    <a:pt x="8066" y="5790"/>
                  </a:cubicBezTo>
                  <a:cubicBezTo>
                    <a:pt x="7977" y="5716"/>
                    <a:pt x="8066" y="5716"/>
                    <a:pt x="8066" y="5716"/>
                  </a:cubicBezTo>
                  <a:cubicBezTo>
                    <a:pt x="8066" y="5641"/>
                    <a:pt x="8066" y="5567"/>
                    <a:pt x="8156" y="5641"/>
                  </a:cubicBezTo>
                  <a:cubicBezTo>
                    <a:pt x="8156" y="5716"/>
                    <a:pt x="8066" y="5790"/>
                    <a:pt x="8156" y="5716"/>
                  </a:cubicBezTo>
                  <a:cubicBezTo>
                    <a:pt x="8156" y="5716"/>
                    <a:pt x="8335" y="5641"/>
                    <a:pt x="8246" y="5567"/>
                  </a:cubicBezTo>
                  <a:cubicBezTo>
                    <a:pt x="8335" y="5567"/>
                    <a:pt x="8335" y="5567"/>
                    <a:pt x="8335" y="5493"/>
                  </a:cubicBezTo>
                  <a:cubicBezTo>
                    <a:pt x="8335" y="5567"/>
                    <a:pt x="8335" y="5567"/>
                    <a:pt x="8335" y="5567"/>
                  </a:cubicBezTo>
                  <a:cubicBezTo>
                    <a:pt x="8425" y="5567"/>
                    <a:pt x="8425" y="5419"/>
                    <a:pt x="8425" y="5419"/>
                  </a:cubicBezTo>
                  <a:cubicBezTo>
                    <a:pt x="8425" y="5419"/>
                    <a:pt x="8425" y="5419"/>
                    <a:pt x="8425" y="5419"/>
                  </a:cubicBezTo>
                  <a:cubicBezTo>
                    <a:pt x="8335" y="5419"/>
                    <a:pt x="8335" y="5419"/>
                    <a:pt x="8335" y="5419"/>
                  </a:cubicBezTo>
                  <a:cubicBezTo>
                    <a:pt x="8335" y="5419"/>
                    <a:pt x="8246" y="5419"/>
                    <a:pt x="8246" y="5419"/>
                  </a:cubicBezTo>
                  <a:cubicBezTo>
                    <a:pt x="8246" y="5419"/>
                    <a:pt x="8246" y="5493"/>
                    <a:pt x="8246" y="5493"/>
                  </a:cubicBezTo>
                  <a:cubicBezTo>
                    <a:pt x="8246" y="5567"/>
                    <a:pt x="8156" y="5567"/>
                    <a:pt x="8156" y="5567"/>
                  </a:cubicBezTo>
                  <a:cubicBezTo>
                    <a:pt x="8156" y="5567"/>
                    <a:pt x="8246" y="5493"/>
                    <a:pt x="8156" y="5419"/>
                  </a:cubicBezTo>
                  <a:cubicBezTo>
                    <a:pt x="8066" y="5419"/>
                    <a:pt x="8066" y="5493"/>
                    <a:pt x="8066" y="5567"/>
                  </a:cubicBezTo>
                  <a:cubicBezTo>
                    <a:pt x="8066" y="5493"/>
                    <a:pt x="8066" y="5419"/>
                    <a:pt x="7977" y="5419"/>
                  </a:cubicBezTo>
                  <a:cubicBezTo>
                    <a:pt x="7887" y="5419"/>
                    <a:pt x="7977" y="5493"/>
                    <a:pt x="7977" y="5567"/>
                  </a:cubicBezTo>
                  <a:cubicBezTo>
                    <a:pt x="7887" y="5493"/>
                    <a:pt x="7887" y="5493"/>
                    <a:pt x="7798" y="5567"/>
                  </a:cubicBezTo>
                  <a:cubicBezTo>
                    <a:pt x="7887" y="5567"/>
                    <a:pt x="7887" y="5567"/>
                    <a:pt x="7887" y="5641"/>
                  </a:cubicBezTo>
                  <a:cubicBezTo>
                    <a:pt x="7887" y="5567"/>
                    <a:pt x="7887" y="5567"/>
                    <a:pt x="7887" y="5567"/>
                  </a:cubicBezTo>
                  <a:cubicBezTo>
                    <a:pt x="7887" y="5641"/>
                    <a:pt x="7887" y="5716"/>
                    <a:pt x="7887" y="5641"/>
                  </a:cubicBezTo>
                  <a:cubicBezTo>
                    <a:pt x="7887" y="5641"/>
                    <a:pt x="7798" y="5716"/>
                    <a:pt x="7887" y="5716"/>
                  </a:cubicBezTo>
                  <a:cubicBezTo>
                    <a:pt x="7798" y="5716"/>
                    <a:pt x="7798" y="5641"/>
                    <a:pt x="7798" y="5641"/>
                  </a:cubicBezTo>
                  <a:cubicBezTo>
                    <a:pt x="7708" y="5641"/>
                    <a:pt x="7798" y="5716"/>
                    <a:pt x="7798" y="5716"/>
                  </a:cubicBezTo>
                  <a:cubicBezTo>
                    <a:pt x="7708" y="5716"/>
                    <a:pt x="7708" y="5790"/>
                    <a:pt x="7708" y="5790"/>
                  </a:cubicBezTo>
                  <a:close/>
                  <a:moveTo>
                    <a:pt x="8694" y="5196"/>
                  </a:moveTo>
                  <a:cubicBezTo>
                    <a:pt x="8694" y="5196"/>
                    <a:pt x="8694" y="5196"/>
                    <a:pt x="8694" y="5196"/>
                  </a:cubicBezTo>
                  <a:cubicBezTo>
                    <a:pt x="8694" y="5196"/>
                    <a:pt x="8694" y="5122"/>
                    <a:pt x="8604" y="5122"/>
                  </a:cubicBezTo>
                  <a:cubicBezTo>
                    <a:pt x="8604" y="5196"/>
                    <a:pt x="8515" y="5196"/>
                    <a:pt x="8515" y="5196"/>
                  </a:cubicBezTo>
                  <a:cubicBezTo>
                    <a:pt x="8515" y="5196"/>
                    <a:pt x="8515" y="5196"/>
                    <a:pt x="8515" y="5270"/>
                  </a:cubicBezTo>
                  <a:cubicBezTo>
                    <a:pt x="8604" y="5270"/>
                    <a:pt x="8515" y="5345"/>
                    <a:pt x="8604" y="5345"/>
                  </a:cubicBezTo>
                  <a:cubicBezTo>
                    <a:pt x="8515" y="5270"/>
                    <a:pt x="8515" y="5345"/>
                    <a:pt x="8604" y="5345"/>
                  </a:cubicBezTo>
                  <a:cubicBezTo>
                    <a:pt x="8515" y="5345"/>
                    <a:pt x="8425" y="5419"/>
                    <a:pt x="8425" y="5493"/>
                  </a:cubicBezTo>
                  <a:cubicBezTo>
                    <a:pt x="8425" y="5567"/>
                    <a:pt x="8335" y="5641"/>
                    <a:pt x="8335" y="5716"/>
                  </a:cubicBezTo>
                  <a:cubicBezTo>
                    <a:pt x="8335" y="5790"/>
                    <a:pt x="8335" y="5716"/>
                    <a:pt x="8425" y="5716"/>
                  </a:cubicBezTo>
                  <a:cubicBezTo>
                    <a:pt x="8425" y="5641"/>
                    <a:pt x="8604" y="5567"/>
                    <a:pt x="8515" y="5567"/>
                  </a:cubicBezTo>
                  <a:cubicBezTo>
                    <a:pt x="8515" y="5493"/>
                    <a:pt x="8604" y="5493"/>
                    <a:pt x="8604" y="5419"/>
                  </a:cubicBezTo>
                  <a:cubicBezTo>
                    <a:pt x="8694" y="5493"/>
                    <a:pt x="8783" y="5419"/>
                    <a:pt x="8783" y="5345"/>
                  </a:cubicBezTo>
                  <a:cubicBezTo>
                    <a:pt x="8783" y="5345"/>
                    <a:pt x="8783" y="5270"/>
                    <a:pt x="8783" y="5345"/>
                  </a:cubicBezTo>
                  <a:cubicBezTo>
                    <a:pt x="8783" y="5345"/>
                    <a:pt x="8783" y="5345"/>
                    <a:pt x="8783" y="5419"/>
                  </a:cubicBezTo>
                  <a:cubicBezTo>
                    <a:pt x="8783" y="5419"/>
                    <a:pt x="8783" y="5419"/>
                    <a:pt x="8694" y="5493"/>
                  </a:cubicBezTo>
                  <a:cubicBezTo>
                    <a:pt x="8694" y="5493"/>
                    <a:pt x="8604" y="5567"/>
                    <a:pt x="8604" y="5567"/>
                  </a:cubicBezTo>
                  <a:cubicBezTo>
                    <a:pt x="8604" y="5641"/>
                    <a:pt x="8694" y="5567"/>
                    <a:pt x="8783" y="5641"/>
                  </a:cubicBezTo>
                  <a:cubicBezTo>
                    <a:pt x="8783" y="5641"/>
                    <a:pt x="8873" y="5641"/>
                    <a:pt x="8783" y="5641"/>
                  </a:cubicBezTo>
                  <a:cubicBezTo>
                    <a:pt x="8873" y="5716"/>
                    <a:pt x="8873" y="5641"/>
                    <a:pt x="8873" y="5567"/>
                  </a:cubicBezTo>
                  <a:cubicBezTo>
                    <a:pt x="8873" y="5567"/>
                    <a:pt x="8873" y="5567"/>
                    <a:pt x="8873" y="5567"/>
                  </a:cubicBezTo>
                  <a:cubicBezTo>
                    <a:pt x="8873" y="5567"/>
                    <a:pt x="8873" y="5567"/>
                    <a:pt x="8963" y="5567"/>
                  </a:cubicBezTo>
                  <a:cubicBezTo>
                    <a:pt x="8873" y="5493"/>
                    <a:pt x="8963" y="5493"/>
                    <a:pt x="8963" y="5419"/>
                  </a:cubicBezTo>
                  <a:cubicBezTo>
                    <a:pt x="8963" y="5493"/>
                    <a:pt x="8963" y="5493"/>
                    <a:pt x="8963" y="5493"/>
                  </a:cubicBezTo>
                  <a:cubicBezTo>
                    <a:pt x="8963" y="5493"/>
                    <a:pt x="8963" y="5419"/>
                    <a:pt x="8963" y="5419"/>
                  </a:cubicBezTo>
                  <a:cubicBezTo>
                    <a:pt x="8963" y="5419"/>
                    <a:pt x="8963" y="5419"/>
                    <a:pt x="8963" y="5419"/>
                  </a:cubicBezTo>
                  <a:cubicBezTo>
                    <a:pt x="9052" y="5419"/>
                    <a:pt x="9052" y="5345"/>
                    <a:pt x="9052" y="5345"/>
                  </a:cubicBezTo>
                  <a:cubicBezTo>
                    <a:pt x="9052" y="5419"/>
                    <a:pt x="9052" y="5493"/>
                    <a:pt x="9052" y="5567"/>
                  </a:cubicBezTo>
                  <a:cubicBezTo>
                    <a:pt x="9142" y="5567"/>
                    <a:pt x="9232" y="5270"/>
                    <a:pt x="9232" y="5196"/>
                  </a:cubicBezTo>
                  <a:cubicBezTo>
                    <a:pt x="9321" y="5270"/>
                    <a:pt x="9321" y="5270"/>
                    <a:pt x="9321" y="5196"/>
                  </a:cubicBezTo>
                  <a:cubicBezTo>
                    <a:pt x="9411" y="5196"/>
                    <a:pt x="9411" y="5196"/>
                    <a:pt x="9500" y="5196"/>
                  </a:cubicBezTo>
                  <a:cubicBezTo>
                    <a:pt x="9500" y="5196"/>
                    <a:pt x="9500" y="5196"/>
                    <a:pt x="9590" y="5196"/>
                  </a:cubicBezTo>
                  <a:cubicBezTo>
                    <a:pt x="9590" y="5196"/>
                    <a:pt x="9590" y="5122"/>
                    <a:pt x="9590" y="5122"/>
                  </a:cubicBezTo>
                  <a:cubicBezTo>
                    <a:pt x="9590" y="5048"/>
                    <a:pt x="9590" y="4973"/>
                    <a:pt x="9590" y="4973"/>
                  </a:cubicBezTo>
                  <a:cubicBezTo>
                    <a:pt x="9590" y="4973"/>
                    <a:pt x="9590" y="4899"/>
                    <a:pt x="9590" y="4973"/>
                  </a:cubicBezTo>
                  <a:cubicBezTo>
                    <a:pt x="9590" y="4899"/>
                    <a:pt x="9590" y="4899"/>
                    <a:pt x="9590" y="4899"/>
                  </a:cubicBezTo>
                  <a:cubicBezTo>
                    <a:pt x="9590" y="4899"/>
                    <a:pt x="9590" y="4899"/>
                    <a:pt x="9590" y="4899"/>
                  </a:cubicBezTo>
                  <a:cubicBezTo>
                    <a:pt x="9590" y="4825"/>
                    <a:pt x="9590" y="4751"/>
                    <a:pt x="9590" y="4751"/>
                  </a:cubicBezTo>
                  <a:cubicBezTo>
                    <a:pt x="9590" y="4751"/>
                    <a:pt x="9590" y="4677"/>
                    <a:pt x="9590" y="4677"/>
                  </a:cubicBezTo>
                  <a:cubicBezTo>
                    <a:pt x="9590" y="4677"/>
                    <a:pt x="9500" y="4751"/>
                    <a:pt x="9500" y="4677"/>
                  </a:cubicBezTo>
                  <a:cubicBezTo>
                    <a:pt x="9500" y="4677"/>
                    <a:pt x="9500" y="4677"/>
                    <a:pt x="9500" y="4677"/>
                  </a:cubicBezTo>
                  <a:cubicBezTo>
                    <a:pt x="9500" y="4602"/>
                    <a:pt x="9411" y="4602"/>
                    <a:pt x="9411" y="4602"/>
                  </a:cubicBezTo>
                  <a:cubicBezTo>
                    <a:pt x="9411" y="4602"/>
                    <a:pt x="9411" y="4528"/>
                    <a:pt x="9321" y="4528"/>
                  </a:cubicBezTo>
                  <a:cubicBezTo>
                    <a:pt x="9321" y="4602"/>
                    <a:pt x="9411" y="4677"/>
                    <a:pt x="9411" y="4677"/>
                  </a:cubicBezTo>
                  <a:cubicBezTo>
                    <a:pt x="9321" y="4677"/>
                    <a:pt x="9321" y="4602"/>
                    <a:pt x="9321" y="4602"/>
                  </a:cubicBezTo>
                  <a:cubicBezTo>
                    <a:pt x="9232" y="4602"/>
                    <a:pt x="9232" y="4677"/>
                    <a:pt x="9232" y="4751"/>
                  </a:cubicBezTo>
                  <a:cubicBezTo>
                    <a:pt x="9232" y="4825"/>
                    <a:pt x="9321" y="4825"/>
                    <a:pt x="9321" y="4825"/>
                  </a:cubicBezTo>
                  <a:cubicBezTo>
                    <a:pt x="9321" y="4825"/>
                    <a:pt x="9232" y="4825"/>
                    <a:pt x="9142" y="4899"/>
                  </a:cubicBezTo>
                  <a:cubicBezTo>
                    <a:pt x="9142" y="4973"/>
                    <a:pt x="9232" y="4973"/>
                    <a:pt x="9232" y="5048"/>
                  </a:cubicBezTo>
                  <a:cubicBezTo>
                    <a:pt x="9232" y="5048"/>
                    <a:pt x="9232" y="4973"/>
                    <a:pt x="9142" y="4973"/>
                  </a:cubicBezTo>
                  <a:cubicBezTo>
                    <a:pt x="9142" y="4973"/>
                    <a:pt x="9052" y="5048"/>
                    <a:pt x="9052" y="5048"/>
                  </a:cubicBezTo>
                  <a:cubicBezTo>
                    <a:pt x="8963" y="5122"/>
                    <a:pt x="9052" y="5196"/>
                    <a:pt x="8963" y="5270"/>
                  </a:cubicBezTo>
                  <a:cubicBezTo>
                    <a:pt x="8963" y="5196"/>
                    <a:pt x="8963" y="5122"/>
                    <a:pt x="8963" y="5048"/>
                  </a:cubicBezTo>
                  <a:cubicBezTo>
                    <a:pt x="8963" y="5048"/>
                    <a:pt x="9052" y="4973"/>
                    <a:pt x="9142" y="4973"/>
                  </a:cubicBezTo>
                  <a:cubicBezTo>
                    <a:pt x="9142" y="4899"/>
                    <a:pt x="9142" y="4751"/>
                    <a:pt x="9142" y="4751"/>
                  </a:cubicBezTo>
                  <a:cubicBezTo>
                    <a:pt x="9052" y="4751"/>
                    <a:pt x="9052" y="4825"/>
                    <a:pt x="9052" y="4825"/>
                  </a:cubicBezTo>
                  <a:cubicBezTo>
                    <a:pt x="9052" y="4825"/>
                    <a:pt x="9052" y="4825"/>
                    <a:pt x="8963" y="4825"/>
                  </a:cubicBezTo>
                  <a:cubicBezTo>
                    <a:pt x="9052" y="4825"/>
                    <a:pt x="9052" y="4751"/>
                    <a:pt x="9052" y="4677"/>
                  </a:cubicBezTo>
                  <a:cubicBezTo>
                    <a:pt x="9052" y="4602"/>
                    <a:pt x="9142" y="4528"/>
                    <a:pt x="9052" y="4454"/>
                  </a:cubicBezTo>
                  <a:cubicBezTo>
                    <a:pt x="9052" y="4454"/>
                    <a:pt x="9052" y="4454"/>
                    <a:pt x="9052" y="4454"/>
                  </a:cubicBezTo>
                  <a:cubicBezTo>
                    <a:pt x="9052" y="4454"/>
                    <a:pt x="8963" y="4454"/>
                    <a:pt x="8963" y="4454"/>
                  </a:cubicBezTo>
                  <a:cubicBezTo>
                    <a:pt x="8963" y="4454"/>
                    <a:pt x="8963" y="4454"/>
                    <a:pt x="8873" y="4454"/>
                  </a:cubicBezTo>
                  <a:cubicBezTo>
                    <a:pt x="8873" y="4454"/>
                    <a:pt x="8783" y="4528"/>
                    <a:pt x="8873" y="4602"/>
                  </a:cubicBezTo>
                  <a:cubicBezTo>
                    <a:pt x="8783" y="4602"/>
                    <a:pt x="8783" y="4677"/>
                    <a:pt x="8873" y="4677"/>
                  </a:cubicBezTo>
                  <a:cubicBezTo>
                    <a:pt x="8783" y="4677"/>
                    <a:pt x="8783" y="4677"/>
                    <a:pt x="8783" y="4677"/>
                  </a:cubicBezTo>
                  <a:cubicBezTo>
                    <a:pt x="8694" y="4677"/>
                    <a:pt x="8783" y="4751"/>
                    <a:pt x="8694" y="4751"/>
                  </a:cubicBezTo>
                  <a:cubicBezTo>
                    <a:pt x="8694" y="4751"/>
                    <a:pt x="8694" y="4825"/>
                    <a:pt x="8783" y="4825"/>
                  </a:cubicBezTo>
                  <a:cubicBezTo>
                    <a:pt x="8783" y="4825"/>
                    <a:pt x="8873" y="4825"/>
                    <a:pt x="8873" y="4825"/>
                  </a:cubicBezTo>
                  <a:cubicBezTo>
                    <a:pt x="8873" y="4899"/>
                    <a:pt x="8873" y="4899"/>
                    <a:pt x="8873" y="4899"/>
                  </a:cubicBezTo>
                  <a:cubicBezTo>
                    <a:pt x="8783" y="4825"/>
                    <a:pt x="8783" y="4899"/>
                    <a:pt x="8694" y="4899"/>
                  </a:cubicBezTo>
                  <a:cubicBezTo>
                    <a:pt x="8694" y="4899"/>
                    <a:pt x="8694" y="4973"/>
                    <a:pt x="8694" y="5048"/>
                  </a:cubicBezTo>
                  <a:cubicBezTo>
                    <a:pt x="8783" y="5048"/>
                    <a:pt x="8783" y="5048"/>
                    <a:pt x="8873" y="5122"/>
                  </a:cubicBezTo>
                  <a:cubicBezTo>
                    <a:pt x="8783" y="5122"/>
                    <a:pt x="8783" y="5122"/>
                    <a:pt x="8783" y="5122"/>
                  </a:cubicBezTo>
                  <a:cubicBezTo>
                    <a:pt x="8783" y="5122"/>
                    <a:pt x="8783" y="5048"/>
                    <a:pt x="8783" y="5048"/>
                  </a:cubicBezTo>
                  <a:cubicBezTo>
                    <a:pt x="8783" y="5048"/>
                    <a:pt x="8694" y="5048"/>
                    <a:pt x="8694" y="5048"/>
                  </a:cubicBezTo>
                  <a:cubicBezTo>
                    <a:pt x="8694" y="5122"/>
                    <a:pt x="8694" y="5122"/>
                    <a:pt x="8694" y="5122"/>
                  </a:cubicBezTo>
                  <a:cubicBezTo>
                    <a:pt x="8694" y="5122"/>
                    <a:pt x="8694" y="5122"/>
                    <a:pt x="8694" y="5122"/>
                  </a:cubicBezTo>
                  <a:cubicBezTo>
                    <a:pt x="8694" y="5122"/>
                    <a:pt x="8694" y="5122"/>
                    <a:pt x="8694" y="5196"/>
                  </a:cubicBezTo>
                  <a:close/>
                  <a:moveTo>
                    <a:pt x="7798" y="4973"/>
                  </a:moveTo>
                  <a:cubicBezTo>
                    <a:pt x="7798" y="4973"/>
                    <a:pt x="7798" y="4973"/>
                    <a:pt x="7887" y="4973"/>
                  </a:cubicBezTo>
                  <a:cubicBezTo>
                    <a:pt x="7887" y="5048"/>
                    <a:pt x="7798" y="5122"/>
                    <a:pt x="7977" y="5122"/>
                  </a:cubicBezTo>
                  <a:cubicBezTo>
                    <a:pt x="7977" y="5122"/>
                    <a:pt x="7977" y="5048"/>
                    <a:pt x="7977" y="5048"/>
                  </a:cubicBezTo>
                  <a:cubicBezTo>
                    <a:pt x="8066" y="5048"/>
                    <a:pt x="8066" y="4973"/>
                    <a:pt x="8066" y="4899"/>
                  </a:cubicBezTo>
                  <a:cubicBezTo>
                    <a:pt x="8156" y="5048"/>
                    <a:pt x="8156" y="4973"/>
                    <a:pt x="8156" y="4899"/>
                  </a:cubicBezTo>
                  <a:cubicBezTo>
                    <a:pt x="8156" y="4899"/>
                    <a:pt x="8156" y="4973"/>
                    <a:pt x="8156" y="4973"/>
                  </a:cubicBezTo>
                  <a:cubicBezTo>
                    <a:pt x="8156" y="4973"/>
                    <a:pt x="8246" y="4973"/>
                    <a:pt x="8246" y="4973"/>
                  </a:cubicBezTo>
                  <a:cubicBezTo>
                    <a:pt x="8246" y="4973"/>
                    <a:pt x="8246" y="4899"/>
                    <a:pt x="8335" y="4899"/>
                  </a:cubicBezTo>
                  <a:cubicBezTo>
                    <a:pt x="8246" y="4973"/>
                    <a:pt x="8515" y="4825"/>
                    <a:pt x="8335" y="4825"/>
                  </a:cubicBezTo>
                  <a:cubicBezTo>
                    <a:pt x="8425" y="4751"/>
                    <a:pt x="8425" y="4825"/>
                    <a:pt x="8425" y="4899"/>
                  </a:cubicBezTo>
                  <a:cubicBezTo>
                    <a:pt x="8425" y="4899"/>
                    <a:pt x="8425" y="4899"/>
                    <a:pt x="8425" y="4973"/>
                  </a:cubicBezTo>
                  <a:cubicBezTo>
                    <a:pt x="8425" y="4899"/>
                    <a:pt x="8335" y="4973"/>
                    <a:pt x="8335" y="4973"/>
                  </a:cubicBezTo>
                  <a:cubicBezTo>
                    <a:pt x="8335" y="4973"/>
                    <a:pt x="8246" y="4973"/>
                    <a:pt x="8246" y="5048"/>
                  </a:cubicBezTo>
                  <a:cubicBezTo>
                    <a:pt x="8156" y="5048"/>
                    <a:pt x="8156" y="5122"/>
                    <a:pt x="8246" y="5122"/>
                  </a:cubicBezTo>
                  <a:cubicBezTo>
                    <a:pt x="8156" y="5196"/>
                    <a:pt x="8335" y="5196"/>
                    <a:pt x="8335" y="5122"/>
                  </a:cubicBezTo>
                  <a:cubicBezTo>
                    <a:pt x="8425" y="5122"/>
                    <a:pt x="8515" y="5122"/>
                    <a:pt x="8515" y="5048"/>
                  </a:cubicBezTo>
                  <a:cubicBezTo>
                    <a:pt x="8604" y="4973"/>
                    <a:pt x="8694" y="4899"/>
                    <a:pt x="8515" y="4825"/>
                  </a:cubicBezTo>
                  <a:cubicBezTo>
                    <a:pt x="8604" y="4751"/>
                    <a:pt x="8515" y="4751"/>
                    <a:pt x="8515" y="4751"/>
                  </a:cubicBezTo>
                  <a:cubicBezTo>
                    <a:pt x="8515" y="4751"/>
                    <a:pt x="8604" y="4751"/>
                    <a:pt x="8604" y="4751"/>
                  </a:cubicBezTo>
                  <a:cubicBezTo>
                    <a:pt x="8604" y="4751"/>
                    <a:pt x="8604" y="4751"/>
                    <a:pt x="8604" y="4751"/>
                  </a:cubicBezTo>
                  <a:cubicBezTo>
                    <a:pt x="8604" y="4677"/>
                    <a:pt x="8604" y="4677"/>
                    <a:pt x="8604" y="4677"/>
                  </a:cubicBezTo>
                  <a:cubicBezTo>
                    <a:pt x="8604" y="4677"/>
                    <a:pt x="8604" y="4602"/>
                    <a:pt x="8604" y="4602"/>
                  </a:cubicBezTo>
                  <a:cubicBezTo>
                    <a:pt x="8604" y="4602"/>
                    <a:pt x="8515" y="4677"/>
                    <a:pt x="8515" y="4677"/>
                  </a:cubicBezTo>
                  <a:cubicBezTo>
                    <a:pt x="8515" y="4677"/>
                    <a:pt x="8604" y="4528"/>
                    <a:pt x="8515" y="4528"/>
                  </a:cubicBezTo>
                  <a:cubicBezTo>
                    <a:pt x="8515" y="4528"/>
                    <a:pt x="8515" y="4602"/>
                    <a:pt x="8515" y="4602"/>
                  </a:cubicBezTo>
                  <a:cubicBezTo>
                    <a:pt x="8425" y="4602"/>
                    <a:pt x="8515" y="4528"/>
                    <a:pt x="8515" y="4528"/>
                  </a:cubicBezTo>
                  <a:cubicBezTo>
                    <a:pt x="8515" y="4528"/>
                    <a:pt x="8515" y="4528"/>
                    <a:pt x="8515" y="4528"/>
                  </a:cubicBezTo>
                  <a:cubicBezTo>
                    <a:pt x="8515" y="4528"/>
                    <a:pt x="8515" y="4528"/>
                    <a:pt x="8515" y="4528"/>
                  </a:cubicBezTo>
                  <a:cubicBezTo>
                    <a:pt x="8515" y="4454"/>
                    <a:pt x="8515" y="4454"/>
                    <a:pt x="8515" y="4454"/>
                  </a:cubicBezTo>
                  <a:cubicBezTo>
                    <a:pt x="8425" y="4454"/>
                    <a:pt x="8515" y="4380"/>
                    <a:pt x="8425" y="4380"/>
                  </a:cubicBezTo>
                  <a:cubicBezTo>
                    <a:pt x="8425" y="4305"/>
                    <a:pt x="8335" y="4305"/>
                    <a:pt x="8335" y="4380"/>
                  </a:cubicBezTo>
                  <a:cubicBezTo>
                    <a:pt x="8335" y="4454"/>
                    <a:pt x="8335" y="4528"/>
                    <a:pt x="8425" y="4528"/>
                  </a:cubicBezTo>
                  <a:cubicBezTo>
                    <a:pt x="8425" y="4602"/>
                    <a:pt x="8425" y="4602"/>
                    <a:pt x="8425" y="4602"/>
                  </a:cubicBezTo>
                  <a:cubicBezTo>
                    <a:pt x="8425" y="4677"/>
                    <a:pt x="8425" y="4677"/>
                    <a:pt x="8425" y="4677"/>
                  </a:cubicBezTo>
                  <a:cubicBezTo>
                    <a:pt x="8425" y="4677"/>
                    <a:pt x="8425" y="4677"/>
                    <a:pt x="8335" y="4602"/>
                  </a:cubicBezTo>
                  <a:cubicBezTo>
                    <a:pt x="8335" y="4677"/>
                    <a:pt x="8335" y="4751"/>
                    <a:pt x="8335" y="4751"/>
                  </a:cubicBezTo>
                  <a:cubicBezTo>
                    <a:pt x="8335" y="4677"/>
                    <a:pt x="8335" y="4677"/>
                    <a:pt x="8246" y="4602"/>
                  </a:cubicBezTo>
                  <a:cubicBezTo>
                    <a:pt x="8246" y="4677"/>
                    <a:pt x="8246" y="4677"/>
                    <a:pt x="8246" y="4751"/>
                  </a:cubicBezTo>
                  <a:cubicBezTo>
                    <a:pt x="8246" y="4751"/>
                    <a:pt x="8246" y="4825"/>
                    <a:pt x="8246" y="4825"/>
                  </a:cubicBezTo>
                  <a:cubicBezTo>
                    <a:pt x="8246" y="4825"/>
                    <a:pt x="8246" y="4751"/>
                    <a:pt x="8246" y="4751"/>
                  </a:cubicBezTo>
                  <a:cubicBezTo>
                    <a:pt x="8156" y="4751"/>
                    <a:pt x="8066" y="4825"/>
                    <a:pt x="8066" y="4825"/>
                  </a:cubicBezTo>
                  <a:cubicBezTo>
                    <a:pt x="8066" y="4825"/>
                    <a:pt x="8066" y="4677"/>
                    <a:pt x="8066" y="4677"/>
                  </a:cubicBezTo>
                  <a:cubicBezTo>
                    <a:pt x="7977" y="4677"/>
                    <a:pt x="7977" y="4751"/>
                    <a:pt x="8066" y="4751"/>
                  </a:cubicBezTo>
                  <a:cubicBezTo>
                    <a:pt x="7977" y="4751"/>
                    <a:pt x="7977" y="4825"/>
                    <a:pt x="7977" y="4825"/>
                  </a:cubicBezTo>
                  <a:cubicBezTo>
                    <a:pt x="7887" y="4825"/>
                    <a:pt x="7977" y="4751"/>
                    <a:pt x="7887" y="4751"/>
                  </a:cubicBezTo>
                  <a:cubicBezTo>
                    <a:pt x="7887" y="4751"/>
                    <a:pt x="7887" y="4825"/>
                    <a:pt x="7887" y="4825"/>
                  </a:cubicBezTo>
                  <a:cubicBezTo>
                    <a:pt x="7887" y="4825"/>
                    <a:pt x="7887" y="4825"/>
                    <a:pt x="7977" y="4825"/>
                  </a:cubicBezTo>
                  <a:cubicBezTo>
                    <a:pt x="7887" y="4899"/>
                    <a:pt x="7798" y="4899"/>
                    <a:pt x="7798" y="4973"/>
                  </a:cubicBezTo>
                  <a:close/>
                  <a:moveTo>
                    <a:pt x="8694" y="4528"/>
                  </a:moveTo>
                  <a:cubicBezTo>
                    <a:pt x="8694" y="4677"/>
                    <a:pt x="8783" y="4528"/>
                    <a:pt x="8783" y="4454"/>
                  </a:cubicBezTo>
                  <a:cubicBezTo>
                    <a:pt x="8783" y="4454"/>
                    <a:pt x="8783" y="4380"/>
                    <a:pt x="8783" y="4380"/>
                  </a:cubicBezTo>
                  <a:cubicBezTo>
                    <a:pt x="8783" y="4380"/>
                    <a:pt x="8783" y="4305"/>
                    <a:pt x="8783" y="4305"/>
                  </a:cubicBezTo>
                  <a:cubicBezTo>
                    <a:pt x="8873" y="4380"/>
                    <a:pt x="8783" y="4380"/>
                    <a:pt x="8873" y="4380"/>
                  </a:cubicBezTo>
                  <a:cubicBezTo>
                    <a:pt x="8873" y="4380"/>
                    <a:pt x="8963" y="4305"/>
                    <a:pt x="9052" y="4305"/>
                  </a:cubicBezTo>
                  <a:cubicBezTo>
                    <a:pt x="9052" y="4231"/>
                    <a:pt x="9052" y="4231"/>
                    <a:pt x="9142" y="4157"/>
                  </a:cubicBezTo>
                  <a:cubicBezTo>
                    <a:pt x="9232" y="4083"/>
                    <a:pt x="9232" y="4083"/>
                    <a:pt x="9232" y="3934"/>
                  </a:cubicBezTo>
                  <a:cubicBezTo>
                    <a:pt x="9232" y="3934"/>
                    <a:pt x="9321" y="3786"/>
                    <a:pt x="9232" y="3786"/>
                  </a:cubicBezTo>
                  <a:cubicBezTo>
                    <a:pt x="9232" y="3712"/>
                    <a:pt x="9052" y="3860"/>
                    <a:pt x="9052" y="3860"/>
                  </a:cubicBezTo>
                  <a:cubicBezTo>
                    <a:pt x="9052" y="3860"/>
                    <a:pt x="9052" y="3934"/>
                    <a:pt x="9052" y="3934"/>
                  </a:cubicBezTo>
                  <a:cubicBezTo>
                    <a:pt x="8963" y="4008"/>
                    <a:pt x="8963" y="4083"/>
                    <a:pt x="8963" y="4083"/>
                  </a:cubicBezTo>
                  <a:cubicBezTo>
                    <a:pt x="8873" y="4083"/>
                    <a:pt x="8873" y="4083"/>
                    <a:pt x="8783" y="4157"/>
                  </a:cubicBezTo>
                  <a:cubicBezTo>
                    <a:pt x="8783" y="4157"/>
                    <a:pt x="8783" y="4157"/>
                    <a:pt x="8783" y="4231"/>
                  </a:cubicBezTo>
                  <a:cubicBezTo>
                    <a:pt x="8783" y="4305"/>
                    <a:pt x="8694" y="4454"/>
                    <a:pt x="8694" y="4528"/>
                  </a:cubicBezTo>
                  <a:close/>
                  <a:moveTo>
                    <a:pt x="9859" y="4231"/>
                  </a:moveTo>
                  <a:cubicBezTo>
                    <a:pt x="9859" y="4305"/>
                    <a:pt x="10038" y="4157"/>
                    <a:pt x="10128" y="4231"/>
                  </a:cubicBezTo>
                  <a:cubicBezTo>
                    <a:pt x="10038" y="4231"/>
                    <a:pt x="10038" y="4231"/>
                    <a:pt x="10038" y="4305"/>
                  </a:cubicBezTo>
                  <a:cubicBezTo>
                    <a:pt x="10038" y="4305"/>
                    <a:pt x="10038" y="4380"/>
                    <a:pt x="10038" y="4305"/>
                  </a:cubicBezTo>
                  <a:cubicBezTo>
                    <a:pt x="10128" y="4305"/>
                    <a:pt x="10217" y="4231"/>
                    <a:pt x="10128" y="4231"/>
                  </a:cubicBezTo>
                  <a:cubicBezTo>
                    <a:pt x="10128" y="4231"/>
                    <a:pt x="10307" y="3934"/>
                    <a:pt x="10397" y="4008"/>
                  </a:cubicBezTo>
                  <a:cubicBezTo>
                    <a:pt x="10397" y="4008"/>
                    <a:pt x="10397" y="4008"/>
                    <a:pt x="10397" y="4083"/>
                  </a:cubicBezTo>
                  <a:cubicBezTo>
                    <a:pt x="10397" y="4083"/>
                    <a:pt x="10486" y="4083"/>
                    <a:pt x="10486" y="4083"/>
                  </a:cubicBezTo>
                  <a:cubicBezTo>
                    <a:pt x="10486" y="4083"/>
                    <a:pt x="10576" y="4008"/>
                    <a:pt x="10576" y="4008"/>
                  </a:cubicBezTo>
                  <a:cubicBezTo>
                    <a:pt x="10666" y="4008"/>
                    <a:pt x="10755" y="4008"/>
                    <a:pt x="10845" y="4008"/>
                  </a:cubicBezTo>
                  <a:cubicBezTo>
                    <a:pt x="10755" y="4008"/>
                    <a:pt x="10755" y="3934"/>
                    <a:pt x="10666" y="3860"/>
                  </a:cubicBezTo>
                  <a:cubicBezTo>
                    <a:pt x="10845" y="3934"/>
                    <a:pt x="10755" y="3786"/>
                    <a:pt x="10755" y="3786"/>
                  </a:cubicBezTo>
                  <a:cubicBezTo>
                    <a:pt x="10755" y="3712"/>
                    <a:pt x="10755" y="3712"/>
                    <a:pt x="10755" y="3712"/>
                  </a:cubicBezTo>
                  <a:cubicBezTo>
                    <a:pt x="10755" y="3712"/>
                    <a:pt x="10845" y="3712"/>
                    <a:pt x="10845" y="3712"/>
                  </a:cubicBezTo>
                  <a:cubicBezTo>
                    <a:pt x="10934" y="3637"/>
                    <a:pt x="10845" y="3415"/>
                    <a:pt x="10845" y="3563"/>
                  </a:cubicBezTo>
                  <a:cubicBezTo>
                    <a:pt x="10755" y="3563"/>
                    <a:pt x="10845" y="3489"/>
                    <a:pt x="10755" y="3415"/>
                  </a:cubicBezTo>
                  <a:cubicBezTo>
                    <a:pt x="10934" y="3415"/>
                    <a:pt x="10845" y="3340"/>
                    <a:pt x="10755" y="3340"/>
                  </a:cubicBezTo>
                  <a:cubicBezTo>
                    <a:pt x="10755" y="3340"/>
                    <a:pt x="10666" y="3489"/>
                    <a:pt x="10666" y="3489"/>
                  </a:cubicBezTo>
                  <a:cubicBezTo>
                    <a:pt x="10666" y="3489"/>
                    <a:pt x="10755" y="3340"/>
                    <a:pt x="10755" y="3266"/>
                  </a:cubicBezTo>
                  <a:cubicBezTo>
                    <a:pt x="10666" y="3118"/>
                    <a:pt x="10666" y="3266"/>
                    <a:pt x="10576" y="3340"/>
                  </a:cubicBezTo>
                  <a:cubicBezTo>
                    <a:pt x="10576" y="3266"/>
                    <a:pt x="10576" y="3192"/>
                    <a:pt x="10486" y="3192"/>
                  </a:cubicBezTo>
                  <a:cubicBezTo>
                    <a:pt x="10486" y="3192"/>
                    <a:pt x="10576" y="3340"/>
                    <a:pt x="10576" y="3340"/>
                  </a:cubicBezTo>
                  <a:cubicBezTo>
                    <a:pt x="10576" y="3340"/>
                    <a:pt x="10576" y="3415"/>
                    <a:pt x="10486" y="3340"/>
                  </a:cubicBezTo>
                  <a:cubicBezTo>
                    <a:pt x="10397" y="3340"/>
                    <a:pt x="10486" y="3192"/>
                    <a:pt x="10397" y="3192"/>
                  </a:cubicBezTo>
                  <a:cubicBezTo>
                    <a:pt x="10397" y="3266"/>
                    <a:pt x="10486" y="3340"/>
                    <a:pt x="10486" y="3489"/>
                  </a:cubicBezTo>
                  <a:cubicBezTo>
                    <a:pt x="10397" y="3489"/>
                    <a:pt x="10397" y="3340"/>
                    <a:pt x="10307" y="3340"/>
                  </a:cubicBezTo>
                  <a:cubicBezTo>
                    <a:pt x="10128" y="3266"/>
                    <a:pt x="10397" y="3489"/>
                    <a:pt x="10217" y="3415"/>
                  </a:cubicBezTo>
                  <a:cubicBezTo>
                    <a:pt x="10217" y="3415"/>
                    <a:pt x="10217" y="3489"/>
                    <a:pt x="10217" y="3489"/>
                  </a:cubicBezTo>
                  <a:cubicBezTo>
                    <a:pt x="10217" y="3415"/>
                    <a:pt x="10217" y="3415"/>
                    <a:pt x="10128" y="3415"/>
                  </a:cubicBezTo>
                  <a:cubicBezTo>
                    <a:pt x="10128" y="3415"/>
                    <a:pt x="10128" y="3489"/>
                    <a:pt x="10217" y="3489"/>
                  </a:cubicBezTo>
                  <a:cubicBezTo>
                    <a:pt x="10217" y="3489"/>
                    <a:pt x="10307" y="3489"/>
                    <a:pt x="10397" y="3563"/>
                  </a:cubicBezTo>
                  <a:cubicBezTo>
                    <a:pt x="10307" y="3563"/>
                    <a:pt x="10307" y="3563"/>
                    <a:pt x="10217" y="3563"/>
                  </a:cubicBezTo>
                  <a:cubicBezTo>
                    <a:pt x="10217" y="3563"/>
                    <a:pt x="10307" y="3637"/>
                    <a:pt x="10307" y="3637"/>
                  </a:cubicBezTo>
                  <a:cubicBezTo>
                    <a:pt x="10217" y="3637"/>
                    <a:pt x="10217" y="3563"/>
                    <a:pt x="10128" y="3563"/>
                  </a:cubicBezTo>
                  <a:cubicBezTo>
                    <a:pt x="10128" y="3563"/>
                    <a:pt x="10038" y="3637"/>
                    <a:pt x="10038" y="3637"/>
                  </a:cubicBezTo>
                  <a:cubicBezTo>
                    <a:pt x="10038" y="3637"/>
                    <a:pt x="10038" y="3563"/>
                    <a:pt x="9949" y="3637"/>
                  </a:cubicBezTo>
                  <a:cubicBezTo>
                    <a:pt x="9949" y="3563"/>
                    <a:pt x="9949" y="3637"/>
                    <a:pt x="9859" y="3637"/>
                  </a:cubicBezTo>
                  <a:cubicBezTo>
                    <a:pt x="9859" y="3637"/>
                    <a:pt x="9859" y="3637"/>
                    <a:pt x="9859" y="3637"/>
                  </a:cubicBezTo>
                  <a:cubicBezTo>
                    <a:pt x="9949" y="3637"/>
                    <a:pt x="10038" y="3637"/>
                    <a:pt x="10038" y="3712"/>
                  </a:cubicBezTo>
                  <a:cubicBezTo>
                    <a:pt x="9949" y="3637"/>
                    <a:pt x="10038" y="3712"/>
                    <a:pt x="10038" y="3712"/>
                  </a:cubicBezTo>
                  <a:cubicBezTo>
                    <a:pt x="10038" y="3712"/>
                    <a:pt x="10128" y="3786"/>
                    <a:pt x="10128" y="3786"/>
                  </a:cubicBezTo>
                  <a:cubicBezTo>
                    <a:pt x="10038" y="3786"/>
                    <a:pt x="9949" y="3712"/>
                    <a:pt x="9949" y="3786"/>
                  </a:cubicBezTo>
                  <a:cubicBezTo>
                    <a:pt x="9859" y="3786"/>
                    <a:pt x="9949" y="3786"/>
                    <a:pt x="9949" y="3786"/>
                  </a:cubicBezTo>
                  <a:cubicBezTo>
                    <a:pt x="9949" y="3860"/>
                    <a:pt x="10038" y="3860"/>
                    <a:pt x="10038" y="3786"/>
                  </a:cubicBezTo>
                  <a:cubicBezTo>
                    <a:pt x="10038" y="3860"/>
                    <a:pt x="10038" y="3860"/>
                    <a:pt x="10128" y="3860"/>
                  </a:cubicBezTo>
                  <a:cubicBezTo>
                    <a:pt x="10038" y="3934"/>
                    <a:pt x="10038" y="3934"/>
                    <a:pt x="10038" y="3934"/>
                  </a:cubicBezTo>
                  <a:cubicBezTo>
                    <a:pt x="9949" y="3934"/>
                    <a:pt x="9949" y="3860"/>
                    <a:pt x="9859" y="3934"/>
                  </a:cubicBezTo>
                  <a:cubicBezTo>
                    <a:pt x="9949" y="3934"/>
                    <a:pt x="9949" y="3934"/>
                    <a:pt x="9859" y="4008"/>
                  </a:cubicBezTo>
                  <a:cubicBezTo>
                    <a:pt x="9949" y="4008"/>
                    <a:pt x="9949" y="4008"/>
                    <a:pt x="10038" y="4008"/>
                  </a:cubicBezTo>
                  <a:cubicBezTo>
                    <a:pt x="10038" y="4008"/>
                    <a:pt x="10128" y="4008"/>
                    <a:pt x="10128" y="4008"/>
                  </a:cubicBezTo>
                  <a:cubicBezTo>
                    <a:pt x="10128" y="4008"/>
                    <a:pt x="10038" y="4008"/>
                    <a:pt x="10038" y="4008"/>
                  </a:cubicBezTo>
                  <a:cubicBezTo>
                    <a:pt x="10038" y="4008"/>
                    <a:pt x="10038" y="4083"/>
                    <a:pt x="10038" y="4083"/>
                  </a:cubicBezTo>
                  <a:cubicBezTo>
                    <a:pt x="10038" y="4083"/>
                    <a:pt x="9859" y="4083"/>
                    <a:pt x="9859" y="4157"/>
                  </a:cubicBezTo>
                  <a:cubicBezTo>
                    <a:pt x="9769" y="4083"/>
                    <a:pt x="9769" y="4231"/>
                    <a:pt x="9859" y="4231"/>
                  </a:cubicBezTo>
                  <a:close/>
                  <a:moveTo>
                    <a:pt x="10845" y="3266"/>
                  </a:moveTo>
                  <a:cubicBezTo>
                    <a:pt x="10934" y="3266"/>
                    <a:pt x="10934" y="3340"/>
                    <a:pt x="11024" y="3340"/>
                  </a:cubicBezTo>
                  <a:cubicBezTo>
                    <a:pt x="11024" y="3340"/>
                    <a:pt x="11203" y="3266"/>
                    <a:pt x="11293" y="3266"/>
                  </a:cubicBezTo>
                  <a:cubicBezTo>
                    <a:pt x="11293" y="3266"/>
                    <a:pt x="11293" y="3266"/>
                    <a:pt x="11293" y="3266"/>
                  </a:cubicBezTo>
                  <a:cubicBezTo>
                    <a:pt x="11383" y="3266"/>
                    <a:pt x="11383" y="3266"/>
                    <a:pt x="11383" y="3266"/>
                  </a:cubicBezTo>
                  <a:cubicBezTo>
                    <a:pt x="11472" y="3266"/>
                    <a:pt x="11472" y="3192"/>
                    <a:pt x="11472" y="3118"/>
                  </a:cubicBezTo>
                  <a:cubicBezTo>
                    <a:pt x="11472" y="3118"/>
                    <a:pt x="11472" y="3118"/>
                    <a:pt x="11472" y="3118"/>
                  </a:cubicBezTo>
                  <a:cubicBezTo>
                    <a:pt x="11472" y="3118"/>
                    <a:pt x="11472" y="3044"/>
                    <a:pt x="11472" y="3044"/>
                  </a:cubicBezTo>
                  <a:cubicBezTo>
                    <a:pt x="11472" y="3044"/>
                    <a:pt x="11562" y="3044"/>
                    <a:pt x="11562" y="2969"/>
                  </a:cubicBezTo>
                  <a:cubicBezTo>
                    <a:pt x="11562" y="2969"/>
                    <a:pt x="11562" y="2969"/>
                    <a:pt x="11651" y="2895"/>
                  </a:cubicBezTo>
                  <a:cubicBezTo>
                    <a:pt x="11651" y="2895"/>
                    <a:pt x="11651" y="2895"/>
                    <a:pt x="11651" y="2821"/>
                  </a:cubicBezTo>
                  <a:cubicBezTo>
                    <a:pt x="11651" y="2821"/>
                    <a:pt x="11651" y="2821"/>
                    <a:pt x="11651" y="2747"/>
                  </a:cubicBezTo>
                  <a:cubicBezTo>
                    <a:pt x="11651" y="2747"/>
                    <a:pt x="11562" y="2672"/>
                    <a:pt x="11472" y="2747"/>
                  </a:cubicBezTo>
                  <a:cubicBezTo>
                    <a:pt x="11562" y="2672"/>
                    <a:pt x="11472" y="2598"/>
                    <a:pt x="11472" y="2672"/>
                  </a:cubicBezTo>
                  <a:cubicBezTo>
                    <a:pt x="11472" y="2672"/>
                    <a:pt x="11383" y="2672"/>
                    <a:pt x="11383" y="2598"/>
                  </a:cubicBezTo>
                  <a:cubicBezTo>
                    <a:pt x="11293" y="2672"/>
                    <a:pt x="11472" y="2747"/>
                    <a:pt x="11472" y="2821"/>
                  </a:cubicBezTo>
                  <a:cubicBezTo>
                    <a:pt x="11472" y="2895"/>
                    <a:pt x="11383" y="2969"/>
                    <a:pt x="11472" y="3044"/>
                  </a:cubicBezTo>
                  <a:cubicBezTo>
                    <a:pt x="11293" y="3044"/>
                    <a:pt x="11383" y="2821"/>
                    <a:pt x="11383" y="2821"/>
                  </a:cubicBezTo>
                  <a:cubicBezTo>
                    <a:pt x="11203" y="2747"/>
                    <a:pt x="11293" y="2895"/>
                    <a:pt x="11203" y="2895"/>
                  </a:cubicBezTo>
                  <a:cubicBezTo>
                    <a:pt x="11203" y="2895"/>
                    <a:pt x="11203" y="2821"/>
                    <a:pt x="11114" y="2821"/>
                  </a:cubicBezTo>
                  <a:cubicBezTo>
                    <a:pt x="11114" y="2821"/>
                    <a:pt x="11114" y="2821"/>
                    <a:pt x="11114" y="2821"/>
                  </a:cubicBezTo>
                  <a:cubicBezTo>
                    <a:pt x="11114" y="2895"/>
                    <a:pt x="11114" y="2895"/>
                    <a:pt x="11114" y="2969"/>
                  </a:cubicBezTo>
                  <a:cubicBezTo>
                    <a:pt x="11114" y="2969"/>
                    <a:pt x="11293" y="2969"/>
                    <a:pt x="11293" y="2969"/>
                  </a:cubicBezTo>
                  <a:cubicBezTo>
                    <a:pt x="11293" y="3044"/>
                    <a:pt x="11114" y="2969"/>
                    <a:pt x="11114" y="2969"/>
                  </a:cubicBezTo>
                  <a:cubicBezTo>
                    <a:pt x="10934" y="2969"/>
                    <a:pt x="10934" y="2969"/>
                    <a:pt x="11024" y="3044"/>
                  </a:cubicBezTo>
                  <a:cubicBezTo>
                    <a:pt x="11024" y="3118"/>
                    <a:pt x="11024" y="3118"/>
                    <a:pt x="11114" y="3118"/>
                  </a:cubicBezTo>
                  <a:cubicBezTo>
                    <a:pt x="11114" y="3192"/>
                    <a:pt x="11024" y="3192"/>
                    <a:pt x="11024" y="3192"/>
                  </a:cubicBezTo>
                  <a:cubicBezTo>
                    <a:pt x="11024" y="3192"/>
                    <a:pt x="11024" y="3192"/>
                    <a:pt x="11024" y="3118"/>
                  </a:cubicBezTo>
                  <a:cubicBezTo>
                    <a:pt x="10934" y="3118"/>
                    <a:pt x="10845" y="3192"/>
                    <a:pt x="10845" y="3118"/>
                  </a:cubicBezTo>
                  <a:cubicBezTo>
                    <a:pt x="10845" y="3192"/>
                    <a:pt x="10755" y="3192"/>
                    <a:pt x="10845" y="3266"/>
                  </a:cubicBezTo>
                  <a:close/>
                  <a:moveTo>
                    <a:pt x="11562" y="2375"/>
                  </a:moveTo>
                  <a:cubicBezTo>
                    <a:pt x="11472" y="2375"/>
                    <a:pt x="11472" y="2450"/>
                    <a:pt x="11562" y="2450"/>
                  </a:cubicBezTo>
                  <a:cubicBezTo>
                    <a:pt x="11562" y="2524"/>
                    <a:pt x="11472" y="2450"/>
                    <a:pt x="11472" y="2524"/>
                  </a:cubicBezTo>
                  <a:cubicBezTo>
                    <a:pt x="11383" y="2524"/>
                    <a:pt x="11472" y="2598"/>
                    <a:pt x="11562" y="2598"/>
                  </a:cubicBezTo>
                  <a:cubicBezTo>
                    <a:pt x="11562" y="2672"/>
                    <a:pt x="11651" y="2672"/>
                    <a:pt x="11651" y="2747"/>
                  </a:cubicBezTo>
                  <a:cubicBezTo>
                    <a:pt x="11741" y="2821"/>
                    <a:pt x="11741" y="2821"/>
                    <a:pt x="11831" y="2821"/>
                  </a:cubicBezTo>
                  <a:cubicBezTo>
                    <a:pt x="11920" y="2747"/>
                    <a:pt x="11920" y="2747"/>
                    <a:pt x="12010" y="2672"/>
                  </a:cubicBezTo>
                  <a:cubicBezTo>
                    <a:pt x="12010" y="2598"/>
                    <a:pt x="12010" y="2524"/>
                    <a:pt x="12100" y="2524"/>
                  </a:cubicBezTo>
                  <a:cubicBezTo>
                    <a:pt x="12100" y="2450"/>
                    <a:pt x="12279" y="2450"/>
                    <a:pt x="12189" y="2375"/>
                  </a:cubicBezTo>
                  <a:cubicBezTo>
                    <a:pt x="12189" y="2301"/>
                    <a:pt x="12100" y="2375"/>
                    <a:pt x="12100" y="2450"/>
                  </a:cubicBezTo>
                  <a:cubicBezTo>
                    <a:pt x="12100" y="2375"/>
                    <a:pt x="12100" y="2301"/>
                    <a:pt x="12100" y="2301"/>
                  </a:cubicBezTo>
                  <a:cubicBezTo>
                    <a:pt x="12010" y="2301"/>
                    <a:pt x="12010" y="2375"/>
                    <a:pt x="12010" y="2450"/>
                  </a:cubicBezTo>
                  <a:cubicBezTo>
                    <a:pt x="11920" y="2450"/>
                    <a:pt x="11920" y="2375"/>
                    <a:pt x="11920" y="2375"/>
                  </a:cubicBezTo>
                  <a:cubicBezTo>
                    <a:pt x="11831" y="2301"/>
                    <a:pt x="11920" y="2227"/>
                    <a:pt x="11920" y="2227"/>
                  </a:cubicBezTo>
                  <a:cubicBezTo>
                    <a:pt x="11831" y="2301"/>
                    <a:pt x="11831" y="2227"/>
                    <a:pt x="11831" y="2227"/>
                  </a:cubicBezTo>
                  <a:cubicBezTo>
                    <a:pt x="11741" y="2227"/>
                    <a:pt x="11741" y="2301"/>
                    <a:pt x="11651" y="2227"/>
                  </a:cubicBezTo>
                  <a:cubicBezTo>
                    <a:pt x="11651" y="2301"/>
                    <a:pt x="11741" y="2301"/>
                    <a:pt x="11741" y="2375"/>
                  </a:cubicBezTo>
                  <a:cubicBezTo>
                    <a:pt x="11741" y="2375"/>
                    <a:pt x="11651" y="2301"/>
                    <a:pt x="11651" y="2301"/>
                  </a:cubicBezTo>
                  <a:cubicBezTo>
                    <a:pt x="11651" y="2301"/>
                    <a:pt x="11651" y="2375"/>
                    <a:pt x="11651" y="2375"/>
                  </a:cubicBezTo>
                  <a:cubicBezTo>
                    <a:pt x="11562" y="2375"/>
                    <a:pt x="11562" y="2301"/>
                    <a:pt x="11562" y="2375"/>
                  </a:cubicBezTo>
                  <a:close/>
                  <a:moveTo>
                    <a:pt x="12817" y="2227"/>
                  </a:moveTo>
                  <a:cubicBezTo>
                    <a:pt x="12817" y="2301"/>
                    <a:pt x="12906" y="2301"/>
                    <a:pt x="12906" y="2227"/>
                  </a:cubicBezTo>
                  <a:cubicBezTo>
                    <a:pt x="12906" y="2227"/>
                    <a:pt x="12906" y="2227"/>
                    <a:pt x="12906" y="2227"/>
                  </a:cubicBezTo>
                  <a:cubicBezTo>
                    <a:pt x="12906" y="2227"/>
                    <a:pt x="12906" y="2227"/>
                    <a:pt x="12906" y="2153"/>
                  </a:cubicBezTo>
                  <a:cubicBezTo>
                    <a:pt x="12996" y="2227"/>
                    <a:pt x="12906" y="2301"/>
                    <a:pt x="12996" y="2301"/>
                  </a:cubicBezTo>
                  <a:cubicBezTo>
                    <a:pt x="12996" y="2301"/>
                    <a:pt x="12996" y="2301"/>
                    <a:pt x="12996" y="2301"/>
                  </a:cubicBezTo>
                  <a:cubicBezTo>
                    <a:pt x="12996" y="2301"/>
                    <a:pt x="12996" y="2227"/>
                    <a:pt x="12996" y="2227"/>
                  </a:cubicBezTo>
                  <a:cubicBezTo>
                    <a:pt x="13085" y="2227"/>
                    <a:pt x="13085" y="2301"/>
                    <a:pt x="13085" y="2301"/>
                  </a:cubicBezTo>
                  <a:cubicBezTo>
                    <a:pt x="13085" y="2301"/>
                    <a:pt x="13085" y="2301"/>
                    <a:pt x="13085" y="2227"/>
                  </a:cubicBezTo>
                  <a:cubicBezTo>
                    <a:pt x="13175" y="2153"/>
                    <a:pt x="13175" y="2079"/>
                    <a:pt x="13175" y="2004"/>
                  </a:cubicBezTo>
                  <a:cubicBezTo>
                    <a:pt x="13175" y="1930"/>
                    <a:pt x="13085" y="1930"/>
                    <a:pt x="13085" y="1930"/>
                  </a:cubicBezTo>
                  <a:cubicBezTo>
                    <a:pt x="13085" y="1930"/>
                    <a:pt x="12996" y="1930"/>
                    <a:pt x="12906" y="1930"/>
                  </a:cubicBezTo>
                  <a:cubicBezTo>
                    <a:pt x="12906" y="1930"/>
                    <a:pt x="12906" y="1930"/>
                    <a:pt x="12906" y="1930"/>
                  </a:cubicBezTo>
                  <a:cubicBezTo>
                    <a:pt x="12817" y="2004"/>
                    <a:pt x="12817" y="2079"/>
                    <a:pt x="12817" y="2227"/>
                  </a:cubicBezTo>
                  <a:close/>
                  <a:moveTo>
                    <a:pt x="12189" y="1930"/>
                  </a:moveTo>
                  <a:cubicBezTo>
                    <a:pt x="12189" y="2004"/>
                    <a:pt x="12279" y="2079"/>
                    <a:pt x="12279" y="2153"/>
                  </a:cubicBezTo>
                  <a:cubicBezTo>
                    <a:pt x="12279" y="2153"/>
                    <a:pt x="12189" y="2227"/>
                    <a:pt x="12279" y="2301"/>
                  </a:cubicBezTo>
                  <a:cubicBezTo>
                    <a:pt x="12368" y="2301"/>
                    <a:pt x="12458" y="2301"/>
                    <a:pt x="12458" y="2227"/>
                  </a:cubicBezTo>
                  <a:cubicBezTo>
                    <a:pt x="12548" y="2227"/>
                    <a:pt x="12458" y="2227"/>
                    <a:pt x="12548" y="2227"/>
                  </a:cubicBezTo>
                  <a:cubicBezTo>
                    <a:pt x="12548" y="2153"/>
                    <a:pt x="12548" y="2227"/>
                    <a:pt x="12637" y="2153"/>
                  </a:cubicBezTo>
                  <a:cubicBezTo>
                    <a:pt x="12548" y="2153"/>
                    <a:pt x="12458" y="2079"/>
                    <a:pt x="12458" y="2079"/>
                  </a:cubicBezTo>
                  <a:cubicBezTo>
                    <a:pt x="12368" y="2004"/>
                    <a:pt x="12458" y="2004"/>
                    <a:pt x="12368" y="1930"/>
                  </a:cubicBezTo>
                  <a:cubicBezTo>
                    <a:pt x="12368" y="2004"/>
                    <a:pt x="12368" y="2079"/>
                    <a:pt x="12279" y="2079"/>
                  </a:cubicBezTo>
                  <a:cubicBezTo>
                    <a:pt x="12279" y="2004"/>
                    <a:pt x="12279" y="1930"/>
                    <a:pt x="12189" y="1856"/>
                  </a:cubicBezTo>
                  <a:cubicBezTo>
                    <a:pt x="12189" y="1856"/>
                    <a:pt x="12189" y="1856"/>
                    <a:pt x="12189" y="1856"/>
                  </a:cubicBezTo>
                  <a:cubicBezTo>
                    <a:pt x="12100" y="1856"/>
                    <a:pt x="12100" y="1856"/>
                    <a:pt x="12100" y="1930"/>
                  </a:cubicBezTo>
                  <a:cubicBezTo>
                    <a:pt x="12010" y="1856"/>
                    <a:pt x="12100" y="1930"/>
                    <a:pt x="12189" y="1930"/>
                  </a:cubicBezTo>
                  <a:close/>
                  <a:moveTo>
                    <a:pt x="14520" y="1707"/>
                  </a:moveTo>
                  <a:cubicBezTo>
                    <a:pt x="14430" y="1633"/>
                    <a:pt x="14430" y="1707"/>
                    <a:pt x="14430" y="1782"/>
                  </a:cubicBezTo>
                  <a:cubicBezTo>
                    <a:pt x="14520" y="1856"/>
                    <a:pt x="14609" y="1856"/>
                    <a:pt x="14699" y="1856"/>
                  </a:cubicBezTo>
                  <a:cubicBezTo>
                    <a:pt x="14699" y="1856"/>
                    <a:pt x="14968" y="1930"/>
                    <a:pt x="14968" y="1930"/>
                  </a:cubicBezTo>
                  <a:cubicBezTo>
                    <a:pt x="15057" y="1856"/>
                    <a:pt x="14788" y="1782"/>
                    <a:pt x="14878" y="1782"/>
                  </a:cubicBezTo>
                  <a:cubicBezTo>
                    <a:pt x="14878" y="1707"/>
                    <a:pt x="14788" y="1707"/>
                    <a:pt x="14788" y="1707"/>
                  </a:cubicBezTo>
                  <a:cubicBezTo>
                    <a:pt x="14788" y="1707"/>
                    <a:pt x="14788" y="1633"/>
                    <a:pt x="14788" y="1633"/>
                  </a:cubicBezTo>
                  <a:cubicBezTo>
                    <a:pt x="14699" y="1559"/>
                    <a:pt x="14699" y="1707"/>
                    <a:pt x="14699" y="1707"/>
                  </a:cubicBezTo>
                  <a:cubicBezTo>
                    <a:pt x="14699" y="1707"/>
                    <a:pt x="14699" y="1633"/>
                    <a:pt x="14699" y="1559"/>
                  </a:cubicBezTo>
                  <a:cubicBezTo>
                    <a:pt x="14699" y="1633"/>
                    <a:pt x="14699" y="1633"/>
                    <a:pt x="14699" y="1633"/>
                  </a:cubicBezTo>
                  <a:cubicBezTo>
                    <a:pt x="14609" y="1633"/>
                    <a:pt x="14609" y="1633"/>
                    <a:pt x="14609" y="1633"/>
                  </a:cubicBezTo>
                  <a:cubicBezTo>
                    <a:pt x="14609" y="1633"/>
                    <a:pt x="14609" y="1633"/>
                    <a:pt x="14609" y="1633"/>
                  </a:cubicBezTo>
                  <a:cubicBezTo>
                    <a:pt x="14609" y="1633"/>
                    <a:pt x="14609" y="1633"/>
                    <a:pt x="14520" y="1633"/>
                  </a:cubicBezTo>
                  <a:cubicBezTo>
                    <a:pt x="14520" y="1633"/>
                    <a:pt x="14520" y="1633"/>
                    <a:pt x="14520" y="1633"/>
                  </a:cubicBezTo>
                  <a:cubicBezTo>
                    <a:pt x="14520" y="1633"/>
                    <a:pt x="14520" y="1707"/>
                    <a:pt x="14520" y="1782"/>
                  </a:cubicBezTo>
                  <a:cubicBezTo>
                    <a:pt x="14520" y="1707"/>
                    <a:pt x="14520" y="1707"/>
                    <a:pt x="14520" y="1707"/>
                  </a:cubicBezTo>
                  <a:close/>
                  <a:moveTo>
                    <a:pt x="15237" y="1114"/>
                  </a:moveTo>
                  <a:cubicBezTo>
                    <a:pt x="15326" y="1188"/>
                    <a:pt x="15326" y="1188"/>
                    <a:pt x="15326" y="1188"/>
                  </a:cubicBezTo>
                  <a:cubicBezTo>
                    <a:pt x="15326" y="1188"/>
                    <a:pt x="15326" y="1262"/>
                    <a:pt x="15416" y="1262"/>
                  </a:cubicBezTo>
                  <a:cubicBezTo>
                    <a:pt x="15326" y="1262"/>
                    <a:pt x="15326" y="1262"/>
                    <a:pt x="15326" y="1262"/>
                  </a:cubicBezTo>
                  <a:cubicBezTo>
                    <a:pt x="15237" y="1262"/>
                    <a:pt x="15237" y="1336"/>
                    <a:pt x="15326" y="1336"/>
                  </a:cubicBezTo>
                  <a:cubicBezTo>
                    <a:pt x="15237" y="1336"/>
                    <a:pt x="15237" y="1262"/>
                    <a:pt x="15237" y="1336"/>
                  </a:cubicBezTo>
                  <a:cubicBezTo>
                    <a:pt x="15237" y="1336"/>
                    <a:pt x="15237" y="1336"/>
                    <a:pt x="15237" y="1336"/>
                  </a:cubicBezTo>
                  <a:cubicBezTo>
                    <a:pt x="15237" y="1336"/>
                    <a:pt x="15237" y="1411"/>
                    <a:pt x="15147" y="1411"/>
                  </a:cubicBezTo>
                  <a:cubicBezTo>
                    <a:pt x="15147" y="1411"/>
                    <a:pt x="15147" y="1262"/>
                    <a:pt x="15057" y="1262"/>
                  </a:cubicBezTo>
                  <a:cubicBezTo>
                    <a:pt x="15057" y="1336"/>
                    <a:pt x="15147" y="1336"/>
                    <a:pt x="15057" y="1411"/>
                  </a:cubicBezTo>
                  <a:cubicBezTo>
                    <a:pt x="15057" y="1262"/>
                    <a:pt x="14968" y="1411"/>
                    <a:pt x="14968" y="1411"/>
                  </a:cubicBezTo>
                  <a:cubicBezTo>
                    <a:pt x="14968" y="1411"/>
                    <a:pt x="14878" y="1485"/>
                    <a:pt x="14878" y="1485"/>
                  </a:cubicBezTo>
                  <a:cubicBezTo>
                    <a:pt x="14878" y="1559"/>
                    <a:pt x="14878" y="1485"/>
                    <a:pt x="14878" y="1559"/>
                  </a:cubicBezTo>
                  <a:cubicBezTo>
                    <a:pt x="14878" y="1559"/>
                    <a:pt x="14968" y="1559"/>
                    <a:pt x="14878" y="1559"/>
                  </a:cubicBezTo>
                  <a:cubicBezTo>
                    <a:pt x="14878" y="1559"/>
                    <a:pt x="14878" y="1559"/>
                    <a:pt x="14878" y="1559"/>
                  </a:cubicBezTo>
                  <a:cubicBezTo>
                    <a:pt x="14788" y="1559"/>
                    <a:pt x="14878" y="1633"/>
                    <a:pt x="14878" y="1633"/>
                  </a:cubicBezTo>
                  <a:cubicBezTo>
                    <a:pt x="14878" y="1633"/>
                    <a:pt x="14968" y="1707"/>
                    <a:pt x="14968" y="1707"/>
                  </a:cubicBezTo>
                  <a:cubicBezTo>
                    <a:pt x="14968" y="1633"/>
                    <a:pt x="15057" y="1633"/>
                    <a:pt x="15057" y="1559"/>
                  </a:cubicBezTo>
                  <a:cubicBezTo>
                    <a:pt x="15057" y="1633"/>
                    <a:pt x="14968" y="1782"/>
                    <a:pt x="15057" y="1782"/>
                  </a:cubicBezTo>
                  <a:cubicBezTo>
                    <a:pt x="15057" y="1856"/>
                    <a:pt x="15237" y="1782"/>
                    <a:pt x="15237" y="1782"/>
                  </a:cubicBezTo>
                  <a:cubicBezTo>
                    <a:pt x="15237" y="1707"/>
                    <a:pt x="15237" y="1707"/>
                    <a:pt x="15237" y="1707"/>
                  </a:cubicBezTo>
                  <a:cubicBezTo>
                    <a:pt x="15237" y="1707"/>
                    <a:pt x="15237" y="1707"/>
                    <a:pt x="15326" y="1707"/>
                  </a:cubicBezTo>
                  <a:cubicBezTo>
                    <a:pt x="15326" y="1633"/>
                    <a:pt x="15326" y="1633"/>
                    <a:pt x="15416" y="1633"/>
                  </a:cubicBezTo>
                  <a:cubicBezTo>
                    <a:pt x="15416" y="1559"/>
                    <a:pt x="15505" y="1485"/>
                    <a:pt x="15505" y="1411"/>
                  </a:cubicBezTo>
                  <a:cubicBezTo>
                    <a:pt x="15505" y="1411"/>
                    <a:pt x="15505" y="1336"/>
                    <a:pt x="15505" y="1411"/>
                  </a:cubicBezTo>
                  <a:cubicBezTo>
                    <a:pt x="15505" y="1336"/>
                    <a:pt x="15416" y="1336"/>
                    <a:pt x="15416" y="1336"/>
                  </a:cubicBezTo>
                  <a:cubicBezTo>
                    <a:pt x="15416" y="1336"/>
                    <a:pt x="15416" y="1262"/>
                    <a:pt x="15416" y="1262"/>
                  </a:cubicBezTo>
                  <a:cubicBezTo>
                    <a:pt x="15416" y="1188"/>
                    <a:pt x="15416" y="1188"/>
                    <a:pt x="15416" y="1188"/>
                  </a:cubicBezTo>
                  <a:cubicBezTo>
                    <a:pt x="15416" y="1188"/>
                    <a:pt x="15326" y="1114"/>
                    <a:pt x="15237" y="1114"/>
                  </a:cubicBezTo>
                  <a:close/>
                  <a:moveTo>
                    <a:pt x="15505" y="1039"/>
                  </a:moveTo>
                  <a:cubicBezTo>
                    <a:pt x="15505" y="1114"/>
                    <a:pt x="15505" y="1114"/>
                    <a:pt x="15505" y="1188"/>
                  </a:cubicBezTo>
                  <a:cubicBezTo>
                    <a:pt x="15595" y="1188"/>
                    <a:pt x="15505" y="1336"/>
                    <a:pt x="15595" y="1336"/>
                  </a:cubicBezTo>
                  <a:cubicBezTo>
                    <a:pt x="15685" y="1411"/>
                    <a:pt x="15774" y="1262"/>
                    <a:pt x="15864" y="1188"/>
                  </a:cubicBezTo>
                  <a:cubicBezTo>
                    <a:pt x="15864" y="1188"/>
                    <a:pt x="15864" y="1188"/>
                    <a:pt x="15864" y="1114"/>
                  </a:cubicBezTo>
                  <a:cubicBezTo>
                    <a:pt x="15864" y="1114"/>
                    <a:pt x="15864" y="1114"/>
                    <a:pt x="15864" y="1114"/>
                  </a:cubicBezTo>
                  <a:cubicBezTo>
                    <a:pt x="15864" y="1039"/>
                    <a:pt x="15864" y="1039"/>
                    <a:pt x="15774" y="1039"/>
                  </a:cubicBezTo>
                  <a:cubicBezTo>
                    <a:pt x="15774" y="891"/>
                    <a:pt x="15685" y="965"/>
                    <a:pt x="15595" y="965"/>
                  </a:cubicBezTo>
                  <a:cubicBezTo>
                    <a:pt x="15685" y="891"/>
                    <a:pt x="15685" y="817"/>
                    <a:pt x="15595" y="891"/>
                  </a:cubicBezTo>
                  <a:cubicBezTo>
                    <a:pt x="15505" y="891"/>
                    <a:pt x="15416" y="965"/>
                    <a:pt x="15505" y="1039"/>
                  </a:cubicBezTo>
                  <a:close/>
                  <a:moveTo>
                    <a:pt x="14161" y="1114"/>
                  </a:moveTo>
                  <a:cubicBezTo>
                    <a:pt x="14161" y="1114"/>
                    <a:pt x="14161" y="1114"/>
                    <a:pt x="14161" y="1114"/>
                  </a:cubicBezTo>
                  <a:cubicBezTo>
                    <a:pt x="14161" y="1188"/>
                    <a:pt x="14161" y="1188"/>
                    <a:pt x="14161" y="1188"/>
                  </a:cubicBezTo>
                  <a:cubicBezTo>
                    <a:pt x="14251" y="1188"/>
                    <a:pt x="14340" y="1188"/>
                    <a:pt x="14430" y="1188"/>
                  </a:cubicBezTo>
                  <a:cubicBezTo>
                    <a:pt x="14340" y="1188"/>
                    <a:pt x="14340" y="1262"/>
                    <a:pt x="14251" y="1411"/>
                  </a:cubicBezTo>
                  <a:cubicBezTo>
                    <a:pt x="14251" y="1411"/>
                    <a:pt x="14251" y="1485"/>
                    <a:pt x="14251" y="1411"/>
                  </a:cubicBezTo>
                  <a:cubicBezTo>
                    <a:pt x="14340" y="1411"/>
                    <a:pt x="14340" y="1336"/>
                    <a:pt x="14340" y="1336"/>
                  </a:cubicBezTo>
                  <a:cubicBezTo>
                    <a:pt x="14430" y="1336"/>
                    <a:pt x="14340" y="1336"/>
                    <a:pt x="14430" y="1411"/>
                  </a:cubicBezTo>
                  <a:cubicBezTo>
                    <a:pt x="14430" y="1411"/>
                    <a:pt x="14430" y="1336"/>
                    <a:pt x="14520" y="1411"/>
                  </a:cubicBezTo>
                  <a:cubicBezTo>
                    <a:pt x="14520" y="1336"/>
                    <a:pt x="14520" y="1336"/>
                    <a:pt x="14520" y="1336"/>
                  </a:cubicBezTo>
                  <a:cubicBezTo>
                    <a:pt x="14520" y="1336"/>
                    <a:pt x="14609" y="1336"/>
                    <a:pt x="14609" y="1411"/>
                  </a:cubicBezTo>
                  <a:cubicBezTo>
                    <a:pt x="14609" y="1336"/>
                    <a:pt x="14609" y="1336"/>
                    <a:pt x="14609" y="1336"/>
                  </a:cubicBezTo>
                  <a:cubicBezTo>
                    <a:pt x="14699" y="1336"/>
                    <a:pt x="14609" y="1188"/>
                    <a:pt x="14699" y="1262"/>
                  </a:cubicBezTo>
                  <a:cubicBezTo>
                    <a:pt x="14699" y="1262"/>
                    <a:pt x="14788" y="1336"/>
                    <a:pt x="14788" y="1336"/>
                  </a:cubicBezTo>
                  <a:cubicBezTo>
                    <a:pt x="14788" y="1336"/>
                    <a:pt x="14788" y="1336"/>
                    <a:pt x="14788" y="1336"/>
                  </a:cubicBezTo>
                  <a:cubicBezTo>
                    <a:pt x="14788" y="1336"/>
                    <a:pt x="14788" y="1262"/>
                    <a:pt x="14788" y="1262"/>
                  </a:cubicBezTo>
                  <a:cubicBezTo>
                    <a:pt x="14788" y="1336"/>
                    <a:pt x="14878" y="1336"/>
                    <a:pt x="14878" y="1262"/>
                  </a:cubicBezTo>
                  <a:cubicBezTo>
                    <a:pt x="14878" y="1262"/>
                    <a:pt x="14878" y="1262"/>
                    <a:pt x="14878" y="1262"/>
                  </a:cubicBezTo>
                  <a:cubicBezTo>
                    <a:pt x="14878" y="1262"/>
                    <a:pt x="14878" y="1262"/>
                    <a:pt x="14968" y="1262"/>
                  </a:cubicBezTo>
                  <a:cubicBezTo>
                    <a:pt x="14968" y="1262"/>
                    <a:pt x="14968" y="1188"/>
                    <a:pt x="14968" y="1188"/>
                  </a:cubicBezTo>
                  <a:cubicBezTo>
                    <a:pt x="14968" y="1188"/>
                    <a:pt x="14968" y="1188"/>
                    <a:pt x="15057" y="1188"/>
                  </a:cubicBezTo>
                  <a:cubicBezTo>
                    <a:pt x="15057" y="1188"/>
                    <a:pt x="15057" y="1114"/>
                    <a:pt x="14968" y="1114"/>
                  </a:cubicBezTo>
                  <a:cubicBezTo>
                    <a:pt x="15057" y="1114"/>
                    <a:pt x="15057" y="1114"/>
                    <a:pt x="15057" y="1039"/>
                  </a:cubicBezTo>
                  <a:cubicBezTo>
                    <a:pt x="15057" y="1039"/>
                    <a:pt x="15057" y="1039"/>
                    <a:pt x="15057" y="965"/>
                  </a:cubicBezTo>
                  <a:cubicBezTo>
                    <a:pt x="15147" y="965"/>
                    <a:pt x="15147" y="1039"/>
                    <a:pt x="15147" y="1039"/>
                  </a:cubicBezTo>
                  <a:cubicBezTo>
                    <a:pt x="15147" y="965"/>
                    <a:pt x="15147" y="965"/>
                    <a:pt x="15237" y="965"/>
                  </a:cubicBezTo>
                  <a:cubicBezTo>
                    <a:pt x="15237" y="965"/>
                    <a:pt x="15237" y="891"/>
                    <a:pt x="15237" y="891"/>
                  </a:cubicBezTo>
                  <a:cubicBezTo>
                    <a:pt x="15237" y="891"/>
                    <a:pt x="15237" y="891"/>
                    <a:pt x="15326" y="891"/>
                  </a:cubicBezTo>
                  <a:cubicBezTo>
                    <a:pt x="15326" y="891"/>
                    <a:pt x="15326" y="817"/>
                    <a:pt x="15326" y="817"/>
                  </a:cubicBezTo>
                  <a:cubicBezTo>
                    <a:pt x="15237" y="817"/>
                    <a:pt x="15326" y="817"/>
                    <a:pt x="15326" y="742"/>
                  </a:cubicBezTo>
                  <a:cubicBezTo>
                    <a:pt x="15326" y="742"/>
                    <a:pt x="15237" y="520"/>
                    <a:pt x="15237" y="668"/>
                  </a:cubicBezTo>
                  <a:cubicBezTo>
                    <a:pt x="15237" y="742"/>
                    <a:pt x="15237" y="817"/>
                    <a:pt x="15237" y="817"/>
                  </a:cubicBezTo>
                  <a:cubicBezTo>
                    <a:pt x="15147" y="817"/>
                    <a:pt x="15147" y="742"/>
                    <a:pt x="15057" y="742"/>
                  </a:cubicBezTo>
                  <a:cubicBezTo>
                    <a:pt x="15147" y="817"/>
                    <a:pt x="15057" y="742"/>
                    <a:pt x="14968" y="742"/>
                  </a:cubicBezTo>
                  <a:cubicBezTo>
                    <a:pt x="15057" y="742"/>
                    <a:pt x="15057" y="742"/>
                    <a:pt x="15057" y="742"/>
                  </a:cubicBezTo>
                  <a:cubicBezTo>
                    <a:pt x="14878" y="742"/>
                    <a:pt x="15057" y="891"/>
                    <a:pt x="15057" y="891"/>
                  </a:cubicBezTo>
                  <a:cubicBezTo>
                    <a:pt x="15057" y="891"/>
                    <a:pt x="15057" y="891"/>
                    <a:pt x="15057" y="891"/>
                  </a:cubicBezTo>
                  <a:cubicBezTo>
                    <a:pt x="15057" y="891"/>
                    <a:pt x="14968" y="891"/>
                    <a:pt x="15057" y="965"/>
                  </a:cubicBezTo>
                  <a:cubicBezTo>
                    <a:pt x="15057" y="965"/>
                    <a:pt x="14968" y="965"/>
                    <a:pt x="14968" y="891"/>
                  </a:cubicBezTo>
                  <a:cubicBezTo>
                    <a:pt x="14968" y="965"/>
                    <a:pt x="14968" y="1039"/>
                    <a:pt x="14968" y="1039"/>
                  </a:cubicBezTo>
                  <a:cubicBezTo>
                    <a:pt x="14878" y="1039"/>
                    <a:pt x="14878" y="1039"/>
                    <a:pt x="14878" y="965"/>
                  </a:cubicBezTo>
                  <a:cubicBezTo>
                    <a:pt x="14878" y="965"/>
                    <a:pt x="14878" y="965"/>
                    <a:pt x="14878" y="965"/>
                  </a:cubicBezTo>
                  <a:cubicBezTo>
                    <a:pt x="14878" y="891"/>
                    <a:pt x="14878" y="891"/>
                    <a:pt x="14788" y="891"/>
                  </a:cubicBezTo>
                  <a:cubicBezTo>
                    <a:pt x="14878" y="891"/>
                    <a:pt x="14788" y="891"/>
                    <a:pt x="14788" y="817"/>
                  </a:cubicBezTo>
                  <a:cubicBezTo>
                    <a:pt x="14699" y="891"/>
                    <a:pt x="14699" y="891"/>
                    <a:pt x="14788" y="965"/>
                  </a:cubicBezTo>
                  <a:cubicBezTo>
                    <a:pt x="14788" y="965"/>
                    <a:pt x="14788" y="1039"/>
                    <a:pt x="14788" y="1114"/>
                  </a:cubicBezTo>
                  <a:cubicBezTo>
                    <a:pt x="14699" y="1039"/>
                    <a:pt x="14699" y="1114"/>
                    <a:pt x="14699" y="1188"/>
                  </a:cubicBezTo>
                  <a:cubicBezTo>
                    <a:pt x="14699" y="1114"/>
                    <a:pt x="14699" y="1114"/>
                    <a:pt x="14699" y="1039"/>
                  </a:cubicBezTo>
                  <a:cubicBezTo>
                    <a:pt x="14699" y="1039"/>
                    <a:pt x="14699" y="1114"/>
                    <a:pt x="14609" y="1114"/>
                  </a:cubicBezTo>
                  <a:cubicBezTo>
                    <a:pt x="14609" y="1039"/>
                    <a:pt x="14699" y="1039"/>
                    <a:pt x="14699" y="1039"/>
                  </a:cubicBezTo>
                  <a:cubicBezTo>
                    <a:pt x="14699" y="965"/>
                    <a:pt x="14609" y="891"/>
                    <a:pt x="14520" y="965"/>
                  </a:cubicBezTo>
                  <a:cubicBezTo>
                    <a:pt x="14520" y="965"/>
                    <a:pt x="14609" y="1039"/>
                    <a:pt x="14520" y="1039"/>
                  </a:cubicBezTo>
                  <a:cubicBezTo>
                    <a:pt x="14520" y="1039"/>
                    <a:pt x="14520" y="965"/>
                    <a:pt x="14430" y="965"/>
                  </a:cubicBezTo>
                  <a:cubicBezTo>
                    <a:pt x="14430" y="965"/>
                    <a:pt x="14430" y="1114"/>
                    <a:pt x="14430" y="1114"/>
                  </a:cubicBezTo>
                  <a:cubicBezTo>
                    <a:pt x="14430" y="1114"/>
                    <a:pt x="14340" y="1039"/>
                    <a:pt x="14340" y="1039"/>
                  </a:cubicBezTo>
                  <a:cubicBezTo>
                    <a:pt x="14340" y="1114"/>
                    <a:pt x="14340" y="1114"/>
                    <a:pt x="14251" y="1114"/>
                  </a:cubicBezTo>
                  <a:cubicBezTo>
                    <a:pt x="14251" y="1114"/>
                    <a:pt x="14161" y="1039"/>
                    <a:pt x="14071" y="1039"/>
                  </a:cubicBezTo>
                  <a:cubicBezTo>
                    <a:pt x="14071" y="1039"/>
                    <a:pt x="14071" y="1114"/>
                    <a:pt x="14161" y="1114"/>
                  </a:cubicBezTo>
                  <a:close/>
                  <a:moveTo>
                    <a:pt x="21600" y="1782"/>
                  </a:moveTo>
                  <a:cubicBezTo>
                    <a:pt x="21600" y="1782"/>
                    <a:pt x="21600" y="1707"/>
                    <a:pt x="21600" y="1707"/>
                  </a:cubicBezTo>
                  <a:cubicBezTo>
                    <a:pt x="21600" y="1633"/>
                    <a:pt x="21600" y="1633"/>
                    <a:pt x="21600" y="1559"/>
                  </a:cubicBezTo>
                  <a:cubicBezTo>
                    <a:pt x="21600" y="1559"/>
                    <a:pt x="21510" y="1485"/>
                    <a:pt x="21510" y="1485"/>
                  </a:cubicBezTo>
                  <a:cubicBezTo>
                    <a:pt x="21510" y="1485"/>
                    <a:pt x="21421" y="1559"/>
                    <a:pt x="21421" y="1559"/>
                  </a:cubicBezTo>
                  <a:cubicBezTo>
                    <a:pt x="21421" y="1485"/>
                    <a:pt x="21421" y="1485"/>
                    <a:pt x="21331" y="1485"/>
                  </a:cubicBezTo>
                  <a:cubicBezTo>
                    <a:pt x="21331" y="1411"/>
                    <a:pt x="21241" y="1411"/>
                    <a:pt x="21241" y="1336"/>
                  </a:cubicBezTo>
                  <a:cubicBezTo>
                    <a:pt x="21241" y="1336"/>
                    <a:pt x="21241" y="1262"/>
                    <a:pt x="21152" y="1262"/>
                  </a:cubicBezTo>
                  <a:cubicBezTo>
                    <a:pt x="21152" y="1262"/>
                    <a:pt x="21062" y="1262"/>
                    <a:pt x="21062" y="1262"/>
                  </a:cubicBezTo>
                  <a:cubicBezTo>
                    <a:pt x="20883" y="1336"/>
                    <a:pt x="20883" y="1336"/>
                    <a:pt x="20704" y="1336"/>
                  </a:cubicBezTo>
                  <a:cubicBezTo>
                    <a:pt x="20704" y="1336"/>
                    <a:pt x="20704" y="1336"/>
                    <a:pt x="20704" y="1262"/>
                  </a:cubicBezTo>
                  <a:cubicBezTo>
                    <a:pt x="20793" y="1262"/>
                    <a:pt x="20793" y="1336"/>
                    <a:pt x="20883" y="1336"/>
                  </a:cubicBezTo>
                  <a:cubicBezTo>
                    <a:pt x="20883" y="1262"/>
                    <a:pt x="20883" y="1336"/>
                    <a:pt x="20883" y="1262"/>
                  </a:cubicBezTo>
                  <a:cubicBezTo>
                    <a:pt x="20883" y="1262"/>
                    <a:pt x="21062" y="1262"/>
                    <a:pt x="21062" y="1188"/>
                  </a:cubicBezTo>
                  <a:cubicBezTo>
                    <a:pt x="21062" y="1114"/>
                    <a:pt x="20883" y="1114"/>
                    <a:pt x="20793" y="1114"/>
                  </a:cubicBezTo>
                  <a:cubicBezTo>
                    <a:pt x="20883" y="1039"/>
                    <a:pt x="20883" y="1039"/>
                    <a:pt x="20883" y="1039"/>
                  </a:cubicBezTo>
                  <a:cubicBezTo>
                    <a:pt x="20883" y="965"/>
                    <a:pt x="20793" y="965"/>
                    <a:pt x="20704" y="965"/>
                  </a:cubicBezTo>
                  <a:cubicBezTo>
                    <a:pt x="20704" y="965"/>
                    <a:pt x="20704" y="1039"/>
                    <a:pt x="20614" y="1114"/>
                  </a:cubicBezTo>
                  <a:cubicBezTo>
                    <a:pt x="20614" y="1114"/>
                    <a:pt x="20524" y="1114"/>
                    <a:pt x="20524" y="1114"/>
                  </a:cubicBezTo>
                  <a:cubicBezTo>
                    <a:pt x="20524" y="1114"/>
                    <a:pt x="20614" y="891"/>
                    <a:pt x="20524" y="891"/>
                  </a:cubicBezTo>
                  <a:cubicBezTo>
                    <a:pt x="20435" y="891"/>
                    <a:pt x="20345" y="965"/>
                    <a:pt x="20345" y="965"/>
                  </a:cubicBezTo>
                  <a:cubicBezTo>
                    <a:pt x="20256" y="965"/>
                    <a:pt x="20256" y="965"/>
                    <a:pt x="20166" y="1039"/>
                  </a:cubicBezTo>
                  <a:cubicBezTo>
                    <a:pt x="20166" y="1039"/>
                    <a:pt x="20166" y="1039"/>
                    <a:pt x="20166" y="1039"/>
                  </a:cubicBezTo>
                  <a:cubicBezTo>
                    <a:pt x="20166" y="1039"/>
                    <a:pt x="20256" y="965"/>
                    <a:pt x="20256" y="965"/>
                  </a:cubicBezTo>
                  <a:cubicBezTo>
                    <a:pt x="20166" y="965"/>
                    <a:pt x="20166" y="965"/>
                    <a:pt x="20166" y="891"/>
                  </a:cubicBezTo>
                  <a:cubicBezTo>
                    <a:pt x="20256" y="965"/>
                    <a:pt x="20256" y="891"/>
                    <a:pt x="20256" y="891"/>
                  </a:cubicBezTo>
                  <a:cubicBezTo>
                    <a:pt x="20166" y="891"/>
                    <a:pt x="20166" y="891"/>
                    <a:pt x="20166" y="891"/>
                  </a:cubicBezTo>
                  <a:cubicBezTo>
                    <a:pt x="20256" y="742"/>
                    <a:pt x="20256" y="817"/>
                    <a:pt x="20166" y="742"/>
                  </a:cubicBezTo>
                  <a:cubicBezTo>
                    <a:pt x="20166" y="742"/>
                    <a:pt x="20166" y="742"/>
                    <a:pt x="20166" y="742"/>
                  </a:cubicBezTo>
                  <a:cubicBezTo>
                    <a:pt x="20166" y="742"/>
                    <a:pt x="20166" y="668"/>
                    <a:pt x="20166" y="668"/>
                  </a:cubicBezTo>
                  <a:cubicBezTo>
                    <a:pt x="20076" y="668"/>
                    <a:pt x="20076" y="668"/>
                    <a:pt x="19987" y="668"/>
                  </a:cubicBezTo>
                  <a:cubicBezTo>
                    <a:pt x="19987" y="594"/>
                    <a:pt x="19987" y="594"/>
                    <a:pt x="19987" y="594"/>
                  </a:cubicBezTo>
                  <a:cubicBezTo>
                    <a:pt x="19897" y="594"/>
                    <a:pt x="19807" y="594"/>
                    <a:pt x="19718" y="594"/>
                  </a:cubicBezTo>
                  <a:cubicBezTo>
                    <a:pt x="19718" y="668"/>
                    <a:pt x="19628" y="742"/>
                    <a:pt x="19628" y="817"/>
                  </a:cubicBezTo>
                  <a:cubicBezTo>
                    <a:pt x="19628" y="817"/>
                    <a:pt x="19539" y="891"/>
                    <a:pt x="19539" y="965"/>
                  </a:cubicBezTo>
                  <a:cubicBezTo>
                    <a:pt x="19539" y="965"/>
                    <a:pt x="19628" y="965"/>
                    <a:pt x="19628" y="1039"/>
                  </a:cubicBezTo>
                  <a:cubicBezTo>
                    <a:pt x="19628" y="1039"/>
                    <a:pt x="19628" y="1039"/>
                    <a:pt x="19539" y="1039"/>
                  </a:cubicBezTo>
                  <a:cubicBezTo>
                    <a:pt x="19539" y="1039"/>
                    <a:pt x="19539" y="1039"/>
                    <a:pt x="19539" y="1039"/>
                  </a:cubicBezTo>
                  <a:cubicBezTo>
                    <a:pt x="19539" y="1039"/>
                    <a:pt x="19539" y="1114"/>
                    <a:pt x="19449" y="1114"/>
                  </a:cubicBezTo>
                  <a:cubicBezTo>
                    <a:pt x="19449" y="1188"/>
                    <a:pt x="19359" y="1411"/>
                    <a:pt x="19539" y="1336"/>
                  </a:cubicBezTo>
                  <a:cubicBezTo>
                    <a:pt x="19539" y="1411"/>
                    <a:pt x="19539" y="1411"/>
                    <a:pt x="19539" y="1411"/>
                  </a:cubicBezTo>
                  <a:cubicBezTo>
                    <a:pt x="19539" y="1485"/>
                    <a:pt x="19539" y="1485"/>
                    <a:pt x="19539" y="1485"/>
                  </a:cubicBezTo>
                  <a:cubicBezTo>
                    <a:pt x="19449" y="1485"/>
                    <a:pt x="19449" y="1411"/>
                    <a:pt x="19449" y="1411"/>
                  </a:cubicBezTo>
                  <a:cubicBezTo>
                    <a:pt x="19359" y="1411"/>
                    <a:pt x="19359" y="1485"/>
                    <a:pt x="19359" y="1485"/>
                  </a:cubicBezTo>
                  <a:cubicBezTo>
                    <a:pt x="19359" y="1485"/>
                    <a:pt x="19359" y="1559"/>
                    <a:pt x="19270" y="1559"/>
                  </a:cubicBezTo>
                  <a:cubicBezTo>
                    <a:pt x="19270" y="1633"/>
                    <a:pt x="19270" y="1707"/>
                    <a:pt x="19270" y="1707"/>
                  </a:cubicBezTo>
                  <a:cubicBezTo>
                    <a:pt x="19270" y="1856"/>
                    <a:pt x="19270" y="2004"/>
                    <a:pt x="19270" y="2153"/>
                  </a:cubicBezTo>
                  <a:cubicBezTo>
                    <a:pt x="19270" y="2153"/>
                    <a:pt x="19180" y="2301"/>
                    <a:pt x="19090" y="2227"/>
                  </a:cubicBezTo>
                  <a:cubicBezTo>
                    <a:pt x="19270" y="2227"/>
                    <a:pt x="19270" y="1930"/>
                    <a:pt x="19270" y="1782"/>
                  </a:cubicBezTo>
                  <a:cubicBezTo>
                    <a:pt x="19270" y="1707"/>
                    <a:pt x="19180" y="1633"/>
                    <a:pt x="19270" y="1633"/>
                  </a:cubicBezTo>
                  <a:cubicBezTo>
                    <a:pt x="19270" y="1485"/>
                    <a:pt x="19359" y="1411"/>
                    <a:pt x="19359" y="1336"/>
                  </a:cubicBezTo>
                  <a:cubicBezTo>
                    <a:pt x="19270" y="1336"/>
                    <a:pt x="19270" y="1485"/>
                    <a:pt x="19180" y="1485"/>
                  </a:cubicBezTo>
                  <a:cubicBezTo>
                    <a:pt x="19180" y="1485"/>
                    <a:pt x="19180" y="1485"/>
                    <a:pt x="19180" y="1485"/>
                  </a:cubicBezTo>
                  <a:cubicBezTo>
                    <a:pt x="19180" y="1485"/>
                    <a:pt x="19180" y="1485"/>
                    <a:pt x="19090" y="1485"/>
                  </a:cubicBezTo>
                  <a:cubicBezTo>
                    <a:pt x="19180" y="1411"/>
                    <a:pt x="19180" y="1411"/>
                    <a:pt x="19270" y="1411"/>
                  </a:cubicBezTo>
                  <a:cubicBezTo>
                    <a:pt x="19180" y="1411"/>
                    <a:pt x="19090" y="1411"/>
                    <a:pt x="19001" y="1485"/>
                  </a:cubicBezTo>
                  <a:cubicBezTo>
                    <a:pt x="19090" y="1411"/>
                    <a:pt x="19090" y="1411"/>
                    <a:pt x="19090" y="1411"/>
                  </a:cubicBezTo>
                  <a:cubicBezTo>
                    <a:pt x="19001" y="1411"/>
                    <a:pt x="19001" y="1485"/>
                    <a:pt x="19001" y="1559"/>
                  </a:cubicBezTo>
                  <a:cubicBezTo>
                    <a:pt x="19001" y="1411"/>
                    <a:pt x="19001" y="1411"/>
                    <a:pt x="19090" y="1262"/>
                  </a:cubicBezTo>
                  <a:cubicBezTo>
                    <a:pt x="19180" y="1188"/>
                    <a:pt x="19270" y="1114"/>
                    <a:pt x="19359" y="1039"/>
                  </a:cubicBezTo>
                  <a:cubicBezTo>
                    <a:pt x="19359" y="1039"/>
                    <a:pt x="19359" y="965"/>
                    <a:pt x="19270" y="965"/>
                  </a:cubicBezTo>
                  <a:cubicBezTo>
                    <a:pt x="19270" y="965"/>
                    <a:pt x="19270" y="1039"/>
                    <a:pt x="19180" y="1039"/>
                  </a:cubicBezTo>
                  <a:cubicBezTo>
                    <a:pt x="19090" y="1114"/>
                    <a:pt x="18911" y="1114"/>
                    <a:pt x="18822" y="1188"/>
                  </a:cubicBezTo>
                  <a:cubicBezTo>
                    <a:pt x="18822" y="1114"/>
                    <a:pt x="18911" y="1114"/>
                    <a:pt x="19001" y="1039"/>
                  </a:cubicBezTo>
                  <a:cubicBezTo>
                    <a:pt x="19001" y="1039"/>
                    <a:pt x="19090" y="965"/>
                    <a:pt x="19180" y="965"/>
                  </a:cubicBezTo>
                  <a:cubicBezTo>
                    <a:pt x="19270" y="891"/>
                    <a:pt x="19180" y="891"/>
                    <a:pt x="19090" y="891"/>
                  </a:cubicBezTo>
                  <a:cubicBezTo>
                    <a:pt x="19001" y="817"/>
                    <a:pt x="19001" y="817"/>
                    <a:pt x="18911" y="891"/>
                  </a:cubicBezTo>
                  <a:cubicBezTo>
                    <a:pt x="18911" y="817"/>
                    <a:pt x="19001" y="817"/>
                    <a:pt x="18911" y="817"/>
                  </a:cubicBezTo>
                  <a:cubicBezTo>
                    <a:pt x="18911" y="742"/>
                    <a:pt x="19001" y="817"/>
                    <a:pt x="19090" y="742"/>
                  </a:cubicBezTo>
                  <a:cubicBezTo>
                    <a:pt x="19090" y="742"/>
                    <a:pt x="19090" y="742"/>
                    <a:pt x="19090" y="742"/>
                  </a:cubicBezTo>
                  <a:cubicBezTo>
                    <a:pt x="19090" y="742"/>
                    <a:pt x="19090" y="742"/>
                    <a:pt x="19090" y="817"/>
                  </a:cubicBezTo>
                  <a:cubicBezTo>
                    <a:pt x="19090" y="817"/>
                    <a:pt x="19180" y="817"/>
                    <a:pt x="19180" y="817"/>
                  </a:cubicBezTo>
                  <a:cubicBezTo>
                    <a:pt x="19180" y="817"/>
                    <a:pt x="19180" y="817"/>
                    <a:pt x="19270" y="817"/>
                  </a:cubicBezTo>
                  <a:cubicBezTo>
                    <a:pt x="19359" y="742"/>
                    <a:pt x="19359" y="742"/>
                    <a:pt x="19270" y="668"/>
                  </a:cubicBezTo>
                  <a:cubicBezTo>
                    <a:pt x="19359" y="668"/>
                    <a:pt x="19359" y="742"/>
                    <a:pt x="19359" y="742"/>
                  </a:cubicBezTo>
                  <a:cubicBezTo>
                    <a:pt x="19359" y="668"/>
                    <a:pt x="19359" y="668"/>
                    <a:pt x="19359" y="668"/>
                  </a:cubicBezTo>
                  <a:cubicBezTo>
                    <a:pt x="19359" y="668"/>
                    <a:pt x="19449" y="668"/>
                    <a:pt x="19449" y="668"/>
                  </a:cubicBezTo>
                  <a:cubicBezTo>
                    <a:pt x="19449" y="594"/>
                    <a:pt x="19449" y="594"/>
                    <a:pt x="19359" y="594"/>
                  </a:cubicBezTo>
                  <a:cubicBezTo>
                    <a:pt x="19539" y="594"/>
                    <a:pt x="19539" y="446"/>
                    <a:pt x="19539" y="371"/>
                  </a:cubicBezTo>
                  <a:cubicBezTo>
                    <a:pt x="19449" y="297"/>
                    <a:pt x="19270" y="446"/>
                    <a:pt x="19270" y="371"/>
                  </a:cubicBezTo>
                  <a:cubicBezTo>
                    <a:pt x="19270" y="371"/>
                    <a:pt x="19270" y="371"/>
                    <a:pt x="19270" y="297"/>
                  </a:cubicBezTo>
                  <a:cubicBezTo>
                    <a:pt x="19270" y="371"/>
                    <a:pt x="19270" y="371"/>
                    <a:pt x="19270" y="371"/>
                  </a:cubicBezTo>
                  <a:cubicBezTo>
                    <a:pt x="19270" y="371"/>
                    <a:pt x="19270" y="297"/>
                    <a:pt x="19270" y="297"/>
                  </a:cubicBezTo>
                  <a:cubicBezTo>
                    <a:pt x="19270" y="297"/>
                    <a:pt x="19270" y="297"/>
                    <a:pt x="19270" y="297"/>
                  </a:cubicBezTo>
                  <a:cubicBezTo>
                    <a:pt x="19270" y="297"/>
                    <a:pt x="19359" y="223"/>
                    <a:pt x="19270" y="149"/>
                  </a:cubicBezTo>
                  <a:cubicBezTo>
                    <a:pt x="19180" y="149"/>
                    <a:pt x="19180" y="223"/>
                    <a:pt x="19180" y="297"/>
                  </a:cubicBezTo>
                  <a:cubicBezTo>
                    <a:pt x="19090" y="149"/>
                    <a:pt x="19090" y="297"/>
                    <a:pt x="19001" y="297"/>
                  </a:cubicBezTo>
                  <a:cubicBezTo>
                    <a:pt x="19001" y="297"/>
                    <a:pt x="18822" y="223"/>
                    <a:pt x="18822" y="223"/>
                  </a:cubicBezTo>
                  <a:cubicBezTo>
                    <a:pt x="18822" y="223"/>
                    <a:pt x="18822" y="149"/>
                    <a:pt x="18822" y="149"/>
                  </a:cubicBezTo>
                  <a:cubicBezTo>
                    <a:pt x="18822" y="149"/>
                    <a:pt x="18822" y="74"/>
                    <a:pt x="18822" y="74"/>
                  </a:cubicBezTo>
                  <a:cubicBezTo>
                    <a:pt x="18822" y="74"/>
                    <a:pt x="18822" y="149"/>
                    <a:pt x="18822" y="149"/>
                  </a:cubicBezTo>
                  <a:cubicBezTo>
                    <a:pt x="18822" y="149"/>
                    <a:pt x="18732" y="149"/>
                    <a:pt x="18732" y="149"/>
                  </a:cubicBezTo>
                  <a:cubicBezTo>
                    <a:pt x="18732" y="149"/>
                    <a:pt x="18732" y="223"/>
                    <a:pt x="18732" y="297"/>
                  </a:cubicBezTo>
                  <a:cubicBezTo>
                    <a:pt x="18732" y="297"/>
                    <a:pt x="18732" y="297"/>
                    <a:pt x="18732" y="297"/>
                  </a:cubicBezTo>
                  <a:cubicBezTo>
                    <a:pt x="18732" y="297"/>
                    <a:pt x="18732" y="297"/>
                    <a:pt x="18732" y="297"/>
                  </a:cubicBezTo>
                  <a:cubicBezTo>
                    <a:pt x="18732" y="297"/>
                    <a:pt x="18732" y="371"/>
                    <a:pt x="18732" y="371"/>
                  </a:cubicBezTo>
                  <a:cubicBezTo>
                    <a:pt x="18732" y="371"/>
                    <a:pt x="18732" y="446"/>
                    <a:pt x="18732" y="446"/>
                  </a:cubicBezTo>
                  <a:cubicBezTo>
                    <a:pt x="18642" y="446"/>
                    <a:pt x="18642" y="371"/>
                    <a:pt x="18642" y="297"/>
                  </a:cubicBezTo>
                  <a:cubicBezTo>
                    <a:pt x="18642" y="297"/>
                    <a:pt x="18463" y="297"/>
                    <a:pt x="18463" y="297"/>
                  </a:cubicBezTo>
                  <a:cubicBezTo>
                    <a:pt x="18373" y="297"/>
                    <a:pt x="18553" y="446"/>
                    <a:pt x="18553" y="446"/>
                  </a:cubicBezTo>
                  <a:cubicBezTo>
                    <a:pt x="18463" y="446"/>
                    <a:pt x="18284" y="371"/>
                    <a:pt x="18373" y="520"/>
                  </a:cubicBezTo>
                  <a:cubicBezTo>
                    <a:pt x="18373" y="594"/>
                    <a:pt x="18463" y="594"/>
                    <a:pt x="18553" y="594"/>
                  </a:cubicBezTo>
                  <a:cubicBezTo>
                    <a:pt x="18553" y="594"/>
                    <a:pt x="18553" y="520"/>
                    <a:pt x="18642" y="520"/>
                  </a:cubicBezTo>
                  <a:cubicBezTo>
                    <a:pt x="18553" y="594"/>
                    <a:pt x="18642" y="594"/>
                    <a:pt x="18642" y="594"/>
                  </a:cubicBezTo>
                  <a:cubicBezTo>
                    <a:pt x="18642" y="668"/>
                    <a:pt x="18732" y="668"/>
                    <a:pt x="18642" y="668"/>
                  </a:cubicBezTo>
                  <a:cubicBezTo>
                    <a:pt x="18642" y="742"/>
                    <a:pt x="18732" y="742"/>
                    <a:pt x="18822" y="742"/>
                  </a:cubicBezTo>
                  <a:cubicBezTo>
                    <a:pt x="18732" y="742"/>
                    <a:pt x="18553" y="668"/>
                    <a:pt x="18553" y="742"/>
                  </a:cubicBezTo>
                  <a:cubicBezTo>
                    <a:pt x="18463" y="817"/>
                    <a:pt x="18553" y="817"/>
                    <a:pt x="18553" y="817"/>
                  </a:cubicBezTo>
                  <a:cubicBezTo>
                    <a:pt x="18553" y="891"/>
                    <a:pt x="18553" y="891"/>
                    <a:pt x="18553" y="891"/>
                  </a:cubicBezTo>
                  <a:cubicBezTo>
                    <a:pt x="18553" y="891"/>
                    <a:pt x="18553" y="891"/>
                    <a:pt x="18463" y="891"/>
                  </a:cubicBezTo>
                  <a:cubicBezTo>
                    <a:pt x="18463" y="891"/>
                    <a:pt x="18373" y="891"/>
                    <a:pt x="18373" y="891"/>
                  </a:cubicBezTo>
                  <a:cubicBezTo>
                    <a:pt x="18284" y="965"/>
                    <a:pt x="18373" y="965"/>
                    <a:pt x="18373" y="1039"/>
                  </a:cubicBezTo>
                  <a:cubicBezTo>
                    <a:pt x="18373" y="1039"/>
                    <a:pt x="18284" y="1039"/>
                    <a:pt x="18373" y="1114"/>
                  </a:cubicBezTo>
                  <a:cubicBezTo>
                    <a:pt x="18373" y="1188"/>
                    <a:pt x="18463" y="1188"/>
                    <a:pt x="18463" y="1188"/>
                  </a:cubicBezTo>
                  <a:cubicBezTo>
                    <a:pt x="18463" y="1188"/>
                    <a:pt x="18373" y="1188"/>
                    <a:pt x="18373" y="1188"/>
                  </a:cubicBezTo>
                  <a:cubicBezTo>
                    <a:pt x="18284" y="1188"/>
                    <a:pt x="18373" y="1188"/>
                    <a:pt x="18284" y="1188"/>
                  </a:cubicBezTo>
                  <a:cubicBezTo>
                    <a:pt x="18284" y="1188"/>
                    <a:pt x="18284" y="1262"/>
                    <a:pt x="18284" y="1262"/>
                  </a:cubicBezTo>
                  <a:cubicBezTo>
                    <a:pt x="18284" y="1262"/>
                    <a:pt x="18284" y="1262"/>
                    <a:pt x="18284" y="1336"/>
                  </a:cubicBezTo>
                  <a:cubicBezTo>
                    <a:pt x="18284" y="1336"/>
                    <a:pt x="18284" y="1411"/>
                    <a:pt x="18373" y="1485"/>
                  </a:cubicBezTo>
                  <a:cubicBezTo>
                    <a:pt x="18284" y="1411"/>
                    <a:pt x="18194" y="1485"/>
                    <a:pt x="18194" y="1411"/>
                  </a:cubicBezTo>
                  <a:cubicBezTo>
                    <a:pt x="18194" y="1411"/>
                    <a:pt x="18105" y="1411"/>
                    <a:pt x="18105" y="1411"/>
                  </a:cubicBezTo>
                  <a:cubicBezTo>
                    <a:pt x="18105" y="1485"/>
                    <a:pt x="18105" y="1485"/>
                    <a:pt x="18015" y="1559"/>
                  </a:cubicBezTo>
                  <a:cubicBezTo>
                    <a:pt x="18015" y="1559"/>
                    <a:pt x="18015" y="1559"/>
                    <a:pt x="17925" y="1559"/>
                  </a:cubicBezTo>
                  <a:cubicBezTo>
                    <a:pt x="17925" y="1559"/>
                    <a:pt x="17925" y="1633"/>
                    <a:pt x="17925" y="1633"/>
                  </a:cubicBezTo>
                  <a:cubicBezTo>
                    <a:pt x="18015" y="1633"/>
                    <a:pt x="17836" y="1707"/>
                    <a:pt x="17925" y="1633"/>
                  </a:cubicBezTo>
                  <a:cubicBezTo>
                    <a:pt x="17836" y="1707"/>
                    <a:pt x="17836" y="1633"/>
                    <a:pt x="17836" y="1559"/>
                  </a:cubicBezTo>
                  <a:cubicBezTo>
                    <a:pt x="17836" y="1485"/>
                    <a:pt x="17925" y="1485"/>
                    <a:pt x="17925" y="1411"/>
                  </a:cubicBezTo>
                  <a:cubicBezTo>
                    <a:pt x="17925" y="1336"/>
                    <a:pt x="17925" y="1262"/>
                    <a:pt x="17925" y="1188"/>
                  </a:cubicBezTo>
                  <a:cubicBezTo>
                    <a:pt x="17925" y="1114"/>
                    <a:pt x="18015" y="1114"/>
                    <a:pt x="17925" y="1039"/>
                  </a:cubicBezTo>
                  <a:cubicBezTo>
                    <a:pt x="17836" y="1039"/>
                    <a:pt x="17746" y="1114"/>
                    <a:pt x="17746" y="1114"/>
                  </a:cubicBezTo>
                  <a:cubicBezTo>
                    <a:pt x="17836" y="1039"/>
                    <a:pt x="17925" y="1039"/>
                    <a:pt x="17925" y="965"/>
                  </a:cubicBezTo>
                  <a:cubicBezTo>
                    <a:pt x="18015" y="891"/>
                    <a:pt x="18015" y="742"/>
                    <a:pt x="18015" y="668"/>
                  </a:cubicBezTo>
                  <a:cubicBezTo>
                    <a:pt x="18015" y="742"/>
                    <a:pt x="18015" y="668"/>
                    <a:pt x="18015" y="594"/>
                  </a:cubicBezTo>
                  <a:cubicBezTo>
                    <a:pt x="18015" y="594"/>
                    <a:pt x="18015" y="594"/>
                    <a:pt x="18015" y="520"/>
                  </a:cubicBezTo>
                  <a:cubicBezTo>
                    <a:pt x="18015" y="520"/>
                    <a:pt x="18015" y="446"/>
                    <a:pt x="18015" y="446"/>
                  </a:cubicBezTo>
                  <a:cubicBezTo>
                    <a:pt x="17836" y="446"/>
                    <a:pt x="17746" y="668"/>
                    <a:pt x="17656" y="742"/>
                  </a:cubicBezTo>
                  <a:cubicBezTo>
                    <a:pt x="17656" y="817"/>
                    <a:pt x="17567" y="891"/>
                    <a:pt x="17477" y="965"/>
                  </a:cubicBezTo>
                  <a:cubicBezTo>
                    <a:pt x="17388" y="1114"/>
                    <a:pt x="17298" y="1262"/>
                    <a:pt x="17208" y="1411"/>
                  </a:cubicBezTo>
                  <a:cubicBezTo>
                    <a:pt x="17119" y="1559"/>
                    <a:pt x="17029" y="1633"/>
                    <a:pt x="16939" y="1782"/>
                  </a:cubicBezTo>
                  <a:cubicBezTo>
                    <a:pt x="17119" y="1782"/>
                    <a:pt x="17029" y="1782"/>
                    <a:pt x="17029" y="1856"/>
                  </a:cubicBezTo>
                  <a:cubicBezTo>
                    <a:pt x="16939" y="1930"/>
                    <a:pt x="16939" y="2004"/>
                    <a:pt x="16850" y="2079"/>
                  </a:cubicBezTo>
                  <a:cubicBezTo>
                    <a:pt x="16850" y="2079"/>
                    <a:pt x="16850" y="2227"/>
                    <a:pt x="16760" y="2227"/>
                  </a:cubicBezTo>
                  <a:cubicBezTo>
                    <a:pt x="16671" y="2227"/>
                    <a:pt x="16671" y="2153"/>
                    <a:pt x="16760" y="2153"/>
                  </a:cubicBezTo>
                  <a:cubicBezTo>
                    <a:pt x="16671" y="2153"/>
                    <a:pt x="16671" y="2153"/>
                    <a:pt x="16671" y="2153"/>
                  </a:cubicBezTo>
                  <a:cubicBezTo>
                    <a:pt x="16671" y="2153"/>
                    <a:pt x="16671" y="2079"/>
                    <a:pt x="16671" y="2079"/>
                  </a:cubicBezTo>
                  <a:cubicBezTo>
                    <a:pt x="16581" y="2153"/>
                    <a:pt x="16671" y="2227"/>
                    <a:pt x="16671" y="2301"/>
                  </a:cubicBezTo>
                  <a:cubicBezTo>
                    <a:pt x="16581" y="2301"/>
                    <a:pt x="16581" y="2004"/>
                    <a:pt x="16581" y="1930"/>
                  </a:cubicBezTo>
                  <a:cubicBezTo>
                    <a:pt x="16581" y="1856"/>
                    <a:pt x="16850" y="1782"/>
                    <a:pt x="16760" y="1707"/>
                  </a:cubicBezTo>
                  <a:cubicBezTo>
                    <a:pt x="16760" y="1707"/>
                    <a:pt x="16760" y="1707"/>
                    <a:pt x="16671" y="1782"/>
                  </a:cubicBezTo>
                  <a:cubicBezTo>
                    <a:pt x="16671" y="1707"/>
                    <a:pt x="16671" y="1707"/>
                    <a:pt x="16760" y="1707"/>
                  </a:cubicBezTo>
                  <a:cubicBezTo>
                    <a:pt x="16671" y="1707"/>
                    <a:pt x="16760" y="1559"/>
                    <a:pt x="16850" y="1633"/>
                  </a:cubicBezTo>
                  <a:cubicBezTo>
                    <a:pt x="16850" y="1559"/>
                    <a:pt x="16760" y="1485"/>
                    <a:pt x="16850" y="1485"/>
                  </a:cubicBezTo>
                  <a:cubicBezTo>
                    <a:pt x="16760" y="1411"/>
                    <a:pt x="16671" y="1485"/>
                    <a:pt x="16671" y="1411"/>
                  </a:cubicBezTo>
                  <a:cubicBezTo>
                    <a:pt x="16671" y="1411"/>
                    <a:pt x="16850" y="1411"/>
                    <a:pt x="16850" y="1336"/>
                  </a:cubicBezTo>
                  <a:cubicBezTo>
                    <a:pt x="16850" y="1262"/>
                    <a:pt x="16671" y="1336"/>
                    <a:pt x="16671" y="1411"/>
                  </a:cubicBezTo>
                  <a:cubicBezTo>
                    <a:pt x="16760" y="1336"/>
                    <a:pt x="16850" y="1188"/>
                    <a:pt x="16939" y="1114"/>
                  </a:cubicBezTo>
                  <a:cubicBezTo>
                    <a:pt x="16939" y="1114"/>
                    <a:pt x="16939" y="1114"/>
                    <a:pt x="16939" y="1039"/>
                  </a:cubicBezTo>
                  <a:cubicBezTo>
                    <a:pt x="17029" y="1039"/>
                    <a:pt x="17029" y="1039"/>
                    <a:pt x="17029" y="1039"/>
                  </a:cubicBezTo>
                  <a:cubicBezTo>
                    <a:pt x="17029" y="1039"/>
                    <a:pt x="17119" y="965"/>
                    <a:pt x="17119" y="891"/>
                  </a:cubicBezTo>
                  <a:cubicBezTo>
                    <a:pt x="17119" y="891"/>
                    <a:pt x="17119" y="817"/>
                    <a:pt x="17119" y="817"/>
                  </a:cubicBezTo>
                  <a:cubicBezTo>
                    <a:pt x="17119" y="817"/>
                    <a:pt x="17208" y="817"/>
                    <a:pt x="17208" y="817"/>
                  </a:cubicBezTo>
                  <a:cubicBezTo>
                    <a:pt x="17208" y="817"/>
                    <a:pt x="17298" y="742"/>
                    <a:pt x="17298" y="668"/>
                  </a:cubicBezTo>
                  <a:cubicBezTo>
                    <a:pt x="17388" y="594"/>
                    <a:pt x="17298" y="520"/>
                    <a:pt x="17208" y="668"/>
                  </a:cubicBezTo>
                  <a:cubicBezTo>
                    <a:pt x="17208" y="594"/>
                    <a:pt x="17208" y="594"/>
                    <a:pt x="17119" y="594"/>
                  </a:cubicBezTo>
                  <a:cubicBezTo>
                    <a:pt x="17119" y="594"/>
                    <a:pt x="17119" y="594"/>
                    <a:pt x="17029" y="668"/>
                  </a:cubicBezTo>
                  <a:cubicBezTo>
                    <a:pt x="17029" y="668"/>
                    <a:pt x="17029" y="594"/>
                    <a:pt x="17029" y="594"/>
                  </a:cubicBezTo>
                  <a:cubicBezTo>
                    <a:pt x="17029" y="668"/>
                    <a:pt x="17029" y="668"/>
                    <a:pt x="16939" y="668"/>
                  </a:cubicBezTo>
                  <a:cubicBezTo>
                    <a:pt x="16939" y="668"/>
                    <a:pt x="17029" y="594"/>
                    <a:pt x="17029" y="594"/>
                  </a:cubicBezTo>
                  <a:cubicBezTo>
                    <a:pt x="17119" y="520"/>
                    <a:pt x="17029" y="446"/>
                    <a:pt x="16939" y="371"/>
                  </a:cubicBezTo>
                  <a:cubicBezTo>
                    <a:pt x="16850" y="446"/>
                    <a:pt x="16939" y="520"/>
                    <a:pt x="16939" y="594"/>
                  </a:cubicBezTo>
                  <a:cubicBezTo>
                    <a:pt x="16939" y="668"/>
                    <a:pt x="16939" y="742"/>
                    <a:pt x="16850" y="742"/>
                  </a:cubicBezTo>
                  <a:cubicBezTo>
                    <a:pt x="16850" y="742"/>
                    <a:pt x="16850" y="742"/>
                    <a:pt x="16850" y="742"/>
                  </a:cubicBezTo>
                  <a:cubicBezTo>
                    <a:pt x="16850" y="742"/>
                    <a:pt x="16850" y="742"/>
                    <a:pt x="16850" y="817"/>
                  </a:cubicBezTo>
                  <a:cubicBezTo>
                    <a:pt x="16850" y="668"/>
                    <a:pt x="16760" y="594"/>
                    <a:pt x="16760" y="520"/>
                  </a:cubicBezTo>
                  <a:cubicBezTo>
                    <a:pt x="16671" y="594"/>
                    <a:pt x="16671" y="594"/>
                    <a:pt x="16671" y="668"/>
                  </a:cubicBezTo>
                  <a:cubicBezTo>
                    <a:pt x="16581" y="668"/>
                    <a:pt x="16581" y="594"/>
                    <a:pt x="16581" y="594"/>
                  </a:cubicBezTo>
                  <a:cubicBezTo>
                    <a:pt x="16581" y="594"/>
                    <a:pt x="16581" y="594"/>
                    <a:pt x="16581" y="594"/>
                  </a:cubicBezTo>
                  <a:cubicBezTo>
                    <a:pt x="16581" y="594"/>
                    <a:pt x="16671" y="520"/>
                    <a:pt x="16671" y="446"/>
                  </a:cubicBezTo>
                  <a:cubicBezTo>
                    <a:pt x="16581" y="371"/>
                    <a:pt x="16581" y="520"/>
                    <a:pt x="16581" y="520"/>
                  </a:cubicBezTo>
                  <a:cubicBezTo>
                    <a:pt x="16581" y="520"/>
                    <a:pt x="16491" y="520"/>
                    <a:pt x="16491" y="520"/>
                  </a:cubicBezTo>
                  <a:cubicBezTo>
                    <a:pt x="16491" y="520"/>
                    <a:pt x="16402" y="446"/>
                    <a:pt x="16402" y="371"/>
                  </a:cubicBezTo>
                  <a:cubicBezTo>
                    <a:pt x="16312" y="371"/>
                    <a:pt x="16222" y="446"/>
                    <a:pt x="16312" y="446"/>
                  </a:cubicBezTo>
                  <a:cubicBezTo>
                    <a:pt x="16222" y="446"/>
                    <a:pt x="16312" y="520"/>
                    <a:pt x="16312" y="594"/>
                  </a:cubicBezTo>
                  <a:cubicBezTo>
                    <a:pt x="16312" y="594"/>
                    <a:pt x="16402" y="594"/>
                    <a:pt x="16402" y="594"/>
                  </a:cubicBezTo>
                  <a:cubicBezTo>
                    <a:pt x="16402" y="668"/>
                    <a:pt x="16312" y="594"/>
                    <a:pt x="16312" y="668"/>
                  </a:cubicBezTo>
                  <a:cubicBezTo>
                    <a:pt x="16312" y="668"/>
                    <a:pt x="16312" y="594"/>
                    <a:pt x="16312" y="668"/>
                  </a:cubicBezTo>
                  <a:cubicBezTo>
                    <a:pt x="16312" y="742"/>
                    <a:pt x="16312" y="742"/>
                    <a:pt x="16312" y="742"/>
                  </a:cubicBezTo>
                  <a:cubicBezTo>
                    <a:pt x="16312" y="817"/>
                    <a:pt x="16222" y="817"/>
                    <a:pt x="16222" y="742"/>
                  </a:cubicBezTo>
                  <a:cubicBezTo>
                    <a:pt x="16222" y="742"/>
                    <a:pt x="16133" y="742"/>
                    <a:pt x="16133" y="742"/>
                  </a:cubicBezTo>
                  <a:cubicBezTo>
                    <a:pt x="16133" y="742"/>
                    <a:pt x="16133" y="668"/>
                    <a:pt x="16133" y="668"/>
                  </a:cubicBezTo>
                  <a:cubicBezTo>
                    <a:pt x="16133" y="668"/>
                    <a:pt x="16133" y="668"/>
                    <a:pt x="16133" y="594"/>
                  </a:cubicBezTo>
                  <a:cubicBezTo>
                    <a:pt x="16043" y="668"/>
                    <a:pt x="15954" y="668"/>
                    <a:pt x="15954" y="742"/>
                  </a:cubicBezTo>
                  <a:cubicBezTo>
                    <a:pt x="16043" y="891"/>
                    <a:pt x="16043" y="817"/>
                    <a:pt x="16133" y="891"/>
                  </a:cubicBezTo>
                  <a:cubicBezTo>
                    <a:pt x="16222" y="891"/>
                    <a:pt x="16402" y="965"/>
                    <a:pt x="16402" y="1114"/>
                  </a:cubicBezTo>
                  <a:cubicBezTo>
                    <a:pt x="16402" y="1188"/>
                    <a:pt x="16312" y="1188"/>
                    <a:pt x="16312" y="1114"/>
                  </a:cubicBezTo>
                  <a:cubicBezTo>
                    <a:pt x="16222" y="1114"/>
                    <a:pt x="16222" y="1039"/>
                    <a:pt x="16222" y="1039"/>
                  </a:cubicBezTo>
                  <a:cubicBezTo>
                    <a:pt x="16222" y="1039"/>
                    <a:pt x="16043" y="965"/>
                    <a:pt x="16043" y="965"/>
                  </a:cubicBezTo>
                  <a:cubicBezTo>
                    <a:pt x="16043" y="1039"/>
                    <a:pt x="16043" y="1114"/>
                    <a:pt x="16043" y="1114"/>
                  </a:cubicBezTo>
                  <a:cubicBezTo>
                    <a:pt x="15954" y="1188"/>
                    <a:pt x="15954" y="1262"/>
                    <a:pt x="15864" y="1336"/>
                  </a:cubicBezTo>
                  <a:cubicBezTo>
                    <a:pt x="15954" y="1336"/>
                    <a:pt x="16133" y="1411"/>
                    <a:pt x="16043" y="1485"/>
                  </a:cubicBezTo>
                  <a:cubicBezTo>
                    <a:pt x="16043" y="1411"/>
                    <a:pt x="15774" y="1336"/>
                    <a:pt x="15685" y="1411"/>
                  </a:cubicBezTo>
                  <a:cubicBezTo>
                    <a:pt x="15595" y="1485"/>
                    <a:pt x="15505" y="1559"/>
                    <a:pt x="15416" y="1633"/>
                  </a:cubicBezTo>
                  <a:cubicBezTo>
                    <a:pt x="15416" y="1633"/>
                    <a:pt x="15326" y="1707"/>
                    <a:pt x="15326" y="1782"/>
                  </a:cubicBezTo>
                  <a:cubicBezTo>
                    <a:pt x="15326" y="1782"/>
                    <a:pt x="15416" y="1782"/>
                    <a:pt x="15416" y="1782"/>
                  </a:cubicBezTo>
                  <a:cubicBezTo>
                    <a:pt x="15416" y="1782"/>
                    <a:pt x="15416" y="1782"/>
                    <a:pt x="15416" y="1782"/>
                  </a:cubicBezTo>
                  <a:cubicBezTo>
                    <a:pt x="15416" y="1782"/>
                    <a:pt x="15416" y="1782"/>
                    <a:pt x="15416" y="1782"/>
                  </a:cubicBezTo>
                  <a:cubicBezTo>
                    <a:pt x="15416" y="1856"/>
                    <a:pt x="15237" y="1782"/>
                    <a:pt x="15237" y="1930"/>
                  </a:cubicBezTo>
                  <a:cubicBezTo>
                    <a:pt x="15237" y="1930"/>
                    <a:pt x="15326" y="1856"/>
                    <a:pt x="15416" y="1930"/>
                  </a:cubicBezTo>
                  <a:cubicBezTo>
                    <a:pt x="15326" y="1930"/>
                    <a:pt x="15237" y="1930"/>
                    <a:pt x="15147" y="1930"/>
                  </a:cubicBezTo>
                  <a:cubicBezTo>
                    <a:pt x="15147" y="2004"/>
                    <a:pt x="15237" y="2004"/>
                    <a:pt x="15326" y="2004"/>
                  </a:cubicBezTo>
                  <a:cubicBezTo>
                    <a:pt x="15326" y="2079"/>
                    <a:pt x="15237" y="2004"/>
                    <a:pt x="15237" y="2079"/>
                  </a:cubicBezTo>
                  <a:cubicBezTo>
                    <a:pt x="15237" y="2079"/>
                    <a:pt x="15326" y="2153"/>
                    <a:pt x="15237" y="2153"/>
                  </a:cubicBezTo>
                  <a:cubicBezTo>
                    <a:pt x="15237" y="2153"/>
                    <a:pt x="15147" y="2227"/>
                    <a:pt x="15057" y="2227"/>
                  </a:cubicBezTo>
                  <a:cubicBezTo>
                    <a:pt x="15147" y="2227"/>
                    <a:pt x="15147" y="2301"/>
                    <a:pt x="15237" y="2301"/>
                  </a:cubicBezTo>
                  <a:cubicBezTo>
                    <a:pt x="15237" y="2375"/>
                    <a:pt x="15326" y="2301"/>
                    <a:pt x="15416" y="2375"/>
                  </a:cubicBezTo>
                  <a:cubicBezTo>
                    <a:pt x="15326" y="2375"/>
                    <a:pt x="15326" y="2524"/>
                    <a:pt x="15237" y="2524"/>
                  </a:cubicBezTo>
                  <a:cubicBezTo>
                    <a:pt x="15237" y="2450"/>
                    <a:pt x="15237" y="2450"/>
                    <a:pt x="15237" y="2450"/>
                  </a:cubicBezTo>
                  <a:cubicBezTo>
                    <a:pt x="15147" y="2375"/>
                    <a:pt x="15057" y="2524"/>
                    <a:pt x="15057" y="2524"/>
                  </a:cubicBezTo>
                  <a:cubicBezTo>
                    <a:pt x="15057" y="2450"/>
                    <a:pt x="15147" y="2301"/>
                    <a:pt x="14968" y="2375"/>
                  </a:cubicBezTo>
                  <a:cubicBezTo>
                    <a:pt x="14968" y="2227"/>
                    <a:pt x="14968" y="2153"/>
                    <a:pt x="14968" y="2079"/>
                  </a:cubicBezTo>
                  <a:cubicBezTo>
                    <a:pt x="14878" y="2079"/>
                    <a:pt x="14878" y="2153"/>
                    <a:pt x="14788" y="2227"/>
                  </a:cubicBezTo>
                  <a:cubicBezTo>
                    <a:pt x="14788" y="2227"/>
                    <a:pt x="14788" y="2227"/>
                    <a:pt x="14699" y="2227"/>
                  </a:cubicBezTo>
                  <a:cubicBezTo>
                    <a:pt x="14699" y="2227"/>
                    <a:pt x="14699" y="2227"/>
                    <a:pt x="14699" y="2227"/>
                  </a:cubicBezTo>
                  <a:cubicBezTo>
                    <a:pt x="14609" y="2301"/>
                    <a:pt x="14520" y="2227"/>
                    <a:pt x="14430" y="2301"/>
                  </a:cubicBezTo>
                  <a:cubicBezTo>
                    <a:pt x="14430" y="2301"/>
                    <a:pt x="14430" y="2301"/>
                    <a:pt x="14340" y="2301"/>
                  </a:cubicBezTo>
                  <a:cubicBezTo>
                    <a:pt x="14430" y="2301"/>
                    <a:pt x="14430" y="2227"/>
                    <a:pt x="14520" y="2227"/>
                  </a:cubicBezTo>
                  <a:cubicBezTo>
                    <a:pt x="14520" y="2227"/>
                    <a:pt x="14520" y="2227"/>
                    <a:pt x="14609" y="2227"/>
                  </a:cubicBezTo>
                  <a:cubicBezTo>
                    <a:pt x="14699" y="2227"/>
                    <a:pt x="14788" y="2153"/>
                    <a:pt x="14878" y="2153"/>
                  </a:cubicBezTo>
                  <a:cubicBezTo>
                    <a:pt x="15057" y="1856"/>
                    <a:pt x="14609" y="2079"/>
                    <a:pt x="14609" y="1930"/>
                  </a:cubicBezTo>
                  <a:cubicBezTo>
                    <a:pt x="14609" y="1930"/>
                    <a:pt x="14520" y="1856"/>
                    <a:pt x="14520" y="1856"/>
                  </a:cubicBezTo>
                  <a:cubicBezTo>
                    <a:pt x="14430" y="1856"/>
                    <a:pt x="14430" y="1930"/>
                    <a:pt x="14430" y="1930"/>
                  </a:cubicBezTo>
                  <a:cubicBezTo>
                    <a:pt x="14430" y="2004"/>
                    <a:pt x="14340" y="2079"/>
                    <a:pt x="14430" y="2079"/>
                  </a:cubicBezTo>
                  <a:cubicBezTo>
                    <a:pt x="14430" y="2079"/>
                    <a:pt x="14520" y="2079"/>
                    <a:pt x="14609" y="2153"/>
                  </a:cubicBezTo>
                  <a:cubicBezTo>
                    <a:pt x="14520" y="2153"/>
                    <a:pt x="14520" y="2079"/>
                    <a:pt x="14430" y="2079"/>
                  </a:cubicBezTo>
                  <a:cubicBezTo>
                    <a:pt x="14430" y="2079"/>
                    <a:pt x="14340" y="2153"/>
                    <a:pt x="14340" y="2153"/>
                  </a:cubicBezTo>
                  <a:cubicBezTo>
                    <a:pt x="14340" y="2079"/>
                    <a:pt x="14340" y="2079"/>
                    <a:pt x="14340" y="2004"/>
                  </a:cubicBezTo>
                  <a:cubicBezTo>
                    <a:pt x="14340" y="2004"/>
                    <a:pt x="14340" y="1930"/>
                    <a:pt x="14340" y="1930"/>
                  </a:cubicBezTo>
                  <a:cubicBezTo>
                    <a:pt x="14340" y="1930"/>
                    <a:pt x="14340" y="1856"/>
                    <a:pt x="14340" y="1856"/>
                  </a:cubicBezTo>
                  <a:cubicBezTo>
                    <a:pt x="14340" y="1782"/>
                    <a:pt x="14251" y="1782"/>
                    <a:pt x="14251" y="1856"/>
                  </a:cubicBezTo>
                  <a:cubicBezTo>
                    <a:pt x="14251" y="1856"/>
                    <a:pt x="14251" y="1930"/>
                    <a:pt x="14251" y="1930"/>
                  </a:cubicBezTo>
                  <a:cubicBezTo>
                    <a:pt x="14251" y="1856"/>
                    <a:pt x="14251" y="1856"/>
                    <a:pt x="14161" y="1782"/>
                  </a:cubicBezTo>
                  <a:cubicBezTo>
                    <a:pt x="14161" y="1782"/>
                    <a:pt x="14161" y="1856"/>
                    <a:pt x="14071" y="1856"/>
                  </a:cubicBezTo>
                  <a:cubicBezTo>
                    <a:pt x="14161" y="1707"/>
                    <a:pt x="14161" y="1707"/>
                    <a:pt x="14071" y="1782"/>
                  </a:cubicBezTo>
                  <a:cubicBezTo>
                    <a:pt x="13982" y="1856"/>
                    <a:pt x="13892" y="1930"/>
                    <a:pt x="14071" y="2004"/>
                  </a:cubicBezTo>
                  <a:cubicBezTo>
                    <a:pt x="13982" y="2004"/>
                    <a:pt x="13982" y="2079"/>
                    <a:pt x="13982" y="2079"/>
                  </a:cubicBezTo>
                  <a:cubicBezTo>
                    <a:pt x="13982" y="2079"/>
                    <a:pt x="13982" y="2004"/>
                    <a:pt x="13892" y="1930"/>
                  </a:cubicBezTo>
                  <a:cubicBezTo>
                    <a:pt x="13892" y="1856"/>
                    <a:pt x="13802" y="1856"/>
                    <a:pt x="13802" y="1782"/>
                  </a:cubicBezTo>
                  <a:cubicBezTo>
                    <a:pt x="13802" y="1782"/>
                    <a:pt x="13802" y="1707"/>
                    <a:pt x="13713" y="1782"/>
                  </a:cubicBezTo>
                  <a:cubicBezTo>
                    <a:pt x="13713" y="1782"/>
                    <a:pt x="13713" y="1930"/>
                    <a:pt x="13713" y="2004"/>
                  </a:cubicBezTo>
                  <a:cubicBezTo>
                    <a:pt x="13713" y="1930"/>
                    <a:pt x="13623" y="1930"/>
                    <a:pt x="13623" y="1856"/>
                  </a:cubicBezTo>
                  <a:cubicBezTo>
                    <a:pt x="13623" y="1856"/>
                    <a:pt x="13534" y="1856"/>
                    <a:pt x="13534" y="1930"/>
                  </a:cubicBezTo>
                  <a:cubicBezTo>
                    <a:pt x="13444" y="1930"/>
                    <a:pt x="13444" y="1930"/>
                    <a:pt x="13534" y="2004"/>
                  </a:cubicBezTo>
                  <a:cubicBezTo>
                    <a:pt x="13534" y="2079"/>
                    <a:pt x="13623" y="2079"/>
                    <a:pt x="13713" y="2079"/>
                  </a:cubicBezTo>
                  <a:cubicBezTo>
                    <a:pt x="13623" y="2079"/>
                    <a:pt x="13623" y="2153"/>
                    <a:pt x="13713" y="2227"/>
                  </a:cubicBezTo>
                  <a:cubicBezTo>
                    <a:pt x="13713" y="2227"/>
                    <a:pt x="13802" y="2227"/>
                    <a:pt x="13802" y="2227"/>
                  </a:cubicBezTo>
                  <a:cubicBezTo>
                    <a:pt x="13802" y="2227"/>
                    <a:pt x="13802" y="2227"/>
                    <a:pt x="13892" y="2301"/>
                  </a:cubicBezTo>
                  <a:cubicBezTo>
                    <a:pt x="13892" y="2301"/>
                    <a:pt x="13982" y="2227"/>
                    <a:pt x="13982" y="2227"/>
                  </a:cubicBezTo>
                  <a:cubicBezTo>
                    <a:pt x="14071" y="2227"/>
                    <a:pt x="14071" y="2227"/>
                    <a:pt x="14071" y="2227"/>
                  </a:cubicBezTo>
                  <a:cubicBezTo>
                    <a:pt x="14161" y="2227"/>
                    <a:pt x="14161" y="2153"/>
                    <a:pt x="14161" y="2153"/>
                  </a:cubicBezTo>
                  <a:cubicBezTo>
                    <a:pt x="14161" y="2227"/>
                    <a:pt x="14161" y="2227"/>
                    <a:pt x="14161" y="2301"/>
                  </a:cubicBezTo>
                  <a:cubicBezTo>
                    <a:pt x="14071" y="2301"/>
                    <a:pt x="13982" y="2301"/>
                    <a:pt x="13982" y="2301"/>
                  </a:cubicBezTo>
                  <a:cubicBezTo>
                    <a:pt x="13892" y="2301"/>
                    <a:pt x="13982" y="2375"/>
                    <a:pt x="13982" y="2375"/>
                  </a:cubicBezTo>
                  <a:cubicBezTo>
                    <a:pt x="14071" y="2375"/>
                    <a:pt x="14161" y="2375"/>
                    <a:pt x="14251" y="2375"/>
                  </a:cubicBezTo>
                  <a:cubicBezTo>
                    <a:pt x="14251" y="2375"/>
                    <a:pt x="14251" y="2375"/>
                    <a:pt x="14251" y="2375"/>
                  </a:cubicBezTo>
                  <a:cubicBezTo>
                    <a:pt x="14161" y="2375"/>
                    <a:pt x="14161" y="2450"/>
                    <a:pt x="14161" y="2524"/>
                  </a:cubicBezTo>
                  <a:cubicBezTo>
                    <a:pt x="14161" y="2450"/>
                    <a:pt x="14161" y="2450"/>
                    <a:pt x="14161" y="2450"/>
                  </a:cubicBezTo>
                  <a:cubicBezTo>
                    <a:pt x="14071" y="2375"/>
                    <a:pt x="14071" y="2450"/>
                    <a:pt x="14071" y="2524"/>
                  </a:cubicBezTo>
                  <a:cubicBezTo>
                    <a:pt x="14071" y="2524"/>
                    <a:pt x="14071" y="2598"/>
                    <a:pt x="14071" y="2598"/>
                  </a:cubicBezTo>
                  <a:cubicBezTo>
                    <a:pt x="14071" y="2672"/>
                    <a:pt x="14071" y="2672"/>
                    <a:pt x="14071" y="2672"/>
                  </a:cubicBezTo>
                  <a:cubicBezTo>
                    <a:pt x="14161" y="2747"/>
                    <a:pt x="14161" y="2747"/>
                    <a:pt x="14071" y="2747"/>
                  </a:cubicBezTo>
                  <a:cubicBezTo>
                    <a:pt x="14071" y="2747"/>
                    <a:pt x="14161" y="2821"/>
                    <a:pt x="14161" y="2895"/>
                  </a:cubicBezTo>
                  <a:cubicBezTo>
                    <a:pt x="14161" y="2895"/>
                    <a:pt x="14161" y="2969"/>
                    <a:pt x="14071" y="2895"/>
                  </a:cubicBezTo>
                  <a:cubicBezTo>
                    <a:pt x="14161" y="2895"/>
                    <a:pt x="14161" y="2895"/>
                    <a:pt x="14161" y="2895"/>
                  </a:cubicBezTo>
                  <a:cubicBezTo>
                    <a:pt x="14071" y="2821"/>
                    <a:pt x="14071" y="2747"/>
                    <a:pt x="13982" y="2672"/>
                  </a:cubicBezTo>
                  <a:cubicBezTo>
                    <a:pt x="13892" y="2598"/>
                    <a:pt x="13802" y="2598"/>
                    <a:pt x="13802" y="2524"/>
                  </a:cubicBezTo>
                  <a:cubicBezTo>
                    <a:pt x="13802" y="2524"/>
                    <a:pt x="13802" y="2450"/>
                    <a:pt x="13802" y="2450"/>
                  </a:cubicBezTo>
                  <a:cubicBezTo>
                    <a:pt x="13802" y="2524"/>
                    <a:pt x="13713" y="2450"/>
                    <a:pt x="13713" y="2450"/>
                  </a:cubicBezTo>
                  <a:cubicBezTo>
                    <a:pt x="13713" y="2375"/>
                    <a:pt x="13713" y="2375"/>
                    <a:pt x="13623" y="2375"/>
                  </a:cubicBezTo>
                  <a:cubicBezTo>
                    <a:pt x="13534" y="2301"/>
                    <a:pt x="13534" y="2450"/>
                    <a:pt x="13444" y="2524"/>
                  </a:cubicBezTo>
                  <a:cubicBezTo>
                    <a:pt x="13534" y="2524"/>
                    <a:pt x="13534" y="2524"/>
                    <a:pt x="13534" y="2598"/>
                  </a:cubicBezTo>
                  <a:cubicBezTo>
                    <a:pt x="13534" y="2598"/>
                    <a:pt x="13534" y="2598"/>
                    <a:pt x="13444" y="2598"/>
                  </a:cubicBezTo>
                  <a:cubicBezTo>
                    <a:pt x="13444" y="2672"/>
                    <a:pt x="13534" y="2747"/>
                    <a:pt x="13354" y="2747"/>
                  </a:cubicBezTo>
                  <a:cubicBezTo>
                    <a:pt x="13444" y="2747"/>
                    <a:pt x="13444" y="2672"/>
                    <a:pt x="13444" y="2672"/>
                  </a:cubicBezTo>
                  <a:cubicBezTo>
                    <a:pt x="13444" y="2672"/>
                    <a:pt x="13354" y="2672"/>
                    <a:pt x="13354" y="2672"/>
                  </a:cubicBezTo>
                  <a:cubicBezTo>
                    <a:pt x="13354" y="2672"/>
                    <a:pt x="13354" y="2747"/>
                    <a:pt x="13354" y="2747"/>
                  </a:cubicBezTo>
                  <a:cubicBezTo>
                    <a:pt x="13354" y="2747"/>
                    <a:pt x="13265" y="2747"/>
                    <a:pt x="13354" y="2821"/>
                  </a:cubicBezTo>
                  <a:cubicBezTo>
                    <a:pt x="13265" y="2821"/>
                    <a:pt x="13265" y="2747"/>
                    <a:pt x="13265" y="2747"/>
                  </a:cubicBezTo>
                  <a:cubicBezTo>
                    <a:pt x="13265" y="2747"/>
                    <a:pt x="13265" y="2747"/>
                    <a:pt x="13265" y="2747"/>
                  </a:cubicBezTo>
                  <a:cubicBezTo>
                    <a:pt x="13265" y="2672"/>
                    <a:pt x="13265" y="2672"/>
                    <a:pt x="13265" y="2672"/>
                  </a:cubicBezTo>
                  <a:cubicBezTo>
                    <a:pt x="13175" y="2598"/>
                    <a:pt x="13354" y="2598"/>
                    <a:pt x="13354" y="2524"/>
                  </a:cubicBezTo>
                  <a:cubicBezTo>
                    <a:pt x="13265" y="2524"/>
                    <a:pt x="13175" y="2598"/>
                    <a:pt x="13085" y="2672"/>
                  </a:cubicBezTo>
                  <a:cubicBezTo>
                    <a:pt x="13175" y="2747"/>
                    <a:pt x="13175" y="2821"/>
                    <a:pt x="12996" y="2821"/>
                  </a:cubicBezTo>
                  <a:cubicBezTo>
                    <a:pt x="12996" y="2895"/>
                    <a:pt x="12906" y="2821"/>
                    <a:pt x="12906" y="2895"/>
                  </a:cubicBezTo>
                  <a:cubicBezTo>
                    <a:pt x="12817" y="2895"/>
                    <a:pt x="12906" y="2969"/>
                    <a:pt x="12906" y="2969"/>
                  </a:cubicBezTo>
                  <a:cubicBezTo>
                    <a:pt x="12906" y="3044"/>
                    <a:pt x="12817" y="3118"/>
                    <a:pt x="12906" y="3118"/>
                  </a:cubicBezTo>
                  <a:cubicBezTo>
                    <a:pt x="12906" y="3192"/>
                    <a:pt x="12906" y="3192"/>
                    <a:pt x="12996" y="3192"/>
                  </a:cubicBezTo>
                  <a:cubicBezTo>
                    <a:pt x="12996" y="3266"/>
                    <a:pt x="12996" y="3266"/>
                    <a:pt x="13085" y="3340"/>
                  </a:cubicBezTo>
                  <a:cubicBezTo>
                    <a:pt x="13085" y="3340"/>
                    <a:pt x="13175" y="3340"/>
                    <a:pt x="13175" y="3415"/>
                  </a:cubicBezTo>
                  <a:cubicBezTo>
                    <a:pt x="13175" y="3415"/>
                    <a:pt x="13175" y="3415"/>
                    <a:pt x="13175" y="3415"/>
                  </a:cubicBezTo>
                  <a:cubicBezTo>
                    <a:pt x="13085" y="3340"/>
                    <a:pt x="12996" y="3340"/>
                    <a:pt x="12996" y="3340"/>
                  </a:cubicBezTo>
                  <a:cubicBezTo>
                    <a:pt x="12906" y="3266"/>
                    <a:pt x="12906" y="3192"/>
                    <a:pt x="12817" y="3266"/>
                  </a:cubicBezTo>
                  <a:cubicBezTo>
                    <a:pt x="12817" y="3266"/>
                    <a:pt x="12727" y="3415"/>
                    <a:pt x="12727" y="3489"/>
                  </a:cubicBezTo>
                  <a:cubicBezTo>
                    <a:pt x="12727" y="3563"/>
                    <a:pt x="12727" y="3563"/>
                    <a:pt x="12727" y="3637"/>
                  </a:cubicBezTo>
                  <a:cubicBezTo>
                    <a:pt x="12637" y="3637"/>
                    <a:pt x="12637" y="3637"/>
                    <a:pt x="12637" y="3637"/>
                  </a:cubicBezTo>
                  <a:cubicBezTo>
                    <a:pt x="12548" y="3712"/>
                    <a:pt x="12548" y="3786"/>
                    <a:pt x="12458" y="3786"/>
                  </a:cubicBezTo>
                  <a:cubicBezTo>
                    <a:pt x="12368" y="3860"/>
                    <a:pt x="12458" y="3786"/>
                    <a:pt x="12458" y="3786"/>
                  </a:cubicBezTo>
                  <a:cubicBezTo>
                    <a:pt x="12458" y="3712"/>
                    <a:pt x="12458" y="3712"/>
                    <a:pt x="12458" y="3712"/>
                  </a:cubicBezTo>
                  <a:cubicBezTo>
                    <a:pt x="12458" y="3637"/>
                    <a:pt x="12548" y="3637"/>
                    <a:pt x="12548" y="3637"/>
                  </a:cubicBezTo>
                  <a:cubicBezTo>
                    <a:pt x="12637" y="3563"/>
                    <a:pt x="12637" y="3489"/>
                    <a:pt x="12637" y="3489"/>
                  </a:cubicBezTo>
                  <a:cubicBezTo>
                    <a:pt x="12727" y="3489"/>
                    <a:pt x="12727" y="3340"/>
                    <a:pt x="12727" y="3340"/>
                  </a:cubicBezTo>
                  <a:cubicBezTo>
                    <a:pt x="12727" y="3340"/>
                    <a:pt x="12727" y="3340"/>
                    <a:pt x="12727" y="3266"/>
                  </a:cubicBezTo>
                  <a:cubicBezTo>
                    <a:pt x="12727" y="3266"/>
                    <a:pt x="12727" y="3266"/>
                    <a:pt x="12727" y="3266"/>
                  </a:cubicBezTo>
                  <a:cubicBezTo>
                    <a:pt x="12727" y="3266"/>
                    <a:pt x="12727" y="3266"/>
                    <a:pt x="12727" y="3192"/>
                  </a:cubicBezTo>
                  <a:cubicBezTo>
                    <a:pt x="12817" y="3192"/>
                    <a:pt x="12727" y="3118"/>
                    <a:pt x="12727" y="3044"/>
                  </a:cubicBezTo>
                  <a:cubicBezTo>
                    <a:pt x="12727" y="3044"/>
                    <a:pt x="12727" y="2969"/>
                    <a:pt x="12727" y="2895"/>
                  </a:cubicBezTo>
                  <a:cubicBezTo>
                    <a:pt x="12817" y="2821"/>
                    <a:pt x="12817" y="2747"/>
                    <a:pt x="12817" y="2672"/>
                  </a:cubicBezTo>
                  <a:cubicBezTo>
                    <a:pt x="12817" y="2598"/>
                    <a:pt x="12817" y="2598"/>
                    <a:pt x="12727" y="2524"/>
                  </a:cubicBezTo>
                  <a:cubicBezTo>
                    <a:pt x="12637" y="2375"/>
                    <a:pt x="12637" y="2598"/>
                    <a:pt x="12637" y="2672"/>
                  </a:cubicBezTo>
                  <a:cubicBezTo>
                    <a:pt x="12637" y="2672"/>
                    <a:pt x="12637" y="2598"/>
                    <a:pt x="12637" y="2524"/>
                  </a:cubicBezTo>
                  <a:cubicBezTo>
                    <a:pt x="12548" y="2598"/>
                    <a:pt x="12548" y="2821"/>
                    <a:pt x="12458" y="2895"/>
                  </a:cubicBezTo>
                  <a:cubicBezTo>
                    <a:pt x="12458" y="2821"/>
                    <a:pt x="12458" y="2747"/>
                    <a:pt x="12458" y="2747"/>
                  </a:cubicBezTo>
                  <a:cubicBezTo>
                    <a:pt x="12368" y="2821"/>
                    <a:pt x="12189" y="3266"/>
                    <a:pt x="12548" y="3192"/>
                  </a:cubicBezTo>
                  <a:cubicBezTo>
                    <a:pt x="12458" y="3266"/>
                    <a:pt x="12368" y="3192"/>
                    <a:pt x="12279" y="3192"/>
                  </a:cubicBezTo>
                  <a:cubicBezTo>
                    <a:pt x="12279" y="3192"/>
                    <a:pt x="12279" y="3340"/>
                    <a:pt x="12189" y="3415"/>
                  </a:cubicBezTo>
                  <a:cubicBezTo>
                    <a:pt x="12189" y="3489"/>
                    <a:pt x="12189" y="3489"/>
                    <a:pt x="12100" y="3563"/>
                  </a:cubicBezTo>
                  <a:cubicBezTo>
                    <a:pt x="12100" y="3563"/>
                    <a:pt x="12189" y="3489"/>
                    <a:pt x="12189" y="3489"/>
                  </a:cubicBezTo>
                  <a:cubicBezTo>
                    <a:pt x="12189" y="3489"/>
                    <a:pt x="12189" y="3415"/>
                    <a:pt x="12189" y="3415"/>
                  </a:cubicBezTo>
                  <a:cubicBezTo>
                    <a:pt x="12189" y="3266"/>
                    <a:pt x="12279" y="3192"/>
                    <a:pt x="12279" y="3118"/>
                  </a:cubicBezTo>
                  <a:cubicBezTo>
                    <a:pt x="12279" y="3044"/>
                    <a:pt x="12189" y="3044"/>
                    <a:pt x="12189" y="3044"/>
                  </a:cubicBezTo>
                  <a:cubicBezTo>
                    <a:pt x="12189" y="2969"/>
                    <a:pt x="12189" y="2895"/>
                    <a:pt x="12279" y="2895"/>
                  </a:cubicBezTo>
                  <a:cubicBezTo>
                    <a:pt x="12279" y="2821"/>
                    <a:pt x="12279" y="2821"/>
                    <a:pt x="12279" y="2747"/>
                  </a:cubicBezTo>
                  <a:cubicBezTo>
                    <a:pt x="12189" y="2747"/>
                    <a:pt x="12100" y="2821"/>
                    <a:pt x="12100" y="2821"/>
                  </a:cubicBezTo>
                  <a:cubicBezTo>
                    <a:pt x="12010" y="2821"/>
                    <a:pt x="12010" y="2821"/>
                    <a:pt x="11920" y="2821"/>
                  </a:cubicBezTo>
                  <a:cubicBezTo>
                    <a:pt x="11831" y="2821"/>
                    <a:pt x="11920" y="2821"/>
                    <a:pt x="11831" y="2895"/>
                  </a:cubicBezTo>
                  <a:cubicBezTo>
                    <a:pt x="11741" y="2895"/>
                    <a:pt x="11741" y="2895"/>
                    <a:pt x="11741" y="2969"/>
                  </a:cubicBezTo>
                  <a:cubicBezTo>
                    <a:pt x="11651" y="2969"/>
                    <a:pt x="11741" y="3044"/>
                    <a:pt x="11651" y="3044"/>
                  </a:cubicBezTo>
                  <a:cubicBezTo>
                    <a:pt x="11651" y="3118"/>
                    <a:pt x="11472" y="3266"/>
                    <a:pt x="11651" y="3340"/>
                  </a:cubicBezTo>
                  <a:cubicBezTo>
                    <a:pt x="11651" y="3340"/>
                    <a:pt x="11741" y="3266"/>
                    <a:pt x="11741" y="3266"/>
                  </a:cubicBezTo>
                  <a:cubicBezTo>
                    <a:pt x="11831" y="3266"/>
                    <a:pt x="11831" y="3266"/>
                    <a:pt x="11831" y="3340"/>
                  </a:cubicBezTo>
                  <a:cubicBezTo>
                    <a:pt x="11741" y="3340"/>
                    <a:pt x="11831" y="3266"/>
                    <a:pt x="11741" y="3340"/>
                  </a:cubicBezTo>
                  <a:cubicBezTo>
                    <a:pt x="11651" y="3340"/>
                    <a:pt x="11651" y="3415"/>
                    <a:pt x="11651" y="3489"/>
                  </a:cubicBezTo>
                  <a:cubicBezTo>
                    <a:pt x="11651" y="3489"/>
                    <a:pt x="11651" y="3489"/>
                    <a:pt x="11651" y="3489"/>
                  </a:cubicBezTo>
                  <a:cubicBezTo>
                    <a:pt x="11741" y="3563"/>
                    <a:pt x="11741" y="3563"/>
                    <a:pt x="11741" y="3563"/>
                  </a:cubicBezTo>
                  <a:cubicBezTo>
                    <a:pt x="11741" y="3637"/>
                    <a:pt x="11831" y="3563"/>
                    <a:pt x="11920" y="3637"/>
                  </a:cubicBezTo>
                  <a:cubicBezTo>
                    <a:pt x="11920" y="3637"/>
                    <a:pt x="12010" y="3712"/>
                    <a:pt x="12010" y="3786"/>
                  </a:cubicBezTo>
                  <a:cubicBezTo>
                    <a:pt x="12010" y="3786"/>
                    <a:pt x="12010" y="3860"/>
                    <a:pt x="12010" y="3860"/>
                  </a:cubicBezTo>
                  <a:cubicBezTo>
                    <a:pt x="12010" y="3860"/>
                    <a:pt x="12100" y="3934"/>
                    <a:pt x="12010" y="3934"/>
                  </a:cubicBezTo>
                  <a:cubicBezTo>
                    <a:pt x="12010" y="3934"/>
                    <a:pt x="12010" y="3860"/>
                    <a:pt x="12010" y="3860"/>
                  </a:cubicBezTo>
                  <a:cubicBezTo>
                    <a:pt x="11920" y="3860"/>
                    <a:pt x="11920" y="3934"/>
                    <a:pt x="11920" y="3934"/>
                  </a:cubicBezTo>
                  <a:cubicBezTo>
                    <a:pt x="11831" y="3934"/>
                    <a:pt x="11920" y="3860"/>
                    <a:pt x="11831" y="3860"/>
                  </a:cubicBezTo>
                  <a:cubicBezTo>
                    <a:pt x="11831" y="3860"/>
                    <a:pt x="11831" y="3860"/>
                    <a:pt x="11831" y="3860"/>
                  </a:cubicBezTo>
                  <a:cubicBezTo>
                    <a:pt x="11741" y="3786"/>
                    <a:pt x="11920" y="3860"/>
                    <a:pt x="11920" y="3786"/>
                  </a:cubicBezTo>
                  <a:cubicBezTo>
                    <a:pt x="12010" y="3712"/>
                    <a:pt x="11831" y="3712"/>
                    <a:pt x="11741" y="3712"/>
                  </a:cubicBezTo>
                  <a:cubicBezTo>
                    <a:pt x="11651" y="3637"/>
                    <a:pt x="11651" y="3563"/>
                    <a:pt x="11651" y="3489"/>
                  </a:cubicBezTo>
                  <a:cubicBezTo>
                    <a:pt x="11651" y="3489"/>
                    <a:pt x="11562" y="3489"/>
                    <a:pt x="11562" y="3489"/>
                  </a:cubicBezTo>
                  <a:cubicBezTo>
                    <a:pt x="11562" y="3489"/>
                    <a:pt x="11562" y="3415"/>
                    <a:pt x="11562" y="3415"/>
                  </a:cubicBezTo>
                  <a:cubicBezTo>
                    <a:pt x="11562" y="3415"/>
                    <a:pt x="11562" y="3415"/>
                    <a:pt x="11472" y="3415"/>
                  </a:cubicBezTo>
                  <a:cubicBezTo>
                    <a:pt x="11562" y="3266"/>
                    <a:pt x="11472" y="3266"/>
                    <a:pt x="11383" y="3340"/>
                  </a:cubicBezTo>
                  <a:cubicBezTo>
                    <a:pt x="11293" y="3340"/>
                    <a:pt x="11203" y="3340"/>
                    <a:pt x="11203" y="3340"/>
                  </a:cubicBezTo>
                  <a:cubicBezTo>
                    <a:pt x="11203" y="3340"/>
                    <a:pt x="11203" y="3489"/>
                    <a:pt x="11203" y="3415"/>
                  </a:cubicBezTo>
                  <a:cubicBezTo>
                    <a:pt x="11203" y="3489"/>
                    <a:pt x="11203" y="3489"/>
                    <a:pt x="11203" y="3489"/>
                  </a:cubicBezTo>
                  <a:cubicBezTo>
                    <a:pt x="11293" y="3563"/>
                    <a:pt x="11293" y="3489"/>
                    <a:pt x="11293" y="3563"/>
                  </a:cubicBezTo>
                  <a:cubicBezTo>
                    <a:pt x="11293" y="3563"/>
                    <a:pt x="11293" y="3563"/>
                    <a:pt x="11293" y="3637"/>
                  </a:cubicBezTo>
                  <a:cubicBezTo>
                    <a:pt x="11383" y="3712"/>
                    <a:pt x="11472" y="3637"/>
                    <a:pt x="11562" y="3712"/>
                  </a:cubicBezTo>
                  <a:cubicBezTo>
                    <a:pt x="11562" y="3712"/>
                    <a:pt x="11651" y="3786"/>
                    <a:pt x="11651" y="3786"/>
                  </a:cubicBezTo>
                  <a:cubicBezTo>
                    <a:pt x="11651" y="3860"/>
                    <a:pt x="11472" y="3712"/>
                    <a:pt x="11472" y="3712"/>
                  </a:cubicBezTo>
                  <a:cubicBezTo>
                    <a:pt x="11293" y="3712"/>
                    <a:pt x="11383" y="3786"/>
                    <a:pt x="11383" y="3860"/>
                  </a:cubicBezTo>
                  <a:cubicBezTo>
                    <a:pt x="11293" y="3786"/>
                    <a:pt x="11293" y="3712"/>
                    <a:pt x="11293" y="3637"/>
                  </a:cubicBezTo>
                  <a:cubicBezTo>
                    <a:pt x="11203" y="3712"/>
                    <a:pt x="11203" y="3860"/>
                    <a:pt x="11203" y="3934"/>
                  </a:cubicBezTo>
                  <a:cubicBezTo>
                    <a:pt x="11203" y="3860"/>
                    <a:pt x="11293" y="3563"/>
                    <a:pt x="11114" y="3637"/>
                  </a:cubicBezTo>
                  <a:cubicBezTo>
                    <a:pt x="11114" y="3563"/>
                    <a:pt x="11114" y="3489"/>
                    <a:pt x="11114" y="3489"/>
                  </a:cubicBezTo>
                  <a:cubicBezTo>
                    <a:pt x="11024" y="3415"/>
                    <a:pt x="11024" y="3415"/>
                    <a:pt x="11024" y="3415"/>
                  </a:cubicBezTo>
                  <a:cubicBezTo>
                    <a:pt x="10934" y="3489"/>
                    <a:pt x="10934" y="3489"/>
                    <a:pt x="10934" y="3489"/>
                  </a:cubicBezTo>
                  <a:cubicBezTo>
                    <a:pt x="10934" y="3563"/>
                    <a:pt x="10934" y="3563"/>
                    <a:pt x="10934" y="3637"/>
                  </a:cubicBezTo>
                  <a:cubicBezTo>
                    <a:pt x="10934" y="3712"/>
                    <a:pt x="10934" y="3712"/>
                    <a:pt x="10845" y="3786"/>
                  </a:cubicBezTo>
                  <a:cubicBezTo>
                    <a:pt x="10845" y="3786"/>
                    <a:pt x="10755" y="3860"/>
                    <a:pt x="10845" y="3934"/>
                  </a:cubicBezTo>
                  <a:cubicBezTo>
                    <a:pt x="10845" y="3934"/>
                    <a:pt x="10845" y="3860"/>
                    <a:pt x="10845" y="3934"/>
                  </a:cubicBezTo>
                  <a:cubicBezTo>
                    <a:pt x="10934" y="4008"/>
                    <a:pt x="10845" y="4008"/>
                    <a:pt x="10934" y="4083"/>
                  </a:cubicBezTo>
                  <a:cubicBezTo>
                    <a:pt x="10934" y="4083"/>
                    <a:pt x="10845" y="4083"/>
                    <a:pt x="10845" y="4083"/>
                  </a:cubicBezTo>
                  <a:cubicBezTo>
                    <a:pt x="10755" y="4083"/>
                    <a:pt x="10755" y="4083"/>
                    <a:pt x="10755" y="4083"/>
                  </a:cubicBezTo>
                  <a:cubicBezTo>
                    <a:pt x="10666" y="4157"/>
                    <a:pt x="10576" y="4083"/>
                    <a:pt x="10486" y="4157"/>
                  </a:cubicBezTo>
                  <a:cubicBezTo>
                    <a:pt x="10576" y="4157"/>
                    <a:pt x="10397" y="4305"/>
                    <a:pt x="10397" y="4380"/>
                  </a:cubicBezTo>
                  <a:cubicBezTo>
                    <a:pt x="10486" y="4380"/>
                    <a:pt x="10307" y="4528"/>
                    <a:pt x="10307" y="4528"/>
                  </a:cubicBezTo>
                  <a:cubicBezTo>
                    <a:pt x="10397" y="4528"/>
                    <a:pt x="10397" y="4528"/>
                    <a:pt x="10397" y="4528"/>
                  </a:cubicBezTo>
                  <a:cubicBezTo>
                    <a:pt x="10486" y="4528"/>
                    <a:pt x="10576" y="4528"/>
                    <a:pt x="10576" y="4454"/>
                  </a:cubicBezTo>
                  <a:cubicBezTo>
                    <a:pt x="10576" y="4528"/>
                    <a:pt x="10666" y="4528"/>
                    <a:pt x="10666" y="4528"/>
                  </a:cubicBezTo>
                  <a:cubicBezTo>
                    <a:pt x="10666" y="4602"/>
                    <a:pt x="10666" y="4602"/>
                    <a:pt x="10666" y="4602"/>
                  </a:cubicBezTo>
                  <a:cubicBezTo>
                    <a:pt x="10576" y="4602"/>
                    <a:pt x="10576" y="4528"/>
                    <a:pt x="10486" y="4602"/>
                  </a:cubicBezTo>
                  <a:cubicBezTo>
                    <a:pt x="10486" y="4602"/>
                    <a:pt x="10397" y="4677"/>
                    <a:pt x="10397" y="4677"/>
                  </a:cubicBezTo>
                  <a:cubicBezTo>
                    <a:pt x="10486" y="4677"/>
                    <a:pt x="10666" y="4751"/>
                    <a:pt x="10666" y="4825"/>
                  </a:cubicBezTo>
                  <a:cubicBezTo>
                    <a:pt x="10576" y="4825"/>
                    <a:pt x="10576" y="4825"/>
                    <a:pt x="10486" y="4751"/>
                  </a:cubicBezTo>
                  <a:cubicBezTo>
                    <a:pt x="10486" y="4751"/>
                    <a:pt x="10397" y="4751"/>
                    <a:pt x="10397" y="4751"/>
                  </a:cubicBezTo>
                  <a:cubicBezTo>
                    <a:pt x="10307" y="4751"/>
                    <a:pt x="10397" y="4751"/>
                    <a:pt x="10307" y="4751"/>
                  </a:cubicBezTo>
                  <a:cubicBezTo>
                    <a:pt x="10217" y="4751"/>
                    <a:pt x="10217" y="4825"/>
                    <a:pt x="10217" y="4825"/>
                  </a:cubicBezTo>
                  <a:cubicBezTo>
                    <a:pt x="10217" y="4825"/>
                    <a:pt x="10217" y="4825"/>
                    <a:pt x="10217" y="4825"/>
                  </a:cubicBezTo>
                  <a:cubicBezTo>
                    <a:pt x="10217" y="4899"/>
                    <a:pt x="10307" y="4825"/>
                    <a:pt x="10307" y="4825"/>
                  </a:cubicBezTo>
                  <a:cubicBezTo>
                    <a:pt x="10307" y="4825"/>
                    <a:pt x="10307" y="4825"/>
                    <a:pt x="10307" y="4825"/>
                  </a:cubicBezTo>
                  <a:cubicBezTo>
                    <a:pt x="10307" y="4825"/>
                    <a:pt x="10307" y="4899"/>
                    <a:pt x="10307" y="4899"/>
                  </a:cubicBezTo>
                  <a:cubicBezTo>
                    <a:pt x="10397" y="4899"/>
                    <a:pt x="10397" y="4899"/>
                    <a:pt x="10397" y="4973"/>
                  </a:cubicBezTo>
                  <a:cubicBezTo>
                    <a:pt x="10486" y="4973"/>
                    <a:pt x="10486" y="4973"/>
                    <a:pt x="10576" y="4973"/>
                  </a:cubicBezTo>
                  <a:cubicBezTo>
                    <a:pt x="10486" y="5048"/>
                    <a:pt x="10486" y="4973"/>
                    <a:pt x="10486" y="4973"/>
                  </a:cubicBezTo>
                  <a:cubicBezTo>
                    <a:pt x="10397" y="4973"/>
                    <a:pt x="10397" y="4973"/>
                    <a:pt x="10397" y="4973"/>
                  </a:cubicBezTo>
                  <a:cubicBezTo>
                    <a:pt x="10307" y="4973"/>
                    <a:pt x="10307" y="4973"/>
                    <a:pt x="10307" y="4899"/>
                  </a:cubicBezTo>
                  <a:cubicBezTo>
                    <a:pt x="10217" y="4899"/>
                    <a:pt x="10128" y="4825"/>
                    <a:pt x="10038" y="4899"/>
                  </a:cubicBezTo>
                  <a:cubicBezTo>
                    <a:pt x="10038" y="4973"/>
                    <a:pt x="10128" y="5048"/>
                    <a:pt x="10128" y="5048"/>
                  </a:cubicBezTo>
                  <a:cubicBezTo>
                    <a:pt x="10128" y="5122"/>
                    <a:pt x="10038" y="4973"/>
                    <a:pt x="10038" y="4899"/>
                  </a:cubicBezTo>
                  <a:cubicBezTo>
                    <a:pt x="9949" y="4899"/>
                    <a:pt x="9769" y="4973"/>
                    <a:pt x="9680" y="5048"/>
                  </a:cubicBezTo>
                  <a:cubicBezTo>
                    <a:pt x="9680" y="5048"/>
                    <a:pt x="9680" y="5048"/>
                    <a:pt x="9590" y="5122"/>
                  </a:cubicBezTo>
                  <a:cubicBezTo>
                    <a:pt x="9590" y="5122"/>
                    <a:pt x="9680" y="5196"/>
                    <a:pt x="9680" y="5196"/>
                  </a:cubicBezTo>
                  <a:cubicBezTo>
                    <a:pt x="9680" y="5270"/>
                    <a:pt x="9590" y="5196"/>
                    <a:pt x="9500" y="5270"/>
                  </a:cubicBezTo>
                  <a:cubicBezTo>
                    <a:pt x="9500" y="5270"/>
                    <a:pt x="9590" y="5345"/>
                    <a:pt x="9590" y="5419"/>
                  </a:cubicBezTo>
                  <a:cubicBezTo>
                    <a:pt x="9590" y="5419"/>
                    <a:pt x="9590" y="5419"/>
                    <a:pt x="9680" y="5419"/>
                  </a:cubicBezTo>
                  <a:cubicBezTo>
                    <a:pt x="9769" y="5419"/>
                    <a:pt x="9769" y="5419"/>
                    <a:pt x="9769" y="5419"/>
                  </a:cubicBezTo>
                  <a:cubicBezTo>
                    <a:pt x="9769" y="5419"/>
                    <a:pt x="9859" y="5419"/>
                    <a:pt x="9859" y="5419"/>
                  </a:cubicBezTo>
                  <a:cubicBezTo>
                    <a:pt x="9859" y="5419"/>
                    <a:pt x="9949" y="5270"/>
                    <a:pt x="9949" y="5270"/>
                  </a:cubicBezTo>
                  <a:cubicBezTo>
                    <a:pt x="10038" y="5270"/>
                    <a:pt x="10128" y="5419"/>
                    <a:pt x="9949" y="5419"/>
                  </a:cubicBezTo>
                  <a:cubicBezTo>
                    <a:pt x="10038" y="5419"/>
                    <a:pt x="10128" y="5419"/>
                    <a:pt x="10217" y="5345"/>
                  </a:cubicBezTo>
                  <a:cubicBezTo>
                    <a:pt x="10307" y="5345"/>
                    <a:pt x="10307" y="5270"/>
                    <a:pt x="10397" y="5270"/>
                  </a:cubicBezTo>
                  <a:cubicBezTo>
                    <a:pt x="10397" y="5270"/>
                    <a:pt x="10397" y="5345"/>
                    <a:pt x="10397" y="5419"/>
                  </a:cubicBezTo>
                  <a:cubicBezTo>
                    <a:pt x="10486" y="5419"/>
                    <a:pt x="10486" y="5419"/>
                    <a:pt x="10576" y="5419"/>
                  </a:cubicBezTo>
                  <a:cubicBezTo>
                    <a:pt x="10576" y="5419"/>
                    <a:pt x="10666" y="5493"/>
                    <a:pt x="10666" y="5493"/>
                  </a:cubicBezTo>
                  <a:cubicBezTo>
                    <a:pt x="10576" y="5567"/>
                    <a:pt x="10397" y="5345"/>
                    <a:pt x="10307" y="5493"/>
                  </a:cubicBezTo>
                  <a:cubicBezTo>
                    <a:pt x="10307" y="5493"/>
                    <a:pt x="10397" y="5493"/>
                    <a:pt x="10486" y="5567"/>
                  </a:cubicBezTo>
                  <a:cubicBezTo>
                    <a:pt x="10397" y="5567"/>
                    <a:pt x="10307" y="5419"/>
                    <a:pt x="10217" y="5493"/>
                  </a:cubicBezTo>
                  <a:cubicBezTo>
                    <a:pt x="10217" y="5493"/>
                    <a:pt x="10128" y="5493"/>
                    <a:pt x="10128" y="5567"/>
                  </a:cubicBezTo>
                  <a:cubicBezTo>
                    <a:pt x="10128" y="5567"/>
                    <a:pt x="10128" y="5641"/>
                    <a:pt x="10217" y="5641"/>
                  </a:cubicBezTo>
                  <a:cubicBezTo>
                    <a:pt x="10217" y="5716"/>
                    <a:pt x="10307" y="5716"/>
                    <a:pt x="10307" y="5790"/>
                  </a:cubicBezTo>
                  <a:cubicBezTo>
                    <a:pt x="10217" y="5790"/>
                    <a:pt x="10307" y="5864"/>
                    <a:pt x="10307" y="5864"/>
                  </a:cubicBezTo>
                  <a:cubicBezTo>
                    <a:pt x="10307" y="5864"/>
                    <a:pt x="10307" y="5938"/>
                    <a:pt x="10217" y="5938"/>
                  </a:cubicBezTo>
                  <a:cubicBezTo>
                    <a:pt x="10217" y="5938"/>
                    <a:pt x="10217" y="5864"/>
                    <a:pt x="10217" y="5790"/>
                  </a:cubicBezTo>
                  <a:cubicBezTo>
                    <a:pt x="10217" y="5790"/>
                    <a:pt x="10217" y="5790"/>
                    <a:pt x="10217" y="5716"/>
                  </a:cubicBezTo>
                  <a:cubicBezTo>
                    <a:pt x="10217" y="5716"/>
                    <a:pt x="10128" y="5716"/>
                    <a:pt x="10128" y="5641"/>
                  </a:cubicBezTo>
                  <a:cubicBezTo>
                    <a:pt x="10128" y="5641"/>
                    <a:pt x="10128" y="5567"/>
                    <a:pt x="10128" y="5567"/>
                  </a:cubicBezTo>
                  <a:cubicBezTo>
                    <a:pt x="10038" y="5493"/>
                    <a:pt x="9859" y="5641"/>
                    <a:pt x="9859" y="5641"/>
                  </a:cubicBezTo>
                  <a:cubicBezTo>
                    <a:pt x="9859" y="5567"/>
                    <a:pt x="9859" y="5567"/>
                    <a:pt x="9859" y="5567"/>
                  </a:cubicBezTo>
                  <a:cubicBezTo>
                    <a:pt x="9859" y="5493"/>
                    <a:pt x="9769" y="5493"/>
                    <a:pt x="9680" y="5493"/>
                  </a:cubicBezTo>
                  <a:cubicBezTo>
                    <a:pt x="9590" y="5493"/>
                    <a:pt x="9411" y="5567"/>
                    <a:pt x="9321" y="5567"/>
                  </a:cubicBezTo>
                  <a:cubicBezTo>
                    <a:pt x="9321" y="5567"/>
                    <a:pt x="9411" y="5567"/>
                    <a:pt x="9411" y="5567"/>
                  </a:cubicBezTo>
                  <a:cubicBezTo>
                    <a:pt x="9411" y="5567"/>
                    <a:pt x="9321" y="5641"/>
                    <a:pt x="9321" y="5641"/>
                  </a:cubicBezTo>
                  <a:cubicBezTo>
                    <a:pt x="9411" y="5641"/>
                    <a:pt x="9590" y="5641"/>
                    <a:pt x="9680" y="5716"/>
                  </a:cubicBezTo>
                  <a:cubicBezTo>
                    <a:pt x="9680" y="5790"/>
                    <a:pt x="9680" y="5790"/>
                    <a:pt x="9680" y="5864"/>
                  </a:cubicBezTo>
                  <a:cubicBezTo>
                    <a:pt x="9769" y="5938"/>
                    <a:pt x="9769" y="5938"/>
                    <a:pt x="9859" y="6013"/>
                  </a:cubicBezTo>
                  <a:cubicBezTo>
                    <a:pt x="9769" y="6013"/>
                    <a:pt x="9680" y="5938"/>
                    <a:pt x="9590" y="5864"/>
                  </a:cubicBezTo>
                  <a:cubicBezTo>
                    <a:pt x="9590" y="5864"/>
                    <a:pt x="9590" y="5790"/>
                    <a:pt x="9590" y="5790"/>
                  </a:cubicBezTo>
                  <a:cubicBezTo>
                    <a:pt x="9590" y="5790"/>
                    <a:pt x="9590" y="5716"/>
                    <a:pt x="9500" y="5716"/>
                  </a:cubicBezTo>
                  <a:cubicBezTo>
                    <a:pt x="9500" y="5716"/>
                    <a:pt x="9411" y="5716"/>
                    <a:pt x="9411" y="5716"/>
                  </a:cubicBezTo>
                  <a:cubicBezTo>
                    <a:pt x="9411" y="5716"/>
                    <a:pt x="9411" y="5641"/>
                    <a:pt x="9411" y="5641"/>
                  </a:cubicBezTo>
                  <a:cubicBezTo>
                    <a:pt x="9321" y="5641"/>
                    <a:pt x="9321" y="5641"/>
                    <a:pt x="9232" y="5641"/>
                  </a:cubicBezTo>
                  <a:cubicBezTo>
                    <a:pt x="9232" y="5716"/>
                    <a:pt x="9321" y="5716"/>
                    <a:pt x="9321" y="5790"/>
                  </a:cubicBezTo>
                  <a:cubicBezTo>
                    <a:pt x="9411" y="5790"/>
                    <a:pt x="9411" y="5790"/>
                    <a:pt x="9411" y="5790"/>
                  </a:cubicBezTo>
                  <a:cubicBezTo>
                    <a:pt x="9411" y="5790"/>
                    <a:pt x="9411" y="5790"/>
                    <a:pt x="9321" y="5790"/>
                  </a:cubicBezTo>
                  <a:cubicBezTo>
                    <a:pt x="9232" y="5864"/>
                    <a:pt x="9321" y="5864"/>
                    <a:pt x="9321" y="5864"/>
                  </a:cubicBezTo>
                  <a:cubicBezTo>
                    <a:pt x="9411" y="5864"/>
                    <a:pt x="9500" y="5864"/>
                    <a:pt x="9500" y="5790"/>
                  </a:cubicBezTo>
                  <a:cubicBezTo>
                    <a:pt x="9500" y="5864"/>
                    <a:pt x="9590" y="5864"/>
                    <a:pt x="9680" y="5938"/>
                  </a:cubicBezTo>
                  <a:cubicBezTo>
                    <a:pt x="9590" y="5938"/>
                    <a:pt x="9500" y="5938"/>
                    <a:pt x="9500" y="5864"/>
                  </a:cubicBezTo>
                  <a:cubicBezTo>
                    <a:pt x="9500" y="5864"/>
                    <a:pt x="9500" y="5938"/>
                    <a:pt x="9590" y="5938"/>
                  </a:cubicBezTo>
                  <a:cubicBezTo>
                    <a:pt x="9500" y="5938"/>
                    <a:pt x="9500" y="5938"/>
                    <a:pt x="9500" y="6013"/>
                  </a:cubicBezTo>
                  <a:cubicBezTo>
                    <a:pt x="9411" y="5938"/>
                    <a:pt x="9411" y="6013"/>
                    <a:pt x="9321" y="6013"/>
                  </a:cubicBezTo>
                  <a:cubicBezTo>
                    <a:pt x="9321" y="6013"/>
                    <a:pt x="9411" y="6013"/>
                    <a:pt x="9411" y="6013"/>
                  </a:cubicBezTo>
                  <a:cubicBezTo>
                    <a:pt x="9411" y="6013"/>
                    <a:pt x="9411" y="6087"/>
                    <a:pt x="9411" y="6087"/>
                  </a:cubicBezTo>
                  <a:cubicBezTo>
                    <a:pt x="9411" y="6087"/>
                    <a:pt x="9411" y="6087"/>
                    <a:pt x="9500" y="6013"/>
                  </a:cubicBezTo>
                  <a:cubicBezTo>
                    <a:pt x="9590" y="6013"/>
                    <a:pt x="9680" y="6087"/>
                    <a:pt x="9680" y="6087"/>
                  </a:cubicBezTo>
                  <a:cubicBezTo>
                    <a:pt x="9680" y="6087"/>
                    <a:pt x="9680" y="6087"/>
                    <a:pt x="9680" y="6087"/>
                  </a:cubicBezTo>
                  <a:cubicBezTo>
                    <a:pt x="9680" y="6087"/>
                    <a:pt x="9680" y="6087"/>
                    <a:pt x="9680" y="6161"/>
                  </a:cubicBezTo>
                  <a:cubicBezTo>
                    <a:pt x="9680" y="6161"/>
                    <a:pt x="9590" y="6087"/>
                    <a:pt x="9590" y="6087"/>
                  </a:cubicBezTo>
                  <a:cubicBezTo>
                    <a:pt x="9500" y="6087"/>
                    <a:pt x="9500" y="6161"/>
                    <a:pt x="9411" y="6161"/>
                  </a:cubicBezTo>
                  <a:cubicBezTo>
                    <a:pt x="9500" y="6161"/>
                    <a:pt x="9500" y="6161"/>
                    <a:pt x="9590" y="6235"/>
                  </a:cubicBezTo>
                  <a:cubicBezTo>
                    <a:pt x="9500" y="6235"/>
                    <a:pt x="9500" y="6310"/>
                    <a:pt x="9590" y="6310"/>
                  </a:cubicBezTo>
                  <a:cubicBezTo>
                    <a:pt x="9590" y="6310"/>
                    <a:pt x="9500" y="6310"/>
                    <a:pt x="9500" y="6310"/>
                  </a:cubicBezTo>
                  <a:cubicBezTo>
                    <a:pt x="9500" y="6310"/>
                    <a:pt x="9411" y="6161"/>
                    <a:pt x="9411" y="6235"/>
                  </a:cubicBezTo>
                  <a:cubicBezTo>
                    <a:pt x="9411" y="6235"/>
                    <a:pt x="9500" y="6310"/>
                    <a:pt x="9500" y="6310"/>
                  </a:cubicBezTo>
                  <a:cubicBezTo>
                    <a:pt x="9500" y="6310"/>
                    <a:pt x="9500" y="6310"/>
                    <a:pt x="9500" y="6384"/>
                  </a:cubicBezTo>
                  <a:cubicBezTo>
                    <a:pt x="9500" y="6384"/>
                    <a:pt x="9500" y="6384"/>
                    <a:pt x="9500" y="6384"/>
                  </a:cubicBezTo>
                  <a:cubicBezTo>
                    <a:pt x="9411" y="6384"/>
                    <a:pt x="9411" y="6161"/>
                    <a:pt x="9321" y="6235"/>
                  </a:cubicBezTo>
                  <a:cubicBezTo>
                    <a:pt x="9411" y="6310"/>
                    <a:pt x="9321" y="6384"/>
                    <a:pt x="9411" y="6458"/>
                  </a:cubicBezTo>
                  <a:cubicBezTo>
                    <a:pt x="9411" y="6458"/>
                    <a:pt x="9500" y="6458"/>
                    <a:pt x="9500" y="6532"/>
                  </a:cubicBezTo>
                  <a:cubicBezTo>
                    <a:pt x="9590" y="6532"/>
                    <a:pt x="9500" y="6532"/>
                    <a:pt x="9590" y="6606"/>
                  </a:cubicBezTo>
                  <a:cubicBezTo>
                    <a:pt x="9500" y="6606"/>
                    <a:pt x="9411" y="6458"/>
                    <a:pt x="9411" y="6458"/>
                  </a:cubicBezTo>
                  <a:cubicBezTo>
                    <a:pt x="9321" y="6384"/>
                    <a:pt x="9321" y="6458"/>
                    <a:pt x="9321" y="6384"/>
                  </a:cubicBezTo>
                  <a:cubicBezTo>
                    <a:pt x="9321" y="6384"/>
                    <a:pt x="9321" y="6310"/>
                    <a:pt x="9321" y="6235"/>
                  </a:cubicBezTo>
                  <a:cubicBezTo>
                    <a:pt x="9321" y="6235"/>
                    <a:pt x="9232" y="6235"/>
                    <a:pt x="9232" y="6161"/>
                  </a:cubicBezTo>
                  <a:cubicBezTo>
                    <a:pt x="9232" y="6161"/>
                    <a:pt x="9232" y="6161"/>
                    <a:pt x="9232" y="6087"/>
                  </a:cubicBezTo>
                  <a:cubicBezTo>
                    <a:pt x="9232" y="6087"/>
                    <a:pt x="9232" y="6013"/>
                    <a:pt x="9232" y="6013"/>
                  </a:cubicBezTo>
                  <a:cubicBezTo>
                    <a:pt x="9232" y="5938"/>
                    <a:pt x="9232" y="5938"/>
                    <a:pt x="9232" y="5938"/>
                  </a:cubicBezTo>
                  <a:cubicBezTo>
                    <a:pt x="9232" y="5938"/>
                    <a:pt x="9232" y="5938"/>
                    <a:pt x="9232" y="5938"/>
                  </a:cubicBezTo>
                  <a:cubicBezTo>
                    <a:pt x="9142" y="5864"/>
                    <a:pt x="9232" y="5790"/>
                    <a:pt x="9142" y="5790"/>
                  </a:cubicBezTo>
                  <a:cubicBezTo>
                    <a:pt x="9052" y="5716"/>
                    <a:pt x="9142" y="5864"/>
                    <a:pt x="9142" y="5864"/>
                  </a:cubicBezTo>
                  <a:cubicBezTo>
                    <a:pt x="8963" y="5864"/>
                    <a:pt x="9052" y="5938"/>
                    <a:pt x="9052" y="6013"/>
                  </a:cubicBezTo>
                  <a:cubicBezTo>
                    <a:pt x="9052" y="6013"/>
                    <a:pt x="9052" y="6013"/>
                    <a:pt x="9052" y="6013"/>
                  </a:cubicBezTo>
                  <a:cubicBezTo>
                    <a:pt x="9052" y="6087"/>
                    <a:pt x="8963" y="6087"/>
                    <a:pt x="8963" y="6087"/>
                  </a:cubicBezTo>
                  <a:cubicBezTo>
                    <a:pt x="8963" y="6087"/>
                    <a:pt x="8963" y="6087"/>
                    <a:pt x="8963" y="6087"/>
                  </a:cubicBezTo>
                  <a:cubicBezTo>
                    <a:pt x="8873" y="6087"/>
                    <a:pt x="8873" y="6087"/>
                    <a:pt x="8873" y="6161"/>
                  </a:cubicBezTo>
                  <a:cubicBezTo>
                    <a:pt x="8873" y="6161"/>
                    <a:pt x="8873" y="6087"/>
                    <a:pt x="8873" y="6087"/>
                  </a:cubicBezTo>
                  <a:cubicBezTo>
                    <a:pt x="8873" y="6013"/>
                    <a:pt x="8873" y="6087"/>
                    <a:pt x="8873" y="6087"/>
                  </a:cubicBezTo>
                  <a:cubicBezTo>
                    <a:pt x="8873" y="6087"/>
                    <a:pt x="8873" y="6087"/>
                    <a:pt x="8963" y="6087"/>
                  </a:cubicBezTo>
                  <a:cubicBezTo>
                    <a:pt x="8963" y="6087"/>
                    <a:pt x="8963" y="6013"/>
                    <a:pt x="8963" y="6013"/>
                  </a:cubicBezTo>
                  <a:cubicBezTo>
                    <a:pt x="8963" y="6013"/>
                    <a:pt x="8873" y="6013"/>
                    <a:pt x="8963" y="5938"/>
                  </a:cubicBezTo>
                  <a:cubicBezTo>
                    <a:pt x="8873" y="5938"/>
                    <a:pt x="8873" y="5938"/>
                    <a:pt x="8873" y="5938"/>
                  </a:cubicBezTo>
                  <a:cubicBezTo>
                    <a:pt x="8873" y="5938"/>
                    <a:pt x="8783" y="6087"/>
                    <a:pt x="8783" y="6087"/>
                  </a:cubicBezTo>
                  <a:cubicBezTo>
                    <a:pt x="8783" y="6013"/>
                    <a:pt x="8783" y="6013"/>
                    <a:pt x="8783" y="6013"/>
                  </a:cubicBezTo>
                  <a:cubicBezTo>
                    <a:pt x="8694" y="6013"/>
                    <a:pt x="8694" y="6013"/>
                    <a:pt x="8604" y="6087"/>
                  </a:cubicBezTo>
                  <a:cubicBezTo>
                    <a:pt x="8604" y="6087"/>
                    <a:pt x="8604" y="6161"/>
                    <a:pt x="8604" y="6161"/>
                  </a:cubicBezTo>
                  <a:cubicBezTo>
                    <a:pt x="8604" y="6161"/>
                    <a:pt x="8515" y="6161"/>
                    <a:pt x="8604" y="6235"/>
                  </a:cubicBezTo>
                  <a:cubicBezTo>
                    <a:pt x="8604" y="6235"/>
                    <a:pt x="8694" y="6235"/>
                    <a:pt x="8694" y="6235"/>
                  </a:cubicBezTo>
                  <a:cubicBezTo>
                    <a:pt x="8604" y="6235"/>
                    <a:pt x="8783" y="6087"/>
                    <a:pt x="8783" y="6087"/>
                  </a:cubicBezTo>
                  <a:cubicBezTo>
                    <a:pt x="8783" y="6087"/>
                    <a:pt x="8783" y="6161"/>
                    <a:pt x="8783" y="6161"/>
                  </a:cubicBezTo>
                  <a:cubicBezTo>
                    <a:pt x="8873" y="6161"/>
                    <a:pt x="8873" y="6161"/>
                    <a:pt x="8873" y="6161"/>
                  </a:cubicBezTo>
                  <a:cubicBezTo>
                    <a:pt x="8963" y="6161"/>
                    <a:pt x="8963" y="6161"/>
                    <a:pt x="9052" y="6087"/>
                  </a:cubicBezTo>
                  <a:cubicBezTo>
                    <a:pt x="9052" y="6087"/>
                    <a:pt x="9052" y="6087"/>
                    <a:pt x="9052" y="6087"/>
                  </a:cubicBezTo>
                  <a:cubicBezTo>
                    <a:pt x="8963" y="6161"/>
                    <a:pt x="9142" y="6161"/>
                    <a:pt x="9232" y="6235"/>
                  </a:cubicBezTo>
                  <a:cubicBezTo>
                    <a:pt x="9232" y="6235"/>
                    <a:pt x="9232" y="6235"/>
                    <a:pt x="9232" y="6235"/>
                  </a:cubicBezTo>
                  <a:cubicBezTo>
                    <a:pt x="9142" y="6161"/>
                    <a:pt x="9142" y="6235"/>
                    <a:pt x="9142" y="6310"/>
                  </a:cubicBezTo>
                  <a:cubicBezTo>
                    <a:pt x="9142" y="6310"/>
                    <a:pt x="9052" y="6384"/>
                    <a:pt x="9052" y="6384"/>
                  </a:cubicBezTo>
                  <a:cubicBezTo>
                    <a:pt x="8963" y="6458"/>
                    <a:pt x="9052" y="6384"/>
                    <a:pt x="9052" y="6384"/>
                  </a:cubicBezTo>
                  <a:cubicBezTo>
                    <a:pt x="8963" y="6310"/>
                    <a:pt x="8873" y="6310"/>
                    <a:pt x="8783" y="6384"/>
                  </a:cubicBezTo>
                  <a:cubicBezTo>
                    <a:pt x="8783" y="6458"/>
                    <a:pt x="8783" y="6458"/>
                    <a:pt x="8783" y="6532"/>
                  </a:cubicBezTo>
                  <a:cubicBezTo>
                    <a:pt x="8694" y="6458"/>
                    <a:pt x="8783" y="6384"/>
                    <a:pt x="8694" y="6384"/>
                  </a:cubicBezTo>
                  <a:cubicBezTo>
                    <a:pt x="8694" y="6384"/>
                    <a:pt x="8604" y="6458"/>
                    <a:pt x="8604" y="6384"/>
                  </a:cubicBezTo>
                  <a:cubicBezTo>
                    <a:pt x="8515" y="6458"/>
                    <a:pt x="8515" y="6532"/>
                    <a:pt x="8515" y="6532"/>
                  </a:cubicBezTo>
                  <a:cubicBezTo>
                    <a:pt x="8515" y="6532"/>
                    <a:pt x="8515" y="6458"/>
                    <a:pt x="8515" y="6458"/>
                  </a:cubicBezTo>
                  <a:cubicBezTo>
                    <a:pt x="8425" y="6384"/>
                    <a:pt x="8246" y="6458"/>
                    <a:pt x="8156" y="6532"/>
                  </a:cubicBezTo>
                  <a:cubicBezTo>
                    <a:pt x="8156" y="6532"/>
                    <a:pt x="8156" y="6532"/>
                    <a:pt x="8156" y="6532"/>
                  </a:cubicBezTo>
                  <a:cubicBezTo>
                    <a:pt x="8246" y="6532"/>
                    <a:pt x="8335" y="6458"/>
                    <a:pt x="8425" y="6532"/>
                  </a:cubicBezTo>
                  <a:cubicBezTo>
                    <a:pt x="8425" y="6532"/>
                    <a:pt x="8066" y="6532"/>
                    <a:pt x="8156" y="6606"/>
                  </a:cubicBezTo>
                  <a:cubicBezTo>
                    <a:pt x="8156" y="6606"/>
                    <a:pt x="8156" y="6606"/>
                    <a:pt x="8156" y="6606"/>
                  </a:cubicBezTo>
                  <a:cubicBezTo>
                    <a:pt x="8156" y="6606"/>
                    <a:pt x="8156" y="6606"/>
                    <a:pt x="8156" y="6681"/>
                  </a:cubicBezTo>
                  <a:cubicBezTo>
                    <a:pt x="8246" y="6606"/>
                    <a:pt x="8335" y="6606"/>
                    <a:pt x="8335" y="6606"/>
                  </a:cubicBezTo>
                  <a:cubicBezTo>
                    <a:pt x="8246" y="6681"/>
                    <a:pt x="8425" y="6681"/>
                    <a:pt x="8425" y="6681"/>
                  </a:cubicBezTo>
                  <a:cubicBezTo>
                    <a:pt x="8335" y="6681"/>
                    <a:pt x="8156" y="6681"/>
                    <a:pt x="8156" y="6755"/>
                  </a:cubicBezTo>
                  <a:cubicBezTo>
                    <a:pt x="8246" y="6755"/>
                    <a:pt x="8156" y="6829"/>
                    <a:pt x="8066" y="6829"/>
                  </a:cubicBezTo>
                  <a:cubicBezTo>
                    <a:pt x="8156" y="6903"/>
                    <a:pt x="8425" y="6829"/>
                    <a:pt x="8425" y="6755"/>
                  </a:cubicBezTo>
                  <a:cubicBezTo>
                    <a:pt x="8515" y="6755"/>
                    <a:pt x="8604" y="6681"/>
                    <a:pt x="8604" y="6606"/>
                  </a:cubicBezTo>
                  <a:cubicBezTo>
                    <a:pt x="8604" y="6532"/>
                    <a:pt x="8604" y="6532"/>
                    <a:pt x="8604" y="6458"/>
                  </a:cubicBezTo>
                  <a:cubicBezTo>
                    <a:pt x="8604" y="6532"/>
                    <a:pt x="8694" y="6532"/>
                    <a:pt x="8694" y="6532"/>
                  </a:cubicBezTo>
                  <a:cubicBezTo>
                    <a:pt x="8694" y="6532"/>
                    <a:pt x="8694" y="6532"/>
                    <a:pt x="8694" y="6458"/>
                  </a:cubicBezTo>
                  <a:cubicBezTo>
                    <a:pt x="8694" y="6532"/>
                    <a:pt x="8694" y="6532"/>
                    <a:pt x="8694" y="6606"/>
                  </a:cubicBezTo>
                  <a:cubicBezTo>
                    <a:pt x="8694" y="6606"/>
                    <a:pt x="8783" y="6606"/>
                    <a:pt x="8783" y="6606"/>
                  </a:cubicBezTo>
                  <a:cubicBezTo>
                    <a:pt x="8873" y="6606"/>
                    <a:pt x="8873" y="6606"/>
                    <a:pt x="8873" y="6606"/>
                  </a:cubicBezTo>
                  <a:cubicBezTo>
                    <a:pt x="8873" y="6606"/>
                    <a:pt x="8873" y="6606"/>
                    <a:pt x="8873" y="6681"/>
                  </a:cubicBezTo>
                  <a:cubicBezTo>
                    <a:pt x="8873" y="6681"/>
                    <a:pt x="8963" y="6681"/>
                    <a:pt x="8963" y="6755"/>
                  </a:cubicBezTo>
                  <a:cubicBezTo>
                    <a:pt x="8963" y="6755"/>
                    <a:pt x="8963" y="6755"/>
                    <a:pt x="9052" y="6755"/>
                  </a:cubicBezTo>
                  <a:cubicBezTo>
                    <a:pt x="8963" y="6829"/>
                    <a:pt x="8873" y="6755"/>
                    <a:pt x="8873" y="6681"/>
                  </a:cubicBezTo>
                  <a:cubicBezTo>
                    <a:pt x="8783" y="6681"/>
                    <a:pt x="8783" y="6681"/>
                    <a:pt x="8694" y="6681"/>
                  </a:cubicBezTo>
                  <a:cubicBezTo>
                    <a:pt x="8694" y="6755"/>
                    <a:pt x="8694" y="6755"/>
                    <a:pt x="8783" y="6755"/>
                  </a:cubicBezTo>
                  <a:cubicBezTo>
                    <a:pt x="8783" y="6755"/>
                    <a:pt x="8783" y="6755"/>
                    <a:pt x="8783" y="6755"/>
                  </a:cubicBezTo>
                  <a:cubicBezTo>
                    <a:pt x="8783" y="6755"/>
                    <a:pt x="8873" y="6829"/>
                    <a:pt x="8873" y="6829"/>
                  </a:cubicBezTo>
                  <a:cubicBezTo>
                    <a:pt x="8873" y="6829"/>
                    <a:pt x="8783" y="6829"/>
                    <a:pt x="8783" y="6755"/>
                  </a:cubicBezTo>
                  <a:cubicBezTo>
                    <a:pt x="8783" y="6829"/>
                    <a:pt x="8783" y="6829"/>
                    <a:pt x="8783" y="6829"/>
                  </a:cubicBezTo>
                  <a:cubicBezTo>
                    <a:pt x="8783" y="6829"/>
                    <a:pt x="8694" y="6829"/>
                    <a:pt x="8694" y="6829"/>
                  </a:cubicBezTo>
                  <a:cubicBezTo>
                    <a:pt x="8604" y="6755"/>
                    <a:pt x="8604" y="6755"/>
                    <a:pt x="8604" y="6755"/>
                  </a:cubicBezTo>
                  <a:cubicBezTo>
                    <a:pt x="8515" y="6755"/>
                    <a:pt x="8515" y="6829"/>
                    <a:pt x="8604" y="6829"/>
                  </a:cubicBezTo>
                  <a:cubicBezTo>
                    <a:pt x="8604" y="6829"/>
                    <a:pt x="8425" y="6903"/>
                    <a:pt x="8515" y="6903"/>
                  </a:cubicBezTo>
                  <a:cubicBezTo>
                    <a:pt x="8515" y="6978"/>
                    <a:pt x="8515" y="6903"/>
                    <a:pt x="8515" y="6903"/>
                  </a:cubicBezTo>
                  <a:cubicBezTo>
                    <a:pt x="8515" y="6903"/>
                    <a:pt x="8604" y="6978"/>
                    <a:pt x="8604" y="6978"/>
                  </a:cubicBezTo>
                  <a:cubicBezTo>
                    <a:pt x="8694" y="6903"/>
                    <a:pt x="8604" y="6829"/>
                    <a:pt x="8694" y="6903"/>
                  </a:cubicBezTo>
                  <a:cubicBezTo>
                    <a:pt x="8694" y="6903"/>
                    <a:pt x="8694" y="6978"/>
                    <a:pt x="8694" y="7052"/>
                  </a:cubicBezTo>
                  <a:cubicBezTo>
                    <a:pt x="8694" y="6978"/>
                    <a:pt x="8604" y="6978"/>
                    <a:pt x="8515" y="6978"/>
                  </a:cubicBezTo>
                  <a:cubicBezTo>
                    <a:pt x="8515" y="6978"/>
                    <a:pt x="8515" y="6978"/>
                    <a:pt x="8515" y="6978"/>
                  </a:cubicBezTo>
                  <a:cubicBezTo>
                    <a:pt x="8425" y="7052"/>
                    <a:pt x="8694" y="7126"/>
                    <a:pt x="8783" y="7126"/>
                  </a:cubicBezTo>
                  <a:cubicBezTo>
                    <a:pt x="8783" y="7126"/>
                    <a:pt x="9052" y="6903"/>
                    <a:pt x="9052" y="7052"/>
                  </a:cubicBezTo>
                  <a:cubicBezTo>
                    <a:pt x="8963" y="7052"/>
                    <a:pt x="8873" y="7052"/>
                    <a:pt x="8873" y="7126"/>
                  </a:cubicBezTo>
                  <a:cubicBezTo>
                    <a:pt x="8783" y="7126"/>
                    <a:pt x="8694" y="7200"/>
                    <a:pt x="8783" y="7200"/>
                  </a:cubicBezTo>
                  <a:cubicBezTo>
                    <a:pt x="8783" y="7274"/>
                    <a:pt x="8783" y="7274"/>
                    <a:pt x="8783" y="7349"/>
                  </a:cubicBezTo>
                  <a:cubicBezTo>
                    <a:pt x="8873" y="7349"/>
                    <a:pt x="8873" y="7423"/>
                    <a:pt x="8873" y="7423"/>
                  </a:cubicBezTo>
                  <a:cubicBezTo>
                    <a:pt x="8873" y="7497"/>
                    <a:pt x="8963" y="7497"/>
                    <a:pt x="8873" y="7571"/>
                  </a:cubicBezTo>
                  <a:cubicBezTo>
                    <a:pt x="8783" y="7571"/>
                    <a:pt x="8873" y="7497"/>
                    <a:pt x="8873" y="7497"/>
                  </a:cubicBezTo>
                  <a:cubicBezTo>
                    <a:pt x="8873" y="7423"/>
                    <a:pt x="8783" y="7349"/>
                    <a:pt x="8783" y="7349"/>
                  </a:cubicBezTo>
                  <a:cubicBezTo>
                    <a:pt x="8783" y="7274"/>
                    <a:pt x="8783" y="7200"/>
                    <a:pt x="8694" y="7200"/>
                  </a:cubicBezTo>
                  <a:cubicBezTo>
                    <a:pt x="8604" y="7126"/>
                    <a:pt x="8515" y="7200"/>
                    <a:pt x="8425" y="7274"/>
                  </a:cubicBezTo>
                  <a:cubicBezTo>
                    <a:pt x="8425" y="7274"/>
                    <a:pt x="8425" y="7200"/>
                    <a:pt x="8425" y="7200"/>
                  </a:cubicBezTo>
                  <a:cubicBezTo>
                    <a:pt x="8515" y="7200"/>
                    <a:pt x="8425" y="7200"/>
                    <a:pt x="8425" y="7200"/>
                  </a:cubicBezTo>
                  <a:cubicBezTo>
                    <a:pt x="8425" y="7200"/>
                    <a:pt x="8515" y="7200"/>
                    <a:pt x="8515" y="7200"/>
                  </a:cubicBezTo>
                  <a:cubicBezTo>
                    <a:pt x="8515" y="7126"/>
                    <a:pt x="8515" y="7126"/>
                    <a:pt x="8515" y="7126"/>
                  </a:cubicBezTo>
                  <a:cubicBezTo>
                    <a:pt x="8425" y="7126"/>
                    <a:pt x="8425" y="7126"/>
                    <a:pt x="8335" y="7200"/>
                  </a:cubicBezTo>
                  <a:cubicBezTo>
                    <a:pt x="8335" y="7200"/>
                    <a:pt x="8246" y="7200"/>
                    <a:pt x="8156" y="7200"/>
                  </a:cubicBezTo>
                  <a:cubicBezTo>
                    <a:pt x="8246" y="7126"/>
                    <a:pt x="8335" y="7200"/>
                    <a:pt x="8335" y="7126"/>
                  </a:cubicBezTo>
                  <a:cubicBezTo>
                    <a:pt x="8335" y="7052"/>
                    <a:pt x="8335" y="7052"/>
                    <a:pt x="8335" y="7052"/>
                  </a:cubicBezTo>
                  <a:cubicBezTo>
                    <a:pt x="8335" y="7052"/>
                    <a:pt x="8425" y="7126"/>
                    <a:pt x="8425" y="7052"/>
                  </a:cubicBezTo>
                  <a:cubicBezTo>
                    <a:pt x="8425" y="6903"/>
                    <a:pt x="8156" y="7052"/>
                    <a:pt x="8066" y="7126"/>
                  </a:cubicBezTo>
                  <a:cubicBezTo>
                    <a:pt x="8156" y="7200"/>
                    <a:pt x="8156" y="7200"/>
                    <a:pt x="8156" y="7200"/>
                  </a:cubicBezTo>
                  <a:cubicBezTo>
                    <a:pt x="8156" y="7200"/>
                    <a:pt x="8156" y="7200"/>
                    <a:pt x="8156" y="7200"/>
                  </a:cubicBezTo>
                  <a:cubicBezTo>
                    <a:pt x="8246" y="7200"/>
                    <a:pt x="8335" y="7200"/>
                    <a:pt x="8335" y="7200"/>
                  </a:cubicBezTo>
                  <a:cubicBezTo>
                    <a:pt x="8335" y="7274"/>
                    <a:pt x="8246" y="7274"/>
                    <a:pt x="8246" y="7274"/>
                  </a:cubicBezTo>
                  <a:cubicBezTo>
                    <a:pt x="8246" y="7349"/>
                    <a:pt x="8156" y="7349"/>
                    <a:pt x="8156" y="7349"/>
                  </a:cubicBezTo>
                  <a:cubicBezTo>
                    <a:pt x="8156" y="7349"/>
                    <a:pt x="8156" y="7274"/>
                    <a:pt x="8156" y="7274"/>
                  </a:cubicBezTo>
                  <a:cubicBezTo>
                    <a:pt x="8156" y="7274"/>
                    <a:pt x="8156" y="7274"/>
                    <a:pt x="8066" y="7274"/>
                  </a:cubicBezTo>
                  <a:cubicBezTo>
                    <a:pt x="7977" y="7274"/>
                    <a:pt x="8066" y="7274"/>
                    <a:pt x="7977" y="7349"/>
                  </a:cubicBezTo>
                  <a:cubicBezTo>
                    <a:pt x="7977" y="7349"/>
                    <a:pt x="7977" y="7349"/>
                    <a:pt x="7977" y="7349"/>
                  </a:cubicBezTo>
                  <a:cubicBezTo>
                    <a:pt x="8066" y="7349"/>
                    <a:pt x="7887" y="7423"/>
                    <a:pt x="7887" y="7497"/>
                  </a:cubicBezTo>
                  <a:cubicBezTo>
                    <a:pt x="7887" y="7497"/>
                    <a:pt x="7798" y="7571"/>
                    <a:pt x="7798" y="7571"/>
                  </a:cubicBezTo>
                  <a:cubicBezTo>
                    <a:pt x="7798" y="7571"/>
                    <a:pt x="7887" y="7571"/>
                    <a:pt x="7977" y="7571"/>
                  </a:cubicBezTo>
                  <a:cubicBezTo>
                    <a:pt x="7977" y="7571"/>
                    <a:pt x="8066" y="7497"/>
                    <a:pt x="8066" y="7497"/>
                  </a:cubicBezTo>
                  <a:cubicBezTo>
                    <a:pt x="8066" y="7571"/>
                    <a:pt x="8066" y="7571"/>
                    <a:pt x="7977" y="7646"/>
                  </a:cubicBezTo>
                  <a:cubicBezTo>
                    <a:pt x="8066" y="7646"/>
                    <a:pt x="8156" y="7571"/>
                    <a:pt x="8156" y="7571"/>
                  </a:cubicBezTo>
                  <a:cubicBezTo>
                    <a:pt x="8156" y="7571"/>
                    <a:pt x="8156" y="7571"/>
                    <a:pt x="8156" y="7571"/>
                  </a:cubicBezTo>
                  <a:cubicBezTo>
                    <a:pt x="8156" y="7571"/>
                    <a:pt x="8246" y="7571"/>
                    <a:pt x="8335" y="7571"/>
                  </a:cubicBezTo>
                  <a:cubicBezTo>
                    <a:pt x="8335" y="7571"/>
                    <a:pt x="8335" y="7497"/>
                    <a:pt x="8335" y="7497"/>
                  </a:cubicBezTo>
                  <a:cubicBezTo>
                    <a:pt x="8425" y="7497"/>
                    <a:pt x="8425" y="7497"/>
                    <a:pt x="8425" y="7497"/>
                  </a:cubicBezTo>
                  <a:cubicBezTo>
                    <a:pt x="8425" y="7571"/>
                    <a:pt x="8425" y="7497"/>
                    <a:pt x="8335" y="7571"/>
                  </a:cubicBezTo>
                  <a:cubicBezTo>
                    <a:pt x="8425" y="7571"/>
                    <a:pt x="8425" y="7571"/>
                    <a:pt x="8515" y="7571"/>
                  </a:cubicBezTo>
                  <a:cubicBezTo>
                    <a:pt x="8515" y="7571"/>
                    <a:pt x="8515" y="7571"/>
                    <a:pt x="8604" y="7571"/>
                  </a:cubicBezTo>
                  <a:cubicBezTo>
                    <a:pt x="8604" y="7646"/>
                    <a:pt x="8604" y="7646"/>
                    <a:pt x="8515" y="7646"/>
                  </a:cubicBezTo>
                  <a:cubicBezTo>
                    <a:pt x="8604" y="7646"/>
                    <a:pt x="8604" y="7646"/>
                    <a:pt x="8694" y="7646"/>
                  </a:cubicBezTo>
                  <a:cubicBezTo>
                    <a:pt x="8694" y="7571"/>
                    <a:pt x="8783" y="7646"/>
                    <a:pt x="8783" y="7646"/>
                  </a:cubicBezTo>
                  <a:cubicBezTo>
                    <a:pt x="8873" y="7646"/>
                    <a:pt x="8873" y="7646"/>
                    <a:pt x="8873" y="7646"/>
                  </a:cubicBezTo>
                  <a:cubicBezTo>
                    <a:pt x="8873" y="7646"/>
                    <a:pt x="8963" y="7646"/>
                    <a:pt x="8963" y="7720"/>
                  </a:cubicBezTo>
                  <a:cubicBezTo>
                    <a:pt x="8873" y="7720"/>
                    <a:pt x="8694" y="7571"/>
                    <a:pt x="8604" y="7646"/>
                  </a:cubicBezTo>
                  <a:cubicBezTo>
                    <a:pt x="8694" y="7720"/>
                    <a:pt x="8694" y="7720"/>
                    <a:pt x="8694" y="7794"/>
                  </a:cubicBezTo>
                  <a:cubicBezTo>
                    <a:pt x="8694" y="7868"/>
                    <a:pt x="8694" y="7868"/>
                    <a:pt x="8783" y="7868"/>
                  </a:cubicBezTo>
                  <a:cubicBezTo>
                    <a:pt x="8604" y="7868"/>
                    <a:pt x="8694" y="7794"/>
                    <a:pt x="8604" y="7720"/>
                  </a:cubicBezTo>
                  <a:cubicBezTo>
                    <a:pt x="8604" y="7720"/>
                    <a:pt x="8515" y="7720"/>
                    <a:pt x="8425" y="7646"/>
                  </a:cubicBezTo>
                  <a:cubicBezTo>
                    <a:pt x="8425" y="7646"/>
                    <a:pt x="8425" y="7646"/>
                    <a:pt x="8335" y="7646"/>
                  </a:cubicBezTo>
                  <a:cubicBezTo>
                    <a:pt x="8335" y="7646"/>
                    <a:pt x="8246" y="7720"/>
                    <a:pt x="8246" y="7794"/>
                  </a:cubicBezTo>
                  <a:cubicBezTo>
                    <a:pt x="8335" y="7794"/>
                    <a:pt x="8335" y="7868"/>
                    <a:pt x="8335" y="7868"/>
                  </a:cubicBezTo>
                  <a:cubicBezTo>
                    <a:pt x="8246" y="7794"/>
                    <a:pt x="8246" y="7794"/>
                    <a:pt x="8246" y="7720"/>
                  </a:cubicBezTo>
                  <a:cubicBezTo>
                    <a:pt x="8246" y="7720"/>
                    <a:pt x="8246" y="7720"/>
                    <a:pt x="8246" y="7720"/>
                  </a:cubicBezTo>
                  <a:cubicBezTo>
                    <a:pt x="8246" y="7646"/>
                    <a:pt x="8246" y="7646"/>
                    <a:pt x="8335" y="7646"/>
                  </a:cubicBezTo>
                  <a:cubicBezTo>
                    <a:pt x="8335" y="7646"/>
                    <a:pt x="8335" y="7646"/>
                    <a:pt x="8335" y="7646"/>
                  </a:cubicBezTo>
                  <a:cubicBezTo>
                    <a:pt x="8246" y="7646"/>
                    <a:pt x="8246" y="7646"/>
                    <a:pt x="8246" y="7646"/>
                  </a:cubicBezTo>
                  <a:cubicBezTo>
                    <a:pt x="8156" y="7646"/>
                    <a:pt x="8156" y="7646"/>
                    <a:pt x="8066" y="7646"/>
                  </a:cubicBezTo>
                  <a:cubicBezTo>
                    <a:pt x="8066" y="7646"/>
                    <a:pt x="8066" y="7720"/>
                    <a:pt x="8066" y="7720"/>
                  </a:cubicBezTo>
                  <a:cubicBezTo>
                    <a:pt x="8066" y="7720"/>
                    <a:pt x="7977" y="7646"/>
                    <a:pt x="7977" y="7646"/>
                  </a:cubicBezTo>
                  <a:cubicBezTo>
                    <a:pt x="7977" y="7646"/>
                    <a:pt x="7977" y="7646"/>
                    <a:pt x="7887" y="7720"/>
                  </a:cubicBezTo>
                  <a:cubicBezTo>
                    <a:pt x="7977" y="7720"/>
                    <a:pt x="8156" y="7720"/>
                    <a:pt x="8156" y="7794"/>
                  </a:cubicBezTo>
                  <a:cubicBezTo>
                    <a:pt x="8066" y="7720"/>
                    <a:pt x="7977" y="7720"/>
                    <a:pt x="7887" y="7720"/>
                  </a:cubicBezTo>
                  <a:cubicBezTo>
                    <a:pt x="7887" y="7794"/>
                    <a:pt x="7887" y="7794"/>
                    <a:pt x="7887" y="7794"/>
                  </a:cubicBezTo>
                  <a:cubicBezTo>
                    <a:pt x="7798" y="7794"/>
                    <a:pt x="7887" y="7794"/>
                    <a:pt x="7887" y="7720"/>
                  </a:cubicBezTo>
                  <a:cubicBezTo>
                    <a:pt x="7708" y="7720"/>
                    <a:pt x="7798" y="7794"/>
                    <a:pt x="7708" y="7868"/>
                  </a:cubicBezTo>
                  <a:cubicBezTo>
                    <a:pt x="7798" y="7942"/>
                    <a:pt x="7887" y="7868"/>
                    <a:pt x="7977" y="7942"/>
                  </a:cubicBezTo>
                  <a:cubicBezTo>
                    <a:pt x="7977" y="7942"/>
                    <a:pt x="7977" y="7942"/>
                    <a:pt x="7977" y="8017"/>
                  </a:cubicBezTo>
                  <a:cubicBezTo>
                    <a:pt x="7977" y="7942"/>
                    <a:pt x="7798" y="7868"/>
                    <a:pt x="7708" y="7942"/>
                  </a:cubicBezTo>
                  <a:cubicBezTo>
                    <a:pt x="7798" y="7942"/>
                    <a:pt x="7618" y="8091"/>
                    <a:pt x="7618" y="8091"/>
                  </a:cubicBezTo>
                  <a:cubicBezTo>
                    <a:pt x="7529" y="8017"/>
                    <a:pt x="7529" y="7942"/>
                    <a:pt x="7529" y="7942"/>
                  </a:cubicBezTo>
                  <a:cubicBezTo>
                    <a:pt x="7439" y="7942"/>
                    <a:pt x="7529" y="8017"/>
                    <a:pt x="7529" y="8017"/>
                  </a:cubicBezTo>
                  <a:cubicBezTo>
                    <a:pt x="7529" y="8091"/>
                    <a:pt x="7439" y="8091"/>
                    <a:pt x="7439" y="8165"/>
                  </a:cubicBezTo>
                  <a:cubicBezTo>
                    <a:pt x="7439" y="8165"/>
                    <a:pt x="7439" y="8165"/>
                    <a:pt x="7439" y="8165"/>
                  </a:cubicBezTo>
                  <a:cubicBezTo>
                    <a:pt x="7439" y="8165"/>
                    <a:pt x="7439" y="8091"/>
                    <a:pt x="7439" y="8091"/>
                  </a:cubicBezTo>
                  <a:cubicBezTo>
                    <a:pt x="7439" y="8091"/>
                    <a:pt x="7439" y="8091"/>
                    <a:pt x="7439" y="8017"/>
                  </a:cubicBezTo>
                  <a:cubicBezTo>
                    <a:pt x="7349" y="8017"/>
                    <a:pt x="7439" y="8091"/>
                    <a:pt x="7260" y="8091"/>
                  </a:cubicBezTo>
                  <a:cubicBezTo>
                    <a:pt x="7349" y="8165"/>
                    <a:pt x="7260" y="8091"/>
                    <a:pt x="7170" y="8165"/>
                  </a:cubicBezTo>
                  <a:cubicBezTo>
                    <a:pt x="7170" y="8165"/>
                    <a:pt x="7170" y="8165"/>
                    <a:pt x="7080" y="8165"/>
                  </a:cubicBezTo>
                  <a:cubicBezTo>
                    <a:pt x="7170" y="8239"/>
                    <a:pt x="7170" y="8165"/>
                    <a:pt x="7170" y="8239"/>
                  </a:cubicBezTo>
                  <a:cubicBezTo>
                    <a:pt x="7260" y="8239"/>
                    <a:pt x="7170" y="8239"/>
                    <a:pt x="7260" y="8239"/>
                  </a:cubicBezTo>
                  <a:cubicBezTo>
                    <a:pt x="7170" y="8314"/>
                    <a:pt x="7260" y="8314"/>
                    <a:pt x="7260" y="8314"/>
                  </a:cubicBezTo>
                  <a:cubicBezTo>
                    <a:pt x="7349" y="8314"/>
                    <a:pt x="7349" y="8314"/>
                    <a:pt x="7349" y="8388"/>
                  </a:cubicBezTo>
                  <a:cubicBezTo>
                    <a:pt x="7439" y="8388"/>
                    <a:pt x="7439" y="8388"/>
                    <a:pt x="7529" y="8388"/>
                  </a:cubicBezTo>
                  <a:cubicBezTo>
                    <a:pt x="7439" y="8388"/>
                    <a:pt x="7260" y="8314"/>
                    <a:pt x="7170" y="8388"/>
                  </a:cubicBezTo>
                  <a:cubicBezTo>
                    <a:pt x="6991" y="8388"/>
                    <a:pt x="7260" y="8388"/>
                    <a:pt x="7260" y="8462"/>
                  </a:cubicBezTo>
                  <a:cubicBezTo>
                    <a:pt x="7260" y="8462"/>
                    <a:pt x="7170" y="8388"/>
                    <a:pt x="7170" y="8462"/>
                  </a:cubicBezTo>
                  <a:cubicBezTo>
                    <a:pt x="7080" y="8462"/>
                    <a:pt x="7080" y="8462"/>
                    <a:pt x="7170" y="8536"/>
                  </a:cubicBezTo>
                  <a:cubicBezTo>
                    <a:pt x="7170" y="8536"/>
                    <a:pt x="7260" y="8462"/>
                    <a:pt x="7260" y="8462"/>
                  </a:cubicBezTo>
                  <a:cubicBezTo>
                    <a:pt x="7260" y="8462"/>
                    <a:pt x="7349" y="8462"/>
                    <a:pt x="7439" y="8462"/>
                  </a:cubicBezTo>
                  <a:cubicBezTo>
                    <a:pt x="7349" y="8536"/>
                    <a:pt x="7260" y="8536"/>
                    <a:pt x="7260" y="8536"/>
                  </a:cubicBezTo>
                  <a:cubicBezTo>
                    <a:pt x="7260" y="8536"/>
                    <a:pt x="7260" y="8536"/>
                    <a:pt x="7260" y="8536"/>
                  </a:cubicBezTo>
                  <a:cubicBezTo>
                    <a:pt x="7170" y="8611"/>
                    <a:pt x="6991" y="8388"/>
                    <a:pt x="6812" y="8536"/>
                  </a:cubicBezTo>
                  <a:cubicBezTo>
                    <a:pt x="6901" y="8536"/>
                    <a:pt x="7080" y="8611"/>
                    <a:pt x="7080" y="8685"/>
                  </a:cubicBezTo>
                  <a:cubicBezTo>
                    <a:pt x="7080" y="8611"/>
                    <a:pt x="7080" y="8611"/>
                    <a:pt x="7080" y="8611"/>
                  </a:cubicBezTo>
                  <a:cubicBezTo>
                    <a:pt x="6991" y="8611"/>
                    <a:pt x="6991" y="8611"/>
                    <a:pt x="6991" y="8611"/>
                  </a:cubicBezTo>
                  <a:cubicBezTo>
                    <a:pt x="6901" y="8611"/>
                    <a:pt x="6812" y="8611"/>
                    <a:pt x="6812" y="8611"/>
                  </a:cubicBezTo>
                  <a:cubicBezTo>
                    <a:pt x="6812" y="8685"/>
                    <a:pt x="6991" y="8685"/>
                    <a:pt x="6991" y="8685"/>
                  </a:cubicBezTo>
                  <a:cubicBezTo>
                    <a:pt x="6991" y="8685"/>
                    <a:pt x="6901" y="8685"/>
                    <a:pt x="6901" y="8685"/>
                  </a:cubicBezTo>
                  <a:cubicBezTo>
                    <a:pt x="6812" y="8759"/>
                    <a:pt x="6812" y="8759"/>
                    <a:pt x="6901" y="8833"/>
                  </a:cubicBezTo>
                  <a:cubicBezTo>
                    <a:pt x="6991" y="8833"/>
                    <a:pt x="7170" y="8611"/>
                    <a:pt x="7260" y="8685"/>
                  </a:cubicBezTo>
                  <a:cubicBezTo>
                    <a:pt x="7170" y="8685"/>
                    <a:pt x="7170" y="8685"/>
                    <a:pt x="7080" y="8759"/>
                  </a:cubicBezTo>
                  <a:cubicBezTo>
                    <a:pt x="7080" y="8833"/>
                    <a:pt x="7170" y="8759"/>
                    <a:pt x="7260" y="8833"/>
                  </a:cubicBezTo>
                  <a:cubicBezTo>
                    <a:pt x="7170" y="8833"/>
                    <a:pt x="6991" y="8759"/>
                    <a:pt x="6901" y="8833"/>
                  </a:cubicBezTo>
                  <a:cubicBezTo>
                    <a:pt x="6901" y="8833"/>
                    <a:pt x="6901" y="8907"/>
                    <a:pt x="6901" y="8907"/>
                  </a:cubicBezTo>
                  <a:cubicBezTo>
                    <a:pt x="6901" y="8907"/>
                    <a:pt x="6901" y="8907"/>
                    <a:pt x="6901" y="8982"/>
                  </a:cubicBezTo>
                  <a:cubicBezTo>
                    <a:pt x="6901" y="8982"/>
                    <a:pt x="6991" y="8982"/>
                    <a:pt x="6991" y="8907"/>
                  </a:cubicBezTo>
                  <a:cubicBezTo>
                    <a:pt x="6991" y="8982"/>
                    <a:pt x="6901" y="8982"/>
                    <a:pt x="6901" y="8982"/>
                  </a:cubicBezTo>
                  <a:cubicBezTo>
                    <a:pt x="6812" y="8982"/>
                    <a:pt x="6901" y="8907"/>
                    <a:pt x="6812" y="8833"/>
                  </a:cubicBezTo>
                  <a:cubicBezTo>
                    <a:pt x="6812" y="8833"/>
                    <a:pt x="6722" y="8833"/>
                    <a:pt x="6632" y="8833"/>
                  </a:cubicBezTo>
                  <a:cubicBezTo>
                    <a:pt x="6632" y="8833"/>
                    <a:pt x="6722" y="8907"/>
                    <a:pt x="6722" y="8907"/>
                  </a:cubicBezTo>
                  <a:cubicBezTo>
                    <a:pt x="6722" y="8907"/>
                    <a:pt x="6722" y="8907"/>
                    <a:pt x="6722" y="8907"/>
                  </a:cubicBezTo>
                  <a:cubicBezTo>
                    <a:pt x="6722" y="8907"/>
                    <a:pt x="6722" y="8907"/>
                    <a:pt x="6722" y="8907"/>
                  </a:cubicBezTo>
                  <a:cubicBezTo>
                    <a:pt x="6812" y="8907"/>
                    <a:pt x="6812" y="8907"/>
                    <a:pt x="6812" y="8982"/>
                  </a:cubicBezTo>
                  <a:cubicBezTo>
                    <a:pt x="6812" y="8982"/>
                    <a:pt x="6812" y="8982"/>
                    <a:pt x="6722" y="8982"/>
                  </a:cubicBezTo>
                  <a:cubicBezTo>
                    <a:pt x="6812" y="8982"/>
                    <a:pt x="6812" y="9056"/>
                    <a:pt x="6812" y="9056"/>
                  </a:cubicBezTo>
                  <a:cubicBezTo>
                    <a:pt x="6722" y="9130"/>
                    <a:pt x="6632" y="9130"/>
                    <a:pt x="6722" y="9130"/>
                  </a:cubicBezTo>
                  <a:cubicBezTo>
                    <a:pt x="6722" y="9279"/>
                    <a:pt x="6812" y="9130"/>
                    <a:pt x="6812" y="9204"/>
                  </a:cubicBezTo>
                  <a:cubicBezTo>
                    <a:pt x="6812" y="9204"/>
                    <a:pt x="6901" y="9204"/>
                    <a:pt x="6901" y="9204"/>
                  </a:cubicBezTo>
                  <a:cubicBezTo>
                    <a:pt x="6991" y="9130"/>
                    <a:pt x="6901" y="9130"/>
                    <a:pt x="6901" y="9130"/>
                  </a:cubicBezTo>
                  <a:cubicBezTo>
                    <a:pt x="6991" y="9204"/>
                    <a:pt x="6991" y="9130"/>
                    <a:pt x="7080" y="9130"/>
                  </a:cubicBezTo>
                  <a:cubicBezTo>
                    <a:pt x="6991" y="9204"/>
                    <a:pt x="6991" y="9204"/>
                    <a:pt x="6991" y="9204"/>
                  </a:cubicBezTo>
                  <a:cubicBezTo>
                    <a:pt x="7080" y="9204"/>
                    <a:pt x="7080" y="9204"/>
                    <a:pt x="7080" y="9204"/>
                  </a:cubicBezTo>
                  <a:cubicBezTo>
                    <a:pt x="7080" y="9279"/>
                    <a:pt x="6991" y="9204"/>
                    <a:pt x="6991" y="9204"/>
                  </a:cubicBezTo>
                  <a:cubicBezTo>
                    <a:pt x="6901" y="9204"/>
                    <a:pt x="6901" y="9279"/>
                    <a:pt x="6901" y="9279"/>
                  </a:cubicBezTo>
                  <a:cubicBezTo>
                    <a:pt x="6812" y="9279"/>
                    <a:pt x="6632" y="9427"/>
                    <a:pt x="6722" y="9427"/>
                  </a:cubicBezTo>
                  <a:cubicBezTo>
                    <a:pt x="6722" y="9427"/>
                    <a:pt x="6901" y="9353"/>
                    <a:pt x="6991" y="9353"/>
                  </a:cubicBezTo>
                  <a:cubicBezTo>
                    <a:pt x="6991" y="9279"/>
                    <a:pt x="6991" y="9353"/>
                    <a:pt x="7080" y="9279"/>
                  </a:cubicBezTo>
                  <a:cubicBezTo>
                    <a:pt x="7080" y="9279"/>
                    <a:pt x="7170" y="9204"/>
                    <a:pt x="7170" y="9279"/>
                  </a:cubicBezTo>
                  <a:cubicBezTo>
                    <a:pt x="7080" y="9279"/>
                    <a:pt x="7170" y="9353"/>
                    <a:pt x="7260" y="9353"/>
                  </a:cubicBezTo>
                  <a:cubicBezTo>
                    <a:pt x="7260" y="9279"/>
                    <a:pt x="7260" y="9279"/>
                    <a:pt x="7260" y="9204"/>
                  </a:cubicBezTo>
                  <a:cubicBezTo>
                    <a:pt x="7349" y="9279"/>
                    <a:pt x="7349" y="9279"/>
                    <a:pt x="7349" y="9279"/>
                  </a:cubicBezTo>
                  <a:cubicBezTo>
                    <a:pt x="7439" y="9279"/>
                    <a:pt x="7439" y="9279"/>
                    <a:pt x="7439" y="9279"/>
                  </a:cubicBezTo>
                  <a:cubicBezTo>
                    <a:pt x="7529" y="9204"/>
                    <a:pt x="7529" y="9204"/>
                    <a:pt x="7618" y="9130"/>
                  </a:cubicBezTo>
                  <a:cubicBezTo>
                    <a:pt x="7618" y="9204"/>
                    <a:pt x="7529" y="9279"/>
                    <a:pt x="7529" y="9279"/>
                  </a:cubicBezTo>
                  <a:cubicBezTo>
                    <a:pt x="7529" y="9279"/>
                    <a:pt x="7529" y="9353"/>
                    <a:pt x="7529" y="9353"/>
                  </a:cubicBezTo>
                  <a:cubicBezTo>
                    <a:pt x="7439" y="9353"/>
                    <a:pt x="7439" y="9353"/>
                    <a:pt x="7349" y="9353"/>
                  </a:cubicBezTo>
                  <a:cubicBezTo>
                    <a:pt x="7349" y="9353"/>
                    <a:pt x="7349" y="9427"/>
                    <a:pt x="7260" y="9427"/>
                  </a:cubicBezTo>
                  <a:cubicBezTo>
                    <a:pt x="7349" y="9353"/>
                    <a:pt x="7349" y="9353"/>
                    <a:pt x="7349" y="9353"/>
                  </a:cubicBezTo>
                  <a:cubicBezTo>
                    <a:pt x="7260" y="9279"/>
                    <a:pt x="7170" y="9353"/>
                    <a:pt x="7170" y="9427"/>
                  </a:cubicBezTo>
                  <a:cubicBezTo>
                    <a:pt x="7260" y="9427"/>
                    <a:pt x="7349" y="9427"/>
                    <a:pt x="7349" y="9427"/>
                  </a:cubicBezTo>
                  <a:cubicBezTo>
                    <a:pt x="7439" y="9501"/>
                    <a:pt x="7260" y="9501"/>
                    <a:pt x="7349" y="9501"/>
                  </a:cubicBezTo>
                  <a:cubicBezTo>
                    <a:pt x="7260" y="9501"/>
                    <a:pt x="7260" y="9501"/>
                    <a:pt x="7260" y="9501"/>
                  </a:cubicBezTo>
                  <a:cubicBezTo>
                    <a:pt x="7260" y="9501"/>
                    <a:pt x="7170" y="9501"/>
                    <a:pt x="7170" y="9501"/>
                  </a:cubicBezTo>
                  <a:cubicBezTo>
                    <a:pt x="7170" y="9501"/>
                    <a:pt x="7170" y="9575"/>
                    <a:pt x="7170" y="9575"/>
                  </a:cubicBezTo>
                  <a:cubicBezTo>
                    <a:pt x="7080" y="9575"/>
                    <a:pt x="7170" y="9427"/>
                    <a:pt x="7170" y="9427"/>
                  </a:cubicBezTo>
                  <a:cubicBezTo>
                    <a:pt x="7170" y="9427"/>
                    <a:pt x="7080" y="9427"/>
                    <a:pt x="7080" y="9427"/>
                  </a:cubicBezTo>
                  <a:cubicBezTo>
                    <a:pt x="7080" y="9427"/>
                    <a:pt x="7080" y="9427"/>
                    <a:pt x="7080" y="9427"/>
                  </a:cubicBezTo>
                  <a:cubicBezTo>
                    <a:pt x="7170" y="9427"/>
                    <a:pt x="7170" y="9353"/>
                    <a:pt x="7080" y="9353"/>
                  </a:cubicBezTo>
                  <a:cubicBezTo>
                    <a:pt x="6991" y="9353"/>
                    <a:pt x="6901" y="9427"/>
                    <a:pt x="6812" y="9427"/>
                  </a:cubicBezTo>
                  <a:cubicBezTo>
                    <a:pt x="6722" y="9501"/>
                    <a:pt x="6722" y="9501"/>
                    <a:pt x="6632" y="9501"/>
                  </a:cubicBezTo>
                  <a:cubicBezTo>
                    <a:pt x="6543" y="9501"/>
                    <a:pt x="6453" y="9575"/>
                    <a:pt x="6363" y="9650"/>
                  </a:cubicBezTo>
                  <a:cubicBezTo>
                    <a:pt x="6453" y="9650"/>
                    <a:pt x="6453" y="9650"/>
                    <a:pt x="6453" y="9650"/>
                  </a:cubicBezTo>
                  <a:cubicBezTo>
                    <a:pt x="6453" y="9650"/>
                    <a:pt x="6543" y="9650"/>
                    <a:pt x="6632" y="9650"/>
                  </a:cubicBezTo>
                  <a:cubicBezTo>
                    <a:pt x="6632" y="9650"/>
                    <a:pt x="6632" y="9575"/>
                    <a:pt x="6722" y="9575"/>
                  </a:cubicBezTo>
                  <a:cubicBezTo>
                    <a:pt x="6722" y="9650"/>
                    <a:pt x="6632" y="9650"/>
                    <a:pt x="6632" y="9650"/>
                  </a:cubicBezTo>
                  <a:cubicBezTo>
                    <a:pt x="6632" y="9650"/>
                    <a:pt x="6632" y="9650"/>
                    <a:pt x="6632" y="9724"/>
                  </a:cubicBezTo>
                  <a:cubicBezTo>
                    <a:pt x="6632" y="9724"/>
                    <a:pt x="6632" y="9724"/>
                    <a:pt x="6632" y="9798"/>
                  </a:cubicBezTo>
                  <a:cubicBezTo>
                    <a:pt x="6722" y="9798"/>
                    <a:pt x="6722" y="9798"/>
                    <a:pt x="6812" y="9872"/>
                  </a:cubicBezTo>
                  <a:cubicBezTo>
                    <a:pt x="6812" y="9872"/>
                    <a:pt x="6812" y="9947"/>
                    <a:pt x="6812" y="10021"/>
                  </a:cubicBezTo>
                  <a:cubicBezTo>
                    <a:pt x="6722" y="9947"/>
                    <a:pt x="6722" y="9872"/>
                    <a:pt x="6722" y="9872"/>
                  </a:cubicBezTo>
                  <a:cubicBezTo>
                    <a:pt x="6722" y="9872"/>
                    <a:pt x="6632" y="9872"/>
                    <a:pt x="6632" y="9872"/>
                  </a:cubicBezTo>
                  <a:cubicBezTo>
                    <a:pt x="6632" y="9872"/>
                    <a:pt x="6632" y="9798"/>
                    <a:pt x="6632" y="9798"/>
                  </a:cubicBezTo>
                  <a:cubicBezTo>
                    <a:pt x="6543" y="9798"/>
                    <a:pt x="6543" y="9798"/>
                    <a:pt x="6453" y="9798"/>
                  </a:cubicBezTo>
                  <a:cubicBezTo>
                    <a:pt x="6453" y="9798"/>
                    <a:pt x="6363" y="9947"/>
                    <a:pt x="6363" y="10021"/>
                  </a:cubicBezTo>
                  <a:cubicBezTo>
                    <a:pt x="6363" y="10095"/>
                    <a:pt x="6363" y="9947"/>
                    <a:pt x="6363" y="10021"/>
                  </a:cubicBezTo>
                  <a:cubicBezTo>
                    <a:pt x="6453" y="10021"/>
                    <a:pt x="6453" y="10095"/>
                    <a:pt x="6453" y="10095"/>
                  </a:cubicBezTo>
                  <a:cubicBezTo>
                    <a:pt x="6363" y="10021"/>
                    <a:pt x="6363" y="10095"/>
                    <a:pt x="6274" y="10169"/>
                  </a:cubicBezTo>
                  <a:cubicBezTo>
                    <a:pt x="6274" y="10169"/>
                    <a:pt x="6363" y="10169"/>
                    <a:pt x="6363" y="10244"/>
                  </a:cubicBezTo>
                  <a:cubicBezTo>
                    <a:pt x="6363" y="10244"/>
                    <a:pt x="6363" y="10318"/>
                    <a:pt x="6363" y="10318"/>
                  </a:cubicBezTo>
                  <a:cubicBezTo>
                    <a:pt x="6453" y="10318"/>
                    <a:pt x="6543" y="10318"/>
                    <a:pt x="6453" y="10318"/>
                  </a:cubicBezTo>
                  <a:cubicBezTo>
                    <a:pt x="6363" y="10318"/>
                    <a:pt x="6274" y="10318"/>
                    <a:pt x="6363" y="10244"/>
                  </a:cubicBezTo>
                  <a:cubicBezTo>
                    <a:pt x="6274" y="10244"/>
                    <a:pt x="6363" y="10244"/>
                    <a:pt x="6274" y="10169"/>
                  </a:cubicBezTo>
                  <a:cubicBezTo>
                    <a:pt x="6274" y="10169"/>
                    <a:pt x="6184" y="10244"/>
                    <a:pt x="6184" y="10244"/>
                  </a:cubicBezTo>
                  <a:cubicBezTo>
                    <a:pt x="6184" y="10244"/>
                    <a:pt x="6095" y="10466"/>
                    <a:pt x="6184" y="10392"/>
                  </a:cubicBezTo>
                  <a:cubicBezTo>
                    <a:pt x="6184" y="10466"/>
                    <a:pt x="6184" y="10540"/>
                    <a:pt x="6184" y="10540"/>
                  </a:cubicBezTo>
                  <a:cubicBezTo>
                    <a:pt x="6274" y="10540"/>
                    <a:pt x="6274" y="10466"/>
                    <a:pt x="6274" y="10466"/>
                  </a:cubicBezTo>
                  <a:cubicBezTo>
                    <a:pt x="6274" y="10466"/>
                    <a:pt x="6274" y="10466"/>
                    <a:pt x="6184" y="10540"/>
                  </a:cubicBezTo>
                  <a:cubicBezTo>
                    <a:pt x="6274" y="10540"/>
                    <a:pt x="6274" y="10540"/>
                    <a:pt x="6274" y="10540"/>
                  </a:cubicBezTo>
                  <a:cubicBezTo>
                    <a:pt x="6274" y="10540"/>
                    <a:pt x="6274" y="10466"/>
                    <a:pt x="6274" y="10392"/>
                  </a:cubicBezTo>
                  <a:cubicBezTo>
                    <a:pt x="6363" y="10466"/>
                    <a:pt x="6363" y="10466"/>
                    <a:pt x="6363" y="10540"/>
                  </a:cubicBezTo>
                  <a:cubicBezTo>
                    <a:pt x="6274" y="10540"/>
                    <a:pt x="6363" y="10615"/>
                    <a:pt x="6363" y="10615"/>
                  </a:cubicBezTo>
                  <a:cubicBezTo>
                    <a:pt x="6363" y="10615"/>
                    <a:pt x="6363" y="10615"/>
                    <a:pt x="6363" y="10615"/>
                  </a:cubicBezTo>
                  <a:cubicBezTo>
                    <a:pt x="6363" y="10615"/>
                    <a:pt x="6453" y="10615"/>
                    <a:pt x="6453" y="10615"/>
                  </a:cubicBezTo>
                  <a:cubicBezTo>
                    <a:pt x="6363" y="10689"/>
                    <a:pt x="6363" y="10689"/>
                    <a:pt x="6453" y="10763"/>
                  </a:cubicBezTo>
                  <a:cubicBezTo>
                    <a:pt x="6363" y="10763"/>
                    <a:pt x="6363" y="10689"/>
                    <a:pt x="6363" y="10689"/>
                  </a:cubicBezTo>
                  <a:cubicBezTo>
                    <a:pt x="6363" y="10689"/>
                    <a:pt x="6363" y="10689"/>
                    <a:pt x="6363" y="10689"/>
                  </a:cubicBezTo>
                  <a:cubicBezTo>
                    <a:pt x="6274" y="10689"/>
                    <a:pt x="6274" y="10615"/>
                    <a:pt x="6274" y="10689"/>
                  </a:cubicBezTo>
                  <a:cubicBezTo>
                    <a:pt x="6274" y="10689"/>
                    <a:pt x="6274" y="10763"/>
                    <a:pt x="6274" y="10763"/>
                  </a:cubicBezTo>
                  <a:cubicBezTo>
                    <a:pt x="6363" y="10837"/>
                    <a:pt x="6453" y="10763"/>
                    <a:pt x="6453" y="10837"/>
                  </a:cubicBezTo>
                  <a:cubicBezTo>
                    <a:pt x="6453" y="10912"/>
                    <a:pt x="6363" y="10837"/>
                    <a:pt x="6363" y="10837"/>
                  </a:cubicBezTo>
                  <a:cubicBezTo>
                    <a:pt x="6274" y="10837"/>
                    <a:pt x="6274" y="10837"/>
                    <a:pt x="6274" y="10763"/>
                  </a:cubicBezTo>
                  <a:cubicBezTo>
                    <a:pt x="6184" y="10837"/>
                    <a:pt x="6184" y="10837"/>
                    <a:pt x="6184" y="10837"/>
                  </a:cubicBezTo>
                  <a:cubicBezTo>
                    <a:pt x="6184" y="10837"/>
                    <a:pt x="6184" y="10837"/>
                    <a:pt x="6274" y="10837"/>
                  </a:cubicBezTo>
                  <a:cubicBezTo>
                    <a:pt x="6184" y="10912"/>
                    <a:pt x="6184" y="10837"/>
                    <a:pt x="6095" y="10912"/>
                  </a:cubicBezTo>
                  <a:cubicBezTo>
                    <a:pt x="6095" y="10912"/>
                    <a:pt x="6095" y="10986"/>
                    <a:pt x="6005" y="10986"/>
                  </a:cubicBezTo>
                  <a:cubicBezTo>
                    <a:pt x="6005" y="10986"/>
                    <a:pt x="6274" y="10912"/>
                    <a:pt x="6184" y="10986"/>
                  </a:cubicBezTo>
                  <a:cubicBezTo>
                    <a:pt x="6274" y="10912"/>
                    <a:pt x="6363" y="10912"/>
                    <a:pt x="6453" y="10986"/>
                  </a:cubicBezTo>
                  <a:cubicBezTo>
                    <a:pt x="6363" y="10986"/>
                    <a:pt x="6184" y="10986"/>
                    <a:pt x="6095" y="11060"/>
                  </a:cubicBezTo>
                  <a:cubicBezTo>
                    <a:pt x="6184" y="10986"/>
                    <a:pt x="6184" y="11060"/>
                    <a:pt x="6274" y="11060"/>
                  </a:cubicBezTo>
                  <a:cubicBezTo>
                    <a:pt x="6274" y="11134"/>
                    <a:pt x="6095" y="11134"/>
                    <a:pt x="6184" y="11134"/>
                  </a:cubicBezTo>
                  <a:cubicBezTo>
                    <a:pt x="6184" y="11208"/>
                    <a:pt x="6274" y="11134"/>
                    <a:pt x="6274" y="11134"/>
                  </a:cubicBezTo>
                  <a:cubicBezTo>
                    <a:pt x="6453" y="11060"/>
                    <a:pt x="6543" y="10912"/>
                    <a:pt x="6632" y="10837"/>
                  </a:cubicBezTo>
                  <a:cubicBezTo>
                    <a:pt x="6632" y="10912"/>
                    <a:pt x="6543" y="10986"/>
                    <a:pt x="6453" y="11060"/>
                  </a:cubicBezTo>
                  <a:cubicBezTo>
                    <a:pt x="6453" y="11060"/>
                    <a:pt x="6363" y="11134"/>
                    <a:pt x="6363" y="11134"/>
                  </a:cubicBezTo>
                  <a:cubicBezTo>
                    <a:pt x="6363" y="11134"/>
                    <a:pt x="6363" y="11134"/>
                    <a:pt x="6363" y="11208"/>
                  </a:cubicBezTo>
                  <a:cubicBezTo>
                    <a:pt x="6274" y="11208"/>
                    <a:pt x="6274" y="11208"/>
                    <a:pt x="6184" y="11283"/>
                  </a:cubicBezTo>
                  <a:cubicBezTo>
                    <a:pt x="6184" y="11283"/>
                    <a:pt x="6184" y="11208"/>
                    <a:pt x="6095" y="11283"/>
                  </a:cubicBezTo>
                  <a:cubicBezTo>
                    <a:pt x="6095" y="11283"/>
                    <a:pt x="6095" y="11283"/>
                    <a:pt x="6095" y="11283"/>
                  </a:cubicBezTo>
                  <a:cubicBezTo>
                    <a:pt x="6095" y="11283"/>
                    <a:pt x="6005" y="11283"/>
                    <a:pt x="6005" y="11283"/>
                  </a:cubicBezTo>
                  <a:cubicBezTo>
                    <a:pt x="6005" y="11357"/>
                    <a:pt x="6005" y="11357"/>
                    <a:pt x="6005" y="11357"/>
                  </a:cubicBezTo>
                  <a:cubicBezTo>
                    <a:pt x="6005" y="11431"/>
                    <a:pt x="6005" y="11357"/>
                    <a:pt x="6005" y="11357"/>
                  </a:cubicBezTo>
                  <a:cubicBezTo>
                    <a:pt x="6005" y="11357"/>
                    <a:pt x="6005" y="11357"/>
                    <a:pt x="5915" y="11283"/>
                  </a:cubicBezTo>
                  <a:cubicBezTo>
                    <a:pt x="5915" y="11283"/>
                    <a:pt x="5915" y="11357"/>
                    <a:pt x="5915" y="11283"/>
                  </a:cubicBezTo>
                  <a:cubicBezTo>
                    <a:pt x="5915" y="11283"/>
                    <a:pt x="5826" y="11357"/>
                    <a:pt x="5826" y="11357"/>
                  </a:cubicBezTo>
                  <a:cubicBezTo>
                    <a:pt x="5915" y="11208"/>
                    <a:pt x="5646" y="11357"/>
                    <a:pt x="5736" y="11431"/>
                  </a:cubicBezTo>
                  <a:cubicBezTo>
                    <a:pt x="5646" y="11431"/>
                    <a:pt x="5557" y="11505"/>
                    <a:pt x="5557" y="11431"/>
                  </a:cubicBezTo>
                  <a:cubicBezTo>
                    <a:pt x="5557" y="11431"/>
                    <a:pt x="5557" y="11431"/>
                    <a:pt x="5557" y="11505"/>
                  </a:cubicBezTo>
                  <a:cubicBezTo>
                    <a:pt x="5557" y="11431"/>
                    <a:pt x="5467" y="11431"/>
                    <a:pt x="5378" y="11505"/>
                  </a:cubicBezTo>
                  <a:cubicBezTo>
                    <a:pt x="5378" y="11580"/>
                    <a:pt x="5467" y="11505"/>
                    <a:pt x="5467" y="11505"/>
                  </a:cubicBezTo>
                  <a:cubicBezTo>
                    <a:pt x="5467" y="11580"/>
                    <a:pt x="5467" y="11505"/>
                    <a:pt x="5378" y="11505"/>
                  </a:cubicBezTo>
                  <a:cubicBezTo>
                    <a:pt x="5288" y="11505"/>
                    <a:pt x="5288" y="11580"/>
                    <a:pt x="5198" y="11654"/>
                  </a:cubicBezTo>
                  <a:cubicBezTo>
                    <a:pt x="5288" y="11580"/>
                    <a:pt x="5378" y="11580"/>
                    <a:pt x="5467" y="11580"/>
                  </a:cubicBezTo>
                  <a:cubicBezTo>
                    <a:pt x="5467" y="11580"/>
                    <a:pt x="5557" y="11505"/>
                    <a:pt x="5557" y="11505"/>
                  </a:cubicBezTo>
                  <a:cubicBezTo>
                    <a:pt x="5557" y="11580"/>
                    <a:pt x="5378" y="11580"/>
                    <a:pt x="5288" y="11654"/>
                  </a:cubicBezTo>
                  <a:cubicBezTo>
                    <a:pt x="5198" y="11654"/>
                    <a:pt x="5198" y="11654"/>
                    <a:pt x="5198" y="11654"/>
                  </a:cubicBezTo>
                  <a:cubicBezTo>
                    <a:pt x="5198" y="11654"/>
                    <a:pt x="5288" y="11728"/>
                    <a:pt x="5288" y="11728"/>
                  </a:cubicBezTo>
                  <a:cubicBezTo>
                    <a:pt x="5288" y="11728"/>
                    <a:pt x="5378" y="11728"/>
                    <a:pt x="5378" y="11654"/>
                  </a:cubicBezTo>
                  <a:cubicBezTo>
                    <a:pt x="5288" y="11728"/>
                    <a:pt x="5288" y="11802"/>
                    <a:pt x="5198" y="11802"/>
                  </a:cubicBezTo>
                  <a:cubicBezTo>
                    <a:pt x="5288" y="11877"/>
                    <a:pt x="5378" y="11728"/>
                    <a:pt x="5378" y="11728"/>
                  </a:cubicBezTo>
                  <a:cubicBezTo>
                    <a:pt x="5467" y="11654"/>
                    <a:pt x="5467" y="11654"/>
                    <a:pt x="5557" y="11654"/>
                  </a:cubicBezTo>
                  <a:cubicBezTo>
                    <a:pt x="5557" y="11654"/>
                    <a:pt x="5557" y="11580"/>
                    <a:pt x="5557" y="11580"/>
                  </a:cubicBezTo>
                  <a:cubicBezTo>
                    <a:pt x="5646" y="11505"/>
                    <a:pt x="5915" y="11357"/>
                    <a:pt x="6005" y="11505"/>
                  </a:cubicBezTo>
                  <a:cubicBezTo>
                    <a:pt x="5915" y="11431"/>
                    <a:pt x="5915" y="11431"/>
                    <a:pt x="5826" y="11505"/>
                  </a:cubicBezTo>
                  <a:cubicBezTo>
                    <a:pt x="5736" y="11505"/>
                    <a:pt x="5736" y="11580"/>
                    <a:pt x="5646" y="11580"/>
                  </a:cubicBezTo>
                  <a:cubicBezTo>
                    <a:pt x="5646" y="11580"/>
                    <a:pt x="5557" y="11654"/>
                    <a:pt x="5557" y="11654"/>
                  </a:cubicBezTo>
                  <a:cubicBezTo>
                    <a:pt x="5557" y="11654"/>
                    <a:pt x="5646" y="11654"/>
                    <a:pt x="5646" y="11654"/>
                  </a:cubicBezTo>
                  <a:cubicBezTo>
                    <a:pt x="5646" y="11654"/>
                    <a:pt x="5646" y="11654"/>
                    <a:pt x="5646" y="11654"/>
                  </a:cubicBezTo>
                  <a:cubicBezTo>
                    <a:pt x="5646" y="11654"/>
                    <a:pt x="5557" y="11654"/>
                    <a:pt x="5557" y="11654"/>
                  </a:cubicBezTo>
                  <a:cubicBezTo>
                    <a:pt x="5557" y="11654"/>
                    <a:pt x="5646" y="11654"/>
                    <a:pt x="5646" y="11728"/>
                  </a:cubicBezTo>
                  <a:cubicBezTo>
                    <a:pt x="5646" y="11728"/>
                    <a:pt x="5646" y="11728"/>
                    <a:pt x="5736" y="11728"/>
                  </a:cubicBezTo>
                  <a:cubicBezTo>
                    <a:pt x="5736" y="11728"/>
                    <a:pt x="5736" y="11728"/>
                    <a:pt x="5736" y="11728"/>
                  </a:cubicBezTo>
                  <a:cubicBezTo>
                    <a:pt x="5646" y="11728"/>
                    <a:pt x="5557" y="11728"/>
                    <a:pt x="5467" y="11728"/>
                  </a:cubicBezTo>
                  <a:cubicBezTo>
                    <a:pt x="5467" y="11802"/>
                    <a:pt x="5557" y="11802"/>
                    <a:pt x="5557" y="11802"/>
                  </a:cubicBezTo>
                  <a:cubicBezTo>
                    <a:pt x="5467" y="11802"/>
                    <a:pt x="5378" y="11802"/>
                    <a:pt x="5378" y="11877"/>
                  </a:cubicBezTo>
                  <a:cubicBezTo>
                    <a:pt x="5378" y="11877"/>
                    <a:pt x="5378" y="11951"/>
                    <a:pt x="5378" y="11951"/>
                  </a:cubicBezTo>
                  <a:cubicBezTo>
                    <a:pt x="5378" y="12025"/>
                    <a:pt x="5467" y="12173"/>
                    <a:pt x="5467" y="12025"/>
                  </a:cubicBezTo>
                  <a:cubicBezTo>
                    <a:pt x="5467" y="12025"/>
                    <a:pt x="5467" y="12025"/>
                    <a:pt x="5467" y="12025"/>
                  </a:cubicBezTo>
                  <a:cubicBezTo>
                    <a:pt x="5557" y="12025"/>
                    <a:pt x="5557" y="12025"/>
                    <a:pt x="5557" y="12025"/>
                  </a:cubicBezTo>
                  <a:cubicBezTo>
                    <a:pt x="5557" y="12025"/>
                    <a:pt x="5646" y="12025"/>
                    <a:pt x="5646" y="12025"/>
                  </a:cubicBezTo>
                  <a:cubicBezTo>
                    <a:pt x="5646" y="12099"/>
                    <a:pt x="5557" y="12173"/>
                    <a:pt x="5467" y="12099"/>
                  </a:cubicBezTo>
                  <a:cubicBezTo>
                    <a:pt x="5467" y="12099"/>
                    <a:pt x="5467" y="12099"/>
                    <a:pt x="5467" y="12099"/>
                  </a:cubicBezTo>
                  <a:cubicBezTo>
                    <a:pt x="5467" y="12099"/>
                    <a:pt x="5467" y="12099"/>
                    <a:pt x="5467" y="12099"/>
                  </a:cubicBezTo>
                  <a:cubicBezTo>
                    <a:pt x="5467" y="12099"/>
                    <a:pt x="5467" y="12173"/>
                    <a:pt x="5467" y="12173"/>
                  </a:cubicBezTo>
                  <a:cubicBezTo>
                    <a:pt x="5378" y="12173"/>
                    <a:pt x="5378" y="12173"/>
                    <a:pt x="5378" y="12248"/>
                  </a:cubicBezTo>
                  <a:cubicBezTo>
                    <a:pt x="5467" y="12248"/>
                    <a:pt x="5467" y="12248"/>
                    <a:pt x="5557" y="12248"/>
                  </a:cubicBezTo>
                  <a:cubicBezTo>
                    <a:pt x="5467" y="12248"/>
                    <a:pt x="5378" y="12322"/>
                    <a:pt x="5378" y="12248"/>
                  </a:cubicBezTo>
                  <a:cubicBezTo>
                    <a:pt x="5378" y="12322"/>
                    <a:pt x="5288" y="12322"/>
                    <a:pt x="5288" y="12322"/>
                  </a:cubicBezTo>
                  <a:cubicBezTo>
                    <a:pt x="5288" y="12322"/>
                    <a:pt x="5288" y="12322"/>
                    <a:pt x="5378" y="12322"/>
                  </a:cubicBezTo>
                  <a:cubicBezTo>
                    <a:pt x="5288" y="12396"/>
                    <a:pt x="5198" y="12470"/>
                    <a:pt x="5198" y="12470"/>
                  </a:cubicBezTo>
                  <a:cubicBezTo>
                    <a:pt x="5198" y="12396"/>
                    <a:pt x="5288" y="12322"/>
                    <a:pt x="5288" y="12248"/>
                  </a:cubicBezTo>
                  <a:cubicBezTo>
                    <a:pt x="5198" y="12248"/>
                    <a:pt x="5198" y="12248"/>
                    <a:pt x="5198" y="12248"/>
                  </a:cubicBezTo>
                  <a:cubicBezTo>
                    <a:pt x="5198" y="12248"/>
                    <a:pt x="5198" y="12322"/>
                    <a:pt x="5198" y="12248"/>
                  </a:cubicBezTo>
                  <a:cubicBezTo>
                    <a:pt x="5109" y="12248"/>
                    <a:pt x="5198" y="12248"/>
                    <a:pt x="5198" y="12248"/>
                  </a:cubicBezTo>
                  <a:cubicBezTo>
                    <a:pt x="5109" y="12173"/>
                    <a:pt x="5109" y="12173"/>
                    <a:pt x="5109" y="12173"/>
                  </a:cubicBezTo>
                  <a:cubicBezTo>
                    <a:pt x="5109" y="12173"/>
                    <a:pt x="5109" y="12099"/>
                    <a:pt x="5109" y="12099"/>
                  </a:cubicBezTo>
                  <a:cubicBezTo>
                    <a:pt x="5019" y="12025"/>
                    <a:pt x="5019" y="12025"/>
                    <a:pt x="4929" y="12025"/>
                  </a:cubicBezTo>
                  <a:cubicBezTo>
                    <a:pt x="4929" y="12099"/>
                    <a:pt x="4929" y="12173"/>
                    <a:pt x="5019" y="12173"/>
                  </a:cubicBezTo>
                  <a:cubicBezTo>
                    <a:pt x="4929" y="12173"/>
                    <a:pt x="4929" y="12173"/>
                    <a:pt x="5019" y="12248"/>
                  </a:cubicBezTo>
                  <a:cubicBezTo>
                    <a:pt x="4929" y="12173"/>
                    <a:pt x="4929" y="12173"/>
                    <a:pt x="4929" y="12248"/>
                  </a:cubicBezTo>
                  <a:cubicBezTo>
                    <a:pt x="4929" y="12173"/>
                    <a:pt x="4929" y="12173"/>
                    <a:pt x="4840" y="12173"/>
                  </a:cubicBezTo>
                  <a:cubicBezTo>
                    <a:pt x="4840" y="12173"/>
                    <a:pt x="4840" y="12248"/>
                    <a:pt x="4840" y="12248"/>
                  </a:cubicBezTo>
                  <a:cubicBezTo>
                    <a:pt x="4840" y="12248"/>
                    <a:pt x="4840" y="12173"/>
                    <a:pt x="4840" y="12248"/>
                  </a:cubicBezTo>
                  <a:cubicBezTo>
                    <a:pt x="4750" y="12248"/>
                    <a:pt x="4750" y="12248"/>
                    <a:pt x="4750" y="12322"/>
                  </a:cubicBezTo>
                  <a:cubicBezTo>
                    <a:pt x="4750" y="12322"/>
                    <a:pt x="4840" y="12248"/>
                    <a:pt x="4840" y="12322"/>
                  </a:cubicBezTo>
                  <a:cubicBezTo>
                    <a:pt x="4840" y="12322"/>
                    <a:pt x="4840" y="12322"/>
                    <a:pt x="4840" y="12322"/>
                  </a:cubicBezTo>
                  <a:cubicBezTo>
                    <a:pt x="4840" y="12322"/>
                    <a:pt x="4929" y="12396"/>
                    <a:pt x="4840" y="12396"/>
                  </a:cubicBezTo>
                  <a:cubicBezTo>
                    <a:pt x="4840" y="12396"/>
                    <a:pt x="4840" y="12396"/>
                    <a:pt x="4840" y="12322"/>
                  </a:cubicBezTo>
                  <a:cubicBezTo>
                    <a:pt x="4750" y="12322"/>
                    <a:pt x="4750" y="12322"/>
                    <a:pt x="4661" y="12248"/>
                  </a:cubicBezTo>
                  <a:cubicBezTo>
                    <a:pt x="4661" y="12322"/>
                    <a:pt x="4661" y="12322"/>
                    <a:pt x="4661" y="12322"/>
                  </a:cubicBezTo>
                  <a:cubicBezTo>
                    <a:pt x="4661" y="12322"/>
                    <a:pt x="4571" y="12248"/>
                    <a:pt x="4571" y="12322"/>
                  </a:cubicBezTo>
                  <a:cubicBezTo>
                    <a:pt x="4661" y="12322"/>
                    <a:pt x="4661" y="12396"/>
                    <a:pt x="4750" y="12396"/>
                  </a:cubicBezTo>
                  <a:cubicBezTo>
                    <a:pt x="4661" y="12470"/>
                    <a:pt x="4661" y="12396"/>
                    <a:pt x="4571" y="12396"/>
                  </a:cubicBezTo>
                  <a:cubicBezTo>
                    <a:pt x="4661" y="12396"/>
                    <a:pt x="4661" y="12470"/>
                    <a:pt x="4661" y="12470"/>
                  </a:cubicBezTo>
                  <a:cubicBezTo>
                    <a:pt x="4661" y="12470"/>
                    <a:pt x="4571" y="12396"/>
                    <a:pt x="4571" y="12396"/>
                  </a:cubicBezTo>
                  <a:cubicBezTo>
                    <a:pt x="4571" y="12396"/>
                    <a:pt x="4571" y="12396"/>
                    <a:pt x="4571" y="12396"/>
                  </a:cubicBezTo>
                  <a:cubicBezTo>
                    <a:pt x="4571" y="12396"/>
                    <a:pt x="4571" y="12396"/>
                    <a:pt x="4571" y="12396"/>
                  </a:cubicBezTo>
                  <a:cubicBezTo>
                    <a:pt x="4571" y="12470"/>
                    <a:pt x="4571" y="12545"/>
                    <a:pt x="4571" y="12545"/>
                  </a:cubicBezTo>
                  <a:cubicBezTo>
                    <a:pt x="4571" y="12545"/>
                    <a:pt x="4571" y="12545"/>
                    <a:pt x="4571" y="12545"/>
                  </a:cubicBezTo>
                  <a:cubicBezTo>
                    <a:pt x="4571" y="12545"/>
                    <a:pt x="4481" y="12545"/>
                    <a:pt x="4481" y="12545"/>
                  </a:cubicBezTo>
                  <a:cubicBezTo>
                    <a:pt x="4481" y="12545"/>
                    <a:pt x="4481" y="12545"/>
                    <a:pt x="4481" y="12545"/>
                  </a:cubicBezTo>
                  <a:cubicBezTo>
                    <a:pt x="4481" y="12619"/>
                    <a:pt x="4392" y="12545"/>
                    <a:pt x="4392" y="12619"/>
                  </a:cubicBezTo>
                  <a:cubicBezTo>
                    <a:pt x="4481" y="12619"/>
                    <a:pt x="4481" y="12619"/>
                    <a:pt x="4481" y="12693"/>
                  </a:cubicBezTo>
                  <a:cubicBezTo>
                    <a:pt x="4481" y="12693"/>
                    <a:pt x="4392" y="12619"/>
                    <a:pt x="4392" y="12693"/>
                  </a:cubicBezTo>
                  <a:cubicBezTo>
                    <a:pt x="4392" y="12693"/>
                    <a:pt x="4392" y="12693"/>
                    <a:pt x="4302" y="12693"/>
                  </a:cubicBezTo>
                  <a:cubicBezTo>
                    <a:pt x="4302" y="12693"/>
                    <a:pt x="4302" y="12693"/>
                    <a:pt x="4392" y="12767"/>
                  </a:cubicBezTo>
                  <a:cubicBezTo>
                    <a:pt x="4302" y="12767"/>
                    <a:pt x="4302" y="12767"/>
                    <a:pt x="4302" y="12767"/>
                  </a:cubicBezTo>
                  <a:cubicBezTo>
                    <a:pt x="4302" y="12767"/>
                    <a:pt x="4302" y="12767"/>
                    <a:pt x="4302" y="12767"/>
                  </a:cubicBezTo>
                  <a:cubicBezTo>
                    <a:pt x="4302" y="12767"/>
                    <a:pt x="4302" y="12767"/>
                    <a:pt x="4302" y="12767"/>
                  </a:cubicBezTo>
                  <a:cubicBezTo>
                    <a:pt x="4302" y="12767"/>
                    <a:pt x="4302" y="12767"/>
                    <a:pt x="4392" y="12767"/>
                  </a:cubicBezTo>
                  <a:cubicBezTo>
                    <a:pt x="4392" y="12841"/>
                    <a:pt x="4302" y="12841"/>
                    <a:pt x="4302" y="12841"/>
                  </a:cubicBezTo>
                  <a:cubicBezTo>
                    <a:pt x="4212" y="12841"/>
                    <a:pt x="4302" y="12841"/>
                    <a:pt x="4212" y="12841"/>
                  </a:cubicBezTo>
                  <a:cubicBezTo>
                    <a:pt x="4212" y="12841"/>
                    <a:pt x="4212" y="12767"/>
                    <a:pt x="4212" y="12841"/>
                  </a:cubicBezTo>
                  <a:cubicBezTo>
                    <a:pt x="4212" y="12841"/>
                    <a:pt x="4212" y="12916"/>
                    <a:pt x="4212" y="12916"/>
                  </a:cubicBezTo>
                  <a:cubicBezTo>
                    <a:pt x="4212" y="12916"/>
                    <a:pt x="4123" y="12990"/>
                    <a:pt x="4123" y="13064"/>
                  </a:cubicBezTo>
                  <a:cubicBezTo>
                    <a:pt x="4212" y="13064"/>
                    <a:pt x="4212" y="12990"/>
                    <a:pt x="4212" y="12990"/>
                  </a:cubicBezTo>
                  <a:cubicBezTo>
                    <a:pt x="4212" y="13064"/>
                    <a:pt x="4302" y="12990"/>
                    <a:pt x="4302" y="12990"/>
                  </a:cubicBezTo>
                  <a:cubicBezTo>
                    <a:pt x="4212" y="13064"/>
                    <a:pt x="4123" y="13064"/>
                    <a:pt x="4123" y="13138"/>
                  </a:cubicBezTo>
                  <a:cubicBezTo>
                    <a:pt x="4212" y="13064"/>
                    <a:pt x="4302" y="12990"/>
                    <a:pt x="4392" y="13064"/>
                  </a:cubicBezTo>
                  <a:cubicBezTo>
                    <a:pt x="4212" y="13064"/>
                    <a:pt x="4212" y="13138"/>
                    <a:pt x="4123" y="13138"/>
                  </a:cubicBezTo>
                  <a:cubicBezTo>
                    <a:pt x="4123" y="13138"/>
                    <a:pt x="4033" y="13138"/>
                    <a:pt x="4033" y="13138"/>
                  </a:cubicBezTo>
                  <a:cubicBezTo>
                    <a:pt x="4033" y="13213"/>
                    <a:pt x="4033" y="13213"/>
                    <a:pt x="4123" y="13213"/>
                  </a:cubicBezTo>
                  <a:cubicBezTo>
                    <a:pt x="4123" y="13213"/>
                    <a:pt x="4123" y="13213"/>
                    <a:pt x="4123" y="13213"/>
                  </a:cubicBezTo>
                  <a:cubicBezTo>
                    <a:pt x="4033" y="13213"/>
                    <a:pt x="3854" y="13287"/>
                    <a:pt x="3764" y="13361"/>
                  </a:cubicBezTo>
                  <a:cubicBezTo>
                    <a:pt x="3854" y="13361"/>
                    <a:pt x="3944" y="13361"/>
                    <a:pt x="4033" y="13361"/>
                  </a:cubicBezTo>
                  <a:cubicBezTo>
                    <a:pt x="4033" y="13361"/>
                    <a:pt x="4033" y="13361"/>
                    <a:pt x="4033" y="13361"/>
                  </a:cubicBezTo>
                  <a:cubicBezTo>
                    <a:pt x="3944" y="13361"/>
                    <a:pt x="3854" y="13361"/>
                    <a:pt x="3854" y="13435"/>
                  </a:cubicBezTo>
                  <a:cubicBezTo>
                    <a:pt x="3764" y="13435"/>
                    <a:pt x="3854" y="13510"/>
                    <a:pt x="3764" y="13510"/>
                  </a:cubicBezTo>
                  <a:cubicBezTo>
                    <a:pt x="3854" y="13435"/>
                    <a:pt x="3944" y="13435"/>
                    <a:pt x="3944" y="13435"/>
                  </a:cubicBezTo>
                  <a:cubicBezTo>
                    <a:pt x="4033" y="13435"/>
                    <a:pt x="4123" y="13361"/>
                    <a:pt x="4212" y="13287"/>
                  </a:cubicBezTo>
                  <a:cubicBezTo>
                    <a:pt x="4212" y="13361"/>
                    <a:pt x="4212" y="13361"/>
                    <a:pt x="4212" y="13361"/>
                  </a:cubicBezTo>
                  <a:cubicBezTo>
                    <a:pt x="4212" y="13361"/>
                    <a:pt x="4212" y="13361"/>
                    <a:pt x="4302" y="13361"/>
                  </a:cubicBezTo>
                  <a:cubicBezTo>
                    <a:pt x="4212" y="13361"/>
                    <a:pt x="4212" y="13361"/>
                    <a:pt x="4212" y="13435"/>
                  </a:cubicBezTo>
                  <a:cubicBezTo>
                    <a:pt x="4123" y="13435"/>
                    <a:pt x="4033" y="13435"/>
                    <a:pt x="4033" y="13435"/>
                  </a:cubicBezTo>
                  <a:cubicBezTo>
                    <a:pt x="4033" y="13510"/>
                    <a:pt x="4033" y="13510"/>
                    <a:pt x="4033" y="13510"/>
                  </a:cubicBezTo>
                  <a:cubicBezTo>
                    <a:pt x="4033" y="13510"/>
                    <a:pt x="4033" y="13584"/>
                    <a:pt x="4033" y="13584"/>
                  </a:cubicBezTo>
                  <a:cubicBezTo>
                    <a:pt x="4033" y="13584"/>
                    <a:pt x="4123" y="13584"/>
                    <a:pt x="4123" y="13584"/>
                  </a:cubicBezTo>
                  <a:cubicBezTo>
                    <a:pt x="4123" y="13658"/>
                    <a:pt x="4123" y="13658"/>
                    <a:pt x="4123" y="13658"/>
                  </a:cubicBezTo>
                  <a:cubicBezTo>
                    <a:pt x="4123" y="13732"/>
                    <a:pt x="4212" y="13806"/>
                    <a:pt x="4212" y="13732"/>
                  </a:cubicBezTo>
                  <a:cubicBezTo>
                    <a:pt x="4302" y="13732"/>
                    <a:pt x="4302" y="13658"/>
                    <a:pt x="4392" y="13658"/>
                  </a:cubicBezTo>
                  <a:cubicBezTo>
                    <a:pt x="4392" y="13658"/>
                    <a:pt x="4392" y="13658"/>
                    <a:pt x="4481" y="13658"/>
                  </a:cubicBezTo>
                  <a:cubicBezTo>
                    <a:pt x="4481" y="13658"/>
                    <a:pt x="4661" y="13584"/>
                    <a:pt x="4661" y="13510"/>
                  </a:cubicBezTo>
                  <a:cubicBezTo>
                    <a:pt x="4750" y="13510"/>
                    <a:pt x="4750" y="13510"/>
                    <a:pt x="4750" y="13435"/>
                  </a:cubicBezTo>
                  <a:cubicBezTo>
                    <a:pt x="4750" y="13435"/>
                    <a:pt x="4750" y="13435"/>
                    <a:pt x="4840" y="13435"/>
                  </a:cubicBezTo>
                  <a:cubicBezTo>
                    <a:pt x="4840" y="13435"/>
                    <a:pt x="4840" y="13435"/>
                    <a:pt x="4840" y="13435"/>
                  </a:cubicBezTo>
                  <a:cubicBezTo>
                    <a:pt x="4929" y="13361"/>
                    <a:pt x="4929" y="13435"/>
                    <a:pt x="5019" y="13361"/>
                  </a:cubicBezTo>
                  <a:cubicBezTo>
                    <a:pt x="5019" y="13361"/>
                    <a:pt x="5019" y="13287"/>
                    <a:pt x="5019" y="13287"/>
                  </a:cubicBezTo>
                  <a:cubicBezTo>
                    <a:pt x="5019" y="13213"/>
                    <a:pt x="5109" y="13213"/>
                    <a:pt x="5019" y="13213"/>
                  </a:cubicBezTo>
                  <a:cubicBezTo>
                    <a:pt x="5019" y="13138"/>
                    <a:pt x="4929" y="13138"/>
                    <a:pt x="4929" y="13138"/>
                  </a:cubicBezTo>
                  <a:cubicBezTo>
                    <a:pt x="4840" y="13213"/>
                    <a:pt x="4750" y="13287"/>
                    <a:pt x="4661" y="13287"/>
                  </a:cubicBezTo>
                  <a:cubicBezTo>
                    <a:pt x="4750" y="13213"/>
                    <a:pt x="4929" y="13138"/>
                    <a:pt x="5019" y="13064"/>
                  </a:cubicBezTo>
                  <a:cubicBezTo>
                    <a:pt x="5109" y="12990"/>
                    <a:pt x="5109" y="12990"/>
                    <a:pt x="5198" y="12916"/>
                  </a:cubicBezTo>
                  <a:cubicBezTo>
                    <a:pt x="5198" y="12841"/>
                    <a:pt x="5198" y="12841"/>
                    <a:pt x="5288" y="12767"/>
                  </a:cubicBezTo>
                  <a:cubicBezTo>
                    <a:pt x="5288" y="12841"/>
                    <a:pt x="5198" y="12841"/>
                    <a:pt x="5198" y="12916"/>
                  </a:cubicBezTo>
                  <a:cubicBezTo>
                    <a:pt x="5288" y="12916"/>
                    <a:pt x="5378" y="12916"/>
                    <a:pt x="5467" y="12916"/>
                  </a:cubicBezTo>
                  <a:cubicBezTo>
                    <a:pt x="5378" y="12990"/>
                    <a:pt x="5288" y="12990"/>
                    <a:pt x="5198" y="13064"/>
                  </a:cubicBezTo>
                  <a:cubicBezTo>
                    <a:pt x="5198" y="13064"/>
                    <a:pt x="5109" y="13138"/>
                    <a:pt x="5109" y="13138"/>
                  </a:cubicBezTo>
                  <a:cubicBezTo>
                    <a:pt x="5019" y="13287"/>
                    <a:pt x="5198" y="13213"/>
                    <a:pt x="5198" y="13213"/>
                  </a:cubicBezTo>
                  <a:cubicBezTo>
                    <a:pt x="5288" y="13213"/>
                    <a:pt x="5378" y="13213"/>
                    <a:pt x="5378" y="13287"/>
                  </a:cubicBezTo>
                  <a:cubicBezTo>
                    <a:pt x="5467" y="13287"/>
                    <a:pt x="5288" y="13287"/>
                    <a:pt x="5288" y="13361"/>
                  </a:cubicBezTo>
                  <a:cubicBezTo>
                    <a:pt x="5198" y="13361"/>
                    <a:pt x="5198" y="13361"/>
                    <a:pt x="5198" y="13435"/>
                  </a:cubicBezTo>
                  <a:cubicBezTo>
                    <a:pt x="5109" y="13435"/>
                    <a:pt x="5109" y="13435"/>
                    <a:pt x="5109" y="13435"/>
                  </a:cubicBezTo>
                  <a:cubicBezTo>
                    <a:pt x="5019" y="13435"/>
                    <a:pt x="4929" y="13510"/>
                    <a:pt x="4840" y="13510"/>
                  </a:cubicBezTo>
                  <a:cubicBezTo>
                    <a:pt x="4840" y="13584"/>
                    <a:pt x="4750" y="13658"/>
                    <a:pt x="4750" y="13658"/>
                  </a:cubicBezTo>
                  <a:cubicBezTo>
                    <a:pt x="4840" y="13658"/>
                    <a:pt x="4840" y="13584"/>
                    <a:pt x="4929" y="13584"/>
                  </a:cubicBezTo>
                  <a:cubicBezTo>
                    <a:pt x="4929" y="13658"/>
                    <a:pt x="4840" y="13658"/>
                    <a:pt x="4929" y="13658"/>
                  </a:cubicBezTo>
                  <a:cubicBezTo>
                    <a:pt x="4929" y="13658"/>
                    <a:pt x="4929" y="13658"/>
                    <a:pt x="4929" y="13658"/>
                  </a:cubicBezTo>
                  <a:cubicBezTo>
                    <a:pt x="4929" y="13658"/>
                    <a:pt x="4840" y="13658"/>
                    <a:pt x="4840" y="13732"/>
                  </a:cubicBezTo>
                  <a:cubicBezTo>
                    <a:pt x="4840" y="13806"/>
                    <a:pt x="4929" y="13806"/>
                    <a:pt x="4929" y="13806"/>
                  </a:cubicBezTo>
                  <a:cubicBezTo>
                    <a:pt x="4929" y="13881"/>
                    <a:pt x="4840" y="13806"/>
                    <a:pt x="4840" y="13881"/>
                  </a:cubicBezTo>
                  <a:cubicBezTo>
                    <a:pt x="4840" y="13881"/>
                    <a:pt x="4750" y="13806"/>
                    <a:pt x="4750" y="13806"/>
                  </a:cubicBezTo>
                  <a:cubicBezTo>
                    <a:pt x="4750" y="13806"/>
                    <a:pt x="4661" y="13881"/>
                    <a:pt x="4661" y="13881"/>
                  </a:cubicBezTo>
                  <a:cubicBezTo>
                    <a:pt x="4661" y="13881"/>
                    <a:pt x="4661" y="13806"/>
                    <a:pt x="4571" y="13806"/>
                  </a:cubicBezTo>
                  <a:cubicBezTo>
                    <a:pt x="4571" y="13806"/>
                    <a:pt x="4481" y="13881"/>
                    <a:pt x="4481" y="13806"/>
                  </a:cubicBezTo>
                  <a:cubicBezTo>
                    <a:pt x="4481" y="13806"/>
                    <a:pt x="4481" y="13806"/>
                    <a:pt x="4392" y="13806"/>
                  </a:cubicBezTo>
                  <a:cubicBezTo>
                    <a:pt x="4302" y="13806"/>
                    <a:pt x="4123" y="13881"/>
                    <a:pt x="4302" y="13955"/>
                  </a:cubicBezTo>
                  <a:cubicBezTo>
                    <a:pt x="4302" y="14029"/>
                    <a:pt x="4481" y="13955"/>
                    <a:pt x="4392" y="14103"/>
                  </a:cubicBezTo>
                  <a:cubicBezTo>
                    <a:pt x="4392" y="13955"/>
                    <a:pt x="4392" y="14029"/>
                    <a:pt x="4212" y="14029"/>
                  </a:cubicBezTo>
                  <a:cubicBezTo>
                    <a:pt x="4212" y="13955"/>
                    <a:pt x="4212" y="13955"/>
                    <a:pt x="4123" y="13955"/>
                  </a:cubicBezTo>
                  <a:cubicBezTo>
                    <a:pt x="4123" y="13955"/>
                    <a:pt x="4123" y="14029"/>
                    <a:pt x="4033" y="14029"/>
                  </a:cubicBezTo>
                  <a:cubicBezTo>
                    <a:pt x="4123" y="13955"/>
                    <a:pt x="4123" y="13955"/>
                    <a:pt x="4123" y="13881"/>
                  </a:cubicBezTo>
                  <a:cubicBezTo>
                    <a:pt x="4123" y="13806"/>
                    <a:pt x="4033" y="13732"/>
                    <a:pt x="4033" y="13732"/>
                  </a:cubicBezTo>
                  <a:cubicBezTo>
                    <a:pt x="4033" y="13658"/>
                    <a:pt x="3944" y="13584"/>
                    <a:pt x="3944" y="13510"/>
                  </a:cubicBezTo>
                  <a:cubicBezTo>
                    <a:pt x="3944" y="13510"/>
                    <a:pt x="3764" y="13584"/>
                    <a:pt x="3764" y="13584"/>
                  </a:cubicBezTo>
                  <a:cubicBezTo>
                    <a:pt x="3854" y="13584"/>
                    <a:pt x="3854" y="13658"/>
                    <a:pt x="3854" y="13658"/>
                  </a:cubicBezTo>
                  <a:cubicBezTo>
                    <a:pt x="3764" y="13584"/>
                    <a:pt x="3764" y="13658"/>
                    <a:pt x="3675" y="13732"/>
                  </a:cubicBezTo>
                  <a:cubicBezTo>
                    <a:pt x="3675" y="13732"/>
                    <a:pt x="3675" y="13658"/>
                    <a:pt x="3675" y="13658"/>
                  </a:cubicBezTo>
                  <a:cubicBezTo>
                    <a:pt x="3585" y="13658"/>
                    <a:pt x="3585" y="13732"/>
                    <a:pt x="3585" y="13732"/>
                  </a:cubicBezTo>
                  <a:cubicBezTo>
                    <a:pt x="3585" y="13732"/>
                    <a:pt x="3585" y="13732"/>
                    <a:pt x="3585" y="13732"/>
                  </a:cubicBezTo>
                  <a:cubicBezTo>
                    <a:pt x="3406" y="13732"/>
                    <a:pt x="3495" y="13806"/>
                    <a:pt x="3585" y="13806"/>
                  </a:cubicBezTo>
                  <a:cubicBezTo>
                    <a:pt x="3585" y="13806"/>
                    <a:pt x="3585" y="13806"/>
                    <a:pt x="3585" y="13732"/>
                  </a:cubicBezTo>
                  <a:cubicBezTo>
                    <a:pt x="3585" y="13806"/>
                    <a:pt x="3675" y="13806"/>
                    <a:pt x="3764" y="13806"/>
                  </a:cubicBezTo>
                  <a:cubicBezTo>
                    <a:pt x="3764" y="13881"/>
                    <a:pt x="3495" y="13806"/>
                    <a:pt x="3495" y="13881"/>
                  </a:cubicBezTo>
                  <a:cubicBezTo>
                    <a:pt x="3406" y="14029"/>
                    <a:pt x="3675" y="13881"/>
                    <a:pt x="3764" y="13881"/>
                  </a:cubicBezTo>
                  <a:cubicBezTo>
                    <a:pt x="3675" y="14029"/>
                    <a:pt x="3495" y="13955"/>
                    <a:pt x="3406" y="14103"/>
                  </a:cubicBezTo>
                  <a:cubicBezTo>
                    <a:pt x="3406" y="13955"/>
                    <a:pt x="3495" y="13955"/>
                    <a:pt x="3406" y="13881"/>
                  </a:cubicBezTo>
                  <a:cubicBezTo>
                    <a:pt x="3406" y="13881"/>
                    <a:pt x="3406" y="13806"/>
                    <a:pt x="3316" y="13806"/>
                  </a:cubicBezTo>
                  <a:cubicBezTo>
                    <a:pt x="3316" y="13806"/>
                    <a:pt x="3316" y="13881"/>
                    <a:pt x="3316" y="13881"/>
                  </a:cubicBezTo>
                  <a:cubicBezTo>
                    <a:pt x="3316" y="13881"/>
                    <a:pt x="3316" y="13881"/>
                    <a:pt x="3316" y="13881"/>
                  </a:cubicBezTo>
                  <a:cubicBezTo>
                    <a:pt x="3316" y="13881"/>
                    <a:pt x="3227" y="13881"/>
                    <a:pt x="3227" y="13881"/>
                  </a:cubicBezTo>
                  <a:cubicBezTo>
                    <a:pt x="3227" y="13881"/>
                    <a:pt x="3227" y="13881"/>
                    <a:pt x="3137" y="13881"/>
                  </a:cubicBezTo>
                  <a:cubicBezTo>
                    <a:pt x="3227" y="13881"/>
                    <a:pt x="3047" y="13881"/>
                    <a:pt x="3047" y="13881"/>
                  </a:cubicBezTo>
                  <a:cubicBezTo>
                    <a:pt x="3047" y="13881"/>
                    <a:pt x="3137" y="14029"/>
                    <a:pt x="3137" y="13955"/>
                  </a:cubicBezTo>
                  <a:cubicBezTo>
                    <a:pt x="3137" y="14029"/>
                    <a:pt x="2958" y="14029"/>
                    <a:pt x="2958" y="14103"/>
                  </a:cubicBezTo>
                  <a:cubicBezTo>
                    <a:pt x="2958" y="14103"/>
                    <a:pt x="2958" y="14178"/>
                    <a:pt x="3047" y="14178"/>
                  </a:cubicBezTo>
                  <a:cubicBezTo>
                    <a:pt x="3137" y="14252"/>
                    <a:pt x="3227" y="14178"/>
                    <a:pt x="3316" y="14178"/>
                  </a:cubicBezTo>
                  <a:cubicBezTo>
                    <a:pt x="3227" y="14178"/>
                    <a:pt x="3047" y="14178"/>
                    <a:pt x="3047" y="14252"/>
                  </a:cubicBezTo>
                  <a:cubicBezTo>
                    <a:pt x="2958" y="14326"/>
                    <a:pt x="3047" y="14326"/>
                    <a:pt x="3047" y="14326"/>
                  </a:cubicBezTo>
                  <a:cubicBezTo>
                    <a:pt x="2958" y="14326"/>
                    <a:pt x="2868" y="14326"/>
                    <a:pt x="2689" y="14252"/>
                  </a:cubicBezTo>
                  <a:cubicBezTo>
                    <a:pt x="2778" y="14326"/>
                    <a:pt x="2868" y="14400"/>
                    <a:pt x="2778" y="14400"/>
                  </a:cubicBezTo>
                  <a:cubicBezTo>
                    <a:pt x="2778" y="14400"/>
                    <a:pt x="2778" y="14326"/>
                    <a:pt x="2689" y="14326"/>
                  </a:cubicBezTo>
                  <a:cubicBezTo>
                    <a:pt x="2599" y="14326"/>
                    <a:pt x="2689" y="14400"/>
                    <a:pt x="2689" y="14400"/>
                  </a:cubicBezTo>
                  <a:cubicBezTo>
                    <a:pt x="2778" y="14474"/>
                    <a:pt x="2689" y="14474"/>
                    <a:pt x="2778" y="14474"/>
                  </a:cubicBezTo>
                  <a:cubicBezTo>
                    <a:pt x="2778" y="14474"/>
                    <a:pt x="2868" y="14474"/>
                    <a:pt x="2958" y="14474"/>
                  </a:cubicBezTo>
                  <a:cubicBezTo>
                    <a:pt x="2868" y="14474"/>
                    <a:pt x="2868" y="14474"/>
                    <a:pt x="2778" y="14549"/>
                  </a:cubicBezTo>
                  <a:cubicBezTo>
                    <a:pt x="2868" y="14623"/>
                    <a:pt x="2868" y="14474"/>
                    <a:pt x="3047" y="14474"/>
                  </a:cubicBezTo>
                  <a:cubicBezTo>
                    <a:pt x="2868" y="14549"/>
                    <a:pt x="3047" y="14549"/>
                    <a:pt x="3047" y="14549"/>
                  </a:cubicBezTo>
                  <a:cubicBezTo>
                    <a:pt x="3047" y="14623"/>
                    <a:pt x="2958" y="14549"/>
                    <a:pt x="2868" y="14549"/>
                  </a:cubicBezTo>
                  <a:cubicBezTo>
                    <a:pt x="2958" y="14697"/>
                    <a:pt x="3047" y="14697"/>
                    <a:pt x="3137" y="14771"/>
                  </a:cubicBezTo>
                  <a:cubicBezTo>
                    <a:pt x="3047" y="14771"/>
                    <a:pt x="2958" y="14697"/>
                    <a:pt x="2868" y="14697"/>
                  </a:cubicBezTo>
                  <a:cubicBezTo>
                    <a:pt x="2958" y="14697"/>
                    <a:pt x="2958" y="14697"/>
                    <a:pt x="2958" y="14771"/>
                  </a:cubicBezTo>
                  <a:cubicBezTo>
                    <a:pt x="2958" y="14697"/>
                    <a:pt x="2868" y="14623"/>
                    <a:pt x="2778" y="14697"/>
                  </a:cubicBezTo>
                  <a:cubicBezTo>
                    <a:pt x="2778" y="14697"/>
                    <a:pt x="2778" y="14623"/>
                    <a:pt x="2778" y="14623"/>
                  </a:cubicBezTo>
                  <a:cubicBezTo>
                    <a:pt x="2778" y="14549"/>
                    <a:pt x="2778" y="14549"/>
                    <a:pt x="2778" y="14549"/>
                  </a:cubicBezTo>
                  <a:cubicBezTo>
                    <a:pt x="2778" y="14474"/>
                    <a:pt x="2689" y="14474"/>
                    <a:pt x="2689" y="14474"/>
                  </a:cubicBezTo>
                  <a:cubicBezTo>
                    <a:pt x="2599" y="14474"/>
                    <a:pt x="2689" y="14400"/>
                    <a:pt x="2599" y="14400"/>
                  </a:cubicBezTo>
                  <a:cubicBezTo>
                    <a:pt x="2599" y="14326"/>
                    <a:pt x="2510" y="14326"/>
                    <a:pt x="2510" y="14400"/>
                  </a:cubicBezTo>
                  <a:cubicBezTo>
                    <a:pt x="2510" y="14474"/>
                    <a:pt x="2330" y="14549"/>
                    <a:pt x="2510" y="14474"/>
                  </a:cubicBezTo>
                  <a:cubicBezTo>
                    <a:pt x="2510" y="14474"/>
                    <a:pt x="2510" y="14474"/>
                    <a:pt x="2510" y="14474"/>
                  </a:cubicBezTo>
                  <a:cubicBezTo>
                    <a:pt x="2510" y="14474"/>
                    <a:pt x="2689" y="14623"/>
                    <a:pt x="2689" y="14623"/>
                  </a:cubicBezTo>
                  <a:cubicBezTo>
                    <a:pt x="2599" y="14697"/>
                    <a:pt x="2778" y="14771"/>
                    <a:pt x="2778" y="14846"/>
                  </a:cubicBezTo>
                  <a:cubicBezTo>
                    <a:pt x="2868" y="14846"/>
                    <a:pt x="3047" y="14920"/>
                    <a:pt x="2958" y="14994"/>
                  </a:cubicBezTo>
                  <a:cubicBezTo>
                    <a:pt x="2958" y="14994"/>
                    <a:pt x="2958" y="14994"/>
                    <a:pt x="2958" y="14920"/>
                  </a:cubicBezTo>
                  <a:cubicBezTo>
                    <a:pt x="2868" y="14920"/>
                    <a:pt x="2868" y="14846"/>
                    <a:pt x="2778" y="14846"/>
                  </a:cubicBezTo>
                  <a:cubicBezTo>
                    <a:pt x="2778" y="14846"/>
                    <a:pt x="2689" y="14846"/>
                    <a:pt x="2689" y="14846"/>
                  </a:cubicBezTo>
                  <a:cubicBezTo>
                    <a:pt x="2599" y="14771"/>
                    <a:pt x="2689" y="14771"/>
                    <a:pt x="2599" y="14697"/>
                  </a:cubicBezTo>
                  <a:cubicBezTo>
                    <a:pt x="2599" y="14623"/>
                    <a:pt x="2599" y="14549"/>
                    <a:pt x="2510" y="14549"/>
                  </a:cubicBezTo>
                  <a:cubicBezTo>
                    <a:pt x="2420" y="14549"/>
                    <a:pt x="2330" y="14697"/>
                    <a:pt x="2241" y="14623"/>
                  </a:cubicBezTo>
                  <a:cubicBezTo>
                    <a:pt x="2330" y="14623"/>
                    <a:pt x="2330" y="14474"/>
                    <a:pt x="2241" y="14549"/>
                  </a:cubicBezTo>
                  <a:cubicBezTo>
                    <a:pt x="2241" y="14549"/>
                    <a:pt x="2151" y="14623"/>
                    <a:pt x="2151" y="14623"/>
                  </a:cubicBezTo>
                  <a:cubicBezTo>
                    <a:pt x="2061" y="14623"/>
                    <a:pt x="2061" y="14623"/>
                    <a:pt x="2061" y="14623"/>
                  </a:cubicBezTo>
                  <a:cubicBezTo>
                    <a:pt x="1972" y="14549"/>
                    <a:pt x="1972" y="14474"/>
                    <a:pt x="1882" y="14474"/>
                  </a:cubicBezTo>
                  <a:cubicBezTo>
                    <a:pt x="1793" y="14549"/>
                    <a:pt x="1613" y="14623"/>
                    <a:pt x="1613" y="14623"/>
                  </a:cubicBezTo>
                  <a:cubicBezTo>
                    <a:pt x="1703" y="14623"/>
                    <a:pt x="1703" y="14697"/>
                    <a:pt x="1703" y="14771"/>
                  </a:cubicBezTo>
                  <a:cubicBezTo>
                    <a:pt x="1703" y="14771"/>
                    <a:pt x="1793" y="14771"/>
                    <a:pt x="1793" y="14771"/>
                  </a:cubicBezTo>
                  <a:cubicBezTo>
                    <a:pt x="1793" y="14771"/>
                    <a:pt x="1882" y="14771"/>
                    <a:pt x="1882" y="14771"/>
                  </a:cubicBezTo>
                  <a:cubicBezTo>
                    <a:pt x="1793" y="14771"/>
                    <a:pt x="1703" y="14771"/>
                    <a:pt x="1703" y="14846"/>
                  </a:cubicBezTo>
                  <a:cubicBezTo>
                    <a:pt x="1703" y="14846"/>
                    <a:pt x="1703" y="14920"/>
                    <a:pt x="1703" y="14920"/>
                  </a:cubicBezTo>
                  <a:cubicBezTo>
                    <a:pt x="1703" y="14920"/>
                    <a:pt x="1882" y="14920"/>
                    <a:pt x="1972" y="14846"/>
                  </a:cubicBezTo>
                  <a:cubicBezTo>
                    <a:pt x="2061" y="14846"/>
                    <a:pt x="2151" y="14846"/>
                    <a:pt x="2241" y="14846"/>
                  </a:cubicBezTo>
                  <a:cubicBezTo>
                    <a:pt x="2241" y="14846"/>
                    <a:pt x="2151" y="14846"/>
                    <a:pt x="2061" y="14846"/>
                  </a:cubicBezTo>
                  <a:cubicBezTo>
                    <a:pt x="2061" y="14846"/>
                    <a:pt x="2061" y="14920"/>
                    <a:pt x="1972" y="14920"/>
                  </a:cubicBezTo>
                  <a:cubicBezTo>
                    <a:pt x="2061" y="14920"/>
                    <a:pt x="2061" y="14994"/>
                    <a:pt x="1972" y="14994"/>
                  </a:cubicBezTo>
                  <a:cubicBezTo>
                    <a:pt x="2061" y="14994"/>
                    <a:pt x="2241" y="14920"/>
                    <a:pt x="2241" y="14920"/>
                  </a:cubicBezTo>
                  <a:cubicBezTo>
                    <a:pt x="2420" y="14920"/>
                    <a:pt x="2510" y="14846"/>
                    <a:pt x="2599" y="14846"/>
                  </a:cubicBezTo>
                  <a:cubicBezTo>
                    <a:pt x="2510" y="14920"/>
                    <a:pt x="2599" y="14920"/>
                    <a:pt x="2689" y="14994"/>
                  </a:cubicBezTo>
                  <a:cubicBezTo>
                    <a:pt x="2599" y="14994"/>
                    <a:pt x="2599" y="14920"/>
                    <a:pt x="2510" y="14920"/>
                  </a:cubicBezTo>
                  <a:cubicBezTo>
                    <a:pt x="2510" y="14920"/>
                    <a:pt x="2420" y="14920"/>
                    <a:pt x="2330" y="14920"/>
                  </a:cubicBezTo>
                  <a:cubicBezTo>
                    <a:pt x="2241" y="14994"/>
                    <a:pt x="2241" y="14994"/>
                    <a:pt x="2151" y="14994"/>
                  </a:cubicBezTo>
                  <a:cubicBezTo>
                    <a:pt x="2061" y="15068"/>
                    <a:pt x="2151" y="14994"/>
                    <a:pt x="2151" y="15142"/>
                  </a:cubicBezTo>
                  <a:cubicBezTo>
                    <a:pt x="2151" y="15142"/>
                    <a:pt x="2151" y="15068"/>
                    <a:pt x="2151" y="15068"/>
                  </a:cubicBezTo>
                  <a:cubicBezTo>
                    <a:pt x="2061" y="15068"/>
                    <a:pt x="2061" y="15068"/>
                    <a:pt x="2061" y="15142"/>
                  </a:cubicBezTo>
                  <a:cubicBezTo>
                    <a:pt x="2061" y="15217"/>
                    <a:pt x="2241" y="15068"/>
                    <a:pt x="2330" y="15142"/>
                  </a:cubicBezTo>
                  <a:cubicBezTo>
                    <a:pt x="2330" y="15142"/>
                    <a:pt x="2241" y="15142"/>
                    <a:pt x="2151" y="15217"/>
                  </a:cubicBezTo>
                  <a:cubicBezTo>
                    <a:pt x="2151" y="15217"/>
                    <a:pt x="2151" y="15217"/>
                    <a:pt x="2151" y="15291"/>
                  </a:cubicBezTo>
                  <a:cubicBezTo>
                    <a:pt x="2151" y="15217"/>
                    <a:pt x="2151" y="15217"/>
                    <a:pt x="2061" y="15217"/>
                  </a:cubicBezTo>
                  <a:cubicBezTo>
                    <a:pt x="2061" y="15217"/>
                    <a:pt x="2061" y="15217"/>
                    <a:pt x="2061" y="15217"/>
                  </a:cubicBezTo>
                  <a:cubicBezTo>
                    <a:pt x="2061" y="15217"/>
                    <a:pt x="2061" y="15142"/>
                    <a:pt x="2061" y="15142"/>
                  </a:cubicBezTo>
                  <a:cubicBezTo>
                    <a:pt x="1972" y="15142"/>
                    <a:pt x="1882" y="15068"/>
                    <a:pt x="1793" y="15068"/>
                  </a:cubicBezTo>
                  <a:cubicBezTo>
                    <a:pt x="1793" y="15142"/>
                    <a:pt x="1793" y="15142"/>
                    <a:pt x="1793" y="15217"/>
                  </a:cubicBezTo>
                  <a:cubicBezTo>
                    <a:pt x="1793" y="15217"/>
                    <a:pt x="1793" y="15142"/>
                    <a:pt x="1793" y="15142"/>
                  </a:cubicBezTo>
                  <a:cubicBezTo>
                    <a:pt x="1793" y="15142"/>
                    <a:pt x="1703" y="15068"/>
                    <a:pt x="1793" y="15068"/>
                  </a:cubicBezTo>
                  <a:cubicBezTo>
                    <a:pt x="1703" y="15068"/>
                    <a:pt x="1793" y="15068"/>
                    <a:pt x="1793" y="15068"/>
                  </a:cubicBezTo>
                  <a:cubicBezTo>
                    <a:pt x="1703" y="15068"/>
                    <a:pt x="1524" y="15068"/>
                    <a:pt x="1613" y="15068"/>
                  </a:cubicBezTo>
                  <a:cubicBezTo>
                    <a:pt x="1613" y="15068"/>
                    <a:pt x="1613" y="15142"/>
                    <a:pt x="1613" y="15142"/>
                  </a:cubicBezTo>
                  <a:cubicBezTo>
                    <a:pt x="1613" y="15142"/>
                    <a:pt x="1613" y="15068"/>
                    <a:pt x="1524" y="15068"/>
                  </a:cubicBezTo>
                  <a:cubicBezTo>
                    <a:pt x="1434" y="14994"/>
                    <a:pt x="1434" y="15068"/>
                    <a:pt x="1434" y="15068"/>
                  </a:cubicBezTo>
                  <a:cubicBezTo>
                    <a:pt x="1434" y="15068"/>
                    <a:pt x="1434" y="15068"/>
                    <a:pt x="1434" y="15068"/>
                  </a:cubicBezTo>
                  <a:cubicBezTo>
                    <a:pt x="1344" y="15142"/>
                    <a:pt x="1344" y="15142"/>
                    <a:pt x="1344" y="15142"/>
                  </a:cubicBezTo>
                  <a:cubicBezTo>
                    <a:pt x="1344" y="15068"/>
                    <a:pt x="1255" y="15068"/>
                    <a:pt x="1165" y="15068"/>
                  </a:cubicBezTo>
                  <a:cubicBezTo>
                    <a:pt x="1076" y="15142"/>
                    <a:pt x="1076" y="15142"/>
                    <a:pt x="1076" y="15217"/>
                  </a:cubicBezTo>
                  <a:cubicBezTo>
                    <a:pt x="1165" y="15217"/>
                    <a:pt x="1255" y="15217"/>
                    <a:pt x="1344" y="15217"/>
                  </a:cubicBezTo>
                  <a:cubicBezTo>
                    <a:pt x="1344" y="15217"/>
                    <a:pt x="1255" y="15217"/>
                    <a:pt x="1255" y="15217"/>
                  </a:cubicBezTo>
                  <a:cubicBezTo>
                    <a:pt x="1255" y="15217"/>
                    <a:pt x="1255" y="15217"/>
                    <a:pt x="1255" y="15217"/>
                  </a:cubicBezTo>
                  <a:cubicBezTo>
                    <a:pt x="1344" y="15217"/>
                    <a:pt x="1434" y="15217"/>
                    <a:pt x="1434" y="15291"/>
                  </a:cubicBezTo>
                  <a:cubicBezTo>
                    <a:pt x="1344" y="15291"/>
                    <a:pt x="1255" y="15217"/>
                    <a:pt x="1255" y="15291"/>
                  </a:cubicBezTo>
                  <a:cubicBezTo>
                    <a:pt x="1165" y="15291"/>
                    <a:pt x="1165" y="15291"/>
                    <a:pt x="1165" y="15291"/>
                  </a:cubicBezTo>
                  <a:cubicBezTo>
                    <a:pt x="1076" y="15291"/>
                    <a:pt x="1076" y="15291"/>
                    <a:pt x="1076" y="15291"/>
                  </a:cubicBezTo>
                  <a:cubicBezTo>
                    <a:pt x="1076" y="15365"/>
                    <a:pt x="1076" y="15365"/>
                    <a:pt x="1165" y="15365"/>
                  </a:cubicBezTo>
                  <a:cubicBezTo>
                    <a:pt x="1165" y="15365"/>
                    <a:pt x="1165" y="15365"/>
                    <a:pt x="1255" y="15365"/>
                  </a:cubicBezTo>
                  <a:cubicBezTo>
                    <a:pt x="1344" y="15365"/>
                    <a:pt x="1434" y="15291"/>
                    <a:pt x="1524" y="15291"/>
                  </a:cubicBezTo>
                  <a:cubicBezTo>
                    <a:pt x="1524" y="15291"/>
                    <a:pt x="1524" y="15291"/>
                    <a:pt x="1524" y="15291"/>
                  </a:cubicBezTo>
                  <a:cubicBezTo>
                    <a:pt x="1613" y="15291"/>
                    <a:pt x="1613" y="15365"/>
                    <a:pt x="1703" y="15439"/>
                  </a:cubicBezTo>
                  <a:cubicBezTo>
                    <a:pt x="1703" y="15439"/>
                    <a:pt x="1613" y="15439"/>
                    <a:pt x="1613" y="15439"/>
                  </a:cubicBezTo>
                  <a:cubicBezTo>
                    <a:pt x="1703" y="15514"/>
                    <a:pt x="1703" y="15588"/>
                    <a:pt x="1882" y="15588"/>
                  </a:cubicBezTo>
                  <a:cubicBezTo>
                    <a:pt x="1972" y="15588"/>
                    <a:pt x="2061" y="15588"/>
                    <a:pt x="2061" y="15662"/>
                  </a:cubicBezTo>
                  <a:cubicBezTo>
                    <a:pt x="1972" y="15662"/>
                    <a:pt x="1972" y="15588"/>
                    <a:pt x="1972" y="15588"/>
                  </a:cubicBezTo>
                  <a:cubicBezTo>
                    <a:pt x="1882" y="15588"/>
                    <a:pt x="1882" y="15588"/>
                    <a:pt x="1882" y="15588"/>
                  </a:cubicBezTo>
                  <a:cubicBezTo>
                    <a:pt x="1882" y="15662"/>
                    <a:pt x="1793" y="15588"/>
                    <a:pt x="1703" y="15588"/>
                  </a:cubicBezTo>
                  <a:cubicBezTo>
                    <a:pt x="1703" y="15662"/>
                    <a:pt x="1703" y="15736"/>
                    <a:pt x="1703" y="15736"/>
                  </a:cubicBezTo>
                  <a:cubicBezTo>
                    <a:pt x="1703" y="15736"/>
                    <a:pt x="1703" y="15811"/>
                    <a:pt x="1703" y="15811"/>
                  </a:cubicBezTo>
                  <a:cubicBezTo>
                    <a:pt x="1703" y="15885"/>
                    <a:pt x="1793" y="15736"/>
                    <a:pt x="1882" y="15885"/>
                  </a:cubicBezTo>
                  <a:cubicBezTo>
                    <a:pt x="1793" y="15811"/>
                    <a:pt x="1613" y="15959"/>
                    <a:pt x="1613" y="15811"/>
                  </a:cubicBezTo>
                  <a:cubicBezTo>
                    <a:pt x="1703" y="15736"/>
                    <a:pt x="1703" y="15736"/>
                    <a:pt x="1703" y="15662"/>
                  </a:cubicBezTo>
                  <a:cubicBezTo>
                    <a:pt x="1703" y="15588"/>
                    <a:pt x="1703" y="15588"/>
                    <a:pt x="1613" y="15514"/>
                  </a:cubicBezTo>
                  <a:cubicBezTo>
                    <a:pt x="1613" y="15514"/>
                    <a:pt x="1613" y="15514"/>
                    <a:pt x="1613" y="15514"/>
                  </a:cubicBezTo>
                  <a:cubicBezTo>
                    <a:pt x="1613" y="15439"/>
                    <a:pt x="1613" y="15439"/>
                    <a:pt x="1613" y="15365"/>
                  </a:cubicBezTo>
                  <a:cubicBezTo>
                    <a:pt x="1613" y="15365"/>
                    <a:pt x="1524" y="15365"/>
                    <a:pt x="1524" y="15365"/>
                  </a:cubicBezTo>
                  <a:cubicBezTo>
                    <a:pt x="1434" y="15365"/>
                    <a:pt x="1434" y="15365"/>
                    <a:pt x="1434" y="15365"/>
                  </a:cubicBezTo>
                  <a:cubicBezTo>
                    <a:pt x="1434" y="15365"/>
                    <a:pt x="1344" y="15365"/>
                    <a:pt x="1344" y="15365"/>
                  </a:cubicBezTo>
                  <a:cubicBezTo>
                    <a:pt x="1344" y="15439"/>
                    <a:pt x="1344" y="15439"/>
                    <a:pt x="1344" y="15514"/>
                  </a:cubicBezTo>
                  <a:cubicBezTo>
                    <a:pt x="1344" y="15439"/>
                    <a:pt x="1255" y="15365"/>
                    <a:pt x="1255" y="15439"/>
                  </a:cubicBezTo>
                  <a:cubicBezTo>
                    <a:pt x="1165" y="15439"/>
                    <a:pt x="1165" y="15514"/>
                    <a:pt x="1255" y="15514"/>
                  </a:cubicBezTo>
                  <a:cubicBezTo>
                    <a:pt x="1255" y="15588"/>
                    <a:pt x="1434" y="15811"/>
                    <a:pt x="1344" y="15811"/>
                  </a:cubicBezTo>
                  <a:cubicBezTo>
                    <a:pt x="1344" y="15736"/>
                    <a:pt x="1344" y="15736"/>
                    <a:pt x="1255" y="15662"/>
                  </a:cubicBezTo>
                  <a:cubicBezTo>
                    <a:pt x="1255" y="15662"/>
                    <a:pt x="1165" y="15514"/>
                    <a:pt x="1165" y="15439"/>
                  </a:cubicBezTo>
                  <a:cubicBezTo>
                    <a:pt x="1076" y="15439"/>
                    <a:pt x="896" y="15588"/>
                    <a:pt x="807" y="15662"/>
                  </a:cubicBezTo>
                  <a:cubicBezTo>
                    <a:pt x="896" y="15662"/>
                    <a:pt x="896" y="15662"/>
                    <a:pt x="896" y="15736"/>
                  </a:cubicBezTo>
                  <a:cubicBezTo>
                    <a:pt x="896" y="15662"/>
                    <a:pt x="807" y="15662"/>
                    <a:pt x="807" y="15662"/>
                  </a:cubicBezTo>
                  <a:cubicBezTo>
                    <a:pt x="807" y="15736"/>
                    <a:pt x="896" y="15736"/>
                    <a:pt x="896" y="15736"/>
                  </a:cubicBezTo>
                  <a:cubicBezTo>
                    <a:pt x="896" y="15811"/>
                    <a:pt x="896" y="15811"/>
                    <a:pt x="986" y="15811"/>
                  </a:cubicBezTo>
                  <a:cubicBezTo>
                    <a:pt x="986" y="15885"/>
                    <a:pt x="1076" y="15885"/>
                    <a:pt x="1165" y="15885"/>
                  </a:cubicBezTo>
                  <a:cubicBezTo>
                    <a:pt x="1165" y="15885"/>
                    <a:pt x="1165" y="15885"/>
                    <a:pt x="1165" y="15885"/>
                  </a:cubicBezTo>
                  <a:cubicBezTo>
                    <a:pt x="1076" y="15885"/>
                    <a:pt x="986" y="15885"/>
                    <a:pt x="896" y="15885"/>
                  </a:cubicBezTo>
                  <a:cubicBezTo>
                    <a:pt x="896" y="15885"/>
                    <a:pt x="896" y="15811"/>
                    <a:pt x="807" y="15811"/>
                  </a:cubicBezTo>
                  <a:cubicBezTo>
                    <a:pt x="807" y="15811"/>
                    <a:pt x="807" y="15959"/>
                    <a:pt x="717" y="15959"/>
                  </a:cubicBezTo>
                  <a:cubicBezTo>
                    <a:pt x="717" y="15885"/>
                    <a:pt x="896" y="15736"/>
                    <a:pt x="717" y="15736"/>
                  </a:cubicBezTo>
                  <a:cubicBezTo>
                    <a:pt x="717" y="15736"/>
                    <a:pt x="627" y="15736"/>
                    <a:pt x="627" y="15736"/>
                  </a:cubicBezTo>
                  <a:cubicBezTo>
                    <a:pt x="538" y="15811"/>
                    <a:pt x="627" y="15811"/>
                    <a:pt x="627" y="15885"/>
                  </a:cubicBezTo>
                  <a:cubicBezTo>
                    <a:pt x="627" y="15885"/>
                    <a:pt x="627" y="15811"/>
                    <a:pt x="627" y="15811"/>
                  </a:cubicBezTo>
                  <a:cubicBezTo>
                    <a:pt x="538" y="15811"/>
                    <a:pt x="627" y="15811"/>
                    <a:pt x="538" y="15736"/>
                  </a:cubicBezTo>
                  <a:cubicBezTo>
                    <a:pt x="538" y="15736"/>
                    <a:pt x="448" y="15736"/>
                    <a:pt x="448" y="15736"/>
                  </a:cubicBezTo>
                  <a:cubicBezTo>
                    <a:pt x="359" y="15736"/>
                    <a:pt x="359" y="15811"/>
                    <a:pt x="359" y="15811"/>
                  </a:cubicBezTo>
                  <a:cubicBezTo>
                    <a:pt x="448" y="15885"/>
                    <a:pt x="538" y="15811"/>
                    <a:pt x="538" y="15885"/>
                  </a:cubicBezTo>
                  <a:cubicBezTo>
                    <a:pt x="448" y="15811"/>
                    <a:pt x="448" y="15959"/>
                    <a:pt x="448" y="15959"/>
                  </a:cubicBezTo>
                  <a:cubicBezTo>
                    <a:pt x="448" y="15959"/>
                    <a:pt x="448" y="15959"/>
                    <a:pt x="448" y="15885"/>
                  </a:cubicBezTo>
                  <a:cubicBezTo>
                    <a:pt x="359" y="15885"/>
                    <a:pt x="269" y="15885"/>
                    <a:pt x="269" y="15811"/>
                  </a:cubicBezTo>
                  <a:cubicBezTo>
                    <a:pt x="269" y="15811"/>
                    <a:pt x="269" y="15736"/>
                    <a:pt x="179" y="15662"/>
                  </a:cubicBezTo>
                  <a:cubicBezTo>
                    <a:pt x="179" y="15662"/>
                    <a:pt x="90" y="15736"/>
                    <a:pt x="90" y="15736"/>
                  </a:cubicBezTo>
                  <a:cubicBezTo>
                    <a:pt x="90" y="15736"/>
                    <a:pt x="90" y="15811"/>
                    <a:pt x="179" y="15811"/>
                  </a:cubicBezTo>
                  <a:cubicBezTo>
                    <a:pt x="179" y="15811"/>
                    <a:pt x="90" y="15811"/>
                    <a:pt x="90" y="15811"/>
                  </a:cubicBezTo>
                  <a:cubicBezTo>
                    <a:pt x="179" y="15885"/>
                    <a:pt x="179" y="15811"/>
                    <a:pt x="179" y="15885"/>
                  </a:cubicBezTo>
                  <a:cubicBezTo>
                    <a:pt x="269" y="15885"/>
                    <a:pt x="269" y="15885"/>
                    <a:pt x="269" y="15885"/>
                  </a:cubicBezTo>
                  <a:cubicBezTo>
                    <a:pt x="269" y="15959"/>
                    <a:pt x="359" y="15959"/>
                    <a:pt x="359" y="15959"/>
                  </a:cubicBezTo>
                  <a:cubicBezTo>
                    <a:pt x="359" y="15959"/>
                    <a:pt x="359" y="15959"/>
                    <a:pt x="269" y="15959"/>
                  </a:cubicBezTo>
                  <a:cubicBezTo>
                    <a:pt x="269" y="16033"/>
                    <a:pt x="269" y="16033"/>
                    <a:pt x="269" y="16033"/>
                  </a:cubicBezTo>
                  <a:cubicBezTo>
                    <a:pt x="269" y="16033"/>
                    <a:pt x="179" y="16033"/>
                    <a:pt x="179" y="16033"/>
                  </a:cubicBezTo>
                  <a:cubicBezTo>
                    <a:pt x="179" y="16033"/>
                    <a:pt x="179" y="16033"/>
                    <a:pt x="179" y="16033"/>
                  </a:cubicBezTo>
                  <a:cubicBezTo>
                    <a:pt x="179" y="16033"/>
                    <a:pt x="179" y="16033"/>
                    <a:pt x="179" y="16033"/>
                  </a:cubicBezTo>
                  <a:cubicBezTo>
                    <a:pt x="90" y="16107"/>
                    <a:pt x="90" y="16107"/>
                    <a:pt x="179" y="16107"/>
                  </a:cubicBezTo>
                  <a:cubicBezTo>
                    <a:pt x="269" y="16107"/>
                    <a:pt x="359" y="16107"/>
                    <a:pt x="359" y="16107"/>
                  </a:cubicBezTo>
                  <a:cubicBezTo>
                    <a:pt x="448" y="16107"/>
                    <a:pt x="448" y="16107"/>
                    <a:pt x="448" y="16107"/>
                  </a:cubicBezTo>
                  <a:cubicBezTo>
                    <a:pt x="448" y="16107"/>
                    <a:pt x="448" y="16107"/>
                    <a:pt x="448" y="16107"/>
                  </a:cubicBezTo>
                  <a:cubicBezTo>
                    <a:pt x="538" y="16107"/>
                    <a:pt x="538" y="16107"/>
                    <a:pt x="538" y="16107"/>
                  </a:cubicBezTo>
                  <a:cubicBezTo>
                    <a:pt x="627" y="16107"/>
                    <a:pt x="717" y="16107"/>
                    <a:pt x="807" y="16107"/>
                  </a:cubicBezTo>
                  <a:cubicBezTo>
                    <a:pt x="807" y="16182"/>
                    <a:pt x="717" y="16182"/>
                    <a:pt x="627" y="16182"/>
                  </a:cubicBezTo>
                  <a:cubicBezTo>
                    <a:pt x="627" y="16182"/>
                    <a:pt x="717" y="16182"/>
                    <a:pt x="717" y="16182"/>
                  </a:cubicBezTo>
                  <a:cubicBezTo>
                    <a:pt x="717" y="16182"/>
                    <a:pt x="717" y="16182"/>
                    <a:pt x="807" y="16182"/>
                  </a:cubicBezTo>
                  <a:cubicBezTo>
                    <a:pt x="807" y="16182"/>
                    <a:pt x="807" y="16182"/>
                    <a:pt x="807" y="16182"/>
                  </a:cubicBezTo>
                  <a:cubicBezTo>
                    <a:pt x="896" y="16182"/>
                    <a:pt x="896" y="16182"/>
                    <a:pt x="986" y="16256"/>
                  </a:cubicBezTo>
                  <a:cubicBezTo>
                    <a:pt x="986" y="16256"/>
                    <a:pt x="1076" y="16182"/>
                    <a:pt x="1076" y="16182"/>
                  </a:cubicBezTo>
                  <a:cubicBezTo>
                    <a:pt x="1165" y="16182"/>
                    <a:pt x="1255" y="16256"/>
                    <a:pt x="1255" y="16256"/>
                  </a:cubicBezTo>
                  <a:cubicBezTo>
                    <a:pt x="1344" y="16256"/>
                    <a:pt x="1344" y="16182"/>
                    <a:pt x="1344" y="16182"/>
                  </a:cubicBezTo>
                  <a:cubicBezTo>
                    <a:pt x="1434" y="16107"/>
                    <a:pt x="1434" y="16182"/>
                    <a:pt x="1524" y="16182"/>
                  </a:cubicBezTo>
                  <a:cubicBezTo>
                    <a:pt x="1524" y="16256"/>
                    <a:pt x="1524" y="16182"/>
                    <a:pt x="1434" y="16182"/>
                  </a:cubicBezTo>
                  <a:cubicBezTo>
                    <a:pt x="1344" y="16182"/>
                    <a:pt x="1344" y="16256"/>
                    <a:pt x="1255" y="16256"/>
                  </a:cubicBezTo>
                  <a:cubicBezTo>
                    <a:pt x="1255" y="16330"/>
                    <a:pt x="1165" y="16256"/>
                    <a:pt x="1165" y="16256"/>
                  </a:cubicBezTo>
                  <a:cubicBezTo>
                    <a:pt x="1076" y="16256"/>
                    <a:pt x="986" y="16256"/>
                    <a:pt x="896" y="16256"/>
                  </a:cubicBezTo>
                  <a:cubicBezTo>
                    <a:pt x="986" y="16256"/>
                    <a:pt x="986" y="16330"/>
                    <a:pt x="986" y="16330"/>
                  </a:cubicBezTo>
                  <a:cubicBezTo>
                    <a:pt x="986" y="16330"/>
                    <a:pt x="896" y="16256"/>
                    <a:pt x="896" y="16256"/>
                  </a:cubicBezTo>
                  <a:cubicBezTo>
                    <a:pt x="807" y="16256"/>
                    <a:pt x="807" y="16330"/>
                    <a:pt x="807" y="16404"/>
                  </a:cubicBezTo>
                  <a:cubicBezTo>
                    <a:pt x="807" y="16330"/>
                    <a:pt x="896" y="16256"/>
                    <a:pt x="807" y="16182"/>
                  </a:cubicBezTo>
                  <a:cubicBezTo>
                    <a:pt x="807" y="16182"/>
                    <a:pt x="627" y="16256"/>
                    <a:pt x="538" y="16256"/>
                  </a:cubicBezTo>
                  <a:cubicBezTo>
                    <a:pt x="538" y="16256"/>
                    <a:pt x="627" y="16256"/>
                    <a:pt x="627" y="16256"/>
                  </a:cubicBezTo>
                  <a:cubicBezTo>
                    <a:pt x="627" y="16182"/>
                    <a:pt x="448" y="16107"/>
                    <a:pt x="359" y="16107"/>
                  </a:cubicBezTo>
                  <a:cubicBezTo>
                    <a:pt x="359" y="16107"/>
                    <a:pt x="269" y="16182"/>
                    <a:pt x="359" y="16256"/>
                  </a:cubicBezTo>
                  <a:cubicBezTo>
                    <a:pt x="269" y="16256"/>
                    <a:pt x="269" y="16256"/>
                    <a:pt x="269" y="16256"/>
                  </a:cubicBezTo>
                  <a:cubicBezTo>
                    <a:pt x="269" y="16256"/>
                    <a:pt x="269" y="16256"/>
                    <a:pt x="269" y="16256"/>
                  </a:cubicBezTo>
                  <a:cubicBezTo>
                    <a:pt x="179" y="16256"/>
                    <a:pt x="90" y="16330"/>
                    <a:pt x="90" y="16330"/>
                  </a:cubicBezTo>
                  <a:cubicBezTo>
                    <a:pt x="90" y="16330"/>
                    <a:pt x="179" y="16330"/>
                    <a:pt x="179" y="16330"/>
                  </a:cubicBezTo>
                  <a:cubicBezTo>
                    <a:pt x="179" y="16330"/>
                    <a:pt x="179" y="16330"/>
                    <a:pt x="179" y="16330"/>
                  </a:cubicBezTo>
                  <a:cubicBezTo>
                    <a:pt x="269" y="16404"/>
                    <a:pt x="179" y="16404"/>
                    <a:pt x="90" y="16404"/>
                  </a:cubicBezTo>
                  <a:cubicBezTo>
                    <a:pt x="90" y="16404"/>
                    <a:pt x="0" y="16330"/>
                    <a:pt x="0" y="16404"/>
                  </a:cubicBezTo>
                  <a:cubicBezTo>
                    <a:pt x="0" y="16404"/>
                    <a:pt x="0" y="16479"/>
                    <a:pt x="0" y="16553"/>
                  </a:cubicBezTo>
                  <a:cubicBezTo>
                    <a:pt x="90" y="16553"/>
                    <a:pt x="269" y="16479"/>
                    <a:pt x="359" y="16553"/>
                  </a:cubicBezTo>
                  <a:cubicBezTo>
                    <a:pt x="269" y="16553"/>
                    <a:pt x="269" y="16553"/>
                    <a:pt x="269" y="16553"/>
                  </a:cubicBezTo>
                  <a:cubicBezTo>
                    <a:pt x="269" y="16553"/>
                    <a:pt x="359" y="16553"/>
                    <a:pt x="359" y="16627"/>
                  </a:cubicBezTo>
                  <a:cubicBezTo>
                    <a:pt x="359" y="16627"/>
                    <a:pt x="359" y="16627"/>
                    <a:pt x="269" y="16627"/>
                  </a:cubicBezTo>
                  <a:cubicBezTo>
                    <a:pt x="269" y="16627"/>
                    <a:pt x="269" y="16627"/>
                    <a:pt x="359" y="16553"/>
                  </a:cubicBezTo>
                  <a:cubicBezTo>
                    <a:pt x="269" y="16553"/>
                    <a:pt x="179" y="16553"/>
                    <a:pt x="179" y="16553"/>
                  </a:cubicBezTo>
                  <a:cubicBezTo>
                    <a:pt x="179" y="16627"/>
                    <a:pt x="359" y="16627"/>
                    <a:pt x="359" y="16627"/>
                  </a:cubicBezTo>
                  <a:cubicBezTo>
                    <a:pt x="269" y="16627"/>
                    <a:pt x="179" y="16627"/>
                    <a:pt x="179" y="16627"/>
                  </a:cubicBezTo>
                  <a:cubicBezTo>
                    <a:pt x="179" y="16701"/>
                    <a:pt x="179" y="16701"/>
                    <a:pt x="269" y="16775"/>
                  </a:cubicBezTo>
                  <a:cubicBezTo>
                    <a:pt x="269" y="16775"/>
                    <a:pt x="359" y="16701"/>
                    <a:pt x="359" y="16775"/>
                  </a:cubicBezTo>
                  <a:cubicBezTo>
                    <a:pt x="448" y="16775"/>
                    <a:pt x="359" y="16775"/>
                    <a:pt x="448" y="16775"/>
                  </a:cubicBezTo>
                  <a:cubicBezTo>
                    <a:pt x="538" y="16850"/>
                    <a:pt x="627" y="16627"/>
                    <a:pt x="717" y="16775"/>
                  </a:cubicBezTo>
                  <a:cubicBezTo>
                    <a:pt x="627" y="16775"/>
                    <a:pt x="627" y="16701"/>
                    <a:pt x="627" y="16775"/>
                  </a:cubicBezTo>
                  <a:cubicBezTo>
                    <a:pt x="538" y="16775"/>
                    <a:pt x="538" y="16775"/>
                    <a:pt x="448" y="16775"/>
                  </a:cubicBezTo>
                  <a:cubicBezTo>
                    <a:pt x="448" y="16775"/>
                    <a:pt x="538" y="16850"/>
                    <a:pt x="448" y="16850"/>
                  </a:cubicBezTo>
                  <a:cubicBezTo>
                    <a:pt x="448" y="16850"/>
                    <a:pt x="359" y="16775"/>
                    <a:pt x="359" y="16775"/>
                  </a:cubicBezTo>
                  <a:cubicBezTo>
                    <a:pt x="269" y="16775"/>
                    <a:pt x="269" y="16775"/>
                    <a:pt x="179" y="16775"/>
                  </a:cubicBezTo>
                  <a:cubicBezTo>
                    <a:pt x="179" y="16775"/>
                    <a:pt x="0" y="16775"/>
                    <a:pt x="0" y="16850"/>
                  </a:cubicBezTo>
                  <a:cubicBezTo>
                    <a:pt x="90" y="16850"/>
                    <a:pt x="90" y="16850"/>
                    <a:pt x="179" y="16850"/>
                  </a:cubicBezTo>
                  <a:cubicBezTo>
                    <a:pt x="179" y="16850"/>
                    <a:pt x="179" y="16850"/>
                    <a:pt x="179" y="16850"/>
                  </a:cubicBezTo>
                  <a:cubicBezTo>
                    <a:pt x="90" y="16850"/>
                    <a:pt x="90" y="16850"/>
                    <a:pt x="90" y="16924"/>
                  </a:cubicBezTo>
                  <a:cubicBezTo>
                    <a:pt x="90" y="16850"/>
                    <a:pt x="0" y="16850"/>
                    <a:pt x="0" y="16924"/>
                  </a:cubicBezTo>
                  <a:cubicBezTo>
                    <a:pt x="90" y="16998"/>
                    <a:pt x="90" y="16924"/>
                    <a:pt x="179" y="16924"/>
                  </a:cubicBezTo>
                  <a:cubicBezTo>
                    <a:pt x="269" y="16924"/>
                    <a:pt x="538" y="16850"/>
                    <a:pt x="538" y="16924"/>
                  </a:cubicBezTo>
                  <a:cubicBezTo>
                    <a:pt x="448" y="16924"/>
                    <a:pt x="359" y="16924"/>
                    <a:pt x="269" y="16924"/>
                  </a:cubicBezTo>
                  <a:cubicBezTo>
                    <a:pt x="269" y="16998"/>
                    <a:pt x="359" y="17072"/>
                    <a:pt x="269" y="17072"/>
                  </a:cubicBezTo>
                  <a:cubicBezTo>
                    <a:pt x="269" y="17072"/>
                    <a:pt x="269" y="16998"/>
                    <a:pt x="269" y="16998"/>
                  </a:cubicBezTo>
                  <a:cubicBezTo>
                    <a:pt x="179" y="16924"/>
                    <a:pt x="179" y="16998"/>
                    <a:pt x="179" y="16998"/>
                  </a:cubicBezTo>
                  <a:cubicBezTo>
                    <a:pt x="179" y="16998"/>
                    <a:pt x="90" y="16998"/>
                    <a:pt x="90" y="16998"/>
                  </a:cubicBezTo>
                  <a:cubicBezTo>
                    <a:pt x="90" y="16998"/>
                    <a:pt x="0" y="17072"/>
                    <a:pt x="0" y="17072"/>
                  </a:cubicBezTo>
                  <a:cubicBezTo>
                    <a:pt x="0" y="17072"/>
                    <a:pt x="90" y="17147"/>
                    <a:pt x="90" y="17072"/>
                  </a:cubicBezTo>
                  <a:cubicBezTo>
                    <a:pt x="90" y="17072"/>
                    <a:pt x="90" y="17147"/>
                    <a:pt x="0" y="17147"/>
                  </a:cubicBezTo>
                  <a:cubicBezTo>
                    <a:pt x="90" y="17147"/>
                    <a:pt x="179" y="17072"/>
                    <a:pt x="269" y="17147"/>
                  </a:cubicBezTo>
                  <a:cubicBezTo>
                    <a:pt x="269" y="17147"/>
                    <a:pt x="269" y="17147"/>
                    <a:pt x="179" y="17147"/>
                  </a:cubicBezTo>
                  <a:cubicBezTo>
                    <a:pt x="269" y="17221"/>
                    <a:pt x="269" y="17221"/>
                    <a:pt x="269" y="17221"/>
                  </a:cubicBezTo>
                  <a:cubicBezTo>
                    <a:pt x="179" y="17221"/>
                    <a:pt x="0" y="17147"/>
                    <a:pt x="90" y="17221"/>
                  </a:cubicBezTo>
                  <a:cubicBezTo>
                    <a:pt x="90" y="17221"/>
                    <a:pt x="179" y="17221"/>
                    <a:pt x="269" y="17221"/>
                  </a:cubicBezTo>
                  <a:cubicBezTo>
                    <a:pt x="90" y="17221"/>
                    <a:pt x="269" y="17369"/>
                    <a:pt x="269" y="17221"/>
                  </a:cubicBezTo>
                  <a:cubicBezTo>
                    <a:pt x="359" y="17369"/>
                    <a:pt x="448" y="17295"/>
                    <a:pt x="448" y="17221"/>
                  </a:cubicBezTo>
                  <a:cubicBezTo>
                    <a:pt x="538" y="17221"/>
                    <a:pt x="627" y="17221"/>
                    <a:pt x="717" y="17147"/>
                  </a:cubicBezTo>
                  <a:cubicBezTo>
                    <a:pt x="627" y="17295"/>
                    <a:pt x="896" y="17147"/>
                    <a:pt x="896" y="17147"/>
                  </a:cubicBezTo>
                  <a:cubicBezTo>
                    <a:pt x="896" y="17147"/>
                    <a:pt x="896" y="17221"/>
                    <a:pt x="807" y="17221"/>
                  </a:cubicBezTo>
                  <a:cubicBezTo>
                    <a:pt x="896" y="17221"/>
                    <a:pt x="986" y="17221"/>
                    <a:pt x="986" y="17147"/>
                  </a:cubicBezTo>
                  <a:cubicBezTo>
                    <a:pt x="1076" y="17369"/>
                    <a:pt x="1434" y="17221"/>
                    <a:pt x="1255" y="17147"/>
                  </a:cubicBezTo>
                  <a:cubicBezTo>
                    <a:pt x="1255" y="17147"/>
                    <a:pt x="1255" y="17147"/>
                    <a:pt x="1344" y="17147"/>
                  </a:cubicBezTo>
                  <a:cubicBezTo>
                    <a:pt x="1344" y="17072"/>
                    <a:pt x="1255" y="17072"/>
                    <a:pt x="1344" y="16998"/>
                  </a:cubicBezTo>
                  <a:cubicBezTo>
                    <a:pt x="1344" y="17147"/>
                    <a:pt x="1434" y="16924"/>
                    <a:pt x="1434" y="16850"/>
                  </a:cubicBezTo>
                  <a:cubicBezTo>
                    <a:pt x="1434" y="16850"/>
                    <a:pt x="1434" y="16850"/>
                    <a:pt x="1434" y="16850"/>
                  </a:cubicBezTo>
                  <a:cubicBezTo>
                    <a:pt x="1434" y="16924"/>
                    <a:pt x="1344" y="16998"/>
                    <a:pt x="1344" y="17147"/>
                  </a:cubicBezTo>
                  <a:cubicBezTo>
                    <a:pt x="1434" y="17147"/>
                    <a:pt x="1613" y="17221"/>
                    <a:pt x="1703" y="17147"/>
                  </a:cubicBezTo>
                  <a:cubicBezTo>
                    <a:pt x="1703" y="17221"/>
                    <a:pt x="1613" y="17221"/>
                    <a:pt x="1613" y="17295"/>
                  </a:cubicBezTo>
                  <a:cubicBezTo>
                    <a:pt x="1703" y="17295"/>
                    <a:pt x="1793" y="17221"/>
                    <a:pt x="1793" y="17221"/>
                  </a:cubicBezTo>
                  <a:cubicBezTo>
                    <a:pt x="1882" y="17221"/>
                    <a:pt x="1882" y="17147"/>
                    <a:pt x="1882" y="17147"/>
                  </a:cubicBezTo>
                  <a:cubicBezTo>
                    <a:pt x="1972" y="17147"/>
                    <a:pt x="1972" y="17221"/>
                    <a:pt x="1972" y="17147"/>
                  </a:cubicBezTo>
                  <a:cubicBezTo>
                    <a:pt x="1972" y="17147"/>
                    <a:pt x="1972" y="17147"/>
                    <a:pt x="1972" y="17072"/>
                  </a:cubicBezTo>
                  <a:cubicBezTo>
                    <a:pt x="1972" y="17072"/>
                    <a:pt x="1882" y="16998"/>
                    <a:pt x="1882" y="16998"/>
                  </a:cubicBezTo>
                  <a:cubicBezTo>
                    <a:pt x="1882" y="16924"/>
                    <a:pt x="1972" y="16924"/>
                    <a:pt x="1882" y="16850"/>
                  </a:cubicBezTo>
                  <a:cubicBezTo>
                    <a:pt x="1972" y="16924"/>
                    <a:pt x="2151" y="16775"/>
                    <a:pt x="2151" y="16775"/>
                  </a:cubicBezTo>
                  <a:cubicBezTo>
                    <a:pt x="2151" y="16775"/>
                    <a:pt x="2061" y="16850"/>
                    <a:pt x="2061" y="16924"/>
                  </a:cubicBezTo>
                  <a:cubicBezTo>
                    <a:pt x="1972" y="16924"/>
                    <a:pt x="1972" y="16998"/>
                    <a:pt x="1972" y="16998"/>
                  </a:cubicBezTo>
                  <a:cubicBezTo>
                    <a:pt x="1972" y="17221"/>
                    <a:pt x="2151" y="17147"/>
                    <a:pt x="2241" y="17072"/>
                  </a:cubicBezTo>
                  <a:cubicBezTo>
                    <a:pt x="2241" y="17147"/>
                    <a:pt x="2151" y="17147"/>
                    <a:pt x="2061" y="17221"/>
                  </a:cubicBezTo>
                  <a:cubicBezTo>
                    <a:pt x="1972" y="17221"/>
                    <a:pt x="1972" y="17295"/>
                    <a:pt x="2061" y="17295"/>
                  </a:cubicBezTo>
                  <a:cubicBezTo>
                    <a:pt x="2061" y="17295"/>
                    <a:pt x="2061" y="17295"/>
                    <a:pt x="2061" y="17295"/>
                  </a:cubicBezTo>
                  <a:cubicBezTo>
                    <a:pt x="1972" y="17295"/>
                    <a:pt x="1972" y="17221"/>
                    <a:pt x="1882" y="17221"/>
                  </a:cubicBezTo>
                  <a:cubicBezTo>
                    <a:pt x="1882" y="17221"/>
                    <a:pt x="1793" y="17295"/>
                    <a:pt x="1793" y="17295"/>
                  </a:cubicBezTo>
                  <a:cubicBezTo>
                    <a:pt x="1793" y="17295"/>
                    <a:pt x="1703" y="17295"/>
                    <a:pt x="1703" y="17295"/>
                  </a:cubicBezTo>
                  <a:cubicBezTo>
                    <a:pt x="1703" y="17295"/>
                    <a:pt x="1793" y="17444"/>
                    <a:pt x="1793" y="17518"/>
                  </a:cubicBezTo>
                  <a:cubicBezTo>
                    <a:pt x="1793" y="17518"/>
                    <a:pt x="1793" y="17518"/>
                    <a:pt x="1882" y="17518"/>
                  </a:cubicBezTo>
                  <a:cubicBezTo>
                    <a:pt x="1882" y="17592"/>
                    <a:pt x="1793" y="17592"/>
                    <a:pt x="1793" y="17666"/>
                  </a:cubicBezTo>
                  <a:cubicBezTo>
                    <a:pt x="1793" y="17592"/>
                    <a:pt x="1793" y="17518"/>
                    <a:pt x="1793" y="17518"/>
                  </a:cubicBezTo>
                  <a:cubicBezTo>
                    <a:pt x="1703" y="17444"/>
                    <a:pt x="1703" y="17518"/>
                    <a:pt x="1613" y="17518"/>
                  </a:cubicBezTo>
                  <a:cubicBezTo>
                    <a:pt x="1613" y="17518"/>
                    <a:pt x="1703" y="17444"/>
                    <a:pt x="1703" y="17444"/>
                  </a:cubicBezTo>
                  <a:cubicBezTo>
                    <a:pt x="1703" y="17369"/>
                    <a:pt x="1703" y="17295"/>
                    <a:pt x="1703" y="17295"/>
                  </a:cubicBezTo>
                  <a:cubicBezTo>
                    <a:pt x="1703" y="17295"/>
                    <a:pt x="1613" y="17295"/>
                    <a:pt x="1613" y="17295"/>
                  </a:cubicBezTo>
                  <a:cubicBezTo>
                    <a:pt x="1613" y="17295"/>
                    <a:pt x="1613" y="17221"/>
                    <a:pt x="1524" y="17221"/>
                  </a:cubicBezTo>
                  <a:cubicBezTo>
                    <a:pt x="1524" y="17221"/>
                    <a:pt x="1434" y="17221"/>
                    <a:pt x="1344" y="17221"/>
                  </a:cubicBezTo>
                  <a:cubicBezTo>
                    <a:pt x="1344" y="17221"/>
                    <a:pt x="1344" y="17295"/>
                    <a:pt x="1344" y="17295"/>
                  </a:cubicBezTo>
                  <a:cubicBezTo>
                    <a:pt x="1344" y="17295"/>
                    <a:pt x="1255" y="17295"/>
                    <a:pt x="1255" y="17295"/>
                  </a:cubicBezTo>
                  <a:cubicBezTo>
                    <a:pt x="1255" y="17369"/>
                    <a:pt x="1165" y="17444"/>
                    <a:pt x="1165" y="17444"/>
                  </a:cubicBezTo>
                  <a:cubicBezTo>
                    <a:pt x="1255" y="17295"/>
                    <a:pt x="1165" y="17369"/>
                    <a:pt x="1076" y="17369"/>
                  </a:cubicBezTo>
                  <a:cubicBezTo>
                    <a:pt x="1165" y="17295"/>
                    <a:pt x="807" y="17221"/>
                    <a:pt x="717" y="17295"/>
                  </a:cubicBezTo>
                  <a:cubicBezTo>
                    <a:pt x="717" y="17295"/>
                    <a:pt x="717" y="17295"/>
                    <a:pt x="717" y="17295"/>
                  </a:cubicBezTo>
                  <a:cubicBezTo>
                    <a:pt x="717" y="17295"/>
                    <a:pt x="717" y="17295"/>
                    <a:pt x="717" y="17369"/>
                  </a:cubicBezTo>
                  <a:cubicBezTo>
                    <a:pt x="717" y="17221"/>
                    <a:pt x="627" y="17295"/>
                    <a:pt x="538" y="17295"/>
                  </a:cubicBezTo>
                  <a:cubicBezTo>
                    <a:pt x="538" y="17295"/>
                    <a:pt x="538" y="17369"/>
                    <a:pt x="538" y="17369"/>
                  </a:cubicBezTo>
                  <a:cubicBezTo>
                    <a:pt x="538" y="17369"/>
                    <a:pt x="448" y="17295"/>
                    <a:pt x="448" y="17369"/>
                  </a:cubicBezTo>
                  <a:cubicBezTo>
                    <a:pt x="448" y="17369"/>
                    <a:pt x="448" y="17444"/>
                    <a:pt x="448" y="17444"/>
                  </a:cubicBezTo>
                  <a:cubicBezTo>
                    <a:pt x="448" y="17369"/>
                    <a:pt x="359" y="17369"/>
                    <a:pt x="269" y="17369"/>
                  </a:cubicBezTo>
                  <a:cubicBezTo>
                    <a:pt x="269" y="17369"/>
                    <a:pt x="179" y="17295"/>
                    <a:pt x="90" y="17295"/>
                  </a:cubicBezTo>
                  <a:cubicBezTo>
                    <a:pt x="0" y="17369"/>
                    <a:pt x="90" y="17518"/>
                    <a:pt x="179" y="17444"/>
                  </a:cubicBezTo>
                  <a:cubicBezTo>
                    <a:pt x="179" y="17518"/>
                    <a:pt x="179" y="17444"/>
                    <a:pt x="90" y="17518"/>
                  </a:cubicBezTo>
                  <a:cubicBezTo>
                    <a:pt x="90" y="17518"/>
                    <a:pt x="90" y="17592"/>
                    <a:pt x="90" y="17592"/>
                  </a:cubicBezTo>
                  <a:cubicBezTo>
                    <a:pt x="90" y="17592"/>
                    <a:pt x="90" y="17444"/>
                    <a:pt x="0" y="17518"/>
                  </a:cubicBezTo>
                  <a:cubicBezTo>
                    <a:pt x="0" y="17518"/>
                    <a:pt x="90" y="17666"/>
                    <a:pt x="179" y="17666"/>
                  </a:cubicBezTo>
                  <a:cubicBezTo>
                    <a:pt x="179" y="17666"/>
                    <a:pt x="179" y="17666"/>
                    <a:pt x="179" y="17666"/>
                  </a:cubicBezTo>
                  <a:cubicBezTo>
                    <a:pt x="179" y="17666"/>
                    <a:pt x="179" y="17666"/>
                    <a:pt x="179" y="17666"/>
                  </a:cubicBezTo>
                  <a:cubicBezTo>
                    <a:pt x="179" y="17666"/>
                    <a:pt x="179" y="17666"/>
                    <a:pt x="269" y="17666"/>
                  </a:cubicBezTo>
                  <a:cubicBezTo>
                    <a:pt x="269" y="17666"/>
                    <a:pt x="269" y="17666"/>
                    <a:pt x="269" y="17666"/>
                  </a:cubicBezTo>
                  <a:cubicBezTo>
                    <a:pt x="359" y="17592"/>
                    <a:pt x="359" y="17592"/>
                    <a:pt x="448" y="17592"/>
                  </a:cubicBezTo>
                  <a:cubicBezTo>
                    <a:pt x="448" y="17592"/>
                    <a:pt x="448" y="17592"/>
                    <a:pt x="448" y="17592"/>
                  </a:cubicBezTo>
                  <a:cubicBezTo>
                    <a:pt x="448" y="17666"/>
                    <a:pt x="359" y="17592"/>
                    <a:pt x="359" y="17666"/>
                  </a:cubicBezTo>
                  <a:cubicBezTo>
                    <a:pt x="359" y="17666"/>
                    <a:pt x="359" y="17666"/>
                    <a:pt x="359" y="17666"/>
                  </a:cubicBezTo>
                  <a:cubicBezTo>
                    <a:pt x="359" y="17740"/>
                    <a:pt x="269" y="17740"/>
                    <a:pt x="269" y="17740"/>
                  </a:cubicBezTo>
                  <a:cubicBezTo>
                    <a:pt x="269" y="17815"/>
                    <a:pt x="359" y="17815"/>
                    <a:pt x="359" y="17815"/>
                  </a:cubicBezTo>
                  <a:cubicBezTo>
                    <a:pt x="359" y="17815"/>
                    <a:pt x="359" y="17889"/>
                    <a:pt x="448" y="17889"/>
                  </a:cubicBezTo>
                  <a:cubicBezTo>
                    <a:pt x="359" y="17889"/>
                    <a:pt x="359" y="17889"/>
                    <a:pt x="359" y="17889"/>
                  </a:cubicBezTo>
                  <a:cubicBezTo>
                    <a:pt x="359" y="17889"/>
                    <a:pt x="359" y="17963"/>
                    <a:pt x="448" y="17963"/>
                  </a:cubicBezTo>
                  <a:cubicBezTo>
                    <a:pt x="359" y="17963"/>
                    <a:pt x="359" y="17963"/>
                    <a:pt x="359" y="17889"/>
                  </a:cubicBezTo>
                  <a:cubicBezTo>
                    <a:pt x="359" y="17889"/>
                    <a:pt x="359" y="17963"/>
                    <a:pt x="359" y="17963"/>
                  </a:cubicBezTo>
                  <a:cubicBezTo>
                    <a:pt x="359" y="17963"/>
                    <a:pt x="359" y="17889"/>
                    <a:pt x="269" y="17889"/>
                  </a:cubicBezTo>
                  <a:cubicBezTo>
                    <a:pt x="269" y="17815"/>
                    <a:pt x="269" y="17815"/>
                    <a:pt x="179" y="17815"/>
                  </a:cubicBezTo>
                  <a:cubicBezTo>
                    <a:pt x="179" y="17740"/>
                    <a:pt x="0" y="17666"/>
                    <a:pt x="0" y="17740"/>
                  </a:cubicBezTo>
                  <a:cubicBezTo>
                    <a:pt x="0" y="17740"/>
                    <a:pt x="0" y="17740"/>
                    <a:pt x="90" y="17815"/>
                  </a:cubicBezTo>
                  <a:cubicBezTo>
                    <a:pt x="90" y="17815"/>
                    <a:pt x="179" y="17815"/>
                    <a:pt x="179" y="17815"/>
                  </a:cubicBezTo>
                  <a:cubicBezTo>
                    <a:pt x="179" y="17815"/>
                    <a:pt x="90" y="17815"/>
                    <a:pt x="90" y="17815"/>
                  </a:cubicBezTo>
                  <a:cubicBezTo>
                    <a:pt x="179" y="17889"/>
                    <a:pt x="179" y="17889"/>
                    <a:pt x="269" y="17963"/>
                  </a:cubicBezTo>
                  <a:cubicBezTo>
                    <a:pt x="269" y="17963"/>
                    <a:pt x="269" y="17963"/>
                    <a:pt x="269" y="17963"/>
                  </a:cubicBezTo>
                  <a:cubicBezTo>
                    <a:pt x="179" y="17963"/>
                    <a:pt x="179" y="17889"/>
                    <a:pt x="90" y="17889"/>
                  </a:cubicBezTo>
                  <a:cubicBezTo>
                    <a:pt x="179" y="18037"/>
                    <a:pt x="269" y="18112"/>
                    <a:pt x="448" y="17963"/>
                  </a:cubicBezTo>
                  <a:cubicBezTo>
                    <a:pt x="538" y="17963"/>
                    <a:pt x="448" y="17889"/>
                    <a:pt x="448" y="17889"/>
                  </a:cubicBezTo>
                  <a:cubicBezTo>
                    <a:pt x="448" y="17815"/>
                    <a:pt x="538" y="17889"/>
                    <a:pt x="538" y="17889"/>
                  </a:cubicBezTo>
                  <a:cubicBezTo>
                    <a:pt x="538" y="17815"/>
                    <a:pt x="538" y="17815"/>
                    <a:pt x="627" y="17740"/>
                  </a:cubicBezTo>
                  <a:cubicBezTo>
                    <a:pt x="627" y="17815"/>
                    <a:pt x="627" y="17815"/>
                    <a:pt x="627" y="17815"/>
                  </a:cubicBezTo>
                  <a:cubicBezTo>
                    <a:pt x="627" y="17815"/>
                    <a:pt x="627" y="17889"/>
                    <a:pt x="627" y="17815"/>
                  </a:cubicBezTo>
                  <a:cubicBezTo>
                    <a:pt x="627" y="17963"/>
                    <a:pt x="717" y="18260"/>
                    <a:pt x="538" y="18260"/>
                  </a:cubicBezTo>
                  <a:cubicBezTo>
                    <a:pt x="448" y="18260"/>
                    <a:pt x="359" y="18112"/>
                    <a:pt x="269" y="18112"/>
                  </a:cubicBezTo>
                  <a:cubicBezTo>
                    <a:pt x="179" y="18112"/>
                    <a:pt x="269" y="18260"/>
                    <a:pt x="269" y="18260"/>
                  </a:cubicBezTo>
                  <a:cubicBezTo>
                    <a:pt x="269" y="18334"/>
                    <a:pt x="179" y="18260"/>
                    <a:pt x="179" y="18334"/>
                  </a:cubicBezTo>
                  <a:cubicBezTo>
                    <a:pt x="179" y="18334"/>
                    <a:pt x="179" y="18334"/>
                    <a:pt x="269" y="18408"/>
                  </a:cubicBezTo>
                  <a:cubicBezTo>
                    <a:pt x="179" y="18408"/>
                    <a:pt x="179" y="18408"/>
                    <a:pt x="179" y="18408"/>
                  </a:cubicBezTo>
                  <a:cubicBezTo>
                    <a:pt x="179" y="18483"/>
                    <a:pt x="269" y="18483"/>
                    <a:pt x="269" y="18483"/>
                  </a:cubicBezTo>
                  <a:cubicBezTo>
                    <a:pt x="269" y="18483"/>
                    <a:pt x="269" y="18483"/>
                    <a:pt x="269" y="18557"/>
                  </a:cubicBezTo>
                  <a:cubicBezTo>
                    <a:pt x="269" y="18557"/>
                    <a:pt x="269" y="18483"/>
                    <a:pt x="359" y="18557"/>
                  </a:cubicBezTo>
                  <a:cubicBezTo>
                    <a:pt x="269" y="18557"/>
                    <a:pt x="359" y="18557"/>
                    <a:pt x="359" y="18631"/>
                  </a:cubicBezTo>
                  <a:cubicBezTo>
                    <a:pt x="359" y="18631"/>
                    <a:pt x="359" y="18631"/>
                    <a:pt x="359" y="18631"/>
                  </a:cubicBezTo>
                  <a:cubicBezTo>
                    <a:pt x="359" y="18557"/>
                    <a:pt x="448" y="18557"/>
                    <a:pt x="448" y="18483"/>
                  </a:cubicBezTo>
                  <a:cubicBezTo>
                    <a:pt x="538" y="18483"/>
                    <a:pt x="538" y="18408"/>
                    <a:pt x="538" y="18334"/>
                  </a:cubicBezTo>
                  <a:cubicBezTo>
                    <a:pt x="538" y="18334"/>
                    <a:pt x="538" y="18334"/>
                    <a:pt x="538" y="18334"/>
                  </a:cubicBezTo>
                  <a:cubicBezTo>
                    <a:pt x="627" y="18334"/>
                    <a:pt x="627" y="18260"/>
                    <a:pt x="627" y="18260"/>
                  </a:cubicBezTo>
                  <a:cubicBezTo>
                    <a:pt x="627" y="18334"/>
                    <a:pt x="627" y="18334"/>
                    <a:pt x="627" y="18334"/>
                  </a:cubicBezTo>
                  <a:cubicBezTo>
                    <a:pt x="538" y="18408"/>
                    <a:pt x="538" y="18483"/>
                    <a:pt x="538" y="18483"/>
                  </a:cubicBezTo>
                  <a:cubicBezTo>
                    <a:pt x="538" y="18483"/>
                    <a:pt x="538" y="18483"/>
                    <a:pt x="538" y="18483"/>
                  </a:cubicBezTo>
                  <a:cubicBezTo>
                    <a:pt x="538" y="18483"/>
                    <a:pt x="538" y="18483"/>
                    <a:pt x="538" y="18483"/>
                  </a:cubicBezTo>
                  <a:cubicBezTo>
                    <a:pt x="538" y="18483"/>
                    <a:pt x="627" y="18483"/>
                    <a:pt x="627" y="18483"/>
                  </a:cubicBezTo>
                  <a:cubicBezTo>
                    <a:pt x="627" y="18557"/>
                    <a:pt x="538" y="18557"/>
                    <a:pt x="538" y="18557"/>
                  </a:cubicBezTo>
                  <a:cubicBezTo>
                    <a:pt x="538" y="18557"/>
                    <a:pt x="538" y="18631"/>
                    <a:pt x="538" y="18631"/>
                  </a:cubicBezTo>
                  <a:cubicBezTo>
                    <a:pt x="538" y="18705"/>
                    <a:pt x="627" y="18557"/>
                    <a:pt x="717" y="18557"/>
                  </a:cubicBezTo>
                  <a:cubicBezTo>
                    <a:pt x="627" y="18631"/>
                    <a:pt x="627" y="18557"/>
                    <a:pt x="627" y="18631"/>
                  </a:cubicBezTo>
                  <a:cubicBezTo>
                    <a:pt x="627" y="18705"/>
                    <a:pt x="627" y="18705"/>
                    <a:pt x="627" y="18705"/>
                  </a:cubicBezTo>
                  <a:cubicBezTo>
                    <a:pt x="627" y="18705"/>
                    <a:pt x="717" y="18705"/>
                    <a:pt x="717" y="18705"/>
                  </a:cubicBezTo>
                  <a:cubicBezTo>
                    <a:pt x="717" y="18780"/>
                    <a:pt x="627" y="18705"/>
                    <a:pt x="627" y="18705"/>
                  </a:cubicBezTo>
                  <a:cubicBezTo>
                    <a:pt x="627" y="18780"/>
                    <a:pt x="627" y="18854"/>
                    <a:pt x="627" y="18854"/>
                  </a:cubicBezTo>
                  <a:cubicBezTo>
                    <a:pt x="717" y="18854"/>
                    <a:pt x="717" y="18780"/>
                    <a:pt x="717" y="18780"/>
                  </a:cubicBezTo>
                  <a:cubicBezTo>
                    <a:pt x="717" y="18780"/>
                    <a:pt x="717" y="18780"/>
                    <a:pt x="717" y="18780"/>
                  </a:cubicBezTo>
                  <a:cubicBezTo>
                    <a:pt x="717" y="18780"/>
                    <a:pt x="717" y="18780"/>
                    <a:pt x="717" y="18854"/>
                  </a:cubicBezTo>
                  <a:cubicBezTo>
                    <a:pt x="807" y="18854"/>
                    <a:pt x="717" y="18631"/>
                    <a:pt x="717" y="18631"/>
                  </a:cubicBezTo>
                  <a:cubicBezTo>
                    <a:pt x="807" y="18631"/>
                    <a:pt x="807" y="18483"/>
                    <a:pt x="896" y="18483"/>
                  </a:cubicBezTo>
                  <a:cubicBezTo>
                    <a:pt x="986" y="18483"/>
                    <a:pt x="986" y="18483"/>
                    <a:pt x="986" y="18483"/>
                  </a:cubicBezTo>
                  <a:cubicBezTo>
                    <a:pt x="986" y="18408"/>
                    <a:pt x="986" y="18408"/>
                    <a:pt x="986" y="18408"/>
                  </a:cubicBezTo>
                  <a:cubicBezTo>
                    <a:pt x="986" y="18408"/>
                    <a:pt x="986" y="18334"/>
                    <a:pt x="986" y="18334"/>
                  </a:cubicBezTo>
                  <a:cubicBezTo>
                    <a:pt x="986" y="18334"/>
                    <a:pt x="986" y="18334"/>
                    <a:pt x="986" y="18334"/>
                  </a:cubicBezTo>
                  <a:cubicBezTo>
                    <a:pt x="986" y="18334"/>
                    <a:pt x="1076" y="18334"/>
                    <a:pt x="1076" y="18334"/>
                  </a:cubicBezTo>
                  <a:cubicBezTo>
                    <a:pt x="1076" y="18260"/>
                    <a:pt x="986" y="18186"/>
                    <a:pt x="986" y="18186"/>
                  </a:cubicBezTo>
                  <a:cubicBezTo>
                    <a:pt x="1076" y="18186"/>
                    <a:pt x="1076" y="18260"/>
                    <a:pt x="1076" y="18260"/>
                  </a:cubicBezTo>
                  <a:cubicBezTo>
                    <a:pt x="1165" y="18334"/>
                    <a:pt x="1165" y="18260"/>
                    <a:pt x="1165" y="18260"/>
                  </a:cubicBezTo>
                  <a:cubicBezTo>
                    <a:pt x="1255" y="18186"/>
                    <a:pt x="1255" y="18186"/>
                    <a:pt x="1344" y="18186"/>
                  </a:cubicBezTo>
                  <a:cubicBezTo>
                    <a:pt x="1344" y="18186"/>
                    <a:pt x="1344" y="18112"/>
                    <a:pt x="1434" y="18112"/>
                  </a:cubicBezTo>
                  <a:cubicBezTo>
                    <a:pt x="1344" y="18186"/>
                    <a:pt x="1344" y="18260"/>
                    <a:pt x="1434" y="18186"/>
                  </a:cubicBezTo>
                  <a:cubicBezTo>
                    <a:pt x="1524" y="18186"/>
                    <a:pt x="1524" y="18112"/>
                    <a:pt x="1613" y="18112"/>
                  </a:cubicBezTo>
                  <a:cubicBezTo>
                    <a:pt x="1613" y="18112"/>
                    <a:pt x="1613" y="18037"/>
                    <a:pt x="1703" y="18037"/>
                  </a:cubicBezTo>
                  <a:cubicBezTo>
                    <a:pt x="1703" y="18037"/>
                    <a:pt x="1613" y="18112"/>
                    <a:pt x="1613" y="18112"/>
                  </a:cubicBezTo>
                  <a:cubicBezTo>
                    <a:pt x="1703" y="18112"/>
                    <a:pt x="1703" y="18112"/>
                    <a:pt x="1793" y="18112"/>
                  </a:cubicBezTo>
                  <a:cubicBezTo>
                    <a:pt x="1793" y="18186"/>
                    <a:pt x="1613" y="18112"/>
                    <a:pt x="1613" y="18186"/>
                  </a:cubicBezTo>
                  <a:cubicBezTo>
                    <a:pt x="1524" y="18186"/>
                    <a:pt x="1434" y="18260"/>
                    <a:pt x="1434" y="18334"/>
                  </a:cubicBezTo>
                  <a:cubicBezTo>
                    <a:pt x="1344" y="18408"/>
                    <a:pt x="1344" y="18631"/>
                    <a:pt x="1344" y="18705"/>
                  </a:cubicBezTo>
                  <a:cubicBezTo>
                    <a:pt x="1344" y="18557"/>
                    <a:pt x="1344" y="18408"/>
                    <a:pt x="1434" y="18260"/>
                  </a:cubicBezTo>
                  <a:cubicBezTo>
                    <a:pt x="1344" y="18260"/>
                    <a:pt x="1344" y="18186"/>
                    <a:pt x="1255" y="18260"/>
                  </a:cubicBezTo>
                  <a:cubicBezTo>
                    <a:pt x="1255" y="18260"/>
                    <a:pt x="1255" y="18260"/>
                    <a:pt x="1255" y="18260"/>
                  </a:cubicBezTo>
                  <a:cubicBezTo>
                    <a:pt x="1255" y="18334"/>
                    <a:pt x="1165" y="18334"/>
                    <a:pt x="1165" y="18334"/>
                  </a:cubicBezTo>
                  <a:cubicBezTo>
                    <a:pt x="1165" y="18334"/>
                    <a:pt x="1165" y="18408"/>
                    <a:pt x="1076" y="18408"/>
                  </a:cubicBezTo>
                  <a:cubicBezTo>
                    <a:pt x="1076" y="18483"/>
                    <a:pt x="986" y="18483"/>
                    <a:pt x="986" y="18557"/>
                  </a:cubicBezTo>
                  <a:cubicBezTo>
                    <a:pt x="986" y="18557"/>
                    <a:pt x="986" y="18557"/>
                    <a:pt x="896" y="18557"/>
                  </a:cubicBezTo>
                  <a:cubicBezTo>
                    <a:pt x="896" y="18631"/>
                    <a:pt x="986" y="18631"/>
                    <a:pt x="986" y="18705"/>
                  </a:cubicBezTo>
                  <a:cubicBezTo>
                    <a:pt x="986" y="18631"/>
                    <a:pt x="1076" y="18631"/>
                    <a:pt x="1076" y="18631"/>
                  </a:cubicBezTo>
                  <a:cubicBezTo>
                    <a:pt x="1076" y="18631"/>
                    <a:pt x="1076" y="18631"/>
                    <a:pt x="1076" y="18631"/>
                  </a:cubicBezTo>
                  <a:cubicBezTo>
                    <a:pt x="1076" y="18705"/>
                    <a:pt x="986" y="18705"/>
                    <a:pt x="896" y="18705"/>
                  </a:cubicBezTo>
                  <a:cubicBezTo>
                    <a:pt x="896" y="18705"/>
                    <a:pt x="896" y="18780"/>
                    <a:pt x="896" y="18780"/>
                  </a:cubicBezTo>
                  <a:cubicBezTo>
                    <a:pt x="896" y="18780"/>
                    <a:pt x="807" y="18780"/>
                    <a:pt x="807" y="18854"/>
                  </a:cubicBezTo>
                  <a:cubicBezTo>
                    <a:pt x="807" y="18854"/>
                    <a:pt x="896" y="18854"/>
                    <a:pt x="896" y="18854"/>
                  </a:cubicBezTo>
                  <a:cubicBezTo>
                    <a:pt x="807" y="18928"/>
                    <a:pt x="717" y="18854"/>
                    <a:pt x="717" y="18928"/>
                  </a:cubicBezTo>
                  <a:cubicBezTo>
                    <a:pt x="627" y="18928"/>
                    <a:pt x="627" y="19002"/>
                    <a:pt x="538" y="19002"/>
                  </a:cubicBezTo>
                  <a:cubicBezTo>
                    <a:pt x="627" y="19077"/>
                    <a:pt x="627" y="19077"/>
                    <a:pt x="627" y="19002"/>
                  </a:cubicBezTo>
                  <a:cubicBezTo>
                    <a:pt x="627" y="19077"/>
                    <a:pt x="717" y="19151"/>
                    <a:pt x="717" y="19151"/>
                  </a:cubicBezTo>
                  <a:cubicBezTo>
                    <a:pt x="807" y="19151"/>
                    <a:pt x="807" y="19077"/>
                    <a:pt x="807" y="19002"/>
                  </a:cubicBezTo>
                  <a:cubicBezTo>
                    <a:pt x="807" y="19077"/>
                    <a:pt x="807" y="19151"/>
                    <a:pt x="896" y="19151"/>
                  </a:cubicBezTo>
                  <a:cubicBezTo>
                    <a:pt x="896" y="19151"/>
                    <a:pt x="1076" y="19077"/>
                    <a:pt x="1165" y="19002"/>
                  </a:cubicBezTo>
                  <a:cubicBezTo>
                    <a:pt x="1076" y="19077"/>
                    <a:pt x="1076" y="19077"/>
                    <a:pt x="986" y="19077"/>
                  </a:cubicBezTo>
                  <a:cubicBezTo>
                    <a:pt x="986" y="19151"/>
                    <a:pt x="896" y="19151"/>
                    <a:pt x="896" y="19151"/>
                  </a:cubicBezTo>
                  <a:cubicBezTo>
                    <a:pt x="807" y="19151"/>
                    <a:pt x="807" y="19151"/>
                    <a:pt x="807" y="19151"/>
                  </a:cubicBezTo>
                  <a:cubicBezTo>
                    <a:pt x="717" y="19151"/>
                    <a:pt x="538" y="19373"/>
                    <a:pt x="807" y="19299"/>
                  </a:cubicBezTo>
                  <a:cubicBezTo>
                    <a:pt x="807" y="19299"/>
                    <a:pt x="807" y="19299"/>
                    <a:pt x="807" y="19299"/>
                  </a:cubicBezTo>
                  <a:cubicBezTo>
                    <a:pt x="627" y="19299"/>
                    <a:pt x="717" y="19373"/>
                    <a:pt x="627" y="19373"/>
                  </a:cubicBezTo>
                  <a:cubicBezTo>
                    <a:pt x="717" y="19225"/>
                    <a:pt x="538" y="19225"/>
                    <a:pt x="448" y="19299"/>
                  </a:cubicBezTo>
                  <a:cubicBezTo>
                    <a:pt x="448" y="19373"/>
                    <a:pt x="538" y="19373"/>
                    <a:pt x="448" y="19448"/>
                  </a:cubicBezTo>
                  <a:cubicBezTo>
                    <a:pt x="448" y="19448"/>
                    <a:pt x="448" y="19448"/>
                    <a:pt x="359" y="19522"/>
                  </a:cubicBezTo>
                  <a:cubicBezTo>
                    <a:pt x="359" y="19448"/>
                    <a:pt x="448" y="19448"/>
                    <a:pt x="448" y="19373"/>
                  </a:cubicBezTo>
                  <a:cubicBezTo>
                    <a:pt x="448" y="19373"/>
                    <a:pt x="448" y="19225"/>
                    <a:pt x="448" y="19151"/>
                  </a:cubicBezTo>
                  <a:cubicBezTo>
                    <a:pt x="448" y="19225"/>
                    <a:pt x="359" y="19225"/>
                    <a:pt x="359" y="19299"/>
                  </a:cubicBezTo>
                  <a:cubicBezTo>
                    <a:pt x="359" y="19299"/>
                    <a:pt x="359" y="19373"/>
                    <a:pt x="359" y="19373"/>
                  </a:cubicBezTo>
                  <a:cubicBezTo>
                    <a:pt x="359" y="19299"/>
                    <a:pt x="359" y="19299"/>
                    <a:pt x="269" y="19373"/>
                  </a:cubicBezTo>
                  <a:cubicBezTo>
                    <a:pt x="269" y="19373"/>
                    <a:pt x="179" y="19448"/>
                    <a:pt x="269" y="19448"/>
                  </a:cubicBezTo>
                  <a:cubicBezTo>
                    <a:pt x="90" y="19448"/>
                    <a:pt x="269" y="19670"/>
                    <a:pt x="269" y="19745"/>
                  </a:cubicBezTo>
                  <a:cubicBezTo>
                    <a:pt x="359" y="19670"/>
                    <a:pt x="269" y="19670"/>
                    <a:pt x="359" y="19596"/>
                  </a:cubicBezTo>
                  <a:cubicBezTo>
                    <a:pt x="359" y="19670"/>
                    <a:pt x="359" y="19745"/>
                    <a:pt x="359" y="19745"/>
                  </a:cubicBezTo>
                  <a:cubicBezTo>
                    <a:pt x="359" y="19745"/>
                    <a:pt x="359" y="19670"/>
                    <a:pt x="359" y="19596"/>
                  </a:cubicBezTo>
                  <a:cubicBezTo>
                    <a:pt x="448" y="19670"/>
                    <a:pt x="359" y="19819"/>
                    <a:pt x="448" y="19819"/>
                  </a:cubicBezTo>
                  <a:cubicBezTo>
                    <a:pt x="538" y="19819"/>
                    <a:pt x="538" y="19670"/>
                    <a:pt x="538" y="19596"/>
                  </a:cubicBezTo>
                  <a:cubicBezTo>
                    <a:pt x="538" y="19596"/>
                    <a:pt x="538" y="19596"/>
                    <a:pt x="538" y="19596"/>
                  </a:cubicBezTo>
                  <a:cubicBezTo>
                    <a:pt x="538" y="19670"/>
                    <a:pt x="538" y="19670"/>
                    <a:pt x="538" y="19745"/>
                  </a:cubicBezTo>
                  <a:cubicBezTo>
                    <a:pt x="538" y="19745"/>
                    <a:pt x="538" y="19745"/>
                    <a:pt x="538" y="19745"/>
                  </a:cubicBezTo>
                  <a:cubicBezTo>
                    <a:pt x="538" y="19819"/>
                    <a:pt x="538" y="19745"/>
                    <a:pt x="627" y="19745"/>
                  </a:cubicBezTo>
                  <a:cubicBezTo>
                    <a:pt x="627" y="19745"/>
                    <a:pt x="627" y="19745"/>
                    <a:pt x="627" y="19745"/>
                  </a:cubicBezTo>
                  <a:cubicBezTo>
                    <a:pt x="627" y="19745"/>
                    <a:pt x="627" y="19745"/>
                    <a:pt x="627" y="19745"/>
                  </a:cubicBezTo>
                  <a:cubicBezTo>
                    <a:pt x="717" y="19745"/>
                    <a:pt x="807" y="19745"/>
                    <a:pt x="717" y="19670"/>
                  </a:cubicBezTo>
                  <a:cubicBezTo>
                    <a:pt x="717" y="19522"/>
                    <a:pt x="627" y="19596"/>
                    <a:pt x="538" y="19596"/>
                  </a:cubicBezTo>
                  <a:cubicBezTo>
                    <a:pt x="627" y="19596"/>
                    <a:pt x="627" y="19596"/>
                    <a:pt x="627" y="19522"/>
                  </a:cubicBezTo>
                  <a:cubicBezTo>
                    <a:pt x="627" y="19596"/>
                    <a:pt x="717" y="19596"/>
                    <a:pt x="717" y="19522"/>
                  </a:cubicBezTo>
                  <a:cubicBezTo>
                    <a:pt x="717" y="19522"/>
                    <a:pt x="627" y="19448"/>
                    <a:pt x="717" y="19448"/>
                  </a:cubicBezTo>
                  <a:cubicBezTo>
                    <a:pt x="807" y="19522"/>
                    <a:pt x="717" y="19522"/>
                    <a:pt x="896" y="19522"/>
                  </a:cubicBezTo>
                  <a:cubicBezTo>
                    <a:pt x="896" y="19522"/>
                    <a:pt x="986" y="19522"/>
                    <a:pt x="986" y="19522"/>
                  </a:cubicBezTo>
                  <a:cubicBezTo>
                    <a:pt x="896" y="19522"/>
                    <a:pt x="717" y="19522"/>
                    <a:pt x="807" y="19670"/>
                  </a:cubicBezTo>
                  <a:cubicBezTo>
                    <a:pt x="807" y="19670"/>
                    <a:pt x="807" y="19745"/>
                    <a:pt x="896" y="19670"/>
                  </a:cubicBezTo>
                  <a:cubicBezTo>
                    <a:pt x="896" y="19670"/>
                    <a:pt x="807" y="19596"/>
                    <a:pt x="896" y="19596"/>
                  </a:cubicBezTo>
                  <a:cubicBezTo>
                    <a:pt x="896" y="19670"/>
                    <a:pt x="986" y="19596"/>
                    <a:pt x="986" y="19522"/>
                  </a:cubicBezTo>
                  <a:cubicBezTo>
                    <a:pt x="1076" y="19448"/>
                    <a:pt x="1076" y="19373"/>
                    <a:pt x="1165" y="19299"/>
                  </a:cubicBezTo>
                  <a:cubicBezTo>
                    <a:pt x="1076" y="19373"/>
                    <a:pt x="1076" y="19448"/>
                    <a:pt x="1076" y="19448"/>
                  </a:cubicBezTo>
                  <a:cubicBezTo>
                    <a:pt x="1165" y="19448"/>
                    <a:pt x="1255" y="19373"/>
                    <a:pt x="1344" y="19448"/>
                  </a:cubicBezTo>
                  <a:cubicBezTo>
                    <a:pt x="1255" y="19448"/>
                    <a:pt x="1165" y="19448"/>
                    <a:pt x="1076" y="19522"/>
                  </a:cubicBezTo>
                  <a:cubicBezTo>
                    <a:pt x="1076" y="19522"/>
                    <a:pt x="1076" y="19522"/>
                    <a:pt x="986" y="19596"/>
                  </a:cubicBezTo>
                  <a:cubicBezTo>
                    <a:pt x="986" y="19596"/>
                    <a:pt x="986" y="19596"/>
                    <a:pt x="986" y="19596"/>
                  </a:cubicBezTo>
                  <a:cubicBezTo>
                    <a:pt x="986" y="19596"/>
                    <a:pt x="896" y="19670"/>
                    <a:pt x="896" y="19745"/>
                  </a:cubicBezTo>
                  <a:cubicBezTo>
                    <a:pt x="896" y="19745"/>
                    <a:pt x="896" y="19745"/>
                    <a:pt x="896" y="19670"/>
                  </a:cubicBezTo>
                  <a:cubicBezTo>
                    <a:pt x="896" y="19745"/>
                    <a:pt x="986" y="19745"/>
                    <a:pt x="986" y="19745"/>
                  </a:cubicBezTo>
                  <a:cubicBezTo>
                    <a:pt x="986" y="19745"/>
                    <a:pt x="986" y="19745"/>
                    <a:pt x="986" y="19745"/>
                  </a:cubicBezTo>
                  <a:cubicBezTo>
                    <a:pt x="986" y="19745"/>
                    <a:pt x="1076" y="19745"/>
                    <a:pt x="1076" y="19670"/>
                  </a:cubicBezTo>
                  <a:cubicBezTo>
                    <a:pt x="1076" y="19745"/>
                    <a:pt x="1076" y="19745"/>
                    <a:pt x="1076" y="19745"/>
                  </a:cubicBezTo>
                  <a:cubicBezTo>
                    <a:pt x="986" y="19745"/>
                    <a:pt x="986" y="19745"/>
                    <a:pt x="986" y="19745"/>
                  </a:cubicBezTo>
                  <a:cubicBezTo>
                    <a:pt x="986" y="19819"/>
                    <a:pt x="986" y="19819"/>
                    <a:pt x="1076" y="19745"/>
                  </a:cubicBezTo>
                  <a:cubicBezTo>
                    <a:pt x="1165" y="19745"/>
                    <a:pt x="1165" y="19745"/>
                    <a:pt x="1255" y="19745"/>
                  </a:cubicBezTo>
                  <a:cubicBezTo>
                    <a:pt x="1255" y="19745"/>
                    <a:pt x="1165" y="19745"/>
                    <a:pt x="1165" y="19745"/>
                  </a:cubicBezTo>
                  <a:cubicBezTo>
                    <a:pt x="1165" y="19745"/>
                    <a:pt x="1076" y="19819"/>
                    <a:pt x="1076" y="19819"/>
                  </a:cubicBezTo>
                  <a:cubicBezTo>
                    <a:pt x="986" y="19893"/>
                    <a:pt x="896" y="19893"/>
                    <a:pt x="896" y="19967"/>
                  </a:cubicBezTo>
                  <a:cubicBezTo>
                    <a:pt x="896" y="19967"/>
                    <a:pt x="986" y="19967"/>
                    <a:pt x="986" y="19967"/>
                  </a:cubicBezTo>
                  <a:cubicBezTo>
                    <a:pt x="896" y="19967"/>
                    <a:pt x="717" y="20041"/>
                    <a:pt x="807" y="20116"/>
                  </a:cubicBezTo>
                  <a:cubicBezTo>
                    <a:pt x="807" y="20190"/>
                    <a:pt x="896" y="20116"/>
                    <a:pt x="896" y="20190"/>
                  </a:cubicBezTo>
                  <a:cubicBezTo>
                    <a:pt x="807" y="20190"/>
                    <a:pt x="896" y="20264"/>
                    <a:pt x="896" y="20264"/>
                  </a:cubicBezTo>
                  <a:cubicBezTo>
                    <a:pt x="986" y="20264"/>
                    <a:pt x="986" y="20190"/>
                    <a:pt x="1076" y="20190"/>
                  </a:cubicBezTo>
                  <a:cubicBezTo>
                    <a:pt x="1165" y="20116"/>
                    <a:pt x="1255" y="20116"/>
                    <a:pt x="1434" y="20116"/>
                  </a:cubicBezTo>
                  <a:cubicBezTo>
                    <a:pt x="1344" y="20190"/>
                    <a:pt x="1076" y="20190"/>
                    <a:pt x="986" y="20190"/>
                  </a:cubicBezTo>
                  <a:cubicBezTo>
                    <a:pt x="986" y="20264"/>
                    <a:pt x="896" y="20264"/>
                    <a:pt x="896" y="20338"/>
                  </a:cubicBezTo>
                  <a:cubicBezTo>
                    <a:pt x="896" y="20413"/>
                    <a:pt x="986" y="20338"/>
                    <a:pt x="1076" y="20413"/>
                  </a:cubicBezTo>
                  <a:cubicBezTo>
                    <a:pt x="986" y="20413"/>
                    <a:pt x="986" y="20413"/>
                    <a:pt x="896" y="20338"/>
                  </a:cubicBezTo>
                  <a:cubicBezTo>
                    <a:pt x="896" y="20338"/>
                    <a:pt x="807" y="20264"/>
                    <a:pt x="807" y="20190"/>
                  </a:cubicBezTo>
                  <a:cubicBezTo>
                    <a:pt x="717" y="20190"/>
                    <a:pt x="717" y="20264"/>
                    <a:pt x="717" y="20264"/>
                  </a:cubicBezTo>
                  <a:cubicBezTo>
                    <a:pt x="717" y="20264"/>
                    <a:pt x="627" y="20264"/>
                    <a:pt x="627" y="20264"/>
                  </a:cubicBezTo>
                  <a:cubicBezTo>
                    <a:pt x="627" y="20264"/>
                    <a:pt x="627" y="20338"/>
                    <a:pt x="627" y="20338"/>
                  </a:cubicBezTo>
                  <a:cubicBezTo>
                    <a:pt x="627" y="20338"/>
                    <a:pt x="627" y="20264"/>
                    <a:pt x="627" y="20190"/>
                  </a:cubicBezTo>
                  <a:cubicBezTo>
                    <a:pt x="627" y="20190"/>
                    <a:pt x="538" y="20116"/>
                    <a:pt x="538" y="20116"/>
                  </a:cubicBezTo>
                  <a:cubicBezTo>
                    <a:pt x="538" y="20116"/>
                    <a:pt x="448" y="20190"/>
                    <a:pt x="448" y="20190"/>
                  </a:cubicBezTo>
                  <a:cubicBezTo>
                    <a:pt x="538" y="20190"/>
                    <a:pt x="538" y="20190"/>
                    <a:pt x="538" y="20190"/>
                  </a:cubicBezTo>
                  <a:cubicBezTo>
                    <a:pt x="448" y="20190"/>
                    <a:pt x="538" y="20264"/>
                    <a:pt x="538" y="20264"/>
                  </a:cubicBezTo>
                  <a:cubicBezTo>
                    <a:pt x="538" y="20264"/>
                    <a:pt x="538" y="20264"/>
                    <a:pt x="448" y="20264"/>
                  </a:cubicBezTo>
                  <a:cubicBezTo>
                    <a:pt x="448" y="20264"/>
                    <a:pt x="538" y="20264"/>
                    <a:pt x="538" y="20338"/>
                  </a:cubicBezTo>
                  <a:cubicBezTo>
                    <a:pt x="538" y="20338"/>
                    <a:pt x="448" y="20338"/>
                    <a:pt x="448" y="20338"/>
                  </a:cubicBezTo>
                  <a:cubicBezTo>
                    <a:pt x="448" y="20413"/>
                    <a:pt x="448" y="20413"/>
                    <a:pt x="448" y="20487"/>
                  </a:cubicBezTo>
                  <a:cubicBezTo>
                    <a:pt x="448" y="20487"/>
                    <a:pt x="448" y="20487"/>
                    <a:pt x="448" y="20487"/>
                  </a:cubicBezTo>
                  <a:cubicBezTo>
                    <a:pt x="448" y="20561"/>
                    <a:pt x="538" y="20710"/>
                    <a:pt x="627" y="20784"/>
                  </a:cubicBezTo>
                  <a:cubicBezTo>
                    <a:pt x="627" y="20784"/>
                    <a:pt x="627" y="20784"/>
                    <a:pt x="627" y="20784"/>
                  </a:cubicBezTo>
                  <a:cubicBezTo>
                    <a:pt x="627" y="20784"/>
                    <a:pt x="717" y="20784"/>
                    <a:pt x="717" y="20784"/>
                  </a:cubicBezTo>
                  <a:cubicBezTo>
                    <a:pt x="717" y="20784"/>
                    <a:pt x="717" y="20858"/>
                    <a:pt x="717" y="20858"/>
                  </a:cubicBezTo>
                  <a:cubicBezTo>
                    <a:pt x="807" y="20858"/>
                    <a:pt x="807" y="20858"/>
                    <a:pt x="807" y="20932"/>
                  </a:cubicBezTo>
                  <a:cubicBezTo>
                    <a:pt x="896" y="21006"/>
                    <a:pt x="896" y="21006"/>
                    <a:pt x="986" y="21006"/>
                  </a:cubicBezTo>
                  <a:cubicBezTo>
                    <a:pt x="1076" y="21081"/>
                    <a:pt x="1165" y="21155"/>
                    <a:pt x="1344" y="21155"/>
                  </a:cubicBezTo>
                  <a:cubicBezTo>
                    <a:pt x="1434" y="21155"/>
                    <a:pt x="1434" y="21155"/>
                    <a:pt x="1344" y="21081"/>
                  </a:cubicBezTo>
                  <a:cubicBezTo>
                    <a:pt x="1434" y="21081"/>
                    <a:pt x="1434" y="21081"/>
                    <a:pt x="1434" y="21081"/>
                  </a:cubicBezTo>
                  <a:cubicBezTo>
                    <a:pt x="1344" y="21081"/>
                    <a:pt x="1434" y="21155"/>
                    <a:pt x="1434" y="21229"/>
                  </a:cubicBezTo>
                  <a:cubicBezTo>
                    <a:pt x="1434" y="21229"/>
                    <a:pt x="1524" y="21155"/>
                    <a:pt x="1613" y="21155"/>
                  </a:cubicBezTo>
                  <a:cubicBezTo>
                    <a:pt x="1524" y="21155"/>
                    <a:pt x="1434" y="21229"/>
                    <a:pt x="1434" y="21229"/>
                  </a:cubicBezTo>
                  <a:cubicBezTo>
                    <a:pt x="1344" y="21229"/>
                    <a:pt x="1344" y="21303"/>
                    <a:pt x="1344" y="21303"/>
                  </a:cubicBezTo>
                  <a:cubicBezTo>
                    <a:pt x="1344" y="21378"/>
                    <a:pt x="1434" y="21452"/>
                    <a:pt x="1524" y="21378"/>
                  </a:cubicBezTo>
                  <a:cubicBezTo>
                    <a:pt x="1524" y="21378"/>
                    <a:pt x="1434" y="21378"/>
                    <a:pt x="1434" y="21303"/>
                  </a:cubicBezTo>
                  <a:cubicBezTo>
                    <a:pt x="1434" y="21303"/>
                    <a:pt x="1434" y="21303"/>
                    <a:pt x="1434" y="21229"/>
                  </a:cubicBezTo>
                  <a:cubicBezTo>
                    <a:pt x="1524" y="21303"/>
                    <a:pt x="1434" y="21303"/>
                    <a:pt x="1524" y="21303"/>
                  </a:cubicBezTo>
                  <a:cubicBezTo>
                    <a:pt x="1613" y="21378"/>
                    <a:pt x="1524" y="21229"/>
                    <a:pt x="1524" y="21229"/>
                  </a:cubicBezTo>
                  <a:cubicBezTo>
                    <a:pt x="1613" y="21303"/>
                    <a:pt x="1613" y="21303"/>
                    <a:pt x="1703" y="21303"/>
                  </a:cubicBezTo>
                  <a:cubicBezTo>
                    <a:pt x="1703" y="21378"/>
                    <a:pt x="1613" y="21303"/>
                    <a:pt x="1524" y="21378"/>
                  </a:cubicBezTo>
                  <a:cubicBezTo>
                    <a:pt x="1524" y="21378"/>
                    <a:pt x="1613" y="21378"/>
                    <a:pt x="1613" y="21378"/>
                  </a:cubicBezTo>
                  <a:cubicBezTo>
                    <a:pt x="1613" y="21378"/>
                    <a:pt x="1613" y="21378"/>
                    <a:pt x="1613" y="21452"/>
                  </a:cubicBezTo>
                  <a:cubicBezTo>
                    <a:pt x="1613" y="21378"/>
                    <a:pt x="1703" y="21378"/>
                    <a:pt x="1703" y="21378"/>
                  </a:cubicBezTo>
                  <a:cubicBezTo>
                    <a:pt x="1703" y="21378"/>
                    <a:pt x="1703" y="21378"/>
                    <a:pt x="1703" y="21378"/>
                  </a:cubicBezTo>
                  <a:cubicBezTo>
                    <a:pt x="1703" y="21378"/>
                    <a:pt x="1703" y="21378"/>
                    <a:pt x="1613" y="21452"/>
                  </a:cubicBezTo>
                  <a:cubicBezTo>
                    <a:pt x="1703" y="21452"/>
                    <a:pt x="1793" y="21378"/>
                    <a:pt x="1793" y="21378"/>
                  </a:cubicBezTo>
                  <a:cubicBezTo>
                    <a:pt x="1793" y="21378"/>
                    <a:pt x="1793" y="21378"/>
                    <a:pt x="1793" y="21378"/>
                  </a:cubicBezTo>
                  <a:cubicBezTo>
                    <a:pt x="1793" y="21378"/>
                    <a:pt x="1703" y="21452"/>
                    <a:pt x="1703" y="21526"/>
                  </a:cubicBezTo>
                  <a:cubicBezTo>
                    <a:pt x="1703" y="21526"/>
                    <a:pt x="1793" y="21378"/>
                    <a:pt x="1882" y="21452"/>
                  </a:cubicBezTo>
                  <a:cubicBezTo>
                    <a:pt x="1882" y="21452"/>
                    <a:pt x="1882" y="21452"/>
                    <a:pt x="1882" y="21378"/>
                  </a:cubicBezTo>
                  <a:cubicBezTo>
                    <a:pt x="1882" y="21452"/>
                    <a:pt x="2151" y="21452"/>
                    <a:pt x="2151" y="21452"/>
                  </a:cubicBezTo>
                  <a:cubicBezTo>
                    <a:pt x="2151" y="21452"/>
                    <a:pt x="2151" y="21452"/>
                    <a:pt x="2151" y="21452"/>
                  </a:cubicBezTo>
                  <a:cubicBezTo>
                    <a:pt x="2241" y="21452"/>
                    <a:pt x="2241" y="21452"/>
                    <a:pt x="2241" y="21452"/>
                  </a:cubicBezTo>
                  <a:cubicBezTo>
                    <a:pt x="2241" y="21452"/>
                    <a:pt x="2241" y="21452"/>
                    <a:pt x="2241" y="21452"/>
                  </a:cubicBezTo>
                  <a:cubicBezTo>
                    <a:pt x="2241" y="21452"/>
                    <a:pt x="2241" y="21378"/>
                    <a:pt x="2241" y="21378"/>
                  </a:cubicBezTo>
                  <a:cubicBezTo>
                    <a:pt x="2330" y="21452"/>
                    <a:pt x="2420" y="21378"/>
                    <a:pt x="2510" y="21378"/>
                  </a:cubicBezTo>
                  <a:cubicBezTo>
                    <a:pt x="2420" y="21303"/>
                    <a:pt x="2599" y="21303"/>
                    <a:pt x="2510" y="21229"/>
                  </a:cubicBezTo>
                  <a:cubicBezTo>
                    <a:pt x="2599" y="21229"/>
                    <a:pt x="2599" y="21229"/>
                    <a:pt x="2599" y="21303"/>
                  </a:cubicBezTo>
                  <a:cubicBezTo>
                    <a:pt x="2599" y="21303"/>
                    <a:pt x="2510" y="21303"/>
                    <a:pt x="2599" y="21303"/>
                  </a:cubicBezTo>
                  <a:cubicBezTo>
                    <a:pt x="2689" y="21378"/>
                    <a:pt x="2689" y="21229"/>
                    <a:pt x="2689" y="21303"/>
                  </a:cubicBezTo>
                  <a:cubicBezTo>
                    <a:pt x="2689" y="21303"/>
                    <a:pt x="2778" y="21229"/>
                    <a:pt x="2689" y="21229"/>
                  </a:cubicBezTo>
                  <a:cubicBezTo>
                    <a:pt x="2778" y="21229"/>
                    <a:pt x="2778" y="21155"/>
                    <a:pt x="2868" y="21155"/>
                  </a:cubicBezTo>
                  <a:cubicBezTo>
                    <a:pt x="2868" y="21155"/>
                    <a:pt x="2868" y="21155"/>
                    <a:pt x="2868" y="21155"/>
                  </a:cubicBezTo>
                  <a:cubicBezTo>
                    <a:pt x="2868" y="21155"/>
                    <a:pt x="2868" y="21155"/>
                    <a:pt x="2868" y="21155"/>
                  </a:cubicBezTo>
                  <a:cubicBezTo>
                    <a:pt x="2868" y="21155"/>
                    <a:pt x="2958" y="21155"/>
                    <a:pt x="2958" y="21155"/>
                  </a:cubicBezTo>
                  <a:cubicBezTo>
                    <a:pt x="2958" y="21155"/>
                    <a:pt x="2958" y="21081"/>
                    <a:pt x="3047" y="21006"/>
                  </a:cubicBezTo>
                  <a:cubicBezTo>
                    <a:pt x="3047" y="21081"/>
                    <a:pt x="3137" y="21006"/>
                    <a:pt x="3137" y="20932"/>
                  </a:cubicBezTo>
                  <a:cubicBezTo>
                    <a:pt x="3227" y="20858"/>
                    <a:pt x="3406" y="20784"/>
                    <a:pt x="3316" y="20710"/>
                  </a:cubicBezTo>
                  <a:cubicBezTo>
                    <a:pt x="3316" y="20710"/>
                    <a:pt x="3406" y="20710"/>
                    <a:pt x="3406" y="20710"/>
                  </a:cubicBezTo>
                  <a:cubicBezTo>
                    <a:pt x="3495" y="20635"/>
                    <a:pt x="3585" y="20561"/>
                    <a:pt x="3406" y="20561"/>
                  </a:cubicBezTo>
                  <a:cubicBezTo>
                    <a:pt x="3495" y="20561"/>
                    <a:pt x="3585" y="20561"/>
                    <a:pt x="3406" y="20487"/>
                  </a:cubicBezTo>
                  <a:cubicBezTo>
                    <a:pt x="3495" y="20561"/>
                    <a:pt x="3495" y="20561"/>
                    <a:pt x="3495" y="20561"/>
                  </a:cubicBezTo>
                  <a:cubicBezTo>
                    <a:pt x="3406" y="20561"/>
                    <a:pt x="3316" y="20487"/>
                    <a:pt x="3495" y="20487"/>
                  </a:cubicBezTo>
                  <a:cubicBezTo>
                    <a:pt x="3585" y="20487"/>
                    <a:pt x="3585" y="20487"/>
                    <a:pt x="3675" y="20413"/>
                  </a:cubicBezTo>
                  <a:cubicBezTo>
                    <a:pt x="3675" y="20413"/>
                    <a:pt x="3675" y="20413"/>
                    <a:pt x="3675" y="20487"/>
                  </a:cubicBezTo>
                  <a:cubicBezTo>
                    <a:pt x="3675" y="20413"/>
                    <a:pt x="3675" y="20413"/>
                    <a:pt x="3764" y="20413"/>
                  </a:cubicBezTo>
                  <a:cubicBezTo>
                    <a:pt x="3675" y="20338"/>
                    <a:pt x="3675" y="20413"/>
                    <a:pt x="3585" y="20413"/>
                  </a:cubicBezTo>
                  <a:cubicBezTo>
                    <a:pt x="3585" y="20338"/>
                    <a:pt x="3585" y="20338"/>
                    <a:pt x="3585" y="20338"/>
                  </a:cubicBezTo>
                  <a:cubicBezTo>
                    <a:pt x="3675" y="20413"/>
                    <a:pt x="3764" y="20338"/>
                    <a:pt x="3675" y="20338"/>
                  </a:cubicBezTo>
                  <a:cubicBezTo>
                    <a:pt x="3675" y="20338"/>
                    <a:pt x="3675" y="20338"/>
                    <a:pt x="3764" y="20338"/>
                  </a:cubicBezTo>
                  <a:cubicBezTo>
                    <a:pt x="3764" y="20338"/>
                    <a:pt x="3764" y="20338"/>
                    <a:pt x="3764" y="20338"/>
                  </a:cubicBezTo>
                  <a:cubicBezTo>
                    <a:pt x="3764" y="20264"/>
                    <a:pt x="3764" y="20264"/>
                    <a:pt x="3764" y="20264"/>
                  </a:cubicBezTo>
                  <a:cubicBezTo>
                    <a:pt x="3764" y="20264"/>
                    <a:pt x="3854" y="20264"/>
                    <a:pt x="3854" y="20264"/>
                  </a:cubicBezTo>
                  <a:cubicBezTo>
                    <a:pt x="3854" y="20264"/>
                    <a:pt x="3854" y="20264"/>
                    <a:pt x="3944" y="20264"/>
                  </a:cubicBezTo>
                  <a:cubicBezTo>
                    <a:pt x="3944" y="20190"/>
                    <a:pt x="3944" y="20190"/>
                    <a:pt x="3944" y="20190"/>
                  </a:cubicBezTo>
                  <a:cubicBezTo>
                    <a:pt x="3944" y="20190"/>
                    <a:pt x="3944" y="20190"/>
                    <a:pt x="3944" y="20190"/>
                  </a:cubicBezTo>
                  <a:cubicBezTo>
                    <a:pt x="3944" y="20190"/>
                    <a:pt x="3944" y="20190"/>
                    <a:pt x="3944" y="20190"/>
                  </a:cubicBezTo>
                  <a:cubicBezTo>
                    <a:pt x="3944" y="20116"/>
                    <a:pt x="3854" y="20041"/>
                    <a:pt x="3764" y="20041"/>
                  </a:cubicBezTo>
                  <a:cubicBezTo>
                    <a:pt x="3854" y="20041"/>
                    <a:pt x="3854" y="20041"/>
                    <a:pt x="3854" y="19967"/>
                  </a:cubicBezTo>
                  <a:cubicBezTo>
                    <a:pt x="3854" y="20041"/>
                    <a:pt x="3854" y="20116"/>
                    <a:pt x="3944" y="20116"/>
                  </a:cubicBezTo>
                  <a:cubicBezTo>
                    <a:pt x="3944" y="20116"/>
                    <a:pt x="3944" y="20041"/>
                    <a:pt x="3944" y="20041"/>
                  </a:cubicBezTo>
                  <a:cubicBezTo>
                    <a:pt x="3944" y="20041"/>
                    <a:pt x="3944" y="20116"/>
                    <a:pt x="3944" y="20116"/>
                  </a:cubicBezTo>
                  <a:cubicBezTo>
                    <a:pt x="3944" y="20116"/>
                    <a:pt x="4033" y="20116"/>
                    <a:pt x="4033" y="20116"/>
                  </a:cubicBezTo>
                  <a:cubicBezTo>
                    <a:pt x="4033" y="20116"/>
                    <a:pt x="4123" y="20190"/>
                    <a:pt x="4033" y="20190"/>
                  </a:cubicBezTo>
                  <a:cubicBezTo>
                    <a:pt x="4123" y="20264"/>
                    <a:pt x="4212" y="20190"/>
                    <a:pt x="4212" y="20116"/>
                  </a:cubicBezTo>
                  <a:cubicBezTo>
                    <a:pt x="4212" y="20190"/>
                    <a:pt x="4302" y="20116"/>
                    <a:pt x="4302" y="20116"/>
                  </a:cubicBezTo>
                  <a:cubicBezTo>
                    <a:pt x="4392" y="20116"/>
                    <a:pt x="4302" y="20190"/>
                    <a:pt x="4302" y="20190"/>
                  </a:cubicBezTo>
                  <a:cubicBezTo>
                    <a:pt x="4392" y="20190"/>
                    <a:pt x="4392" y="20041"/>
                    <a:pt x="4392" y="20041"/>
                  </a:cubicBezTo>
                  <a:cubicBezTo>
                    <a:pt x="4392" y="20041"/>
                    <a:pt x="4392" y="20116"/>
                    <a:pt x="4392" y="20116"/>
                  </a:cubicBezTo>
                  <a:cubicBezTo>
                    <a:pt x="4392" y="20116"/>
                    <a:pt x="4392" y="20041"/>
                    <a:pt x="4392" y="20041"/>
                  </a:cubicBezTo>
                  <a:cubicBezTo>
                    <a:pt x="4392" y="20041"/>
                    <a:pt x="4392" y="20041"/>
                    <a:pt x="4481" y="20116"/>
                  </a:cubicBezTo>
                  <a:cubicBezTo>
                    <a:pt x="4392" y="20041"/>
                    <a:pt x="4392" y="20041"/>
                    <a:pt x="4392" y="19967"/>
                  </a:cubicBezTo>
                  <a:cubicBezTo>
                    <a:pt x="4392" y="19967"/>
                    <a:pt x="4481" y="19967"/>
                    <a:pt x="4481" y="19967"/>
                  </a:cubicBezTo>
                  <a:cubicBezTo>
                    <a:pt x="4481" y="19967"/>
                    <a:pt x="4481" y="19893"/>
                    <a:pt x="4481" y="19893"/>
                  </a:cubicBezTo>
                  <a:cubicBezTo>
                    <a:pt x="4481" y="19893"/>
                    <a:pt x="4481" y="19819"/>
                    <a:pt x="4481" y="19819"/>
                  </a:cubicBezTo>
                  <a:cubicBezTo>
                    <a:pt x="4481" y="19819"/>
                    <a:pt x="4571" y="19819"/>
                    <a:pt x="4571" y="19819"/>
                  </a:cubicBezTo>
                  <a:cubicBezTo>
                    <a:pt x="4571" y="19819"/>
                    <a:pt x="4571" y="19745"/>
                    <a:pt x="4571" y="19745"/>
                  </a:cubicBezTo>
                  <a:cubicBezTo>
                    <a:pt x="4571" y="19745"/>
                    <a:pt x="4571" y="19745"/>
                    <a:pt x="4571" y="19670"/>
                  </a:cubicBezTo>
                  <a:cubicBezTo>
                    <a:pt x="4571" y="19596"/>
                    <a:pt x="4571" y="19596"/>
                    <a:pt x="4571" y="19596"/>
                  </a:cubicBezTo>
                  <a:cubicBezTo>
                    <a:pt x="4571" y="19596"/>
                    <a:pt x="4481" y="19522"/>
                    <a:pt x="4481" y="19522"/>
                  </a:cubicBezTo>
                  <a:cubicBezTo>
                    <a:pt x="4392" y="19522"/>
                    <a:pt x="4392" y="19448"/>
                    <a:pt x="4392" y="19448"/>
                  </a:cubicBezTo>
                  <a:cubicBezTo>
                    <a:pt x="4392" y="19448"/>
                    <a:pt x="4481" y="19448"/>
                    <a:pt x="4481" y="19448"/>
                  </a:cubicBezTo>
                  <a:cubicBezTo>
                    <a:pt x="4481" y="19448"/>
                    <a:pt x="4481" y="19373"/>
                    <a:pt x="4481" y="19373"/>
                  </a:cubicBezTo>
                  <a:cubicBezTo>
                    <a:pt x="4481" y="19299"/>
                    <a:pt x="4481" y="19299"/>
                    <a:pt x="4392" y="19225"/>
                  </a:cubicBezTo>
                  <a:cubicBezTo>
                    <a:pt x="4302" y="19151"/>
                    <a:pt x="4392" y="19151"/>
                    <a:pt x="4481" y="19225"/>
                  </a:cubicBezTo>
                  <a:cubicBezTo>
                    <a:pt x="4571" y="19225"/>
                    <a:pt x="4481" y="19299"/>
                    <a:pt x="4571" y="19373"/>
                  </a:cubicBezTo>
                  <a:cubicBezTo>
                    <a:pt x="4571" y="19448"/>
                    <a:pt x="4571" y="19448"/>
                    <a:pt x="4571" y="19448"/>
                  </a:cubicBezTo>
                  <a:cubicBezTo>
                    <a:pt x="4571" y="19522"/>
                    <a:pt x="4661" y="19448"/>
                    <a:pt x="4661" y="19373"/>
                  </a:cubicBezTo>
                  <a:cubicBezTo>
                    <a:pt x="4750" y="19299"/>
                    <a:pt x="4661" y="19299"/>
                    <a:pt x="4571" y="19225"/>
                  </a:cubicBezTo>
                  <a:cubicBezTo>
                    <a:pt x="4571" y="19151"/>
                    <a:pt x="4571" y="19151"/>
                    <a:pt x="4571" y="19077"/>
                  </a:cubicBezTo>
                  <a:cubicBezTo>
                    <a:pt x="4571" y="19077"/>
                    <a:pt x="4571" y="19002"/>
                    <a:pt x="4571" y="19002"/>
                  </a:cubicBezTo>
                  <a:cubicBezTo>
                    <a:pt x="4571" y="18928"/>
                    <a:pt x="4750" y="19002"/>
                    <a:pt x="4750" y="18928"/>
                  </a:cubicBezTo>
                  <a:cubicBezTo>
                    <a:pt x="4840" y="19002"/>
                    <a:pt x="4840" y="19077"/>
                    <a:pt x="4750" y="19151"/>
                  </a:cubicBezTo>
                  <a:cubicBezTo>
                    <a:pt x="4750" y="19151"/>
                    <a:pt x="4750" y="19077"/>
                    <a:pt x="4750" y="19002"/>
                  </a:cubicBezTo>
                  <a:cubicBezTo>
                    <a:pt x="4661" y="19077"/>
                    <a:pt x="4661" y="19225"/>
                    <a:pt x="4661" y="19225"/>
                  </a:cubicBezTo>
                  <a:cubicBezTo>
                    <a:pt x="4661" y="19225"/>
                    <a:pt x="4661" y="19225"/>
                    <a:pt x="4661" y="19225"/>
                  </a:cubicBezTo>
                  <a:cubicBezTo>
                    <a:pt x="4750" y="19299"/>
                    <a:pt x="4750" y="19448"/>
                    <a:pt x="4750" y="19522"/>
                  </a:cubicBezTo>
                  <a:cubicBezTo>
                    <a:pt x="4750" y="19522"/>
                    <a:pt x="4750" y="19596"/>
                    <a:pt x="4750" y="19596"/>
                  </a:cubicBezTo>
                  <a:cubicBezTo>
                    <a:pt x="4750" y="19596"/>
                    <a:pt x="4750" y="19522"/>
                    <a:pt x="4750" y="19522"/>
                  </a:cubicBezTo>
                  <a:cubicBezTo>
                    <a:pt x="4750" y="19522"/>
                    <a:pt x="4661" y="19596"/>
                    <a:pt x="4661" y="19596"/>
                  </a:cubicBezTo>
                  <a:cubicBezTo>
                    <a:pt x="4661" y="19596"/>
                    <a:pt x="4750" y="19596"/>
                    <a:pt x="4750" y="19670"/>
                  </a:cubicBezTo>
                  <a:cubicBezTo>
                    <a:pt x="4750" y="19670"/>
                    <a:pt x="4750" y="19819"/>
                    <a:pt x="4750" y="19745"/>
                  </a:cubicBezTo>
                  <a:cubicBezTo>
                    <a:pt x="4840" y="19745"/>
                    <a:pt x="4840" y="19819"/>
                    <a:pt x="4840" y="19893"/>
                  </a:cubicBezTo>
                  <a:cubicBezTo>
                    <a:pt x="4840" y="19893"/>
                    <a:pt x="4840" y="19819"/>
                    <a:pt x="4840" y="19819"/>
                  </a:cubicBezTo>
                  <a:cubicBezTo>
                    <a:pt x="4840" y="19893"/>
                    <a:pt x="4840" y="19893"/>
                    <a:pt x="4840" y="19967"/>
                  </a:cubicBezTo>
                  <a:cubicBezTo>
                    <a:pt x="4929" y="19967"/>
                    <a:pt x="4840" y="19967"/>
                    <a:pt x="4929" y="19893"/>
                  </a:cubicBezTo>
                  <a:cubicBezTo>
                    <a:pt x="4929" y="19967"/>
                    <a:pt x="5019" y="20041"/>
                    <a:pt x="4929" y="19967"/>
                  </a:cubicBezTo>
                  <a:cubicBezTo>
                    <a:pt x="5019" y="19967"/>
                    <a:pt x="5019" y="19967"/>
                    <a:pt x="5019" y="19967"/>
                  </a:cubicBezTo>
                  <a:cubicBezTo>
                    <a:pt x="5109" y="20041"/>
                    <a:pt x="5109" y="19967"/>
                    <a:pt x="5109" y="19967"/>
                  </a:cubicBezTo>
                  <a:cubicBezTo>
                    <a:pt x="5109" y="20041"/>
                    <a:pt x="5198" y="19967"/>
                    <a:pt x="5109" y="19967"/>
                  </a:cubicBezTo>
                  <a:cubicBezTo>
                    <a:pt x="5109" y="19893"/>
                    <a:pt x="5109" y="19893"/>
                    <a:pt x="5198" y="19893"/>
                  </a:cubicBezTo>
                  <a:cubicBezTo>
                    <a:pt x="5198" y="19967"/>
                    <a:pt x="5198" y="19967"/>
                    <a:pt x="5198" y="19967"/>
                  </a:cubicBezTo>
                  <a:cubicBezTo>
                    <a:pt x="5109" y="20041"/>
                    <a:pt x="5288" y="20041"/>
                    <a:pt x="5288" y="20041"/>
                  </a:cubicBezTo>
                  <a:cubicBezTo>
                    <a:pt x="5378" y="20041"/>
                    <a:pt x="5378" y="20190"/>
                    <a:pt x="5378" y="20264"/>
                  </a:cubicBezTo>
                  <a:cubicBezTo>
                    <a:pt x="5378" y="20338"/>
                    <a:pt x="5378" y="20338"/>
                    <a:pt x="5467" y="20338"/>
                  </a:cubicBezTo>
                  <a:cubicBezTo>
                    <a:pt x="5467" y="20338"/>
                    <a:pt x="5557" y="20338"/>
                    <a:pt x="5557" y="20264"/>
                  </a:cubicBezTo>
                  <a:cubicBezTo>
                    <a:pt x="5646" y="20190"/>
                    <a:pt x="5646" y="20041"/>
                    <a:pt x="5646" y="19967"/>
                  </a:cubicBezTo>
                  <a:cubicBezTo>
                    <a:pt x="5736" y="19745"/>
                    <a:pt x="5646" y="19596"/>
                    <a:pt x="5557" y="19448"/>
                  </a:cubicBezTo>
                  <a:cubicBezTo>
                    <a:pt x="5557" y="19299"/>
                    <a:pt x="5646" y="19373"/>
                    <a:pt x="5736" y="19299"/>
                  </a:cubicBezTo>
                  <a:cubicBezTo>
                    <a:pt x="5736" y="19225"/>
                    <a:pt x="5736" y="19225"/>
                    <a:pt x="5736" y="19151"/>
                  </a:cubicBezTo>
                  <a:cubicBezTo>
                    <a:pt x="5736" y="19077"/>
                    <a:pt x="5736" y="19077"/>
                    <a:pt x="5736" y="19077"/>
                  </a:cubicBezTo>
                  <a:cubicBezTo>
                    <a:pt x="5736" y="18928"/>
                    <a:pt x="5826" y="19002"/>
                    <a:pt x="5915" y="18928"/>
                  </a:cubicBezTo>
                  <a:cubicBezTo>
                    <a:pt x="6005" y="18928"/>
                    <a:pt x="6095" y="18854"/>
                    <a:pt x="6184" y="18780"/>
                  </a:cubicBezTo>
                  <a:cubicBezTo>
                    <a:pt x="6184" y="18705"/>
                    <a:pt x="6274" y="18705"/>
                    <a:pt x="6274" y="18557"/>
                  </a:cubicBezTo>
                  <a:cubicBezTo>
                    <a:pt x="6274" y="18557"/>
                    <a:pt x="6274" y="18483"/>
                    <a:pt x="6274" y="18408"/>
                  </a:cubicBezTo>
                  <a:cubicBezTo>
                    <a:pt x="6274" y="18408"/>
                    <a:pt x="6274" y="18334"/>
                    <a:pt x="6274" y="18334"/>
                  </a:cubicBezTo>
                  <a:cubicBezTo>
                    <a:pt x="6363" y="18112"/>
                    <a:pt x="6274" y="17963"/>
                    <a:pt x="6184" y="17815"/>
                  </a:cubicBezTo>
                  <a:cubicBezTo>
                    <a:pt x="6184" y="17740"/>
                    <a:pt x="6095" y="17592"/>
                    <a:pt x="6095" y="17518"/>
                  </a:cubicBezTo>
                  <a:cubicBezTo>
                    <a:pt x="6095" y="17444"/>
                    <a:pt x="6095" y="17444"/>
                    <a:pt x="6184" y="17369"/>
                  </a:cubicBezTo>
                  <a:cubicBezTo>
                    <a:pt x="6184" y="17369"/>
                    <a:pt x="6274" y="17369"/>
                    <a:pt x="6274" y="17369"/>
                  </a:cubicBezTo>
                  <a:cubicBezTo>
                    <a:pt x="6363" y="17369"/>
                    <a:pt x="6363" y="17369"/>
                    <a:pt x="6453" y="17369"/>
                  </a:cubicBezTo>
                  <a:cubicBezTo>
                    <a:pt x="6453" y="17295"/>
                    <a:pt x="6543" y="17147"/>
                    <a:pt x="6543" y="17072"/>
                  </a:cubicBezTo>
                  <a:cubicBezTo>
                    <a:pt x="6543" y="16998"/>
                    <a:pt x="6632" y="16924"/>
                    <a:pt x="6543" y="16850"/>
                  </a:cubicBezTo>
                  <a:cubicBezTo>
                    <a:pt x="6453" y="16775"/>
                    <a:pt x="6363" y="16701"/>
                    <a:pt x="6363" y="16627"/>
                  </a:cubicBezTo>
                  <a:cubicBezTo>
                    <a:pt x="6274" y="16627"/>
                    <a:pt x="6184" y="16627"/>
                    <a:pt x="6184" y="16627"/>
                  </a:cubicBezTo>
                  <a:cubicBezTo>
                    <a:pt x="6184" y="16553"/>
                    <a:pt x="6095" y="16553"/>
                    <a:pt x="6095" y="16479"/>
                  </a:cubicBezTo>
                  <a:cubicBezTo>
                    <a:pt x="6005" y="16404"/>
                    <a:pt x="6005" y="16404"/>
                    <a:pt x="6005" y="16330"/>
                  </a:cubicBezTo>
                  <a:cubicBezTo>
                    <a:pt x="6005" y="16107"/>
                    <a:pt x="6095" y="15885"/>
                    <a:pt x="6095" y="15662"/>
                  </a:cubicBezTo>
                  <a:cubicBezTo>
                    <a:pt x="6095" y="15514"/>
                    <a:pt x="6005" y="15291"/>
                    <a:pt x="5915" y="15142"/>
                  </a:cubicBezTo>
                  <a:cubicBezTo>
                    <a:pt x="5915" y="15068"/>
                    <a:pt x="5915" y="14994"/>
                    <a:pt x="6005" y="14920"/>
                  </a:cubicBezTo>
                  <a:cubicBezTo>
                    <a:pt x="6005" y="14846"/>
                    <a:pt x="5915" y="14771"/>
                    <a:pt x="5915" y="14697"/>
                  </a:cubicBezTo>
                  <a:cubicBezTo>
                    <a:pt x="5915" y="14623"/>
                    <a:pt x="6005" y="14549"/>
                    <a:pt x="6005" y="14474"/>
                  </a:cubicBezTo>
                  <a:cubicBezTo>
                    <a:pt x="6005" y="14400"/>
                    <a:pt x="5915" y="14252"/>
                    <a:pt x="5915" y="14178"/>
                  </a:cubicBezTo>
                  <a:cubicBezTo>
                    <a:pt x="5826" y="14103"/>
                    <a:pt x="5826" y="14103"/>
                    <a:pt x="5915" y="14029"/>
                  </a:cubicBezTo>
                  <a:cubicBezTo>
                    <a:pt x="5915" y="13881"/>
                    <a:pt x="6005" y="13806"/>
                    <a:pt x="6005" y="13732"/>
                  </a:cubicBezTo>
                  <a:cubicBezTo>
                    <a:pt x="6005" y="13658"/>
                    <a:pt x="6005" y="13658"/>
                    <a:pt x="6005" y="13584"/>
                  </a:cubicBezTo>
                  <a:cubicBezTo>
                    <a:pt x="6095" y="13435"/>
                    <a:pt x="6184" y="13361"/>
                    <a:pt x="6274" y="13287"/>
                  </a:cubicBezTo>
                  <a:cubicBezTo>
                    <a:pt x="6363" y="13213"/>
                    <a:pt x="6363" y="13064"/>
                    <a:pt x="6453" y="12990"/>
                  </a:cubicBezTo>
                  <a:cubicBezTo>
                    <a:pt x="6543" y="12990"/>
                    <a:pt x="6632" y="12916"/>
                    <a:pt x="6722" y="12916"/>
                  </a:cubicBezTo>
                  <a:cubicBezTo>
                    <a:pt x="6812" y="12841"/>
                    <a:pt x="6812" y="12841"/>
                    <a:pt x="6901" y="12841"/>
                  </a:cubicBezTo>
                  <a:cubicBezTo>
                    <a:pt x="7080" y="12916"/>
                    <a:pt x="7260" y="12916"/>
                    <a:pt x="7349" y="12916"/>
                  </a:cubicBezTo>
                  <a:cubicBezTo>
                    <a:pt x="7529" y="12990"/>
                    <a:pt x="7439" y="12916"/>
                    <a:pt x="7529" y="12841"/>
                  </a:cubicBezTo>
                  <a:cubicBezTo>
                    <a:pt x="7529" y="12767"/>
                    <a:pt x="7618" y="12693"/>
                    <a:pt x="7618" y="12619"/>
                  </a:cubicBezTo>
                  <a:cubicBezTo>
                    <a:pt x="7618" y="12545"/>
                    <a:pt x="7618" y="12396"/>
                    <a:pt x="7618" y="12248"/>
                  </a:cubicBezTo>
                  <a:cubicBezTo>
                    <a:pt x="7529" y="12248"/>
                    <a:pt x="7439" y="12248"/>
                    <a:pt x="7439" y="12173"/>
                  </a:cubicBezTo>
                  <a:cubicBezTo>
                    <a:pt x="7349" y="12173"/>
                    <a:pt x="7170" y="12099"/>
                    <a:pt x="7170" y="12025"/>
                  </a:cubicBezTo>
                  <a:cubicBezTo>
                    <a:pt x="7170" y="12025"/>
                    <a:pt x="7349" y="11877"/>
                    <a:pt x="7349" y="11802"/>
                  </a:cubicBezTo>
                  <a:cubicBezTo>
                    <a:pt x="7439" y="11580"/>
                    <a:pt x="7618" y="11357"/>
                    <a:pt x="7708" y="11134"/>
                  </a:cubicBezTo>
                  <a:cubicBezTo>
                    <a:pt x="7798" y="11060"/>
                    <a:pt x="7798" y="11060"/>
                    <a:pt x="7798" y="10986"/>
                  </a:cubicBezTo>
                  <a:cubicBezTo>
                    <a:pt x="7887" y="10912"/>
                    <a:pt x="7887" y="10912"/>
                    <a:pt x="7887" y="10912"/>
                  </a:cubicBezTo>
                  <a:cubicBezTo>
                    <a:pt x="7977" y="10689"/>
                    <a:pt x="7887" y="10466"/>
                    <a:pt x="7887" y="10244"/>
                  </a:cubicBezTo>
                  <a:cubicBezTo>
                    <a:pt x="7887" y="10021"/>
                    <a:pt x="7887" y="9798"/>
                    <a:pt x="7977" y="9575"/>
                  </a:cubicBezTo>
                  <a:cubicBezTo>
                    <a:pt x="7977" y="9501"/>
                    <a:pt x="7977" y="9501"/>
                    <a:pt x="8066" y="9501"/>
                  </a:cubicBezTo>
                  <a:cubicBezTo>
                    <a:pt x="8156" y="9501"/>
                    <a:pt x="8246" y="9501"/>
                    <a:pt x="8335" y="9501"/>
                  </a:cubicBezTo>
                  <a:cubicBezTo>
                    <a:pt x="8425" y="9427"/>
                    <a:pt x="8604" y="9353"/>
                    <a:pt x="8694" y="9279"/>
                  </a:cubicBezTo>
                  <a:cubicBezTo>
                    <a:pt x="8783" y="9279"/>
                    <a:pt x="8694" y="9204"/>
                    <a:pt x="8694" y="9130"/>
                  </a:cubicBezTo>
                  <a:cubicBezTo>
                    <a:pt x="8694" y="9056"/>
                    <a:pt x="8694" y="8982"/>
                    <a:pt x="8694" y="8907"/>
                  </a:cubicBezTo>
                  <a:cubicBezTo>
                    <a:pt x="8694" y="8833"/>
                    <a:pt x="8783" y="8759"/>
                    <a:pt x="8873" y="8685"/>
                  </a:cubicBezTo>
                  <a:cubicBezTo>
                    <a:pt x="9052" y="8462"/>
                    <a:pt x="9232" y="8314"/>
                    <a:pt x="9411" y="8091"/>
                  </a:cubicBezTo>
                  <a:cubicBezTo>
                    <a:pt x="9411" y="8017"/>
                    <a:pt x="9500" y="8017"/>
                    <a:pt x="9500" y="7942"/>
                  </a:cubicBezTo>
                  <a:cubicBezTo>
                    <a:pt x="9500" y="7868"/>
                    <a:pt x="9500" y="7720"/>
                    <a:pt x="9500" y="7646"/>
                  </a:cubicBezTo>
                  <a:cubicBezTo>
                    <a:pt x="9500" y="7497"/>
                    <a:pt x="9232" y="7349"/>
                    <a:pt x="9321" y="7200"/>
                  </a:cubicBezTo>
                  <a:cubicBezTo>
                    <a:pt x="9321" y="7200"/>
                    <a:pt x="9321" y="7126"/>
                    <a:pt x="9321" y="7126"/>
                  </a:cubicBezTo>
                  <a:cubicBezTo>
                    <a:pt x="9411" y="7052"/>
                    <a:pt x="9500" y="7126"/>
                    <a:pt x="9500" y="7052"/>
                  </a:cubicBezTo>
                  <a:cubicBezTo>
                    <a:pt x="9590" y="7052"/>
                    <a:pt x="9590" y="6903"/>
                    <a:pt x="9590" y="6829"/>
                  </a:cubicBezTo>
                  <a:cubicBezTo>
                    <a:pt x="9680" y="6681"/>
                    <a:pt x="9769" y="6458"/>
                    <a:pt x="9859" y="6384"/>
                  </a:cubicBezTo>
                  <a:cubicBezTo>
                    <a:pt x="9949" y="6310"/>
                    <a:pt x="10128" y="6235"/>
                    <a:pt x="10128" y="6161"/>
                  </a:cubicBezTo>
                  <a:cubicBezTo>
                    <a:pt x="10217" y="6087"/>
                    <a:pt x="10217" y="6013"/>
                    <a:pt x="10307" y="6087"/>
                  </a:cubicBezTo>
                  <a:cubicBezTo>
                    <a:pt x="10397" y="6087"/>
                    <a:pt x="10576" y="6235"/>
                    <a:pt x="10666" y="6235"/>
                  </a:cubicBezTo>
                  <a:cubicBezTo>
                    <a:pt x="10755" y="6310"/>
                    <a:pt x="10755" y="6235"/>
                    <a:pt x="10755" y="6161"/>
                  </a:cubicBezTo>
                  <a:cubicBezTo>
                    <a:pt x="10845" y="6087"/>
                    <a:pt x="10934" y="6013"/>
                    <a:pt x="10934" y="5864"/>
                  </a:cubicBezTo>
                  <a:cubicBezTo>
                    <a:pt x="10934" y="5790"/>
                    <a:pt x="10934" y="5716"/>
                    <a:pt x="10934" y="5716"/>
                  </a:cubicBezTo>
                  <a:cubicBezTo>
                    <a:pt x="10934" y="5567"/>
                    <a:pt x="10934" y="5419"/>
                    <a:pt x="10934" y="5345"/>
                  </a:cubicBezTo>
                  <a:cubicBezTo>
                    <a:pt x="10934" y="5196"/>
                    <a:pt x="10934" y="5196"/>
                    <a:pt x="11114" y="5196"/>
                  </a:cubicBezTo>
                  <a:cubicBezTo>
                    <a:pt x="11114" y="5196"/>
                    <a:pt x="11114" y="5196"/>
                    <a:pt x="11203" y="5196"/>
                  </a:cubicBezTo>
                  <a:cubicBezTo>
                    <a:pt x="11203" y="5196"/>
                    <a:pt x="11293" y="5270"/>
                    <a:pt x="11293" y="5270"/>
                  </a:cubicBezTo>
                  <a:cubicBezTo>
                    <a:pt x="11383" y="5345"/>
                    <a:pt x="11562" y="5270"/>
                    <a:pt x="11651" y="5270"/>
                  </a:cubicBezTo>
                  <a:cubicBezTo>
                    <a:pt x="11741" y="5270"/>
                    <a:pt x="11741" y="5345"/>
                    <a:pt x="11831" y="5345"/>
                  </a:cubicBezTo>
                  <a:cubicBezTo>
                    <a:pt x="12010" y="5419"/>
                    <a:pt x="12100" y="5493"/>
                    <a:pt x="12279" y="5567"/>
                  </a:cubicBezTo>
                  <a:cubicBezTo>
                    <a:pt x="12368" y="5567"/>
                    <a:pt x="12368" y="5567"/>
                    <a:pt x="12458" y="5567"/>
                  </a:cubicBezTo>
                  <a:cubicBezTo>
                    <a:pt x="12548" y="5567"/>
                    <a:pt x="12637" y="5419"/>
                    <a:pt x="12637" y="5345"/>
                  </a:cubicBezTo>
                  <a:cubicBezTo>
                    <a:pt x="12548" y="5270"/>
                    <a:pt x="12548" y="5270"/>
                    <a:pt x="12458" y="5196"/>
                  </a:cubicBezTo>
                  <a:cubicBezTo>
                    <a:pt x="12458" y="5196"/>
                    <a:pt x="12637" y="5048"/>
                    <a:pt x="12637" y="4973"/>
                  </a:cubicBezTo>
                  <a:cubicBezTo>
                    <a:pt x="12727" y="4973"/>
                    <a:pt x="12727" y="4825"/>
                    <a:pt x="12727" y="4751"/>
                  </a:cubicBezTo>
                  <a:cubicBezTo>
                    <a:pt x="12727" y="4751"/>
                    <a:pt x="12727" y="4602"/>
                    <a:pt x="12727" y="4528"/>
                  </a:cubicBezTo>
                  <a:cubicBezTo>
                    <a:pt x="12727" y="4454"/>
                    <a:pt x="12637" y="4380"/>
                    <a:pt x="12548" y="4305"/>
                  </a:cubicBezTo>
                  <a:cubicBezTo>
                    <a:pt x="12637" y="4305"/>
                    <a:pt x="12817" y="4305"/>
                    <a:pt x="12996" y="4305"/>
                  </a:cubicBezTo>
                  <a:cubicBezTo>
                    <a:pt x="13085" y="4231"/>
                    <a:pt x="12996" y="4157"/>
                    <a:pt x="13175" y="4157"/>
                  </a:cubicBezTo>
                  <a:cubicBezTo>
                    <a:pt x="13265" y="4231"/>
                    <a:pt x="13444" y="4380"/>
                    <a:pt x="13444" y="4231"/>
                  </a:cubicBezTo>
                  <a:cubicBezTo>
                    <a:pt x="13444" y="4083"/>
                    <a:pt x="13265" y="4008"/>
                    <a:pt x="13354" y="3934"/>
                  </a:cubicBezTo>
                  <a:cubicBezTo>
                    <a:pt x="13444" y="3786"/>
                    <a:pt x="13534" y="3786"/>
                    <a:pt x="13713" y="3786"/>
                  </a:cubicBezTo>
                  <a:cubicBezTo>
                    <a:pt x="13802" y="3860"/>
                    <a:pt x="13802" y="3860"/>
                    <a:pt x="13892" y="3934"/>
                  </a:cubicBezTo>
                  <a:cubicBezTo>
                    <a:pt x="14071" y="4157"/>
                    <a:pt x="14161" y="4380"/>
                    <a:pt x="14340" y="4602"/>
                  </a:cubicBezTo>
                  <a:cubicBezTo>
                    <a:pt x="14430" y="4677"/>
                    <a:pt x="14430" y="4677"/>
                    <a:pt x="14430" y="4825"/>
                  </a:cubicBezTo>
                  <a:cubicBezTo>
                    <a:pt x="14430" y="4825"/>
                    <a:pt x="14430" y="4899"/>
                    <a:pt x="14520" y="4899"/>
                  </a:cubicBezTo>
                  <a:cubicBezTo>
                    <a:pt x="14520" y="4899"/>
                    <a:pt x="14520" y="4899"/>
                    <a:pt x="14609" y="4899"/>
                  </a:cubicBezTo>
                  <a:cubicBezTo>
                    <a:pt x="14609" y="4899"/>
                    <a:pt x="14609" y="4899"/>
                    <a:pt x="14609" y="4899"/>
                  </a:cubicBezTo>
                  <a:cubicBezTo>
                    <a:pt x="14699" y="4899"/>
                    <a:pt x="14788" y="4973"/>
                    <a:pt x="14788" y="4973"/>
                  </a:cubicBezTo>
                  <a:cubicBezTo>
                    <a:pt x="14878" y="4973"/>
                    <a:pt x="14968" y="4973"/>
                    <a:pt x="14968" y="4973"/>
                  </a:cubicBezTo>
                  <a:cubicBezTo>
                    <a:pt x="15147" y="5048"/>
                    <a:pt x="15057" y="5122"/>
                    <a:pt x="15237" y="5048"/>
                  </a:cubicBezTo>
                  <a:cubicBezTo>
                    <a:pt x="15237" y="4973"/>
                    <a:pt x="15326" y="4973"/>
                    <a:pt x="15326" y="4973"/>
                  </a:cubicBezTo>
                  <a:cubicBezTo>
                    <a:pt x="15416" y="4973"/>
                    <a:pt x="15505" y="4973"/>
                    <a:pt x="15505" y="4899"/>
                  </a:cubicBezTo>
                  <a:cubicBezTo>
                    <a:pt x="15595" y="4825"/>
                    <a:pt x="15595" y="4677"/>
                    <a:pt x="15685" y="4677"/>
                  </a:cubicBezTo>
                  <a:cubicBezTo>
                    <a:pt x="15864" y="4751"/>
                    <a:pt x="15864" y="4825"/>
                    <a:pt x="15954" y="4899"/>
                  </a:cubicBezTo>
                  <a:cubicBezTo>
                    <a:pt x="16133" y="4899"/>
                    <a:pt x="16222" y="4973"/>
                    <a:pt x="16312" y="5048"/>
                  </a:cubicBezTo>
                  <a:cubicBezTo>
                    <a:pt x="16402" y="5048"/>
                    <a:pt x="16402" y="5122"/>
                    <a:pt x="16491" y="5196"/>
                  </a:cubicBezTo>
                  <a:cubicBezTo>
                    <a:pt x="16581" y="5196"/>
                    <a:pt x="16491" y="5196"/>
                    <a:pt x="16581" y="5122"/>
                  </a:cubicBezTo>
                  <a:cubicBezTo>
                    <a:pt x="16581" y="5122"/>
                    <a:pt x="16581" y="5122"/>
                    <a:pt x="16671" y="5048"/>
                  </a:cubicBezTo>
                  <a:cubicBezTo>
                    <a:pt x="16671" y="5048"/>
                    <a:pt x="16671" y="5048"/>
                    <a:pt x="16760" y="4973"/>
                  </a:cubicBezTo>
                  <a:cubicBezTo>
                    <a:pt x="16760" y="4899"/>
                    <a:pt x="16760" y="4751"/>
                    <a:pt x="16760" y="4677"/>
                  </a:cubicBezTo>
                  <a:cubicBezTo>
                    <a:pt x="16850" y="4677"/>
                    <a:pt x="16939" y="4602"/>
                    <a:pt x="16939" y="4602"/>
                  </a:cubicBezTo>
                  <a:cubicBezTo>
                    <a:pt x="17029" y="4602"/>
                    <a:pt x="17119" y="4602"/>
                    <a:pt x="17119" y="4602"/>
                  </a:cubicBezTo>
                  <a:cubicBezTo>
                    <a:pt x="17119" y="4602"/>
                    <a:pt x="17298" y="4380"/>
                    <a:pt x="17298" y="4380"/>
                  </a:cubicBezTo>
                  <a:cubicBezTo>
                    <a:pt x="17298" y="4231"/>
                    <a:pt x="17208" y="4083"/>
                    <a:pt x="17208" y="4008"/>
                  </a:cubicBezTo>
                  <a:cubicBezTo>
                    <a:pt x="17208" y="3934"/>
                    <a:pt x="17298" y="3786"/>
                    <a:pt x="17298" y="3712"/>
                  </a:cubicBezTo>
                  <a:cubicBezTo>
                    <a:pt x="17298" y="3637"/>
                    <a:pt x="17298" y="3563"/>
                    <a:pt x="17298" y="3489"/>
                  </a:cubicBezTo>
                  <a:cubicBezTo>
                    <a:pt x="17298" y="3415"/>
                    <a:pt x="17298" y="3415"/>
                    <a:pt x="17388" y="3340"/>
                  </a:cubicBezTo>
                  <a:cubicBezTo>
                    <a:pt x="17388" y="3340"/>
                    <a:pt x="17388" y="3340"/>
                    <a:pt x="17388" y="3266"/>
                  </a:cubicBezTo>
                  <a:cubicBezTo>
                    <a:pt x="17477" y="3192"/>
                    <a:pt x="17388" y="3118"/>
                    <a:pt x="17477" y="3044"/>
                  </a:cubicBezTo>
                  <a:cubicBezTo>
                    <a:pt x="17477" y="2969"/>
                    <a:pt x="17567" y="2969"/>
                    <a:pt x="17567" y="2969"/>
                  </a:cubicBezTo>
                  <a:cubicBezTo>
                    <a:pt x="17656" y="2969"/>
                    <a:pt x="17656" y="2895"/>
                    <a:pt x="17656" y="2821"/>
                  </a:cubicBezTo>
                  <a:cubicBezTo>
                    <a:pt x="17746" y="2821"/>
                    <a:pt x="17746" y="2747"/>
                    <a:pt x="17836" y="2672"/>
                  </a:cubicBezTo>
                  <a:cubicBezTo>
                    <a:pt x="17836" y="2672"/>
                    <a:pt x="17836" y="2598"/>
                    <a:pt x="17836" y="2598"/>
                  </a:cubicBezTo>
                  <a:cubicBezTo>
                    <a:pt x="17925" y="2524"/>
                    <a:pt x="17925" y="2524"/>
                    <a:pt x="18015" y="2524"/>
                  </a:cubicBezTo>
                  <a:cubicBezTo>
                    <a:pt x="18015" y="2524"/>
                    <a:pt x="18105" y="2524"/>
                    <a:pt x="18194" y="2524"/>
                  </a:cubicBezTo>
                  <a:cubicBezTo>
                    <a:pt x="18284" y="2524"/>
                    <a:pt x="18284" y="2598"/>
                    <a:pt x="18373" y="2598"/>
                  </a:cubicBezTo>
                  <a:cubicBezTo>
                    <a:pt x="18463" y="2598"/>
                    <a:pt x="18553" y="2524"/>
                    <a:pt x="18553" y="2524"/>
                  </a:cubicBezTo>
                  <a:cubicBezTo>
                    <a:pt x="18553" y="2524"/>
                    <a:pt x="18553" y="2450"/>
                    <a:pt x="18553" y="2450"/>
                  </a:cubicBezTo>
                  <a:cubicBezTo>
                    <a:pt x="18553" y="2450"/>
                    <a:pt x="18642" y="2375"/>
                    <a:pt x="18642" y="2375"/>
                  </a:cubicBezTo>
                  <a:cubicBezTo>
                    <a:pt x="18642" y="2375"/>
                    <a:pt x="18642" y="2375"/>
                    <a:pt x="18732" y="2375"/>
                  </a:cubicBezTo>
                  <a:cubicBezTo>
                    <a:pt x="18732" y="2375"/>
                    <a:pt x="18732" y="2301"/>
                    <a:pt x="18732" y="2301"/>
                  </a:cubicBezTo>
                  <a:cubicBezTo>
                    <a:pt x="18822" y="2227"/>
                    <a:pt x="18822" y="2301"/>
                    <a:pt x="18911" y="2301"/>
                  </a:cubicBezTo>
                  <a:cubicBezTo>
                    <a:pt x="18911" y="2301"/>
                    <a:pt x="19001" y="2227"/>
                    <a:pt x="19001" y="2227"/>
                  </a:cubicBezTo>
                  <a:cubicBezTo>
                    <a:pt x="19001" y="2301"/>
                    <a:pt x="19090" y="2375"/>
                    <a:pt x="19090" y="2375"/>
                  </a:cubicBezTo>
                  <a:cubicBezTo>
                    <a:pt x="19180" y="2524"/>
                    <a:pt x="19180" y="2598"/>
                    <a:pt x="19359" y="2672"/>
                  </a:cubicBezTo>
                  <a:cubicBezTo>
                    <a:pt x="19449" y="2672"/>
                    <a:pt x="19359" y="2672"/>
                    <a:pt x="19449" y="2747"/>
                  </a:cubicBezTo>
                  <a:cubicBezTo>
                    <a:pt x="19449" y="2821"/>
                    <a:pt x="19449" y="2821"/>
                    <a:pt x="19449" y="2821"/>
                  </a:cubicBezTo>
                  <a:cubicBezTo>
                    <a:pt x="19628" y="2895"/>
                    <a:pt x="19807" y="2969"/>
                    <a:pt x="19897" y="3044"/>
                  </a:cubicBezTo>
                  <a:cubicBezTo>
                    <a:pt x="20076" y="3044"/>
                    <a:pt x="20076" y="3118"/>
                    <a:pt x="20076" y="3192"/>
                  </a:cubicBezTo>
                  <a:cubicBezTo>
                    <a:pt x="20166" y="3266"/>
                    <a:pt x="20256" y="3415"/>
                    <a:pt x="20166" y="3489"/>
                  </a:cubicBezTo>
                  <a:cubicBezTo>
                    <a:pt x="20166" y="3489"/>
                    <a:pt x="20076" y="3563"/>
                    <a:pt x="20076" y="3637"/>
                  </a:cubicBezTo>
                  <a:cubicBezTo>
                    <a:pt x="20076" y="3637"/>
                    <a:pt x="19987" y="3712"/>
                    <a:pt x="19897" y="3786"/>
                  </a:cubicBezTo>
                  <a:cubicBezTo>
                    <a:pt x="19807" y="3860"/>
                    <a:pt x="19807" y="3934"/>
                    <a:pt x="19807" y="4008"/>
                  </a:cubicBezTo>
                  <a:cubicBezTo>
                    <a:pt x="19807" y="4083"/>
                    <a:pt x="19807" y="4157"/>
                    <a:pt x="19807" y="4157"/>
                  </a:cubicBezTo>
                  <a:cubicBezTo>
                    <a:pt x="19807" y="4231"/>
                    <a:pt x="19807" y="4305"/>
                    <a:pt x="19897" y="4305"/>
                  </a:cubicBezTo>
                  <a:cubicBezTo>
                    <a:pt x="19897" y="4305"/>
                    <a:pt x="19987" y="4305"/>
                    <a:pt x="19987" y="4305"/>
                  </a:cubicBezTo>
                  <a:cubicBezTo>
                    <a:pt x="20076" y="4231"/>
                    <a:pt x="20076" y="4231"/>
                    <a:pt x="20076" y="4157"/>
                  </a:cubicBezTo>
                  <a:cubicBezTo>
                    <a:pt x="20166" y="4083"/>
                    <a:pt x="20166" y="3934"/>
                    <a:pt x="20256" y="3786"/>
                  </a:cubicBezTo>
                  <a:cubicBezTo>
                    <a:pt x="20256" y="3712"/>
                    <a:pt x="20345" y="3786"/>
                    <a:pt x="20435" y="3712"/>
                  </a:cubicBezTo>
                  <a:cubicBezTo>
                    <a:pt x="20524" y="3712"/>
                    <a:pt x="20524" y="3712"/>
                    <a:pt x="20614" y="3637"/>
                  </a:cubicBezTo>
                  <a:cubicBezTo>
                    <a:pt x="20614" y="3637"/>
                    <a:pt x="20704" y="3637"/>
                    <a:pt x="20704" y="3637"/>
                  </a:cubicBezTo>
                  <a:cubicBezTo>
                    <a:pt x="20793" y="3637"/>
                    <a:pt x="20793" y="3563"/>
                    <a:pt x="20883" y="3489"/>
                  </a:cubicBezTo>
                  <a:cubicBezTo>
                    <a:pt x="20883" y="3489"/>
                    <a:pt x="20883" y="3415"/>
                    <a:pt x="20883" y="3340"/>
                  </a:cubicBezTo>
                  <a:cubicBezTo>
                    <a:pt x="20883" y="3340"/>
                    <a:pt x="20973" y="3340"/>
                    <a:pt x="20883" y="3266"/>
                  </a:cubicBezTo>
                  <a:cubicBezTo>
                    <a:pt x="20883" y="3192"/>
                    <a:pt x="20973" y="3192"/>
                    <a:pt x="20883" y="3192"/>
                  </a:cubicBezTo>
                  <a:cubicBezTo>
                    <a:pt x="20883" y="3192"/>
                    <a:pt x="20883" y="3192"/>
                    <a:pt x="20883" y="3192"/>
                  </a:cubicBezTo>
                  <a:cubicBezTo>
                    <a:pt x="20883" y="3118"/>
                    <a:pt x="20883" y="3118"/>
                    <a:pt x="20883" y="3118"/>
                  </a:cubicBezTo>
                  <a:cubicBezTo>
                    <a:pt x="20973" y="3118"/>
                    <a:pt x="20973" y="3192"/>
                    <a:pt x="21062" y="3192"/>
                  </a:cubicBezTo>
                  <a:cubicBezTo>
                    <a:pt x="21152" y="3340"/>
                    <a:pt x="21152" y="3340"/>
                    <a:pt x="21331" y="3340"/>
                  </a:cubicBezTo>
                  <a:cubicBezTo>
                    <a:pt x="21421" y="3340"/>
                    <a:pt x="21421" y="3340"/>
                    <a:pt x="21510" y="3266"/>
                  </a:cubicBezTo>
                  <a:cubicBezTo>
                    <a:pt x="21510" y="3266"/>
                    <a:pt x="21510" y="3118"/>
                    <a:pt x="21510" y="3118"/>
                  </a:cubicBezTo>
                  <a:cubicBezTo>
                    <a:pt x="21510" y="2969"/>
                    <a:pt x="21421" y="2895"/>
                    <a:pt x="21421" y="2821"/>
                  </a:cubicBezTo>
                  <a:cubicBezTo>
                    <a:pt x="21421" y="2821"/>
                    <a:pt x="21331" y="2821"/>
                    <a:pt x="21331" y="2821"/>
                  </a:cubicBezTo>
                  <a:cubicBezTo>
                    <a:pt x="21331" y="2821"/>
                    <a:pt x="21331" y="2821"/>
                    <a:pt x="21331" y="2821"/>
                  </a:cubicBezTo>
                  <a:cubicBezTo>
                    <a:pt x="21331" y="2821"/>
                    <a:pt x="21331" y="2821"/>
                    <a:pt x="21241" y="2747"/>
                  </a:cubicBezTo>
                  <a:cubicBezTo>
                    <a:pt x="21241" y="2747"/>
                    <a:pt x="21152" y="2747"/>
                    <a:pt x="21152" y="2747"/>
                  </a:cubicBezTo>
                  <a:cubicBezTo>
                    <a:pt x="21062" y="2821"/>
                    <a:pt x="21152" y="3118"/>
                    <a:pt x="21062" y="3044"/>
                  </a:cubicBezTo>
                  <a:cubicBezTo>
                    <a:pt x="21152" y="3044"/>
                    <a:pt x="21062" y="2895"/>
                    <a:pt x="21062" y="2821"/>
                  </a:cubicBezTo>
                  <a:cubicBezTo>
                    <a:pt x="21062" y="2821"/>
                    <a:pt x="21062" y="2747"/>
                    <a:pt x="21062" y="2747"/>
                  </a:cubicBezTo>
                  <a:cubicBezTo>
                    <a:pt x="21062" y="2672"/>
                    <a:pt x="20973" y="2747"/>
                    <a:pt x="20973" y="2747"/>
                  </a:cubicBezTo>
                  <a:cubicBezTo>
                    <a:pt x="21062" y="2672"/>
                    <a:pt x="20973" y="2598"/>
                    <a:pt x="20883" y="2672"/>
                  </a:cubicBezTo>
                  <a:cubicBezTo>
                    <a:pt x="20883" y="2672"/>
                    <a:pt x="20883" y="2747"/>
                    <a:pt x="20883" y="2821"/>
                  </a:cubicBezTo>
                  <a:cubicBezTo>
                    <a:pt x="20883" y="2821"/>
                    <a:pt x="20973" y="2821"/>
                    <a:pt x="20883" y="2895"/>
                  </a:cubicBezTo>
                  <a:cubicBezTo>
                    <a:pt x="20883" y="2895"/>
                    <a:pt x="20883" y="2895"/>
                    <a:pt x="20883" y="2895"/>
                  </a:cubicBezTo>
                  <a:cubicBezTo>
                    <a:pt x="20793" y="2895"/>
                    <a:pt x="20883" y="2895"/>
                    <a:pt x="20883" y="2969"/>
                  </a:cubicBezTo>
                  <a:cubicBezTo>
                    <a:pt x="20883" y="3044"/>
                    <a:pt x="20883" y="3044"/>
                    <a:pt x="20883" y="2969"/>
                  </a:cubicBezTo>
                  <a:cubicBezTo>
                    <a:pt x="20793" y="2969"/>
                    <a:pt x="20883" y="2895"/>
                    <a:pt x="20793" y="2969"/>
                  </a:cubicBezTo>
                  <a:cubicBezTo>
                    <a:pt x="20793" y="2969"/>
                    <a:pt x="20704" y="2969"/>
                    <a:pt x="20704" y="3044"/>
                  </a:cubicBezTo>
                  <a:cubicBezTo>
                    <a:pt x="20704" y="2969"/>
                    <a:pt x="20793" y="2969"/>
                    <a:pt x="20793" y="2895"/>
                  </a:cubicBezTo>
                  <a:cubicBezTo>
                    <a:pt x="20793" y="2821"/>
                    <a:pt x="20704" y="2895"/>
                    <a:pt x="20704" y="2895"/>
                  </a:cubicBezTo>
                  <a:cubicBezTo>
                    <a:pt x="20614" y="2969"/>
                    <a:pt x="20524" y="2895"/>
                    <a:pt x="20524" y="2895"/>
                  </a:cubicBezTo>
                  <a:cubicBezTo>
                    <a:pt x="20435" y="2969"/>
                    <a:pt x="20345" y="3044"/>
                    <a:pt x="20345" y="3044"/>
                  </a:cubicBezTo>
                  <a:cubicBezTo>
                    <a:pt x="20345" y="3044"/>
                    <a:pt x="20345" y="3044"/>
                    <a:pt x="20345" y="2969"/>
                  </a:cubicBezTo>
                  <a:cubicBezTo>
                    <a:pt x="20345" y="2969"/>
                    <a:pt x="20345" y="2969"/>
                    <a:pt x="20345" y="2969"/>
                  </a:cubicBezTo>
                  <a:cubicBezTo>
                    <a:pt x="20435" y="2969"/>
                    <a:pt x="20435" y="2895"/>
                    <a:pt x="20524" y="2821"/>
                  </a:cubicBezTo>
                  <a:cubicBezTo>
                    <a:pt x="20524" y="2747"/>
                    <a:pt x="20524" y="2747"/>
                    <a:pt x="20524" y="2672"/>
                  </a:cubicBezTo>
                  <a:cubicBezTo>
                    <a:pt x="20524" y="2598"/>
                    <a:pt x="20524" y="2598"/>
                    <a:pt x="20524" y="2598"/>
                  </a:cubicBezTo>
                  <a:cubicBezTo>
                    <a:pt x="20524" y="2524"/>
                    <a:pt x="20524" y="2598"/>
                    <a:pt x="20524" y="2598"/>
                  </a:cubicBezTo>
                  <a:cubicBezTo>
                    <a:pt x="20524" y="2598"/>
                    <a:pt x="20435" y="2598"/>
                    <a:pt x="20435" y="2598"/>
                  </a:cubicBezTo>
                  <a:cubicBezTo>
                    <a:pt x="20435" y="2598"/>
                    <a:pt x="20345" y="2598"/>
                    <a:pt x="20345" y="2598"/>
                  </a:cubicBezTo>
                  <a:cubicBezTo>
                    <a:pt x="20345" y="2598"/>
                    <a:pt x="20345" y="2672"/>
                    <a:pt x="20256" y="2672"/>
                  </a:cubicBezTo>
                  <a:cubicBezTo>
                    <a:pt x="20256" y="2672"/>
                    <a:pt x="20256" y="2598"/>
                    <a:pt x="20345" y="2598"/>
                  </a:cubicBezTo>
                  <a:cubicBezTo>
                    <a:pt x="20345" y="2524"/>
                    <a:pt x="20435" y="2524"/>
                    <a:pt x="20524" y="2450"/>
                  </a:cubicBezTo>
                  <a:cubicBezTo>
                    <a:pt x="20435" y="2450"/>
                    <a:pt x="20345" y="2375"/>
                    <a:pt x="20256" y="2375"/>
                  </a:cubicBezTo>
                  <a:cubicBezTo>
                    <a:pt x="20166" y="2375"/>
                    <a:pt x="20076" y="2375"/>
                    <a:pt x="19987" y="2375"/>
                  </a:cubicBezTo>
                  <a:cubicBezTo>
                    <a:pt x="20076" y="2375"/>
                    <a:pt x="20076" y="2301"/>
                    <a:pt x="19987" y="2301"/>
                  </a:cubicBezTo>
                  <a:cubicBezTo>
                    <a:pt x="19987" y="2301"/>
                    <a:pt x="19987" y="2301"/>
                    <a:pt x="20076" y="2301"/>
                  </a:cubicBezTo>
                  <a:cubicBezTo>
                    <a:pt x="19897" y="2301"/>
                    <a:pt x="19807" y="2227"/>
                    <a:pt x="19718" y="2227"/>
                  </a:cubicBezTo>
                  <a:cubicBezTo>
                    <a:pt x="19718" y="2227"/>
                    <a:pt x="19718" y="2227"/>
                    <a:pt x="19807" y="2227"/>
                  </a:cubicBezTo>
                  <a:cubicBezTo>
                    <a:pt x="19718" y="2153"/>
                    <a:pt x="19718" y="2227"/>
                    <a:pt x="19628" y="2227"/>
                  </a:cubicBezTo>
                  <a:cubicBezTo>
                    <a:pt x="19539" y="2153"/>
                    <a:pt x="19718" y="2079"/>
                    <a:pt x="19718" y="2079"/>
                  </a:cubicBezTo>
                  <a:cubicBezTo>
                    <a:pt x="19628" y="2079"/>
                    <a:pt x="19628" y="2079"/>
                    <a:pt x="19628" y="2079"/>
                  </a:cubicBezTo>
                  <a:cubicBezTo>
                    <a:pt x="19628" y="2004"/>
                    <a:pt x="20076" y="2153"/>
                    <a:pt x="20076" y="2153"/>
                  </a:cubicBezTo>
                  <a:cubicBezTo>
                    <a:pt x="20345" y="2227"/>
                    <a:pt x="20614" y="2227"/>
                    <a:pt x="20883" y="2227"/>
                  </a:cubicBezTo>
                  <a:cubicBezTo>
                    <a:pt x="20793" y="2227"/>
                    <a:pt x="20973" y="2153"/>
                    <a:pt x="21062" y="2153"/>
                  </a:cubicBezTo>
                  <a:cubicBezTo>
                    <a:pt x="21062" y="2153"/>
                    <a:pt x="21062" y="2153"/>
                    <a:pt x="21062" y="2079"/>
                  </a:cubicBezTo>
                  <a:cubicBezTo>
                    <a:pt x="21062" y="2079"/>
                    <a:pt x="21062" y="2079"/>
                    <a:pt x="21062" y="2079"/>
                  </a:cubicBezTo>
                  <a:cubicBezTo>
                    <a:pt x="21062" y="2004"/>
                    <a:pt x="21062" y="2004"/>
                    <a:pt x="21152" y="2004"/>
                  </a:cubicBezTo>
                  <a:cubicBezTo>
                    <a:pt x="21152" y="2004"/>
                    <a:pt x="21152" y="1930"/>
                    <a:pt x="21152" y="1930"/>
                  </a:cubicBezTo>
                  <a:cubicBezTo>
                    <a:pt x="21241" y="1856"/>
                    <a:pt x="21331" y="1856"/>
                    <a:pt x="21331" y="1856"/>
                  </a:cubicBezTo>
                  <a:cubicBezTo>
                    <a:pt x="21421" y="1856"/>
                    <a:pt x="21421" y="1856"/>
                    <a:pt x="21510" y="1856"/>
                  </a:cubicBezTo>
                  <a:cubicBezTo>
                    <a:pt x="21600" y="1856"/>
                    <a:pt x="21600" y="1856"/>
                    <a:pt x="21600" y="1856"/>
                  </a:cubicBezTo>
                  <a:cubicBezTo>
                    <a:pt x="21600" y="1782"/>
                    <a:pt x="21600" y="1782"/>
                    <a:pt x="21600" y="1782"/>
                  </a:cubicBezTo>
                  <a:close/>
                  <a:moveTo>
                    <a:pt x="16850" y="297"/>
                  </a:moveTo>
                  <a:cubicBezTo>
                    <a:pt x="16850" y="371"/>
                    <a:pt x="16939" y="297"/>
                    <a:pt x="16939" y="297"/>
                  </a:cubicBezTo>
                  <a:cubicBezTo>
                    <a:pt x="17029" y="297"/>
                    <a:pt x="17029" y="297"/>
                    <a:pt x="17029" y="297"/>
                  </a:cubicBezTo>
                  <a:cubicBezTo>
                    <a:pt x="17029" y="371"/>
                    <a:pt x="17029" y="371"/>
                    <a:pt x="16939" y="371"/>
                  </a:cubicBezTo>
                  <a:cubicBezTo>
                    <a:pt x="16939" y="446"/>
                    <a:pt x="17029" y="520"/>
                    <a:pt x="17029" y="520"/>
                  </a:cubicBezTo>
                  <a:cubicBezTo>
                    <a:pt x="17119" y="520"/>
                    <a:pt x="17208" y="446"/>
                    <a:pt x="17208" y="446"/>
                  </a:cubicBezTo>
                  <a:cubicBezTo>
                    <a:pt x="17208" y="446"/>
                    <a:pt x="17208" y="446"/>
                    <a:pt x="17208" y="371"/>
                  </a:cubicBezTo>
                  <a:cubicBezTo>
                    <a:pt x="17208" y="371"/>
                    <a:pt x="17298" y="446"/>
                    <a:pt x="17298" y="446"/>
                  </a:cubicBezTo>
                  <a:cubicBezTo>
                    <a:pt x="17388" y="446"/>
                    <a:pt x="17388" y="371"/>
                    <a:pt x="17388" y="371"/>
                  </a:cubicBezTo>
                  <a:cubicBezTo>
                    <a:pt x="17477" y="371"/>
                    <a:pt x="17477" y="371"/>
                    <a:pt x="17477" y="371"/>
                  </a:cubicBezTo>
                  <a:cubicBezTo>
                    <a:pt x="17477" y="371"/>
                    <a:pt x="17477" y="371"/>
                    <a:pt x="17567" y="371"/>
                  </a:cubicBezTo>
                  <a:cubicBezTo>
                    <a:pt x="17567" y="371"/>
                    <a:pt x="17656" y="223"/>
                    <a:pt x="17567" y="223"/>
                  </a:cubicBezTo>
                  <a:cubicBezTo>
                    <a:pt x="17567" y="223"/>
                    <a:pt x="17477" y="446"/>
                    <a:pt x="17388" y="297"/>
                  </a:cubicBezTo>
                  <a:cubicBezTo>
                    <a:pt x="17477" y="297"/>
                    <a:pt x="17388" y="223"/>
                    <a:pt x="17388" y="223"/>
                  </a:cubicBezTo>
                  <a:cubicBezTo>
                    <a:pt x="17388" y="223"/>
                    <a:pt x="17477" y="149"/>
                    <a:pt x="17477" y="74"/>
                  </a:cubicBezTo>
                  <a:cubicBezTo>
                    <a:pt x="17388" y="149"/>
                    <a:pt x="17388" y="149"/>
                    <a:pt x="17298" y="149"/>
                  </a:cubicBezTo>
                  <a:cubicBezTo>
                    <a:pt x="17298" y="149"/>
                    <a:pt x="17298" y="149"/>
                    <a:pt x="17298" y="74"/>
                  </a:cubicBezTo>
                  <a:cubicBezTo>
                    <a:pt x="17298" y="149"/>
                    <a:pt x="17298" y="149"/>
                    <a:pt x="17298" y="149"/>
                  </a:cubicBezTo>
                  <a:cubicBezTo>
                    <a:pt x="17208" y="149"/>
                    <a:pt x="17298" y="74"/>
                    <a:pt x="17298" y="0"/>
                  </a:cubicBezTo>
                  <a:cubicBezTo>
                    <a:pt x="17208" y="0"/>
                    <a:pt x="17208" y="0"/>
                    <a:pt x="17208" y="74"/>
                  </a:cubicBezTo>
                  <a:cubicBezTo>
                    <a:pt x="17208" y="-74"/>
                    <a:pt x="17119" y="74"/>
                    <a:pt x="17119" y="0"/>
                  </a:cubicBezTo>
                  <a:cubicBezTo>
                    <a:pt x="17029" y="74"/>
                    <a:pt x="17119" y="74"/>
                    <a:pt x="17119" y="149"/>
                  </a:cubicBezTo>
                  <a:cubicBezTo>
                    <a:pt x="17208" y="149"/>
                    <a:pt x="17208" y="149"/>
                    <a:pt x="17208" y="223"/>
                  </a:cubicBezTo>
                  <a:cubicBezTo>
                    <a:pt x="17208" y="223"/>
                    <a:pt x="17029" y="149"/>
                    <a:pt x="17029" y="149"/>
                  </a:cubicBezTo>
                  <a:cubicBezTo>
                    <a:pt x="16939" y="149"/>
                    <a:pt x="17029" y="149"/>
                    <a:pt x="17029" y="223"/>
                  </a:cubicBezTo>
                  <a:cubicBezTo>
                    <a:pt x="16939" y="223"/>
                    <a:pt x="16939" y="149"/>
                    <a:pt x="16850" y="223"/>
                  </a:cubicBezTo>
                  <a:cubicBezTo>
                    <a:pt x="16850" y="223"/>
                    <a:pt x="16850" y="223"/>
                    <a:pt x="16939" y="223"/>
                  </a:cubicBezTo>
                  <a:cubicBezTo>
                    <a:pt x="16850" y="223"/>
                    <a:pt x="16850" y="297"/>
                    <a:pt x="16850" y="29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2B1D9B05-EEA5-4912-AFFF-A51DFA61D203}"/>
                </a:ext>
              </a:extLst>
            </p:cNvPr>
            <p:cNvSpPr/>
            <p:nvPr/>
          </p:nvSpPr>
          <p:spPr>
            <a:xfrm>
              <a:off x="4581683" y="7545161"/>
              <a:ext cx="683484" cy="43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extrusionOk="0">
                  <a:moveTo>
                    <a:pt x="21600" y="12600"/>
                  </a:moveTo>
                  <a:cubicBezTo>
                    <a:pt x="21086" y="12600"/>
                    <a:pt x="21086" y="11800"/>
                    <a:pt x="21600" y="11000"/>
                  </a:cubicBezTo>
                  <a:cubicBezTo>
                    <a:pt x="21600" y="11000"/>
                    <a:pt x="21600" y="8600"/>
                    <a:pt x="21086" y="8600"/>
                  </a:cubicBezTo>
                  <a:cubicBezTo>
                    <a:pt x="21086" y="8600"/>
                    <a:pt x="21086" y="9400"/>
                    <a:pt x="21086" y="9400"/>
                  </a:cubicBezTo>
                  <a:cubicBezTo>
                    <a:pt x="20571" y="9400"/>
                    <a:pt x="20571" y="9400"/>
                    <a:pt x="20571" y="9400"/>
                  </a:cubicBezTo>
                  <a:cubicBezTo>
                    <a:pt x="20571" y="9400"/>
                    <a:pt x="20571" y="9400"/>
                    <a:pt x="20571" y="9400"/>
                  </a:cubicBezTo>
                  <a:cubicBezTo>
                    <a:pt x="20571" y="9400"/>
                    <a:pt x="20571" y="10200"/>
                    <a:pt x="20571" y="10200"/>
                  </a:cubicBezTo>
                  <a:cubicBezTo>
                    <a:pt x="20057" y="10200"/>
                    <a:pt x="20057" y="10200"/>
                    <a:pt x="19543" y="10200"/>
                  </a:cubicBezTo>
                  <a:cubicBezTo>
                    <a:pt x="19543" y="10200"/>
                    <a:pt x="19029" y="9400"/>
                    <a:pt x="19029" y="9400"/>
                  </a:cubicBezTo>
                  <a:cubicBezTo>
                    <a:pt x="18514" y="9400"/>
                    <a:pt x="19029" y="8600"/>
                    <a:pt x="18514" y="8600"/>
                  </a:cubicBezTo>
                  <a:cubicBezTo>
                    <a:pt x="18514" y="8600"/>
                    <a:pt x="18514" y="8600"/>
                    <a:pt x="18000" y="8600"/>
                  </a:cubicBezTo>
                  <a:cubicBezTo>
                    <a:pt x="18000" y="7800"/>
                    <a:pt x="17486" y="7800"/>
                    <a:pt x="17486" y="7800"/>
                  </a:cubicBezTo>
                  <a:cubicBezTo>
                    <a:pt x="16971" y="7800"/>
                    <a:pt x="16971" y="7800"/>
                    <a:pt x="16971" y="7800"/>
                  </a:cubicBezTo>
                  <a:cubicBezTo>
                    <a:pt x="16971" y="7000"/>
                    <a:pt x="17486" y="5400"/>
                    <a:pt x="17486" y="4600"/>
                  </a:cubicBezTo>
                  <a:cubicBezTo>
                    <a:pt x="18000" y="3800"/>
                    <a:pt x="17486" y="3000"/>
                    <a:pt x="16971" y="3000"/>
                  </a:cubicBezTo>
                  <a:cubicBezTo>
                    <a:pt x="16457" y="2200"/>
                    <a:pt x="15943" y="1400"/>
                    <a:pt x="15429" y="1400"/>
                  </a:cubicBezTo>
                  <a:cubicBezTo>
                    <a:pt x="14914" y="1400"/>
                    <a:pt x="14914" y="1400"/>
                    <a:pt x="14400" y="1400"/>
                  </a:cubicBezTo>
                  <a:cubicBezTo>
                    <a:pt x="14400" y="1400"/>
                    <a:pt x="13886" y="1400"/>
                    <a:pt x="13886" y="1400"/>
                  </a:cubicBezTo>
                  <a:cubicBezTo>
                    <a:pt x="13886" y="600"/>
                    <a:pt x="13371" y="600"/>
                    <a:pt x="13371" y="1400"/>
                  </a:cubicBezTo>
                  <a:cubicBezTo>
                    <a:pt x="13371" y="1400"/>
                    <a:pt x="13371" y="600"/>
                    <a:pt x="13371" y="600"/>
                  </a:cubicBezTo>
                  <a:cubicBezTo>
                    <a:pt x="12857" y="-200"/>
                    <a:pt x="12857" y="-200"/>
                    <a:pt x="12857" y="600"/>
                  </a:cubicBezTo>
                  <a:cubicBezTo>
                    <a:pt x="12857" y="-200"/>
                    <a:pt x="12343" y="-200"/>
                    <a:pt x="12343" y="600"/>
                  </a:cubicBezTo>
                  <a:cubicBezTo>
                    <a:pt x="12343" y="600"/>
                    <a:pt x="11829" y="600"/>
                    <a:pt x="11829" y="1400"/>
                  </a:cubicBezTo>
                  <a:cubicBezTo>
                    <a:pt x="11829" y="2200"/>
                    <a:pt x="12857" y="600"/>
                    <a:pt x="12857" y="2200"/>
                  </a:cubicBezTo>
                  <a:cubicBezTo>
                    <a:pt x="12343" y="1400"/>
                    <a:pt x="12857" y="2200"/>
                    <a:pt x="12857" y="2200"/>
                  </a:cubicBezTo>
                  <a:cubicBezTo>
                    <a:pt x="12343" y="2200"/>
                    <a:pt x="12343" y="2200"/>
                    <a:pt x="12343" y="2200"/>
                  </a:cubicBezTo>
                  <a:cubicBezTo>
                    <a:pt x="11829" y="2200"/>
                    <a:pt x="11829" y="2200"/>
                    <a:pt x="11829" y="2200"/>
                  </a:cubicBezTo>
                  <a:cubicBezTo>
                    <a:pt x="11829" y="2200"/>
                    <a:pt x="11314" y="2200"/>
                    <a:pt x="11314" y="2200"/>
                  </a:cubicBezTo>
                  <a:cubicBezTo>
                    <a:pt x="11314" y="2200"/>
                    <a:pt x="11314" y="2200"/>
                    <a:pt x="10800" y="2200"/>
                  </a:cubicBezTo>
                  <a:cubicBezTo>
                    <a:pt x="10800" y="2200"/>
                    <a:pt x="10286" y="2200"/>
                    <a:pt x="10286" y="2200"/>
                  </a:cubicBezTo>
                  <a:cubicBezTo>
                    <a:pt x="10286" y="3000"/>
                    <a:pt x="9771" y="3000"/>
                    <a:pt x="9771" y="3000"/>
                  </a:cubicBezTo>
                  <a:cubicBezTo>
                    <a:pt x="9257" y="2200"/>
                    <a:pt x="9257" y="2200"/>
                    <a:pt x="9257" y="2200"/>
                  </a:cubicBezTo>
                  <a:cubicBezTo>
                    <a:pt x="9257" y="2200"/>
                    <a:pt x="9257" y="2200"/>
                    <a:pt x="8743" y="2200"/>
                  </a:cubicBezTo>
                  <a:cubicBezTo>
                    <a:pt x="8743" y="3000"/>
                    <a:pt x="8229" y="3000"/>
                    <a:pt x="8229" y="2200"/>
                  </a:cubicBezTo>
                  <a:cubicBezTo>
                    <a:pt x="8229" y="2200"/>
                    <a:pt x="8229" y="2200"/>
                    <a:pt x="8229" y="2200"/>
                  </a:cubicBezTo>
                  <a:cubicBezTo>
                    <a:pt x="7714" y="2200"/>
                    <a:pt x="7714" y="2200"/>
                    <a:pt x="7200" y="3000"/>
                  </a:cubicBezTo>
                  <a:cubicBezTo>
                    <a:pt x="7714" y="3000"/>
                    <a:pt x="7200" y="3800"/>
                    <a:pt x="7200" y="3000"/>
                  </a:cubicBezTo>
                  <a:cubicBezTo>
                    <a:pt x="7714" y="4600"/>
                    <a:pt x="5657" y="4600"/>
                    <a:pt x="6171" y="3000"/>
                  </a:cubicBezTo>
                  <a:cubicBezTo>
                    <a:pt x="5657" y="3000"/>
                    <a:pt x="5143" y="3000"/>
                    <a:pt x="5143" y="3800"/>
                  </a:cubicBezTo>
                  <a:cubicBezTo>
                    <a:pt x="5143" y="3000"/>
                    <a:pt x="5143" y="3800"/>
                    <a:pt x="5143" y="3800"/>
                  </a:cubicBezTo>
                  <a:cubicBezTo>
                    <a:pt x="5143" y="3800"/>
                    <a:pt x="4629" y="3800"/>
                    <a:pt x="4629" y="3800"/>
                  </a:cubicBezTo>
                  <a:cubicBezTo>
                    <a:pt x="4629" y="4600"/>
                    <a:pt x="4629" y="4600"/>
                    <a:pt x="4629" y="4600"/>
                  </a:cubicBezTo>
                  <a:cubicBezTo>
                    <a:pt x="4629" y="4600"/>
                    <a:pt x="5143" y="4600"/>
                    <a:pt x="5143" y="5400"/>
                  </a:cubicBezTo>
                  <a:cubicBezTo>
                    <a:pt x="5143" y="5400"/>
                    <a:pt x="5143" y="5400"/>
                    <a:pt x="5143" y="5400"/>
                  </a:cubicBezTo>
                  <a:cubicBezTo>
                    <a:pt x="4629" y="5400"/>
                    <a:pt x="4629" y="6200"/>
                    <a:pt x="4629" y="6200"/>
                  </a:cubicBezTo>
                  <a:cubicBezTo>
                    <a:pt x="4629" y="7000"/>
                    <a:pt x="4114" y="7000"/>
                    <a:pt x="4114" y="7800"/>
                  </a:cubicBezTo>
                  <a:cubicBezTo>
                    <a:pt x="3600" y="7800"/>
                    <a:pt x="3600" y="8600"/>
                    <a:pt x="3086" y="8600"/>
                  </a:cubicBezTo>
                  <a:cubicBezTo>
                    <a:pt x="3086" y="9400"/>
                    <a:pt x="2571" y="9400"/>
                    <a:pt x="2571" y="9400"/>
                  </a:cubicBezTo>
                  <a:cubicBezTo>
                    <a:pt x="2571" y="9400"/>
                    <a:pt x="2571" y="9400"/>
                    <a:pt x="2571" y="10200"/>
                  </a:cubicBezTo>
                  <a:cubicBezTo>
                    <a:pt x="2571" y="11000"/>
                    <a:pt x="2571" y="11000"/>
                    <a:pt x="2057" y="11800"/>
                  </a:cubicBezTo>
                  <a:cubicBezTo>
                    <a:pt x="1543" y="12600"/>
                    <a:pt x="1029" y="12600"/>
                    <a:pt x="1029" y="13400"/>
                  </a:cubicBezTo>
                  <a:cubicBezTo>
                    <a:pt x="1029" y="13400"/>
                    <a:pt x="1029" y="13400"/>
                    <a:pt x="1029" y="13400"/>
                  </a:cubicBezTo>
                  <a:cubicBezTo>
                    <a:pt x="1029" y="14200"/>
                    <a:pt x="1029" y="14200"/>
                    <a:pt x="514" y="14200"/>
                  </a:cubicBezTo>
                  <a:cubicBezTo>
                    <a:pt x="514" y="14200"/>
                    <a:pt x="514" y="15000"/>
                    <a:pt x="514" y="15000"/>
                  </a:cubicBezTo>
                  <a:cubicBezTo>
                    <a:pt x="1029" y="15000"/>
                    <a:pt x="1029" y="16600"/>
                    <a:pt x="514" y="16600"/>
                  </a:cubicBezTo>
                  <a:cubicBezTo>
                    <a:pt x="514" y="16600"/>
                    <a:pt x="514" y="16600"/>
                    <a:pt x="0" y="17400"/>
                  </a:cubicBezTo>
                  <a:cubicBezTo>
                    <a:pt x="0" y="17400"/>
                    <a:pt x="514" y="17400"/>
                    <a:pt x="0" y="18200"/>
                  </a:cubicBezTo>
                  <a:cubicBezTo>
                    <a:pt x="514" y="18200"/>
                    <a:pt x="1029" y="18200"/>
                    <a:pt x="1543" y="17400"/>
                  </a:cubicBezTo>
                  <a:cubicBezTo>
                    <a:pt x="2057" y="16600"/>
                    <a:pt x="1543" y="17400"/>
                    <a:pt x="1543" y="15800"/>
                  </a:cubicBezTo>
                  <a:cubicBezTo>
                    <a:pt x="1543" y="15000"/>
                    <a:pt x="2057" y="15000"/>
                    <a:pt x="2571" y="15000"/>
                  </a:cubicBezTo>
                  <a:cubicBezTo>
                    <a:pt x="2571" y="15000"/>
                    <a:pt x="3600" y="14200"/>
                    <a:pt x="4114" y="15000"/>
                  </a:cubicBezTo>
                  <a:cubicBezTo>
                    <a:pt x="4114" y="15000"/>
                    <a:pt x="4114" y="15000"/>
                    <a:pt x="4114" y="15800"/>
                  </a:cubicBezTo>
                  <a:cubicBezTo>
                    <a:pt x="4114" y="15800"/>
                    <a:pt x="4114" y="16600"/>
                    <a:pt x="4114" y="16600"/>
                  </a:cubicBezTo>
                  <a:cubicBezTo>
                    <a:pt x="4114" y="16600"/>
                    <a:pt x="4114" y="17400"/>
                    <a:pt x="4114" y="18200"/>
                  </a:cubicBezTo>
                  <a:cubicBezTo>
                    <a:pt x="4114" y="18200"/>
                    <a:pt x="4629" y="18200"/>
                    <a:pt x="4629" y="18200"/>
                  </a:cubicBezTo>
                  <a:cubicBezTo>
                    <a:pt x="4629" y="18200"/>
                    <a:pt x="4629" y="18200"/>
                    <a:pt x="4629" y="18200"/>
                  </a:cubicBezTo>
                  <a:cubicBezTo>
                    <a:pt x="4629" y="18200"/>
                    <a:pt x="4629" y="19000"/>
                    <a:pt x="4629" y="19000"/>
                  </a:cubicBezTo>
                  <a:cubicBezTo>
                    <a:pt x="4629" y="19000"/>
                    <a:pt x="4629" y="19000"/>
                    <a:pt x="4629" y="19000"/>
                  </a:cubicBezTo>
                  <a:cubicBezTo>
                    <a:pt x="5143" y="19000"/>
                    <a:pt x="5143" y="20600"/>
                    <a:pt x="5657" y="20600"/>
                  </a:cubicBezTo>
                  <a:cubicBezTo>
                    <a:pt x="5657" y="20600"/>
                    <a:pt x="5657" y="20600"/>
                    <a:pt x="6171" y="20600"/>
                  </a:cubicBezTo>
                  <a:cubicBezTo>
                    <a:pt x="6171" y="20600"/>
                    <a:pt x="6686" y="20600"/>
                    <a:pt x="6686" y="20600"/>
                  </a:cubicBezTo>
                  <a:cubicBezTo>
                    <a:pt x="7200" y="19800"/>
                    <a:pt x="7714" y="19800"/>
                    <a:pt x="8229" y="19800"/>
                  </a:cubicBezTo>
                  <a:cubicBezTo>
                    <a:pt x="8229" y="19800"/>
                    <a:pt x="8743" y="20600"/>
                    <a:pt x="9257" y="20600"/>
                  </a:cubicBezTo>
                  <a:cubicBezTo>
                    <a:pt x="9257" y="20600"/>
                    <a:pt x="9257" y="19800"/>
                    <a:pt x="9257" y="19800"/>
                  </a:cubicBezTo>
                  <a:cubicBezTo>
                    <a:pt x="9257" y="19800"/>
                    <a:pt x="9771" y="19800"/>
                    <a:pt x="9771" y="19800"/>
                  </a:cubicBezTo>
                  <a:cubicBezTo>
                    <a:pt x="9771" y="19000"/>
                    <a:pt x="9771" y="19000"/>
                    <a:pt x="9771" y="18200"/>
                  </a:cubicBezTo>
                  <a:cubicBezTo>
                    <a:pt x="10286" y="18200"/>
                    <a:pt x="10286" y="18200"/>
                    <a:pt x="10286" y="18200"/>
                  </a:cubicBezTo>
                  <a:cubicBezTo>
                    <a:pt x="10800" y="17400"/>
                    <a:pt x="10286" y="16600"/>
                    <a:pt x="10286" y="16600"/>
                  </a:cubicBezTo>
                  <a:cubicBezTo>
                    <a:pt x="10286" y="16600"/>
                    <a:pt x="10800" y="15800"/>
                    <a:pt x="10800" y="15800"/>
                  </a:cubicBezTo>
                  <a:cubicBezTo>
                    <a:pt x="11314" y="15800"/>
                    <a:pt x="11314" y="15000"/>
                    <a:pt x="11314" y="15000"/>
                  </a:cubicBezTo>
                  <a:cubicBezTo>
                    <a:pt x="11829" y="14200"/>
                    <a:pt x="11829" y="14200"/>
                    <a:pt x="11829" y="15000"/>
                  </a:cubicBezTo>
                  <a:cubicBezTo>
                    <a:pt x="11829" y="15800"/>
                    <a:pt x="11829" y="16600"/>
                    <a:pt x="11829" y="16600"/>
                  </a:cubicBezTo>
                  <a:cubicBezTo>
                    <a:pt x="11829" y="17400"/>
                    <a:pt x="12343" y="17400"/>
                    <a:pt x="12343" y="17400"/>
                  </a:cubicBezTo>
                  <a:cubicBezTo>
                    <a:pt x="12857" y="17400"/>
                    <a:pt x="12857" y="18200"/>
                    <a:pt x="12857" y="18200"/>
                  </a:cubicBezTo>
                  <a:cubicBezTo>
                    <a:pt x="13371" y="18200"/>
                    <a:pt x="13371" y="18200"/>
                    <a:pt x="13371" y="18200"/>
                  </a:cubicBezTo>
                  <a:cubicBezTo>
                    <a:pt x="13886" y="18200"/>
                    <a:pt x="13886" y="19000"/>
                    <a:pt x="13371" y="19800"/>
                  </a:cubicBezTo>
                  <a:cubicBezTo>
                    <a:pt x="13886" y="19800"/>
                    <a:pt x="14400" y="20600"/>
                    <a:pt x="14400" y="21400"/>
                  </a:cubicBezTo>
                  <a:cubicBezTo>
                    <a:pt x="14400" y="21400"/>
                    <a:pt x="14914" y="21400"/>
                    <a:pt x="14914" y="20600"/>
                  </a:cubicBezTo>
                  <a:cubicBezTo>
                    <a:pt x="14914" y="20600"/>
                    <a:pt x="14400" y="19800"/>
                    <a:pt x="14400" y="19800"/>
                  </a:cubicBezTo>
                  <a:cubicBezTo>
                    <a:pt x="14400" y="19800"/>
                    <a:pt x="14400" y="19000"/>
                    <a:pt x="14400" y="19000"/>
                  </a:cubicBezTo>
                  <a:cubicBezTo>
                    <a:pt x="14914" y="19000"/>
                    <a:pt x="14914" y="19000"/>
                    <a:pt x="14914" y="19000"/>
                  </a:cubicBezTo>
                  <a:cubicBezTo>
                    <a:pt x="14914" y="18200"/>
                    <a:pt x="14914" y="18200"/>
                    <a:pt x="14914" y="18200"/>
                  </a:cubicBezTo>
                  <a:cubicBezTo>
                    <a:pt x="14914" y="18200"/>
                    <a:pt x="15429" y="17400"/>
                    <a:pt x="15429" y="17400"/>
                  </a:cubicBezTo>
                  <a:cubicBezTo>
                    <a:pt x="15429" y="17400"/>
                    <a:pt x="15943" y="16600"/>
                    <a:pt x="15943" y="15800"/>
                  </a:cubicBezTo>
                  <a:cubicBezTo>
                    <a:pt x="15943" y="15800"/>
                    <a:pt x="15943" y="15000"/>
                    <a:pt x="15943" y="15000"/>
                  </a:cubicBezTo>
                  <a:cubicBezTo>
                    <a:pt x="15943" y="13400"/>
                    <a:pt x="16457" y="15000"/>
                    <a:pt x="16457" y="14200"/>
                  </a:cubicBezTo>
                  <a:cubicBezTo>
                    <a:pt x="16971" y="15000"/>
                    <a:pt x="16971" y="15800"/>
                    <a:pt x="17486" y="16600"/>
                  </a:cubicBezTo>
                  <a:cubicBezTo>
                    <a:pt x="17486" y="16600"/>
                    <a:pt x="18000" y="16600"/>
                    <a:pt x="18000" y="15800"/>
                  </a:cubicBezTo>
                  <a:cubicBezTo>
                    <a:pt x="18000" y="15800"/>
                    <a:pt x="18000" y="15800"/>
                    <a:pt x="18000" y="15800"/>
                  </a:cubicBezTo>
                  <a:cubicBezTo>
                    <a:pt x="18000" y="15800"/>
                    <a:pt x="18000" y="15800"/>
                    <a:pt x="18514" y="15800"/>
                  </a:cubicBezTo>
                  <a:cubicBezTo>
                    <a:pt x="18514" y="15800"/>
                    <a:pt x="19029" y="15000"/>
                    <a:pt x="19029" y="15800"/>
                  </a:cubicBezTo>
                  <a:cubicBezTo>
                    <a:pt x="19543" y="15800"/>
                    <a:pt x="19543" y="16600"/>
                    <a:pt x="19543" y="16600"/>
                  </a:cubicBezTo>
                  <a:cubicBezTo>
                    <a:pt x="19543" y="16600"/>
                    <a:pt x="19543" y="17400"/>
                    <a:pt x="20057" y="16600"/>
                  </a:cubicBezTo>
                  <a:cubicBezTo>
                    <a:pt x="20057" y="16600"/>
                    <a:pt x="20057" y="16600"/>
                    <a:pt x="20057" y="15800"/>
                  </a:cubicBezTo>
                  <a:cubicBezTo>
                    <a:pt x="20057" y="15800"/>
                    <a:pt x="20057" y="15000"/>
                    <a:pt x="20057" y="15000"/>
                  </a:cubicBezTo>
                  <a:cubicBezTo>
                    <a:pt x="20057" y="15000"/>
                    <a:pt x="19543" y="15000"/>
                    <a:pt x="19543" y="15000"/>
                  </a:cubicBezTo>
                  <a:cubicBezTo>
                    <a:pt x="19543" y="14200"/>
                    <a:pt x="19543" y="13400"/>
                    <a:pt x="20057" y="12600"/>
                  </a:cubicBezTo>
                  <a:cubicBezTo>
                    <a:pt x="20571" y="12600"/>
                    <a:pt x="20571" y="13400"/>
                    <a:pt x="20571" y="13400"/>
                  </a:cubicBezTo>
                  <a:cubicBezTo>
                    <a:pt x="21086" y="14200"/>
                    <a:pt x="21600" y="13400"/>
                    <a:pt x="21600" y="126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0DC13B54-A3DD-49B0-A480-FCB18D2EA9FA}"/>
                </a:ext>
              </a:extLst>
            </p:cNvPr>
            <p:cNvSpPr/>
            <p:nvPr/>
          </p:nvSpPr>
          <p:spPr>
            <a:xfrm>
              <a:off x="5364025" y="1227908"/>
              <a:ext cx="1959151" cy="4493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557" extrusionOk="0">
                  <a:moveTo>
                    <a:pt x="9738" y="18984"/>
                  </a:moveTo>
                  <a:cubicBezTo>
                    <a:pt x="9738" y="18984"/>
                    <a:pt x="9738" y="18984"/>
                    <a:pt x="9738" y="18984"/>
                  </a:cubicBezTo>
                  <a:cubicBezTo>
                    <a:pt x="9738" y="18984"/>
                    <a:pt x="9738" y="18984"/>
                    <a:pt x="9738" y="18984"/>
                  </a:cubicBezTo>
                  <a:cubicBezTo>
                    <a:pt x="9738" y="18906"/>
                    <a:pt x="9561" y="19140"/>
                    <a:pt x="9561" y="19140"/>
                  </a:cubicBezTo>
                  <a:cubicBezTo>
                    <a:pt x="9561" y="19140"/>
                    <a:pt x="9561" y="19140"/>
                    <a:pt x="9384" y="19218"/>
                  </a:cubicBezTo>
                  <a:cubicBezTo>
                    <a:pt x="9384" y="19218"/>
                    <a:pt x="9384" y="19296"/>
                    <a:pt x="9384" y="19374"/>
                  </a:cubicBezTo>
                  <a:cubicBezTo>
                    <a:pt x="9207" y="19452"/>
                    <a:pt x="9207" y="19530"/>
                    <a:pt x="9207" y="19530"/>
                  </a:cubicBezTo>
                  <a:cubicBezTo>
                    <a:pt x="9207" y="19608"/>
                    <a:pt x="9030" y="19530"/>
                    <a:pt x="9030" y="19608"/>
                  </a:cubicBezTo>
                  <a:cubicBezTo>
                    <a:pt x="8853" y="19608"/>
                    <a:pt x="8853" y="19763"/>
                    <a:pt x="8853" y="19841"/>
                  </a:cubicBezTo>
                  <a:cubicBezTo>
                    <a:pt x="8853" y="19919"/>
                    <a:pt x="8675" y="20465"/>
                    <a:pt x="8675" y="20465"/>
                  </a:cubicBezTo>
                  <a:cubicBezTo>
                    <a:pt x="8853" y="20465"/>
                    <a:pt x="9030" y="20075"/>
                    <a:pt x="9030" y="19997"/>
                  </a:cubicBezTo>
                  <a:cubicBezTo>
                    <a:pt x="9207" y="19841"/>
                    <a:pt x="9207" y="19763"/>
                    <a:pt x="9384" y="19686"/>
                  </a:cubicBezTo>
                  <a:cubicBezTo>
                    <a:pt x="9384" y="19608"/>
                    <a:pt x="9384" y="19452"/>
                    <a:pt x="9561" y="19374"/>
                  </a:cubicBezTo>
                  <a:cubicBezTo>
                    <a:pt x="9384" y="19374"/>
                    <a:pt x="9561" y="19374"/>
                    <a:pt x="9561" y="19374"/>
                  </a:cubicBezTo>
                  <a:cubicBezTo>
                    <a:pt x="9561" y="19296"/>
                    <a:pt x="9561" y="19218"/>
                    <a:pt x="9738" y="19218"/>
                  </a:cubicBezTo>
                  <a:cubicBezTo>
                    <a:pt x="9738" y="19140"/>
                    <a:pt x="9738" y="19140"/>
                    <a:pt x="9738" y="19140"/>
                  </a:cubicBezTo>
                  <a:cubicBezTo>
                    <a:pt x="9738" y="19140"/>
                    <a:pt x="9738" y="19062"/>
                    <a:pt x="9738" y="19062"/>
                  </a:cubicBezTo>
                  <a:cubicBezTo>
                    <a:pt x="9738" y="19062"/>
                    <a:pt x="9738" y="18984"/>
                    <a:pt x="9738" y="18984"/>
                  </a:cubicBezTo>
                  <a:close/>
                  <a:moveTo>
                    <a:pt x="12925" y="18282"/>
                  </a:moveTo>
                  <a:cubicBezTo>
                    <a:pt x="12925" y="18282"/>
                    <a:pt x="12925" y="18204"/>
                    <a:pt x="12925" y="18204"/>
                  </a:cubicBezTo>
                  <a:cubicBezTo>
                    <a:pt x="12925" y="18204"/>
                    <a:pt x="12748" y="18282"/>
                    <a:pt x="12748" y="18204"/>
                  </a:cubicBezTo>
                  <a:cubicBezTo>
                    <a:pt x="12748" y="18204"/>
                    <a:pt x="12748" y="18204"/>
                    <a:pt x="12571" y="18204"/>
                  </a:cubicBezTo>
                  <a:cubicBezTo>
                    <a:pt x="12748" y="18282"/>
                    <a:pt x="12571" y="18282"/>
                    <a:pt x="12571" y="18282"/>
                  </a:cubicBezTo>
                  <a:cubicBezTo>
                    <a:pt x="12571" y="18282"/>
                    <a:pt x="12571" y="18204"/>
                    <a:pt x="12393" y="18204"/>
                  </a:cubicBezTo>
                  <a:cubicBezTo>
                    <a:pt x="12393" y="18204"/>
                    <a:pt x="12393" y="18204"/>
                    <a:pt x="12393" y="18282"/>
                  </a:cubicBezTo>
                  <a:cubicBezTo>
                    <a:pt x="12216" y="18282"/>
                    <a:pt x="12216" y="18282"/>
                    <a:pt x="12216" y="18282"/>
                  </a:cubicBezTo>
                  <a:cubicBezTo>
                    <a:pt x="12216" y="18282"/>
                    <a:pt x="12216" y="18282"/>
                    <a:pt x="12216" y="18282"/>
                  </a:cubicBezTo>
                  <a:cubicBezTo>
                    <a:pt x="12039" y="18360"/>
                    <a:pt x="11862" y="18360"/>
                    <a:pt x="11862" y="18438"/>
                  </a:cubicBezTo>
                  <a:cubicBezTo>
                    <a:pt x="11685" y="18516"/>
                    <a:pt x="11508" y="18594"/>
                    <a:pt x="11508" y="18672"/>
                  </a:cubicBezTo>
                  <a:cubicBezTo>
                    <a:pt x="11331" y="18750"/>
                    <a:pt x="11508" y="18828"/>
                    <a:pt x="11508" y="18906"/>
                  </a:cubicBezTo>
                  <a:cubicBezTo>
                    <a:pt x="11508" y="18984"/>
                    <a:pt x="11331" y="19062"/>
                    <a:pt x="11508" y="19062"/>
                  </a:cubicBezTo>
                  <a:cubicBezTo>
                    <a:pt x="11508" y="19062"/>
                    <a:pt x="11508" y="19140"/>
                    <a:pt x="11508" y="19140"/>
                  </a:cubicBezTo>
                  <a:cubicBezTo>
                    <a:pt x="11508" y="19140"/>
                    <a:pt x="11508" y="19140"/>
                    <a:pt x="11508" y="19218"/>
                  </a:cubicBezTo>
                  <a:cubicBezTo>
                    <a:pt x="11508" y="19218"/>
                    <a:pt x="11685" y="19218"/>
                    <a:pt x="11685" y="19296"/>
                  </a:cubicBezTo>
                  <a:cubicBezTo>
                    <a:pt x="11685" y="19296"/>
                    <a:pt x="11508" y="19374"/>
                    <a:pt x="11685" y="19296"/>
                  </a:cubicBezTo>
                  <a:cubicBezTo>
                    <a:pt x="11685" y="19374"/>
                    <a:pt x="11508" y="19452"/>
                    <a:pt x="11508" y="19530"/>
                  </a:cubicBezTo>
                  <a:cubicBezTo>
                    <a:pt x="11508" y="19608"/>
                    <a:pt x="11862" y="19452"/>
                    <a:pt x="11862" y="19452"/>
                  </a:cubicBezTo>
                  <a:cubicBezTo>
                    <a:pt x="11862" y="19452"/>
                    <a:pt x="11862" y="19452"/>
                    <a:pt x="11862" y="19452"/>
                  </a:cubicBezTo>
                  <a:cubicBezTo>
                    <a:pt x="11685" y="19374"/>
                    <a:pt x="11862" y="19296"/>
                    <a:pt x="12039" y="19218"/>
                  </a:cubicBezTo>
                  <a:cubicBezTo>
                    <a:pt x="12039" y="19218"/>
                    <a:pt x="11862" y="19218"/>
                    <a:pt x="11862" y="19218"/>
                  </a:cubicBezTo>
                  <a:cubicBezTo>
                    <a:pt x="12039" y="19218"/>
                    <a:pt x="12216" y="19218"/>
                    <a:pt x="12216" y="19140"/>
                  </a:cubicBezTo>
                  <a:cubicBezTo>
                    <a:pt x="12216" y="19140"/>
                    <a:pt x="12393" y="19140"/>
                    <a:pt x="12393" y="19140"/>
                  </a:cubicBezTo>
                  <a:cubicBezTo>
                    <a:pt x="12393" y="19062"/>
                    <a:pt x="12393" y="19062"/>
                    <a:pt x="12393" y="18984"/>
                  </a:cubicBezTo>
                  <a:cubicBezTo>
                    <a:pt x="12393" y="18984"/>
                    <a:pt x="12571" y="18906"/>
                    <a:pt x="12748" y="18906"/>
                  </a:cubicBezTo>
                  <a:cubicBezTo>
                    <a:pt x="12748" y="18906"/>
                    <a:pt x="12748" y="18906"/>
                    <a:pt x="12748" y="18906"/>
                  </a:cubicBezTo>
                  <a:cubicBezTo>
                    <a:pt x="12748" y="18906"/>
                    <a:pt x="12748" y="18828"/>
                    <a:pt x="12748" y="18828"/>
                  </a:cubicBezTo>
                  <a:cubicBezTo>
                    <a:pt x="12748" y="18828"/>
                    <a:pt x="12571" y="18828"/>
                    <a:pt x="12571" y="18828"/>
                  </a:cubicBezTo>
                  <a:cubicBezTo>
                    <a:pt x="12571" y="18828"/>
                    <a:pt x="12571" y="18828"/>
                    <a:pt x="12571" y="18828"/>
                  </a:cubicBezTo>
                  <a:cubicBezTo>
                    <a:pt x="12393" y="18828"/>
                    <a:pt x="12571" y="18672"/>
                    <a:pt x="12571" y="18594"/>
                  </a:cubicBezTo>
                  <a:cubicBezTo>
                    <a:pt x="12571" y="18594"/>
                    <a:pt x="12571" y="18594"/>
                    <a:pt x="12571" y="18594"/>
                  </a:cubicBezTo>
                  <a:cubicBezTo>
                    <a:pt x="12571" y="18516"/>
                    <a:pt x="12571" y="18516"/>
                    <a:pt x="12571" y="18438"/>
                  </a:cubicBezTo>
                  <a:cubicBezTo>
                    <a:pt x="12571" y="18438"/>
                    <a:pt x="12748" y="18438"/>
                    <a:pt x="12748" y="18438"/>
                  </a:cubicBezTo>
                  <a:cubicBezTo>
                    <a:pt x="12748" y="18438"/>
                    <a:pt x="12748" y="18360"/>
                    <a:pt x="12748" y="18360"/>
                  </a:cubicBezTo>
                  <a:cubicBezTo>
                    <a:pt x="12925" y="18360"/>
                    <a:pt x="12925" y="18360"/>
                    <a:pt x="12925" y="18360"/>
                  </a:cubicBezTo>
                  <a:cubicBezTo>
                    <a:pt x="12925" y="18360"/>
                    <a:pt x="12925" y="18282"/>
                    <a:pt x="13102" y="18282"/>
                  </a:cubicBezTo>
                  <a:cubicBezTo>
                    <a:pt x="13102" y="18282"/>
                    <a:pt x="12925" y="18282"/>
                    <a:pt x="12925" y="18282"/>
                  </a:cubicBezTo>
                  <a:close/>
                  <a:moveTo>
                    <a:pt x="13456" y="18126"/>
                  </a:moveTo>
                  <a:cubicBezTo>
                    <a:pt x="13279" y="18126"/>
                    <a:pt x="13279" y="18126"/>
                    <a:pt x="13279" y="18126"/>
                  </a:cubicBezTo>
                  <a:cubicBezTo>
                    <a:pt x="13102" y="18126"/>
                    <a:pt x="13102" y="18126"/>
                    <a:pt x="13102" y="18126"/>
                  </a:cubicBezTo>
                  <a:cubicBezTo>
                    <a:pt x="12925" y="18204"/>
                    <a:pt x="12925" y="18282"/>
                    <a:pt x="13102" y="18282"/>
                  </a:cubicBezTo>
                  <a:cubicBezTo>
                    <a:pt x="13279" y="18282"/>
                    <a:pt x="13102" y="18204"/>
                    <a:pt x="13102" y="18204"/>
                  </a:cubicBezTo>
                  <a:cubicBezTo>
                    <a:pt x="13279" y="18126"/>
                    <a:pt x="13456" y="18204"/>
                    <a:pt x="13456" y="18126"/>
                  </a:cubicBezTo>
                  <a:cubicBezTo>
                    <a:pt x="13456" y="18126"/>
                    <a:pt x="13456" y="18126"/>
                    <a:pt x="13456" y="18126"/>
                  </a:cubicBezTo>
                  <a:close/>
                  <a:moveTo>
                    <a:pt x="10800" y="16722"/>
                  </a:moveTo>
                  <a:cubicBezTo>
                    <a:pt x="10800" y="16644"/>
                    <a:pt x="10800" y="16644"/>
                    <a:pt x="10623" y="16644"/>
                  </a:cubicBezTo>
                  <a:cubicBezTo>
                    <a:pt x="10623" y="16644"/>
                    <a:pt x="10623" y="16800"/>
                    <a:pt x="10623" y="16800"/>
                  </a:cubicBezTo>
                  <a:cubicBezTo>
                    <a:pt x="10800" y="16800"/>
                    <a:pt x="10800" y="16800"/>
                    <a:pt x="10800" y="16878"/>
                  </a:cubicBezTo>
                  <a:cubicBezTo>
                    <a:pt x="10800" y="16800"/>
                    <a:pt x="10800" y="16722"/>
                    <a:pt x="10800" y="16722"/>
                  </a:cubicBezTo>
                  <a:close/>
                  <a:moveTo>
                    <a:pt x="11685" y="16176"/>
                  </a:moveTo>
                  <a:cubicBezTo>
                    <a:pt x="11685" y="16176"/>
                    <a:pt x="11508" y="16176"/>
                    <a:pt x="11508" y="16176"/>
                  </a:cubicBezTo>
                  <a:cubicBezTo>
                    <a:pt x="11331" y="16254"/>
                    <a:pt x="11685" y="16254"/>
                    <a:pt x="11508" y="16176"/>
                  </a:cubicBezTo>
                  <a:cubicBezTo>
                    <a:pt x="11685" y="16176"/>
                    <a:pt x="11685" y="16176"/>
                    <a:pt x="11685" y="16176"/>
                  </a:cubicBezTo>
                  <a:close/>
                  <a:moveTo>
                    <a:pt x="12925" y="15553"/>
                  </a:moveTo>
                  <a:cubicBezTo>
                    <a:pt x="12925" y="15397"/>
                    <a:pt x="12571" y="15553"/>
                    <a:pt x="12748" y="15631"/>
                  </a:cubicBezTo>
                  <a:cubicBezTo>
                    <a:pt x="12748" y="15631"/>
                    <a:pt x="12925" y="15553"/>
                    <a:pt x="12925" y="15553"/>
                  </a:cubicBezTo>
                  <a:cubicBezTo>
                    <a:pt x="12925" y="15553"/>
                    <a:pt x="12925" y="15553"/>
                    <a:pt x="12925" y="15553"/>
                  </a:cubicBezTo>
                  <a:close/>
                  <a:moveTo>
                    <a:pt x="11862" y="14695"/>
                  </a:moveTo>
                  <a:cubicBezTo>
                    <a:pt x="11862" y="14773"/>
                    <a:pt x="12039" y="14851"/>
                    <a:pt x="12216" y="14851"/>
                  </a:cubicBezTo>
                  <a:cubicBezTo>
                    <a:pt x="12216" y="14851"/>
                    <a:pt x="12216" y="14773"/>
                    <a:pt x="12216" y="14773"/>
                  </a:cubicBezTo>
                  <a:cubicBezTo>
                    <a:pt x="12039" y="14773"/>
                    <a:pt x="12039" y="14695"/>
                    <a:pt x="11862" y="14617"/>
                  </a:cubicBezTo>
                  <a:cubicBezTo>
                    <a:pt x="12039" y="14617"/>
                    <a:pt x="12039" y="14695"/>
                    <a:pt x="12039" y="14695"/>
                  </a:cubicBezTo>
                  <a:cubicBezTo>
                    <a:pt x="12039" y="14617"/>
                    <a:pt x="12039" y="14539"/>
                    <a:pt x="11862" y="14539"/>
                  </a:cubicBezTo>
                  <a:cubicBezTo>
                    <a:pt x="11862" y="14539"/>
                    <a:pt x="11862" y="14695"/>
                    <a:pt x="11862" y="14695"/>
                  </a:cubicBezTo>
                  <a:close/>
                  <a:moveTo>
                    <a:pt x="18236" y="6663"/>
                  </a:moveTo>
                  <a:cubicBezTo>
                    <a:pt x="18236" y="6585"/>
                    <a:pt x="18236" y="6585"/>
                    <a:pt x="18236" y="6585"/>
                  </a:cubicBezTo>
                  <a:cubicBezTo>
                    <a:pt x="18236" y="6585"/>
                    <a:pt x="18413" y="6663"/>
                    <a:pt x="18413" y="6585"/>
                  </a:cubicBezTo>
                  <a:cubicBezTo>
                    <a:pt x="18236" y="6585"/>
                    <a:pt x="18236" y="6507"/>
                    <a:pt x="18059" y="6585"/>
                  </a:cubicBezTo>
                  <a:cubicBezTo>
                    <a:pt x="18059" y="6585"/>
                    <a:pt x="18236" y="6663"/>
                    <a:pt x="18236" y="6663"/>
                  </a:cubicBezTo>
                  <a:close/>
                  <a:moveTo>
                    <a:pt x="21246" y="5961"/>
                  </a:moveTo>
                  <a:cubicBezTo>
                    <a:pt x="21246" y="5805"/>
                    <a:pt x="21069" y="5649"/>
                    <a:pt x="20892" y="5493"/>
                  </a:cubicBezTo>
                  <a:cubicBezTo>
                    <a:pt x="20892" y="5415"/>
                    <a:pt x="20715" y="5415"/>
                    <a:pt x="20715" y="5415"/>
                  </a:cubicBezTo>
                  <a:cubicBezTo>
                    <a:pt x="20538" y="5338"/>
                    <a:pt x="20538" y="5260"/>
                    <a:pt x="20538" y="5182"/>
                  </a:cubicBezTo>
                  <a:cubicBezTo>
                    <a:pt x="20538" y="5104"/>
                    <a:pt x="20538" y="5026"/>
                    <a:pt x="20538" y="4948"/>
                  </a:cubicBezTo>
                  <a:cubicBezTo>
                    <a:pt x="20538" y="4870"/>
                    <a:pt x="20715" y="4870"/>
                    <a:pt x="20715" y="4792"/>
                  </a:cubicBezTo>
                  <a:cubicBezTo>
                    <a:pt x="20892" y="4792"/>
                    <a:pt x="20892" y="4714"/>
                    <a:pt x="20892" y="4714"/>
                  </a:cubicBezTo>
                  <a:cubicBezTo>
                    <a:pt x="20892" y="4636"/>
                    <a:pt x="20892" y="4480"/>
                    <a:pt x="20892" y="4402"/>
                  </a:cubicBezTo>
                  <a:cubicBezTo>
                    <a:pt x="20892" y="4402"/>
                    <a:pt x="20892" y="4324"/>
                    <a:pt x="20892" y="4324"/>
                  </a:cubicBezTo>
                  <a:cubicBezTo>
                    <a:pt x="21069" y="4324"/>
                    <a:pt x="21069" y="4324"/>
                    <a:pt x="21069" y="4324"/>
                  </a:cubicBezTo>
                  <a:cubicBezTo>
                    <a:pt x="21069" y="4246"/>
                    <a:pt x="20892" y="4168"/>
                    <a:pt x="20892" y="4090"/>
                  </a:cubicBezTo>
                  <a:cubicBezTo>
                    <a:pt x="20715" y="3934"/>
                    <a:pt x="20538" y="3856"/>
                    <a:pt x="20538" y="3700"/>
                  </a:cubicBezTo>
                  <a:cubicBezTo>
                    <a:pt x="20361" y="3622"/>
                    <a:pt x="20361" y="3622"/>
                    <a:pt x="20361" y="3544"/>
                  </a:cubicBezTo>
                  <a:cubicBezTo>
                    <a:pt x="20538" y="3544"/>
                    <a:pt x="20361" y="3466"/>
                    <a:pt x="20361" y="3466"/>
                  </a:cubicBezTo>
                  <a:cubicBezTo>
                    <a:pt x="20538" y="3388"/>
                    <a:pt x="20538" y="3466"/>
                    <a:pt x="20538" y="3388"/>
                  </a:cubicBezTo>
                  <a:cubicBezTo>
                    <a:pt x="20715" y="3388"/>
                    <a:pt x="20715" y="3310"/>
                    <a:pt x="20715" y="3232"/>
                  </a:cubicBezTo>
                  <a:cubicBezTo>
                    <a:pt x="20715" y="3154"/>
                    <a:pt x="20715" y="3154"/>
                    <a:pt x="20538" y="3076"/>
                  </a:cubicBezTo>
                  <a:cubicBezTo>
                    <a:pt x="20361" y="3076"/>
                    <a:pt x="20184" y="3154"/>
                    <a:pt x="20184" y="3076"/>
                  </a:cubicBezTo>
                  <a:cubicBezTo>
                    <a:pt x="20184" y="2998"/>
                    <a:pt x="20184" y="2920"/>
                    <a:pt x="20361" y="2842"/>
                  </a:cubicBezTo>
                  <a:cubicBezTo>
                    <a:pt x="20361" y="2764"/>
                    <a:pt x="20361" y="2530"/>
                    <a:pt x="20184" y="2374"/>
                  </a:cubicBezTo>
                  <a:cubicBezTo>
                    <a:pt x="20184" y="2296"/>
                    <a:pt x="20184" y="2296"/>
                    <a:pt x="20361" y="2218"/>
                  </a:cubicBezTo>
                  <a:cubicBezTo>
                    <a:pt x="20538" y="2218"/>
                    <a:pt x="20538" y="2218"/>
                    <a:pt x="20538" y="2218"/>
                  </a:cubicBezTo>
                  <a:cubicBezTo>
                    <a:pt x="20538" y="2140"/>
                    <a:pt x="20538" y="2140"/>
                    <a:pt x="20361" y="2140"/>
                  </a:cubicBezTo>
                  <a:cubicBezTo>
                    <a:pt x="20361" y="2062"/>
                    <a:pt x="20184" y="1984"/>
                    <a:pt x="20007" y="1984"/>
                  </a:cubicBezTo>
                  <a:cubicBezTo>
                    <a:pt x="20007" y="1906"/>
                    <a:pt x="20007" y="1751"/>
                    <a:pt x="19830" y="1751"/>
                  </a:cubicBezTo>
                  <a:cubicBezTo>
                    <a:pt x="19653" y="1751"/>
                    <a:pt x="19830" y="1828"/>
                    <a:pt x="19653" y="1751"/>
                  </a:cubicBezTo>
                  <a:cubicBezTo>
                    <a:pt x="19653" y="1751"/>
                    <a:pt x="19653" y="1673"/>
                    <a:pt x="19653" y="1595"/>
                  </a:cubicBezTo>
                  <a:cubicBezTo>
                    <a:pt x="19653" y="1517"/>
                    <a:pt x="19475" y="1439"/>
                    <a:pt x="19298" y="1439"/>
                  </a:cubicBezTo>
                  <a:cubicBezTo>
                    <a:pt x="19298" y="1361"/>
                    <a:pt x="19298" y="1361"/>
                    <a:pt x="19121" y="1361"/>
                  </a:cubicBezTo>
                  <a:cubicBezTo>
                    <a:pt x="19121" y="1361"/>
                    <a:pt x="19121" y="1283"/>
                    <a:pt x="19121" y="1283"/>
                  </a:cubicBezTo>
                  <a:cubicBezTo>
                    <a:pt x="19121" y="1283"/>
                    <a:pt x="19121" y="1283"/>
                    <a:pt x="18944" y="1283"/>
                  </a:cubicBezTo>
                  <a:cubicBezTo>
                    <a:pt x="18944" y="1283"/>
                    <a:pt x="18944" y="1283"/>
                    <a:pt x="18944" y="1205"/>
                  </a:cubicBezTo>
                  <a:cubicBezTo>
                    <a:pt x="18944" y="1205"/>
                    <a:pt x="18767" y="1205"/>
                    <a:pt x="18767" y="1205"/>
                  </a:cubicBezTo>
                  <a:cubicBezTo>
                    <a:pt x="18590" y="1205"/>
                    <a:pt x="18590" y="1205"/>
                    <a:pt x="18590" y="1205"/>
                  </a:cubicBezTo>
                  <a:cubicBezTo>
                    <a:pt x="18590" y="1205"/>
                    <a:pt x="18413" y="1205"/>
                    <a:pt x="18413" y="1205"/>
                  </a:cubicBezTo>
                  <a:cubicBezTo>
                    <a:pt x="18413" y="1205"/>
                    <a:pt x="18413" y="1127"/>
                    <a:pt x="18413" y="1127"/>
                  </a:cubicBezTo>
                  <a:cubicBezTo>
                    <a:pt x="18236" y="1127"/>
                    <a:pt x="18059" y="1127"/>
                    <a:pt x="17882" y="1127"/>
                  </a:cubicBezTo>
                  <a:cubicBezTo>
                    <a:pt x="17882" y="1127"/>
                    <a:pt x="17882" y="971"/>
                    <a:pt x="17705" y="971"/>
                  </a:cubicBezTo>
                  <a:cubicBezTo>
                    <a:pt x="17528" y="893"/>
                    <a:pt x="17528" y="971"/>
                    <a:pt x="17351" y="893"/>
                  </a:cubicBezTo>
                  <a:cubicBezTo>
                    <a:pt x="17351" y="893"/>
                    <a:pt x="17351" y="893"/>
                    <a:pt x="17351" y="815"/>
                  </a:cubicBezTo>
                  <a:cubicBezTo>
                    <a:pt x="17174" y="737"/>
                    <a:pt x="16997" y="737"/>
                    <a:pt x="16997" y="659"/>
                  </a:cubicBezTo>
                  <a:cubicBezTo>
                    <a:pt x="16820" y="659"/>
                    <a:pt x="16820" y="581"/>
                    <a:pt x="16820" y="581"/>
                  </a:cubicBezTo>
                  <a:cubicBezTo>
                    <a:pt x="16820" y="581"/>
                    <a:pt x="16643" y="581"/>
                    <a:pt x="16643" y="581"/>
                  </a:cubicBezTo>
                  <a:cubicBezTo>
                    <a:pt x="16466" y="503"/>
                    <a:pt x="16466" y="425"/>
                    <a:pt x="16289" y="347"/>
                  </a:cubicBezTo>
                  <a:cubicBezTo>
                    <a:pt x="16289" y="347"/>
                    <a:pt x="16112" y="347"/>
                    <a:pt x="15934" y="269"/>
                  </a:cubicBezTo>
                  <a:cubicBezTo>
                    <a:pt x="15934" y="269"/>
                    <a:pt x="16112" y="269"/>
                    <a:pt x="16112" y="191"/>
                  </a:cubicBezTo>
                  <a:cubicBezTo>
                    <a:pt x="16112" y="113"/>
                    <a:pt x="15934" y="113"/>
                    <a:pt x="15757" y="35"/>
                  </a:cubicBezTo>
                  <a:cubicBezTo>
                    <a:pt x="15403" y="-43"/>
                    <a:pt x="15049" y="35"/>
                    <a:pt x="14695" y="35"/>
                  </a:cubicBezTo>
                  <a:cubicBezTo>
                    <a:pt x="14872" y="113"/>
                    <a:pt x="15049" y="191"/>
                    <a:pt x="15049" y="269"/>
                  </a:cubicBezTo>
                  <a:cubicBezTo>
                    <a:pt x="15226" y="347"/>
                    <a:pt x="15049" y="503"/>
                    <a:pt x="15049" y="581"/>
                  </a:cubicBezTo>
                  <a:cubicBezTo>
                    <a:pt x="15049" y="737"/>
                    <a:pt x="14695" y="893"/>
                    <a:pt x="14518" y="971"/>
                  </a:cubicBezTo>
                  <a:cubicBezTo>
                    <a:pt x="14695" y="1049"/>
                    <a:pt x="14695" y="1049"/>
                    <a:pt x="14872" y="1127"/>
                  </a:cubicBezTo>
                  <a:cubicBezTo>
                    <a:pt x="14872" y="1205"/>
                    <a:pt x="14695" y="1361"/>
                    <a:pt x="14518" y="1361"/>
                  </a:cubicBezTo>
                  <a:cubicBezTo>
                    <a:pt x="14341" y="1361"/>
                    <a:pt x="14164" y="1361"/>
                    <a:pt x="14164" y="1283"/>
                  </a:cubicBezTo>
                  <a:cubicBezTo>
                    <a:pt x="13810" y="1283"/>
                    <a:pt x="13633" y="1205"/>
                    <a:pt x="13279" y="1127"/>
                  </a:cubicBezTo>
                  <a:cubicBezTo>
                    <a:pt x="13102" y="1127"/>
                    <a:pt x="13102" y="1049"/>
                    <a:pt x="12925" y="1049"/>
                  </a:cubicBezTo>
                  <a:cubicBezTo>
                    <a:pt x="12571" y="1049"/>
                    <a:pt x="12393" y="1127"/>
                    <a:pt x="12216" y="1049"/>
                  </a:cubicBezTo>
                  <a:cubicBezTo>
                    <a:pt x="12216" y="1049"/>
                    <a:pt x="12039" y="971"/>
                    <a:pt x="12039" y="971"/>
                  </a:cubicBezTo>
                  <a:cubicBezTo>
                    <a:pt x="11862" y="971"/>
                    <a:pt x="11862" y="971"/>
                    <a:pt x="11685" y="971"/>
                  </a:cubicBezTo>
                  <a:cubicBezTo>
                    <a:pt x="11508" y="1049"/>
                    <a:pt x="11508" y="1049"/>
                    <a:pt x="11508" y="1127"/>
                  </a:cubicBezTo>
                  <a:cubicBezTo>
                    <a:pt x="11508" y="1283"/>
                    <a:pt x="11508" y="1361"/>
                    <a:pt x="11508" y="1517"/>
                  </a:cubicBezTo>
                  <a:cubicBezTo>
                    <a:pt x="11508" y="1595"/>
                    <a:pt x="11508" y="1673"/>
                    <a:pt x="11508" y="1673"/>
                  </a:cubicBezTo>
                  <a:cubicBezTo>
                    <a:pt x="11508" y="1828"/>
                    <a:pt x="11331" y="1906"/>
                    <a:pt x="11154" y="2062"/>
                  </a:cubicBezTo>
                  <a:cubicBezTo>
                    <a:pt x="11154" y="2140"/>
                    <a:pt x="11154" y="2140"/>
                    <a:pt x="10977" y="2062"/>
                  </a:cubicBezTo>
                  <a:cubicBezTo>
                    <a:pt x="10800" y="1984"/>
                    <a:pt x="10446" y="1906"/>
                    <a:pt x="10269" y="1906"/>
                  </a:cubicBezTo>
                  <a:cubicBezTo>
                    <a:pt x="10092" y="1828"/>
                    <a:pt x="10092" y="1906"/>
                    <a:pt x="9915" y="1984"/>
                  </a:cubicBezTo>
                  <a:cubicBezTo>
                    <a:pt x="9738" y="2062"/>
                    <a:pt x="9561" y="2140"/>
                    <a:pt x="9384" y="2218"/>
                  </a:cubicBezTo>
                  <a:cubicBezTo>
                    <a:pt x="9030" y="2296"/>
                    <a:pt x="9030" y="2608"/>
                    <a:pt x="8853" y="2764"/>
                  </a:cubicBezTo>
                  <a:cubicBezTo>
                    <a:pt x="8853" y="2764"/>
                    <a:pt x="8853" y="2920"/>
                    <a:pt x="8675" y="2920"/>
                  </a:cubicBezTo>
                  <a:cubicBezTo>
                    <a:pt x="8675" y="2998"/>
                    <a:pt x="8498" y="2920"/>
                    <a:pt x="8498" y="2998"/>
                  </a:cubicBezTo>
                  <a:cubicBezTo>
                    <a:pt x="8321" y="2998"/>
                    <a:pt x="8321" y="2998"/>
                    <a:pt x="8321" y="3076"/>
                  </a:cubicBezTo>
                  <a:cubicBezTo>
                    <a:pt x="8144" y="3232"/>
                    <a:pt x="8675" y="3388"/>
                    <a:pt x="8675" y="3544"/>
                  </a:cubicBezTo>
                  <a:cubicBezTo>
                    <a:pt x="8675" y="3622"/>
                    <a:pt x="8675" y="3778"/>
                    <a:pt x="8675" y="3856"/>
                  </a:cubicBezTo>
                  <a:cubicBezTo>
                    <a:pt x="8675" y="3934"/>
                    <a:pt x="8498" y="3934"/>
                    <a:pt x="8498" y="4012"/>
                  </a:cubicBezTo>
                  <a:cubicBezTo>
                    <a:pt x="8144" y="4246"/>
                    <a:pt x="7790" y="4402"/>
                    <a:pt x="7436" y="4636"/>
                  </a:cubicBezTo>
                  <a:cubicBezTo>
                    <a:pt x="7259" y="4714"/>
                    <a:pt x="7082" y="4792"/>
                    <a:pt x="7082" y="4870"/>
                  </a:cubicBezTo>
                  <a:cubicBezTo>
                    <a:pt x="7082" y="4948"/>
                    <a:pt x="7082" y="5026"/>
                    <a:pt x="7082" y="5104"/>
                  </a:cubicBezTo>
                  <a:cubicBezTo>
                    <a:pt x="7082" y="5182"/>
                    <a:pt x="7259" y="5260"/>
                    <a:pt x="7082" y="5260"/>
                  </a:cubicBezTo>
                  <a:cubicBezTo>
                    <a:pt x="6905" y="5338"/>
                    <a:pt x="6551" y="5415"/>
                    <a:pt x="6374" y="5493"/>
                  </a:cubicBezTo>
                  <a:cubicBezTo>
                    <a:pt x="6197" y="5493"/>
                    <a:pt x="6020" y="5493"/>
                    <a:pt x="5666" y="5493"/>
                  </a:cubicBezTo>
                  <a:cubicBezTo>
                    <a:pt x="5489" y="5493"/>
                    <a:pt x="5666" y="5493"/>
                    <a:pt x="5666" y="5571"/>
                  </a:cubicBezTo>
                  <a:cubicBezTo>
                    <a:pt x="5489" y="5805"/>
                    <a:pt x="5666" y="6039"/>
                    <a:pt x="5666" y="6351"/>
                  </a:cubicBezTo>
                  <a:cubicBezTo>
                    <a:pt x="5489" y="6507"/>
                    <a:pt x="5666" y="6741"/>
                    <a:pt x="5489" y="6897"/>
                  </a:cubicBezTo>
                  <a:cubicBezTo>
                    <a:pt x="5489" y="7053"/>
                    <a:pt x="5312" y="7209"/>
                    <a:pt x="5134" y="7287"/>
                  </a:cubicBezTo>
                  <a:cubicBezTo>
                    <a:pt x="4780" y="7521"/>
                    <a:pt x="4603" y="7755"/>
                    <a:pt x="4249" y="7989"/>
                  </a:cubicBezTo>
                  <a:cubicBezTo>
                    <a:pt x="4249" y="8067"/>
                    <a:pt x="4072" y="8145"/>
                    <a:pt x="4072" y="8145"/>
                  </a:cubicBezTo>
                  <a:cubicBezTo>
                    <a:pt x="4072" y="8223"/>
                    <a:pt x="4603" y="8301"/>
                    <a:pt x="4603" y="8301"/>
                  </a:cubicBezTo>
                  <a:cubicBezTo>
                    <a:pt x="4780" y="8379"/>
                    <a:pt x="4957" y="8379"/>
                    <a:pt x="4957" y="8457"/>
                  </a:cubicBezTo>
                  <a:cubicBezTo>
                    <a:pt x="4957" y="8613"/>
                    <a:pt x="4957" y="8691"/>
                    <a:pt x="4957" y="8847"/>
                  </a:cubicBezTo>
                  <a:cubicBezTo>
                    <a:pt x="4957" y="8925"/>
                    <a:pt x="4780" y="9002"/>
                    <a:pt x="4780" y="9080"/>
                  </a:cubicBezTo>
                  <a:cubicBezTo>
                    <a:pt x="4603" y="9158"/>
                    <a:pt x="4603" y="9158"/>
                    <a:pt x="4249" y="9080"/>
                  </a:cubicBezTo>
                  <a:cubicBezTo>
                    <a:pt x="4072" y="9080"/>
                    <a:pt x="3718" y="9002"/>
                    <a:pt x="3541" y="9002"/>
                  </a:cubicBezTo>
                  <a:cubicBezTo>
                    <a:pt x="3364" y="9002"/>
                    <a:pt x="3187" y="9080"/>
                    <a:pt x="3010" y="9080"/>
                  </a:cubicBezTo>
                  <a:cubicBezTo>
                    <a:pt x="2833" y="9158"/>
                    <a:pt x="2656" y="9158"/>
                    <a:pt x="2656" y="9236"/>
                  </a:cubicBezTo>
                  <a:cubicBezTo>
                    <a:pt x="2479" y="9314"/>
                    <a:pt x="2302" y="9392"/>
                    <a:pt x="2125" y="9548"/>
                  </a:cubicBezTo>
                  <a:cubicBezTo>
                    <a:pt x="1948" y="9626"/>
                    <a:pt x="1771" y="9704"/>
                    <a:pt x="1771" y="9782"/>
                  </a:cubicBezTo>
                  <a:cubicBezTo>
                    <a:pt x="1771" y="9860"/>
                    <a:pt x="1771" y="9938"/>
                    <a:pt x="1771" y="10016"/>
                  </a:cubicBezTo>
                  <a:cubicBezTo>
                    <a:pt x="1771" y="10094"/>
                    <a:pt x="1593" y="10172"/>
                    <a:pt x="1416" y="10250"/>
                  </a:cubicBezTo>
                  <a:cubicBezTo>
                    <a:pt x="1416" y="10328"/>
                    <a:pt x="1593" y="10406"/>
                    <a:pt x="1593" y="10484"/>
                  </a:cubicBezTo>
                  <a:cubicBezTo>
                    <a:pt x="1593" y="10562"/>
                    <a:pt x="1771" y="10718"/>
                    <a:pt x="1771" y="10796"/>
                  </a:cubicBezTo>
                  <a:cubicBezTo>
                    <a:pt x="1771" y="10796"/>
                    <a:pt x="1593" y="10874"/>
                    <a:pt x="1593" y="10874"/>
                  </a:cubicBezTo>
                  <a:cubicBezTo>
                    <a:pt x="1593" y="10952"/>
                    <a:pt x="1593" y="10952"/>
                    <a:pt x="1593" y="11030"/>
                  </a:cubicBezTo>
                  <a:cubicBezTo>
                    <a:pt x="1593" y="11108"/>
                    <a:pt x="1771" y="11186"/>
                    <a:pt x="1593" y="11264"/>
                  </a:cubicBezTo>
                  <a:cubicBezTo>
                    <a:pt x="1593" y="11342"/>
                    <a:pt x="1593" y="11342"/>
                    <a:pt x="1593" y="11420"/>
                  </a:cubicBezTo>
                  <a:cubicBezTo>
                    <a:pt x="1593" y="11420"/>
                    <a:pt x="1593" y="11498"/>
                    <a:pt x="1771" y="11498"/>
                  </a:cubicBezTo>
                  <a:cubicBezTo>
                    <a:pt x="1771" y="11654"/>
                    <a:pt x="1948" y="11732"/>
                    <a:pt x="1948" y="11888"/>
                  </a:cubicBezTo>
                  <a:cubicBezTo>
                    <a:pt x="1948" y="11888"/>
                    <a:pt x="1948" y="11966"/>
                    <a:pt x="1948" y="12044"/>
                  </a:cubicBezTo>
                  <a:cubicBezTo>
                    <a:pt x="1948" y="12200"/>
                    <a:pt x="1771" y="12278"/>
                    <a:pt x="1771" y="12434"/>
                  </a:cubicBezTo>
                  <a:cubicBezTo>
                    <a:pt x="1771" y="12512"/>
                    <a:pt x="1593" y="12667"/>
                    <a:pt x="1771" y="12745"/>
                  </a:cubicBezTo>
                  <a:cubicBezTo>
                    <a:pt x="1771" y="12823"/>
                    <a:pt x="1948" y="12901"/>
                    <a:pt x="2125" y="12901"/>
                  </a:cubicBezTo>
                  <a:cubicBezTo>
                    <a:pt x="2302" y="12979"/>
                    <a:pt x="2302" y="12979"/>
                    <a:pt x="2479" y="13057"/>
                  </a:cubicBezTo>
                  <a:cubicBezTo>
                    <a:pt x="2656" y="13057"/>
                    <a:pt x="2833" y="13213"/>
                    <a:pt x="2833" y="13291"/>
                  </a:cubicBezTo>
                  <a:cubicBezTo>
                    <a:pt x="3010" y="13369"/>
                    <a:pt x="2833" y="13525"/>
                    <a:pt x="2833" y="13525"/>
                  </a:cubicBezTo>
                  <a:cubicBezTo>
                    <a:pt x="2656" y="13603"/>
                    <a:pt x="2656" y="13603"/>
                    <a:pt x="2656" y="13681"/>
                  </a:cubicBezTo>
                  <a:cubicBezTo>
                    <a:pt x="2656" y="13681"/>
                    <a:pt x="2656" y="13759"/>
                    <a:pt x="2479" y="13759"/>
                  </a:cubicBezTo>
                  <a:cubicBezTo>
                    <a:pt x="2479" y="13837"/>
                    <a:pt x="2125" y="13759"/>
                    <a:pt x="1948" y="13837"/>
                  </a:cubicBezTo>
                  <a:cubicBezTo>
                    <a:pt x="1771" y="13837"/>
                    <a:pt x="1948" y="13915"/>
                    <a:pt x="1948" y="13993"/>
                  </a:cubicBezTo>
                  <a:cubicBezTo>
                    <a:pt x="1948" y="14071"/>
                    <a:pt x="2125" y="14227"/>
                    <a:pt x="2125" y="14383"/>
                  </a:cubicBezTo>
                  <a:cubicBezTo>
                    <a:pt x="2302" y="14461"/>
                    <a:pt x="2302" y="14539"/>
                    <a:pt x="2479" y="14695"/>
                  </a:cubicBezTo>
                  <a:cubicBezTo>
                    <a:pt x="2479" y="14773"/>
                    <a:pt x="2302" y="14773"/>
                    <a:pt x="2302" y="14851"/>
                  </a:cubicBezTo>
                  <a:cubicBezTo>
                    <a:pt x="2125" y="14929"/>
                    <a:pt x="2302" y="15007"/>
                    <a:pt x="2302" y="15163"/>
                  </a:cubicBezTo>
                  <a:cubicBezTo>
                    <a:pt x="2125" y="15241"/>
                    <a:pt x="1948" y="15319"/>
                    <a:pt x="1771" y="15319"/>
                  </a:cubicBezTo>
                  <a:cubicBezTo>
                    <a:pt x="1771" y="15397"/>
                    <a:pt x="1771" y="15397"/>
                    <a:pt x="1593" y="15397"/>
                  </a:cubicBezTo>
                  <a:cubicBezTo>
                    <a:pt x="1593" y="15475"/>
                    <a:pt x="1416" y="15397"/>
                    <a:pt x="1416" y="15397"/>
                  </a:cubicBezTo>
                  <a:cubicBezTo>
                    <a:pt x="1062" y="15475"/>
                    <a:pt x="1239" y="15553"/>
                    <a:pt x="1239" y="15631"/>
                  </a:cubicBezTo>
                  <a:cubicBezTo>
                    <a:pt x="1239" y="15631"/>
                    <a:pt x="1239" y="15709"/>
                    <a:pt x="1239" y="15709"/>
                  </a:cubicBezTo>
                  <a:cubicBezTo>
                    <a:pt x="1239" y="15787"/>
                    <a:pt x="1062" y="15787"/>
                    <a:pt x="1062" y="15787"/>
                  </a:cubicBezTo>
                  <a:cubicBezTo>
                    <a:pt x="885" y="15865"/>
                    <a:pt x="885" y="15943"/>
                    <a:pt x="1062" y="16021"/>
                  </a:cubicBezTo>
                  <a:cubicBezTo>
                    <a:pt x="1062" y="16176"/>
                    <a:pt x="1062" y="16254"/>
                    <a:pt x="1062" y="16332"/>
                  </a:cubicBezTo>
                  <a:cubicBezTo>
                    <a:pt x="1062" y="16410"/>
                    <a:pt x="1062" y="16566"/>
                    <a:pt x="1062" y="16644"/>
                  </a:cubicBezTo>
                  <a:cubicBezTo>
                    <a:pt x="885" y="16722"/>
                    <a:pt x="885" y="16800"/>
                    <a:pt x="708" y="16878"/>
                  </a:cubicBezTo>
                  <a:cubicBezTo>
                    <a:pt x="531" y="16878"/>
                    <a:pt x="531" y="16800"/>
                    <a:pt x="531" y="16722"/>
                  </a:cubicBezTo>
                  <a:cubicBezTo>
                    <a:pt x="531" y="16644"/>
                    <a:pt x="354" y="16566"/>
                    <a:pt x="177" y="16566"/>
                  </a:cubicBezTo>
                  <a:cubicBezTo>
                    <a:pt x="177" y="16566"/>
                    <a:pt x="-177" y="16722"/>
                    <a:pt x="177" y="16722"/>
                  </a:cubicBezTo>
                  <a:cubicBezTo>
                    <a:pt x="0" y="16722"/>
                    <a:pt x="0" y="16722"/>
                    <a:pt x="0" y="16800"/>
                  </a:cubicBezTo>
                  <a:cubicBezTo>
                    <a:pt x="0" y="16800"/>
                    <a:pt x="177" y="16800"/>
                    <a:pt x="177" y="16800"/>
                  </a:cubicBezTo>
                  <a:cubicBezTo>
                    <a:pt x="177" y="16800"/>
                    <a:pt x="177" y="16800"/>
                    <a:pt x="177" y="16878"/>
                  </a:cubicBezTo>
                  <a:cubicBezTo>
                    <a:pt x="177" y="16878"/>
                    <a:pt x="177" y="16956"/>
                    <a:pt x="177" y="17034"/>
                  </a:cubicBezTo>
                  <a:cubicBezTo>
                    <a:pt x="177" y="17034"/>
                    <a:pt x="177" y="17034"/>
                    <a:pt x="177" y="17112"/>
                  </a:cubicBezTo>
                  <a:cubicBezTo>
                    <a:pt x="177" y="17112"/>
                    <a:pt x="177" y="17112"/>
                    <a:pt x="177" y="17112"/>
                  </a:cubicBezTo>
                  <a:cubicBezTo>
                    <a:pt x="177" y="17112"/>
                    <a:pt x="177" y="17112"/>
                    <a:pt x="177" y="17190"/>
                  </a:cubicBezTo>
                  <a:cubicBezTo>
                    <a:pt x="177" y="17190"/>
                    <a:pt x="177" y="17268"/>
                    <a:pt x="354" y="17268"/>
                  </a:cubicBezTo>
                  <a:cubicBezTo>
                    <a:pt x="177" y="17346"/>
                    <a:pt x="177" y="17424"/>
                    <a:pt x="354" y="17424"/>
                  </a:cubicBezTo>
                  <a:cubicBezTo>
                    <a:pt x="177" y="17424"/>
                    <a:pt x="177" y="17502"/>
                    <a:pt x="177" y="17502"/>
                  </a:cubicBezTo>
                  <a:cubicBezTo>
                    <a:pt x="0" y="17502"/>
                    <a:pt x="177" y="17580"/>
                    <a:pt x="177" y="17658"/>
                  </a:cubicBezTo>
                  <a:cubicBezTo>
                    <a:pt x="177" y="17580"/>
                    <a:pt x="354" y="17580"/>
                    <a:pt x="354" y="17580"/>
                  </a:cubicBezTo>
                  <a:cubicBezTo>
                    <a:pt x="354" y="17580"/>
                    <a:pt x="531" y="17502"/>
                    <a:pt x="531" y="17502"/>
                  </a:cubicBezTo>
                  <a:cubicBezTo>
                    <a:pt x="531" y="17502"/>
                    <a:pt x="354" y="17580"/>
                    <a:pt x="354" y="17580"/>
                  </a:cubicBezTo>
                  <a:cubicBezTo>
                    <a:pt x="531" y="17580"/>
                    <a:pt x="531" y="17580"/>
                    <a:pt x="531" y="17580"/>
                  </a:cubicBezTo>
                  <a:cubicBezTo>
                    <a:pt x="531" y="17580"/>
                    <a:pt x="531" y="17580"/>
                    <a:pt x="531" y="17580"/>
                  </a:cubicBezTo>
                  <a:cubicBezTo>
                    <a:pt x="354" y="17580"/>
                    <a:pt x="354" y="17658"/>
                    <a:pt x="531" y="17658"/>
                  </a:cubicBezTo>
                  <a:cubicBezTo>
                    <a:pt x="531" y="17658"/>
                    <a:pt x="531" y="17736"/>
                    <a:pt x="531" y="17736"/>
                  </a:cubicBezTo>
                  <a:cubicBezTo>
                    <a:pt x="531" y="17658"/>
                    <a:pt x="708" y="17580"/>
                    <a:pt x="708" y="17424"/>
                  </a:cubicBezTo>
                  <a:cubicBezTo>
                    <a:pt x="708" y="17502"/>
                    <a:pt x="708" y="17502"/>
                    <a:pt x="708" y="17502"/>
                  </a:cubicBezTo>
                  <a:cubicBezTo>
                    <a:pt x="708" y="17502"/>
                    <a:pt x="885" y="17424"/>
                    <a:pt x="885" y="17502"/>
                  </a:cubicBezTo>
                  <a:cubicBezTo>
                    <a:pt x="885" y="17502"/>
                    <a:pt x="885" y="17580"/>
                    <a:pt x="885" y="17580"/>
                  </a:cubicBezTo>
                  <a:cubicBezTo>
                    <a:pt x="708" y="17580"/>
                    <a:pt x="531" y="17736"/>
                    <a:pt x="708" y="17736"/>
                  </a:cubicBezTo>
                  <a:cubicBezTo>
                    <a:pt x="708" y="17736"/>
                    <a:pt x="708" y="17736"/>
                    <a:pt x="708" y="17736"/>
                  </a:cubicBezTo>
                  <a:cubicBezTo>
                    <a:pt x="708" y="17736"/>
                    <a:pt x="885" y="17736"/>
                    <a:pt x="885" y="17658"/>
                  </a:cubicBezTo>
                  <a:cubicBezTo>
                    <a:pt x="885" y="17658"/>
                    <a:pt x="1062" y="17580"/>
                    <a:pt x="1239" y="17658"/>
                  </a:cubicBezTo>
                  <a:cubicBezTo>
                    <a:pt x="1239" y="17658"/>
                    <a:pt x="1062" y="17658"/>
                    <a:pt x="1062" y="17658"/>
                  </a:cubicBezTo>
                  <a:cubicBezTo>
                    <a:pt x="1062" y="17736"/>
                    <a:pt x="1239" y="17814"/>
                    <a:pt x="1239" y="17814"/>
                  </a:cubicBezTo>
                  <a:cubicBezTo>
                    <a:pt x="1239" y="17814"/>
                    <a:pt x="1239" y="17892"/>
                    <a:pt x="1062" y="17970"/>
                  </a:cubicBezTo>
                  <a:cubicBezTo>
                    <a:pt x="1062" y="17970"/>
                    <a:pt x="1062" y="18048"/>
                    <a:pt x="1062" y="18048"/>
                  </a:cubicBezTo>
                  <a:cubicBezTo>
                    <a:pt x="1062" y="18126"/>
                    <a:pt x="1062" y="18126"/>
                    <a:pt x="1062" y="18204"/>
                  </a:cubicBezTo>
                  <a:cubicBezTo>
                    <a:pt x="1062" y="18204"/>
                    <a:pt x="1062" y="18204"/>
                    <a:pt x="1062" y="18204"/>
                  </a:cubicBezTo>
                  <a:cubicBezTo>
                    <a:pt x="1062" y="18204"/>
                    <a:pt x="1062" y="18204"/>
                    <a:pt x="1062" y="18204"/>
                  </a:cubicBezTo>
                  <a:cubicBezTo>
                    <a:pt x="885" y="18204"/>
                    <a:pt x="1062" y="18282"/>
                    <a:pt x="885" y="18282"/>
                  </a:cubicBezTo>
                  <a:cubicBezTo>
                    <a:pt x="1062" y="18282"/>
                    <a:pt x="1062" y="18360"/>
                    <a:pt x="1062" y="18360"/>
                  </a:cubicBezTo>
                  <a:cubicBezTo>
                    <a:pt x="1062" y="18438"/>
                    <a:pt x="885" y="18438"/>
                    <a:pt x="885" y="18516"/>
                  </a:cubicBezTo>
                  <a:cubicBezTo>
                    <a:pt x="885" y="18516"/>
                    <a:pt x="1062" y="18516"/>
                    <a:pt x="1062" y="18438"/>
                  </a:cubicBezTo>
                  <a:cubicBezTo>
                    <a:pt x="1062" y="18516"/>
                    <a:pt x="1239" y="18516"/>
                    <a:pt x="1239" y="18516"/>
                  </a:cubicBezTo>
                  <a:cubicBezTo>
                    <a:pt x="1239" y="18516"/>
                    <a:pt x="1239" y="18516"/>
                    <a:pt x="1239" y="18516"/>
                  </a:cubicBezTo>
                  <a:cubicBezTo>
                    <a:pt x="1239" y="18594"/>
                    <a:pt x="1239" y="18672"/>
                    <a:pt x="1239" y="18594"/>
                  </a:cubicBezTo>
                  <a:cubicBezTo>
                    <a:pt x="1416" y="18594"/>
                    <a:pt x="1239" y="18672"/>
                    <a:pt x="1416" y="18750"/>
                  </a:cubicBezTo>
                  <a:cubicBezTo>
                    <a:pt x="1416" y="18750"/>
                    <a:pt x="1239" y="18750"/>
                    <a:pt x="1239" y="18750"/>
                  </a:cubicBezTo>
                  <a:cubicBezTo>
                    <a:pt x="1239" y="18750"/>
                    <a:pt x="1416" y="18750"/>
                    <a:pt x="1416" y="18750"/>
                  </a:cubicBezTo>
                  <a:cubicBezTo>
                    <a:pt x="1239" y="18828"/>
                    <a:pt x="1239" y="18906"/>
                    <a:pt x="1416" y="18906"/>
                  </a:cubicBezTo>
                  <a:cubicBezTo>
                    <a:pt x="1416" y="18906"/>
                    <a:pt x="1416" y="18906"/>
                    <a:pt x="1416" y="18906"/>
                  </a:cubicBezTo>
                  <a:cubicBezTo>
                    <a:pt x="1416" y="18984"/>
                    <a:pt x="1416" y="18906"/>
                    <a:pt x="1416" y="18984"/>
                  </a:cubicBezTo>
                  <a:cubicBezTo>
                    <a:pt x="1416" y="18906"/>
                    <a:pt x="1416" y="18828"/>
                    <a:pt x="1593" y="18828"/>
                  </a:cubicBezTo>
                  <a:cubicBezTo>
                    <a:pt x="1593" y="18828"/>
                    <a:pt x="1593" y="18906"/>
                    <a:pt x="1593" y="18906"/>
                  </a:cubicBezTo>
                  <a:cubicBezTo>
                    <a:pt x="1593" y="18906"/>
                    <a:pt x="1593" y="18906"/>
                    <a:pt x="1593" y="18906"/>
                  </a:cubicBezTo>
                  <a:cubicBezTo>
                    <a:pt x="1416" y="18984"/>
                    <a:pt x="1593" y="18906"/>
                    <a:pt x="1593" y="18984"/>
                  </a:cubicBezTo>
                  <a:cubicBezTo>
                    <a:pt x="1771" y="19062"/>
                    <a:pt x="1593" y="19062"/>
                    <a:pt x="1593" y="19062"/>
                  </a:cubicBezTo>
                  <a:cubicBezTo>
                    <a:pt x="1593" y="19062"/>
                    <a:pt x="1593" y="19062"/>
                    <a:pt x="1771" y="19062"/>
                  </a:cubicBezTo>
                  <a:cubicBezTo>
                    <a:pt x="1593" y="19062"/>
                    <a:pt x="1593" y="19140"/>
                    <a:pt x="1593" y="19140"/>
                  </a:cubicBezTo>
                  <a:cubicBezTo>
                    <a:pt x="1593" y="19140"/>
                    <a:pt x="1771" y="19140"/>
                    <a:pt x="1771" y="19140"/>
                  </a:cubicBezTo>
                  <a:cubicBezTo>
                    <a:pt x="1771" y="19140"/>
                    <a:pt x="1771" y="19140"/>
                    <a:pt x="1771" y="19140"/>
                  </a:cubicBezTo>
                  <a:cubicBezTo>
                    <a:pt x="1771" y="19140"/>
                    <a:pt x="1771" y="19296"/>
                    <a:pt x="1771" y="19296"/>
                  </a:cubicBezTo>
                  <a:cubicBezTo>
                    <a:pt x="1948" y="19374"/>
                    <a:pt x="1948" y="19374"/>
                    <a:pt x="1948" y="19374"/>
                  </a:cubicBezTo>
                  <a:cubicBezTo>
                    <a:pt x="1948" y="19452"/>
                    <a:pt x="1948" y="19452"/>
                    <a:pt x="1948" y="19452"/>
                  </a:cubicBezTo>
                  <a:cubicBezTo>
                    <a:pt x="2125" y="19530"/>
                    <a:pt x="2125" y="19530"/>
                    <a:pt x="2302" y="19608"/>
                  </a:cubicBezTo>
                  <a:cubicBezTo>
                    <a:pt x="2479" y="19686"/>
                    <a:pt x="2479" y="19686"/>
                    <a:pt x="2479" y="19763"/>
                  </a:cubicBezTo>
                  <a:cubicBezTo>
                    <a:pt x="2479" y="19763"/>
                    <a:pt x="2479" y="19841"/>
                    <a:pt x="2656" y="19841"/>
                  </a:cubicBezTo>
                  <a:cubicBezTo>
                    <a:pt x="2656" y="19919"/>
                    <a:pt x="2656" y="19841"/>
                    <a:pt x="2833" y="19841"/>
                  </a:cubicBezTo>
                  <a:cubicBezTo>
                    <a:pt x="2833" y="19919"/>
                    <a:pt x="2833" y="19841"/>
                    <a:pt x="2833" y="19919"/>
                  </a:cubicBezTo>
                  <a:cubicBezTo>
                    <a:pt x="3010" y="19919"/>
                    <a:pt x="3010" y="19997"/>
                    <a:pt x="3010" y="20075"/>
                  </a:cubicBezTo>
                  <a:cubicBezTo>
                    <a:pt x="3010" y="20231"/>
                    <a:pt x="2656" y="20075"/>
                    <a:pt x="2656" y="20153"/>
                  </a:cubicBezTo>
                  <a:cubicBezTo>
                    <a:pt x="2302" y="20153"/>
                    <a:pt x="2656" y="20231"/>
                    <a:pt x="2656" y="20309"/>
                  </a:cubicBezTo>
                  <a:cubicBezTo>
                    <a:pt x="2833" y="20309"/>
                    <a:pt x="2833" y="20387"/>
                    <a:pt x="2656" y="20465"/>
                  </a:cubicBezTo>
                  <a:cubicBezTo>
                    <a:pt x="2479" y="20465"/>
                    <a:pt x="2302" y="20387"/>
                    <a:pt x="2125" y="20309"/>
                  </a:cubicBezTo>
                  <a:cubicBezTo>
                    <a:pt x="2479" y="20387"/>
                    <a:pt x="2479" y="20543"/>
                    <a:pt x="2656" y="20699"/>
                  </a:cubicBezTo>
                  <a:cubicBezTo>
                    <a:pt x="2656" y="20699"/>
                    <a:pt x="2656" y="20777"/>
                    <a:pt x="2656" y="20777"/>
                  </a:cubicBezTo>
                  <a:cubicBezTo>
                    <a:pt x="2833" y="20855"/>
                    <a:pt x="2833" y="20855"/>
                    <a:pt x="3010" y="20933"/>
                  </a:cubicBezTo>
                  <a:cubicBezTo>
                    <a:pt x="3010" y="21011"/>
                    <a:pt x="3010" y="21011"/>
                    <a:pt x="3010" y="21011"/>
                  </a:cubicBezTo>
                  <a:cubicBezTo>
                    <a:pt x="3010" y="21089"/>
                    <a:pt x="3187" y="21089"/>
                    <a:pt x="3187" y="21089"/>
                  </a:cubicBezTo>
                  <a:cubicBezTo>
                    <a:pt x="3187" y="21167"/>
                    <a:pt x="3010" y="21245"/>
                    <a:pt x="3010" y="21245"/>
                  </a:cubicBezTo>
                  <a:cubicBezTo>
                    <a:pt x="2833" y="21323"/>
                    <a:pt x="3010" y="21401"/>
                    <a:pt x="3010" y="21401"/>
                  </a:cubicBezTo>
                  <a:cubicBezTo>
                    <a:pt x="3010" y="21401"/>
                    <a:pt x="3010" y="21401"/>
                    <a:pt x="3010" y="21401"/>
                  </a:cubicBezTo>
                  <a:cubicBezTo>
                    <a:pt x="3010" y="21479"/>
                    <a:pt x="2833" y="21401"/>
                    <a:pt x="2833" y="21479"/>
                  </a:cubicBezTo>
                  <a:cubicBezTo>
                    <a:pt x="2833" y="21557"/>
                    <a:pt x="3010" y="21479"/>
                    <a:pt x="3010" y="21479"/>
                  </a:cubicBezTo>
                  <a:cubicBezTo>
                    <a:pt x="3187" y="21479"/>
                    <a:pt x="3364" y="21557"/>
                    <a:pt x="3541" y="21557"/>
                  </a:cubicBezTo>
                  <a:cubicBezTo>
                    <a:pt x="3718" y="21557"/>
                    <a:pt x="3718" y="21557"/>
                    <a:pt x="3718" y="21557"/>
                  </a:cubicBezTo>
                  <a:cubicBezTo>
                    <a:pt x="3895" y="21557"/>
                    <a:pt x="3895" y="21557"/>
                    <a:pt x="3895" y="21479"/>
                  </a:cubicBezTo>
                  <a:cubicBezTo>
                    <a:pt x="3895" y="21479"/>
                    <a:pt x="4072" y="21479"/>
                    <a:pt x="4072" y="21479"/>
                  </a:cubicBezTo>
                  <a:cubicBezTo>
                    <a:pt x="4072" y="21479"/>
                    <a:pt x="4072" y="21479"/>
                    <a:pt x="4072" y="21479"/>
                  </a:cubicBezTo>
                  <a:cubicBezTo>
                    <a:pt x="4249" y="21479"/>
                    <a:pt x="4426" y="21479"/>
                    <a:pt x="4426" y="21479"/>
                  </a:cubicBezTo>
                  <a:cubicBezTo>
                    <a:pt x="4603" y="21479"/>
                    <a:pt x="4603" y="21479"/>
                    <a:pt x="4780" y="21479"/>
                  </a:cubicBezTo>
                  <a:cubicBezTo>
                    <a:pt x="4780" y="21479"/>
                    <a:pt x="4957" y="21557"/>
                    <a:pt x="4957" y="21479"/>
                  </a:cubicBezTo>
                  <a:cubicBezTo>
                    <a:pt x="5134" y="21479"/>
                    <a:pt x="5312" y="21323"/>
                    <a:pt x="5312" y="21323"/>
                  </a:cubicBezTo>
                  <a:cubicBezTo>
                    <a:pt x="5312" y="21245"/>
                    <a:pt x="5134" y="21167"/>
                    <a:pt x="5134" y="21089"/>
                  </a:cubicBezTo>
                  <a:cubicBezTo>
                    <a:pt x="4957" y="21011"/>
                    <a:pt x="5134" y="20933"/>
                    <a:pt x="5312" y="20855"/>
                  </a:cubicBezTo>
                  <a:cubicBezTo>
                    <a:pt x="5312" y="20777"/>
                    <a:pt x="5489" y="20699"/>
                    <a:pt x="5666" y="20621"/>
                  </a:cubicBezTo>
                  <a:cubicBezTo>
                    <a:pt x="5666" y="20621"/>
                    <a:pt x="5666" y="20699"/>
                    <a:pt x="5666" y="20699"/>
                  </a:cubicBezTo>
                  <a:cubicBezTo>
                    <a:pt x="5666" y="20699"/>
                    <a:pt x="5666" y="20621"/>
                    <a:pt x="5666" y="20621"/>
                  </a:cubicBezTo>
                  <a:cubicBezTo>
                    <a:pt x="5666" y="20699"/>
                    <a:pt x="5666" y="20699"/>
                    <a:pt x="5666" y="20699"/>
                  </a:cubicBezTo>
                  <a:cubicBezTo>
                    <a:pt x="5843" y="20699"/>
                    <a:pt x="5843" y="20699"/>
                    <a:pt x="5843" y="20699"/>
                  </a:cubicBezTo>
                  <a:cubicBezTo>
                    <a:pt x="6020" y="20699"/>
                    <a:pt x="5843" y="20621"/>
                    <a:pt x="5843" y="20543"/>
                  </a:cubicBezTo>
                  <a:cubicBezTo>
                    <a:pt x="5843" y="20465"/>
                    <a:pt x="6020" y="20543"/>
                    <a:pt x="6020" y="20543"/>
                  </a:cubicBezTo>
                  <a:cubicBezTo>
                    <a:pt x="6197" y="20543"/>
                    <a:pt x="6374" y="20543"/>
                    <a:pt x="6374" y="20543"/>
                  </a:cubicBezTo>
                  <a:cubicBezTo>
                    <a:pt x="6374" y="20465"/>
                    <a:pt x="6551" y="20543"/>
                    <a:pt x="6551" y="20543"/>
                  </a:cubicBezTo>
                  <a:cubicBezTo>
                    <a:pt x="6728" y="20543"/>
                    <a:pt x="6728" y="20543"/>
                    <a:pt x="6905" y="20465"/>
                  </a:cubicBezTo>
                  <a:cubicBezTo>
                    <a:pt x="6905" y="20465"/>
                    <a:pt x="6905" y="20543"/>
                    <a:pt x="6905" y="20543"/>
                  </a:cubicBezTo>
                  <a:cubicBezTo>
                    <a:pt x="6905" y="20543"/>
                    <a:pt x="6905" y="20543"/>
                    <a:pt x="6905" y="20543"/>
                  </a:cubicBezTo>
                  <a:cubicBezTo>
                    <a:pt x="6905" y="20543"/>
                    <a:pt x="7082" y="20465"/>
                    <a:pt x="7082" y="20543"/>
                  </a:cubicBezTo>
                  <a:cubicBezTo>
                    <a:pt x="7082" y="20465"/>
                    <a:pt x="7259" y="20465"/>
                    <a:pt x="7259" y="20465"/>
                  </a:cubicBezTo>
                  <a:cubicBezTo>
                    <a:pt x="7259" y="20465"/>
                    <a:pt x="7259" y="20465"/>
                    <a:pt x="7259" y="20543"/>
                  </a:cubicBezTo>
                  <a:cubicBezTo>
                    <a:pt x="7436" y="20465"/>
                    <a:pt x="7436" y="20465"/>
                    <a:pt x="7436" y="20465"/>
                  </a:cubicBezTo>
                  <a:cubicBezTo>
                    <a:pt x="7436" y="20465"/>
                    <a:pt x="7790" y="20543"/>
                    <a:pt x="7613" y="20543"/>
                  </a:cubicBezTo>
                  <a:cubicBezTo>
                    <a:pt x="7790" y="20543"/>
                    <a:pt x="7613" y="20543"/>
                    <a:pt x="7613" y="20621"/>
                  </a:cubicBezTo>
                  <a:cubicBezTo>
                    <a:pt x="7790" y="20699"/>
                    <a:pt x="8144" y="20309"/>
                    <a:pt x="8144" y="20231"/>
                  </a:cubicBezTo>
                  <a:cubicBezTo>
                    <a:pt x="8144" y="20153"/>
                    <a:pt x="8144" y="20075"/>
                    <a:pt x="8321" y="19997"/>
                  </a:cubicBezTo>
                  <a:cubicBezTo>
                    <a:pt x="8321" y="19997"/>
                    <a:pt x="8321" y="19919"/>
                    <a:pt x="8321" y="19919"/>
                  </a:cubicBezTo>
                  <a:cubicBezTo>
                    <a:pt x="8321" y="19919"/>
                    <a:pt x="8321" y="19919"/>
                    <a:pt x="8321" y="19841"/>
                  </a:cubicBezTo>
                  <a:cubicBezTo>
                    <a:pt x="8498" y="19841"/>
                    <a:pt x="8498" y="19841"/>
                    <a:pt x="8498" y="19841"/>
                  </a:cubicBezTo>
                  <a:cubicBezTo>
                    <a:pt x="8498" y="19841"/>
                    <a:pt x="8498" y="19919"/>
                    <a:pt x="8675" y="19841"/>
                  </a:cubicBezTo>
                  <a:cubicBezTo>
                    <a:pt x="8675" y="19841"/>
                    <a:pt x="8498" y="19763"/>
                    <a:pt x="8498" y="19763"/>
                  </a:cubicBezTo>
                  <a:cubicBezTo>
                    <a:pt x="8675" y="19686"/>
                    <a:pt x="8675" y="19763"/>
                    <a:pt x="8853" y="19686"/>
                  </a:cubicBezTo>
                  <a:cubicBezTo>
                    <a:pt x="8853" y="19686"/>
                    <a:pt x="8675" y="19686"/>
                    <a:pt x="8675" y="19686"/>
                  </a:cubicBezTo>
                  <a:cubicBezTo>
                    <a:pt x="8675" y="19686"/>
                    <a:pt x="8675" y="19608"/>
                    <a:pt x="8675" y="19608"/>
                  </a:cubicBezTo>
                  <a:cubicBezTo>
                    <a:pt x="8675" y="19530"/>
                    <a:pt x="8675" y="19374"/>
                    <a:pt x="8853" y="19374"/>
                  </a:cubicBezTo>
                  <a:cubicBezTo>
                    <a:pt x="8675" y="19374"/>
                    <a:pt x="8675" y="19374"/>
                    <a:pt x="8675" y="19374"/>
                  </a:cubicBezTo>
                  <a:cubicBezTo>
                    <a:pt x="8675" y="19374"/>
                    <a:pt x="8853" y="19374"/>
                    <a:pt x="8853" y="19374"/>
                  </a:cubicBezTo>
                  <a:cubicBezTo>
                    <a:pt x="8853" y="19296"/>
                    <a:pt x="8853" y="19374"/>
                    <a:pt x="9030" y="19374"/>
                  </a:cubicBezTo>
                  <a:cubicBezTo>
                    <a:pt x="8853" y="19296"/>
                    <a:pt x="8853" y="19296"/>
                    <a:pt x="8853" y="19296"/>
                  </a:cubicBezTo>
                  <a:cubicBezTo>
                    <a:pt x="8853" y="19218"/>
                    <a:pt x="8853" y="19218"/>
                    <a:pt x="8853" y="19218"/>
                  </a:cubicBezTo>
                  <a:cubicBezTo>
                    <a:pt x="8675" y="19140"/>
                    <a:pt x="8853" y="19140"/>
                    <a:pt x="8853" y="19062"/>
                  </a:cubicBezTo>
                  <a:cubicBezTo>
                    <a:pt x="8853" y="19062"/>
                    <a:pt x="8675" y="19062"/>
                    <a:pt x="8853" y="18984"/>
                  </a:cubicBezTo>
                  <a:cubicBezTo>
                    <a:pt x="8853" y="18984"/>
                    <a:pt x="8853" y="18906"/>
                    <a:pt x="9030" y="18906"/>
                  </a:cubicBezTo>
                  <a:cubicBezTo>
                    <a:pt x="9030" y="18906"/>
                    <a:pt x="9030" y="18906"/>
                    <a:pt x="9030" y="18906"/>
                  </a:cubicBezTo>
                  <a:cubicBezTo>
                    <a:pt x="9030" y="18828"/>
                    <a:pt x="9030" y="18828"/>
                    <a:pt x="9030" y="18750"/>
                  </a:cubicBezTo>
                  <a:cubicBezTo>
                    <a:pt x="9030" y="18828"/>
                    <a:pt x="9030" y="18828"/>
                    <a:pt x="9030" y="18828"/>
                  </a:cubicBezTo>
                  <a:cubicBezTo>
                    <a:pt x="9030" y="18750"/>
                    <a:pt x="9030" y="18672"/>
                    <a:pt x="9030" y="18672"/>
                  </a:cubicBezTo>
                  <a:cubicBezTo>
                    <a:pt x="9030" y="18672"/>
                    <a:pt x="8853" y="18672"/>
                    <a:pt x="8853" y="18672"/>
                  </a:cubicBezTo>
                  <a:cubicBezTo>
                    <a:pt x="8853" y="18672"/>
                    <a:pt x="8853" y="18672"/>
                    <a:pt x="8853" y="18672"/>
                  </a:cubicBezTo>
                  <a:cubicBezTo>
                    <a:pt x="8853" y="18594"/>
                    <a:pt x="8853" y="18594"/>
                    <a:pt x="8853" y="18594"/>
                  </a:cubicBezTo>
                  <a:cubicBezTo>
                    <a:pt x="8853" y="18594"/>
                    <a:pt x="8853" y="18594"/>
                    <a:pt x="8853" y="18594"/>
                  </a:cubicBezTo>
                  <a:cubicBezTo>
                    <a:pt x="8853" y="18594"/>
                    <a:pt x="8853" y="18594"/>
                    <a:pt x="8853" y="18594"/>
                  </a:cubicBezTo>
                  <a:cubicBezTo>
                    <a:pt x="9030" y="18594"/>
                    <a:pt x="9030" y="18594"/>
                    <a:pt x="9030" y="18516"/>
                  </a:cubicBezTo>
                  <a:cubicBezTo>
                    <a:pt x="9030" y="18516"/>
                    <a:pt x="9030" y="18516"/>
                    <a:pt x="8853" y="18438"/>
                  </a:cubicBezTo>
                  <a:cubicBezTo>
                    <a:pt x="9030" y="18516"/>
                    <a:pt x="9030" y="18516"/>
                    <a:pt x="9207" y="18516"/>
                  </a:cubicBezTo>
                  <a:cubicBezTo>
                    <a:pt x="9207" y="18516"/>
                    <a:pt x="9207" y="18516"/>
                    <a:pt x="9207" y="18516"/>
                  </a:cubicBezTo>
                  <a:cubicBezTo>
                    <a:pt x="9207" y="18516"/>
                    <a:pt x="9207" y="18516"/>
                    <a:pt x="9207" y="18516"/>
                  </a:cubicBezTo>
                  <a:cubicBezTo>
                    <a:pt x="9030" y="18516"/>
                    <a:pt x="9207" y="18438"/>
                    <a:pt x="9207" y="18516"/>
                  </a:cubicBezTo>
                  <a:cubicBezTo>
                    <a:pt x="9207" y="18438"/>
                    <a:pt x="9207" y="18438"/>
                    <a:pt x="9030" y="18438"/>
                  </a:cubicBezTo>
                  <a:cubicBezTo>
                    <a:pt x="9030" y="18360"/>
                    <a:pt x="8675" y="18282"/>
                    <a:pt x="8675" y="18204"/>
                  </a:cubicBezTo>
                  <a:cubicBezTo>
                    <a:pt x="8853" y="18282"/>
                    <a:pt x="9030" y="18360"/>
                    <a:pt x="9207" y="18438"/>
                  </a:cubicBezTo>
                  <a:cubicBezTo>
                    <a:pt x="9207" y="18360"/>
                    <a:pt x="8853" y="18282"/>
                    <a:pt x="8675" y="18204"/>
                  </a:cubicBezTo>
                  <a:cubicBezTo>
                    <a:pt x="8675" y="18204"/>
                    <a:pt x="8853" y="18204"/>
                    <a:pt x="8853" y="18204"/>
                  </a:cubicBezTo>
                  <a:cubicBezTo>
                    <a:pt x="8853" y="18204"/>
                    <a:pt x="8853" y="18204"/>
                    <a:pt x="8853" y="18204"/>
                  </a:cubicBezTo>
                  <a:cubicBezTo>
                    <a:pt x="8853" y="18204"/>
                    <a:pt x="8853" y="18204"/>
                    <a:pt x="8853" y="18204"/>
                  </a:cubicBezTo>
                  <a:cubicBezTo>
                    <a:pt x="8853" y="18204"/>
                    <a:pt x="8853" y="18204"/>
                    <a:pt x="9030" y="18204"/>
                  </a:cubicBezTo>
                  <a:cubicBezTo>
                    <a:pt x="8853" y="18126"/>
                    <a:pt x="8675" y="18126"/>
                    <a:pt x="8853" y="18126"/>
                  </a:cubicBezTo>
                  <a:cubicBezTo>
                    <a:pt x="8853" y="18048"/>
                    <a:pt x="9030" y="18204"/>
                    <a:pt x="9030" y="18204"/>
                  </a:cubicBezTo>
                  <a:cubicBezTo>
                    <a:pt x="9030" y="18204"/>
                    <a:pt x="9030" y="18204"/>
                    <a:pt x="9030" y="18204"/>
                  </a:cubicBezTo>
                  <a:cubicBezTo>
                    <a:pt x="9030" y="18204"/>
                    <a:pt x="9207" y="18282"/>
                    <a:pt x="9030" y="18204"/>
                  </a:cubicBezTo>
                  <a:cubicBezTo>
                    <a:pt x="9207" y="18282"/>
                    <a:pt x="9384" y="18282"/>
                    <a:pt x="9207" y="18204"/>
                  </a:cubicBezTo>
                  <a:cubicBezTo>
                    <a:pt x="9207" y="18204"/>
                    <a:pt x="9207" y="18204"/>
                    <a:pt x="9207" y="18204"/>
                  </a:cubicBezTo>
                  <a:cubicBezTo>
                    <a:pt x="9207" y="18204"/>
                    <a:pt x="9207" y="18126"/>
                    <a:pt x="9207" y="18126"/>
                  </a:cubicBezTo>
                  <a:cubicBezTo>
                    <a:pt x="9207" y="18126"/>
                    <a:pt x="9207" y="18126"/>
                    <a:pt x="9207" y="18126"/>
                  </a:cubicBezTo>
                  <a:cubicBezTo>
                    <a:pt x="9030" y="18048"/>
                    <a:pt x="8853" y="17970"/>
                    <a:pt x="9207" y="18048"/>
                  </a:cubicBezTo>
                  <a:cubicBezTo>
                    <a:pt x="9030" y="18048"/>
                    <a:pt x="9207" y="18048"/>
                    <a:pt x="9207" y="18048"/>
                  </a:cubicBezTo>
                  <a:cubicBezTo>
                    <a:pt x="9207" y="18048"/>
                    <a:pt x="9207" y="18048"/>
                    <a:pt x="9030" y="17970"/>
                  </a:cubicBezTo>
                  <a:cubicBezTo>
                    <a:pt x="9207" y="17970"/>
                    <a:pt x="9207" y="17970"/>
                    <a:pt x="9207" y="17970"/>
                  </a:cubicBezTo>
                  <a:cubicBezTo>
                    <a:pt x="9207" y="17970"/>
                    <a:pt x="9030" y="17892"/>
                    <a:pt x="9030" y="17892"/>
                  </a:cubicBezTo>
                  <a:cubicBezTo>
                    <a:pt x="9030" y="17892"/>
                    <a:pt x="9030" y="17892"/>
                    <a:pt x="9030" y="17892"/>
                  </a:cubicBezTo>
                  <a:cubicBezTo>
                    <a:pt x="9030" y="17892"/>
                    <a:pt x="9030" y="17814"/>
                    <a:pt x="9030" y="17814"/>
                  </a:cubicBezTo>
                  <a:cubicBezTo>
                    <a:pt x="9030" y="17814"/>
                    <a:pt x="9207" y="17892"/>
                    <a:pt x="9207" y="17892"/>
                  </a:cubicBezTo>
                  <a:cubicBezTo>
                    <a:pt x="9384" y="17892"/>
                    <a:pt x="9384" y="17892"/>
                    <a:pt x="9207" y="17814"/>
                  </a:cubicBezTo>
                  <a:cubicBezTo>
                    <a:pt x="9384" y="17814"/>
                    <a:pt x="9384" y="17736"/>
                    <a:pt x="9384" y="17736"/>
                  </a:cubicBezTo>
                  <a:cubicBezTo>
                    <a:pt x="9207" y="17736"/>
                    <a:pt x="9207" y="17736"/>
                    <a:pt x="9207" y="17736"/>
                  </a:cubicBezTo>
                  <a:cubicBezTo>
                    <a:pt x="9207" y="17736"/>
                    <a:pt x="9207" y="17658"/>
                    <a:pt x="9384" y="17658"/>
                  </a:cubicBezTo>
                  <a:cubicBezTo>
                    <a:pt x="9207" y="17658"/>
                    <a:pt x="9207" y="17658"/>
                    <a:pt x="9207" y="17658"/>
                  </a:cubicBezTo>
                  <a:cubicBezTo>
                    <a:pt x="9207" y="17736"/>
                    <a:pt x="9030" y="17658"/>
                    <a:pt x="9030" y="17580"/>
                  </a:cubicBezTo>
                  <a:cubicBezTo>
                    <a:pt x="9030" y="17580"/>
                    <a:pt x="9207" y="17580"/>
                    <a:pt x="9207" y="17658"/>
                  </a:cubicBezTo>
                  <a:cubicBezTo>
                    <a:pt x="9207" y="17580"/>
                    <a:pt x="9207" y="17580"/>
                    <a:pt x="9207" y="17580"/>
                  </a:cubicBezTo>
                  <a:cubicBezTo>
                    <a:pt x="9207" y="17580"/>
                    <a:pt x="9207" y="17580"/>
                    <a:pt x="9207" y="17580"/>
                  </a:cubicBezTo>
                  <a:cubicBezTo>
                    <a:pt x="9207" y="17502"/>
                    <a:pt x="8853" y="17424"/>
                    <a:pt x="8675" y="17424"/>
                  </a:cubicBezTo>
                  <a:cubicBezTo>
                    <a:pt x="8853" y="17424"/>
                    <a:pt x="9030" y="17502"/>
                    <a:pt x="9207" y="17502"/>
                  </a:cubicBezTo>
                  <a:cubicBezTo>
                    <a:pt x="9207" y="17502"/>
                    <a:pt x="9384" y="17424"/>
                    <a:pt x="9384" y="17424"/>
                  </a:cubicBezTo>
                  <a:cubicBezTo>
                    <a:pt x="9384" y="17424"/>
                    <a:pt x="9384" y="17424"/>
                    <a:pt x="9384" y="17424"/>
                  </a:cubicBezTo>
                  <a:cubicBezTo>
                    <a:pt x="9384" y="17424"/>
                    <a:pt x="9561" y="17424"/>
                    <a:pt x="9561" y="17424"/>
                  </a:cubicBezTo>
                  <a:cubicBezTo>
                    <a:pt x="9384" y="17346"/>
                    <a:pt x="9384" y="17346"/>
                    <a:pt x="9384" y="17346"/>
                  </a:cubicBezTo>
                  <a:cubicBezTo>
                    <a:pt x="9384" y="17346"/>
                    <a:pt x="9384" y="17346"/>
                    <a:pt x="9384" y="17346"/>
                  </a:cubicBezTo>
                  <a:cubicBezTo>
                    <a:pt x="9384" y="17346"/>
                    <a:pt x="9384" y="17346"/>
                    <a:pt x="9384" y="17346"/>
                  </a:cubicBezTo>
                  <a:cubicBezTo>
                    <a:pt x="9207" y="17268"/>
                    <a:pt x="9384" y="17268"/>
                    <a:pt x="9207" y="17268"/>
                  </a:cubicBezTo>
                  <a:cubicBezTo>
                    <a:pt x="9207" y="17268"/>
                    <a:pt x="9207" y="17268"/>
                    <a:pt x="9207" y="17268"/>
                  </a:cubicBezTo>
                  <a:cubicBezTo>
                    <a:pt x="9207" y="17268"/>
                    <a:pt x="9030" y="17268"/>
                    <a:pt x="9030" y="17190"/>
                  </a:cubicBezTo>
                  <a:cubicBezTo>
                    <a:pt x="9030" y="17190"/>
                    <a:pt x="8853" y="17190"/>
                    <a:pt x="8853" y="17190"/>
                  </a:cubicBezTo>
                  <a:cubicBezTo>
                    <a:pt x="8675" y="17190"/>
                    <a:pt x="8675" y="17190"/>
                    <a:pt x="8675" y="17190"/>
                  </a:cubicBezTo>
                  <a:cubicBezTo>
                    <a:pt x="8675" y="17190"/>
                    <a:pt x="8675" y="17190"/>
                    <a:pt x="8675" y="17190"/>
                  </a:cubicBezTo>
                  <a:cubicBezTo>
                    <a:pt x="8675" y="17268"/>
                    <a:pt x="8675" y="17268"/>
                    <a:pt x="8675" y="17268"/>
                  </a:cubicBezTo>
                  <a:cubicBezTo>
                    <a:pt x="8675" y="17268"/>
                    <a:pt x="8675" y="17190"/>
                    <a:pt x="8498" y="17190"/>
                  </a:cubicBezTo>
                  <a:cubicBezTo>
                    <a:pt x="8498" y="17190"/>
                    <a:pt x="8498" y="17190"/>
                    <a:pt x="8498" y="17190"/>
                  </a:cubicBezTo>
                  <a:cubicBezTo>
                    <a:pt x="8498" y="17190"/>
                    <a:pt x="8321" y="17268"/>
                    <a:pt x="8321" y="17268"/>
                  </a:cubicBezTo>
                  <a:cubicBezTo>
                    <a:pt x="8321" y="17190"/>
                    <a:pt x="8321" y="17190"/>
                    <a:pt x="8321" y="17190"/>
                  </a:cubicBezTo>
                  <a:cubicBezTo>
                    <a:pt x="8321" y="17190"/>
                    <a:pt x="8498" y="17190"/>
                    <a:pt x="8321" y="17190"/>
                  </a:cubicBezTo>
                  <a:cubicBezTo>
                    <a:pt x="8853" y="17190"/>
                    <a:pt x="9207" y="17268"/>
                    <a:pt x="9738" y="17190"/>
                  </a:cubicBezTo>
                  <a:cubicBezTo>
                    <a:pt x="9738" y="17190"/>
                    <a:pt x="9561" y="17190"/>
                    <a:pt x="9561" y="17190"/>
                  </a:cubicBezTo>
                  <a:cubicBezTo>
                    <a:pt x="9561" y="17112"/>
                    <a:pt x="9915" y="17190"/>
                    <a:pt x="9915" y="17112"/>
                  </a:cubicBezTo>
                  <a:cubicBezTo>
                    <a:pt x="9915" y="17112"/>
                    <a:pt x="9738" y="17112"/>
                    <a:pt x="9738" y="17112"/>
                  </a:cubicBezTo>
                  <a:cubicBezTo>
                    <a:pt x="9738" y="17112"/>
                    <a:pt x="9738" y="17112"/>
                    <a:pt x="9738" y="17112"/>
                  </a:cubicBezTo>
                  <a:cubicBezTo>
                    <a:pt x="9738" y="17034"/>
                    <a:pt x="9738" y="17034"/>
                    <a:pt x="9738" y="17034"/>
                  </a:cubicBezTo>
                  <a:cubicBezTo>
                    <a:pt x="9738" y="17034"/>
                    <a:pt x="9738" y="17034"/>
                    <a:pt x="9915" y="17034"/>
                  </a:cubicBezTo>
                  <a:cubicBezTo>
                    <a:pt x="9915" y="17034"/>
                    <a:pt x="9915" y="17112"/>
                    <a:pt x="10092" y="17112"/>
                  </a:cubicBezTo>
                  <a:cubicBezTo>
                    <a:pt x="10092" y="17034"/>
                    <a:pt x="10446" y="17034"/>
                    <a:pt x="10092" y="16956"/>
                  </a:cubicBezTo>
                  <a:cubicBezTo>
                    <a:pt x="10269" y="16956"/>
                    <a:pt x="10269" y="17034"/>
                    <a:pt x="10446" y="16956"/>
                  </a:cubicBezTo>
                  <a:cubicBezTo>
                    <a:pt x="10269" y="16956"/>
                    <a:pt x="10446" y="16878"/>
                    <a:pt x="10446" y="16878"/>
                  </a:cubicBezTo>
                  <a:cubicBezTo>
                    <a:pt x="10446" y="16878"/>
                    <a:pt x="10446" y="16878"/>
                    <a:pt x="10623" y="16878"/>
                  </a:cubicBezTo>
                  <a:cubicBezTo>
                    <a:pt x="10623" y="16878"/>
                    <a:pt x="10623" y="16878"/>
                    <a:pt x="10623" y="16878"/>
                  </a:cubicBezTo>
                  <a:cubicBezTo>
                    <a:pt x="10623" y="16878"/>
                    <a:pt x="10623" y="16878"/>
                    <a:pt x="10623" y="16878"/>
                  </a:cubicBezTo>
                  <a:cubicBezTo>
                    <a:pt x="10623" y="16878"/>
                    <a:pt x="10446" y="16878"/>
                    <a:pt x="10446" y="16878"/>
                  </a:cubicBezTo>
                  <a:cubicBezTo>
                    <a:pt x="10800" y="16878"/>
                    <a:pt x="10623" y="16722"/>
                    <a:pt x="10623" y="16722"/>
                  </a:cubicBezTo>
                  <a:cubicBezTo>
                    <a:pt x="10623" y="16722"/>
                    <a:pt x="10623" y="16644"/>
                    <a:pt x="10623" y="16566"/>
                  </a:cubicBezTo>
                  <a:cubicBezTo>
                    <a:pt x="10623" y="16566"/>
                    <a:pt x="10800" y="16566"/>
                    <a:pt x="10623" y="16488"/>
                  </a:cubicBezTo>
                  <a:cubicBezTo>
                    <a:pt x="10800" y="16566"/>
                    <a:pt x="10623" y="16566"/>
                    <a:pt x="10800" y="16644"/>
                  </a:cubicBezTo>
                  <a:cubicBezTo>
                    <a:pt x="10800" y="16566"/>
                    <a:pt x="10977" y="16488"/>
                    <a:pt x="10800" y="16644"/>
                  </a:cubicBezTo>
                  <a:cubicBezTo>
                    <a:pt x="10800" y="16644"/>
                    <a:pt x="10800" y="16722"/>
                    <a:pt x="10800" y="16722"/>
                  </a:cubicBezTo>
                  <a:cubicBezTo>
                    <a:pt x="10800" y="16800"/>
                    <a:pt x="10977" y="16800"/>
                    <a:pt x="10977" y="16878"/>
                  </a:cubicBezTo>
                  <a:cubicBezTo>
                    <a:pt x="10977" y="16800"/>
                    <a:pt x="10977" y="16800"/>
                    <a:pt x="10977" y="16722"/>
                  </a:cubicBezTo>
                  <a:cubicBezTo>
                    <a:pt x="10977" y="16800"/>
                    <a:pt x="10977" y="16800"/>
                    <a:pt x="10977" y="16800"/>
                  </a:cubicBezTo>
                  <a:cubicBezTo>
                    <a:pt x="10977" y="16878"/>
                    <a:pt x="10977" y="16878"/>
                    <a:pt x="11154" y="16878"/>
                  </a:cubicBezTo>
                  <a:cubicBezTo>
                    <a:pt x="11154" y="16878"/>
                    <a:pt x="11154" y="16878"/>
                    <a:pt x="11154" y="16800"/>
                  </a:cubicBezTo>
                  <a:cubicBezTo>
                    <a:pt x="11331" y="16878"/>
                    <a:pt x="11154" y="16644"/>
                    <a:pt x="11331" y="16644"/>
                  </a:cubicBezTo>
                  <a:cubicBezTo>
                    <a:pt x="11331" y="16644"/>
                    <a:pt x="11331" y="16644"/>
                    <a:pt x="11331" y="16644"/>
                  </a:cubicBezTo>
                  <a:cubicBezTo>
                    <a:pt x="11508" y="16644"/>
                    <a:pt x="11508" y="16566"/>
                    <a:pt x="11685" y="16566"/>
                  </a:cubicBezTo>
                  <a:cubicBezTo>
                    <a:pt x="11685" y="16566"/>
                    <a:pt x="11685" y="16566"/>
                    <a:pt x="11685" y="16566"/>
                  </a:cubicBezTo>
                  <a:cubicBezTo>
                    <a:pt x="11685" y="16566"/>
                    <a:pt x="11685" y="16566"/>
                    <a:pt x="11508" y="16566"/>
                  </a:cubicBezTo>
                  <a:cubicBezTo>
                    <a:pt x="11685" y="16566"/>
                    <a:pt x="11862" y="16566"/>
                    <a:pt x="11685" y="16566"/>
                  </a:cubicBezTo>
                  <a:cubicBezTo>
                    <a:pt x="11862" y="16488"/>
                    <a:pt x="11862" y="16488"/>
                    <a:pt x="11862" y="16488"/>
                  </a:cubicBezTo>
                  <a:cubicBezTo>
                    <a:pt x="12039" y="16488"/>
                    <a:pt x="12039" y="16488"/>
                    <a:pt x="11862" y="16488"/>
                  </a:cubicBezTo>
                  <a:cubicBezTo>
                    <a:pt x="11862" y="16488"/>
                    <a:pt x="11862" y="16488"/>
                    <a:pt x="11862" y="16410"/>
                  </a:cubicBezTo>
                  <a:cubicBezTo>
                    <a:pt x="11862" y="16410"/>
                    <a:pt x="11862" y="16410"/>
                    <a:pt x="11862" y="16410"/>
                  </a:cubicBezTo>
                  <a:cubicBezTo>
                    <a:pt x="11862" y="16410"/>
                    <a:pt x="11862" y="16410"/>
                    <a:pt x="12039" y="16410"/>
                  </a:cubicBezTo>
                  <a:cubicBezTo>
                    <a:pt x="11862" y="16410"/>
                    <a:pt x="11685" y="16332"/>
                    <a:pt x="11862" y="16332"/>
                  </a:cubicBezTo>
                  <a:cubicBezTo>
                    <a:pt x="11685" y="16254"/>
                    <a:pt x="11685" y="16254"/>
                    <a:pt x="11862" y="16254"/>
                  </a:cubicBezTo>
                  <a:cubicBezTo>
                    <a:pt x="11862" y="16332"/>
                    <a:pt x="12748" y="16332"/>
                    <a:pt x="12216" y="16176"/>
                  </a:cubicBezTo>
                  <a:cubicBezTo>
                    <a:pt x="12393" y="16254"/>
                    <a:pt x="12039" y="16099"/>
                    <a:pt x="12039" y="16099"/>
                  </a:cubicBezTo>
                  <a:cubicBezTo>
                    <a:pt x="12039" y="16099"/>
                    <a:pt x="12039" y="16099"/>
                    <a:pt x="12039" y="16176"/>
                  </a:cubicBezTo>
                  <a:cubicBezTo>
                    <a:pt x="12039" y="16176"/>
                    <a:pt x="12039" y="16176"/>
                    <a:pt x="12039" y="16176"/>
                  </a:cubicBezTo>
                  <a:cubicBezTo>
                    <a:pt x="12039" y="16176"/>
                    <a:pt x="12039" y="16254"/>
                    <a:pt x="12039" y="16254"/>
                  </a:cubicBezTo>
                  <a:cubicBezTo>
                    <a:pt x="12039" y="16254"/>
                    <a:pt x="12039" y="16254"/>
                    <a:pt x="12039" y="16176"/>
                  </a:cubicBezTo>
                  <a:cubicBezTo>
                    <a:pt x="11685" y="16176"/>
                    <a:pt x="11685" y="16176"/>
                    <a:pt x="11685" y="16254"/>
                  </a:cubicBezTo>
                  <a:cubicBezTo>
                    <a:pt x="11508" y="16254"/>
                    <a:pt x="11508" y="16254"/>
                    <a:pt x="11331" y="16254"/>
                  </a:cubicBezTo>
                  <a:cubicBezTo>
                    <a:pt x="11331" y="16254"/>
                    <a:pt x="11331" y="16254"/>
                    <a:pt x="11331" y="16254"/>
                  </a:cubicBezTo>
                  <a:cubicBezTo>
                    <a:pt x="11508" y="16254"/>
                    <a:pt x="11508" y="16254"/>
                    <a:pt x="11508" y="16254"/>
                  </a:cubicBezTo>
                  <a:cubicBezTo>
                    <a:pt x="11508" y="16176"/>
                    <a:pt x="11331" y="16176"/>
                    <a:pt x="11331" y="16099"/>
                  </a:cubicBezTo>
                  <a:cubicBezTo>
                    <a:pt x="11331" y="16176"/>
                    <a:pt x="11331" y="16099"/>
                    <a:pt x="11508" y="16099"/>
                  </a:cubicBezTo>
                  <a:cubicBezTo>
                    <a:pt x="11508" y="16099"/>
                    <a:pt x="11508" y="16099"/>
                    <a:pt x="11508" y="16099"/>
                  </a:cubicBezTo>
                  <a:cubicBezTo>
                    <a:pt x="11508" y="16099"/>
                    <a:pt x="11685" y="16021"/>
                    <a:pt x="11685" y="16099"/>
                  </a:cubicBezTo>
                  <a:cubicBezTo>
                    <a:pt x="11508" y="16099"/>
                    <a:pt x="11508" y="16099"/>
                    <a:pt x="11508" y="16099"/>
                  </a:cubicBezTo>
                  <a:cubicBezTo>
                    <a:pt x="11508" y="16176"/>
                    <a:pt x="11685" y="16176"/>
                    <a:pt x="11862" y="16099"/>
                  </a:cubicBezTo>
                  <a:cubicBezTo>
                    <a:pt x="11685" y="16099"/>
                    <a:pt x="11685" y="16099"/>
                    <a:pt x="11685" y="16099"/>
                  </a:cubicBezTo>
                  <a:cubicBezTo>
                    <a:pt x="11685" y="16099"/>
                    <a:pt x="11685" y="16099"/>
                    <a:pt x="11685" y="16099"/>
                  </a:cubicBezTo>
                  <a:cubicBezTo>
                    <a:pt x="11685" y="16021"/>
                    <a:pt x="11685" y="16021"/>
                    <a:pt x="11685" y="16021"/>
                  </a:cubicBezTo>
                  <a:cubicBezTo>
                    <a:pt x="11862" y="16021"/>
                    <a:pt x="11862" y="16021"/>
                    <a:pt x="12039" y="15943"/>
                  </a:cubicBezTo>
                  <a:cubicBezTo>
                    <a:pt x="12216" y="15943"/>
                    <a:pt x="12393" y="15865"/>
                    <a:pt x="12393" y="15787"/>
                  </a:cubicBezTo>
                  <a:cubicBezTo>
                    <a:pt x="12393" y="15865"/>
                    <a:pt x="12393" y="15865"/>
                    <a:pt x="12393" y="15787"/>
                  </a:cubicBezTo>
                  <a:cubicBezTo>
                    <a:pt x="12393" y="15787"/>
                    <a:pt x="12393" y="15787"/>
                    <a:pt x="12393" y="15787"/>
                  </a:cubicBezTo>
                  <a:cubicBezTo>
                    <a:pt x="12393" y="15709"/>
                    <a:pt x="12748" y="15709"/>
                    <a:pt x="12748" y="15631"/>
                  </a:cubicBezTo>
                  <a:cubicBezTo>
                    <a:pt x="12748" y="15709"/>
                    <a:pt x="13102" y="15631"/>
                    <a:pt x="12925" y="15631"/>
                  </a:cubicBezTo>
                  <a:cubicBezTo>
                    <a:pt x="12925" y="15553"/>
                    <a:pt x="12571" y="15631"/>
                    <a:pt x="12393" y="15631"/>
                  </a:cubicBezTo>
                  <a:cubicBezTo>
                    <a:pt x="12571" y="15553"/>
                    <a:pt x="12571" y="15553"/>
                    <a:pt x="12748" y="15553"/>
                  </a:cubicBezTo>
                  <a:cubicBezTo>
                    <a:pt x="12748" y="15475"/>
                    <a:pt x="12748" y="15475"/>
                    <a:pt x="12748" y="15397"/>
                  </a:cubicBezTo>
                  <a:cubicBezTo>
                    <a:pt x="12748" y="15397"/>
                    <a:pt x="12925" y="15553"/>
                    <a:pt x="12925" y="15553"/>
                  </a:cubicBezTo>
                  <a:cubicBezTo>
                    <a:pt x="12925" y="15475"/>
                    <a:pt x="13102" y="15475"/>
                    <a:pt x="12925" y="15397"/>
                  </a:cubicBezTo>
                  <a:cubicBezTo>
                    <a:pt x="12925" y="15475"/>
                    <a:pt x="12925" y="15475"/>
                    <a:pt x="12925" y="15475"/>
                  </a:cubicBezTo>
                  <a:cubicBezTo>
                    <a:pt x="12925" y="15397"/>
                    <a:pt x="12748" y="15397"/>
                    <a:pt x="12748" y="15397"/>
                  </a:cubicBezTo>
                  <a:cubicBezTo>
                    <a:pt x="12748" y="15319"/>
                    <a:pt x="12571" y="15241"/>
                    <a:pt x="12571" y="15163"/>
                  </a:cubicBezTo>
                  <a:cubicBezTo>
                    <a:pt x="12571" y="15163"/>
                    <a:pt x="12571" y="15085"/>
                    <a:pt x="12571" y="15085"/>
                  </a:cubicBezTo>
                  <a:cubicBezTo>
                    <a:pt x="12393" y="15163"/>
                    <a:pt x="12571" y="15241"/>
                    <a:pt x="12571" y="15319"/>
                  </a:cubicBezTo>
                  <a:cubicBezTo>
                    <a:pt x="12571" y="15241"/>
                    <a:pt x="12571" y="15163"/>
                    <a:pt x="12393" y="15085"/>
                  </a:cubicBezTo>
                  <a:cubicBezTo>
                    <a:pt x="12216" y="15007"/>
                    <a:pt x="12216" y="15085"/>
                    <a:pt x="12216" y="15163"/>
                  </a:cubicBezTo>
                  <a:cubicBezTo>
                    <a:pt x="12216" y="15163"/>
                    <a:pt x="12216" y="15085"/>
                    <a:pt x="12216" y="15007"/>
                  </a:cubicBezTo>
                  <a:cubicBezTo>
                    <a:pt x="12039" y="15085"/>
                    <a:pt x="11862" y="15007"/>
                    <a:pt x="11862" y="14929"/>
                  </a:cubicBezTo>
                  <a:cubicBezTo>
                    <a:pt x="11862" y="15007"/>
                    <a:pt x="12039" y="15007"/>
                    <a:pt x="12039" y="15007"/>
                  </a:cubicBezTo>
                  <a:cubicBezTo>
                    <a:pt x="11862" y="14929"/>
                    <a:pt x="11862" y="14851"/>
                    <a:pt x="11862" y="14851"/>
                  </a:cubicBezTo>
                  <a:cubicBezTo>
                    <a:pt x="11862" y="14851"/>
                    <a:pt x="12039" y="15007"/>
                    <a:pt x="12216" y="14929"/>
                  </a:cubicBezTo>
                  <a:cubicBezTo>
                    <a:pt x="12216" y="14929"/>
                    <a:pt x="12039" y="14929"/>
                    <a:pt x="12039" y="14851"/>
                  </a:cubicBezTo>
                  <a:cubicBezTo>
                    <a:pt x="12039" y="14851"/>
                    <a:pt x="12039" y="14851"/>
                    <a:pt x="12039" y="14851"/>
                  </a:cubicBezTo>
                  <a:cubicBezTo>
                    <a:pt x="12039" y="14851"/>
                    <a:pt x="12039" y="14773"/>
                    <a:pt x="11862" y="14773"/>
                  </a:cubicBezTo>
                  <a:cubicBezTo>
                    <a:pt x="11862" y="14773"/>
                    <a:pt x="11685" y="14773"/>
                    <a:pt x="11685" y="14851"/>
                  </a:cubicBezTo>
                  <a:cubicBezTo>
                    <a:pt x="11508" y="14773"/>
                    <a:pt x="11685" y="14773"/>
                    <a:pt x="11685" y="14773"/>
                  </a:cubicBezTo>
                  <a:cubicBezTo>
                    <a:pt x="11508" y="14695"/>
                    <a:pt x="11508" y="14695"/>
                    <a:pt x="11508" y="14617"/>
                  </a:cubicBezTo>
                  <a:cubicBezTo>
                    <a:pt x="11331" y="14617"/>
                    <a:pt x="11331" y="14539"/>
                    <a:pt x="11154" y="14539"/>
                  </a:cubicBezTo>
                  <a:cubicBezTo>
                    <a:pt x="11508" y="14383"/>
                    <a:pt x="10623" y="14461"/>
                    <a:pt x="10800" y="14539"/>
                  </a:cubicBezTo>
                  <a:cubicBezTo>
                    <a:pt x="10623" y="14539"/>
                    <a:pt x="10446" y="14461"/>
                    <a:pt x="10623" y="14383"/>
                  </a:cubicBezTo>
                  <a:cubicBezTo>
                    <a:pt x="10623" y="14305"/>
                    <a:pt x="10446" y="14383"/>
                    <a:pt x="10269" y="14383"/>
                  </a:cubicBezTo>
                  <a:cubicBezTo>
                    <a:pt x="10269" y="14383"/>
                    <a:pt x="10092" y="14383"/>
                    <a:pt x="10269" y="14383"/>
                  </a:cubicBezTo>
                  <a:cubicBezTo>
                    <a:pt x="10269" y="14383"/>
                    <a:pt x="9915" y="14227"/>
                    <a:pt x="9915" y="14305"/>
                  </a:cubicBezTo>
                  <a:cubicBezTo>
                    <a:pt x="9915" y="14227"/>
                    <a:pt x="10092" y="14227"/>
                    <a:pt x="10092" y="14149"/>
                  </a:cubicBezTo>
                  <a:cubicBezTo>
                    <a:pt x="9915" y="14149"/>
                    <a:pt x="10092" y="13993"/>
                    <a:pt x="9915" y="13993"/>
                  </a:cubicBezTo>
                  <a:cubicBezTo>
                    <a:pt x="9915" y="13915"/>
                    <a:pt x="9738" y="13837"/>
                    <a:pt x="10092" y="13837"/>
                  </a:cubicBezTo>
                  <a:cubicBezTo>
                    <a:pt x="9915" y="13759"/>
                    <a:pt x="9915" y="13759"/>
                    <a:pt x="9915" y="13837"/>
                  </a:cubicBezTo>
                  <a:cubicBezTo>
                    <a:pt x="9915" y="13759"/>
                    <a:pt x="10092" y="13681"/>
                    <a:pt x="9915" y="13681"/>
                  </a:cubicBezTo>
                  <a:cubicBezTo>
                    <a:pt x="9915" y="13681"/>
                    <a:pt x="9915" y="13525"/>
                    <a:pt x="9915" y="13525"/>
                  </a:cubicBezTo>
                  <a:cubicBezTo>
                    <a:pt x="9915" y="13447"/>
                    <a:pt x="9915" y="13447"/>
                    <a:pt x="9915" y="13447"/>
                  </a:cubicBezTo>
                  <a:cubicBezTo>
                    <a:pt x="9915" y="13369"/>
                    <a:pt x="9738" y="13369"/>
                    <a:pt x="9738" y="13369"/>
                  </a:cubicBezTo>
                  <a:cubicBezTo>
                    <a:pt x="9915" y="13369"/>
                    <a:pt x="9915" y="13369"/>
                    <a:pt x="10092" y="13369"/>
                  </a:cubicBezTo>
                  <a:cubicBezTo>
                    <a:pt x="9915" y="13369"/>
                    <a:pt x="9915" y="13369"/>
                    <a:pt x="9915" y="13369"/>
                  </a:cubicBezTo>
                  <a:cubicBezTo>
                    <a:pt x="9915" y="13369"/>
                    <a:pt x="10092" y="13369"/>
                    <a:pt x="10092" y="13369"/>
                  </a:cubicBezTo>
                  <a:cubicBezTo>
                    <a:pt x="9915" y="13291"/>
                    <a:pt x="9738" y="13213"/>
                    <a:pt x="9915" y="13213"/>
                  </a:cubicBezTo>
                  <a:cubicBezTo>
                    <a:pt x="9915" y="13213"/>
                    <a:pt x="9915" y="13213"/>
                    <a:pt x="9915" y="13213"/>
                  </a:cubicBezTo>
                  <a:cubicBezTo>
                    <a:pt x="9915" y="13213"/>
                    <a:pt x="9915" y="13213"/>
                    <a:pt x="9915" y="13135"/>
                  </a:cubicBezTo>
                  <a:cubicBezTo>
                    <a:pt x="9915" y="13213"/>
                    <a:pt x="9915" y="13057"/>
                    <a:pt x="9915" y="13057"/>
                  </a:cubicBezTo>
                  <a:cubicBezTo>
                    <a:pt x="9915" y="13057"/>
                    <a:pt x="9915" y="13057"/>
                    <a:pt x="9915" y="13057"/>
                  </a:cubicBezTo>
                  <a:cubicBezTo>
                    <a:pt x="9915" y="13057"/>
                    <a:pt x="9738" y="13057"/>
                    <a:pt x="9738" y="12979"/>
                  </a:cubicBezTo>
                  <a:cubicBezTo>
                    <a:pt x="9738" y="12979"/>
                    <a:pt x="9915" y="12979"/>
                    <a:pt x="9915" y="12979"/>
                  </a:cubicBezTo>
                  <a:cubicBezTo>
                    <a:pt x="9915" y="12979"/>
                    <a:pt x="9738" y="12979"/>
                    <a:pt x="9738" y="12979"/>
                  </a:cubicBezTo>
                  <a:cubicBezTo>
                    <a:pt x="9738" y="12979"/>
                    <a:pt x="9738" y="12901"/>
                    <a:pt x="9915" y="12901"/>
                  </a:cubicBezTo>
                  <a:cubicBezTo>
                    <a:pt x="9738" y="12901"/>
                    <a:pt x="9915" y="12901"/>
                    <a:pt x="9738" y="12901"/>
                  </a:cubicBezTo>
                  <a:cubicBezTo>
                    <a:pt x="9738" y="12901"/>
                    <a:pt x="9738" y="12901"/>
                    <a:pt x="9738" y="12901"/>
                  </a:cubicBezTo>
                  <a:cubicBezTo>
                    <a:pt x="9915" y="12901"/>
                    <a:pt x="9915" y="12901"/>
                    <a:pt x="10092" y="12901"/>
                  </a:cubicBezTo>
                  <a:cubicBezTo>
                    <a:pt x="9915" y="12901"/>
                    <a:pt x="9915" y="12901"/>
                    <a:pt x="9738" y="12901"/>
                  </a:cubicBezTo>
                  <a:cubicBezTo>
                    <a:pt x="9915" y="12901"/>
                    <a:pt x="9915" y="12901"/>
                    <a:pt x="9915" y="12901"/>
                  </a:cubicBezTo>
                  <a:cubicBezTo>
                    <a:pt x="9915" y="12823"/>
                    <a:pt x="9915" y="12823"/>
                    <a:pt x="9915" y="12823"/>
                  </a:cubicBezTo>
                  <a:cubicBezTo>
                    <a:pt x="9915" y="12823"/>
                    <a:pt x="10092" y="12823"/>
                    <a:pt x="10092" y="12745"/>
                  </a:cubicBezTo>
                  <a:cubicBezTo>
                    <a:pt x="9915" y="12745"/>
                    <a:pt x="9915" y="12745"/>
                    <a:pt x="9915" y="12745"/>
                  </a:cubicBezTo>
                  <a:cubicBezTo>
                    <a:pt x="9915" y="12745"/>
                    <a:pt x="10092" y="12745"/>
                    <a:pt x="10092" y="12745"/>
                  </a:cubicBezTo>
                  <a:cubicBezTo>
                    <a:pt x="10092" y="12745"/>
                    <a:pt x="10092" y="12823"/>
                    <a:pt x="10269" y="12823"/>
                  </a:cubicBezTo>
                  <a:cubicBezTo>
                    <a:pt x="10269" y="12823"/>
                    <a:pt x="10269" y="12745"/>
                    <a:pt x="10092" y="12745"/>
                  </a:cubicBezTo>
                  <a:cubicBezTo>
                    <a:pt x="10269" y="12745"/>
                    <a:pt x="10269" y="12901"/>
                    <a:pt x="10446" y="12901"/>
                  </a:cubicBezTo>
                  <a:cubicBezTo>
                    <a:pt x="10446" y="12901"/>
                    <a:pt x="10446" y="12745"/>
                    <a:pt x="10446" y="12745"/>
                  </a:cubicBezTo>
                  <a:cubicBezTo>
                    <a:pt x="10446" y="12745"/>
                    <a:pt x="10269" y="12745"/>
                    <a:pt x="10269" y="12745"/>
                  </a:cubicBezTo>
                  <a:cubicBezTo>
                    <a:pt x="10269" y="12745"/>
                    <a:pt x="10269" y="12745"/>
                    <a:pt x="10269" y="12667"/>
                  </a:cubicBezTo>
                  <a:cubicBezTo>
                    <a:pt x="10269" y="12667"/>
                    <a:pt x="10269" y="12589"/>
                    <a:pt x="10269" y="12589"/>
                  </a:cubicBezTo>
                  <a:cubicBezTo>
                    <a:pt x="10092" y="12667"/>
                    <a:pt x="10269" y="12512"/>
                    <a:pt x="10269" y="12512"/>
                  </a:cubicBezTo>
                  <a:cubicBezTo>
                    <a:pt x="10269" y="12434"/>
                    <a:pt x="10092" y="12356"/>
                    <a:pt x="10446" y="12278"/>
                  </a:cubicBezTo>
                  <a:cubicBezTo>
                    <a:pt x="10269" y="12278"/>
                    <a:pt x="10446" y="12278"/>
                    <a:pt x="10446" y="12200"/>
                  </a:cubicBezTo>
                  <a:cubicBezTo>
                    <a:pt x="10446" y="12200"/>
                    <a:pt x="10446" y="12044"/>
                    <a:pt x="10446" y="11966"/>
                  </a:cubicBezTo>
                  <a:cubicBezTo>
                    <a:pt x="10446" y="11966"/>
                    <a:pt x="10623" y="11966"/>
                    <a:pt x="10446" y="12044"/>
                  </a:cubicBezTo>
                  <a:cubicBezTo>
                    <a:pt x="10623" y="11966"/>
                    <a:pt x="10623" y="11966"/>
                    <a:pt x="10623" y="11966"/>
                  </a:cubicBezTo>
                  <a:cubicBezTo>
                    <a:pt x="10623" y="11966"/>
                    <a:pt x="10446" y="11966"/>
                    <a:pt x="10446" y="11888"/>
                  </a:cubicBezTo>
                  <a:cubicBezTo>
                    <a:pt x="10446" y="11888"/>
                    <a:pt x="10269" y="11810"/>
                    <a:pt x="10269" y="11810"/>
                  </a:cubicBezTo>
                  <a:cubicBezTo>
                    <a:pt x="10269" y="11810"/>
                    <a:pt x="10269" y="11810"/>
                    <a:pt x="10269" y="11810"/>
                  </a:cubicBezTo>
                  <a:cubicBezTo>
                    <a:pt x="10269" y="11732"/>
                    <a:pt x="10269" y="11732"/>
                    <a:pt x="10092" y="11732"/>
                  </a:cubicBezTo>
                  <a:cubicBezTo>
                    <a:pt x="10269" y="11732"/>
                    <a:pt x="10092" y="11576"/>
                    <a:pt x="10092" y="11576"/>
                  </a:cubicBezTo>
                  <a:cubicBezTo>
                    <a:pt x="10092" y="11576"/>
                    <a:pt x="10269" y="11498"/>
                    <a:pt x="10269" y="11498"/>
                  </a:cubicBezTo>
                  <a:cubicBezTo>
                    <a:pt x="10446" y="11576"/>
                    <a:pt x="10446" y="11654"/>
                    <a:pt x="10800" y="11654"/>
                  </a:cubicBezTo>
                  <a:cubicBezTo>
                    <a:pt x="10800" y="11576"/>
                    <a:pt x="10623" y="11576"/>
                    <a:pt x="10800" y="11576"/>
                  </a:cubicBezTo>
                  <a:cubicBezTo>
                    <a:pt x="10800" y="11498"/>
                    <a:pt x="10977" y="11576"/>
                    <a:pt x="10977" y="11576"/>
                  </a:cubicBezTo>
                  <a:cubicBezTo>
                    <a:pt x="11154" y="11576"/>
                    <a:pt x="10977" y="11420"/>
                    <a:pt x="11154" y="11342"/>
                  </a:cubicBezTo>
                  <a:cubicBezTo>
                    <a:pt x="11154" y="11420"/>
                    <a:pt x="11154" y="11420"/>
                    <a:pt x="11154" y="11420"/>
                  </a:cubicBezTo>
                  <a:cubicBezTo>
                    <a:pt x="11331" y="11420"/>
                    <a:pt x="11331" y="11420"/>
                    <a:pt x="11331" y="11420"/>
                  </a:cubicBezTo>
                  <a:cubicBezTo>
                    <a:pt x="11331" y="11342"/>
                    <a:pt x="11154" y="11342"/>
                    <a:pt x="10977" y="11264"/>
                  </a:cubicBezTo>
                  <a:cubicBezTo>
                    <a:pt x="11154" y="11264"/>
                    <a:pt x="11154" y="11342"/>
                    <a:pt x="11331" y="11264"/>
                  </a:cubicBezTo>
                  <a:cubicBezTo>
                    <a:pt x="11331" y="11186"/>
                    <a:pt x="11154" y="11108"/>
                    <a:pt x="11154" y="11108"/>
                  </a:cubicBezTo>
                  <a:cubicBezTo>
                    <a:pt x="11154" y="11030"/>
                    <a:pt x="11154" y="11030"/>
                    <a:pt x="11154" y="11030"/>
                  </a:cubicBezTo>
                  <a:cubicBezTo>
                    <a:pt x="10977" y="11030"/>
                    <a:pt x="10977" y="10952"/>
                    <a:pt x="10977" y="10952"/>
                  </a:cubicBezTo>
                  <a:cubicBezTo>
                    <a:pt x="10977" y="10874"/>
                    <a:pt x="10977" y="10796"/>
                    <a:pt x="10800" y="10796"/>
                  </a:cubicBezTo>
                  <a:cubicBezTo>
                    <a:pt x="10800" y="10796"/>
                    <a:pt x="10800" y="10796"/>
                    <a:pt x="10977" y="10796"/>
                  </a:cubicBezTo>
                  <a:cubicBezTo>
                    <a:pt x="10977" y="10796"/>
                    <a:pt x="10977" y="10952"/>
                    <a:pt x="11154" y="10874"/>
                  </a:cubicBezTo>
                  <a:cubicBezTo>
                    <a:pt x="11154" y="10952"/>
                    <a:pt x="11154" y="11030"/>
                    <a:pt x="11154" y="11030"/>
                  </a:cubicBezTo>
                  <a:cubicBezTo>
                    <a:pt x="11154" y="11108"/>
                    <a:pt x="11331" y="11030"/>
                    <a:pt x="11331" y="10952"/>
                  </a:cubicBezTo>
                  <a:cubicBezTo>
                    <a:pt x="11331" y="11030"/>
                    <a:pt x="11508" y="11030"/>
                    <a:pt x="11508" y="11030"/>
                  </a:cubicBezTo>
                  <a:cubicBezTo>
                    <a:pt x="11508" y="11108"/>
                    <a:pt x="11331" y="11030"/>
                    <a:pt x="11331" y="11108"/>
                  </a:cubicBezTo>
                  <a:cubicBezTo>
                    <a:pt x="11331" y="11108"/>
                    <a:pt x="11331" y="11108"/>
                    <a:pt x="11331" y="11108"/>
                  </a:cubicBezTo>
                  <a:cubicBezTo>
                    <a:pt x="11508" y="11108"/>
                    <a:pt x="11508" y="11108"/>
                    <a:pt x="11508" y="11030"/>
                  </a:cubicBezTo>
                  <a:cubicBezTo>
                    <a:pt x="11508" y="11030"/>
                    <a:pt x="11508" y="11030"/>
                    <a:pt x="11508" y="11030"/>
                  </a:cubicBezTo>
                  <a:cubicBezTo>
                    <a:pt x="11508" y="11108"/>
                    <a:pt x="11508" y="11108"/>
                    <a:pt x="11508" y="11108"/>
                  </a:cubicBezTo>
                  <a:cubicBezTo>
                    <a:pt x="11685" y="11108"/>
                    <a:pt x="11685" y="11108"/>
                    <a:pt x="11685" y="11030"/>
                  </a:cubicBezTo>
                  <a:cubicBezTo>
                    <a:pt x="11685" y="10952"/>
                    <a:pt x="11685" y="11030"/>
                    <a:pt x="11685" y="11030"/>
                  </a:cubicBezTo>
                  <a:cubicBezTo>
                    <a:pt x="11685" y="11030"/>
                    <a:pt x="11685" y="11030"/>
                    <a:pt x="11685" y="11030"/>
                  </a:cubicBezTo>
                  <a:cubicBezTo>
                    <a:pt x="11685" y="10952"/>
                    <a:pt x="11685" y="10952"/>
                    <a:pt x="11685" y="10952"/>
                  </a:cubicBezTo>
                  <a:cubicBezTo>
                    <a:pt x="11685" y="10952"/>
                    <a:pt x="11685" y="10952"/>
                    <a:pt x="11685" y="10952"/>
                  </a:cubicBezTo>
                  <a:cubicBezTo>
                    <a:pt x="11685" y="10952"/>
                    <a:pt x="11685" y="10952"/>
                    <a:pt x="11685" y="10952"/>
                  </a:cubicBezTo>
                  <a:cubicBezTo>
                    <a:pt x="11862" y="10952"/>
                    <a:pt x="11862" y="11030"/>
                    <a:pt x="12039" y="11030"/>
                  </a:cubicBezTo>
                  <a:cubicBezTo>
                    <a:pt x="12039" y="10952"/>
                    <a:pt x="12039" y="10952"/>
                    <a:pt x="11862" y="10874"/>
                  </a:cubicBezTo>
                  <a:cubicBezTo>
                    <a:pt x="11862" y="10874"/>
                    <a:pt x="12216" y="10952"/>
                    <a:pt x="12039" y="10874"/>
                  </a:cubicBezTo>
                  <a:cubicBezTo>
                    <a:pt x="12039" y="10874"/>
                    <a:pt x="12039" y="10874"/>
                    <a:pt x="12039" y="10874"/>
                  </a:cubicBezTo>
                  <a:cubicBezTo>
                    <a:pt x="11862" y="10874"/>
                    <a:pt x="11862" y="10796"/>
                    <a:pt x="12039" y="10796"/>
                  </a:cubicBezTo>
                  <a:cubicBezTo>
                    <a:pt x="12039" y="10796"/>
                    <a:pt x="12039" y="10874"/>
                    <a:pt x="12216" y="10796"/>
                  </a:cubicBezTo>
                  <a:cubicBezTo>
                    <a:pt x="12216" y="10796"/>
                    <a:pt x="12216" y="10796"/>
                    <a:pt x="12216" y="10874"/>
                  </a:cubicBezTo>
                  <a:cubicBezTo>
                    <a:pt x="12216" y="10718"/>
                    <a:pt x="11685" y="10796"/>
                    <a:pt x="11685" y="10796"/>
                  </a:cubicBezTo>
                  <a:cubicBezTo>
                    <a:pt x="11685" y="10718"/>
                    <a:pt x="11862" y="10718"/>
                    <a:pt x="11862" y="10718"/>
                  </a:cubicBezTo>
                  <a:cubicBezTo>
                    <a:pt x="11862" y="10718"/>
                    <a:pt x="11862" y="10718"/>
                    <a:pt x="12039" y="10718"/>
                  </a:cubicBezTo>
                  <a:cubicBezTo>
                    <a:pt x="11862" y="10718"/>
                    <a:pt x="11862" y="10718"/>
                    <a:pt x="11862" y="10718"/>
                  </a:cubicBezTo>
                  <a:cubicBezTo>
                    <a:pt x="11862" y="10640"/>
                    <a:pt x="12039" y="10718"/>
                    <a:pt x="12039" y="10718"/>
                  </a:cubicBezTo>
                  <a:cubicBezTo>
                    <a:pt x="12039" y="10718"/>
                    <a:pt x="12039" y="10640"/>
                    <a:pt x="12216" y="10640"/>
                  </a:cubicBezTo>
                  <a:cubicBezTo>
                    <a:pt x="12216" y="10640"/>
                    <a:pt x="12216" y="10640"/>
                    <a:pt x="12039" y="10640"/>
                  </a:cubicBezTo>
                  <a:cubicBezTo>
                    <a:pt x="12216" y="10640"/>
                    <a:pt x="12216" y="10562"/>
                    <a:pt x="12216" y="10562"/>
                  </a:cubicBezTo>
                  <a:cubicBezTo>
                    <a:pt x="12216" y="10562"/>
                    <a:pt x="12216" y="10562"/>
                    <a:pt x="12393" y="10562"/>
                  </a:cubicBezTo>
                  <a:cubicBezTo>
                    <a:pt x="12393" y="10562"/>
                    <a:pt x="12216" y="10484"/>
                    <a:pt x="12216" y="10484"/>
                  </a:cubicBezTo>
                  <a:cubicBezTo>
                    <a:pt x="12216" y="10484"/>
                    <a:pt x="12216" y="10484"/>
                    <a:pt x="12216" y="10484"/>
                  </a:cubicBezTo>
                  <a:cubicBezTo>
                    <a:pt x="12216" y="10484"/>
                    <a:pt x="12393" y="10484"/>
                    <a:pt x="12571" y="10484"/>
                  </a:cubicBezTo>
                  <a:cubicBezTo>
                    <a:pt x="12393" y="10484"/>
                    <a:pt x="12393" y="10406"/>
                    <a:pt x="12393" y="10406"/>
                  </a:cubicBezTo>
                  <a:cubicBezTo>
                    <a:pt x="12393" y="10406"/>
                    <a:pt x="12571" y="10406"/>
                    <a:pt x="12571" y="10406"/>
                  </a:cubicBezTo>
                  <a:cubicBezTo>
                    <a:pt x="12571" y="10406"/>
                    <a:pt x="12571" y="10406"/>
                    <a:pt x="12571" y="10406"/>
                  </a:cubicBezTo>
                  <a:cubicBezTo>
                    <a:pt x="12393" y="10406"/>
                    <a:pt x="12571" y="10562"/>
                    <a:pt x="12571" y="10484"/>
                  </a:cubicBezTo>
                  <a:cubicBezTo>
                    <a:pt x="12571" y="10484"/>
                    <a:pt x="12748" y="10484"/>
                    <a:pt x="12748" y="10406"/>
                  </a:cubicBezTo>
                  <a:cubicBezTo>
                    <a:pt x="12748" y="10406"/>
                    <a:pt x="12571" y="10406"/>
                    <a:pt x="12393" y="10328"/>
                  </a:cubicBezTo>
                  <a:cubicBezTo>
                    <a:pt x="12571" y="10328"/>
                    <a:pt x="12571" y="10328"/>
                    <a:pt x="12748" y="10328"/>
                  </a:cubicBezTo>
                  <a:cubicBezTo>
                    <a:pt x="12748" y="10328"/>
                    <a:pt x="12748" y="10328"/>
                    <a:pt x="12748" y="10406"/>
                  </a:cubicBezTo>
                  <a:cubicBezTo>
                    <a:pt x="12925" y="10406"/>
                    <a:pt x="12925" y="10484"/>
                    <a:pt x="12925" y="10484"/>
                  </a:cubicBezTo>
                  <a:cubicBezTo>
                    <a:pt x="12925" y="10484"/>
                    <a:pt x="13102" y="10406"/>
                    <a:pt x="13102" y="10406"/>
                  </a:cubicBezTo>
                  <a:cubicBezTo>
                    <a:pt x="12925" y="10406"/>
                    <a:pt x="12925" y="10406"/>
                    <a:pt x="12925" y="10328"/>
                  </a:cubicBezTo>
                  <a:cubicBezTo>
                    <a:pt x="13102" y="10406"/>
                    <a:pt x="13102" y="10406"/>
                    <a:pt x="13102" y="10328"/>
                  </a:cubicBezTo>
                  <a:cubicBezTo>
                    <a:pt x="13102" y="10328"/>
                    <a:pt x="13102" y="10328"/>
                    <a:pt x="13102" y="10328"/>
                  </a:cubicBezTo>
                  <a:cubicBezTo>
                    <a:pt x="13102" y="10328"/>
                    <a:pt x="13102" y="10328"/>
                    <a:pt x="13102" y="10328"/>
                  </a:cubicBezTo>
                  <a:cubicBezTo>
                    <a:pt x="13102" y="10328"/>
                    <a:pt x="13102" y="10250"/>
                    <a:pt x="13102" y="10250"/>
                  </a:cubicBezTo>
                  <a:cubicBezTo>
                    <a:pt x="13102" y="10250"/>
                    <a:pt x="13279" y="10250"/>
                    <a:pt x="13279" y="10250"/>
                  </a:cubicBezTo>
                  <a:cubicBezTo>
                    <a:pt x="13279" y="10250"/>
                    <a:pt x="13279" y="10250"/>
                    <a:pt x="13279" y="10250"/>
                  </a:cubicBezTo>
                  <a:cubicBezTo>
                    <a:pt x="13456" y="10172"/>
                    <a:pt x="13279" y="10094"/>
                    <a:pt x="13456" y="10016"/>
                  </a:cubicBezTo>
                  <a:cubicBezTo>
                    <a:pt x="13456" y="10016"/>
                    <a:pt x="13456" y="10094"/>
                    <a:pt x="13456" y="10016"/>
                  </a:cubicBezTo>
                  <a:cubicBezTo>
                    <a:pt x="13456" y="10016"/>
                    <a:pt x="13456" y="10016"/>
                    <a:pt x="13456" y="10016"/>
                  </a:cubicBezTo>
                  <a:cubicBezTo>
                    <a:pt x="13633" y="10016"/>
                    <a:pt x="13633" y="10094"/>
                    <a:pt x="13810" y="10094"/>
                  </a:cubicBezTo>
                  <a:cubicBezTo>
                    <a:pt x="13810" y="10016"/>
                    <a:pt x="13633" y="10016"/>
                    <a:pt x="13810" y="10016"/>
                  </a:cubicBezTo>
                  <a:cubicBezTo>
                    <a:pt x="13633" y="9938"/>
                    <a:pt x="13633" y="9938"/>
                    <a:pt x="13633" y="9938"/>
                  </a:cubicBezTo>
                  <a:cubicBezTo>
                    <a:pt x="13633" y="9938"/>
                    <a:pt x="13456" y="9860"/>
                    <a:pt x="13633" y="9860"/>
                  </a:cubicBezTo>
                  <a:cubicBezTo>
                    <a:pt x="13633" y="9860"/>
                    <a:pt x="13810" y="9938"/>
                    <a:pt x="13810" y="9938"/>
                  </a:cubicBezTo>
                  <a:cubicBezTo>
                    <a:pt x="13987" y="9938"/>
                    <a:pt x="13810" y="10016"/>
                    <a:pt x="13987" y="10016"/>
                  </a:cubicBezTo>
                  <a:cubicBezTo>
                    <a:pt x="13987" y="10094"/>
                    <a:pt x="14164" y="10094"/>
                    <a:pt x="14164" y="10016"/>
                  </a:cubicBezTo>
                  <a:cubicBezTo>
                    <a:pt x="14164" y="10016"/>
                    <a:pt x="14164" y="9938"/>
                    <a:pt x="14164" y="9938"/>
                  </a:cubicBezTo>
                  <a:cubicBezTo>
                    <a:pt x="14164" y="9860"/>
                    <a:pt x="14164" y="9860"/>
                    <a:pt x="14341" y="9860"/>
                  </a:cubicBezTo>
                  <a:cubicBezTo>
                    <a:pt x="14341" y="9860"/>
                    <a:pt x="14341" y="9782"/>
                    <a:pt x="14341" y="9782"/>
                  </a:cubicBezTo>
                  <a:cubicBezTo>
                    <a:pt x="14518" y="9782"/>
                    <a:pt x="14518" y="9782"/>
                    <a:pt x="14518" y="9782"/>
                  </a:cubicBezTo>
                  <a:cubicBezTo>
                    <a:pt x="14518" y="9782"/>
                    <a:pt x="14518" y="9704"/>
                    <a:pt x="14695" y="9704"/>
                  </a:cubicBezTo>
                  <a:cubicBezTo>
                    <a:pt x="14695" y="9704"/>
                    <a:pt x="14695" y="9704"/>
                    <a:pt x="14695" y="9704"/>
                  </a:cubicBezTo>
                  <a:cubicBezTo>
                    <a:pt x="14695" y="9704"/>
                    <a:pt x="14872" y="9704"/>
                    <a:pt x="14872" y="9704"/>
                  </a:cubicBezTo>
                  <a:cubicBezTo>
                    <a:pt x="15049" y="9704"/>
                    <a:pt x="14872" y="9626"/>
                    <a:pt x="15049" y="9548"/>
                  </a:cubicBezTo>
                  <a:cubicBezTo>
                    <a:pt x="15049" y="9626"/>
                    <a:pt x="14872" y="9704"/>
                    <a:pt x="15049" y="9704"/>
                  </a:cubicBezTo>
                  <a:cubicBezTo>
                    <a:pt x="15049" y="9704"/>
                    <a:pt x="15049" y="9548"/>
                    <a:pt x="15049" y="9548"/>
                  </a:cubicBezTo>
                  <a:cubicBezTo>
                    <a:pt x="15226" y="9548"/>
                    <a:pt x="15049" y="9626"/>
                    <a:pt x="15226" y="9704"/>
                  </a:cubicBezTo>
                  <a:cubicBezTo>
                    <a:pt x="15226" y="9704"/>
                    <a:pt x="15226" y="9548"/>
                    <a:pt x="15226" y="9548"/>
                  </a:cubicBezTo>
                  <a:cubicBezTo>
                    <a:pt x="15226" y="9548"/>
                    <a:pt x="15226" y="9548"/>
                    <a:pt x="15226" y="9548"/>
                  </a:cubicBezTo>
                  <a:cubicBezTo>
                    <a:pt x="15226" y="9470"/>
                    <a:pt x="15403" y="9470"/>
                    <a:pt x="15403" y="9470"/>
                  </a:cubicBezTo>
                  <a:cubicBezTo>
                    <a:pt x="15403" y="9470"/>
                    <a:pt x="15403" y="9470"/>
                    <a:pt x="15403" y="9548"/>
                  </a:cubicBezTo>
                  <a:cubicBezTo>
                    <a:pt x="15580" y="9470"/>
                    <a:pt x="15580" y="9392"/>
                    <a:pt x="15580" y="9470"/>
                  </a:cubicBezTo>
                  <a:cubicBezTo>
                    <a:pt x="15580" y="9470"/>
                    <a:pt x="15757" y="9470"/>
                    <a:pt x="15757" y="9470"/>
                  </a:cubicBezTo>
                  <a:cubicBezTo>
                    <a:pt x="15580" y="9470"/>
                    <a:pt x="15580" y="9392"/>
                    <a:pt x="15580" y="9392"/>
                  </a:cubicBezTo>
                  <a:cubicBezTo>
                    <a:pt x="15580" y="9392"/>
                    <a:pt x="15757" y="9392"/>
                    <a:pt x="15757" y="9392"/>
                  </a:cubicBezTo>
                  <a:cubicBezTo>
                    <a:pt x="15934" y="9314"/>
                    <a:pt x="15934" y="9314"/>
                    <a:pt x="15934" y="9236"/>
                  </a:cubicBezTo>
                  <a:cubicBezTo>
                    <a:pt x="15934" y="9236"/>
                    <a:pt x="15934" y="9236"/>
                    <a:pt x="15934" y="9158"/>
                  </a:cubicBezTo>
                  <a:cubicBezTo>
                    <a:pt x="16112" y="9158"/>
                    <a:pt x="16112" y="9080"/>
                    <a:pt x="16112" y="9002"/>
                  </a:cubicBezTo>
                  <a:cubicBezTo>
                    <a:pt x="16112" y="8925"/>
                    <a:pt x="16112" y="8925"/>
                    <a:pt x="16112" y="8847"/>
                  </a:cubicBezTo>
                  <a:cubicBezTo>
                    <a:pt x="16289" y="8847"/>
                    <a:pt x="16289" y="8769"/>
                    <a:pt x="16289" y="8769"/>
                  </a:cubicBezTo>
                  <a:cubicBezTo>
                    <a:pt x="16289" y="8769"/>
                    <a:pt x="16289" y="8769"/>
                    <a:pt x="16466" y="8769"/>
                  </a:cubicBezTo>
                  <a:cubicBezTo>
                    <a:pt x="16466" y="8769"/>
                    <a:pt x="16466" y="8691"/>
                    <a:pt x="16466" y="8691"/>
                  </a:cubicBezTo>
                  <a:cubicBezTo>
                    <a:pt x="16643" y="8613"/>
                    <a:pt x="16643" y="8613"/>
                    <a:pt x="16643" y="8613"/>
                  </a:cubicBezTo>
                  <a:cubicBezTo>
                    <a:pt x="16643" y="8613"/>
                    <a:pt x="16643" y="8613"/>
                    <a:pt x="16643" y="8613"/>
                  </a:cubicBezTo>
                  <a:cubicBezTo>
                    <a:pt x="16643" y="8613"/>
                    <a:pt x="16643" y="8535"/>
                    <a:pt x="16643" y="8535"/>
                  </a:cubicBezTo>
                  <a:cubicBezTo>
                    <a:pt x="16643" y="8535"/>
                    <a:pt x="16820" y="8613"/>
                    <a:pt x="16820" y="8613"/>
                  </a:cubicBezTo>
                  <a:cubicBezTo>
                    <a:pt x="16820" y="8535"/>
                    <a:pt x="17351" y="8379"/>
                    <a:pt x="17174" y="8379"/>
                  </a:cubicBezTo>
                  <a:cubicBezTo>
                    <a:pt x="17174" y="8379"/>
                    <a:pt x="17174" y="8379"/>
                    <a:pt x="17174" y="8379"/>
                  </a:cubicBezTo>
                  <a:cubicBezTo>
                    <a:pt x="16997" y="8379"/>
                    <a:pt x="16997" y="8457"/>
                    <a:pt x="16997" y="8379"/>
                  </a:cubicBezTo>
                  <a:cubicBezTo>
                    <a:pt x="16997" y="8379"/>
                    <a:pt x="16997" y="8301"/>
                    <a:pt x="16997" y="8301"/>
                  </a:cubicBezTo>
                  <a:cubicBezTo>
                    <a:pt x="16997" y="8301"/>
                    <a:pt x="16820" y="8301"/>
                    <a:pt x="16820" y="8301"/>
                  </a:cubicBezTo>
                  <a:cubicBezTo>
                    <a:pt x="16820" y="8301"/>
                    <a:pt x="16820" y="8301"/>
                    <a:pt x="16820" y="8301"/>
                  </a:cubicBezTo>
                  <a:cubicBezTo>
                    <a:pt x="16643" y="8301"/>
                    <a:pt x="16643" y="8223"/>
                    <a:pt x="16820" y="8301"/>
                  </a:cubicBezTo>
                  <a:cubicBezTo>
                    <a:pt x="16820" y="8301"/>
                    <a:pt x="16820" y="8223"/>
                    <a:pt x="16997" y="8223"/>
                  </a:cubicBezTo>
                  <a:cubicBezTo>
                    <a:pt x="16997" y="8301"/>
                    <a:pt x="16997" y="8301"/>
                    <a:pt x="16997" y="8301"/>
                  </a:cubicBezTo>
                  <a:cubicBezTo>
                    <a:pt x="16997" y="8301"/>
                    <a:pt x="16997" y="8223"/>
                    <a:pt x="16997" y="8145"/>
                  </a:cubicBezTo>
                  <a:cubicBezTo>
                    <a:pt x="16997" y="8223"/>
                    <a:pt x="16997" y="8223"/>
                    <a:pt x="16997" y="8223"/>
                  </a:cubicBezTo>
                  <a:cubicBezTo>
                    <a:pt x="16820" y="8223"/>
                    <a:pt x="16820" y="8145"/>
                    <a:pt x="16820" y="8145"/>
                  </a:cubicBezTo>
                  <a:cubicBezTo>
                    <a:pt x="16820" y="8145"/>
                    <a:pt x="16820" y="8223"/>
                    <a:pt x="16820" y="8223"/>
                  </a:cubicBezTo>
                  <a:cubicBezTo>
                    <a:pt x="16643" y="8145"/>
                    <a:pt x="16466" y="8067"/>
                    <a:pt x="16643" y="8067"/>
                  </a:cubicBezTo>
                  <a:cubicBezTo>
                    <a:pt x="16643" y="8067"/>
                    <a:pt x="16289" y="7989"/>
                    <a:pt x="16289" y="7911"/>
                  </a:cubicBezTo>
                  <a:cubicBezTo>
                    <a:pt x="16466" y="7911"/>
                    <a:pt x="16643" y="7989"/>
                    <a:pt x="16643" y="8067"/>
                  </a:cubicBezTo>
                  <a:cubicBezTo>
                    <a:pt x="16643" y="7989"/>
                    <a:pt x="16643" y="7989"/>
                    <a:pt x="16643" y="7989"/>
                  </a:cubicBezTo>
                  <a:cubicBezTo>
                    <a:pt x="16643" y="7989"/>
                    <a:pt x="16643" y="7911"/>
                    <a:pt x="16466" y="7911"/>
                  </a:cubicBezTo>
                  <a:cubicBezTo>
                    <a:pt x="16820" y="7911"/>
                    <a:pt x="16643" y="7833"/>
                    <a:pt x="16466" y="7833"/>
                  </a:cubicBezTo>
                  <a:cubicBezTo>
                    <a:pt x="16466" y="7833"/>
                    <a:pt x="16466" y="7833"/>
                    <a:pt x="16289" y="7833"/>
                  </a:cubicBezTo>
                  <a:cubicBezTo>
                    <a:pt x="16289" y="7833"/>
                    <a:pt x="16289" y="7755"/>
                    <a:pt x="16289" y="7755"/>
                  </a:cubicBezTo>
                  <a:cubicBezTo>
                    <a:pt x="16289" y="7755"/>
                    <a:pt x="16289" y="7755"/>
                    <a:pt x="16289" y="7755"/>
                  </a:cubicBezTo>
                  <a:cubicBezTo>
                    <a:pt x="16466" y="7755"/>
                    <a:pt x="16289" y="7755"/>
                    <a:pt x="16466" y="7755"/>
                  </a:cubicBezTo>
                  <a:cubicBezTo>
                    <a:pt x="16466" y="7755"/>
                    <a:pt x="16466" y="7755"/>
                    <a:pt x="16466" y="7677"/>
                  </a:cubicBezTo>
                  <a:cubicBezTo>
                    <a:pt x="16466" y="7677"/>
                    <a:pt x="16466" y="7599"/>
                    <a:pt x="16643" y="7599"/>
                  </a:cubicBezTo>
                  <a:cubicBezTo>
                    <a:pt x="16643" y="7521"/>
                    <a:pt x="16820" y="7521"/>
                    <a:pt x="16820" y="7521"/>
                  </a:cubicBezTo>
                  <a:cubicBezTo>
                    <a:pt x="16820" y="7521"/>
                    <a:pt x="16820" y="7443"/>
                    <a:pt x="16820" y="7443"/>
                  </a:cubicBezTo>
                  <a:cubicBezTo>
                    <a:pt x="16820" y="7443"/>
                    <a:pt x="16997" y="7443"/>
                    <a:pt x="16997" y="7443"/>
                  </a:cubicBezTo>
                  <a:cubicBezTo>
                    <a:pt x="16997" y="7443"/>
                    <a:pt x="16997" y="7365"/>
                    <a:pt x="16997" y="7365"/>
                  </a:cubicBezTo>
                  <a:cubicBezTo>
                    <a:pt x="16997" y="7365"/>
                    <a:pt x="17174" y="7365"/>
                    <a:pt x="17174" y="7365"/>
                  </a:cubicBezTo>
                  <a:cubicBezTo>
                    <a:pt x="16997" y="7365"/>
                    <a:pt x="17174" y="7287"/>
                    <a:pt x="16997" y="7209"/>
                  </a:cubicBezTo>
                  <a:cubicBezTo>
                    <a:pt x="17351" y="7287"/>
                    <a:pt x="16997" y="7131"/>
                    <a:pt x="16997" y="7053"/>
                  </a:cubicBezTo>
                  <a:cubicBezTo>
                    <a:pt x="16820" y="6975"/>
                    <a:pt x="16820" y="6897"/>
                    <a:pt x="16643" y="6897"/>
                  </a:cubicBezTo>
                  <a:cubicBezTo>
                    <a:pt x="16643" y="6897"/>
                    <a:pt x="16820" y="6897"/>
                    <a:pt x="16643" y="6819"/>
                  </a:cubicBezTo>
                  <a:cubicBezTo>
                    <a:pt x="16820" y="6819"/>
                    <a:pt x="16997" y="7053"/>
                    <a:pt x="16997" y="7053"/>
                  </a:cubicBezTo>
                  <a:cubicBezTo>
                    <a:pt x="17174" y="7053"/>
                    <a:pt x="17351" y="7053"/>
                    <a:pt x="17351" y="6975"/>
                  </a:cubicBezTo>
                  <a:cubicBezTo>
                    <a:pt x="17351" y="6975"/>
                    <a:pt x="17174" y="6897"/>
                    <a:pt x="17174" y="6897"/>
                  </a:cubicBezTo>
                  <a:cubicBezTo>
                    <a:pt x="17174" y="6975"/>
                    <a:pt x="16997" y="6897"/>
                    <a:pt x="16820" y="6897"/>
                  </a:cubicBezTo>
                  <a:cubicBezTo>
                    <a:pt x="16997" y="6819"/>
                    <a:pt x="16997" y="6819"/>
                    <a:pt x="16997" y="6819"/>
                  </a:cubicBezTo>
                  <a:cubicBezTo>
                    <a:pt x="16820" y="6819"/>
                    <a:pt x="16997" y="6819"/>
                    <a:pt x="17174" y="6819"/>
                  </a:cubicBezTo>
                  <a:cubicBezTo>
                    <a:pt x="17174" y="6819"/>
                    <a:pt x="17174" y="6819"/>
                    <a:pt x="17174" y="6819"/>
                  </a:cubicBezTo>
                  <a:cubicBezTo>
                    <a:pt x="17174" y="6819"/>
                    <a:pt x="16997" y="6819"/>
                    <a:pt x="17174" y="6741"/>
                  </a:cubicBezTo>
                  <a:cubicBezTo>
                    <a:pt x="17174" y="6741"/>
                    <a:pt x="17174" y="6819"/>
                    <a:pt x="17351" y="6819"/>
                  </a:cubicBezTo>
                  <a:cubicBezTo>
                    <a:pt x="17351" y="6819"/>
                    <a:pt x="17351" y="6741"/>
                    <a:pt x="17351" y="6741"/>
                  </a:cubicBezTo>
                  <a:cubicBezTo>
                    <a:pt x="17351" y="6741"/>
                    <a:pt x="17528" y="6819"/>
                    <a:pt x="17528" y="6741"/>
                  </a:cubicBezTo>
                  <a:cubicBezTo>
                    <a:pt x="17705" y="6819"/>
                    <a:pt x="17705" y="6741"/>
                    <a:pt x="17705" y="6663"/>
                  </a:cubicBezTo>
                  <a:cubicBezTo>
                    <a:pt x="17882" y="6819"/>
                    <a:pt x="18059" y="6585"/>
                    <a:pt x="17705" y="6585"/>
                  </a:cubicBezTo>
                  <a:cubicBezTo>
                    <a:pt x="17705" y="6585"/>
                    <a:pt x="17705" y="6585"/>
                    <a:pt x="17705" y="6663"/>
                  </a:cubicBezTo>
                  <a:cubicBezTo>
                    <a:pt x="17705" y="6663"/>
                    <a:pt x="17528" y="6585"/>
                    <a:pt x="17528" y="6585"/>
                  </a:cubicBezTo>
                  <a:cubicBezTo>
                    <a:pt x="17705" y="6585"/>
                    <a:pt x="17882" y="6585"/>
                    <a:pt x="17882" y="6585"/>
                  </a:cubicBezTo>
                  <a:cubicBezTo>
                    <a:pt x="17882" y="6507"/>
                    <a:pt x="18059" y="6585"/>
                    <a:pt x="18059" y="6507"/>
                  </a:cubicBezTo>
                  <a:cubicBezTo>
                    <a:pt x="18059" y="6507"/>
                    <a:pt x="17882" y="6429"/>
                    <a:pt x="17705" y="6429"/>
                  </a:cubicBezTo>
                  <a:cubicBezTo>
                    <a:pt x="17528" y="6351"/>
                    <a:pt x="17528" y="6273"/>
                    <a:pt x="17351" y="6195"/>
                  </a:cubicBezTo>
                  <a:cubicBezTo>
                    <a:pt x="17528" y="6273"/>
                    <a:pt x="17528" y="6351"/>
                    <a:pt x="17705" y="6351"/>
                  </a:cubicBezTo>
                  <a:cubicBezTo>
                    <a:pt x="17882" y="6429"/>
                    <a:pt x="18059" y="6429"/>
                    <a:pt x="18236" y="6507"/>
                  </a:cubicBezTo>
                  <a:cubicBezTo>
                    <a:pt x="18236" y="6429"/>
                    <a:pt x="18590" y="6663"/>
                    <a:pt x="18413" y="6507"/>
                  </a:cubicBezTo>
                  <a:cubicBezTo>
                    <a:pt x="18413" y="6429"/>
                    <a:pt x="18413" y="6429"/>
                    <a:pt x="18413" y="6429"/>
                  </a:cubicBezTo>
                  <a:cubicBezTo>
                    <a:pt x="18413" y="6429"/>
                    <a:pt x="18413" y="6429"/>
                    <a:pt x="18413" y="6429"/>
                  </a:cubicBezTo>
                  <a:cubicBezTo>
                    <a:pt x="18413" y="6351"/>
                    <a:pt x="18236" y="6351"/>
                    <a:pt x="18236" y="6351"/>
                  </a:cubicBezTo>
                  <a:cubicBezTo>
                    <a:pt x="18236" y="6351"/>
                    <a:pt x="18413" y="6507"/>
                    <a:pt x="18059" y="6429"/>
                  </a:cubicBezTo>
                  <a:cubicBezTo>
                    <a:pt x="18413" y="6429"/>
                    <a:pt x="18236" y="6351"/>
                    <a:pt x="18236" y="6273"/>
                  </a:cubicBezTo>
                  <a:cubicBezTo>
                    <a:pt x="18236" y="6273"/>
                    <a:pt x="18413" y="6273"/>
                    <a:pt x="18413" y="6351"/>
                  </a:cubicBezTo>
                  <a:cubicBezTo>
                    <a:pt x="18413" y="6351"/>
                    <a:pt x="18413" y="6351"/>
                    <a:pt x="18413" y="6351"/>
                  </a:cubicBezTo>
                  <a:cubicBezTo>
                    <a:pt x="18413" y="6273"/>
                    <a:pt x="18413" y="6273"/>
                    <a:pt x="18413" y="6195"/>
                  </a:cubicBezTo>
                  <a:cubicBezTo>
                    <a:pt x="18236" y="6195"/>
                    <a:pt x="18236" y="6195"/>
                    <a:pt x="18059" y="6195"/>
                  </a:cubicBezTo>
                  <a:cubicBezTo>
                    <a:pt x="18236" y="6195"/>
                    <a:pt x="18236" y="6195"/>
                    <a:pt x="18413" y="6195"/>
                  </a:cubicBezTo>
                  <a:cubicBezTo>
                    <a:pt x="18413" y="6195"/>
                    <a:pt x="18413" y="6117"/>
                    <a:pt x="18413" y="6117"/>
                  </a:cubicBezTo>
                  <a:cubicBezTo>
                    <a:pt x="18413" y="6117"/>
                    <a:pt x="18413" y="6039"/>
                    <a:pt x="18413" y="6039"/>
                  </a:cubicBezTo>
                  <a:cubicBezTo>
                    <a:pt x="18413" y="6039"/>
                    <a:pt x="18413" y="5961"/>
                    <a:pt x="18413" y="5961"/>
                  </a:cubicBezTo>
                  <a:cubicBezTo>
                    <a:pt x="18590" y="5961"/>
                    <a:pt x="18590" y="6039"/>
                    <a:pt x="18590" y="6039"/>
                  </a:cubicBezTo>
                  <a:cubicBezTo>
                    <a:pt x="18767" y="6039"/>
                    <a:pt x="18590" y="6117"/>
                    <a:pt x="18590" y="6117"/>
                  </a:cubicBezTo>
                  <a:cubicBezTo>
                    <a:pt x="18767" y="6117"/>
                    <a:pt x="18944" y="6117"/>
                    <a:pt x="18944" y="6195"/>
                  </a:cubicBezTo>
                  <a:cubicBezTo>
                    <a:pt x="18944" y="6117"/>
                    <a:pt x="18944" y="5961"/>
                    <a:pt x="18767" y="5883"/>
                  </a:cubicBezTo>
                  <a:cubicBezTo>
                    <a:pt x="18944" y="5883"/>
                    <a:pt x="19121" y="5961"/>
                    <a:pt x="19121" y="6039"/>
                  </a:cubicBezTo>
                  <a:cubicBezTo>
                    <a:pt x="19298" y="6117"/>
                    <a:pt x="19121" y="6039"/>
                    <a:pt x="19298" y="6117"/>
                  </a:cubicBezTo>
                  <a:cubicBezTo>
                    <a:pt x="19298" y="6117"/>
                    <a:pt x="19475" y="6117"/>
                    <a:pt x="19475" y="6195"/>
                  </a:cubicBezTo>
                  <a:cubicBezTo>
                    <a:pt x="19475" y="6195"/>
                    <a:pt x="19475" y="6195"/>
                    <a:pt x="19653" y="6273"/>
                  </a:cubicBezTo>
                  <a:cubicBezTo>
                    <a:pt x="19653" y="6273"/>
                    <a:pt x="19653" y="6273"/>
                    <a:pt x="19653" y="6195"/>
                  </a:cubicBezTo>
                  <a:cubicBezTo>
                    <a:pt x="19653" y="6195"/>
                    <a:pt x="19653" y="6195"/>
                    <a:pt x="19830" y="6117"/>
                  </a:cubicBezTo>
                  <a:cubicBezTo>
                    <a:pt x="19830" y="6117"/>
                    <a:pt x="19653" y="6039"/>
                    <a:pt x="19830" y="6039"/>
                  </a:cubicBezTo>
                  <a:cubicBezTo>
                    <a:pt x="19830" y="6039"/>
                    <a:pt x="19830" y="6117"/>
                    <a:pt x="20007" y="6117"/>
                  </a:cubicBezTo>
                  <a:cubicBezTo>
                    <a:pt x="20007" y="6117"/>
                    <a:pt x="20007" y="6039"/>
                    <a:pt x="20007" y="6039"/>
                  </a:cubicBezTo>
                  <a:cubicBezTo>
                    <a:pt x="20007" y="6117"/>
                    <a:pt x="20007" y="6117"/>
                    <a:pt x="20184" y="6117"/>
                  </a:cubicBezTo>
                  <a:cubicBezTo>
                    <a:pt x="20184" y="6195"/>
                    <a:pt x="20184" y="6117"/>
                    <a:pt x="20184" y="6117"/>
                  </a:cubicBezTo>
                  <a:cubicBezTo>
                    <a:pt x="20184" y="6039"/>
                    <a:pt x="20184" y="6039"/>
                    <a:pt x="20184" y="6039"/>
                  </a:cubicBezTo>
                  <a:cubicBezTo>
                    <a:pt x="20184" y="6039"/>
                    <a:pt x="20538" y="6117"/>
                    <a:pt x="20538" y="6117"/>
                  </a:cubicBezTo>
                  <a:cubicBezTo>
                    <a:pt x="20538" y="6117"/>
                    <a:pt x="20538" y="6039"/>
                    <a:pt x="20538" y="6039"/>
                  </a:cubicBezTo>
                  <a:cubicBezTo>
                    <a:pt x="20715" y="6039"/>
                    <a:pt x="20715" y="6117"/>
                    <a:pt x="20892" y="6117"/>
                  </a:cubicBezTo>
                  <a:cubicBezTo>
                    <a:pt x="20892" y="6117"/>
                    <a:pt x="20892" y="6117"/>
                    <a:pt x="20892" y="6117"/>
                  </a:cubicBezTo>
                  <a:cubicBezTo>
                    <a:pt x="21069" y="6117"/>
                    <a:pt x="20892" y="6117"/>
                    <a:pt x="21069" y="6117"/>
                  </a:cubicBezTo>
                  <a:cubicBezTo>
                    <a:pt x="20892" y="6117"/>
                    <a:pt x="21069" y="6117"/>
                    <a:pt x="21069" y="6117"/>
                  </a:cubicBezTo>
                  <a:cubicBezTo>
                    <a:pt x="21069" y="6117"/>
                    <a:pt x="21069" y="6117"/>
                    <a:pt x="21246" y="6117"/>
                  </a:cubicBezTo>
                  <a:cubicBezTo>
                    <a:pt x="21069" y="6117"/>
                    <a:pt x="21069" y="6117"/>
                    <a:pt x="21069" y="6039"/>
                  </a:cubicBezTo>
                  <a:cubicBezTo>
                    <a:pt x="21246" y="6117"/>
                    <a:pt x="21423" y="6039"/>
                    <a:pt x="21246" y="596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2FB1F278-8BBA-421C-81CF-D7136D24227E}"/>
                </a:ext>
              </a:extLst>
            </p:cNvPr>
            <p:cNvSpPr/>
            <p:nvPr/>
          </p:nvSpPr>
          <p:spPr>
            <a:xfrm>
              <a:off x="2295363" y="8401150"/>
              <a:ext cx="1896166" cy="1529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extrusionOk="0">
                  <a:moveTo>
                    <a:pt x="14482" y="17004"/>
                  </a:moveTo>
                  <a:cubicBezTo>
                    <a:pt x="14482" y="17234"/>
                    <a:pt x="14666" y="17234"/>
                    <a:pt x="14666" y="17234"/>
                  </a:cubicBezTo>
                  <a:cubicBezTo>
                    <a:pt x="14482" y="17004"/>
                    <a:pt x="14666" y="17004"/>
                    <a:pt x="14482" y="16774"/>
                  </a:cubicBezTo>
                  <a:cubicBezTo>
                    <a:pt x="14482" y="17004"/>
                    <a:pt x="14482" y="17004"/>
                    <a:pt x="14482" y="17004"/>
                  </a:cubicBezTo>
                  <a:close/>
                  <a:moveTo>
                    <a:pt x="19097" y="3906"/>
                  </a:moveTo>
                  <a:cubicBezTo>
                    <a:pt x="19282" y="3906"/>
                    <a:pt x="19282" y="3906"/>
                    <a:pt x="19282" y="3906"/>
                  </a:cubicBezTo>
                  <a:cubicBezTo>
                    <a:pt x="19282" y="3906"/>
                    <a:pt x="19282" y="3906"/>
                    <a:pt x="19097" y="3906"/>
                  </a:cubicBezTo>
                  <a:cubicBezTo>
                    <a:pt x="19097" y="3906"/>
                    <a:pt x="19097" y="3906"/>
                    <a:pt x="19097" y="3906"/>
                  </a:cubicBezTo>
                  <a:close/>
                  <a:moveTo>
                    <a:pt x="20020" y="6664"/>
                  </a:moveTo>
                  <a:cubicBezTo>
                    <a:pt x="20205" y="6434"/>
                    <a:pt x="20574" y="6204"/>
                    <a:pt x="20759" y="5974"/>
                  </a:cubicBezTo>
                  <a:cubicBezTo>
                    <a:pt x="20943" y="5974"/>
                    <a:pt x="21128" y="5745"/>
                    <a:pt x="21128" y="5745"/>
                  </a:cubicBezTo>
                  <a:cubicBezTo>
                    <a:pt x="21128" y="5515"/>
                    <a:pt x="21312" y="5515"/>
                    <a:pt x="21312" y="5515"/>
                  </a:cubicBezTo>
                  <a:cubicBezTo>
                    <a:pt x="21312" y="5285"/>
                    <a:pt x="21312" y="5285"/>
                    <a:pt x="21312" y="5285"/>
                  </a:cubicBezTo>
                  <a:cubicBezTo>
                    <a:pt x="21312" y="5285"/>
                    <a:pt x="21312" y="5055"/>
                    <a:pt x="21312" y="5055"/>
                  </a:cubicBezTo>
                  <a:cubicBezTo>
                    <a:pt x="21312" y="5055"/>
                    <a:pt x="21128" y="4826"/>
                    <a:pt x="21128" y="4826"/>
                  </a:cubicBezTo>
                  <a:cubicBezTo>
                    <a:pt x="21128" y="4596"/>
                    <a:pt x="21128" y="4596"/>
                    <a:pt x="21312" y="4596"/>
                  </a:cubicBezTo>
                  <a:cubicBezTo>
                    <a:pt x="21312" y="4596"/>
                    <a:pt x="21312" y="4596"/>
                    <a:pt x="21312" y="4596"/>
                  </a:cubicBezTo>
                  <a:cubicBezTo>
                    <a:pt x="21497" y="4366"/>
                    <a:pt x="21497" y="4366"/>
                    <a:pt x="21497" y="4366"/>
                  </a:cubicBezTo>
                  <a:cubicBezTo>
                    <a:pt x="21312" y="4136"/>
                    <a:pt x="21128" y="4366"/>
                    <a:pt x="21312" y="3906"/>
                  </a:cubicBezTo>
                  <a:cubicBezTo>
                    <a:pt x="20943" y="3906"/>
                    <a:pt x="20943" y="3906"/>
                    <a:pt x="20759" y="3906"/>
                  </a:cubicBezTo>
                  <a:cubicBezTo>
                    <a:pt x="20574" y="3906"/>
                    <a:pt x="20574" y="3906"/>
                    <a:pt x="20389" y="4136"/>
                  </a:cubicBezTo>
                  <a:cubicBezTo>
                    <a:pt x="20389" y="4136"/>
                    <a:pt x="20389" y="4136"/>
                    <a:pt x="20389" y="4366"/>
                  </a:cubicBezTo>
                  <a:cubicBezTo>
                    <a:pt x="20205" y="4136"/>
                    <a:pt x="20205" y="4366"/>
                    <a:pt x="20020" y="4136"/>
                  </a:cubicBezTo>
                  <a:cubicBezTo>
                    <a:pt x="19835" y="4136"/>
                    <a:pt x="19651" y="3906"/>
                    <a:pt x="19466" y="4136"/>
                  </a:cubicBezTo>
                  <a:cubicBezTo>
                    <a:pt x="19282" y="4136"/>
                    <a:pt x="19282" y="4366"/>
                    <a:pt x="19097" y="4136"/>
                  </a:cubicBezTo>
                  <a:cubicBezTo>
                    <a:pt x="19097" y="3906"/>
                    <a:pt x="19097" y="3906"/>
                    <a:pt x="18912" y="3906"/>
                  </a:cubicBezTo>
                  <a:cubicBezTo>
                    <a:pt x="18912" y="3906"/>
                    <a:pt x="18728" y="3906"/>
                    <a:pt x="18728" y="3677"/>
                  </a:cubicBezTo>
                  <a:cubicBezTo>
                    <a:pt x="18543" y="3677"/>
                    <a:pt x="18359" y="4136"/>
                    <a:pt x="18174" y="3906"/>
                  </a:cubicBezTo>
                  <a:cubicBezTo>
                    <a:pt x="18359" y="3677"/>
                    <a:pt x="18359" y="3677"/>
                    <a:pt x="18174" y="3677"/>
                  </a:cubicBezTo>
                  <a:cubicBezTo>
                    <a:pt x="18359" y="3447"/>
                    <a:pt x="18174" y="3447"/>
                    <a:pt x="18174" y="3217"/>
                  </a:cubicBezTo>
                  <a:cubicBezTo>
                    <a:pt x="17989" y="3217"/>
                    <a:pt x="17805" y="3217"/>
                    <a:pt x="17805" y="3217"/>
                  </a:cubicBezTo>
                  <a:cubicBezTo>
                    <a:pt x="17805" y="3217"/>
                    <a:pt x="17620" y="2987"/>
                    <a:pt x="17620" y="2987"/>
                  </a:cubicBezTo>
                  <a:cubicBezTo>
                    <a:pt x="17620" y="2987"/>
                    <a:pt x="17435" y="2987"/>
                    <a:pt x="17435" y="2987"/>
                  </a:cubicBezTo>
                  <a:cubicBezTo>
                    <a:pt x="17435" y="2987"/>
                    <a:pt x="17066" y="2757"/>
                    <a:pt x="17066" y="2757"/>
                  </a:cubicBezTo>
                  <a:cubicBezTo>
                    <a:pt x="16882" y="2757"/>
                    <a:pt x="16882" y="2987"/>
                    <a:pt x="16882" y="2987"/>
                  </a:cubicBezTo>
                  <a:cubicBezTo>
                    <a:pt x="17066" y="3217"/>
                    <a:pt x="16697" y="3217"/>
                    <a:pt x="16697" y="3217"/>
                  </a:cubicBezTo>
                  <a:cubicBezTo>
                    <a:pt x="16697" y="3217"/>
                    <a:pt x="16512" y="3217"/>
                    <a:pt x="16512" y="3217"/>
                  </a:cubicBezTo>
                  <a:cubicBezTo>
                    <a:pt x="16512" y="3217"/>
                    <a:pt x="16512" y="3217"/>
                    <a:pt x="16512" y="3217"/>
                  </a:cubicBezTo>
                  <a:cubicBezTo>
                    <a:pt x="16512" y="3217"/>
                    <a:pt x="16328" y="3217"/>
                    <a:pt x="16328" y="3217"/>
                  </a:cubicBezTo>
                  <a:cubicBezTo>
                    <a:pt x="16328" y="3217"/>
                    <a:pt x="16328" y="3217"/>
                    <a:pt x="16328" y="3217"/>
                  </a:cubicBezTo>
                  <a:cubicBezTo>
                    <a:pt x="16328" y="3217"/>
                    <a:pt x="16143" y="3217"/>
                    <a:pt x="16143" y="3217"/>
                  </a:cubicBezTo>
                  <a:cubicBezTo>
                    <a:pt x="16143" y="3217"/>
                    <a:pt x="15959" y="3217"/>
                    <a:pt x="15774" y="3217"/>
                  </a:cubicBezTo>
                  <a:cubicBezTo>
                    <a:pt x="15774" y="3217"/>
                    <a:pt x="15589" y="3217"/>
                    <a:pt x="15589" y="2987"/>
                  </a:cubicBezTo>
                  <a:cubicBezTo>
                    <a:pt x="15405" y="2987"/>
                    <a:pt x="15405" y="2987"/>
                    <a:pt x="15220" y="2757"/>
                  </a:cubicBezTo>
                  <a:cubicBezTo>
                    <a:pt x="15220" y="2987"/>
                    <a:pt x="15220" y="2987"/>
                    <a:pt x="15035" y="2987"/>
                  </a:cubicBezTo>
                  <a:cubicBezTo>
                    <a:pt x="15035" y="2987"/>
                    <a:pt x="15035" y="2987"/>
                    <a:pt x="14851" y="2987"/>
                  </a:cubicBezTo>
                  <a:cubicBezTo>
                    <a:pt x="14851" y="2987"/>
                    <a:pt x="14851" y="2987"/>
                    <a:pt x="14851" y="2987"/>
                  </a:cubicBezTo>
                  <a:cubicBezTo>
                    <a:pt x="14851" y="2987"/>
                    <a:pt x="14666" y="2757"/>
                    <a:pt x="14482" y="2757"/>
                  </a:cubicBezTo>
                  <a:cubicBezTo>
                    <a:pt x="14482" y="2528"/>
                    <a:pt x="14482" y="2528"/>
                    <a:pt x="14297" y="2528"/>
                  </a:cubicBezTo>
                  <a:cubicBezTo>
                    <a:pt x="14297" y="2528"/>
                    <a:pt x="14112" y="2528"/>
                    <a:pt x="14112" y="2298"/>
                  </a:cubicBezTo>
                  <a:cubicBezTo>
                    <a:pt x="13928" y="2298"/>
                    <a:pt x="13374" y="2298"/>
                    <a:pt x="13559" y="2068"/>
                  </a:cubicBezTo>
                  <a:cubicBezTo>
                    <a:pt x="13374" y="2068"/>
                    <a:pt x="13559" y="2298"/>
                    <a:pt x="13374" y="2298"/>
                  </a:cubicBezTo>
                  <a:cubicBezTo>
                    <a:pt x="13189" y="2068"/>
                    <a:pt x="13559" y="1838"/>
                    <a:pt x="13374" y="1609"/>
                  </a:cubicBezTo>
                  <a:cubicBezTo>
                    <a:pt x="13374" y="1609"/>
                    <a:pt x="13189" y="1609"/>
                    <a:pt x="13189" y="1609"/>
                  </a:cubicBezTo>
                  <a:cubicBezTo>
                    <a:pt x="13189" y="1609"/>
                    <a:pt x="13189" y="1609"/>
                    <a:pt x="13189" y="1609"/>
                  </a:cubicBezTo>
                  <a:cubicBezTo>
                    <a:pt x="13005" y="1609"/>
                    <a:pt x="13005" y="1379"/>
                    <a:pt x="12820" y="1609"/>
                  </a:cubicBezTo>
                  <a:cubicBezTo>
                    <a:pt x="12820" y="1379"/>
                    <a:pt x="12820" y="1149"/>
                    <a:pt x="12820" y="1149"/>
                  </a:cubicBezTo>
                  <a:cubicBezTo>
                    <a:pt x="12635" y="1149"/>
                    <a:pt x="12635" y="1379"/>
                    <a:pt x="12635" y="1379"/>
                  </a:cubicBezTo>
                  <a:cubicBezTo>
                    <a:pt x="12635" y="1379"/>
                    <a:pt x="12635" y="1379"/>
                    <a:pt x="12635" y="1379"/>
                  </a:cubicBezTo>
                  <a:cubicBezTo>
                    <a:pt x="12635" y="1379"/>
                    <a:pt x="12635" y="1379"/>
                    <a:pt x="12635" y="1379"/>
                  </a:cubicBezTo>
                  <a:cubicBezTo>
                    <a:pt x="12451" y="1379"/>
                    <a:pt x="12451" y="1379"/>
                    <a:pt x="12266" y="1379"/>
                  </a:cubicBezTo>
                  <a:cubicBezTo>
                    <a:pt x="12082" y="1609"/>
                    <a:pt x="12082" y="1379"/>
                    <a:pt x="12082" y="1379"/>
                  </a:cubicBezTo>
                  <a:cubicBezTo>
                    <a:pt x="11897" y="1379"/>
                    <a:pt x="11897" y="1379"/>
                    <a:pt x="11712" y="1379"/>
                  </a:cubicBezTo>
                  <a:cubicBezTo>
                    <a:pt x="11712" y="1379"/>
                    <a:pt x="11712" y="1379"/>
                    <a:pt x="11528" y="1379"/>
                  </a:cubicBezTo>
                  <a:cubicBezTo>
                    <a:pt x="11528" y="1149"/>
                    <a:pt x="11159" y="1149"/>
                    <a:pt x="11159" y="1379"/>
                  </a:cubicBezTo>
                  <a:cubicBezTo>
                    <a:pt x="11159" y="919"/>
                    <a:pt x="10605" y="1149"/>
                    <a:pt x="10789" y="1379"/>
                  </a:cubicBezTo>
                  <a:cubicBezTo>
                    <a:pt x="10420" y="1149"/>
                    <a:pt x="10235" y="1379"/>
                    <a:pt x="9866" y="1149"/>
                  </a:cubicBezTo>
                  <a:cubicBezTo>
                    <a:pt x="9866" y="1149"/>
                    <a:pt x="9866" y="1149"/>
                    <a:pt x="9866" y="1149"/>
                  </a:cubicBezTo>
                  <a:cubicBezTo>
                    <a:pt x="9866" y="1149"/>
                    <a:pt x="9866" y="1149"/>
                    <a:pt x="9866" y="1149"/>
                  </a:cubicBezTo>
                  <a:cubicBezTo>
                    <a:pt x="9866" y="1149"/>
                    <a:pt x="10051" y="919"/>
                    <a:pt x="10051" y="1149"/>
                  </a:cubicBezTo>
                  <a:cubicBezTo>
                    <a:pt x="10051" y="919"/>
                    <a:pt x="9866" y="919"/>
                    <a:pt x="9866" y="919"/>
                  </a:cubicBezTo>
                  <a:cubicBezTo>
                    <a:pt x="9682" y="919"/>
                    <a:pt x="9682" y="919"/>
                    <a:pt x="9682" y="919"/>
                  </a:cubicBezTo>
                  <a:cubicBezTo>
                    <a:pt x="9497" y="919"/>
                    <a:pt x="9497" y="919"/>
                    <a:pt x="9497" y="919"/>
                  </a:cubicBezTo>
                  <a:cubicBezTo>
                    <a:pt x="9497" y="919"/>
                    <a:pt x="9497" y="1149"/>
                    <a:pt x="9497" y="1149"/>
                  </a:cubicBezTo>
                  <a:cubicBezTo>
                    <a:pt x="9312" y="919"/>
                    <a:pt x="9312" y="1149"/>
                    <a:pt x="9312" y="1149"/>
                  </a:cubicBezTo>
                  <a:cubicBezTo>
                    <a:pt x="9312" y="1149"/>
                    <a:pt x="9312" y="1149"/>
                    <a:pt x="9312" y="1149"/>
                  </a:cubicBezTo>
                  <a:cubicBezTo>
                    <a:pt x="9312" y="1149"/>
                    <a:pt x="9312" y="1149"/>
                    <a:pt x="9312" y="1149"/>
                  </a:cubicBezTo>
                  <a:cubicBezTo>
                    <a:pt x="9312" y="1149"/>
                    <a:pt x="9312" y="919"/>
                    <a:pt x="9312" y="919"/>
                  </a:cubicBezTo>
                  <a:cubicBezTo>
                    <a:pt x="9312" y="919"/>
                    <a:pt x="8943" y="919"/>
                    <a:pt x="9128" y="1149"/>
                  </a:cubicBezTo>
                  <a:cubicBezTo>
                    <a:pt x="8943" y="919"/>
                    <a:pt x="8574" y="1149"/>
                    <a:pt x="8389" y="1149"/>
                  </a:cubicBezTo>
                  <a:cubicBezTo>
                    <a:pt x="8389" y="1149"/>
                    <a:pt x="8389" y="1149"/>
                    <a:pt x="8205" y="1149"/>
                  </a:cubicBezTo>
                  <a:cubicBezTo>
                    <a:pt x="8205" y="1149"/>
                    <a:pt x="8205" y="1149"/>
                    <a:pt x="8205" y="1149"/>
                  </a:cubicBezTo>
                  <a:cubicBezTo>
                    <a:pt x="8020" y="1149"/>
                    <a:pt x="8020" y="1149"/>
                    <a:pt x="8020" y="1149"/>
                  </a:cubicBezTo>
                  <a:cubicBezTo>
                    <a:pt x="7651" y="1149"/>
                    <a:pt x="7466" y="1149"/>
                    <a:pt x="7282" y="919"/>
                  </a:cubicBezTo>
                  <a:cubicBezTo>
                    <a:pt x="7097" y="919"/>
                    <a:pt x="6728" y="689"/>
                    <a:pt x="6543" y="919"/>
                  </a:cubicBezTo>
                  <a:cubicBezTo>
                    <a:pt x="6728" y="689"/>
                    <a:pt x="6174" y="919"/>
                    <a:pt x="6174" y="689"/>
                  </a:cubicBezTo>
                  <a:cubicBezTo>
                    <a:pt x="5989" y="689"/>
                    <a:pt x="5989" y="460"/>
                    <a:pt x="5989" y="460"/>
                  </a:cubicBezTo>
                  <a:cubicBezTo>
                    <a:pt x="5805" y="460"/>
                    <a:pt x="5805" y="460"/>
                    <a:pt x="5805" y="460"/>
                  </a:cubicBezTo>
                  <a:cubicBezTo>
                    <a:pt x="5805" y="689"/>
                    <a:pt x="5620" y="689"/>
                    <a:pt x="5435" y="689"/>
                  </a:cubicBezTo>
                  <a:cubicBezTo>
                    <a:pt x="5251" y="689"/>
                    <a:pt x="5251" y="689"/>
                    <a:pt x="5251" y="689"/>
                  </a:cubicBezTo>
                  <a:cubicBezTo>
                    <a:pt x="5066" y="689"/>
                    <a:pt x="4882" y="689"/>
                    <a:pt x="4882" y="689"/>
                  </a:cubicBezTo>
                  <a:cubicBezTo>
                    <a:pt x="4882" y="689"/>
                    <a:pt x="4882" y="689"/>
                    <a:pt x="4882" y="689"/>
                  </a:cubicBezTo>
                  <a:cubicBezTo>
                    <a:pt x="4697" y="689"/>
                    <a:pt x="4697" y="689"/>
                    <a:pt x="4512" y="689"/>
                  </a:cubicBezTo>
                  <a:cubicBezTo>
                    <a:pt x="4512" y="689"/>
                    <a:pt x="4328" y="689"/>
                    <a:pt x="4328" y="689"/>
                  </a:cubicBezTo>
                  <a:cubicBezTo>
                    <a:pt x="3959" y="689"/>
                    <a:pt x="3959" y="689"/>
                    <a:pt x="3774" y="919"/>
                  </a:cubicBezTo>
                  <a:cubicBezTo>
                    <a:pt x="3774" y="919"/>
                    <a:pt x="3959" y="689"/>
                    <a:pt x="3774" y="689"/>
                  </a:cubicBezTo>
                  <a:cubicBezTo>
                    <a:pt x="3589" y="689"/>
                    <a:pt x="3589" y="689"/>
                    <a:pt x="3405" y="689"/>
                  </a:cubicBezTo>
                  <a:cubicBezTo>
                    <a:pt x="3405" y="689"/>
                    <a:pt x="3405" y="689"/>
                    <a:pt x="3405" y="689"/>
                  </a:cubicBezTo>
                  <a:cubicBezTo>
                    <a:pt x="3220" y="689"/>
                    <a:pt x="3220" y="460"/>
                    <a:pt x="3035" y="230"/>
                  </a:cubicBezTo>
                  <a:cubicBezTo>
                    <a:pt x="3035" y="230"/>
                    <a:pt x="2851" y="230"/>
                    <a:pt x="2851" y="460"/>
                  </a:cubicBezTo>
                  <a:cubicBezTo>
                    <a:pt x="2851" y="230"/>
                    <a:pt x="2851" y="230"/>
                    <a:pt x="2666" y="230"/>
                  </a:cubicBezTo>
                  <a:cubicBezTo>
                    <a:pt x="2666" y="230"/>
                    <a:pt x="2666" y="0"/>
                    <a:pt x="2666" y="0"/>
                  </a:cubicBezTo>
                  <a:cubicBezTo>
                    <a:pt x="2666" y="230"/>
                    <a:pt x="2482" y="230"/>
                    <a:pt x="2482" y="230"/>
                  </a:cubicBezTo>
                  <a:cubicBezTo>
                    <a:pt x="2482" y="230"/>
                    <a:pt x="2482" y="230"/>
                    <a:pt x="2482" y="230"/>
                  </a:cubicBezTo>
                  <a:cubicBezTo>
                    <a:pt x="2482" y="460"/>
                    <a:pt x="2482" y="460"/>
                    <a:pt x="2297" y="460"/>
                  </a:cubicBezTo>
                  <a:cubicBezTo>
                    <a:pt x="2297" y="460"/>
                    <a:pt x="2482" y="230"/>
                    <a:pt x="2482" y="230"/>
                  </a:cubicBezTo>
                  <a:cubicBezTo>
                    <a:pt x="2482" y="0"/>
                    <a:pt x="2297" y="230"/>
                    <a:pt x="2297" y="230"/>
                  </a:cubicBezTo>
                  <a:cubicBezTo>
                    <a:pt x="2112" y="230"/>
                    <a:pt x="1928" y="230"/>
                    <a:pt x="2112" y="460"/>
                  </a:cubicBezTo>
                  <a:cubicBezTo>
                    <a:pt x="2112" y="460"/>
                    <a:pt x="2112" y="460"/>
                    <a:pt x="2112" y="460"/>
                  </a:cubicBezTo>
                  <a:cubicBezTo>
                    <a:pt x="2112" y="460"/>
                    <a:pt x="2112" y="460"/>
                    <a:pt x="2112" y="460"/>
                  </a:cubicBezTo>
                  <a:cubicBezTo>
                    <a:pt x="1928" y="460"/>
                    <a:pt x="1743" y="689"/>
                    <a:pt x="1559" y="689"/>
                  </a:cubicBezTo>
                  <a:cubicBezTo>
                    <a:pt x="1743" y="919"/>
                    <a:pt x="1559" y="919"/>
                    <a:pt x="1559" y="919"/>
                  </a:cubicBezTo>
                  <a:cubicBezTo>
                    <a:pt x="1743" y="919"/>
                    <a:pt x="1743" y="919"/>
                    <a:pt x="1743" y="919"/>
                  </a:cubicBezTo>
                  <a:cubicBezTo>
                    <a:pt x="1743" y="919"/>
                    <a:pt x="1743" y="919"/>
                    <a:pt x="1743" y="919"/>
                  </a:cubicBezTo>
                  <a:cubicBezTo>
                    <a:pt x="1743" y="919"/>
                    <a:pt x="1743" y="919"/>
                    <a:pt x="1743" y="919"/>
                  </a:cubicBezTo>
                  <a:cubicBezTo>
                    <a:pt x="1743" y="919"/>
                    <a:pt x="1928" y="919"/>
                    <a:pt x="1928" y="919"/>
                  </a:cubicBezTo>
                  <a:cubicBezTo>
                    <a:pt x="1928" y="919"/>
                    <a:pt x="1743" y="919"/>
                    <a:pt x="1743" y="1149"/>
                  </a:cubicBezTo>
                  <a:cubicBezTo>
                    <a:pt x="1743" y="1149"/>
                    <a:pt x="1743" y="1149"/>
                    <a:pt x="1928" y="1149"/>
                  </a:cubicBezTo>
                  <a:cubicBezTo>
                    <a:pt x="1743" y="1149"/>
                    <a:pt x="1928" y="1379"/>
                    <a:pt x="1743" y="1379"/>
                  </a:cubicBezTo>
                  <a:cubicBezTo>
                    <a:pt x="1743" y="1379"/>
                    <a:pt x="1743" y="1149"/>
                    <a:pt x="1559" y="1149"/>
                  </a:cubicBezTo>
                  <a:cubicBezTo>
                    <a:pt x="1559" y="1149"/>
                    <a:pt x="1559" y="1379"/>
                    <a:pt x="1559" y="1379"/>
                  </a:cubicBezTo>
                  <a:cubicBezTo>
                    <a:pt x="1559" y="1149"/>
                    <a:pt x="1559" y="1149"/>
                    <a:pt x="1374" y="1379"/>
                  </a:cubicBezTo>
                  <a:cubicBezTo>
                    <a:pt x="1374" y="1379"/>
                    <a:pt x="1374" y="1379"/>
                    <a:pt x="1374" y="1379"/>
                  </a:cubicBezTo>
                  <a:cubicBezTo>
                    <a:pt x="1189" y="1379"/>
                    <a:pt x="1189" y="1379"/>
                    <a:pt x="1189" y="1379"/>
                  </a:cubicBezTo>
                  <a:cubicBezTo>
                    <a:pt x="1005" y="1379"/>
                    <a:pt x="1005" y="1379"/>
                    <a:pt x="820" y="1379"/>
                  </a:cubicBezTo>
                  <a:cubicBezTo>
                    <a:pt x="820" y="1379"/>
                    <a:pt x="820" y="1379"/>
                    <a:pt x="635" y="1379"/>
                  </a:cubicBezTo>
                  <a:cubicBezTo>
                    <a:pt x="635" y="1379"/>
                    <a:pt x="635" y="1609"/>
                    <a:pt x="451" y="1609"/>
                  </a:cubicBezTo>
                  <a:cubicBezTo>
                    <a:pt x="451" y="1609"/>
                    <a:pt x="635" y="1609"/>
                    <a:pt x="635" y="1609"/>
                  </a:cubicBezTo>
                  <a:cubicBezTo>
                    <a:pt x="635" y="1609"/>
                    <a:pt x="451" y="1609"/>
                    <a:pt x="451" y="1609"/>
                  </a:cubicBezTo>
                  <a:cubicBezTo>
                    <a:pt x="451" y="1609"/>
                    <a:pt x="451" y="1838"/>
                    <a:pt x="451" y="1838"/>
                  </a:cubicBezTo>
                  <a:cubicBezTo>
                    <a:pt x="266" y="1838"/>
                    <a:pt x="266" y="1838"/>
                    <a:pt x="266" y="1838"/>
                  </a:cubicBezTo>
                  <a:cubicBezTo>
                    <a:pt x="266" y="1838"/>
                    <a:pt x="82" y="1838"/>
                    <a:pt x="82" y="2068"/>
                  </a:cubicBezTo>
                  <a:cubicBezTo>
                    <a:pt x="82" y="2068"/>
                    <a:pt x="266" y="1838"/>
                    <a:pt x="266" y="1838"/>
                  </a:cubicBezTo>
                  <a:cubicBezTo>
                    <a:pt x="266" y="2068"/>
                    <a:pt x="266" y="2068"/>
                    <a:pt x="82" y="2068"/>
                  </a:cubicBezTo>
                  <a:cubicBezTo>
                    <a:pt x="82" y="2068"/>
                    <a:pt x="82" y="2068"/>
                    <a:pt x="82" y="2298"/>
                  </a:cubicBezTo>
                  <a:cubicBezTo>
                    <a:pt x="82" y="2298"/>
                    <a:pt x="-103" y="2528"/>
                    <a:pt x="82" y="2757"/>
                  </a:cubicBezTo>
                  <a:cubicBezTo>
                    <a:pt x="82" y="2528"/>
                    <a:pt x="82" y="2528"/>
                    <a:pt x="82" y="2528"/>
                  </a:cubicBezTo>
                  <a:cubicBezTo>
                    <a:pt x="266" y="2528"/>
                    <a:pt x="266" y="2757"/>
                    <a:pt x="266" y="2987"/>
                  </a:cubicBezTo>
                  <a:cubicBezTo>
                    <a:pt x="266" y="3217"/>
                    <a:pt x="266" y="2987"/>
                    <a:pt x="451" y="2987"/>
                  </a:cubicBezTo>
                  <a:cubicBezTo>
                    <a:pt x="451" y="2987"/>
                    <a:pt x="635" y="2987"/>
                    <a:pt x="635" y="2757"/>
                  </a:cubicBezTo>
                  <a:cubicBezTo>
                    <a:pt x="820" y="2987"/>
                    <a:pt x="451" y="2987"/>
                    <a:pt x="451" y="3217"/>
                  </a:cubicBezTo>
                  <a:cubicBezTo>
                    <a:pt x="266" y="3447"/>
                    <a:pt x="451" y="3447"/>
                    <a:pt x="451" y="3677"/>
                  </a:cubicBezTo>
                  <a:cubicBezTo>
                    <a:pt x="451" y="3677"/>
                    <a:pt x="635" y="3447"/>
                    <a:pt x="635" y="3447"/>
                  </a:cubicBezTo>
                  <a:cubicBezTo>
                    <a:pt x="635" y="3447"/>
                    <a:pt x="820" y="3447"/>
                    <a:pt x="820" y="3217"/>
                  </a:cubicBezTo>
                  <a:cubicBezTo>
                    <a:pt x="820" y="3447"/>
                    <a:pt x="820" y="3447"/>
                    <a:pt x="1005" y="3217"/>
                  </a:cubicBezTo>
                  <a:cubicBezTo>
                    <a:pt x="820" y="3447"/>
                    <a:pt x="820" y="3447"/>
                    <a:pt x="820" y="3677"/>
                  </a:cubicBezTo>
                  <a:cubicBezTo>
                    <a:pt x="820" y="3677"/>
                    <a:pt x="820" y="3906"/>
                    <a:pt x="635" y="3906"/>
                  </a:cubicBezTo>
                  <a:cubicBezTo>
                    <a:pt x="820" y="3677"/>
                    <a:pt x="635" y="3906"/>
                    <a:pt x="635" y="3906"/>
                  </a:cubicBezTo>
                  <a:cubicBezTo>
                    <a:pt x="635" y="3906"/>
                    <a:pt x="635" y="4136"/>
                    <a:pt x="820" y="4136"/>
                  </a:cubicBezTo>
                  <a:cubicBezTo>
                    <a:pt x="820" y="4136"/>
                    <a:pt x="1005" y="3906"/>
                    <a:pt x="1005" y="3906"/>
                  </a:cubicBezTo>
                  <a:cubicBezTo>
                    <a:pt x="1005" y="4136"/>
                    <a:pt x="635" y="4136"/>
                    <a:pt x="820" y="4366"/>
                  </a:cubicBezTo>
                  <a:cubicBezTo>
                    <a:pt x="820" y="4366"/>
                    <a:pt x="820" y="4366"/>
                    <a:pt x="635" y="4366"/>
                  </a:cubicBezTo>
                  <a:cubicBezTo>
                    <a:pt x="635" y="4366"/>
                    <a:pt x="635" y="4366"/>
                    <a:pt x="635" y="4596"/>
                  </a:cubicBezTo>
                  <a:cubicBezTo>
                    <a:pt x="820" y="4596"/>
                    <a:pt x="1005" y="4366"/>
                    <a:pt x="1189" y="4136"/>
                  </a:cubicBezTo>
                  <a:cubicBezTo>
                    <a:pt x="1189" y="4366"/>
                    <a:pt x="820" y="4596"/>
                    <a:pt x="820" y="4826"/>
                  </a:cubicBezTo>
                  <a:cubicBezTo>
                    <a:pt x="820" y="4826"/>
                    <a:pt x="635" y="4826"/>
                    <a:pt x="635" y="4826"/>
                  </a:cubicBezTo>
                  <a:cubicBezTo>
                    <a:pt x="635" y="4826"/>
                    <a:pt x="635" y="5055"/>
                    <a:pt x="635" y="5055"/>
                  </a:cubicBezTo>
                  <a:cubicBezTo>
                    <a:pt x="635" y="5055"/>
                    <a:pt x="635" y="5515"/>
                    <a:pt x="635" y="5515"/>
                  </a:cubicBezTo>
                  <a:cubicBezTo>
                    <a:pt x="635" y="5515"/>
                    <a:pt x="820" y="5515"/>
                    <a:pt x="820" y="5285"/>
                  </a:cubicBezTo>
                  <a:cubicBezTo>
                    <a:pt x="1005" y="5285"/>
                    <a:pt x="1005" y="5055"/>
                    <a:pt x="1189" y="5055"/>
                  </a:cubicBezTo>
                  <a:cubicBezTo>
                    <a:pt x="1374" y="5055"/>
                    <a:pt x="1559" y="4826"/>
                    <a:pt x="1743" y="4826"/>
                  </a:cubicBezTo>
                  <a:cubicBezTo>
                    <a:pt x="1743" y="4826"/>
                    <a:pt x="1743" y="5055"/>
                    <a:pt x="1743" y="5055"/>
                  </a:cubicBezTo>
                  <a:cubicBezTo>
                    <a:pt x="1928" y="5055"/>
                    <a:pt x="1928" y="5055"/>
                    <a:pt x="1928" y="5055"/>
                  </a:cubicBezTo>
                  <a:cubicBezTo>
                    <a:pt x="1928" y="5055"/>
                    <a:pt x="1928" y="5055"/>
                    <a:pt x="1928" y="5055"/>
                  </a:cubicBezTo>
                  <a:cubicBezTo>
                    <a:pt x="1928" y="5285"/>
                    <a:pt x="1743" y="5285"/>
                    <a:pt x="1743" y="5515"/>
                  </a:cubicBezTo>
                  <a:cubicBezTo>
                    <a:pt x="1743" y="5745"/>
                    <a:pt x="1928" y="5515"/>
                    <a:pt x="1928" y="5745"/>
                  </a:cubicBezTo>
                  <a:cubicBezTo>
                    <a:pt x="2112" y="5745"/>
                    <a:pt x="2297" y="5745"/>
                    <a:pt x="2297" y="5515"/>
                  </a:cubicBezTo>
                  <a:cubicBezTo>
                    <a:pt x="2297" y="5745"/>
                    <a:pt x="2482" y="5515"/>
                    <a:pt x="2482" y="5515"/>
                  </a:cubicBezTo>
                  <a:cubicBezTo>
                    <a:pt x="2666" y="5515"/>
                    <a:pt x="2666" y="5515"/>
                    <a:pt x="2851" y="5515"/>
                  </a:cubicBezTo>
                  <a:cubicBezTo>
                    <a:pt x="2666" y="5745"/>
                    <a:pt x="3035" y="5745"/>
                    <a:pt x="3035" y="5745"/>
                  </a:cubicBezTo>
                  <a:cubicBezTo>
                    <a:pt x="3035" y="5745"/>
                    <a:pt x="3035" y="5515"/>
                    <a:pt x="3220" y="5745"/>
                  </a:cubicBezTo>
                  <a:cubicBezTo>
                    <a:pt x="3220" y="5515"/>
                    <a:pt x="3405" y="5745"/>
                    <a:pt x="3405" y="5515"/>
                  </a:cubicBezTo>
                  <a:cubicBezTo>
                    <a:pt x="3589" y="5515"/>
                    <a:pt x="3589" y="5285"/>
                    <a:pt x="3589" y="5285"/>
                  </a:cubicBezTo>
                  <a:cubicBezTo>
                    <a:pt x="3589" y="5285"/>
                    <a:pt x="3774" y="5285"/>
                    <a:pt x="3774" y="5285"/>
                  </a:cubicBezTo>
                  <a:cubicBezTo>
                    <a:pt x="3774" y="5285"/>
                    <a:pt x="3959" y="5285"/>
                    <a:pt x="3959" y="5285"/>
                  </a:cubicBezTo>
                  <a:cubicBezTo>
                    <a:pt x="3959" y="5285"/>
                    <a:pt x="4143" y="5515"/>
                    <a:pt x="4143" y="5285"/>
                  </a:cubicBezTo>
                  <a:cubicBezTo>
                    <a:pt x="4328" y="5285"/>
                    <a:pt x="4328" y="5285"/>
                    <a:pt x="4328" y="5515"/>
                  </a:cubicBezTo>
                  <a:cubicBezTo>
                    <a:pt x="4328" y="5515"/>
                    <a:pt x="4512" y="5285"/>
                    <a:pt x="4512" y="5285"/>
                  </a:cubicBezTo>
                  <a:cubicBezTo>
                    <a:pt x="4512" y="5285"/>
                    <a:pt x="4512" y="5285"/>
                    <a:pt x="4697" y="5285"/>
                  </a:cubicBezTo>
                  <a:cubicBezTo>
                    <a:pt x="4697" y="5515"/>
                    <a:pt x="4512" y="5515"/>
                    <a:pt x="4697" y="5515"/>
                  </a:cubicBezTo>
                  <a:cubicBezTo>
                    <a:pt x="4697" y="5745"/>
                    <a:pt x="4512" y="5974"/>
                    <a:pt x="4697" y="6204"/>
                  </a:cubicBezTo>
                  <a:cubicBezTo>
                    <a:pt x="4697" y="6204"/>
                    <a:pt x="4882" y="6204"/>
                    <a:pt x="4882" y="6204"/>
                  </a:cubicBezTo>
                  <a:cubicBezTo>
                    <a:pt x="5066" y="6204"/>
                    <a:pt x="5251" y="6434"/>
                    <a:pt x="5251" y="6434"/>
                  </a:cubicBezTo>
                  <a:cubicBezTo>
                    <a:pt x="5251" y="6664"/>
                    <a:pt x="5066" y="6894"/>
                    <a:pt x="5066" y="6894"/>
                  </a:cubicBezTo>
                  <a:cubicBezTo>
                    <a:pt x="4882" y="6894"/>
                    <a:pt x="4882" y="6894"/>
                    <a:pt x="4882" y="7123"/>
                  </a:cubicBezTo>
                  <a:cubicBezTo>
                    <a:pt x="4882" y="7123"/>
                    <a:pt x="4882" y="7123"/>
                    <a:pt x="4697" y="7123"/>
                  </a:cubicBezTo>
                  <a:cubicBezTo>
                    <a:pt x="4697" y="7353"/>
                    <a:pt x="4512" y="7353"/>
                    <a:pt x="4512" y="7353"/>
                  </a:cubicBezTo>
                  <a:cubicBezTo>
                    <a:pt x="4328" y="7353"/>
                    <a:pt x="4328" y="7583"/>
                    <a:pt x="4328" y="7583"/>
                  </a:cubicBezTo>
                  <a:cubicBezTo>
                    <a:pt x="4328" y="7813"/>
                    <a:pt x="4328" y="7813"/>
                    <a:pt x="4143" y="7813"/>
                  </a:cubicBezTo>
                  <a:cubicBezTo>
                    <a:pt x="4143" y="7813"/>
                    <a:pt x="4143" y="7813"/>
                    <a:pt x="3959" y="7813"/>
                  </a:cubicBezTo>
                  <a:cubicBezTo>
                    <a:pt x="3959" y="8043"/>
                    <a:pt x="4143" y="8272"/>
                    <a:pt x="4143" y="8502"/>
                  </a:cubicBezTo>
                  <a:cubicBezTo>
                    <a:pt x="4143" y="8502"/>
                    <a:pt x="4143" y="8732"/>
                    <a:pt x="4143" y="8962"/>
                  </a:cubicBezTo>
                  <a:cubicBezTo>
                    <a:pt x="4143" y="8962"/>
                    <a:pt x="4143" y="9191"/>
                    <a:pt x="4143" y="9191"/>
                  </a:cubicBezTo>
                  <a:cubicBezTo>
                    <a:pt x="4143" y="9191"/>
                    <a:pt x="4143" y="9421"/>
                    <a:pt x="4143" y="9421"/>
                  </a:cubicBezTo>
                  <a:cubicBezTo>
                    <a:pt x="4143" y="9421"/>
                    <a:pt x="4143" y="9651"/>
                    <a:pt x="4143" y="9651"/>
                  </a:cubicBezTo>
                  <a:cubicBezTo>
                    <a:pt x="4143" y="9651"/>
                    <a:pt x="4328" y="9881"/>
                    <a:pt x="4328" y="9881"/>
                  </a:cubicBezTo>
                  <a:cubicBezTo>
                    <a:pt x="4143" y="9881"/>
                    <a:pt x="4143" y="10111"/>
                    <a:pt x="3959" y="10111"/>
                  </a:cubicBezTo>
                  <a:cubicBezTo>
                    <a:pt x="3589" y="10570"/>
                    <a:pt x="4143" y="10570"/>
                    <a:pt x="4143" y="10800"/>
                  </a:cubicBezTo>
                  <a:cubicBezTo>
                    <a:pt x="4143" y="11030"/>
                    <a:pt x="3959" y="11260"/>
                    <a:pt x="3959" y="11260"/>
                  </a:cubicBezTo>
                  <a:cubicBezTo>
                    <a:pt x="3959" y="11260"/>
                    <a:pt x="3959" y="11260"/>
                    <a:pt x="3959" y="11489"/>
                  </a:cubicBezTo>
                  <a:cubicBezTo>
                    <a:pt x="3959" y="11489"/>
                    <a:pt x="3959" y="11489"/>
                    <a:pt x="3959" y="11719"/>
                  </a:cubicBezTo>
                  <a:cubicBezTo>
                    <a:pt x="3774" y="11719"/>
                    <a:pt x="3035" y="11719"/>
                    <a:pt x="2851" y="11719"/>
                  </a:cubicBezTo>
                  <a:cubicBezTo>
                    <a:pt x="3035" y="11949"/>
                    <a:pt x="3035" y="11949"/>
                    <a:pt x="3220" y="12179"/>
                  </a:cubicBezTo>
                  <a:cubicBezTo>
                    <a:pt x="3220" y="12179"/>
                    <a:pt x="3405" y="12179"/>
                    <a:pt x="3405" y="12409"/>
                  </a:cubicBezTo>
                  <a:cubicBezTo>
                    <a:pt x="3405" y="12409"/>
                    <a:pt x="3405" y="12409"/>
                    <a:pt x="3405" y="12638"/>
                  </a:cubicBezTo>
                  <a:cubicBezTo>
                    <a:pt x="3405" y="12638"/>
                    <a:pt x="3405" y="12638"/>
                    <a:pt x="3405" y="12868"/>
                  </a:cubicBezTo>
                  <a:cubicBezTo>
                    <a:pt x="3405" y="12868"/>
                    <a:pt x="3405" y="12868"/>
                    <a:pt x="3405" y="13098"/>
                  </a:cubicBezTo>
                  <a:cubicBezTo>
                    <a:pt x="3405" y="13098"/>
                    <a:pt x="3589" y="13098"/>
                    <a:pt x="3589" y="13098"/>
                  </a:cubicBezTo>
                  <a:cubicBezTo>
                    <a:pt x="3589" y="13098"/>
                    <a:pt x="3589" y="13328"/>
                    <a:pt x="3589" y="13328"/>
                  </a:cubicBezTo>
                  <a:cubicBezTo>
                    <a:pt x="3774" y="13328"/>
                    <a:pt x="3774" y="13098"/>
                    <a:pt x="3774" y="13328"/>
                  </a:cubicBezTo>
                  <a:cubicBezTo>
                    <a:pt x="3959" y="13328"/>
                    <a:pt x="3959" y="13557"/>
                    <a:pt x="3959" y="13557"/>
                  </a:cubicBezTo>
                  <a:cubicBezTo>
                    <a:pt x="3774" y="13787"/>
                    <a:pt x="3774" y="14017"/>
                    <a:pt x="3774" y="14017"/>
                  </a:cubicBezTo>
                  <a:cubicBezTo>
                    <a:pt x="3589" y="14247"/>
                    <a:pt x="3405" y="14247"/>
                    <a:pt x="3405" y="14477"/>
                  </a:cubicBezTo>
                  <a:cubicBezTo>
                    <a:pt x="3405" y="14477"/>
                    <a:pt x="3405" y="14477"/>
                    <a:pt x="3405" y="14477"/>
                  </a:cubicBezTo>
                  <a:cubicBezTo>
                    <a:pt x="3405" y="14706"/>
                    <a:pt x="3405" y="14706"/>
                    <a:pt x="3405" y="14936"/>
                  </a:cubicBezTo>
                  <a:cubicBezTo>
                    <a:pt x="3220" y="14936"/>
                    <a:pt x="3220" y="14936"/>
                    <a:pt x="3405" y="15166"/>
                  </a:cubicBezTo>
                  <a:cubicBezTo>
                    <a:pt x="3405" y="15166"/>
                    <a:pt x="3589" y="15626"/>
                    <a:pt x="3774" y="15855"/>
                  </a:cubicBezTo>
                  <a:cubicBezTo>
                    <a:pt x="3774" y="15855"/>
                    <a:pt x="3959" y="15626"/>
                    <a:pt x="3959" y="15626"/>
                  </a:cubicBezTo>
                  <a:cubicBezTo>
                    <a:pt x="3959" y="15855"/>
                    <a:pt x="3959" y="16085"/>
                    <a:pt x="3774" y="16315"/>
                  </a:cubicBezTo>
                  <a:cubicBezTo>
                    <a:pt x="3774" y="16315"/>
                    <a:pt x="3774" y="16085"/>
                    <a:pt x="3589" y="16085"/>
                  </a:cubicBezTo>
                  <a:cubicBezTo>
                    <a:pt x="3774" y="16085"/>
                    <a:pt x="3405" y="16315"/>
                    <a:pt x="3589" y="16315"/>
                  </a:cubicBezTo>
                  <a:cubicBezTo>
                    <a:pt x="3405" y="16315"/>
                    <a:pt x="3405" y="16315"/>
                    <a:pt x="3405" y="16545"/>
                  </a:cubicBezTo>
                  <a:cubicBezTo>
                    <a:pt x="3405" y="16774"/>
                    <a:pt x="3220" y="17004"/>
                    <a:pt x="3035" y="17004"/>
                  </a:cubicBezTo>
                  <a:cubicBezTo>
                    <a:pt x="3035" y="17234"/>
                    <a:pt x="3035" y="17464"/>
                    <a:pt x="3035" y="17464"/>
                  </a:cubicBezTo>
                  <a:cubicBezTo>
                    <a:pt x="3035" y="17464"/>
                    <a:pt x="3035" y="17464"/>
                    <a:pt x="3035" y="17694"/>
                  </a:cubicBezTo>
                  <a:cubicBezTo>
                    <a:pt x="3035" y="17694"/>
                    <a:pt x="3035" y="17923"/>
                    <a:pt x="3220" y="17923"/>
                  </a:cubicBezTo>
                  <a:cubicBezTo>
                    <a:pt x="3220" y="18153"/>
                    <a:pt x="3220" y="18383"/>
                    <a:pt x="3220" y="18383"/>
                  </a:cubicBezTo>
                  <a:cubicBezTo>
                    <a:pt x="3220" y="18383"/>
                    <a:pt x="3405" y="18383"/>
                    <a:pt x="3405" y="18383"/>
                  </a:cubicBezTo>
                  <a:cubicBezTo>
                    <a:pt x="3589" y="18383"/>
                    <a:pt x="3589" y="18383"/>
                    <a:pt x="3774" y="18383"/>
                  </a:cubicBezTo>
                  <a:cubicBezTo>
                    <a:pt x="3774" y="18383"/>
                    <a:pt x="3774" y="18383"/>
                    <a:pt x="3589" y="18383"/>
                  </a:cubicBezTo>
                  <a:cubicBezTo>
                    <a:pt x="3774" y="18383"/>
                    <a:pt x="3959" y="18383"/>
                    <a:pt x="3959" y="18383"/>
                  </a:cubicBezTo>
                  <a:cubicBezTo>
                    <a:pt x="3959" y="18383"/>
                    <a:pt x="3959" y="18383"/>
                    <a:pt x="3959" y="18383"/>
                  </a:cubicBezTo>
                  <a:cubicBezTo>
                    <a:pt x="3959" y="18383"/>
                    <a:pt x="4143" y="18153"/>
                    <a:pt x="4143" y="18153"/>
                  </a:cubicBezTo>
                  <a:cubicBezTo>
                    <a:pt x="3959" y="18383"/>
                    <a:pt x="3959" y="18383"/>
                    <a:pt x="4143" y="18613"/>
                  </a:cubicBezTo>
                  <a:cubicBezTo>
                    <a:pt x="4328" y="18843"/>
                    <a:pt x="4697" y="18843"/>
                    <a:pt x="4697" y="19072"/>
                  </a:cubicBezTo>
                  <a:cubicBezTo>
                    <a:pt x="4882" y="19302"/>
                    <a:pt x="4882" y="19532"/>
                    <a:pt x="5066" y="19302"/>
                  </a:cubicBezTo>
                  <a:cubicBezTo>
                    <a:pt x="5066" y="19302"/>
                    <a:pt x="4882" y="19302"/>
                    <a:pt x="5066" y="19072"/>
                  </a:cubicBezTo>
                  <a:cubicBezTo>
                    <a:pt x="5066" y="19072"/>
                    <a:pt x="5251" y="19302"/>
                    <a:pt x="5251" y="19072"/>
                  </a:cubicBezTo>
                  <a:cubicBezTo>
                    <a:pt x="5251" y="19302"/>
                    <a:pt x="5066" y="19072"/>
                    <a:pt x="5066" y="19072"/>
                  </a:cubicBezTo>
                  <a:cubicBezTo>
                    <a:pt x="5066" y="19302"/>
                    <a:pt x="5066" y="19302"/>
                    <a:pt x="5066" y="19302"/>
                  </a:cubicBezTo>
                  <a:cubicBezTo>
                    <a:pt x="4882" y="19532"/>
                    <a:pt x="4882" y="19532"/>
                    <a:pt x="4882" y="19762"/>
                  </a:cubicBezTo>
                  <a:cubicBezTo>
                    <a:pt x="4882" y="19991"/>
                    <a:pt x="5066" y="19762"/>
                    <a:pt x="5251" y="19991"/>
                  </a:cubicBezTo>
                  <a:cubicBezTo>
                    <a:pt x="5251" y="20221"/>
                    <a:pt x="5251" y="20221"/>
                    <a:pt x="5251" y="20221"/>
                  </a:cubicBezTo>
                  <a:cubicBezTo>
                    <a:pt x="5251" y="20451"/>
                    <a:pt x="5251" y="20221"/>
                    <a:pt x="5066" y="20221"/>
                  </a:cubicBezTo>
                  <a:cubicBezTo>
                    <a:pt x="5251" y="20451"/>
                    <a:pt x="5251" y="20681"/>
                    <a:pt x="5435" y="20911"/>
                  </a:cubicBezTo>
                  <a:cubicBezTo>
                    <a:pt x="5620" y="21140"/>
                    <a:pt x="5620" y="21140"/>
                    <a:pt x="5805" y="21140"/>
                  </a:cubicBezTo>
                  <a:cubicBezTo>
                    <a:pt x="5805" y="21140"/>
                    <a:pt x="5989" y="21370"/>
                    <a:pt x="5989" y="21370"/>
                  </a:cubicBezTo>
                  <a:cubicBezTo>
                    <a:pt x="6174" y="21370"/>
                    <a:pt x="6174" y="21600"/>
                    <a:pt x="6359" y="21600"/>
                  </a:cubicBezTo>
                  <a:cubicBezTo>
                    <a:pt x="6359" y="21600"/>
                    <a:pt x="6543" y="21370"/>
                    <a:pt x="6543" y="21370"/>
                  </a:cubicBezTo>
                  <a:cubicBezTo>
                    <a:pt x="6543" y="21140"/>
                    <a:pt x="6543" y="20911"/>
                    <a:pt x="6728" y="21140"/>
                  </a:cubicBezTo>
                  <a:cubicBezTo>
                    <a:pt x="6728" y="20911"/>
                    <a:pt x="6728" y="20911"/>
                    <a:pt x="6912" y="20681"/>
                  </a:cubicBezTo>
                  <a:cubicBezTo>
                    <a:pt x="7097" y="20451"/>
                    <a:pt x="7097" y="20451"/>
                    <a:pt x="7282" y="20221"/>
                  </a:cubicBezTo>
                  <a:cubicBezTo>
                    <a:pt x="7466" y="20221"/>
                    <a:pt x="7651" y="20221"/>
                    <a:pt x="7835" y="20221"/>
                  </a:cubicBezTo>
                  <a:cubicBezTo>
                    <a:pt x="7835" y="20221"/>
                    <a:pt x="8020" y="20221"/>
                    <a:pt x="8020" y="19991"/>
                  </a:cubicBezTo>
                  <a:cubicBezTo>
                    <a:pt x="8020" y="19991"/>
                    <a:pt x="8020" y="19991"/>
                    <a:pt x="8205" y="19991"/>
                  </a:cubicBezTo>
                  <a:cubicBezTo>
                    <a:pt x="8205" y="19762"/>
                    <a:pt x="8205" y="19762"/>
                    <a:pt x="8389" y="19762"/>
                  </a:cubicBezTo>
                  <a:cubicBezTo>
                    <a:pt x="8389" y="19532"/>
                    <a:pt x="8574" y="19762"/>
                    <a:pt x="8574" y="19762"/>
                  </a:cubicBezTo>
                  <a:cubicBezTo>
                    <a:pt x="8759" y="19762"/>
                    <a:pt x="8759" y="19532"/>
                    <a:pt x="8759" y="19532"/>
                  </a:cubicBezTo>
                  <a:cubicBezTo>
                    <a:pt x="8943" y="19532"/>
                    <a:pt x="8943" y="19762"/>
                    <a:pt x="9128" y="19762"/>
                  </a:cubicBezTo>
                  <a:cubicBezTo>
                    <a:pt x="9128" y="19762"/>
                    <a:pt x="9312" y="19532"/>
                    <a:pt x="9312" y="19532"/>
                  </a:cubicBezTo>
                  <a:cubicBezTo>
                    <a:pt x="9312" y="19532"/>
                    <a:pt x="9497" y="19532"/>
                    <a:pt x="9497" y="19762"/>
                  </a:cubicBezTo>
                  <a:cubicBezTo>
                    <a:pt x="9497" y="19762"/>
                    <a:pt x="9682" y="19532"/>
                    <a:pt x="9682" y="19532"/>
                  </a:cubicBezTo>
                  <a:cubicBezTo>
                    <a:pt x="9682" y="19762"/>
                    <a:pt x="9866" y="19762"/>
                    <a:pt x="9866" y="19762"/>
                  </a:cubicBezTo>
                  <a:cubicBezTo>
                    <a:pt x="10051" y="19762"/>
                    <a:pt x="10235" y="19532"/>
                    <a:pt x="10235" y="19532"/>
                  </a:cubicBezTo>
                  <a:cubicBezTo>
                    <a:pt x="10605" y="19532"/>
                    <a:pt x="10789" y="19532"/>
                    <a:pt x="10974" y="19762"/>
                  </a:cubicBezTo>
                  <a:cubicBezTo>
                    <a:pt x="10974" y="19762"/>
                    <a:pt x="11159" y="19762"/>
                    <a:pt x="11159" y="19762"/>
                  </a:cubicBezTo>
                  <a:cubicBezTo>
                    <a:pt x="11343" y="19762"/>
                    <a:pt x="11343" y="19532"/>
                    <a:pt x="11528" y="19532"/>
                  </a:cubicBezTo>
                  <a:cubicBezTo>
                    <a:pt x="11528" y="19302"/>
                    <a:pt x="11712" y="19302"/>
                    <a:pt x="11897" y="19302"/>
                  </a:cubicBezTo>
                  <a:cubicBezTo>
                    <a:pt x="12082" y="19532"/>
                    <a:pt x="12082" y="19762"/>
                    <a:pt x="12266" y="19532"/>
                  </a:cubicBezTo>
                  <a:cubicBezTo>
                    <a:pt x="12266" y="19532"/>
                    <a:pt x="12266" y="19302"/>
                    <a:pt x="12451" y="19302"/>
                  </a:cubicBezTo>
                  <a:cubicBezTo>
                    <a:pt x="12451" y="19072"/>
                    <a:pt x="12635" y="19072"/>
                    <a:pt x="12635" y="19072"/>
                  </a:cubicBezTo>
                  <a:cubicBezTo>
                    <a:pt x="12635" y="19072"/>
                    <a:pt x="12635" y="18843"/>
                    <a:pt x="12635" y="18843"/>
                  </a:cubicBezTo>
                  <a:cubicBezTo>
                    <a:pt x="12635" y="18613"/>
                    <a:pt x="12820" y="18153"/>
                    <a:pt x="13005" y="17923"/>
                  </a:cubicBezTo>
                  <a:cubicBezTo>
                    <a:pt x="13005" y="17923"/>
                    <a:pt x="13189" y="17923"/>
                    <a:pt x="13189" y="17694"/>
                  </a:cubicBezTo>
                  <a:cubicBezTo>
                    <a:pt x="13374" y="17694"/>
                    <a:pt x="13374" y="17464"/>
                    <a:pt x="13559" y="17464"/>
                  </a:cubicBezTo>
                  <a:cubicBezTo>
                    <a:pt x="13743" y="17464"/>
                    <a:pt x="13743" y="17464"/>
                    <a:pt x="13928" y="17464"/>
                  </a:cubicBezTo>
                  <a:cubicBezTo>
                    <a:pt x="13928" y="17234"/>
                    <a:pt x="14666" y="17464"/>
                    <a:pt x="14666" y="17234"/>
                  </a:cubicBezTo>
                  <a:cubicBezTo>
                    <a:pt x="14666" y="17234"/>
                    <a:pt x="14482" y="17234"/>
                    <a:pt x="14482" y="17004"/>
                  </a:cubicBezTo>
                  <a:cubicBezTo>
                    <a:pt x="14297" y="17004"/>
                    <a:pt x="14482" y="17004"/>
                    <a:pt x="14482" y="16774"/>
                  </a:cubicBezTo>
                  <a:cubicBezTo>
                    <a:pt x="14482" y="16774"/>
                    <a:pt x="14482" y="16774"/>
                    <a:pt x="14482" y="16774"/>
                  </a:cubicBezTo>
                  <a:cubicBezTo>
                    <a:pt x="14482" y="16545"/>
                    <a:pt x="14666" y="16545"/>
                    <a:pt x="14666" y="16315"/>
                  </a:cubicBezTo>
                  <a:cubicBezTo>
                    <a:pt x="14666" y="16315"/>
                    <a:pt x="14666" y="16315"/>
                    <a:pt x="14666" y="16315"/>
                  </a:cubicBezTo>
                  <a:cubicBezTo>
                    <a:pt x="14666" y="16315"/>
                    <a:pt x="14666" y="16085"/>
                    <a:pt x="14666" y="16085"/>
                  </a:cubicBezTo>
                  <a:cubicBezTo>
                    <a:pt x="14666" y="15855"/>
                    <a:pt x="14666" y="15855"/>
                    <a:pt x="14851" y="15855"/>
                  </a:cubicBezTo>
                  <a:cubicBezTo>
                    <a:pt x="14851" y="15855"/>
                    <a:pt x="14851" y="15855"/>
                    <a:pt x="14851" y="15855"/>
                  </a:cubicBezTo>
                  <a:cubicBezTo>
                    <a:pt x="15035" y="15626"/>
                    <a:pt x="15035" y="15396"/>
                    <a:pt x="15035" y="15396"/>
                  </a:cubicBezTo>
                  <a:cubicBezTo>
                    <a:pt x="15035" y="15396"/>
                    <a:pt x="15035" y="15396"/>
                    <a:pt x="15220" y="15166"/>
                  </a:cubicBezTo>
                  <a:cubicBezTo>
                    <a:pt x="15220" y="14936"/>
                    <a:pt x="15220" y="14936"/>
                    <a:pt x="15589" y="14936"/>
                  </a:cubicBezTo>
                  <a:cubicBezTo>
                    <a:pt x="15589" y="14936"/>
                    <a:pt x="15589" y="14706"/>
                    <a:pt x="15774" y="14706"/>
                  </a:cubicBezTo>
                  <a:cubicBezTo>
                    <a:pt x="15774" y="14706"/>
                    <a:pt x="15774" y="14477"/>
                    <a:pt x="15959" y="14477"/>
                  </a:cubicBezTo>
                  <a:cubicBezTo>
                    <a:pt x="15959" y="14477"/>
                    <a:pt x="16512" y="14247"/>
                    <a:pt x="16143" y="14017"/>
                  </a:cubicBezTo>
                  <a:cubicBezTo>
                    <a:pt x="16143" y="14017"/>
                    <a:pt x="16143" y="14017"/>
                    <a:pt x="16143" y="14017"/>
                  </a:cubicBezTo>
                  <a:cubicBezTo>
                    <a:pt x="15959" y="14017"/>
                    <a:pt x="15959" y="14017"/>
                    <a:pt x="15774" y="14017"/>
                  </a:cubicBezTo>
                  <a:cubicBezTo>
                    <a:pt x="15774" y="13787"/>
                    <a:pt x="15774" y="13787"/>
                    <a:pt x="15774" y="13787"/>
                  </a:cubicBezTo>
                  <a:cubicBezTo>
                    <a:pt x="15589" y="13557"/>
                    <a:pt x="15589" y="13328"/>
                    <a:pt x="15405" y="13328"/>
                  </a:cubicBezTo>
                  <a:cubicBezTo>
                    <a:pt x="15405" y="13098"/>
                    <a:pt x="15405" y="13098"/>
                    <a:pt x="15405" y="13098"/>
                  </a:cubicBezTo>
                  <a:cubicBezTo>
                    <a:pt x="15405" y="12868"/>
                    <a:pt x="15220" y="12638"/>
                    <a:pt x="15220" y="12179"/>
                  </a:cubicBezTo>
                  <a:cubicBezTo>
                    <a:pt x="15220" y="11949"/>
                    <a:pt x="15405" y="11719"/>
                    <a:pt x="15589" y="11719"/>
                  </a:cubicBezTo>
                  <a:cubicBezTo>
                    <a:pt x="15774" y="11030"/>
                    <a:pt x="15959" y="10570"/>
                    <a:pt x="16328" y="10111"/>
                  </a:cubicBezTo>
                  <a:cubicBezTo>
                    <a:pt x="16512" y="9881"/>
                    <a:pt x="16697" y="8962"/>
                    <a:pt x="17066" y="8962"/>
                  </a:cubicBezTo>
                  <a:cubicBezTo>
                    <a:pt x="17066" y="9191"/>
                    <a:pt x="16882" y="9191"/>
                    <a:pt x="16882" y="9191"/>
                  </a:cubicBezTo>
                  <a:cubicBezTo>
                    <a:pt x="16882" y="9421"/>
                    <a:pt x="16882" y="9191"/>
                    <a:pt x="17066" y="9191"/>
                  </a:cubicBezTo>
                  <a:cubicBezTo>
                    <a:pt x="17066" y="9191"/>
                    <a:pt x="17251" y="8962"/>
                    <a:pt x="17251" y="8962"/>
                  </a:cubicBezTo>
                  <a:cubicBezTo>
                    <a:pt x="17251" y="8732"/>
                    <a:pt x="17251" y="8732"/>
                    <a:pt x="17066" y="8732"/>
                  </a:cubicBezTo>
                  <a:cubicBezTo>
                    <a:pt x="17066" y="8732"/>
                    <a:pt x="17066" y="8732"/>
                    <a:pt x="17066" y="8732"/>
                  </a:cubicBezTo>
                  <a:cubicBezTo>
                    <a:pt x="17066" y="8732"/>
                    <a:pt x="17066" y="8732"/>
                    <a:pt x="17066" y="8732"/>
                  </a:cubicBezTo>
                  <a:cubicBezTo>
                    <a:pt x="17251" y="8502"/>
                    <a:pt x="17435" y="8043"/>
                    <a:pt x="17620" y="7813"/>
                  </a:cubicBezTo>
                  <a:cubicBezTo>
                    <a:pt x="17620" y="7813"/>
                    <a:pt x="17805" y="7813"/>
                    <a:pt x="17805" y="7813"/>
                  </a:cubicBezTo>
                  <a:cubicBezTo>
                    <a:pt x="17805" y="7813"/>
                    <a:pt x="17805" y="7813"/>
                    <a:pt x="17989" y="7813"/>
                  </a:cubicBezTo>
                  <a:cubicBezTo>
                    <a:pt x="17989" y="7813"/>
                    <a:pt x="18174" y="7583"/>
                    <a:pt x="18174" y="7583"/>
                  </a:cubicBezTo>
                  <a:cubicBezTo>
                    <a:pt x="18543" y="7583"/>
                    <a:pt x="19097" y="7353"/>
                    <a:pt x="19466" y="7123"/>
                  </a:cubicBezTo>
                  <a:cubicBezTo>
                    <a:pt x="19466" y="7123"/>
                    <a:pt x="19466" y="7123"/>
                    <a:pt x="19651" y="6894"/>
                  </a:cubicBezTo>
                  <a:cubicBezTo>
                    <a:pt x="19651" y="6664"/>
                    <a:pt x="19835" y="6664"/>
                    <a:pt x="20020" y="666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6D18D0E9-7C8E-4766-8261-9709AB632AB3}"/>
                </a:ext>
              </a:extLst>
            </p:cNvPr>
            <p:cNvSpPr/>
            <p:nvPr/>
          </p:nvSpPr>
          <p:spPr>
            <a:xfrm>
              <a:off x="5553115" y="8366977"/>
              <a:ext cx="22784" cy="2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74" h="21600" extrusionOk="0">
                  <a:moveTo>
                    <a:pt x="15274" y="0"/>
                  </a:moveTo>
                  <a:cubicBezTo>
                    <a:pt x="4474" y="0"/>
                    <a:pt x="-6326" y="0"/>
                    <a:pt x="4474" y="21600"/>
                  </a:cubicBezTo>
                  <a:cubicBezTo>
                    <a:pt x="4474" y="21600"/>
                    <a:pt x="15274" y="0"/>
                    <a:pt x="15274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49E0216F-C18F-480E-AFAF-C6A83FD6C3FA}"/>
                </a:ext>
              </a:extLst>
            </p:cNvPr>
            <p:cNvSpPr/>
            <p:nvPr/>
          </p:nvSpPr>
          <p:spPr>
            <a:xfrm>
              <a:off x="5706584" y="7751840"/>
              <a:ext cx="472744" cy="310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47"/>
                  </a:moveTo>
                  <a:cubicBezTo>
                    <a:pt x="20855" y="4547"/>
                    <a:pt x="20855" y="3411"/>
                    <a:pt x="20855" y="3411"/>
                  </a:cubicBezTo>
                  <a:cubicBezTo>
                    <a:pt x="20110" y="3411"/>
                    <a:pt x="20855" y="3411"/>
                    <a:pt x="20855" y="2274"/>
                  </a:cubicBezTo>
                  <a:cubicBezTo>
                    <a:pt x="20855" y="2274"/>
                    <a:pt x="20110" y="2274"/>
                    <a:pt x="20110" y="2274"/>
                  </a:cubicBezTo>
                  <a:cubicBezTo>
                    <a:pt x="20110" y="1137"/>
                    <a:pt x="20110" y="1137"/>
                    <a:pt x="20110" y="0"/>
                  </a:cubicBezTo>
                  <a:cubicBezTo>
                    <a:pt x="20110" y="0"/>
                    <a:pt x="18621" y="0"/>
                    <a:pt x="17876" y="0"/>
                  </a:cubicBezTo>
                  <a:cubicBezTo>
                    <a:pt x="17876" y="1137"/>
                    <a:pt x="17876" y="2274"/>
                    <a:pt x="17876" y="3411"/>
                  </a:cubicBezTo>
                  <a:cubicBezTo>
                    <a:pt x="17131" y="1137"/>
                    <a:pt x="16386" y="2274"/>
                    <a:pt x="15641" y="2274"/>
                  </a:cubicBezTo>
                  <a:cubicBezTo>
                    <a:pt x="15641" y="3411"/>
                    <a:pt x="14897" y="2274"/>
                    <a:pt x="14897" y="3411"/>
                  </a:cubicBezTo>
                  <a:cubicBezTo>
                    <a:pt x="14152" y="3411"/>
                    <a:pt x="14897" y="3411"/>
                    <a:pt x="14152" y="3411"/>
                  </a:cubicBezTo>
                  <a:cubicBezTo>
                    <a:pt x="13407" y="3411"/>
                    <a:pt x="11172" y="2274"/>
                    <a:pt x="11172" y="4547"/>
                  </a:cubicBezTo>
                  <a:cubicBezTo>
                    <a:pt x="10428" y="3411"/>
                    <a:pt x="10428" y="3411"/>
                    <a:pt x="10428" y="3411"/>
                  </a:cubicBezTo>
                  <a:cubicBezTo>
                    <a:pt x="9683" y="4547"/>
                    <a:pt x="9683" y="4547"/>
                    <a:pt x="9683" y="4547"/>
                  </a:cubicBezTo>
                  <a:cubicBezTo>
                    <a:pt x="9683" y="5684"/>
                    <a:pt x="9683" y="5684"/>
                    <a:pt x="9683" y="5684"/>
                  </a:cubicBezTo>
                  <a:cubicBezTo>
                    <a:pt x="8938" y="5684"/>
                    <a:pt x="8938" y="5684"/>
                    <a:pt x="8938" y="5684"/>
                  </a:cubicBezTo>
                  <a:cubicBezTo>
                    <a:pt x="8938" y="5684"/>
                    <a:pt x="8193" y="6821"/>
                    <a:pt x="8193" y="6821"/>
                  </a:cubicBezTo>
                  <a:cubicBezTo>
                    <a:pt x="8193" y="6821"/>
                    <a:pt x="8193" y="6821"/>
                    <a:pt x="8193" y="6821"/>
                  </a:cubicBezTo>
                  <a:cubicBezTo>
                    <a:pt x="8193" y="6821"/>
                    <a:pt x="7448" y="6821"/>
                    <a:pt x="6703" y="6821"/>
                  </a:cubicBezTo>
                  <a:cubicBezTo>
                    <a:pt x="6703" y="6821"/>
                    <a:pt x="5959" y="6821"/>
                    <a:pt x="5214" y="6821"/>
                  </a:cubicBezTo>
                  <a:cubicBezTo>
                    <a:pt x="4469" y="5684"/>
                    <a:pt x="4469" y="5684"/>
                    <a:pt x="3724" y="5684"/>
                  </a:cubicBezTo>
                  <a:cubicBezTo>
                    <a:pt x="3724" y="5684"/>
                    <a:pt x="2979" y="5684"/>
                    <a:pt x="2234" y="5684"/>
                  </a:cubicBezTo>
                  <a:cubicBezTo>
                    <a:pt x="2234" y="6821"/>
                    <a:pt x="1490" y="6821"/>
                    <a:pt x="745" y="6821"/>
                  </a:cubicBezTo>
                  <a:cubicBezTo>
                    <a:pt x="745" y="7958"/>
                    <a:pt x="0" y="7958"/>
                    <a:pt x="0" y="7958"/>
                  </a:cubicBezTo>
                  <a:cubicBezTo>
                    <a:pt x="0" y="9095"/>
                    <a:pt x="0" y="10232"/>
                    <a:pt x="0" y="10232"/>
                  </a:cubicBezTo>
                  <a:cubicBezTo>
                    <a:pt x="0" y="10232"/>
                    <a:pt x="0" y="10232"/>
                    <a:pt x="0" y="9095"/>
                  </a:cubicBezTo>
                  <a:cubicBezTo>
                    <a:pt x="745" y="10232"/>
                    <a:pt x="1490" y="10232"/>
                    <a:pt x="1490" y="10232"/>
                  </a:cubicBezTo>
                  <a:cubicBezTo>
                    <a:pt x="2234" y="11368"/>
                    <a:pt x="1490" y="11368"/>
                    <a:pt x="745" y="12505"/>
                  </a:cubicBezTo>
                  <a:cubicBezTo>
                    <a:pt x="745" y="12505"/>
                    <a:pt x="745" y="12505"/>
                    <a:pt x="745" y="13642"/>
                  </a:cubicBezTo>
                  <a:cubicBezTo>
                    <a:pt x="745" y="13642"/>
                    <a:pt x="1490" y="12505"/>
                    <a:pt x="1490" y="13642"/>
                  </a:cubicBezTo>
                  <a:cubicBezTo>
                    <a:pt x="1490" y="14779"/>
                    <a:pt x="745" y="14779"/>
                    <a:pt x="1490" y="15916"/>
                  </a:cubicBezTo>
                  <a:cubicBezTo>
                    <a:pt x="1490" y="15916"/>
                    <a:pt x="2234" y="17053"/>
                    <a:pt x="2979" y="17053"/>
                  </a:cubicBezTo>
                  <a:cubicBezTo>
                    <a:pt x="2979" y="17053"/>
                    <a:pt x="3724" y="18189"/>
                    <a:pt x="3724" y="18189"/>
                  </a:cubicBezTo>
                  <a:cubicBezTo>
                    <a:pt x="3724" y="19326"/>
                    <a:pt x="2234" y="19326"/>
                    <a:pt x="2234" y="19326"/>
                  </a:cubicBezTo>
                  <a:cubicBezTo>
                    <a:pt x="2234" y="19326"/>
                    <a:pt x="2234" y="19326"/>
                    <a:pt x="2234" y="19326"/>
                  </a:cubicBezTo>
                  <a:cubicBezTo>
                    <a:pt x="2234" y="19326"/>
                    <a:pt x="1490" y="20463"/>
                    <a:pt x="1490" y="20463"/>
                  </a:cubicBezTo>
                  <a:cubicBezTo>
                    <a:pt x="1490" y="20463"/>
                    <a:pt x="1490" y="20463"/>
                    <a:pt x="1490" y="20463"/>
                  </a:cubicBezTo>
                  <a:cubicBezTo>
                    <a:pt x="1490" y="21600"/>
                    <a:pt x="2234" y="20463"/>
                    <a:pt x="2234" y="21600"/>
                  </a:cubicBezTo>
                  <a:cubicBezTo>
                    <a:pt x="2979" y="21600"/>
                    <a:pt x="2979" y="21600"/>
                    <a:pt x="3724" y="21600"/>
                  </a:cubicBezTo>
                  <a:cubicBezTo>
                    <a:pt x="3724" y="21600"/>
                    <a:pt x="3724" y="20463"/>
                    <a:pt x="3724" y="20463"/>
                  </a:cubicBezTo>
                  <a:cubicBezTo>
                    <a:pt x="4469" y="20463"/>
                    <a:pt x="3724" y="20463"/>
                    <a:pt x="4469" y="20463"/>
                  </a:cubicBezTo>
                  <a:cubicBezTo>
                    <a:pt x="5214" y="20463"/>
                    <a:pt x="5214" y="20463"/>
                    <a:pt x="5959" y="20463"/>
                  </a:cubicBezTo>
                  <a:cubicBezTo>
                    <a:pt x="5959" y="20463"/>
                    <a:pt x="6703" y="20463"/>
                    <a:pt x="6703" y="20463"/>
                  </a:cubicBezTo>
                  <a:cubicBezTo>
                    <a:pt x="7448" y="20463"/>
                    <a:pt x="7448" y="20463"/>
                    <a:pt x="7448" y="19326"/>
                  </a:cubicBezTo>
                  <a:cubicBezTo>
                    <a:pt x="8193" y="18189"/>
                    <a:pt x="8193" y="18189"/>
                    <a:pt x="8938" y="19326"/>
                  </a:cubicBezTo>
                  <a:cubicBezTo>
                    <a:pt x="8938" y="19326"/>
                    <a:pt x="8938" y="20463"/>
                    <a:pt x="8938" y="20463"/>
                  </a:cubicBezTo>
                  <a:cubicBezTo>
                    <a:pt x="8938" y="20463"/>
                    <a:pt x="9683" y="20463"/>
                    <a:pt x="9683" y="20463"/>
                  </a:cubicBezTo>
                  <a:cubicBezTo>
                    <a:pt x="9683" y="20463"/>
                    <a:pt x="9683" y="21600"/>
                    <a:pt x="10428" y="21600"/>
                  </a:cubicBezTo>
                  <a:cubicBezTo>
                    <a:pt x="10428" y="20463"/>
                    <a:pt x="10428" y="20463"/>
                    <a:pt x="10428" y="20463"/>
                  </a:cubicBezTo>
                  <a:cubicBezTo>
                    <a:pt x="10428" y="20463"/>
                    <a:pt x="11172" y="20463"/>
                    <a:pt x="11172" y="20463"/>
                  </a:cubicBezTo>
                  <a:cubicBezTo>
                    <a:pt x="11917" y="21600"/>
                    <a:pt x="11917" y="21600"/>
                    <a:pt x="12662" y="21600"/>
                  </a:cubicBezTo>
                  <a:cubicBezTo>
                    <a:pt x="12662" y="21600"/>
                    <a:pt x="13407" y="21600"/>
                    <a:pt x="13407" y="20463"/>
                  </a:cubicBezTo>
                  <a:cubicBezTo>
                    <a:pt x="12662" y="20463"/>
                    <a:pt x="12662" y="18189"/>
                    <a:pt x="13407" y="18189"/>
                  </a:cubicBezTo>
                  <a:cubicBezTo>
                    <a:pt x="13407" y="17053"/>
                    <a:pt x="13407" y="18189"/>
                    <a:pt x="12662" y="17053"/>
                  </a:cubicBezTo>
                  <a:cubicBezTo>
                    <a:pt x="12662" y="17053"/>
                    <a:pt x="13407" y="17053"/>
                    <a:pt x="14152" y="15916"/>
                  </a:cubicBezTo>
                  <a:cubicBezTo>
                    <a:pt x="14152" y="15916"/>
                    <a:pt x="14152" y="15916"/>
                    <a:pt x="14897" y="15916"/>
                  </a:cubicBezTo>
                  <a:cubicBezTo>
                    <a:pt x="15641" y="15916"/>
                    <a:pt x="15641" y="15916"/>
                    <a:pt x="15641" y="14779"/>
                  </a:cubicBezTo>
                  <a:cubicBezTo>
                    <a:pt x="15641" y="13642"/>
                    <a:pt x="15641" y="13642"/>
                    <a:pt x="15641" y="12505"/>
                  </a:cubicBezTo>
                  <a:cubicBezTo>
                    <a:pt x="15641" y="12505"/>
                    <a:pt x="15641" y="12505"/>
                    <a:pt x="15641" y="12505"/>
                  </a:cubicBezTo>
                  <a:cubicBezTo>
                    <a:pt x="15641" y="11368"/>
                    <a:pt x="14897" y="11368"/>
                    <a:pt x="14897" y="11368"/>
                  </a:cubicBezTo>
                  <a:cubicBezTo>
                    <a:pt x="14897" y="10232"/>
                    <a:pt x="15641" y="10232"/>
                    <a:pt x="15641" y="10232"/>
                  </a:cubicBezTo>
                  <a:cubicBezTo>
                    <a:pt x="15641" y="10232"/>
                    <a:pt x="16386" y="10232"/>
                    <a:pt x="16386" y="10232"/>
                  </a:cubicBezTo>
                  <a:cubicBezTo>
                    <a:pt x="16386" y="10232"/>
                    <a:pt x="17131" y="9095"/>
                    <a:pt x="17131" y="9095"/>
                  </a:cubicBezTo>
                  <a:cubicBezTo>
                    <a:pt x="17876" y="9095"/>
                    <a:pt x="18621" y="7958"/>
                    <a:pt x="18621" y="6821"/>
                  </a:cubicBezTo>
                  <a:cubicBezTo>
                    <a:pt x="18621" y="7958"/>
                    <a:pt x="18621" y="6821"/>
                    <a:pt x="18621" y="6821"/>
                  </a:cubicBezTo>
                  <a:cubicBezTo>
                    <a:pt x="19366" y="6821"/>
                    <a:pt x="19366" y="7958"/>
                    <a:pt x="19366" y="7958"/>
                  </a:cubicBezTo>
                  <a:cubicBezTo>
                    <a:pt x="20110" y="6821"/>
                    <a:pt x="19366" y="6821"/>
                    <a:pt x="19366" y="5684"/>
                  </a:cubicBezTo>
                  <a:cubicBezTo>
                    <a:pt x="20110" y="4547"/>
                    <a:pt x="20855" y="4547"/>
                    <a:pt x="21600" y="5684"/>
                  </a:cubicBezTo>
                  <a:cubicBezTo>
                    <a:pt x="21600" y="5684"/>
                    <a:pt x="21600" y="4547"/>
                    <a:pt x="21600" y="454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FA215A55-0BC1-486B-8EDE-135D85304383}"/>
                </a:ext>
              </a:extLst>
            </p:cNvPr>
            <p:cNvSpPr/>
            <p:nvPr/>
          </p:nvSpPr>
          <p:spPr>
            <a:xfrm>
              <a:off x="6227739" y="7142926"/>
              <a:ext cx="853854" cy="41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138" extrusionOk="0">
                  <a:moveTo>
                    <a:pt x="21192" y="5353"/>
                  </a:moveTo>
                  <a:cubicBezTo>
                    <a:pt x="20785" y="5353"/>
                    <a:pt x="20377" y="4523"/>
                    <a:pt x="19970" y="4523"/>
                  </a:cubicBezTo>
                  <a:cubicBezTo>
                    <a:pt x="19155" y="4523"/>
                    <a:pt x="19562" y="3692"/>
                    <a:pt x="19155" y="2861"/>
                  </a:cubicBezTo>
                  <a:cubicBezTo>
                    <a:pt x="19155" y="2861"/>
                    <a:pt x="18747" y="2030"/>
                    <a:pt x="18340" y="2861"/>
                  </a:cubicBezTo>
                  <a:cubicBezTo>
                    <a:pt x="18340" y="2030"/>
                    <a:pt x="18340" y="2030"/>
                    <a:pt x="17932" y="2030"/>
                  </a:cubicBezTo>
                  <a:cubicBezTo>
                    <a:pt x="17525" y="2030"/>
                    <a:pt x="17525" y="2030"/>
                    <a:pt x="17117" y="2030"/>
                  </a:cubicBezTo>
                  <a:cubicBezTo>
                    <a:pt x="17117" y="2030"/>
                    <a:pt x="16709" y="1200"/>
                    <a:pt x="16709" y="1200"/>
                  </a:cubicBezTo>
                  <a:cubicBezTo>
                    <a:pt x="16709" y="1200"/>
                    <a:pt x="16709" y="2030"/>
                    <a:pt x="16302" y="2030"/>
                  </a:cubicBezTo>
                  <a:cubicBezTo>
                    <a:pt x="16302" y="2030"/>
                    <a:pt x="15894" y="1200"/>
                    <a:pt x="15894" y="2030"/>
                  </a:cubicBezTo>
                  <a:cubicBezTo>
                    <a:pt x="15894" y="2030"/>
                    <a:pt x="15894" y="2030"/>
                    <a:pt x="15894" y="2861"/>
                  </a:cubicBezTo>
                  <a:cubicBezTo>
                    <a:pt x="15487" y="2861"/>
                    <a:pt x="15487" y="2861"/>
                    <a:pt x="15487" y="2861"/>
                  </a:cubicBezTo>
                  <a:cubicBezTo>
                    <a:pt x="15079" y="2861"/>
                    <a:pt x="14672" y="2861"/>
                    <a:pt x="14672" y="2861"/>
                  </a:cubicBezTo>
                  <a:cubicBezTo>
                    <a:pt x="14672" y="2030"/>
                    <a:pt x="14672" y="2030"/>
                    <a:pt x="14264" y="2030"/>
                  </a:cubicBezTo>
                  <a:cubicBezTo>
                    <a:pt x="14264" y="2030"/>
                    <a:pt x="13857" y="2030"/>
                    <a:pt x="13857" y="2030"/>
                  </a:cubicBezTo>
                  <a:cubicBezTo>
                    <a:pt x="13857" y="2030"/>
                    <a:pt x="13857" y="2030"/>
                    <a:pt x="13449" y="2030"/>
                  </a:cubicBezTo>
                  <a:cubicBezTo>
                    <a:pt x="13449" y="2030"/>
                    <a:pt x="13449" y="2030"/>
                    <a:pt x="13449" y="2030"/>
                  </a:cubicBezTo>
                  <a:cubicBezTo>
                    <a:pt x="13042" y="2030"/>
                    <a:pt x="13042" y="2030"/>
                    <a:pt x="13042" y="2030"/>
                  </a:cubicBezTo>
                  <a:cubicBezTo>
                    <a:pt x="13042" y="2030"/>
                    <a:pt x="13042" y="2861"/>
                    <a:pt x="13042" y="2861"/>
                  </a:cubicBezTo>
                  <a:cubicBezTo>
                    <a:pt x="13042" y="2861"/>
                    <a:pt x="12226" y="2861"/>
                    <a:pt x="12226" y="2861"/>
                  </a:cubicBezTo>
                  <a:cubicBezTo>
                    <a:pt x="12226" y="3692"/>
                    <a:pt x="12226" y="4523"/>
                    <a:pt x="12226" y="4523"/>
                  </a:cubicBezTo>
                  <a:cubicBezTo>
                    <a:pt x="11819" y="4523"/>
                    <a:pt x="11819" y="4523"/>
                    <a:pt x="11819" y="4523"/>
                  </a:cubicBezTo>
                  <a:cubicBezTo>
                    <a:pt x="11411" y="3692"/>
                    <a:pt x="11411" y="4523"/>
                    <a:pt x="11411" y="4523"/>
                  </a:cubicBezTo>
                  <a:cubicBezTo>
                    <a:pt x="11004" y="4523"/>
                    <a:pt x="11004" y="4523"/>
                    <a:pt x="11004" y="4523"/>
                  </a:cubicBezTo>
                  <a:cubicBezTo>
                    <a:pt x="11004" y="3692"/>
                    <a:pt x="11004" y="3692"/>
                    <a:pt x="11004" y="3692"/>
                  </a:cubicBezTo>
                  <a:cubicBezTo>
                    <a:pt x="11004" y="3692"/>
                    <a:pt x="11004" y="2861"/>
                    <a:pt x="11004" y="2861"/>
                  </a:cubicBezTo>
                  <a:cubicBezTo>
                    <a:pt x="11004" y="2861"/>
                    <a:pt x="11004" y="2030"/>
                    <a:pt x="11004" y="2030"/>
                  </a:cubicBezTo>
                  <a:cubicBezTo>
                    <a:pt x="11004" y="2030"/>
                    <a:pt x="11004" y="2030"/>
                    <a:pt x="10596" y="2030"/>
                  </a:cubicBezTo>
                  <a:cubicBezTo>
                    <a:pt x="10596" y="2030"/>
                    <a:pt x="10189" y="2030"/>
                    <a:pt x="10596" y="1200"/>
                  </a:cubicBezTo>
                  <a:cubicBezTo>
                    <a:pt x="10189" y="2030"/>
                    <a:pt x="10189" y="369"/>
                    <a:pt x="10189" y="369"/>
                  </a:cubicBezTo>
                  <a:cubicBezTo>
                    <a:pt x="9781" y="-462"/>
                    <a:pt x="9781" y="369"/>
                    <a:pt x="9374" y="369"/>
                  </a:cubicBezTo>
                  <a:cubicBezTo>
                    <a:pt x="9374" y="369"/>
                    <a:pt x="8966" y="369"/>
                    <a:pt x="8966" y="1200"/>
                  </a:cubicBezTo>
                  <a:cubicBezTo>
                    <a:pt x="8966" y="1200"/>
                    <a:pt x="8966" y="1200"/>
                    <a:pt x="8966" y="1200"/>
                  </a:cubicBezTo>
                  <a:cubicBezTo>
                    <a:pt x="8558" y="2030"/>
                    <a:pt x="8558" y="2030"/>
                    <a:pt x="8151" y="2030"/>
                  </a:cubicBezTo>
                  <a:cubicBezTo>
                    <a:pt x="8151" y="2030"/>
                    <a:pt x="8151" y="2030"/>
                    <a:pt x="7743" y="2030"/>
                  </a:cubicBezTo>
                  <a:cubicBezTo>
                    <a:pt x="7743" y="2030"/>
                    <a:pt x="8151" y="1200"/>
                    <a:pt x="7743" y="1200"/>
                  </a:cubicBezTo>
                  <a:cubicBezTo>
                    <a:pt x="7743" y="369"/>
                    <a:pt x="7336" y="369"/>
                    <a:pt x="7336" y="1200"/>
                  </a:cubicBezTo>
                  <a:cubicBezTo>
                    <a:pt x="6928" y="1200"/>
                    <a:pt x="6928" y="1200"/>
                    <a:pt x="6928" y="1200"/>
                  </a:cubicBezTo>
                  <a:cubicBezTo>
                    <a:pt x="6521" y="1200"/>
                    <a:pt x="6521" y="1200"/>
                    <a:pt x="6521" y="1200"/>
                  </a:cubicBezTo>
                  <a:cubicBezTo>
                    <a:pt x="6113" y="1200"/>
                    <a:pt x="6113" y="2030"/>
                    <a:pt x="5706" y="2030"/>
                  </a:cubicBezTo>
                  <a:cubicBezTo>
                    <a:pt x="5706" y="2861"/>
                    <a:pt x="5298" y="2861"/>
                    <a:pt x="4891" y="3692"/>
                  </a:cubicBezTo>
                  <a:cubicBezTo>
                    <a:pt x="4891" y="3692"/>
                    <a:pt x="4891" y="4523"/>
                    <a:pt x="4891" y="5353"/>
                  </a:cubicBezTo>
                  <a:cubicBezTo>
                    <a:pt x="4483" y="6184"/>
                    <a:pt x="4891" y="6184"/>
                    <a:pt x="4483" y="6184"/>
                  </a:cubicBezTo>
                  <a:cubicBezTo>
                    <a:pt x="4483" y="6184"/>
                    <a:pt x="4075" y="6184"/>
                    <a:pt x="4075" y="6184"/>
                  </a:cubicBezTo>
                  <a:cubicBezTo>
                    <a:pt x="4075" y="7015"/>
                    <a:pt x="4075" y="7015"/>
                    <a:pt x="4075" y="7015"/>
                  </a:cubicBezTo>
                  <a:cubicBezTo>
                    <a:pt x="3668" y="7015"/>
                    <a:pt x="4075" y="7015"/>
                    <a:pt x="3668" y="7846"/>
                  </a:cubicBezTo>
                  <a:cubicBezTo>
                    <a:pt x="3668" y="7846"/>
                    <a:pt x="3668" y="7846"/>
                    <a:pt x="3668" y="7846"/>
                  </a:cubicBezTo>
                  <a:cubicBezTo>
                    <a:pt x="3260" y="8676"/>
                    <a:pt x="2853" y="8676"/>
                    <a:pt x="2038" y="8676"/>
                  </a:cubicBezTo>
                  <a:cubicBezTo>
                    <a:pt x="2038" y="8676"/>
                    <a:pt x="2038" y="8676"/>
                    <a:pt x="1630" y="8676"/>
                  </a:cubicBezTo>
                  <a:cubicBezTo>
                    <a:pt x="1630" y="8676"/>
                    <a:pt x="1223" y="7846"/>
                    <a:pt x="1223" y="8676"/>
                  </a:cubicBezTo>
                  <a:cubicBezTo>
                    <a:pt x="815" y="8676"/>
                    <a:pt x="815" y="8676"/>
                    <a:pt x="815" y="9507"/>
                  </a:cubicBezTo>
                  <a:cubicBezTo>
                    <a:pt x="408" y="10338"/>
                    <a:pt x="408" y="10338"/>
                    <a:pt x="408" y="11169"/>
                  </a:cubicBezTo>
                  <a:cubicBezTo>
                    <a:pt x="408" y="12000"/>
                    <a:pt x="408" y="12000"/>
                    <a:pt x="408" y="12000"/>
                  </a:cubicBezTo>
                  <a:cubicBezTo>
                    <a:pt x="0" y="12830"/>
                    <a:pt x="0" y="12830"/>
                    <a:pt x="0" y="13661"/>
                  </a:cubicBezTo>
                  <a:cubicBezTo>
                    <a:pt x="0" y="14492"/>
                    <a:pt x="0" y="13661"/>
                    <a:pt x="0" y="14492"/>
                  </a:cubicBezTo>
                  <a:cubicBezTo>
                    <a:pt x="408" y="14492"/>
                    <a:pt x="408" y="15323"/>
                    <a:pt x="408" y="16153"/>
                  </a:cubicBezTo>
                  <a:cubicBezTo>
                    <a:pt x="408" y="16153"/>
                    <a:pt x="815" y="16153"/>
                    <a:pt x="815" y="16984"/>
                  </a:cubicBezTo>
                  <a:cubicBezTo>
                    <a:pt x="815" y="17815"/>
                    <a:pt x="815" y="17815"/>
                    <a:pt x="1223" y="17815"/>
                  </a:cubicBezTo>
                  <a:cubicBezTo>
                    <a:pt x="1223" y="17815"/>
                    <a:pt x="1630" y="17815"/>
                    <a:pt x="1630" y="17815"/>
                  </a:cubicBezTo>
                  <a:cubicBezTo>
                    <a:pt x="1630" y="17815"/>
                    <a:pt x="1630" y="18646"/>
                    <a:pt x="2038" y="18646"/>
                  </a:cubicBezTo>
                  <a:cubicBezTo>
                    <a:pt x="2038" y="18646"/>
                    <a:pt x="2445" y="19476"/>
                    <a:pt x="2853" y="20307"/>
                  </a:cubicBezTo>
                  <a:cubicBezTo>
                    <a:pt x="3260" y="21138"/>
                    <a:pt x="4075" y="21138"/>
                    <a:pt x="4891" y="21138"/>
                  </a:cubicBezTo>
                  <a:cubicBezTo>
                    <a:pt x="5298" y="21138"/>
                    <a:pt x="6113" y="21138"/>
                    <a:pt x="6521" y="21138"/>
                  </a:cubicBezTo>
                  <a:cubicBezTo>
                    <a:pt x="6928" y="21138"/>
                    <a:pt x="6928" y="20307"/>
                    <a:pt x="7336" y="20307"/>
                  </a:cubicBezTo>
                  <a:cubicBezTo>
                    <a:pt x="6928" y="19476"/>
                    <a:pt x="7336" y="17815"/>
                    <a:pt x="7743" y="17815"/>
                  </a:cubicBezTo>
                  <a:cubicBezTo>
                    <a:pt x="8151" y="17815"/>
                    <a:pt x="8558" y="17815"/>
                    <a:pt x="8966" y="17815"/>
                  </a:cubicBezTo>
                  <a:cubicBezTo>
                    <a:pt x="9374" y="16984"/>
                    <a:pt x="9781" y="16984"/>
                    <a:pt x="9781" y="16153"/>
                  </a:cubicBezTo>
                  <a:cubicBezTo>
                    <a:pt x="10189" y="16153"/>
                    <a:pt x="9781" y="16153"/>
                    <a:pt x="10189" y="16153"/>
                  </a:cubicBezTo>
                  <a:cubicBezTo>
                    <a:pt x="10596" y="15323"/>
                    <a:pt x="10596" y="16153"/>
                    <a:pt x="10596" y="16153"/>
                  </a:cubicBezTo>
                  <a:cubicBezTo>
                    <a:pt x="10596" y="16153"/>
                    <a:pt x="11004" y="16153"/>
                    <a:pt x="11004" y="16153"/>
                  </a:cubicBezTo>
                  <a:cubicBezTo>
                    <a:pt x="11004" y="16153"/>
                    <a:pt x="11004" y="16153"/>
                    <a:pt x="11004" y="16153"/>
                  </a:cubicBezTo>
                  <a:cubicBezTo>
                    <a:pt x="11004" y="16153"/>
                    <a:pt x="11004" y="16153"/>
                    <a:pt x="11004" y="16153"/>
                  </a:cubicBezTo>
                  <a:cubicBezTo>
                    <a:pt x="11411" y="16984"/>
                    <a:pt x="11819" y="16984"/>
                    <a:pt x="12226" y="16153"/>
                  </a:cubicBezTo>
                  <a:cubicBezTo>
                    <a:pt x="12226" y="15323"/>
                    <a:pt x="12634" y="15323"/>
                    <a:pt x="12634" y="15323"/>
                  </a:cubicBezTo>
                  <a:cubicBezTo>
                    <a:pt x="13042" y="15323"/>
                    <a:pt x="13042" y="15323"/>
                    <a:pt x="13042" y="15323"/>
                  </a:cubicBezTo>
                  <a:cubicBezTo>
                    <a:pt x="13042" y="14492"/>
                    <a:pt x="13449" y="14492"/>
                    <a:pt x="13449" y="13661"/>
                  </a:cubicBezTo>
                  <a:cubicBezTo>
                    <a:pt x="13449" y="13661"/>
                    <a:pt x="13449" y="12830"/>
                    <a:pt x="13857" y="12830"/>
                  </a:cubicBezTo>
                  <a:cubicBezTo>
                    <a:pt x="13857" y="12000"/>
                    <a:pt x="13449" y="12830"/>
                    <a:pt x="13857" y="12000"/>
                  </a:cubicBezTo>
                  <a:cubicBezTo>
                    <a:pt x="14264" y="12000"/>
                    <a:pt x="14672" y="12000"/>
                    <a:pt x="15079" y="12000"/>
                  </a:cubicBezTo>
                  <a:cubicBezTo>
                    <a:pt x="15487" y="12000"/>
                    <a:pt x="15894" y="12830"/>
                    <a:pt x="15894" y="12830"/>
                  </a:cubicBezTo>
                  <a:cubicBezTo>
                    <a:pt x="16302" y="12830"/>
                    <a:pt x="16709" y="12000"/>
                    <a:pt x="17117" y="12000"/>
                  </a:cubicBezTo>
                  <a:cubicBezTo>
                    <a:pt x="17117" y="12000"/>
                    <a:pt x="17525" y="12000"/>
                    <a:pt x="17525" y="12830"/>
                  </a:cubicBezTo>
                  <a:cubicBezTo>
                    <a:pt x="17932" y="12830"/>
                    <a:pt x="17932" y="12830"/>
                    <a:pt x="17932" y="13661"/>
                  </a:cubicBezTo>
                  <a:cubicBezTo>
                    <a:pt x="17932" y="13661"/>
                    <a:pt x="18340" y="14492"/>
                    <a:pt x="18340" y="14492"/>
                  </a:cubicBezTo>
                  <a:cubicBezTo>
                    <a:pt x="18747" y="14492"/>
                    <a:pt x="19562" y="14492"/>
                    <a:pt x="19562" y="13661"/>
                  </a:cubicBezTo>
                  <a:cubicBezTo>
                    <a:pt x="19970" y="13661"/>
                    <a:pt x="19562" y="12830"/>
                    <a:pt x="19970" y="12000"/>
                  </a:cubicBezTo>
                  <a:cubicBezTo>
                    <a:pt x="19970" y="11169"/>
                    <a:pt x="20377" y="11169"/>
                    <a:pt x="20377" y="10338"/>
                  </a:cubicBezTo>
                  <a:cubicBezTo>
                    <a:pt x="20377" y="10338"/>
                    <a:pt x="20377" y="10338"/>
                    <a:pt x="20785" y="9507"/>
                  </a:cubicBezTo>
                  <a:cubicBezTo>
                    <a:pt x="20785" y="8676"/>
                    <a:pt x="20785" y="7846"/>
                    <a:pt x="21192" y="7015"/>
                  </a:cubicBezTo>
                  <a:cubicBezTo>
                    <a:pt x="21192" y="7015"/>
                    <a:pt x="21600" y="6184"/>
                    <a:pt x="21192" y="535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2E061A96-C6C8-4400-AC9C-1A2ECF36550A}"/>
                </a:ext>
              </a:extLst>
            </p:cNvPr>
            <p:cNvSpPr/>
            <p:nvPr/>
          </p:nvSpPr>
          <p:spPr>
            <a:xfrm>
              <a:off x="6521068" y="7899929"/>
              <a:ext cx="635072" cy="904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extrusionOk="0">
                  <a:moveTo>
                    <a:pt x="21600" y="15043"/>
                  </a:moveTo>
                  <a:cubicBezTo>
                    <a:pt x="21046" y="14657"/>
                    <a:pt x="20492" y="14271"/>
                    <a:pt x="19938" y="13886"/>
                  </a:cubicBezTo>
                  <a:cubicBezTo>
                    <a:pt x="19385" y="13886"/>
                    <a:pt x="19385" y="13886"/>
                    <a:pt x="18831" y="13500"/>
                  </a:cubicBezTo>
                  <a:cubicBezTo>
                    <a:pt x="18831" y="13114"/>
                    <a:pt x="18831" y="13114"/>
                    <a:pt x="18831" y="12729"/>
                  </a:cubicBezTo>
                  <a:cubicBezTo>
                    <a:pt x="18831" y="12343"/>
                    <a:pt x="18277" y="12343"/>
                    <a:pt x="18277" y="11957"/>
                  </a:cubicBezTo>
                  <a:cubicBezTo>
                    <a:pt x="18277" y="11957"/>
                    <a:pt x="18277" y="11186"/>
                    <a:pt x="18277" y="11186"/>
                  </a:cubicBezTo>
                  <a:cubicBezTo>
                    <a:pt x="18831" y="10800"/>
                    <a:pt x="19385" y="10800"/>
                    <a:pt x="19385" y="10800"/>
                  </a:cubicBezTo>
                  <a:cubicBezTo>
                    <a:pt x="19385" y="10414"/>
                    <a:pt x="19385" y="10414"/>
                    <a:pt x="19385" y="10029"/>
                  </a:cubicBezTo>
                  <a:cubicBezTo>
                    <a:pt x="19938" y="10029"/>
                    <a:pt x="19938" y="9643"/>
                    <a:pt x="19938" y="9643"/>
                  </a:cubicBezTo>
                  <a:cubicBezTo>
                    <a:pt x="19938" y="9257"/>
                    <a:pt x="19385" y="9257"/>
                    <a:pt x="19385" y="9257"/>
                  </a:cubicBezTo>
                  <a:cubicBezTo>
                    <a:pt x="18831" y="9257"/>
                    <a:pt x="18831" y="8871"/>
                    <a:pt x="18831" y="8871"/>
                  </a:cubicBezTo>
                  <a:cubicBezTo>
                    <a:pt x="18831" y="8486"/>
                    <a:pt x="18831" y="8486"/>
                    <a:pt x="19385" y="8486"/>
                  </a:cubicBezTo>
                  <a:cubicBezTo>
                    <a:pt x="19385" y="8486"/>
                    <a:pt x="19385" y="8100"/>
                    <a:pt x="19385" y="8100"/>
                  </a:cubicBezTo>
                  <a:cubicBezTo>
                    <a:pt x="19938" y="8100"/>
                    <a:pt x="19938" y="8486"/>
                    <a:pt x="19938" y="8100"/>
                  </a:cubicBezTo>
                  <a:cubicBezTo>
                    <a:pt x="20492" y="8100"/>
                    <a:pt x="19938" y="7714"/>
                    <a:pt x="19385" y="7714"/>
                  </a:cubicBezTo>
                  <a:cubicBezTo>
                    <a:pt x="19385" y="7714"/>
                    <a:pt x="18831" y="7329"/>
                    <a:pt x="18831" y="7329"/>
                  </a:cubicBezTo>
                  <a:cubicBezTo>
                    <a:pt x="18277" y="7329"/>
                    <a:pt x="17723" y="7714"/>
                    <a:pt x="17723" y="8100"/>
                  </a:cubicBezTo>
                  <a:cubicBezTo>
                    <a:pt x="17723" y="8100"/>
                    <a:pt x="17169" y="8486"/>
                    <a:pt x="16615" y="8486"/>
                  </a:cubicBezTo>
                  <a:cubicBezTo>
                    <a:pt x="16615" y="8486"/>
                    <a:pt x="16615" y="8100"/>
                    <a:pt x="16615" y="7714"/>
                  </a:cubicBezTo>
                  <a:cubicBezTo>
                    <a:pt x="16062" y="7329"/>
                    <a:pt x="15508" y="7714"/>
                    <a:pt x="14954" y="7714"/>
                  </a:cubicBezTo>
                  <a:cubicBezTo>
                    <a:pt x="14400" y="7714"/>
                    <a:pt x="14400" y="7329"/>
                    <a:pt x="14400" y="7329"/>
                  </a:cubicBezTo>
                  <a:cubicBezTo>
                    <a:pt x="13846" y="6943"/>
                    <a:pt x="13292" y="7329"/>
                    <a:pt x="13292" y="6943"/>
                  </a:cubicBezTo>
                  <a:cubicBezTo>
                    <a:pt x="12738" y="6557"/>
                    <a:pt x="13846" y="6943"/>
                    <a:pt x="13846" y="6557"/>
                  </a:cubicBezTo>
                  <a:cubicBezTo>
                    <a:pt x="14400" y="6171"/>
                    <a:pt x="13292" y="6171"/>
                    <a:pt x="13292" y="6171"/>
                  </a:cubicBezTo>
                  <a:cubicBezTo>
                    <a:pt x="12738" y="5786"/>
                    <a:pt x="13292" y="6171"/>
                    <a:pt x="13292" y="5786"/>
                  </a:cubicBezTo>
                  <a:cubicBezTo>
                    <a:pt x="13292" y="5786"/>
                    <a:pt x="13846" y="5400"/>
                    <a:pt x="13846" y="5400"/>
                  </a:cubicBezTo>
                  <a:cubicBezTo>
                    <a:pt x="13846" y="5400"/>
                    <a:pt x="13846" y="5014"/>
                    <a:pt x="13292" y="5014"/>
                  </a:cubicBezTo>
                  <a:cubicBezTo>
                    <a:pt x="13292" y="5014"/>
                    <a:pt x="12738" y="5014"/>
                    <a:pt x="12738" y="5014"/>
                  </a:cubicBezTo>
                  <a:cubicBezTo>
                    <a:pt x="12185" y="4629"/>
                    <a:pt x="12185" y="4629"/>
                    <a:pt x="12185" y="4629"/>
                  </a:cubicBezTo>
                  <a:cubicBezTo>
                    <a:pt x="11631" y="4629"/>
                    <a:pt x="11631" y="4629"/>
                    <a:pt x="11631" y="4629"/>
                  </a:cubicBezTo>
                  <a:cubicBezTo>
                    <a:pt x="11631" y="4629"/>
                    <a:pt x="11631" y="4243"/>
                    <a:pt x="11077" y="4243"/>
                  </a:cubicBezTo>
                  <a:cubicBezTo>
                    <a:pt x="11077" y="4243"/>
                    <a:pt x="9969" y="3857"/>
                    <a:pt x="9969" y="3471"/>
                  </a:cubicBezTo>
                  <a:cubicBezTo>
                    <a:pt x="9969" y="3471"/>
                    <a:pt x="9969" y="3471"/>
                    <a:pt x="9969" y="3471"/>
                  </a:cubicBezTo>
                  <a:cubicBezTo>
                    <a:pt x="9969" y="3086"/>
                    <a:pt x="9969" y="3086"/>
                    <a:pt x="9969" y="3086"/>
                  </a:cubicBezTo>
                  <a:cubicBezTo>
                    <a:pt x="9969" y="2700"/>
                    <a:pt x="10523" y="2314"/>
                    <a:pt x="9969" y="2314"/>
                  </a:cubicBezTo>
                  <a:cubicBezTo>
                    <a:pt x="9969" y="2314"/>
                    <a:pt x="9969" y="2314"/>
                    <a:pt x="9415" y="1929"/>
                  </a:cubicBezTo>
                  <a:cubicBezTo>
                    <a:pt x="9415" y="1929"/>
                    <a:pt x="9415" y="1929"/>
                    <a:pt x="9415" y="1543"/>
                  </a:cubicBezTo>
                  <a:cubicBezTo>
                    <a:pt x="8862" y="1543"/>
                    <a:pt x="8862" y="1543"/>
                    <a:pt x="8862" y="1543"/>
                  </a:cubicBezTo>
                  <a:cubicBezTo>
                    <a:pt x="8308" y="1157"/>
                    <a:pt x="7754" y="1157"/>
                    <a:pt x="7754" y="771"/>
                  </a:cubicBezTo>
                  <a:cubicBezTo>
                    <a:pt x="7200" y="386"/>
                    <a:pt x="7200" y="386"/>
                    <a:pt x="6646" y="0"/>
                  </a:cubicBezTo>
                  <a:cubicBezTo>
                    <a:pt x="6092" y="0"/>
                    <a:pt x="5538" y="386"/>
                    <a:pt x="5538" y="386"/>
                  </a:cubicBezTo>
                  <a:cubicBezTo>
                    <a:pt x="4985" y="386"/>
                    <a:pt x="4431" y="0"/>
                    <a:pt x="3877" y="0"/>
                  </a:cubicBezTo>
                  <a:cubicBezTo>
                    <a:pt x="3323" y="386"/>
                    <a:pt x="3323" y="386"/>
                    <a:pt x="3323" y="771"/>
                  </a:cubicBezTo>
                  <a:cubicBezTo>
                    <a:pt x="2769" y="771"/>
                    <a:pt x="2215" y="1157"/>
                    <a:pt x="2215" y="1157"/>
                  </a:cubicBezTo>
                  <a:cubicBezTo>
                    <a:pt x="1662" y="1157"/>
                    <a:pt x="1662" y="771"/>
                    <a:pt x="1108" y="771"/>
                  </a:cubicBezTo>
                  <a:cubicBezTo>
                    <a:pt x="1662" y="771"/>
                    <a:pt x="1108" y="1157"/>
                    <a:pt x="1108" y="1157"/>
                  </a:cubicBezTo>
                  <a:cubicBezTo>
                    <a:pt x="1108" y="1157"/>
                    <a:pt x="1108" y="1157"/>
                    <a:pt x="1108" y="1543"/>
                  </a:cubicBezTo>
                  <a:cubicBezTo>
                    <a:pt x="1108" y="1157"/>
                    <a:pt x="554" y="1157"/>
                    <a:pt x="554" y="1157"/>
                  </a:cubicBezTo>
                  <a:cubicBezTo>
                    <a:pt x="554" y="1157"/>
                    <a:pt x="554" y="1543"/>
                    <a:pt x="554" y="1543"/>
                  </a:cubicBezTo>
                  <a:cubicBezTo>
                    <a:pt x="554" y="1543"/>
                    <a:pt x="0" y="1543"/>
                    <a:pt x="0" y="1929"/>
                  </a:cubicBezTo>
                  <a:cubicBezTo>
                    <a:pt x="0" y="1929"/>
                    <a:pt x="554" y="2314"/>
                    <a:pt x="554" y="2314"/>
                  </a:cubicBezTo>
                  <a:cubicBezTo>
                    <a:pt x="554" y="2700"/>
                    <a:pt x="554" y="2700"/>
                    <a:pt x="554" y="2700"/>
                  </a:cubicBezTo>
                  <a:cubicBezTo>
                    <a:pt x="554" y="2700"/>
                    <a:pt x="0" y="3086"/>
                    <a:pt x="554" y="3086"/>
                  </a:cubicBezTo>
                  <a:cubicBezTo>
                    <a:pt x="1108" y="3471"/>
                    <a:pt x="1108" y="3086"/>
                    <a:pt x="1108" y="3086"/>
                  </a:cubicBezTo>
                  <a:cubicBezTo>
                    <a:pt x="1662" y="3471"/>
                    <a:pt x="1662" y="3471"/>
                    <a:pt x="1662" y="3471"/>
                  </a:cubicBezTo>
                  <a:cubicBezTo>
                    <a:pt x="1108" y="3471"/>
                    <a:pt x="1108" y="3471"/>
                    <a:pt x="1108" y="3471"/>
                  </a:cubicBezTo>
                  <a:cubicBezTo>
                    <a:pt x="1108" y="3857"/>
                    <a:pt x="1108" y="3857"/>
                    <a:pt x="1108" y="3857"/>
                  </a:cubicBezTo>
                  <a:cubicBezTo>
                    <a:pt x="1108" y="3857"/>
                    <a:pt x="1108" y="3857"/>
                    <a:pt x="1108" y="3857"/>
                  </a:cubicBezTo>
                  <a:cubicBezTo>
                    <a:pt x="1108" y="4243"/>
                    <a:pt x="1108" y="4243"/>
                    <a:pt x="1662" y="4243"/>
                  </a:cubicBezTo>
                  <a:cubicBezTo>
                    <a:pt x="1662" y="4243"/>
                    <a:pt x="1662" y="4629"/>
                    <a:pt x="1662" y="4629"/>
                  </a:cubicBezTo>
                  <a:cubicBezTo>
                    <a:pt x="2215" y="4629"/>
                    <a:pt x="3323" y="4629"/>
                    <a:pt x="3323" y="5014"/>
                  </a:cubicBezTo>
                  <a:cubicBezTo>
                    <a:pt x="3323" y="5400"/>
                    <a:pt x="2769" y="5014"/>
                    <a:pt x="2215" y="5014"/>
                  </a:cubicBezTo>
                  <a:cubicBezTo>
                    <a:pt x="2215" y="5014"/>
                    <a:pt x="2215" y="5400"/>
                    <a:pt x="2215" y="5014"/>
                  </a:cubicBezTo>
                  <a:cubicBezTo>
                    <a:pt x="1662" y="5014"/>
                    <a:pt x="1662" y="5014"/>
                    <a:pt x="1662" y="5014"/>
                  </a:cubicBezTo>
                  <a:cubicBezTo>
                    <a:pt x="2215" y="5400"/>
                    <a:pt x="1662" y="5014"/>
                    <a:pt x="1108" y="5400"/>
                  </a:cubicBezTo>
                  <a:cubicBezTo>
                    <a:pt x="1108" y="5400"/>
                    <a:pt x="1662" y="5400"/>
                    <a:pt x="1662" y="5400"/>
                  </a:cubicBezTo>
                  <a:cubicBezTo>
                    <a:pt x="1662" y="5786"/>
                    <a:pt x="1662" y="6171"/>
                    <a:pt x="1662" y="6171"/>
                  </a:cubicBezTo>
                  <a:cubicBezTo>
                    <a:pt x="1662" y="6171"/>
                    <a:pt x="1662" y="6171"/>
                    <a:pt x="1662" y="6171"/>
                  </a:cubicBezTo>
                  <a:cubicBezTo>
                    <a:pt x="1662" y="6557"/>
                    <a:pt x="1108" y="6557"/>
                    <a:pt x="1108" y="6557"/>
                  </a:cubicBezTo>
                  <a:cubicBezTo>
                    <a:pt x="554" y="6943"/>
                    <a:pt x="2215" y="6557"/>
                    <a:pt x="2215" y="6557"/>
                  </a:cubicBezTo>
                  <a:cubicBezTo>
                    <a:pt x="2215" y="6557"/>
                    <a:pt x="2769" y="6557"/>
                    <a:pt x="2769" y="6557"/>
                  </a:cubicBezTo>
                  <a:cubicBezTo>
                    <a:pt x="3323" y="6943"/>
                    <a:pt x="2769" y="7329"/>
                    <a:pt x="2769" y="7329"/>
                  </a:cubicBezTo>
                  <a:cubicBezTo>
                    <a:pt x="2215" y="7714"/>
                    <a:pt x="2215" y="8100"/>
                    <a:pt x="1662" y="8486"/>
                  </a:cubicBezTo>
                  <a:cubicBezTo>
                    <a:pt x="1662" y="8486"/>
                    <a:pt x="1662" y="8486"/>
                    <a:pt x="1662" y="8486"/>
                  </a:cubicBezTo>
                  <a:cubicBezTo>
                    <a:pt x="1662" y="8486"/>
                    <a:pt x="1662" y="8871"/>
                    <a:pt x="1662" y="8871"/>
                  </a:cubicBezTo>
                  <a:cubicBezTo>
                    <a:pt x="1662" y="9257"/>
                    <a:pt x="1662" y="9257"/>
                    <a:pt x="1662" y="9257"/>
                  </a:cubicBezTo>
                  <a:cubicBezTo>
                    <a:pt x="1662" y="9643"/>
                    <a:pt x="2215" y="9643"/>
                    <a:pt x="2769" y="9643"/>
                  </a:cubicBezTo>
                  <a:cubicBezTo>
                    <a:pt x="2769" y="9643"/>
                    <a:pt x="2769" y="10029"/>
                    <a:pt x="3323" y="10029"/>
                  </a:cubicBezTo>
                  <a:cubicBezTo>
                    <a:pt x="3323" y="10414"/>
                    <a:pt x="3323" y="10414"/>
                    <a:pt x="3323" y="10414"/>
                  </a:cubicBezTo>
                  <a:cubicBezTo>
                    <a:pt x="3323" y="10414"/>
                    <a:pt x="3877" y="10800"/>
                    <a:pt x="3877" y="10800"/>
                  </a:cubicBezTo>
                  <a:cubicBezTo>
                    <a:pt x="3877" y="10800"/>
                    <a:pt x="4431" y="10800"/>
                    <a:pt x="4431" y="10800"/>
                  </a:cubicBezTo>
                  <a:cubicBezTo>
                    <a:pt x="3877" y="11186"/>
                    <a:pt x="3323" y="11186"/>
                    <a:pt x="3323" y="11186"/>
                  </a:cubicBezTo>
                  <a:cubicBezTo>
                    <a:pt x="2769" y="11186"/>
                    <a:pt x="2215" y="10800"/>
                    <a:pt x="2215" y="11186"/>
                  </a:cubicBezTo>
                  <a:cubicBezTo>
                    <a:pt x="2215" y="11571"/>
                    <a:pt x="3323" y="11957"/>
                    <a:pt x="3323" y="12343"/>
                  </a:cubicBezTo>
                  <a:cubicBezTo>
                    <a:pt x="3323" y="12729"/>
                    <a:pt x="3877" y="13114"/>
                    <a:pt x="3323" y="13114"/>
                  </a:cubicBezTo>
                  <a:cubicBezTo>
                    <a:pt x="3323" y="13114"/>
                    <a:pt x="3323" y="13114"/>
                    <a:pt x="3323" y="13114"/>
                  </a:cubicBezTo>
                  <a:cubicBezTo>
                    <a:pt x="2769" y="13114"/>
                    <a:pt x="2769" y="12729"/>
                    <a:pt x="2215" y="13114"/>
                  </a:cubicBezTo>
                  <a:cubicBezTo>
                    <a:pt x="2215" y="13114"/>
                    <a:pt x="2215" y="13500"/>
                    <a:pt x="1662" y="13500"/>
                  </a:cubicBezTo>
                  <a:cubicBezTo>
                    <a:pt x="1662" y="13886"/>
                    <a:pt x="2215" y="13886"/>
                    <a:pt x="2769" y="13886"/>
                  </a:cubicBezTo>
                  <a:cubicBezTo>
                    <a:pt x="2769" y="14271"/>
                    <a:pt x="3323" y="14271"/>
                    <a:pt x="3323" y="14657"/>
                  </a:cubicBezTo>
                  <a:cubicBezTo>
                    <a:pt x="3877" y="14657"/>
                    <a:pt x="3877" y="15043"/>
                    <a:pt x="4431" y="15043"/>
                  </a:cubicBezTo>
                  <a:cubicBezTo>
                    <a:pt x="4431" y="15043"/>
                    <a:pt x="4431" y="15043"/>
                    <a:pt x="4431" y="15043"/>
                  </a:cubicBezTo>
                  <a:cubicBezTo>
                    <a:pt x="4985" y="15043"/>
                    <a:pt x="4985" y="15429"/>
                    <a:pt x="4985" y="15429"/>
                  </a:cubicBezTo>
                  <a:cubicBezTo>
                    <a:pt x="5538" y="15429"/>
                    <a:pt x="5538" y="15429"/>
                    <a:pt x="5538" y="15429"/>
                  </a:cubicBezTo>
                  <a:cubicBezTo>
                    <a:pt x="6092" y="15429"/>
                    <a:pt x="6646" y="15814"/>
                    <a:pt x="6646" y="16200"/>
                  </a:cubicBezTo>
                  <a:cubicBezTo>
                    <a:pt x="7200" y="16200"/>
                    <a:pt x="7754" y="16200"/>
                    <a:pt x="7754" y="16200"/>
                  </a:cubicBezTo>
                  <a:cubicBezTo>
                    <a:pt x="8308" y="16586"/>
                    <a:pt x="7754" y="16586"/>
                    <a:pt x="7200" y="16971"/>
                  </a:cubicBezTo>
                  <a:cubicBezTo>
                    <a:pt x="7200" y="16971"/>
                    <a:pt x="7200" y="16971"/>
                    <a:pt x="7200" y="16971"/>
                  </a:cubicBezTo>
                  <a:cubicBezTo>
                    <a:pt x="7200" y="16971"/>
                    <a:pt x="7200" y="16971"/>
                    <a:pt x="6646" y="16971"/>
                  </a:cubicBezTo>
                  <a:cubicBezTo>
                    <a:pt x="6646" y="17357"/>
                    <a:pt x="6092" y="16971"/>
                    <a:pt x="6092" y="17357"/>
                  </a:cubicBezTo>
                  <a:cubicBezTo>
                    <a:pt x="6646" y="17357"/>
                    <a:pt x="6646" y="17357"/>
                    <a:pt x="6646" y="17743"/>
                  </a:cubicBezTo>
                  <a:cubicBezTo>
                    <a:pt x="6646" y="17743"/>
                    <a:pt x="6646" y="17743"/>
                    <a:pt x="6646" y="18129"/>
                  </a:cubicBezTo>
                  <a:cubicBezTo>
                    <a:pt x="6646" y="18129"/>
                    <a:pt x="6646" y="18129"/>
                    <a:pt x="6646" y="18514"/>
                  </a:cubicBezTo>
                  <a:cubicBezTo>
                    <a:pt x="7200" y="18514"/>
                    <a:pt x="7200" y="18900"/>
                    <a:pt x="7200" y="19286"/>
                  </a:cubicBezTo>
                  <a:cubicBezTo>
                    <a:pt x="7200" y="19286"/>
                    <a:pt x="7754" y="19286"/>
                    <a:pt x="7754" y="19286"/>
                  </a:cubicBezTo>
                  <a:cubicBezTo>
                    <a:pt x="8308" y="19286"/>
                    <a:pt x="8308" y="19671"/>
                    <a:pt x="8862" y="19671"/>
                  </a:cubicBezTo>
                  <a:cubicBezTo>
                    <a:pt x="8862" y="20057"/>
                    <a:pt x="8862" y="20057"/>
                    <a:pt x="8862" y="20443"/>
                  </a:cubicBezTo>
                  <a:cubicBezTo>
                    <a:pt x="8862" y="20443"/>
                    <a:pt x="9415" y="20829"/>
                    <a:pt x="9415" y="20829"/>
                  </a:cubicBezTo>
                  <a:cubicBezTo>
                    <a:pt x="9415" y="21214"/>
                    <a:pt x="8862" y="21214"/>
                    <a:pt x="8862" y="21214"/>
                  </a:cubicBezTo>
                  <a:cubicBezTo>
                    <a:pt x="8862" y="21600"/>
                    <a:pt x="9415" y="21600"/>
                    <a:pt x="9415" y="21214"/>
                  </a:cubicBezTo>
                  <a:cubicBezTo>
                    <a:pt x="9969" y="21600"/>
                    <a:pt x="9969" y="20829"/>
                    <a:pt x="9969" y="20829"/>
                  </a:cubicBezTo>
                  <a:cubicBezTo>
                    <a:pt x="9969" y="20057"/>
                    <a:pt x="10523" y="20057"/>
                    <a:pt x="11077" y="20057"/>
                  </a:cubicBezTo>
                  <a:cubicBezTo>
                    <a:pt x="11631" y="20057"/>
                    <a:pt x="11631" y="19671"/>
                    <a:pt x="11631" y="19671"/>
                  </a:cubicBezTo>
                  <a:cubicBezTo>
                    <a:pt x="12185" y="20057"/>
                    <a:pt x="12185" y="20443"/>
                    <a:pt x="12738" y="20443"/>
                  </a:cubicBezTo>
                  <a:cubicBezTo>
                    <a:pt x="12738" y="20443"/>
                    <a:pt x="12738" y="19286"/>
                    <a:pt x="13292" y="19671"/>
                  </a:cubicBezTo>
                  <a:cubicBezTo>
                    <a:pt x="13292" y="19671"/>
                    <a:pt x="13846" y="19671"/>
                    <a:pt x="13846" y="19671"/>
                  </a:cubicBezTo>
                  <a:cubicBezTo>
                    <a:pt x="13846" y="19671"/>
                    <a:pt x="14400" y="19671"/>
                    <a:pt x="14400" y="19671"/>
                  </a:cubicBezTo>
                  <a:cubicBezTo>
                    <a:pt x="14954" y="19671"/>
                    <a:pt x="14954" y="19286"/>
                    <a:pt x="15508" y="19286"/>
                  </a:cubicBezTo>
                  <a:cubicBezTo>
                    <a:pt x="15508" y="19286"/>
                    <a:pt x="16062" y="19286"/>
                    <a:pt x="16062" y="19286"/>
                  </a:cubicBezTo>
                  <a:cubicBezTo>
                    <a:pt x="16062" y="19286"/>
                    <a:pt x="16615" y="19286"/>
                    <a:pt x="16615" y="19286"/>
                  </a:cubicBezTo>
                  <a:cubicBezTo>
                    <a:pt x="17169" y="19286"/>
                    <a:pt x="17169" y="18900"/>
                    <a:pt x="17723" y="18900"/>
                  </a:cubicBezTo>
                  <a:cubicBezTo>
                    <a:pt x="17723" y="18900"/>
                    <a:pt x="17723" y="18900"/>
                    <a:pt x="17723" y="18900"/>
                  </a:cubicBezTo>
                  <a:cubicBezTo>
                    <a:pt x="17723" y="18900"/>
                    <a:pt x="17723" y="19286"/>
                    <a:pt x="17723" y="19286"/>
                  </a:cubicBezTo>
                  <a:cubicBezTo>
                    <a:pt x="18277" y="19286"/>
                    <a:pt x="18831" y="19286"/>
                    <a:pt x="18831" y="18900"/>
                  </a:cubicBezTo>
                  <a:cubicBezTo>
                    <a:pt x="19385" y="18129"/>
                    <a:pt x="18831" y="18129"/>
                    <a:pt x="18831" y="17743"/>
                  </a:cubicBezTo>
                  <a:cubicBezTo>
                    <a:pt x="18277" y="17743"/>
                    <a:pt x="18831" y="17357"/>
                    <a:pt x="18831" y="17357"/>
                  </a:cubicBezTo>
                  <a:cubicBezTo>
                    <a:pt x="18831" y="17357"/>
                    <a:pt x="18831" y="17357"/>
                    <a:pt x="18831" y="17357"/>
                  </a:cubicBezTo>
                  <a:cubicBezTo>
                    <a:pt x="18831" y="16971"/>
                    <a:pt x="18831" y="16971"/>
                    <a:pt x="18831" y="16971"/>
                  </a:cubicBezTo>
                  <a:cubicBezTo>
                    <a:pt x="18831" y="16586"/>
                    <a:pt x="18831" y="16586"/>
                    <a:pt x="19385" y="16586"/>
                  </a:cubicBezTo>
                  <a:cubicBezTo>
                    <a:pt x="19385" y="16586"/>
                    <a:pt x="19938" y="16586"/>
                    <a:pt x="19938" y="16586"/>
                  </a:cubicBezTo>
                  <a:cubicBezTo>
                    <a:pt x="20492" y="16200"/>
                    <a:pt x="20492" y="16200"/>
                    <a:pt x="20492" y="15814"/>
                  </a:cubicBezTo>
                  <a:cubicBezTo>
                    <a:pt x="21046" y="15814"/>
                    <a:pt x="21046" y="15429"/>
                    <a:pt x="21600" y="15043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8997698C-0155-426A-8FBF-456C541AA768}"/>
                </a:ext>
              </a:extLst>
            </p:cNvPr>
            <p:cNvSpPr/>
            <p:nvPr/>
          </p:nvSpPr>
          <p:spPr>
            <a:xfrm>
              <a:off x="6634983" y="0"/>
              <a:ext cx="6369818" cy="8939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600" extrusionOk="0">
                  <a:moveTo>
                    <a:pt x="14602" y="3024"/>
                  </a:moveTo>
                  <a:cubicBezTo>
                    <a:pt x="14602" y="3024"/>
                    <a:pt x="14602" y="3024"/>
                    <a:pt x="14602" y="3024"/>
                  </a:cubicBezTo>
                  <a:cubicBezTo>
                    <a:pt x="14657" y="3063"/>
                    <a:pt x="14547" y="3103"/>
                    <a:pt x="14602" y="3142"/>
                  </a:cubicBezTo>
                  <a:cubicBezTo>
                    <a:pt x="14602" y="3103"/>
                    <a:pt x="14657" y="3103"/>
                    <a:pt x="14657" y="3142"/>
                  </a:cubicBezTo>
                  <a:cubicBezTo>
                    <a:pt x="14602" y="3142"/>
                    <a:pt x="14657" y="3181"/>
                    <a:pt x="14712" y="3220"/>
                  </a:cubicBezTo>
                  <a:cubicBezTo>
                    <a:pt x="14712" y="3220"/>
                    <a:pt x="14767" y="3299"/>
                    <a:pt x="14822" y="3299"/>
                  </a:cubicBezTo>
                  <a:cubicBezTo>
                    <a:pt x="14822" y="3260"/>
                    <a:pt x="14822" y="3260"/>
                    <a:pt x="14878" y="3260"/>
                  </a:cubicBezTo>
                  <a:cubicBezTo>
                    <a:pt x="14878" y="3260"/>
                    <a:pt x="14878" y="3299"/>
                    <a:pt x="14878" y="3299"/>
                  </a:cubicBezTo>
                  <a:cubicBezTo>
                    <a:pt x="14933" y="3299"/>
                    <a:pt x="15043" y="3260"/>
                    <a:pt x="15098" y="3260"/>
                  </a:cubicBezTo>
                  <a:cubicBezTo>
                    <a:pt x="15098" y="3220"/>
                    <a:pt x="15153" y="3220"/>
                    <a:pt x="15153" y="3181"/>
                  </a:cubicBezTo>
                  <a:cubicBezTo>
                    <a:pt x="15208" y="3181"/>
                    <a:pt x="15208" y="3220"/>
                    <a:pt x="15263" y="3181"/>
                  </a:cubicBezTo>
                  <a:cubicBezTo>
                    <a:pt x="15263" y="3181"/>
                    <a:pt x="15263" y="3142"/>
                    <a:pt x="15318" y="3142"/>
                  </a:cubicBezTo>
                  <a:cubicBezTo>
                    <a:pt x="15318" y="3142"/>
                    <a:pt x="15318" y="3142"/>
                    <a:pt x="15373" y="3103"/>
                  </a:cubicBezTo>
                  <a:cubicBezTo>
                    <a:pt x="15373" y="3103"/>
                    <a:pt x="15373" y="3063"/>
                    <a:pt x="15429" y="3063"/>
                  </a:cubicBezTo>
                  <a:cubicBezTo>
                    <a:pt x="15429" y="3063"/>
                    <a:pt x="15484" y="2985"/>
                    <a:pt x="15429" y="2985"/>
                  </a:cubicBezTo>
                  <a:cubicBezTo>
                    <a:pt x="15429" y="2985"/>
                    <a:pt x="15484" y="2945"/>
                    <a:pt x="15484" y="2906"/>
                  </a:cubicBezTo>
                  <a:cubicBezTo>
                    <a:pt x="15539" y="2906"/>
                    <a:pt x="15594" y="2867"/>
                    <a:pt x="15594" y="2867"/>
                  </a:cubicBezTo>
                  <a:cubicBezTo>
                    <a:pt x="15649" y="2867"/>
                    <a:pt x="15594" y="2906"/>
                    <a:pt x="15594" y="2945"/>
                  </a:cubicBezTo>
                  <a:cubicBezTo>
                    <a:pt x="15594" y="2945"/>
                    <a:pt x="15594" y="2985"/>
                    <a:pt x="15539" y="3024"/>
                  </a:cubicBezTo>
                  <a:cubicBezTo>
                    <a:pt x="15649" y="2945"/>
                    <a:pt x="15704" y="2867"/>
                    <a:pt x="15594" y="2788"/>
                  </a:cubicBezTo>
                  <a:cubicBezTo>
                    <a:pt x="15594" y="2749"/>
                    <a:pt x="15484" y="2710"/>
                    <a:pt x="15484" y="2710"/>
                  </a:cubicBezTo>
                  <a:cubicBezTo>
                    <a:pt x="15373" y="2631"/>
                    <a:pt x="15318" y="2592"/>
                    <a:pt x="15208" y="2553"/>
                  </a:cubicBezTo>
                  <a:cubicBezTo>
                    <a:pt x="15208" y="2553"/>
                    <a:pt x="15153" y="2513"/>
                    <a:pt x="15098" y="2474"/>
                  </a:cubicBezTo>
                  <a:cubicBezTo>
                    <a:pt x="15043" y="2474"/>
                    <a:pt x="14988" y="2474"/>
                    <a:pt x="14933" y="2513"/>
                  </a:cubicBezTo>
                  <a:cubicBezTo>
                    <a:pt x="14878" y="2513"/>
                    <a:pt x="14767" y="2592"/>
                    <a:pt x="14712" y="2631"/>
                  </a:cubicBezTo>
                  <a:cubicBezTo>
                    <a:pt x="14712" y="2631"/>
                    <a:pt x="14712" y="2671"/>
                    <a:pt x="14657" y="2710"/>
                  </a:cubicBezTo>
                  <a:cubicBezTo>
                    <a:pt x="14657" y="2788"/>
                    <a:pt x="14602" y="2867"/>
                    <a:pt x="14602" y="2945"/>
                  </a:cubicBezTo>
                  <a:cubicBezTo>
                    <a:pt x="14602" y="2945"/>
                    <a:pt x="14602" y="2945"/>
                    <a:pt x="14602" y="2945"/>
                  </a:cubicBezTo>
                  <a:cubicBezTo>
                    <a:pt x="14602" y="2945"/>
                    <a:pt x="14602" y="2985"/>
                    <a:pt x="14602" y="2985"/>
                  </a:cubicBezTo>
                  <a:cubicBezTo>
                    <a:pt x="14602" y="2985"/>
                    <a:pt x="14602" y="2985"/>
                    <a:pt x="14602" y="3024"/>
                  </a:cubicBezTo>
                  <a:close/>
                  <a:moveTo>
                    <a:pt x="15924" y="3613"/>
                  </a:moveTo>
                  <a:cubicBezTo>
                    <a:pt x="15924" y="3613"/>
                    <a:pt x="15980" y="3613"/>
                    <a:pt x="15980" y="3613"/>
                  </a:cubicBezTo>
                  <a:cubicBezTo>
                    <a:pt x="15980" y="3613"/>
                    <a:pt x="15980" y="3574"/>
                    <a:pt x="16035" y="3574"/>
                  </a:cubicBezTo>
                  <a:cubicBezTo>
                    <a:pt x="16035" y="3574"/>
                    <a:pt x="16035" y="3574"/>
                    <a:pt x="16035" y="3574"/>
                  </a:cubicBezTo>
                  <a:cubicBezTo>
                    <a:pt x="16090" y="3574"/>
                    <a:pt x="16090" y="3574"/>
                    <a:pt x="16090" y="3574"/>
                  </a:cubicBezTo>
                  <a:cubicBezTo>
                    <a:pt x="16145" y="3535"/>
                    <a:pt x="16255" y="3574"/>
                    <a:pt x="16255" y="3535"/>
                  </a:cubicBezTo>
                  <a:cubicBezTo>
                    <a:pt x="16200" y="3535"/>
                    <a:pt x="16145" y="3495"/>
                    <a:pt x="16090" y="3535"/>
                  </a:cubicBezTo>
                  <a:cubicBezTo>
                    <a:pt x="16035" y="3535"/>
                    <a:pt x="15924" y="3574"/>
                    <a:pt x="15924" y="3613"/>
                  </a:cubicBezTo>
                  <a:cubicBezTo>
                    <a:pt x="15924" y="3613"/>
                    <a:pt x="15924" y="3613"/>
                    <a:pt x="15924" y="3613"/>
                  </a:cubicBezTo>
                  <a:close/>
                  <a:moveTo>
                    <a:pt x="1653" y="14138"/>
                  </a:moveTo>
                  <a:cubicBezTo>
                    <a:pt x="1653" y="14099"/>
                    <a:pt x="1653" y="14099"/>
                    <a:pt x="1653" y="14099"/>
                  </a:cubicBezTo>
                  <a:cubicBezTo>
                    <a:pt x="1598" y="14099"/>
                    <a:pt x="1653" y="14099"/>
                    <a:pt x="1598" y="14099"/>
                  </a:cubicBezTo>
                  <a:cubicBezTo>
                    <a:pt x="1598" y="14060"/>
                    <a:pt x="1598" y="14060"/>
                    <a:pt x="1543" y="14060"/>
                  </a:cubicBezTo>
                  <a:cubicBezTo>
                    <a:pt x="1543" y="14060"/>
                    <a:pt x="1543" y="14020"/>
                    <a:pt x="1543" y="14020"/>
                  </a:cubicBezTo>
                  <a:cubicBezTo>
                    <a:pt x="1488" y="13981"/>
                    <a:pt x="1488" y="14020"/>
                    <a:pt x="1488" y="14020"/>
                  </a:cubicBezTo>
                  <a:cubicBezTo>
                    <a:pt x="1433" y="14020"/>
                    <a:pt x="1378" y="13981"/>
                    <a:pt x="1378" y="13981"/>
                  </a:cubicBezTo>
                  <a:cubicBezTo>
                    <a:pt x="1322" y="14020"/>
                    <a:pt x="1322" y="14020"/>
                    <a:pt x="1267" y="14020"/>
                  </a:cubicBezTo>
                  <a:cubicBezTo>
                    <a:pt x="1267" y="14020"/>
                    <a:pt x="1267" y="13981"/>
                    <a:pt x="1212" y="13981"/>
                  </a:cubicBezTo>
                  <a:cubicBezTo>
                    <a:pt x="1212" y="13981"/>
                    <a:pt x="1212" y="13981"/>
                    <a:pt x="1212" y="13981"/>
                  </a:cubicBezTo>
                  <a:cubicBezTo>
                    <a:pt x="1212" y="13981"/>
                    <a:pt x="1212" y="13981"/>
                    <a:pt x="1157" y="13981"/>
                  </a:cubicBezTo>
                  <a:cubicBezTo>
                    <a:pt x="1157" y="13981"/>
                    <a:pt x="1102" y="13942"/>
                    <a:pt x="1102" y="13942"/>
                  </a:cubicBezTo>
                  <a:cubicBezTo>
                    <a:pt x="1047" y="13942"/>
                    <a:pt x="1047" y="13942"/>
                    <a:pt x="992" y="13903"/>
                  </a:cubicBezTo>
                  <a:cubicBezTo>
                    <a:pt x="937" y="13903"/>
                    <a:pt x="937" y="13824"/>
                    <a:pt x="882" y="13863"/>
                  </a:cubicBezTo>
                  <a:cubicBezTo>
                    <a:pt x="882" y="13903"/>
                    <a:pt x="882" y="13903"/>
                    <a:pt x="882" y="13903"/>
                  </a:cubicBezTo>
                  <a:cubicBezTo>
                    <a:pt x="882" y="13903"/>
                    <a:pt x="827" y="13903"/>
                    <a:pt x="827" y="13903"/>
                  </a:cubicBezTo>
                  <a:cubicBezTo>
                    <a:pt x="827" y="13942"/>
                    <a:pt x="827" y="14020"/>
                    <a:pt x="882" y="14060"/>
                  </a:cubicBezTo>
                  <a:cubicBezTo>
                    <a:pt x="882" y="14060"/>
                    <a:pt x="882" y="14060"/>
                    <a:pt x="827" y="14099"/>
                  </a:cubicBezTo>
                  <a:cubicBezTo>
                    <a:pt x="827" y="14099"/>
                    <a:pt x="771" y="14099"/>
                    <a:pt x="771" y="14099"/>
                  </a:cubicBezTo>
                  <a:cubicBezTo>
                    <a:pt x="716" y="14138"/>
                    <a:pt x="661" y="14099"/>
                    <a:pt x="606" y="14099"/>
                  </a:cubicBezTo>
                  <a:cubicBezTo>
                    <a:pt x="551" y="14060"/>
                    <a:pt x="496" y="14099"/>
                    <a:pt x="496" y="14060"/>
                  </a:cubicBezTo>
                  <a:cubicBezTo>
                    <a:pt x="551" y="13981"/>
                    <a:pt x="606" y="13942"/>
                    <a:pt x="661" y="13903"/>
                  </a:cubicBezTo>
                  <a:cubicBezTo>
                    <a:pt x="716" y="13903"/>
                    <a:pt x="716" y="13903"/>
                    <a:pt x="716" y="13863"/>
                  </a:cubicBezTo>
                  <a:cubicBezTo>
                    <a:pt x="661" y="13824"/>
                    <a:pt x="551" y="14020"/>
                    <a:pt x="496" y="14060"/>
                  </a:cubicBezTo>
                  <a:cubicBezTo>
                    <a:pt x="441" y="14099"/>
                    <a:pt x="331" y="14060"/>
                    <a:pt x="220" y="14060"/>
                  </a:cubicBezTo>
                  <a:cubicBezTo>
                    <a:pt x="220" y="14060"/>
                    <a:pt x="220" y="14060"/>
                    <a:pt x="220" y="14060"/>
                  </a:cubicBezTo>
                  <a:cubicBezTo>
                    <a:pt x="220" y="14060"/>
                    <a:pt x="165" y="14099"/>
                    <a:pt x="165" y="14099"/>
                  </a:cubicBezTo>
                  <a:cubicBezTo>
                    <a:pt x="165" y="14177"/>
                    <a:pt x="220" y="14177"/>
                    <a:pt x="165" y="14217"/>
                  </a:cubicBezTo>
                  <a:cubicBezTo>
                    <a:pt x="165" y="14295"/>
                    <a:pt x="55" y="14335"/>
                    <a:pt x="0" y="14374"/>
                  </a:cubicBezTo>
                  <a:cubicBezTo>
                    <a:pt x="55" y="14413"/>
                    <a:pt x="220" y="14413"/>
                    <a:pt x="276" y="14413"/>
                  </a:cubicBezTo>
                  <a:cubicBezTo>
                    <a:pt x="441" y="14413"/>
                    <a:pt x="661" y="14413"/>
                    <a:pt x="827" y="14413"/>
                  </a:cubicBezTo>
                  <a:cubicBezTo>
                    <a:pt x="992" y="14413"/>
                    <a:pt x="1212" y="14452"/>
                    <a:pt x="1378" y="14452"/>
                  </a:cubicBezTo>
                  <a:cubicBezTo>
                    <a:pt x="1433" y="14452"/>
                    <a:pt x="1543" y="14492"/>
                    <a:pt x="1653" y="14452"/>
                  </a:cubicBezTo>
                  <a:cubicBezTo>
                    <a:pt x="1598" y="14374"/>
                    <a:pt x="1598" y="14335"/>
                    <a:pt x="1598" y="14256"/>
                  </a:cubicBezTo>
                  <a:cubicBezTo>
                    <a:pt x="1598" y="14217"/>
                    <a:pt x="1598" y="14217"/>
                    <a:pt x="1653" y="14217"/>
                  </a:cubicBezTo>
                  <a:cubicBezTo>
                    <a:pt x="1653" y="14177"/>
                    <a:pt x="1653" y="14177"/>
                    <a:pt x="1653" y="14138"/>
                  </a:cubicBezTo>
                  <a:close/>
                  <a:moveTo>
                    <a:pt x="17192" y="589"/>
                  </a:moveTo>
                  <a:cubicBezTo>
                    <a:pt x="17192" y="589"/>
                    <a:pt x="17247" y="589"/>
                    <a:pt x="17247" y="589"/>
                  </a:cubicBezTo>
                  <a:cubicBezTo>
                    <a:pt x="17192" y="550"/>
                    <a:pt x="17137" y="471"/>
                    <a:pt x="17137" y="471"/>
                  </a:cubicBezTo>
                  <a:cubicBezTo>
                    <a:pt x="17082" y="511"/>
                    <a:pt x="17192" y="550"/>
                    <a:pt x="17192" y="589"/>
                  </a:cubicBezTo>
                  <a:close/>
                  <a:moveTo>
                    <a:pt x="16200" y="39"/>
                  </a:moveTo>
                  <a:cubicBezTo>
                    <a:pt x="16255" y="79"/>
                    <a:pt x="16255" y="118"/>
                    <a:pt x="16255" y="157"/>
                  </a:cubicBezTo>
                  <a:cubicBezTo>
                    <a:pt x="16310" y="196"/>
                    <a:pt x="16255" y="275"/>
                    <a:pt x="16310" y="275"/>
                  </a:cubicBezTo>
                  <a:cubicBezTo>
                    <a:pt x="16365" y="314"/>
                    <a:pt x="16365" y="314"/>
                    <a:pt x="16420" y="353"/>
                  </a:cubicBezTo>
                  <a:cubicBezTo>
                    <a:pt x="16420" y="393"/>
                    <a:pt x="16420" y="393"/>
                    <a:pt x="16476" y="353"/>
                  </a:cubicBezTo>
                  <a:cubicBezTo>
                    <a:pt x="16476" y="353"/>
                    <a:pt x="16476" y="353"/>
                    <a:pt x="16531" y="353"/>
                  </a:cubicBezTo>
                  <a:cubicBezTo>
                    <a:pt x="16531" y="353"/>
                    <a:pt x="16531" y="353"/>
                    <a:pt x="16531" y="353"/>
                  </a:cubicBezTo>
                  <a:cubicBezTo>
                    <a:pt x="16586" y="353"/>
                    <a:pt x="16641" y="353"/>
                    <a:pt x="16641" y="353"/>
                  </a:cubicBezTo>
                  <a:cubicBezTo>
                    <a:pt x="16586" y="314"/>
                    <a:pt x="16586" y="275"/>
                    <a:pt x="16641" y="236"/>
                  </a:cubicBezTo>
                  <a:cubicBezTo>
                    <a:pt x="16641" y="275"/>
                    <a:pt x="16641" y="353"/>
                    <a:pt x="16751" y="353"/>
                  </a:cubicBezTo>
                  <a:cubicBezTo>
                    <a:pt x="16696" y="353"/>
                    <a:pt x="16696" y="314"/>
                    <a:pt x="16696" y="275"/>
                  </a:cubicBezTo>
                  <a:cubicBezTo>
                    <a:pt x="16696" y="275"/>
                    <a:pt x="16696" y="275"/>
                    <a:pt x="16751" y="275"/>
                  </a:cubicBezTo>
                  <a:cubicBezTo>
                    <a:pt x="16806" y="236"/>
                    <a:pt x="16751" y="196"/>
                    <a:pt x="16806" y="157"/>
                  </a:cubicBezTo>
                  <a:cubicBezTo>
                    <a:pt x="16806" y="196"/>
                    <a:pt x="16806" y="196"/>
                    <a:pt x="16806" y="236"/>
                  </a:cubicBezTo>
                  <a:cubicBezTo>
                    <a:pt x="16806" y="236"/>
                    <a:pt x="16806" y="236"/>
                    <a:pt x="16861" y="275"/>
                  </a:cubicBezTo>
                  <a:cubicBezTo>
                    <a:pt x="16861" y="314"/>
                    <a:pt x="16806" y="353"/>
                    <a:pt x="16861" y="353"/>
                  </a:cubicBezTo>
                  <a:cubicBezTo>
                    <a:pt x="16861" y="353"/>
                    <a:pt x="16861" y="353"/>
                    <a:pt x="16861" y="353"/>
                  </a:cubicBezTo>
                  <a:cubicBezTo>
                    <a:pt x="16861" y="353"/>
                    <a:pt x="16861" y="393"/>
                    <a:pt x="16916" y="393"/>
                  </a:cubicBezTo>
                  <a:cubicBezTo>
                    <a:pt x="16916" y="393"/>
                    <a:pt x="16916" y="353"/>
                    <a:pt x="16916" y="353"/>
                  </a:cubicBezTo>
                  <a:cubicBezTo>
                    <a:pt x="16971" y="353"/>
                    <a:pt x="16971" y="432"/>
                    <a:pt x="16971" y="432"/>
                  </a:cubicBezTo>
                  <a:cubicBezTo>
                    <a:pt x="16971" y="471"/>
                    <a:pt x="16971" y="432"/>
                    <a:pt x="17027" y="432"/>
                  </a:cubicBezTo>
                  <a:cubicBezTo>
                    <a:pt x="17027" y="432"/>
                    <a:pt x="17027" y="393"/>
                    <a:pt x="17027" y="393"/>
                  </a:cubicBezTo>
                  <a:cubicBezTo>
                    <a:pt x="17027" y="393"/>
                    <a:pt x="17027" y="393"/>
                    <a:pt x="17027" y="393"/>
                  </a:cubicBezTo>
                  <a:cubicBezTo>
                    <a:pt x="17082" y="353"/>
                    <a:pt x="17027" y="353"/>
                    <a:pt x="17027" y="314"/>
                  </a:cubicBezTo>
                  <a:cubicBezTo>
                    <a:pt x="17027" y="353"/>
                    <a:pt x="17082" y="393"/>
                    <a:pt x="17082" y="432"/>
                  </a:cubicBezTo>
                  <a:cubicBezTo>
                    <a:pt x="17137" y="393"/>
                    <a:pt x="17082" y="393"/>
                    <a:pt x="17082" y="353"/>
                  </a:cubicBezTo>
                  <a:cubicBezTo>
                    <a:pt x="17137" y="353"/>
                    <a:pt x="17137" y="314"/>
                    <a:pt x="17192" y="275"/>
                  </a:cubicBezTo>
                  <a:cubicBezTo>
                    <a:pt x="17192" y="275"/>
                    <a:pt x="17192" y="236"/>
                    <a:pt x="17192" y="236"/>
                  </a:cubicBezTo>
                  <a:cubicBezTo>
                    <a:pt x="17302" y="275"/>
                    <a:pt x="17192" y="314"/>
                    <a:pt x="17192" y="314"/>
                  </a:cubicBezTo>
                  <a:cubicBezTo>
                    <a:pt x="17192" y="353"/>
                    <a:pt x="17137" y="353"/>
                    <a:pt x="17192" y="432"/>
                  </a:cubicBezTo>
                  <a:cubicBezTo>
                    <a:pt x="17192" y="432"/>
                    <a:pt x="17192" y="550"/>
                    <a:pt x="17302" y="550"/>
                  </a:cubicBezTo>
                  <a:cubicBezTo>
                    <a:pt x="17302" y="550"/>
                    <a:pt x="17302" y="511"/>
                    <a:pt x="17302" y="471"/>
                  </a:cubicBezTo>
                  <a:cubicBezTo>
                    <a:pt x="17302" y="471"/>
                    <a:pt x="17302" y="471"/>
                    <a:pt x="17357" y="432"/>
                  </a:cubicBezTo>
                  <a:cubicBezTo>
                    <a:pt x="17412" y="432"/>
                    <a:pt x="17412" y="393"/>
                    <a:pt x="17467" y="393"/>
                  </a:cubicBezTo>
                  <a:cubicBezTo>
                    <a:pt x="17467" y="393"/>
                    <a:pt x="17522" y="353"/>
                    <a:pt x="17522" y="393"/>
                  </a:cubicBezTo>
                  <a:cubicBezTo>
                    <a:pt x="17522" y="432"/>
                    <a:pt x="17412" y="432"/>
                    <a:pt x="17357" y="432"/>
                  </a:cubicBezTo>
                  <a:cubicBezTo>
                    <a:pt x="17357" y="471"/>
                    <a:pt x="17357" y="511"/>
                    <a:pt x="17357" y="511"/>
                  </a:cubicBezTo>
                  <a:cubicBezTo>
                    <a:pt x="17357" y="550"/>
                    <a:pt x="17357" y="550"/>
                    <a:pt x="17302" y="550"/>
                  </a:cubicBezTo>
                  <a:cubicBezTo>
                    <a:pt x="17302" y="550"/>
                    <a:pt x="17302" y="589"/>
                    <a:pt x="17247" y="589"/>
                  </a:cubicBezTo>
                  <a:cubicBezTo>
                    <a:pt x="17247" y="589"/>
                    <a:pt x="17302" y="628"/>
                    <a:pt x="17302" y="668"/>
                  </a:cubicBezTo>
                  <a:cubicBezTo>
                    <a:pt x="17357" y="668"/>
                    <a:pt x="17357" y="668"/>
                    <a:pt x="17357" y="668"/>
                  </a:cubicBezTo>
                  <a:cubicBezTo>
                    <a:pt x="17412" y="668"/>
                    <a:pt x="17357" y="707"/>
                    <a:pt x="17412" y="707"/>
                  </a:cubicBezTo>
                  <a:cubicBezTo>
                    <a:pt x="17467" y="707"/>
                    <a:pt x="17467" y="668"/>
                    <a:pt x="17412" y="668"/>
                  </a:cubicBezTo>
                  <a:cubicBezTo>
                    <a:pt x="17522" y="668"/>
                    <a:pt x="17467" y="746"/>
                    <a:pt x="17522" y="668"/>
                  </a:cubicBezTo>
                  <a:cubicBezTo>
                    <a:pt x="17578" y="589"/>
                    <a:pt x="17578" y="628"/>
                    <a:pt x="17633" y="668"/>
                  </a:cubicBezTo>
                  <a:cubicBezTo>
                    <a:pt x="17578" y="668"/>
                    <a:pt x="17578" y="668"/>
                    <a:pt x="17578" y="668"/>
                  </a:cubicBezTo>
                  <a:cubicBezTo>
                    <a:pt x="17578" y="668"/>
                    <a:pt x="17578" y="668"/>
                    <a:pt x="17578" y="668"/>
                  </a:cubicBezTo>
                  <a:cubicBezTo>
                    <a:pt x="17522" y="668"/>
                    <a:pt x="17578" y="707"/>
                    <a:pt x="17522" y="707"/>
                  </a:cubicBezTo>
                  <a:cubicBezTo>
                    <a:pt x="17522" y="707"/>
                    <a:pt x="17578" y="746"/>
                    <a:pt x="17578" y="746"/>
                  </a:cubicBezTo>
                  <a:cubicBezTo>
                    <a:pt x="17633" y="746"/>
                    <a:pt x="17633" y="746"/>
                    <a:pt x="17633" y="746"/>
                  </a:cubicBezTo>
                  <a:cubicBezTo>
                    <a:pt x="17688" y="746"/>
                    <a:pt x="17633" y="746"/>
                    <a:pt x="17633" y="785"/>
                  </a:cubicBezTo>
                  <a:cubicBezTo>
                    <a:pt x="17578" y="785"/>
                    <a:pt x="17522" y="785"/>
                    <a:pt x="17522" y="785"/>
                  </a:cubicBezTo>
                  <a:cubicBezTo>
                    <a:pt x="17467" y="746"/>
                    <a:pt x="17522" y="746"/>
                    <a:pt x="17578" y="746"/>
                  </a:cubicBezTo>
                  <a:cubicBezTo>
                    <a:pt x="17522" y="707"/>
                    <a:pt x="17467" y="746"/>
                    <a:pt x="17412" y="746"/>
                  </a:cubicBezTo>
                  <a:cubicBezTo>
                    <a:pt x="17467" y="785"/>
                    <a:pt x="17467" y="785"/>
                    <a:pt x="17522" y="825"/>
                  </a:cubicBezTo>
                  <a:cubicBezTo>
                    <a:pt x="17467" y="825"/>
                    <a:pt x="17357" y="746"/>
                    <a:pt x="17357" y="785"/>
                  </a:cubicBezTo>
                  <a:cubicBezTo>
                    <a:pt x="17357" y="825"/>
                    <a:pt x="17302" y="785"/>
                    <a:pt x="17302" y="785"/>
                  </a:cubicBezTo>
                  <a:cubicBezTo>
                    <a:pt x="17247" y="825"/>
                    <a:pt x="17357" y="864"/>
                    <a:pt x="17412" y="943"/>
                  </a:cubicBezTo>
                  <a:cubicBezTo>
                    <a:pt x="17412" y="943"/>
                    <a:pt x="17357" y="982"/>
                    <a:pt x="17357" y="1021"/>
                  </a:cubicBezTo>
                  <a:cubicBezTo>
                    <a:pt x="17357" y="1021"/>
                    <a:pt x="17412" y="1060"/>
                    <a:pt x="17357" y="1060"/>
                  </a:cubicBezTo>
                  <a:cubicBezTo>
                    <a:pt x="17357" y="1060"/>
                    <a:pt x="17357" y="1060"/>
                    <a:pt x="17357" y="1021"/>
                  </a:cubicBezTo>
                  <a:cubicBezTo>
                    <a:pt x="17302" y="1021"/>
                    <a:pt x="17357" y="1021"/>
                    <a:pt x="17302" y="1021"/>
                  </a:cubicBezTo>
                  <a:cubicBezTo>
                    <a:pt x="17302" y="1021"/>
                    <a:pt x="17247" y="1021"/>
                    <a:pt x="17247" y="1021"/>
                  </a:cubicBezTo>
                  <a:cubicBezTo>
                    <a:pt x="17247" y="1021"/>
                    <a:pt x="17192" y="1021"/>
                    <a:pt x="17192" y="1021"/>
                  </a:cubicBezTo>
                  <a:cubicBezTo>
                    <a:pt x="17192" y="1060"/>
                    <a:pt x="17247" y="1060"/>
                    <a:pt x="17247" y="1060"/>
                  </a:cubicBezTo>
                  <a:cubicBezTo>
                    <a:pt x="17247" y="1060"/>
                    <a:pt x="17302" y="1100"/>
                    <a:pt x="17302" y="1100"/>
                  </a:cubicBezTo>
                  <a:cubicBezTo>
                    <a:pt x="17302" y="1100"/>
                    <a:pt x="17302" y="1060"/>
                    <a:pt x="17302" y="1060"/>
                  </a:cubicBezTo>
                  <a:cubicBezTo>
                    <a:pt x="17302" y="1060"/>
                    <a:pt x="17302" y="1060"/>
                    <a:pt x="17302" y="1060"/>
                  </a:cubicBezTo>
                  <a:cubicBezTo>
                    <a:pt x="17302" y="1060"/>
                    <a:pt x="17357" y="1100"/>
                    <a:pt x="17412" y="1100"/>
                  </a:cubicBezTo>
                  <a:cubicBezTo>
                    <a:pt x="17412" y="1100"/>
                    <a:pt x="17412" y="1100"/>
                    <a:pt x="17412" y="1100"/>
                  </a:cubicBezTo>
                  <a:cubicBezTo>
                    <a:pt x="17467" y="1100"/>
                    <a:pt x="17467" y="1139"/>
                    <a:pt x="17467" y="1139"/>
                  </a:cubicBezTo>
                  <a:cubicBezTo>
                    <a:pt x="17467" y="1100"/>
                    <a:pt x="17467" y="1100"/>
                    <a:pt x="17467" y="1100"/>
                  </a:cubicBezTo>
                  <a:cubicBezTo>
                    <a:pt x="17467" y="1100"/>
                    <a:pt x="17522" y="1139"/>
                    <a:pt x="17522" y="1139"/>
                  </a:cubicBezTo>
                  <a:cubicBezTo>
                    <a:pt x="17522" y="1139"/>
                    <a:pt x="17522" y="1178"/>
                    <a:pt x="17578" y="1178"/>
                  </a:cubicBezTo>
                  <a:cubicBezTo>
                    <a:pt x="17578" y="1178"/>
                    <a:pt x="17578" y="1178"/>
                    <a:pt x="17578" y="1178"/>
                  </a:cubicBezTo>
                  <a:cubicBezTo>
                    <a:pt x="17633" y="1178"/>
                    <a:pt x="17633" y="1178"/>
                    <a:pt x="17688" y="1178"/>
                  </a:cubicBezTo>
                  <a:cubicBezTo>
                    <a:pt x="17688" y="1178"/>
                    <a:pt x="17633" y="1139"/>
                    <a:pt x="17688" y="1139"/>
                  </a:cubicBezTo>
                  <a:cubicBezTo>
                    <a:pt x="17688" y="1139"/>
                    <a:pt x="17743" y="1178"/>
                    <a:pt x="17743" y="1178"/>
                  </a:cubicBezTo>
                  <a:cubicBezTo>
                    <a:pt x="17743" y="1178"/>
                    <a:pt x="17798" y="1217"/>
                    <a:pt x="17798" y="1217"/>
                  </a:cubicBezTo>
                  <a:cubicBezTo>
                    <a:pt x="17798" y="1217"/>
                    <a:pt x="17798" y="1257"/>
                    <a:pt x="17853" y="1257"/>
                  </a:cubicBezTo>
                  <a:cubicBezTo>
                    <a:pt x="17853" y="1257"/>
                    <a:pt x="17908" y="1257"/>
                    <a:pt x="17908" y="1296"/>
                  </a:cubicBezTo>
                  <a:cubicBezTo>
                    <a:pt x="17908" y="1257"/>
                    <a:pt x="17853" y="1257"/>
                    <a:pt x="17853" y="1217"/>
                  </a:cubicBezTo>
                  <a:cubicBezTo>
                    <a:pt x="17853" y="1217"/>
                    <a:pt x="17798" y="1178"/>
                    <a:pt x="17798" y="1178"/>
                  </a:cubicBezTo>
                  <a:cubicBezTo>
                    <a:pt x="17743" y="1139"/>
                    <a:pt x="17798" y="1100"/>
                    <a:pt x="17798" y="1139"/>
                  </a:cubicBezTo>
                  <a:cubicBezTo>
                    <a:pt x="17798" y="1139"/>
                    <a:pt x="17798" y="1100"/>
                    <a:pt x="17798" y="1100"/>
                  </a:cubicBezTo>
                  <a:cubicBezTo>
                    <a:pt x="17798" y="1100"/>
                    <a:pt x="17853" y="1139"/>
                    <a:pt x="17853" y="1139"/>
                  </a:cubicBezTo>
                  <a:cubicBezTo>
                    <a:pt x="17908" y="1178"/>
                    <a:pt x="17908" y="1139"/>
                    <a:pt x="17908" y="1178"/>
                  </a:cubicBezTo>
                  <a:cubicBezTo>
                    <a:pt x="17908" y="1257"/>
                    <a:pt x="17963" y="1257"/>
                    <a:pt x="18018" y="1296"/>
                  </a:cubicBezTo>
                  <a:cubicBezTo>
                    <a:pt x="18018" y="1296"/>
                    <a:pt x="18018" y="1296"/>
                    <a:pt x="18018" y="1296"/>
                  </a:cubicBezTo>
                  <a:cubicBezTo>
                    <a:pt x="18018" y="1296"/>
                    <a:pt x="18018" y="1296"/>
                    <a:pt x="18018" y="1296"/>
                  </a:cubicBezTo>
                  <a:cubicBezTo>
                    <a:pt x="18073" y="1335"/>
                    <a:pt x="18073" y="1375"/>
                    <a:pt x="18129" y="1375"/>
                  </a:cubicBezTo>
                  <a:cubicBezTo>
                    <a:pt x="18129" y="1375"/>
                    <a:pt x="18129" y="1375"/>
                    <a:pt x="18129" y="1375"/>
                  </a:cubicBezTo>
                  <a:cubicBezTo>
                    <a:pt x="18184" y="1375"/>
                    <a:pt x="18129" y="1375"/>
                    <a:pt x="18129" y="1335"/>
                  </a:cubicBezTo>
                  <a:cubicBezTo>
                    <a:pt x="18184" y="1335"/>
                    <a:pt x="18184" y="1335"/>
                    <a:pt x="18184" y="1335"/>
                  </a:cubicBezTo>
                  <a:cubicBezTo>
                    <a:pt x="18184" y="1335"/>
                    <a:pt x="18184" y="1335"/>
                    <a:pt x="18184" y="1335"/>
                  </a:cubicBezTo>
                  <a:cubicBezTo>
                    <a:pt x="18184" y="1296"/>
                    <a:pt x="18129" y="1257"/>
                    <a:pt x="18184" y="1217"/>
                  </a:cubicBezTo>
                  <a:cubicBezTo>
                    <a:pt x="18184" y="1257"/>
                    <a:pt x="18239" y="1257"/>
                    <a:pt x="18239" y="1217"/>
                  </a:cubicBezTo>
                  <a:cubicBezTo>
                    <a:pt x="18239" y="1257"/>
                    <a:pt x="18294" y="1257"/>
                    <a:pt x="18294" y="1257"/>
                  </a:cubicBezTo>
                  <a:cubicBezTo>
                    <a:pt x="18294" y="1257"/>
                    <a:pt x="18239" y="1217"/>
                    <a:pt x="18239" y="1217"/>
                  </a:cubicBezTo>
                  <a:cubicBezTo>
                    <a:pt x="18239" y="1217"/>
                    <a:pt x="18239" y="1178"/>
                    <a:pt x="18239" y="1178"/>
                  </a:cubicBezTo>
                  <a:cubicBezTo>
                    <a:pt x="18294" y="1178"/>
                    <a:pt x="18294" y="1178"/>
                    <a:pt x="18294" y="1178"/>
                  </a:cubicBezTo>
                  <a:cubicBezTo>
                    <a:pt x="18294" y="1217"/>
                    <a:pt x="18294" y="1217"/>
                    <a:pt x="18349" y="1217"/>
                  </a:cubicBezTo>
                  <a:cubicBezTo>
                    <a:pt x="18404" y="1217"/>
                    <a:pt x="18404" y="1257"/>
                    <a:pt x="18404" y="1296"/>
                  </a:cubicBezTo>
                  <a:cubicBezTo>
                    <a:pt x="18404" y="1257"/>
                    <a:pt x="18404" y="1217"/>
                    <a:pt x="18404" y="1217"/>
                  </a:cubicBezTo>
                  <a:cubicBezTo>
                    <a:pt x="18349" y="1217"/>
                    <a:pt x="18349" y="1217"/>
                    <a:pt x="18349" y="1178"/>
                  </a:cubicBezTo>
                  <a:cubicBezTo>
                    <a:pt x="18349" y="1217"/>
                    <a:pt x="18404" y="1217"/>
                    <a:pt x="18404" y="1217"/>
                  </a:cubicBezTo>
                  <a:cubicBezTo>
                    <a:pt x="18404" y="1217"/>
                    <a:pt x="18459" y="1257"/>
                    <a:pt x="18459" y="1257"/>
                  </a:cubicBezTo>
                  <a:cubicBezTo>
                    <a:pt x="18459" y="1296"/>
                    <a:pt x="18459" y="1296"/>
                    <a:pt x="18404" y="1296"/>
                  </a:cubicBezTo>
                  <a:cubicBezTo>
                    <a:pt x="18404" y="1296"/>
                    <a:pt x="18404" y="1296"/>
                    <a:pt x="18404" y="1296"/>
                  </a:cubicBezTo>
                  <a:cubicBezTo>
                    <a:pt x="18404" y="1296"/>
                    <a:pt x="18349" y="1296"/>
                    <a:pt x="18349" y="1296"/>
                  </a:cubicBezTo>
                  <a:cubicBezTo>
                    <a:pt x="18349" y="1335"/>
                    <a:pt x="18459" y="1335"/>
                    <a:pt x="18459" y="1335"/>
                  </a:cubicBezTo>
                  <a:cubicBezTo>
                    <a:pt x="18459" y="1335"/>
                    <a:pt x="18514" y="1335"/>
                    <a:pt x="18514" y="1335"/>
                  </a:cubicBezTo>
                  <a:cubicBezTo>
                    <a:pt x="18514" y="1335"/>
                    <a:pt x="18514" y="1335"/>
                    <a:pt x="18514" y="1335"/>
                  </a:cubicBezTo>
                  <a:cubicBezTo>
                    <a:pt x="18514" y="1335"/>
                    <a:pt x="18569" y="1335"/>
                    <a:pt x="18569" y="1375"/>
                  </a:cubicBezTo>
                  <a:cubicBezTo>
                    <a:pt x="18624" y="1335"/>
                    <a:pt x="18569" y="1296"/>
                    <a:pt x="18514" y="1296"/>
                  </a:cubicBezTo>
                  <a:cubicBezTo>
                    <a:pt x="18459" y="1257"/>
                    <a:pt x="18459" y="1257"/>
                    <a:pt x="18459" y="1217"/>
                  </a:cubicBezTo>
                  <a:cubicBezTo>
                    <a:pt x="18514" y="1257"/>
                    <a:pt x="18569" y="1335"/>
                    <a:pt x="18624" y="1335"/>
                  </a:cubicBezTo>
                  <a:cubicBezTo>
                    <a:pt x="18624" y="1335"/>
                    <a:pt x="18624" y="1335"/>
                    <a:pt x="18624" y="1335"/>
                  </a:cubicBezTo>
                  <a:cubicBezTo>
                    <a:pt x="18624" y="1296"/>
                    <a:pt x="18624" y="1296"/>
                    <a:pt x="18569" y="1296"/>
                  </a:cubicBezTo>
                  <a:cubicBezTo>
                    <a:pt x="18569" y="1257"/>
                    <a:pt x="18569" y="1257"/>
                    <a:pt x="18624" y="1257"/>
                  </a:cubicBezTo>
                  <a:cubicBezTo>
                    <a:pt x="18624" y="1296"/>
                    <a:pt x="18680" y="1335"/>
                    <a:pt x="18790" y="1335"/>
                  </a:cubicBezTo>
                  <a:cubicBezTo>
                    <a:pt x="18790" y="1335"/>
                    <a:pt x="18845" y="1335"/>
                    <a:pt x="18845" y="1375"/>
                  </a:cubicBezTo>
                  <a:cubicBezTo>
                    <a:pt x="18845" y="1375"/>
                    <a:pt x="18790" y="1375"/>
                    <a:pt x="18790" y="1375"/>
                  </a:cubicBezTo>
                  <a:cubicBezTo>
                    <a:pt x="18790" y="1375"/>
                    <a:pt x="18790" y="1375"/>
                    <a:pt x="18790" y="1375"/>
                  </a:cubicBezTo>
                  <a:cubicBezTo>
                    <a:pt x="18790" y="1375"/>
                    <a:pt x="18790" y="1375"/>
                    <a:pt x="18735" y="1375"/>
                  </a:cubicBezTo>
                  <a:cubicBezTo>
                    <a:pt x="18790" y="1375"/>
                    <a:pt x="18900" y="1414"/>
                    <a:pt x="18900" y="1335"/>
                  </a:cubicBezTo>
                  <a:cubicBezTo>
                    <a:pt x="18900" y="1335"/>
                    <a:pt x="18790" y="1296"/>
                    <a:pt x="18790" y="1296"/>
                  </a:cubicBezTo>
                  <a:cubicBezTo>
                    <a:pt x="18790" y="1296"/>
                    <a:pt x="18790" y="1296"/>
                    <a:pt x="18845" y="1296"/>
                  </a:cubicBezTo>
                  <a:cubicBezTo>
                    <a:pt x="18790" y="1257"/>
                    <a:pt x="18790" y="1257"/>
                    <a:pt x="18735" y="1257"/>
                  </a:cubicBezTo>
                  <a:cubicBezTo>
                    <a:pt x="18790" y="1296"/>
                    <a:pt x="18680" y="1296"/>
                    <a:pt x="18680" y="1257"/>
                  </a:cubicBezTo>
                  <a:cubicBezTo>
                    <a:pt x="18680" y="1257"/>
                    <a:pt x="18680" y="1257"/>
                    <a:pt x="18680" y="1257"/>
                  </a:cubicBezTo>
                  <a:cubicBezTo>
                    <a:pt x="18680" y="1257"/>
                    <a:pt x="18680" y="1217"/>
                    <a:pt x="18680" y="1217"/>
                  </a:cubicBezTo>
                  <a:cubicBezTo>
                    <a:pt x="18680" y="1217"/>
                    <a:pt x="18680" y="1217"/>
                    <a:pt x="18735" y="1217"/>
                  </a:cubicBezTo>
                  <a:cubicBezTo>
                    <a:pt x="18735" y="1217"/>
                    <a:pt x="18624" y="1178"/>
                    <a:pt x="18680" y="1178"/>
                  </a:cubicBezTo>
                  <a:cubicBezTo>
                    <a:pt x="18735" y="1178"/>
                    <a:pt x="18735" y="1217"/>
                    <a:pt x="18790" y="1217"/>
                  </a:cubicBezTo>
                  <a:cubicBezTo>
                    <a:pt x="18790" y="1217"/>
                    <a:pt x="18790" y="1178"/>
                    <a:pt x="18790" y="1178"/>
                  </a:cubicBezTo>
                  <a:cubicBezTo>
                    <a:pt x="18900" y="1139"/>
                    <a:pt x="18790" y="1217"/>
                    <a:pt x="18790" y="1217"/>
                  </a:cubicBezTo>
                  <a:cubicBezTo>
                    <a:pt x="18790" y="1257"/>
                    <a:pt x="18845" y="1296"/>
                    <a:pt x="18900" y="1296"/>
                  </a:cubicBezTo>
                  <a:cubicBezTo>
                    <a:pt x="18900" y="1296"/>
                    <a:pt x="18845" y="1257"/>
                    <a:pt x="18845" y="1257"/>
                  </a:cubicBezTo>
                  <a:cubicBezTo>
                    <a:pt x="18900" y="1257"/>
                    <a:pt x="18900" y="1296"/>
                    <a:pt x="18900" y="1296"/>
                  </a:cubicBezTo>
                  <a:cubicBezTo>
                    <a:pt x="18955" y="1296"/>
                    <a:pt x="19010" y="1296"/>
                    <a:pt x="19065" y="1335"/>
                  </a:cubicBezTo>
                  <a:cubicBezTo>
                    <a:pt x="19065" y="1335"/>
                    <a:pt x="19176" y="1375"/>
                    <a:pt x="19231" y="1375"/>
                  </a:cubicBezTo>
                  <a:cubicBezTo>
                    <a:pt x="19231" y="1335"/>
                    <a:pt x="19176" y="1335"/>
                    <a:pt x="19176" y="1296"/>
                  </a:cubicBezTo>
                  <a:cubicBezTo>
                    <a:pt x="19120" y="1296"/>
                    <a:pt x="19176" y="1296"/>
                    <a:pt x="19120" y="1296"/>
                  </a:cubicBezTo>
                  <a:cubicBezTo>
                    <a:pt x="19120" y="1296"/>
                    <a:pt x="19065" y="1296"/>
                    <a:pt x="19065" y="1296"/>
                  </a:cubicBezTo>
                  <a:cubicBezTo>
                    <a:pt x="19065" y="1296"/>
                    <a:pt x="19010" y="1296"/>
                    <a:pt x="19010" y="1296"/>
                  </a:cubicBezTo>
                  <a:cubicBezTo>
                    <a:pt x="19010" y="1257"/>
                    <a:pt x="18955" y="1257"/>
                    <a:pt x="18955" y="1217"/>
                  </a:cubicBezTo>
                  <a:cubicBezTo>
                    <a:pt x="18955" y="1178"/>
                    <a:pt x="19010" y="1257"/>
                    <a:pt x="19010" y="1257"/>
                  </a:cubicBezTo>
                  <a:cubicBezTo>
                    <a:pt x="19065" y="1296"/>
                    <a:pt x="19065" y="1257"/>
                    <a:pt x="19065" y="1257"/>
                  </a:cubicBezTo>
                  <a:cubicBezTo>
                    <a:pt x="19120" y="1257"/>
                    <a:pt x="19231" y="1296"/>
                    <a:pt x="19286" y="1335"/>
                  </a:cubicBezTo>
                  <a:cubicBezTo>
                    <a:pt x="19286" y="1335"/>
                    <a:pt x="19286" y="1296"/>
                    <a:pt x="19286" y="1296"/>
                  </a:cubicBezTo>
                  <a:cubicBezTo>
                    <a:pt x="19286" y="1296"/>
                    <a:pt x="19286" y="1296"/>
                    <a:pt x="19286" y="1257"/>
                  </a:cubicBezTo>
                  <a:cubicBezTo>
                    <a:pt x="19341" y="1217"/>
                    <a:pt x="19341" y="1217"/>
                    <a:pt x="19341" y="1217"/>
                  </a:cubicBezTo>
                  <a:cubicBezTo>
                    <a:pt x="19286" y="1178"/>
                    <a:pt x="19286" y="1178"/>
                    <a:pt x="19286" y="1178"/>
                  </a:cubicBezTo>
                  <a:cubicBezTo>
                    <a:pt x="19341" y="1178"/>
                    <a:pt x="19341" y="1178"/>
                    <a:pt x="19396" y="1178"/>
                  </a:cubicBezTo>
                  <a:cubicBezTo>
                    <a:pt x="19341" y="1178"/>
                    <a:pt x="19286" y="1139"/>
                    <a:pt x="19286" y="1100"/>
                  </a:cubicBezTo>
                  <a:cubicBezTo>
                    <a:pt x="19286" y="1100"/>
                    <a:pt x="19231" y="1100"/>
                    <a:pt x="19231" y="1100"/>
                  </a:cubicBezTo>
                  <a:cubicBezTo>
                    <a:pt x="19176" y="1100"/>
                    <a:pt x="19176" y="1060"/>
                    <a:pt x="19120" y="1060"/>
                  </a:cubicBezTo>
                  <a:cubicBezTo>
                    <a:pt x="19065" y="1021"/>
                    <a:pt x="19065" y="982"/>
                    <a:pt x="19010" y="943"/>
                  </a:cubicBezTo>
                  <a:cubicBezTo>
                    <a:pt x="18955" y="903"/>
                    <a:pt x="18900" y="864"/>
                    <a:pt x="18900" y="825"/>
                  </a:cubicBezTo>
                  <a:cubicBezTo>
                    <a:pt x="18735" y="589"/>
                    <a:pt x="18569" y="353"/>
                    <a:pt x="18404" y="157"/>
                  </a:cubicBezTo>
                  <a:cubicBezTo>
                    <a:pt x="18404" y="118"/>
                    <a:pt x="18349" y="39"/>
                    <a:pt x="18294" y="0"/>
                  </a:cubicBezTo>
                  <a:cubicBezTo>
                    <a:pt x="18294" y="0"/>
                    <a:pt x="18129" y="0"/>
                    <a:pt x="18073" y="0"/>
                  </a:cubicBezTo>
                  <a:cubicBezTo>
                    <a:pt x="17743" y="0"/>
                    <a:pt x="17357" y="0"/>
                    <a:pt x="17027" y="0"/>
                  </a:cubicBezTo>
                  <a:cubicBezTo>
                    <a:pt x="16751" y="0"/>
                    <a:pt x="16476" y="0"/>
                    <a:pt x="16200" y="0"/>
                  </a:cubicBezTo>
                  <a:cubicBezTo>
                    <a:pt x="16200" y="39"/>
                    <a:pt x="16200" y="39"/>
                    <a:pt x="16200" y="39"/>
                  </a:cubicBezTo>
                  <a:close/>
                  <a:moveTo>
                    <a:pt x="19782" y="1728"/>
                  </a:moveTo>
                  <a:cubicBezTo>
                    <a:pt x="19837" y="1728"/>
                    <a:pt x="19837" y="1767"/>
                    <a:pt x="19782" y="1767"/>
                  </a:cubicBezTo>
                  <a:cubicBezTo>
                    <a:pt x="19837" y="1767"/>
                    <a:pt x="19837" y="1767"/>
                    <a:pt x="19837" y="1807"/>
                  </a:cubicBezTo>
                  <a:cubicBezTo>
                    <a:pt x="19892" y="1767"/>
                    <a:pt x="19837" y="1807"/>
                    <a:pt x="19892" y="1846"/>
                  </a:cubicBezTo>
                  <a:cubicBezTo>
                    <a:pt x="19892" y="1846"/>
                    <a:pt x="19837" y="1846"/>
                    <a:pt x="19837" y="1846"/>
                  </a:cubicBezTo>
                  <a:cubicBezTo>
                    <a:pt x="19892" y="1846"/>
                    <a:pt x="19837" y="1846"/>
                    <a:pt x="19837" y="1885"/>
                  </a:cubicBezTo>
                  <a:cubicBezTo>
                    <a:pt x="19892" y="1924"/>
                    <a:pt x="19947" y="1964"/>
                    <a:pt x="19947" y="2003"/>
                  </a:cubicBezTo>
                  <a:cubicBezTo>
                    <a:pt x="20002" y="2003"/>
                    <a:pt x="20112" y="2121"/>
                    <a:pt x="20112" y="2121"/>
                  </a:cubicBezTo>
                  <a:cubicBezTo>
                    <a:pt x="20112" y="2121"/>
                    <a:pt x="20167" y="2121"/>
                    <a:pt x="20112" y="2121"/>
                  </a:cubicBezTo>
                  <a:cubicBezTo>
                    <a:pt x="20112" y="2081"/>
                    <a:pt x="20057" y="2042"/>
                    <a:pt x="20057" y="2042"/>
                  </a:cubicBezTo>
                  <a:cubicBezTo>
                    <a:pt x="20057" y="2042"/>
                    <a:pt x="20112" y="2042"/>
                    <a:pt x="20112" y="2081"/>
                  </a:cubicBezTo>
                  <a:cubicBezTo>
                    <a:pt x="20167" y="2081"/>
                    <a:pt x="20167" y="2081"/>
                    <a:pt x="20222" y="2081"/>
                  </a:cubicBezTo>
                  <a:cubicBezTo>
                    <a:pt x="20222" y="2121"/>
                    <a:pt x="20278" y="2081"/>
                    <a:pt x="20333" y="2121"/>
                  </a:cubicBezTo>
                  <a:cubicBezTo>
                    <a:pt x="20333" y="2121"/>
                    <a:pt x="20388" y="2160"/>
                    <a:pt x="20388" y="2199"/>
                  </a:cubicBezTo>
                  <a:cubicBezTo>
                    <a:pt x="20388" y="2199"/>
                    <a:pt x="20388" y="2199"/>
                    <a:pt x="20333" y="2239"/>
                  </a:cubicBezTo>
                  <a:cubicBezTo>
                    <a:pt x="20333" y="2239"/>
                    <a:pt x="20388" y="2239"/>
                    <a:pt x="20388" y="2278"/>
                  </a:cubicBezTo>
                  <a:cubicBezTo>
                    <a:pt x="20388" y="2278"/>
                    <a:pt x="20443" y="2278"/>
                    <a:pt x="20498" y="2317"/>
                  </a:cubicBezTo>
                  <a:cubicBezTo>
                    <a:pt x="20498" y="2317"/>
                    <a:pt x="20498" y="2278"/>
                    <a:pt x="20553" y="2317"/>
                  </a:cubicBezTo>
                  <a:cubicBezTo>
                    <a:pt x="20553" y="2317"/>
                    <a:pt x="20553" y="2317"/>
                    <a:pt x="20553" y="2317"/>
                  </a:cubicBezTo>
                  <a:cubicBezTo>
                    <a:pt x="20553" y="2317"/>
                    <a:pt x="20553" y="2278"/>
                    <a:pt x="20608" y="2278"/>
                  </a:cubicBezTo>
                  <a:cubicBezTo>
                    <a:pt x="20663" y="2278"/>
                    <a:pt x="20663" y="2278"/>
                    <a:pt x="20663" y="2317"/>
                  </a:cubicBezTo>
                  <a:cubicBezTo>
                    <a:pt x="20718" y="2317"/>
                    <a:pt x="20718" y="2278"/>
                    <a:pt x="20773" y="2278"/>
                  </a:cubicBezTo>
                  <a:cubicBezTo>
                    <a:pt x="20773" y="2278"/>
                    <a:pt x="20773" y="2278"/>
                    <a:pt x="20829" y="2278"/>
                  </a:cubicBezTo>
                  <a:cubicBezTo>
                    <a:pt x="20773" y="2199"/>
                    <a:pt x="20884" y="2199"/>
                    <a:pt x="20829" y="2121"/>
                  </a:cubicBezTo>
                  <a:cubicBezTo>
                    <a:pt x="20829" y="2121"/>
                    <a:pt x="20829" y="2121"/>
                    <a:pt x="20829" y="2081"/>
                  </a:cubicBezTo>
                  <a:cubicBezTo>
                    <a:pt x="20829" y="2042"/>
                    <a:pt x="20829" y="2003"/>
                    <a:pt x="20773" y="2042"/>
                  </a:cubicBezTo>
                  <a:cubicBezTo>
                    <a:pt x="20773" y="2003"/>
                    <a:pt x="20718" y="1964"/>
                    <a:pt x="20663" y="1924"/>
                  </a:cubicBezTo>
                  <a:cubicBezTo>
                    <a:pt x="20663" y="1924"/>
                    <a:pt x="20608" y="1885"/>
                    <a:pt x="20608" y="1885"/>
                  </a:cubicBezTo>
                  <a:cubicBezTo>
                    <a:pt x="20608" y="1885"/>
                    <a:pt x="20608" y="1885"/>
                    <a:pt x="20553" y="1885"/>
                  </a:cubicBezTo>
                  <a:cubicBezTo>
                    <a:pt x="20553" y="1846"/>
                    <a:pt x="20498" y="1846"/>
                    <a:pt x="20498" y="1846"/>
                  </a:cubicBezTo>
                  <a:cubicBezTo>
                    <a:pt x="20443" y="1807"/>
                    <a:pt x="20498" y="1807"/>
                    <a:pt x="20443" y="1807"/>
                  </a:cubicBezTo>
                  <a:cubicBezTo>
                    <a:pt x="20443" y="1807"/>
                    <a:pt x="20388" y="1767"/>
                    <a:pt x="20388" y="1767"/>
                  </a:cubicBezTo>
                  <a:cubicBezTo>
                    <a:pt x="20388" y="1767"/>
                    <a:pt x="20388" y="1767"/>
                    <a:pt x="20333" y="1767"/>
                  </a:cubicBezTo>
                  <a:cubicBezTo>
                    <a:pt x="20333" y="1767"/>
                    <a:pt x="20333" y="1728"/>
                    <a:pt x="20333" y="1689"/>
                  </a:cubicBezTo>
                  <a:cubicBezTo>
                    <a:pt x="20333" y="1689"/>
                    <a:pt x="20333" y="1689"/>
                    <a:pt x="20278" y="1649"/>
                  </a:cubicBezTo>
                  <a:cubicBezTo>
                    <a:pt x="20222" y="1610"/>
                    <a:pt x="20112" y="1532"/>
                    <a:pt x="20112" y="1453"/>
                  </a:cubicBezTo>
                  <a:cubicBezTo>
                    <a:pt x="20057" y="1492"/>
                    <a:pt x="20057" y="1492"/>
                    <a:pt x="20002" y="1492"/>
                  </a:cubicBezTo>
                  <a:cubicBezTo>
                    <a:pt x="20002" y="1532"/>
                    <a:pt x="19947" y="1492"/>
                    <a:pt x="19947" y="1532"/>
                  </a:cubicBezTo>
                  <a:cubicBezTo>
                    <a:pt x="19947" y="1532"/>
                    <a:pt x="19947" y="1571"/>
                    <a:pt x="19947" y="1571"/>
                  </a:cubicBezTo>
                  <a:cubicBezTo>
                    <a:pt x="19947" y="1610"/>
                    <a:pt x="19892" y="1610"/>
                    <a:pt x="19892" y="1610"/>
                  </a:cubicBezTo>
                  <a:cubicBezTo>
                    <a:pt x="19892" y="1610"/>
                    <a:pt x="19837" y="1610"/>
                    <a:pt x="19837" y="1610"/>
                  </a:cubicBezTo>
                  <a:cubicBezTo>
                    <a:pt x="19892" y="1610"/>
                    <a:pt x="19947" y="1689"/>
                    <a:pt x="20002" y="1728"/>
                  </a:cubicBezTo>
                  <a:cubicBezTo>
                    <a:pt x="19947" y="1728"/>
                    <a:pt x="19892" y="1689"/>
                    <a:pt x="19837" y="1689"/>
                  </a:cubicBezTo>
                  <a:cubicBezTo>
                    <a:pt x="19782" y="1689"/>
                    <a:pt x="19782" y="1689"/>
                    <a:pt x="19782" y="1728"/>
                  </a:cubicBezTo>
                  <a:close/>
                  <a:moveTo>
                    <a:pt x="17137" y="668"/>
                  </a:moveTo>
                  <a:cubicBezTo>
                    <a:pt x="17082" y="628"/>
                    <a:pt x="17137" y="628"/>
                    <a:pt x="17137" y="589"/>
                  </a:cubicBezTo>
                  <a:cubicBezTo>
                    <a:pt x="17082" y="589"/>
                    <a:pt x="17082" y="589"/>
                    <a:pt x="17082" y="628"/>
                  </a:cubicBezTo>
                  <a:cubicBezTo>
                    <a:pt x="17082" y="589"/>
                    <a:pt x="17082" y="628"/>
                    <a:pt x="17082" y="628"/>
                  </a:cubicBezTo>
                  <a:cubicBezTo>
                    <a:pt x="17082" y="668"/>
                    <a:pt x="16916" y="550"/>
                    <a:pt x="16916" y="511"/>
                  </a:cubicBezTo>
                  <a:cubicBezTo>
                    <a:pt x="16971" y="550"/>
                    <a:pt x="16916" y="471"/>
                    <a:pt x="16916" y="471"/>
                  </a:cubicBezTo>
                  <a:cubicBezTo>
                    <a:pt x="16971" y="432"/>
                    <a:pt x="16971" y="589"/>
                    <a:pt x="17027" y="589"/>
                  </a:cubicBezTo>
                  <a:cubicBezTo>
                    <a:pt x="17027" y="511"/>
                    <a:pt x="16971" y="471"/>
                    <a:pt x="16916" y="471"/>
                  </a:cubicBezTo>
                  <a:cubicBezTo>
                    <a:pt x="16861" y="432"/>
                    <a:pt x="16861" y="432"/>
                    <a:pt x="16916" y="511"/>
                  </a:cubicBezTo>
                  <a:cubicBezTo>
                    <a:pt x="16916" y="511"/>
                    <a:pt x="16861" y="511"/>
                    <a:pt x="16861" y="511"/>
                  </a:cubicBezTo>
                  <a:cubicBezTo>
                    <a:pt x="16861" y="471"/>
                    <a:pt x="16861" y="471"/>
                    <a:pt x="16806" y="471"/>
                  </a:cubicBezTo>
                  <a:cubicBezTo>
                    <a:pt x="16806" y="432"/>
                    <a:pt x="16806" y="471"/>
                    <a:pt x="16751" y="471"/>
                  </a:cubicBezTo>
                  <a:cubicBezTo>
                    <a:pt x="16751" y="471"/>
                    <a:pt x="16696" y="471"/>
                    <a:pt x="16696" y="471"/>
                  </a:cubicBezTo>
                  <a:cubicBezTo>
                    <a:pt x="16641" y="511"/>
                    <a:pt x="16641" y="511"/>
                    <a:pt x="16641" y="511"/>
                  </a:cubicBezTo>
                  <a:cubicBezTo>
                    <a:pt x="16641" y="550"/>
                    <a:pt x="16696" y="628"/>
                    <a:pt x="16751" y="628"/>
                  </a:cubicBezTo>
                  <a:cubicBezTo>
                    <a:pt x="16751" y="628"/>
                    <a:pt x="16751" y="589"/>
                    <a:pt x="16806" y="628"/>
                  </a:cubicBezTo>
                  <a:cubicBezTo>
                    <a:pt x="16806" y="628"/>
                    <a:pt x="16861" y="628"/>
                    <a:pt x="16861" y="668"/>
                  </a:cubicBezTo>
                  <a:cubicBezTo>
                    <a:pt x="16916" y="707"/>
                    <a:pt x="16916" y="707"/>
                    <a:pt x="16916" y="746"/>
                  </a:cubicBezTo>
                  <a:cubicBezTo>
                    <a:pt x="16916" y="785"/>
                    <a:pt x="16971" y="785"/>
                    <a:pt x="17027" y="825"/>
                  </a:cubicBezTo>
                  <a:cubicBezTo>
                    <a:pt x="17027" y="864"/>
                    <a:pt x="17027" y="943"/>
                    <a:pt x="17082" y="943"/>
                  </a:cubicBezTo>
                  <a:cubicBezTo>
                    <a:pt x="17137" y="903"/>
                    <a:pt x="17027" y="864"/>
                    <a:pt x="17027" y="825"/>
                  </a:cubicBezTo>
                  <a:cubicBezTo>
                    <a:pt x="17027" y="785"/>
                    <a:pt x="17082" y="825"/>
                    <a:pt x="17082" y="785"/>
                  </a:cubicBezTo>
                  <a:cubicBezTo>
                    <a:pt x="17137" y="746"/>
                    <a:pt x="17082" y="746"/>
                    <a:pt x="17082" y="746"/>
                  </a:cubicBezTo>
                  <a:cubicBezTo>
                    <a:pt x="17137" y="746"/>
                    <a:pt x="17137" y="746"/>
                    <a:pt x="17137" y="707"/>
                  </a:cubicBezTo>
                  <a:cubicBezTo>
                    <a:pt x="17137" y="707"/>
                    <a:pt x="17137" y="668"/>
                    <a:pt x="17137" y="668"/>
                  </a:cubicBezTo>
                  <a:close/>
                  <a:moveTo>
                    <a:pt x="10359" y="6991"/>
                  </a:moveTo>
                  <a:cubicBezTo>
                    <a:pt x="10304" y="6991"/>
                    <a:pt x="10304" y="6991"/>
                    <a:pt x="10304" y="6991"/>
                  </a:cubicBezTo>
                  <a:cubicBezTo>
                    <a:pt x="10359" y="6991"/>
                    <a:pt x="10414" y="7030"/>
                    <a:pt x="10414" y="7030"/>
                  </a:cubicBezTo>
                  <a:cubicBezTo>
                    <a:pt x="10469" y="7030"/>
                    <a:pt x="10469" y="7069"/>
                    <a:pt x="10469" y="7069"/>
                  </a:cubicBezTo>
                  <a:cubicBezTo>
                    <a:pt x="10524" y="7108"/>
                    <a:pt x="10635" y="7108"/>
                    <a:pt x="10635" y="7069"/>
                  </a:cubicBezTo>
                  <a:cubicBezTo>
                    <a:pt x="10635" y="7069"/>
                    <a:pt x="10580" y="7069"/>
                    <a:pt x="10580" y="7030"/>
                  </a:cubicBezTo>
                  <a:cubicBezTo>
                    <a:pt x="10524" y="7030"/>
                    <a:pt x="10524" y="6991"/>
                    <a:pt x="10524" y="6991"/>
                  </a:cubicBezTo>
                  <a:cubicBezTo>
                    <a:pt x="10469" y="6991"/>
                    <a:pt x="10469" y="6991"/>
                    <a:pt x="10469" y="6991"/>
                  </a:cubicBezTo>
                  <a:cubicBezTo>
                    <a:pt x="10469" y="6991"/>
                    <a:pt x="10414" y="6991"/>
                    <a:pt x="10414" y="6991"/>
                  </a:cubicBezTo>
                  <a:cubicBezTo>
                    <a:pt x="10414" y="6991"/>
                    <a:pt x="10359" y="6991"/>
                    <a:pt x="10359" y="6991"/>
                  </a:cubicBezTo>
                  <a:close/>
                  <a:moveTo>
                    <a:pt x="6502" y="4831"/>
                  </a:moveTo>
                  <a:cubicBezTo>
                    <a:pt x="6502" y="4831"/>
                    <a:pt x="6502" y="4831"/>
                    <a:pt x="6557" y="4870"/>
                  </a:cubicBezTo>
                  <a:cubicBezTo>
                    <a:pt x="6557" y="4831"/>
                    <a:pt x="6557" y="4831"/>
                    <a:pt x="6502" y="4831"/>
                  </a:cubicBezTo>
                  <a:close/>
                  <a:moveTo>
                    <a:pt x="21214" y="14649"/>
                  </a:moveTo>
                  <a:cubicBezTo>
                    <a:pt x="21269" y="14649"/>
                    <a:pt x="21269" y="14609"/>
                    <a:pt x="21269" y="14649"/>
                  </a:cubicBezTo>
                  <a:cubicBezTo>
                    <a:pt x="21324" y="14649"/>
                    <a:pt x="21324" y="14649"/>
                    <a:pt x="21324" y="14649"/>
                  </a:cubicBezTo>
                  <a:cubicBezTo>
                    <a:pt x="21324" y="14649"/>
                    <a:pt x="21380" y="14688"/>
                    <a:pt x="21380" y="14688"/>
                  </a:cubicBezTo>
                  <a:cubicBezTo>
                    <a:pt x="21380" y="14688"/>
                    <a:pt x="21380" y="14688"/>
                    <a:pt x="21380" y="14688"/>
                  </a:cubicBezTo>
                  <a:cubicBezTo>
                    <a:pt x="21435" y="14688"/>
                    <a:pt x="21435" y="14688"/>
                    <a:pt x="21435" y="14688"/>
                  </a:cubicBezTo>
                  <a:cubicBezTo>
                    <a:pt x="21435" y="14649"/>
                    <a:pt x="21490" y="14688"/>
                    <a:pt x="21490" y="14688"/>
                  </a:cubicBezTo>
                  <a:cubicBezTo>
                    <a:pt x="21490" y="14688"/>
                    <a:pt x="21490" y="14649"/>
                    <a:pt x="21545" y="14688"/>
                  </a:cubicBezTo>
                  <a:cubicBezTo>
                    <a:pt x="21545" y="14688"/>
                    <a:pt x="21545" y="14688"/>
                    <a:pt x="21545" y="14688"/>
                  </a:cubicBezTo>
                  <a:cubicBezTo>
                    <a:pt x="21545" y="14570"/>
                    <a:pt x="21545" y="14452"/>
                    <a:pt x="21545" y="14335"/>
                  </a:cubicBezTo>
                  <a:cubicBezTo>
                    <a:pt x="21545" y="14020"/>
                    <a:pt x="21545" y="13706"/>
                    <a:pt x="21545" y="13392"/>
                  </a:cubicBezTo>
                  <a:cubicBezTo>
                    <a:pt x="21545" y="12921"/>
                    <a:pt x="21545" y="12449"/>
                    <a:pt x="21545" y="11978"/>
                  </a:cubicBezTo>
                  <a:cubicBezTo>
                    <a:pt x="21545" y="11428"/>
                    <a:pt x="21545" y="10839"/>
                    <a:pt x="21545" y="10289"/>
                  </a:cubicBezTo>
                  <a:cubicBezTo>
                    <a:pt x="21545" y="9661"/>
                    <a:pt x="21545" y="9033"/>
                    <a:pt x="21545" y="8404"/>
                  </a:cubicBezTo>
                  <a:cubicBezTo>
                    <a:pt x="21545" y="7815"/>
                    <a:pt x="21545" y="7187"/>
                    <a:pt x="21545" y="6559"/>
                  </a:cubicBezTo>
                  <a:cubicBezTo>
                    <a:pt x="21545" y="6009"/>
                    <a:pt x="21545" y="5420"/>
                    <a:pt x="21545" y="4870"/>
                  </a:cubicBezTo>
                  <a:cubicBezTo>
                    <a:pt x="21545" y="4399"/>
                    <a:pt x="21545" y="3927"/>
                    <a:pt x="21545" y="3495"/>
                  </a:cubicBezTo>
                  <a:cubicBezTo>
                    <a:pt x="21545" y="3181"/>
                    <a:pt x="21545" y="2867"/>
                    <a:pt x="21545" y="2553"/>
                  </a:cubicBezTo>
                  <a:cubicBezTo>
                    <a:pt x="21545" y="2474"/>
                    <a:pt x="21545" y="2396"/>
                    <a:pt x="21545" y="2317"/>
                  </a:cubicBezTo>
                  <a:cubicBezTo>
                    <a:pt x="21545" y="2239"/>
                    <a:pt x="21600" y="2239"/>
                    <a:pt x="21490" y="2239"/>
                  </a:cubicBezTo>
                  <a:cubicBezTo>
                    <a:pt x="21435" y="2199"/>
                    <a:pt x="21324" y="2199"/>
                    <a:pt x="21269" y="2199"/>
                  </a:cubicBezTo>
                  <a:cubicBezTo>
                    <a:pt x="21269" y="2199"/>
                    <a:pt x="21269" y="2160"/>
                    <a:pt x="21269" y="2160"/>
                  </a:cubicBezTo>
                  <a:cubicBezTo>
                    <a:pt x="21214" y="2160"/>
                    <a:pt x="21214" y="2160"/>
                    <a:pt x="21214" y="2160"/>
                  </a:cubicBezTo>
                  <a:cubicBezTo>
                    <a:pt x="21159" y="2160"/>
                    <a:pt x="21159" y="2160"/>
                    <a:pt x="21159" y="2121"/>
                  </a:cubicBezTo>
                  <a:cubicBezTo>
                    <a:pt x="21104" y="2160"/>
                    <a:pt x="21104" y="2121"/>
                    <a:pt x="21104" y="2121"/>
                  </a:cubicBezTo>
                  <a:cubicBezTo>
                    <a:pt x="21104" y="2121"/>
                    <a:pt x="21049" y="2121"/>
                    <a:pt x="21049" y="2121"/>
                  </a:cubicBezTo>
                  <a:cubicBezTo>
                    <a:pt x="21049" y="2121"/>
                    <a:pt x="20994" y="2121"/>
                    <a:pt x="20994" y="2121"/>
                  </a:cubicBezTo>
                  <a:cubicBezTo>
                    <a:pt x="20884" y="2160"/>
                    <a:pt x="20994" y="2239"/>
                    <a:pt x="20939" y="2278"/>
                  </a:cubicBezTo>
                  <a:cubicBezTo>
                    <a:pt x="20939" y="2278"/>
                    <a:pt x="20939" y="2239"/>
                    <a:pt x="20939" y="2278"/>
                  </a:cubicBezTo>
                  <a:cubicBezTo>
                    <a:pt x="20884" y="2317"/>
                    <a:pt x="20939" y="2317"/>
                    <a:pt x="20884" y="2317"/>
                  </a:cubicBezTo>
                  <a:cubicBezTo>
                    <a:pt x="20829" y="2356"/>
                    <a:pt x="20718" y="2278"/>
                    <a:pt x="20663" y="2356"/>
                  </a:cubicBezTo>
                  <a:cubicBezTo>
                    <a:pt x="20663" y="2356"/>
                    <a:pt x="20663" y="2396"/>
                    <a:pt x="20663" y="2435"/>
                  </a:cubicBezTo>
                  <a:cubicBezTo>
                    <a:pt x="20663" y="2435"/>
                    <a:pt x="20663" y="2435"/>
                    <a:pt x="20718" y="2435"/>
                  </a:cubicBezTo>
                  <a:cubicBezTo>
                    <a:pt x="20718" y="2474"/>
                    <a:pt x="20718" y="2474"/>
                    <a:pt x="20718" y="2474"/>
                  </a:cubicBezTo>
                  <a:cubicBezTo>
                    <a:pt x="20773" y="2553"/>
                    <a:pt x="20773" y="2592"/>
                    <a:pt x="20829" y="2671"/>
                  </a:cubicBezTo>
                  <a:cubicBezTo>
                    <a:pt x="20829" y="2671"/>
                    <a:pt x="20829" y="2671"/>
                    <a:pt x="20884" y="2710"/>
                  </a:cubicBezTo>
                  <a:cubicBezTo>
                    <a:pt x="20884" y="2749"/>
                    <a:pt x="20884" y="2788"/>
                    <a:pt x="20884" y="2828"/>
                  </a:cubicBezTo>
                  <a:cubicBezTo>
                    <a:pt x="20884" y="2867"/>
                    <a:pt x="20884" y="2867"/>
                    <a:pt x="20884" y="2906"/>
                  </a:cubicBezTo>
                  <a:cubicBezTo>
                    <a:pt x="20939" y="2906"/>
                    <a:pt x="20939" y="2906"/>
                    <a:pt x="20939" y="2906"/>
                  </a:cubicBezTo>
                  <a:cubicBezTo>
                    <a:pt x="20994" y="2906"/>
                    <a:pt x="20939" y="2906"/>
                    <a:pt x="20939" y="2867"/>
                  </a:cubicBezTo>
                  <a:cubicBezTo>
                    <a:pt x="20939" y="2828"/>
                    <a:pt x="20939" y="2828"/>
                    <a:pt x="20994" y="2867"/>
                  </a:cubicBezTo>
                  <a:cubicBezTo>
                    <a:pt x="21049" y="2867"/>
                    <a:pt x="21049" y="2906"/>
                    <a:pt x="21049" y="2906"/>
                  </a:cubicBezTo>
                  <a:cubicBezTo>
                    <a:pt x="21049" y="2945"/>
                    <a:pt x="21049" y="3103"/>
                    <a:pt x="21104" y="3103"/>
                  </a:cubicBezTo>
                  <a:cubicBezTo>
                    <a:pt x="20994" y="3103"/>
                    <a:pt x="20939" y="3181"/>
                    <a:pt x="20884" y="3260"/>
                  </a:cubicBezTo>
                  <a:cubicBezTo>
                    <a:pt x="20829" y="3299"/>
                    <a:pt x="20773" y="3299"/>
                    <a:pt x="20663" y="3338"/>
                  </a:cubicBezTo>
                  <a:cubicBezTo>
                    <a:pt x="20608" y="3338"/>
                    <a:pt x="20553" y="3260"/>
                    <a:pt x="20498" y="3338"/>
                  </a:cubicBezTo>
                  <a:cubicBezTo>
                    <a:pt x="20443" y="3377"/>
                    <a:pt x="20553" y="3456"/>
                    <a:pt x="20553" y="3495"/>
                  </a:cubicBezTo>
                  <a:cubicBezTo>
                    <a:pt x="20553" y="3574"/>
                    <a:pt x="20553" y="3652"/>
                    <a:pt x="20443" y="3652"/>
                  </a:cubicBezTo>
                  <a:cubicBezTo>
                    <a:pt x="20388" y="3692"/>
                    <a:pt x="20278" y="3652"/>
                    <a:pt x="20167" y="3613"/>
                  </a:cubicBezTo>
                  <a:cubicBezTo>
                    <a:pt x="20057" y="3613"/>
                    <a:pt x="20167" y="3535"/>
                    <a:pt x="20112" y="3495"/>
                  </a:cubicBezTo>
                  <a:cubicBezTo>
                    <a:pt x="20112" y="3456"/>
                    <a:pt x="20112" y="3417"/>
                    <a:pt x="20112" y="3417"/>
                  </a:cubicBezTo>
                  <a:cubicBezTo>
                    <a:pt x="20112" y="3377"/>
                    <a:pt x="20167" y="3338"/>
                    <a:pt x="20167" y="3299"/>
                  </a:cubicBezTo>
                  <a:cubicBezTo>
                    <a:pt x="20222" y="3299"/>
                    <a:pt x="20278" y="3338"/>
                    <a:pt x="20278" y="3299"/>
                  </a:cubicBezTo>
                  <a:cubicBezTo>
                    <a:pt x="20333" y="3299"/>
                    <a:pt x="20278" y="3260"/>
                    <a:pt x="20278" y="3220"/>
                  </a:cubicBezTo>
                  <a:cubicBezTo>
                    <a:pt x="20222" y="3181"/>
                    <a:pt x="20112" y="3063"/>
                    <a:pt x="20002" y="3063"/>
                  </a:cubicBezTo>
                  <a:cubicBezTo>
                    <a:pt x="20057" y="3063"/>
                    <a:pt x="20112" y="3024"/>
                    <a:pt x="20167" y="3024"/>
                  </a:cubicBezTo>
                  <a:cubicBezTo>
                    <a:pt x="20167" y="3024"/>
                    <a:pt x="20222" y="3024"/>
                    <a:pt x="20222" y="3024"/>
                  </a:cubicBezTo>
                  <a:cubicBezTo>
                    <a:pt x="20167" y="3024"/>
                    <a:pt x="20167" y="3024"/>
                    <a:pt x="20167" y="3024"/>
                  </a:cubicBezTo>
                  <a:cubicBezTo>
                    <a:pt x="20057" y="2985"/>
                    <a:pt x="19947" y="3024"/>
                    <a:pt x="19837" y="3063"/>
                  </a:cubicBezTo>
                  <a:cubicBezTo>
                    <a:pt x="19727" y="3103"/>
                    <a:pt x="19671" y="3103"/>
                    <a:pt x="19727" y="3181"/>
                  </a:cubicBezTo>
                  <a:cubicBezTo>
                    <a:pt x="19727" y="3181"/>
                    <a:pt x="19727" y="3220"/>
                    <a:pt x="19727" y="3220"/>
                  </a:cubicBezTo>
                  <a:cubicBezTo>
                    <a:pt x="19727" y="3220"/>
                    <a:pt x="19727" y="3220"/>
                    <a:pt x="19782" y="3220"/>
                  </a:cubicBezTo>
                  <a:cubicBezTo>
                    <a:pt x="19782" y="3260"/>
                    <a:pt x="19782" y="3260"/>
                    <a:pt x="19782" y="3260"/>
                  </a:cubicBezTo>
                  <a:cubicBezTo>
                    <a:pt x="19782" y="3260"/>
                    <a:pt x="19782" y="3299"/>
                    <a:pt x="19727" y="3260"/>
                  </a:cubicBezTo>
                  <a:cubicBezTo>
                    <a:pt x="19782" y="3260"/>
                    <a:pt x="19727" y="3260"/>
                    <a:pt x="19727" y="3220"/>
                  </a:cubicBezTo>
                  <a:cubicBezTo>
                    <a:pt x="19671" y="3220"/>
                    <a:pt x="19671" y="3181"/>
                    <a:pt x="19671" y="3181"/>
                  </a:cubicBezTo>
                  <a:cubicBezTo>
                    <a:pt x="19671" y="3181"/>
                    <a:pt x="19727" y="3142"/>
                    <a:pt x="19671" y="3142"/>
                  </a:cubicBezTo>
                  <a:cubicBezTo>
                    <a:pt x="19671" y="3103"/>
                    <a:pt x="19616" y="3142"/>
                    <a:pt x="19616" y="3142"/>
                  </a:cubicBezTo>
                  <a:cubicBezTo>
                    <a:pt x="19561" y="3181"/>
                    <a:pt x="19561" y="3181"/>
                    <a:pt x="19561" y="3181"/>
                  </a:cubicBezTo>
                  <a:cubicBezTo>
                    <a:pt x="19561" y="3220"/>
                    <a:pt x="19561" y="3220"/>
                    <a:pt x="19561" y="3260"/>
                  </a:cubicBezTo>
                  <a:cubicBezTo>
                    <a:pt x="19506" y="3299"/>
                    <a:pt x="19396" y="3260"/>
                    <a:pt x="19341" y="3260"/>
                  </a:cubicBezTo>
                  <a:cubicBezTo>
                    <a:pt x="19286" y="3299"/>
                    <a:pt x="19286" y="3377"/>
                    <a:pt x="19286" y="3417"/>
                  </a:cubicBezTo>
                  <a:cubicBezTo>
                    <a:pt x="19231" y="3456"/>
                    <a:pt x="19176" y="3456"/>
                    <a:pt x="19120" y="3456"/>
                  </a:cubicBezTo>
                  <a:cubicBezTo>
                    <a:pt x="19010" y="3456"/>
                    <a:pt x="18955" y="3417"/>
                    <a:pt x="18900" y="3417"/>
                  </a:cubicBezTo>
                  <a:cubicBezTo>
                    <a:pt x="18845" y="3338"/>
                    <a:pt x="18845" y="3377"/>
                    <a:pt x="18790" y="3417"/>
                  </a:cubicBezTo>
                  <a:cubicBezTo>
                    <a:pt x="18845" y="3377"/>
                    <a:pt x="18790" y="3377"/>
                    <a:pt x="18735" y="3377"/>
                  </a:cubicBezTo>
                  <a:cubicBezTo>
                    <a:pt x="18735" y="3377"/>
                    <a:pt x="18680" y="3417"/>
                    <a:pt x="18680" y="3377"/>
                  </a:cubicBezTo>
                  <a:cubicBezTo>
                    <a:pt x="18624" y="3377"/>
                    <a:pt x="18624" y="3377"/>
                    <a:pt x="18569" y="3377"/>
                  </a:cubicBezTo>
                  <a:cubicBezTo>
                    <a:pt x="18514" y="3338"/>
                    <a:pt x="18569" y="3338"/>
                    <a:pt x="18514" y="3377"/>
                  </a:cubicBezTo>
                  <a:cubicBezTo>
                    <a:pt x="18514" y="3377"/>
                    <a:pt x="18459" y="3417"/>
                    <a:pt x="18459" y="3417"/>
                  </a:cubicBezTo>
                  <a:cubicBezTo>
                    <a:pt x="18404" y="3456"/>
                    <a:pt x="18349" y="3417"/>
                    <a:pt x="18294" y="3456"/>
                  </a:cubicBezTo>
                  <a:cubicBezTo>
                    <a:pt x="18239" y="3456"/>
                    <a:pt x="18184" y="3456"/>
                    <a:pt x="18184" y="3495"/>
                  </a:cubicBezTo>
                  <a:cubicBezTo>
                    <a:pt x="18129" y="3495"/>
                    <a:pt x="18129" y="3495"/>
                    <a:pt x="18129" y="3535"/>
                  </a:cubicBezTo>
                  <a:cubicBezTo>
                    <a:pt x="18129" y="3535"/>
                    <a:pt x="18129" y="3535"/>
                    <a:pt x="18073" y="3535"/>
                  </a:cubicBezTo>
                  <a:cubicBezTo>
                    <a:pt x="18073" y="3535"/>
                    <a:pt x="18073" y="3574"/>
                    <a:pt x="18073" y="3574"/>
                  </a:cubicBezTo>
                  <a:cubicBezTo>
                    <a:pt x="18073" y="3574"/>
                    <a:pt x="18073" y="3574"/>
                    <a:pt x="18073" y="3574"/>
                  </a:cubicBezTo>
                  <a:cubicBezTo>
                    <a:pt x="18018" y="3574"/>
                    <a:pt x="18018" y="3574"/>
                    <a:pt x="18018" y="3613"/>
                  </a:cubicBezTo>
                  <a:cubicBezTo>
                    <a:pt x="18018" y="3613"/>
                    <a:pt x="18018" y="3692"/>
                    <a:pt x="17963" y="3692"/>
                  </a:cubicBezTo>
                  <a:cubicBezTo>
                    <a:pt x="18018" y="3731"/>
                    <a:pt x="18018" y="3809"/>
                    <a:pt x="17963" y="3849"/>
                  </a:cubicBezTo>
                  <a:cubicBezTo>
                    <a:pt x="17853" y="3888"/>
                    <a:pt x="17853" y="3770"/>
                    <a:pt x="17798" y="3731"/>
                  </a:cubicBezTo>
                  <a:cubicBezTo>
                    <a:pt x="17798" y="3731"/>
                    <a:pt x="17798" y="3692"/>
                    <a:pt x="17798" y="3692"/>
                  </a:cubicBezTo>
                  <a:cubicBezTo>
                    <a:pt x="17743" y="3692"/>
                    <a:pt x="17688" y="3770"/>
                    <a:pt x="17688" y="3770"/>
                  </a:cubicBezTo>
                  <a:cubicBezTo>
                    <a:pt x="17578" y="3809"/>
                    <a:pt x="17633" y="3731"/>
                    <a:pt x="17633" y="3692"/>
                  </a:cubicBezTo>
                  <a:cubicBezTo>
                    <a:pt x="17578" y="3692"/>
                    <a:pt x="17578" y="3770"/>
                    <a:pt x="17522" y="3770"/>
                  </a:cubicBezTo>
                  <a:cubicBezTo>
                    <a:pt x="17467" y="3809"/>
                    <a:pt x="17467" y="3770"/>
                    <a:pt x="17467" y="3770"/>
                  </a:cubicBezTo>
                  <a:cubicBezTo>
                    <a:pt x="17412" y="3770"/>
                    <a:pt x="17412" y="3770"/>
                    <a:pt x="17357" y="3770"/>
                  </a:cubicBezTo>
                  <a:cubicBezTo>
                    <a:pt x="17357" y="3770"/>
                    <a:pt x="17302" y="3731"/>
                    <a:pt x="17247" y="3731"/>
                  </a:cubicBezTo>
                  <a:cubicBezTo>
                    <a:pt x="17247" y="3770"/>
                    <a:pt x="17247" y="3770"/>
                    <a:pt x="17192" y="3770"/>
                  </a:cubicBezTo>
                  <a:cubicBezTo>
                    <a:pt x="17082" y="3770"/>
                    <a:pt x="17192" y="3692"/>
                    <a:pt x="17192" y="3652"/>
                  </a:cubicBezTo>
                  <a:cubicBezTo>
                    <a:pt x="17247" y="3692"/>
                    <a:pt x="17192" y="3652"/>
                    <a:pt x="17247" y="3652"/>
                  </a:cubicBezTo>
                  <a:cubicBezTo>
                    <a:pt x="17247" y="3652"/>
                    <a:pt x="17302" y="3652"/>
                    <a:pt x="17302" y="3652"/>
                  </a:cubicBezTo>
                  <a:cubicBezTo>
                    <a:pt x="17302" y="3652"/>
                    <a:pt x="17357" y="3692"/>
                    <a:pt x="17357" y="3652"/>
                  </a:cubicBezTo>
                  <a:cubicBezTo>
                    <a:pt x="17412" y="3652"/>
                    <a:pt x="17357" y="3613"/>
                    <a:pt x="17302" y="3613"/>
                  </a:cubicBezTo>
                  <a:cubicBezTo>
                    <a:pt x="17357" y="3574"/>
                    <a:pt x="17412" y="3652"/>
                    <a:pt x="17412" y="3652"/>
                  </a:cubicBezTo>
                  <a:cubicBezTo>
                    <a:pt x="17467" y="3652"/>
                    <a:pt x="17467" y="3652"/>
                    <a:pt x="17467" y="3613"/>
                  </a:cubicBezTo>
                  <a:cubicBezTo>
                    <a:pt x="17467" y="3613"/>
                    <a:pt x="17467" y="3613"/>
                    <a:pt x="17522" y="3613"/>
                  </a:cubicBezTo>
                  <a:cubicBezTo>
                    <a:pt x="17522" y="3613"/>
                    <a:pt x="17467" y="3574"/>
                    <a:pt x="17467" y="3535"/>
                  </a:cubicBezTo>
                  <a:cubicBezTo>
                    <a:pt x="17467" y="3495"/>
                    <a:pt x="17412" y="3456"/>
                    <a:pt x="17412" y="3417"/>
                  </a:cubicBezTo>
                  <a:cubicBezTo>
                    <a:pt x="17412" y="3338"/>
                    <a:pt x="17412" y="3377"/>
                    <a:pt x="17412" y="3338"/>
                  </a:cubicBezTo>
                  <a:cubicBezTo>
                    <a:pt x="17467" y="3299"/>
                    <a:pt x="17467" y="3299"/>
                    <a:pt x="17467" y="3260"/>
                  </a:cubicBezTo>
                  <a:cubicBezTo>
                    <a:pt x="17467" y="3220"/>
                    <a:pt x="17522" y="3220"/>
                    <a:pt x="17522" y="3181"/>
                  </a:cubicBezTo>
                  <a:cubicBezTo>
                    <a:pt x="17578" y="3142"/>
                    <a:pt x="17522" y="3142"/>
                    <a:pt x="17467" y="3142"/>
                  </a:cubicBezTo>
                  <a:cubicBezTo>
                    <a:pt x="17467" y="3142"/>
                    <a:pt x="17302" y="3103"/>
                    <a:pt x="17412" y="3142"/>
                  </a:cubicBezTo>
                  <a:cubicBezTo>
                    <a:pt x="17357" y="3181"/>
                    <a:pt x="17302" y="3103"/>
                    <a:pt x="17357" y="3103"/>
                  </a:cubicBezTo>
                  <a:cubicBezTo>
                    <a:pt x="17357" y="3063"/>
                    <a:pt x="17522" y="3063"/>
                    <a:pt x="17522" y="3063"/>
                  </a:cubicBezTo>
                  <a:cubicBezTo>
                    <a:pt x="17578" y="3063"/>
                    <a:pt x="17633" y="3063"/>
                    <a:pt x="17688" y="3063"/>
                  </a:cubicBezTo>
                  <a:cubicBezTo>
                    <a:pt x="17743" y="3063"/>
                    <a:pt x="17798" y="3024"/>
                    <a:pt x="17798" y="3024"/>
                  </a:cubicBezTo>
                  <a:cubicBezTo>
                    <a:pt x="17853" y="2985"/>
                    <a:pt x="17688" y="3024"/>
                    <a:pt x="17633" y="3024"/>
                  </a:cubicBezTo>
                  <a:cubicBezTo>
                    <a:pt x="17522" y="3063"/>
                    <a:pt x="17357" y="3142"/>
                    <a:pt x="17247" y="3181"/>
                  </a:cubicBezTo>
                  <a:cubicBezTo>
                    <a:pt x="17082" y="3220"/>
                    <a:pt x="16971" y="3299"/>
                    <a:pt x="16806" y="3338"/>
                  </a:cubicBezTo>
                  <a:cubicBezTo>
                    <a:pt x="16806" y="3338"/>
                    <a:pt x="16586" y="3417"/>
                    <a:pt x="16696" y="3417"/>
                  </a:cubicBezTo>
                  <a:cubicBezTo>
                    <a:pt x="16751" y="3456"/>
                    <a:pt x="16751" y="3377"/>
                    <a:pt x="16806" y="3377"/>
                  </a:cubicBezTo>
                  <a:cubicBezTo>
                    <a:pt x="16806" y="3377"/>
                    <a:pt x="16861" y="3338"/>
                    <a:pt x="16861" y="3377"/>
                  </a:cubicBezTo>
                  <a:cubicBezTo>
                    <a:pt x="16861" y="3377"/>
                    <a:pt x="16806" y="3377"/>
                    <a:pt x="16806" y="3377"/>
                  </a:cubicBezTo>
                  <a:cubicBezTo>
                    <a:pt x="16751" y="3417"/>
                    <a:pt x="16751" y="3417"/>
                    <a:pt x="16751" y="3417"/>
                  </a:cubicBezTo>
                  <a:cubicBezTo>
                    <a:pt x="16806" y="3456"/>
                    <a:pt x="16806" y="3456"/>
                    <a:pt x="16806" y="3495"/>
                  </a:cubicBezTo>
                  <a:cubicBezTo>
                    <a:pt x="16861" y="3495"/>
                    <a:pt x="16916" y="3495"/>
                    <a:pt x="16861" y="3574"/>
                  </a:cubicBezTo>
                  <a:cubicBezTo>
                    <a:pt x="16861" y="3574"/>
                    <a:pt x="16861" y="3574"/>
                    <a:pt x="16806" y="3574"/>
                  </a:cubicBezTo>
                  <a:cubicBezTo>
                    <a:pt x="16806" y="3613"/>
                    <a:pt x="16751" y="3613"/>
                    <a:pt x="16751" y="3652"/>
                  </a:cubicBezTo>
                  <a:cubicBezTo>
                    <a:pt x="16751" y="3652"/>
                    <a:pt x="16696" y="3692"/>
                    <a:pt x="16641" y="3692"/>
                  </a:cubicBezTo>
                  <a:cubicBezTo>
                    <a:pt x="16641" y="3692"/>
                    <a:pt x="16586" y="3652"/>
                    <a:pt x="16586" y="3613"/>
                  </a:cubicBezTo>
                  <a:cubicBezTo>
                    <a:pt x="16586" y="3613"/>
                    <a:pt x="16641" y="3613"/>
                    <a:pt x="16641" y="3613"/>
                  </a:cubicBezTo>
                  <a:cubicBezTo>
                    <a:pt x="16696" y="3574"/>
                    <a:pt x="16641" y="3535"/>
                    <a:pt x="16696" y="3535"/>
                  </a:cubicBezTo>
                  <a:cubicBezTo>
                    <a:pt x="16696" y="3495"/>
                    <a:pt x="16586" y="3535"/>
                    <a:pt x="16531" y="3535"/>
                  </a:cubicBezTo>
                  <a:cubicBezTo>
                    <a:pt x="16531" y="3495"/>
                    <a:pt x="16641" y="3456"/>
                    <a:pt x="16641" y="3417"/>
                  </a:cubicBezTo>
                  <a:cubicBezTo>
                    <a:pt x="16531" y="3456"/>
                    <a:pt x="16476" y="3495"/>
                    <a:pt x="16365" y="3535"/>
                  </a:cubicBezTo>
                  <a:cubicBezTo>
                    <a:pt x="16365" y="3535"/>
                    <a:pt x="16310" y="3535"/>
                    <a:pt x="16310" y="3535"/>
                  </a:cubicBezTo>
                  <a:cubicBezTo>
                    <a:pt x="16310" y="3535"/>
                    <a:pt x="16255" y="3574"/>
                    <a:pt x="16310" y="3574"/>
                  </a:cubicBezTo>
                  <a:cubicBezTo>
                    <a:pt x="16255" y="3613"/>
                    <a:pt x="16255" y="3574"/>
                    <a:pt x="16200" y="3574"/>
                  </a:cubicBezTo>
                  <a:cubicBezTo>
                    <a:pt x="16200" y="3574"/>
                    <a:pt x="16200" y="3613"/>
                    <a:pt x="16145" y="3613"/>
                  </a:cubicBezTo>
                  <a:cubicBezTo>
                    <a:pt x="16145" y="3613"/>
                    <a:pt x="16090" y="3613"/>
                    <a:pt x="16090" y="3652"/>
                  </a:cubicBezTo>
                  <a:cubicBezTo>
                    <a:pt x="16035" y="3652"/>
                    <a:pt x="15980" y="3692"/>
                    <a:pt x="15980" y="3652"/>
                  </a:cubicBezTo>
                  <a:cubicBezTo>
                    <a:pt x="15924" y="3652"/>
                    <a:pt x="15924" y="3613"/>
                    <a:pt x="15869" y="3652"/>
                  </a:cubicBezTo>
                  <a:cubicBezTo>
                    <a:pt x="15814" y="3652"/>
                    <a:pt x="15759" y="3731"/>
                    <a:pt x="15759" y="3770"/>
                  </a:cubicBezTo>
                  <a:cubicBezTo>
                    <a:pt x="15704" y="3770"/>
                    <a:pt x="15649" y="3809"/>
                    <a:pt x="15649" y="3809"/>
                  </a:cubicBezTo>
                  <a:cubicBezTo>
                    <a:pt x="15594" y="3849"/>
                    <a:pt x="15539" y="3888"/>
                    <a:pt x="15539" y="3927"/>
                  </a:cubicBezTo>
                  <a:cubicBezTo>
                    <a:pt x="15484" y="3967"/>
                    <a:pt x="15484" y="3967"/>
                    <a:pt x="15429" y="4006"/>
                  </a:cubicBezTo>
                  <a:cubicBezTo>
                    <a:pt x="15429" y="3967"/>
                    <a:pt x="15484" y="3967"/>
                    <a:pt x="15484" y="3927"/>
                  </a:cubicBezTo>
                  <a:cubicBezTo>
                    <a:pt x="15484" y="3927"/>
                    <a:pt x="15429" y="3967"/>
                    <a:pt x="15373" y="3967"/>
                  </a:cubicBezTo>
                  <a:cubicBezTo>
                    <a:pt x="15263" y="4006"/>
                    <a:pt x="15153" y="4045"/>
                    <a:pt x="15098" y="4084"/>
                  </a:cubicBezTo>
                  <a:cubicBezTo>
                    <a:pt x="15043" y="4124"/>
                    <a:pt x="14988" y="4163"/>
                    <a:pt x="14933" y="4124"/>
                  </a:cubicBezTo>
                  <a:cubicBezTo>
                    <a:pt x="14878" y="4124"/>
                    <a:pt x="14822" y="4045"/>
                    <a:pt x="14767" y="4084"/>
                  </a:cubicBezTo>
                  <a:cubicBezTo>
                    <a:pt x="14822" y="4084"/>
                    <a:pt x="14878" y="4124"/>
                    <a:pt x="14878" y="4163"/>
                  </a:cubicBezTo>
                  <a:cubicBezTo>
                    <a:pt x="14878" y="4202"/>
                    <a:pt x="14878" y="4202"/>
                    <a:pt x="14878" y="4241"/>
                  </a:cubicBezTo>
                  <a:cubicBezTo>
                    <a:pt x="14878" y="4281"/>
                    <a:pt x="14878" y="4241"/>
                    <a:pt x="14933" y="4281"/>
                  </a:cubicBezTo>
                  <a:cubicBezTo>
                    <a:pt x="14933" y="4281"/>
                    <a:pt x="15043" y="4320"/>
                    <a:pt x="14988" y="4320"/>
                  </a:cubicBezTo>
                  <a:cubicBezTo>
                    <a:pt x="15043" y="4320"/>
                    <a:pt x="15043" y="4359"/>
                    <a:pt x="15043" y="4359"/>
                  </a:cubicBezTo>
                  <a:cubicBezTo>
                    <a:pt x="15043" y="4359"/>
                    <a:pt x="14988" y="4359"/>
                    <a:pt x="14988" y="4320"/>
                  </a:cubicBezTo>
                  <a:cubicBezTo>
                    <a:pt x="14988" y="4320"/>
                    <a:pt x="14988" y="4320"/>
                    <a:pt x="14988" y="4320"/>
                  </a:cubicBezTo>
                  <a:cubicBezTo>
                    <a:pt x="14933" y="4281"/>
                    <a:pt x="14878" y="4281"/>
                    <a:pt x="14822" y="4281"/>
                  </a:cubicBezTo>
                  <a:cubicBezTo>
                    <a:pt x="14822" y="4281"/>
                    <a:pt x="14878" y="4281"/>
                    <a:pt x="14878" y="4281"/>
                  </a:cubicBezTo>
                  <a:cubicBezTo>
                    <a:pt x="14822" y="4241"/>
                    <a:pt x="14822" y="4281"/>
                    <a:pt x="14767" y="4320"/>
                  </a:cubicBezTo>
                  <a:cubicBezTo>
                    <a:pt x="14712" y="4320"/>
                    <a:pt x="14712" y="4320"/>
                    <a:pt x="14657" y="4320"/>
                  </a:cubicBezTo>
                  <a:cubicBezTo>
                    <a:pt x="14602" y="4281"/>
                    <a:pt x="14602" y="4359"/>
                    <a:pt x="14492" y="4399"/>
                  </a:cubicBezTo>
                  <a:cubicBezTo>
                    <a:pt x="14547" y="4359"/>
                    <a:pt x="14547" y="4320"/>
                    <a:pt x="14437" y="4359"/>
                  </a:cubicBezTo>
                  <a:cubicBezTo>
                    <a:pt x="14382" y="4399"/>
                    <a:pt x="14382" y="4399"/>
                    <a:pt x="14437" y="4438"/>
                  </a:cubicBezTo>
                  <a:cubicBezTo>
                    <a:pt x="14437" y="4477"/>
                    <a:pt x="14492" y="4516"/>
                    <a:pt x="14437" y="4556"/>
                  </a:cubicBezTo>
                  <a:cubicBezTo>
                    <a:pt x="14437" y="4595"/>
                    <a:pt x="14382" y="4595"/>
                    <a:pt x="14382" y="4634"/>
                  </a:cubicBezTo>
                  <a:cubicBezTo>
                    <a:pt x="14382" y="4673"/>
                    <a:pt x="14382" y="4673"/>
                    <a:pt x="14382" y="4713"/>
                  </a:cubicBezTo>
                  <a:cubicBezTo>
                    <a:pt x="14382" y="4713"/>
                    <a:pt x="14327" y="4752"/>
                    <a:pt x="14327" y="4752"/>
                  </a:cubicBezTo>
                  <a:cubicBezTo>
                    <a:pt x="14327" y="4791"/>
                    <a:pt x="14327" y="4831"/>
                    <a:pt x="14327" y="4831"/>
                  </a:cubicBezTo>
                  <a:cubicBezTo>
                    <a:pt x="14327" y="4870"/>
                    <a:pt x="14327" y="4948"/>
                    <a:pt x="14327" y="4988"/>
                  </a:cubicBezTo>
                  <a:cubicBezTo>
                    <a:pt x="14271" y="4988"/>
                    <a:pt x="14271" y="4988"/>
                    <a:pt x="14271" y="5027"/>
                  </a:cubicBezTo>
                  <a:cubicBezTo>
                    <a:pt x="14271" y="5027"/>
                    <a:pt x="14271" y="5066"/>
                    <a:pt x="14271" y="5066"/>
                  </a:cubicBezTo>
                  <a:cubicBezTo>
                    <a:pt x="14327" y="4948"/>
                    <a:pt x="13996" y="5066"/>
                    <a:pt x="13941" y="5066"/>
                  </a:cubicBezTo>
                  <a:cubicBezTo>
                    <a:pt x="13886" y="5105"/>
                    <a:pt x="13831" y="5105"/>
                    <a:pt x="13776" y="5105"/>
                  </a:cubicBezTo>
                  <a:cubicBezTo>
                    <a:pt x="13720" y="5145"/>
                    <a:pt x="13720" y="5184"/>
                    <a:pt x="13665" y="5184"/>
                  </a:cubicBezTo>
                  <a:cubicBezTo>
                    <a:pt x="13720" y="5145"/>
                    <a:pt x="13720" y="5145"/>
                    <a:pt x="13720" y="5105"/>
                  </a:cubicBezTo>
                  <a:cubicBezTo>
                    <a:pt x="13776" y="5105"/>
                    <a:pt x="13776" y="5105"/>
                    <a:pt x="13776" y="5066"/>
                  </a:cubicBezTo>
                  <a:cubicBezTo>
                    <a:pt x="13776" y="5066"/>
                    <a:pt x="13720" y="5066"/>
                    <a:pt x="13720" y="5066"/>
                  </a:cubicBezTo>
                  <a:cubicBezTo>
                    <a:pt x="13665" y="5066"/>
                    <a:pt x="13610" y="5105"/>
                    <a:pt x="13555" y="5105"/>
                  </a:cubicBezTo>
                  <a:cubicBezTo>
                    <a:pt x="13500" y="5105"/>
                    <a:pt x="13500" y="5105"/>
                    <a:pt x="13445" y="5066"/>
                  </a:cubicBezTo>
                  <a:cubicBezTo>
                    <a:pt x="13390" y="5066"/>
                    <a:pt x="13390" y="5066"/>
                    <a:pt x="13335" y="5027"/>
                  </a:cubicBezTo>
                  <a:cubicBezTo>
                    <a:pt x="13335" y="4948"/>
                    <a:pt x="13280" y="4909"/>
                    <a:pt x="13280" y="4870"/>
                  </a:cubicBezTo>
                  <a:cubicBezTo>
                    <a:pt x="13280" y="4831"/>
                    <a:pt x="13280" y="4831"/>
                    <a:pt x="13224" y="4791"/>
                  </a:cubicBezTo>
                  <a:cubicBezTo>
                    <a:pt x="13169" y="4752"/>
                    <a:pt x="13114" y="4713"/>
                    <a:pt x="13059" y="4713"/>
                  </a:cubicBezTo>
                  <a:cubicBezTo>
                    <a:pt x="13004" y="4673"/>
                    <a:pt x="12949" y="4673"/>
                    <a:pt x="12949" y="4634"/>
                  </a:cubicBezTo>
                  <a:cubicBezTo>
                    <a:pt x="12894" y="4634"/>
                    <a:pt x="12894" y="4556"/>
                    <a:pt x="12894" y="4516"/>
                  </a:cubicBezTo>
                  <a:cubicBezTo>
                    <a:pt x="12949" y="4477"/>
                    <a:pt x="12949" y="4438"/>
                    <a:pt x="13004" y="4438"/>
                  </a:cubicBezTo>
                  <a:cubicBezTo>
                    <a:pt x="13059" y="4399"/>
                    <a:pt x="13059" y="4399"/>
                    <a:pt x="13059" y="4399"/>
                  </a:cubicBezTo>
                  <a:cubicBezTo>
                    <a:pt x="13114" y="4399"/>
                    <a:pt x="13114" y="4399"/>
                    <a:pt x="13114" y="4359"/>
                  </a:cubicBezTo>
                  <a:cubicBezTo>
                    <a:pt x="13169" y="4320"/>
                    <a:pt x="13059" y="4281"/>
                    <a:pt x="13169" y="4241"/>
                  </a:cubicBezTo>
                  <a:cubicBezTo>
                    <a:pt x="13335" y="4241"/>
                    <a:pt x="13445" y="4202"/>
                    <a:pt x="13610" y="4202"/>
                  </a:cubicBezTo>
                  <a:cubicBezTo>
                    <a:pt x="13665" y="4202"/>
                    <a:pt x="13720" y="4163"/>
                    <a:pt x="13720" y="4163"/>
                  </a:cubicBezTo>
                  <a:cubicBezTo>
                    <a:pt x="13831" y="4202"/>
                    <a:pt x="13831" y="4163"/>
                    <a:pt x="13831" y="4124"/>
                  </a:cubicBezTo>
                  <a:cubicBezTo>
                    <a:pt x="13776" y="4084"/>
                    <a:pt x="13776" y="4045"/>
                    <a:pt x="13776" y="4006"/>
                  </a:cubicBezTo>
                  <a:cubicBezTo>
                    <a:pt x="13720" y="3967"/>
                    <a:pt x="13776" y="3888"/>
                    <a:pt x="13720" y="3888"/>
                  </a:cubicBezTo>
                  <a:cubicBezTo>
                    <a:pt x="13776" y="3888"/>
                    <a:pt x="13720" y="3849"/>
                    <a:pt x="13665" y="3809"/>
                  </a:cubicBezTo>
                  <a:cubicBezTo>
                    <a:pt x="13665" y="3809"/>
                    <a:pt x="13610" y="3809"/>
                    <a:pt x="13610" y="3770"/>
                  </a:cubicBezTo>
                  <a:cubicBezTo>
                    <a:pt x="13555" y="3770"/>
                    <a:pt x="13500" y="3731"/>
                    <a:pt x="13500" y="3692"/>
                  </a:cubicBezTo>
                  <a:cubicBezTo>
                    <a:pt x="13445" y="3652"/>
                    <a:pt x="13445" y="3652"/>
                    <a:pt x="13445" y="3613"/>
                  </a:cubicBezTo>
                  <a:cubicBezTo>
                    <a:pt x="13445" y="3574"/>
                    <a:pt x="13445" y="3574"/>
                    <a:pt x="13390" y="3574"/>
                  </a:cubicBezTo>
                  <a:cubicBezTo>
                    <a:pt x="13390" y="3535"/>
                    <a:pt x="13335" y="3535"/>
                    <a:pt x="13280" y="3535"/>
                  </a:cubicBezTo>
                  <a:cubicBezTo>
                    <a:pt x="13114" y="3535"/>
                    <a:pt x="13004" y="3535"/>
                    <a:pt x="12839" y="3495"/>
                  </a:cubicBezTo>
                  <a:cubicBezTo>
                    <a:pt x="12729" y="3495"/>
                    <a:pt x="12618" y="3495"/>
                    <a:pt x="12453" y="3456"/>
                  </a:cubicBezTo>
                  <a:cubicBezTo>
                    <a:pt x="12398" y="3456"/>
                    <a:pt x="12398" y="3417"/>
                    <a:pt x="12343" y="3417"/>
                  </a:cubicBezTo>
                  <a:cubicBezTo>
                    <a:pt x="12288" y="3377"/>
                    <a:pt x="12233" y="3338"/>
                    <a:pt x="12178" y="3338"/>
                  </a:cubicBezTo>
                  <a:cubicBezTo>
                    <a:pt x="12122" y="3338"/>
                    <a:pt x="12067" y="3338"/>
                    <a:pt x="12122" y="3377"/>
                  </a:cubicBezTo>
                  <a:cubicBezTo>
                    <a:pt x="12178" y="3456"/>
                    <a:pt x="12233" y="3495"/>
                    <a:pt x="12343" y="3535"/>
                  </a:cubicBezTo>
                  <a:cubicBezTo>
                    <a:pt x="12398" y="3613"/>
                    <a:pt x="12563" y="3652"/>
                    <a:pt x="12563" y="3731"/>
                  </a:cubicBezTo>
                  <a:cubicBezTo>
                    <a:pt x="12563" y="3809"/>
                    <a:pt x="12563" y="3888"/>
                    <a:pt x="12563" y="3967"/>
                  </a:cubicBezTo>
                  <a:cubicBezTo>
                    <a:pt x="12563" y="3967"/>
                    <a:pt x="12618" y="3927"/>
                    <a:pt x="12673" y="3927"/>
                  </a:cubicBezTo>
                  <a:cubicBezTo>
                    <a:pt x="12618" y="3927"/>
                    <a:pt x="12508" y="3967"/>
                    <a:pt x="12508" y="4006"/>
                  </a:cubicBezTo>
                  <a:cubicBezTo>
                    <a:pt x="12508" y="4006"/>
                    <a:pt x="12563" y="4006"/>
                    <a:pt x="12563" y="4006"/>
                  </a:cubicBezTo>
                  <a:cubicBezTo>
                    <a:pt x="12563" y="4006"/>
                    <a:pt x="12508" y="4006"/>
                    <a:pt x="12508" y="4045"/>
                  </a:cubicBezTo>
                  <a:cubicBezTo>
                    <a:pt x="12508" y="4045"/>
                    <a:pt x="12508" y="4084"/>
                    <a:pt x="12508" y="4084"/>
                  </a:cubicBezTo>
                  <a:cubicBezTo>
                    <a:pt x="12563" y="4084"/>
                    <a:pt x="12618" y="4045"/>
                    <a:pt x="12563" y="4084"/>
                  </a:cubicBezTo>
                  <a:cubicBezTo>
                    <a:pt x="12563" y="4124"/>
                    <a:pt x="12508" y="4084"/>
                    <a:pt x="12508" y="4124"/>
                  </a:cubicBezTo>
                  <a:cubicBezTo>
                    <a:pt x="12453" y="4124"/>
                    <a:pt x="12508" y="4202"/>
                    <a:pt x="12508" y="4202"/>
                  </a:cubicBezTo>
                  <a:cubicBezTo>
                    <a:pt x="12508" y="4241"/>
                    <a:pt x="12453" y="4281"/>
                    <a:pt x="12453" y="4281"/>
                  </a:cubicBezTo>
                  <a:cubicBezTo>
                    <a:pt x="12508" y="4281"/>
                    <a:pt x="12508" y="4281"/>
                    <a:pt x="12508" y="4281"/>
                  </a:cubicBezTo>
                  <a:cubicBezTo>
                    <a:pt x="12508" y="4320"/>
                    <a:pt x="12508" y="4320"/>
                    <a:pt x="12508" y="4320"/>
                  </a:cubicBezTo>
                  <a:cubicBezTo>
                    <a:pt x="12508" y="4320"/>
                    <a:pt x="12508" y="4281"/>
                    <a:pt x="12453" y="4320"/>
                  </a:cubicBezTo>
                  <a:cubicBezTo>
                    <a:pt x="12453" y="4320"/>
                    <a:pt x="12453" y="4399"/>
                    <a:pt x="12453" y="4399"/>
                  </a:cubicBezTo>
                  <a:cubicBezTo>
                    <a:pt x="12398" y="4477"/>
                    <a:pt x="12398" y="4556"/>
                    <a:pt x="12343" y="4595"/>
                  </a:cubicBezTo>
                  <a:cubicBezTo>
                    <a:pt x="12343" y="4634"/>
                    <a:pt x="12343" y="4713"/>
                    <a:pt x="12343" y="4752"/>
                  </a:cubicBezTo>
                  <a:cubicBezTo>
                    <a:pt x="12343" y="4791"/>
                    <a:pt x="12398" y="4791"/>
                    <a:pt x="12453" y="4791"/>
                  </a:cubicBezTo>
                  <a:cubicBezTo>
                    <a:pt x="12508" y="4791"/>
                    <a:pt x="12508" y="4831"/>
                    <a:pt x="12563" y="4831"/>
                  </a:cubicBezTo>
                  <a:cubicBezTo>
                    <a:pt x="12563" y="4870"/>
                    <a:pt x="12563" y="4870"/>
                    <a:pt x="12618" y="4870"/>
                  </a:cubicBezTo>
                  <a:cubicBezTo>
                    <a:pt x="12563" y="4909"/>
                    <a:pt x="12618" y="4909"/>
                    <a:pt x="12618" y="4948"/>
                  </a:cubicBezTo>
                  <a:cubicBezTo>
                    <a:pt x="12673" y="4948"/>
                    <a:pt x="12673" y="5027"/>
                    <a:pt x="12729" y="5027"/>
                  </a:cubicBezTo>
                  <a:cubicBezTo>
                    <a:pt x="12673" y="5027"/>
                    <a:pt x="12673" y="5066"/>
                    <a:pt x="12673" y="5105"/>
                  </a:cubicBezTo>
                  <a:cubicBezTo>
                    <a:pt x="12673" y="5105"/>
                    <a:pt x="12673" y="5105"/>
                    <a:pt x="12618" y="5145"/>
                  </a:cubicBezTo>
                  <a:cubicBezTo>
                    <a:pt x="12618" y="5145"/>
                    <a:pt x="12673" y="5223"/>
                    <a:pt x="12673" y="5263"/>
                  </a:cubicBezTo>
                  <a:cubicBezTo>
                    <a:pt x="12729" y="5263"/>
                    <a:pt x="12729" y="5223"/>
                    <a:pt x="12729" y="5263"/>
                  </a:cubicBezTo>
                  <a:cubicBezTo>
                    <a:pt x="12729" y="5263"/>
                    <a:pt x="12673" y="5263"/>
                    <a:pt x="12673" y="5302"/>
                  </a:cubicBezTo>
                  <a:cubicBezTo>
                    <a:pt x="12618" y="5302"/>
                    <a:pt x="12618" y="5380"/>
                    <a:pt x="12618" y="5420"/>
                  </a:cubicBezTo>
                  <a:cubicBezTo>
                    <a:pt x="12563" y="5498"/>
                    <a:pt x="12453" y="5616"/>
                    <a:pt x="12508" y="5695"/>
                  </a:cubicBezTo>
                  <a:cubicBezTo>
                    <a:pt x="12508" y="5734"/>
                    <a:pt x="12508" y="5773"/>
                    <a:pt x="12508" y="5773"/>
                  </a:cubicBezTo>
                  <a:cubicBezTo>
                    <a:pt x="12508" y="5812"/>
                    <a:pt x="12508" y="5812"/>
                    <a:pt x="12508" y="5852"/>
                  </a:cubicBezTo>
                  <a:cubicBezTo>
                    <a:pt x="12508" y="5891"/>
                    <a:pt x="12563" y="5930"/>
                    <a:pt x="12508" y="5969"/>
                  </a:cubicBezTo>
                  <a:cubicBezTo>
                    <a:pt x="12508" y="5930"/>
                    <a:pt x="12453" y="5891"/>
                    <a:pt x="12453" y="5812"/>
                  </a:cubicBezTo>
                  <a:cubicBezTo>
                    <a:pt x="12453" y="5773"/>
                    <a:pt x="12453" y="5773"/>
                    <a:pt x="12453" y="5773"/>
                  </a:cubicBezTo>
                  <a:cubicBezTo>
                    <a:pt x="12398" y="5734"/>
                    <a:pt x="12398" y="5695"/>
                    <a:pt x="12343" y="5695"/>
                  </a:cubicBezTo>
                  <a:cubicBezTo>
                    <a:pt x="12288" y="5695"/>
                    <a:pt x="12288" y="5695"/>
                    <a:pt x="12288" y="5734"/>
                  </a:cubicBezTo>
                  <a:cubicBezTo>
                    <a:pt x="12233" y="5734"/>
                    <a:pt x="12178" y="5734"/>
                    <a:pt x="12178" y="5773"/>
                  </a:cubicBezTo>
                  <a:cubicBezTo>
                    <a:pt x="12122" y="5773"/>
                    <a:pt x="12122" y="5773"/>
                    <a:pt x="12178" y="5812"/>
                  </a:cubicBezTo>
                  <a:cubicBezTo>
                    <a:pt x="12233" y="5812"/>
                    <a:pt x="12178" y="5852"/>
                    <a:pt x="12178" y="5891"/>
                  </a:cubicBezTo>
                  <a:cubicBezTo>
                    <a:pt x="12178" y="5852"/>
                    <a:pt x="12178" y="5852"/>
                    <a:pt x="12178" y="5812"/>
                  </a:cubicBezTo>
                  <a:cubicBezTo>
                    <a:pt x="12122" y="5812"/>
                    <a:pt x="12122" y="5812"/>
                    <a:pt x="12122" y="5812"/>
                  </a:cubicBezTo>
                  <a:cubicBezTo>
                    <a:pt x="12122" y="5812"/>
                    <a:pt x="12067" y="5773"/>
                    <a:pt x="12067" y="5773"/>
                  </a:cubicBezTo>
                  <a:cubicBezTo>
                    <a:pt x="12067" y="5773"/>
                    <a:pt x="12122" y="5773"/>
                    <a:pt x="12122" y="5773"/>
                  </a:cubicBezTo>
                  <a:cubicBezTo>
                    <a:pt x="12122" y="5734"/>
                    <a:pt x="12178" y="5734"/>
                    <a:pt x="12178" y="5695"/>
                  </a:cubicBezTo>
                  <a:cubicBezTo>
                    <a:pt x="12178" y="5695"/>
                    <a:pt x="12233" y="5695"/>
                    <a:pt x="12233" y="5655"/>
                  </a:cubicBezTo>
                  <a:cubicBezTo>
                    <a:pt x="12288" y="5655"/>
                    <a:pt x="12288" y="5616"/>
                    <a:pt x="12233" y="5577"/>
                  </a:cubicBezTo>
                  <a:cubicBezTo>
                    <a:pt x="12233" y="5577"/>
                    <a:pt x="12233" y="5577"/>
                    <a:pt x="12178" y="5577"/>
                  </a:cubicBezTo>
                  <a:cubicBezTo>
                    <a:pt x="12178" y="5577"/>
                    <a:pt x="12122" y="5577"/>
                    <a:pt x="12122" y="5537"/>
                  </a:cubicBezTo>
                  <a:cubicBezTo>
                    <a:pt x="12067" y="5537"/>
                    <a:pt x="12122" y="5459"/>
                    <a:pt x="12067" y="5459"/>
                  </a:cubicBezTo>
                  <a:cubicBezTo>
                    <a:pt x="12012" y="5459"/>
                    <a:pt x="11902" y="5498"/>
                    <a:pt x="11847" y="5498"/>
                  </a:cubicBezTo>
                  <a:cubicBezTo>
                    <a:pt x="11792" y="5498"/>
                    <a:pt x="11737" y="5498"/>
                    <a:pt x="11682" y="5498"/>
                  </a:cubicBezTo>
                  <a:cubicBezTo>
                    <a:pt x="11737" y="5498"/>
                    <a:pt x="11792" y="5498"/>
                    <a:pt x="11737" y="5459"/>
                  </a:cubicBezTo>
                  <a:cubicBezTo>
                    <a:pt x="11737" y="5420"/>
                    <a:pt x="11571" y="5380"/>
                    <a:pt x="11571" y="5380"/>
                  </a:cubicBezTo>
                  <a:cubicBezTo>
                    <a:pt x="11461" y="5380"/>
                    <a:pt x="11406" y="5498"/>
                    <a:pt x="11406" y="5537"/>
                  </a:cubicBezTo>
                  <a:cubicBezTo>
                    <a:pt x="11351" y="5577"/>
                    <a:pt x="11296" y="5655"/>
                    <a:pt x="11241" y="5695"/>
                  </a:cubicBezTo>
                  <a:cubicBezTo>
                    <a:pt x="11186" y="5734"/>
                    <a:pt x="11186" y="5773"/>
                    <a:pt x="11131" y="5773"/>
                  </a:cubicBezTo>
                  <a:cubicBezTo>
                    <a:pt x="11076" y="5812"/>
                    <a:pt x="11076" y="5812"/>
                    <a:pt x="11020" y="5812"/>
                  </a:cubicBezTo>
                  <a:cubicBezTo>
                    <a:pt x="10910" y="5852"/>
                    <a:pt x="10800" y="5852"/>
                    <a:pt x="10745" y="5891"/>
                  </a:cubicBezTo>
                  <a:cubicBezTo>
                    <a:pt x="10635" y="5969"/>
                    <a:pt x="10524" y="6048"/>
                    <a:pt x="10414" y="6127"/>
                  </a:cubicBezTo>
                  <a:cubicBezTo>
                    <a:pt x="10359" y="6166"/>
                    <a:pt x="10304" y="6205"/>
                    <a:pt x="10249" y="6284"/>
                  </a:cubicBezTo>
                  <a:cubicBezTo>
                    <a:pt x="10249" y="6362"/>
                    <a:pt x="10249" y="6401"/>
                    <a:pt x="10304" y="6480"/>
                  </a:cubicBezTo>
                  <a:cubicBezTo>
                    <a:pt x="10359" y="6519"/>
                    <a:pt x="10414" y="6598"/>
                    <a:pt x="10469" y="6637"/>
                  </a:cubicBezTo>
                  <a:cubicBezTo>
                    <a:pt x="10469" y="6676"/>
                    <a:pt x="10524" y="6676"/>
                    <a:pt x="10524" y="6716"/>
                  </a:cubicBezTo>
                  <a:cubicBezTo>
                    <a:pt x="10580" y="6755"/>
                    <a:pt x="10580" y="6794"/>
                    <a:pt x="10580" y="6833"/>
                  </a:cubicBezTo>
                  <a:cubicBezTo>
                    <a:pt x="10635" y="6873"/>
                    <a:pt x="10635" y="6873"/>
                    <a:pt x="10635" y="6912"/>
                  </a:cubicBezTo>
                  <a:cubicBezTo>
                    <a:pt x="10635" y="6912"/>
                    <a:pt x="10690" y="6912"/>
                    <a:pt x="10690" y="6951"/>
                  </a:cubicBezTo>
                  <a:cubicBezTo>
                    <a:pt x="10635" y="6912"/>
                    <a:pt x="10635" y="6912"/>
                    <a:pt x="10635" y="6951"/>
                  </a:cubicBezTo>
                  <a:cubicBezTo>
                    <a:pt x="10635" y="6951"/>
                    <a:pt x="10635" y="6991"/>
                    <a:pt x="10635" y="6991"/>
                  </a:cubicBezTo>
                  <a:cubicBezTo>
                    <a:pt x="10635" y="7030"/>
                    <a:pt x="10690" y="7069"/>
                    <a:pt x="10690" y="7108"/>
                  </a:cubicBezTo>
                  <a:cubicBezTo>
                    <a:pt x="10690" y="7148"/>
                    <a:pt x="10635" y="7108"/>
                    <a:pt x="10635" y="7108"/>
                  </a:cubicBezTo>
                  <a:cubicBezTo>
                    <a:pt x="10580" y="7108"/>
                    <a:pt x="10524" y="7108"/>
                    <a:pt x="10524" y="7108"/>
                  </a:cubicBezTo>
                  <a:cubicBezTo>
                    <a:pt x="10469" y="7108"/>
                    <a:pt x="10469" y="7069"/>
                    <a:pt x="10414" y="7069"/>
                  </a:cubicBezTo>
                  <a:cubicBezTo>
                    <a:pt x="10414" y="7069"/>
                    <a:pt x="10359" y="6991"/>
                    <a:pt x="10359" y="7030"/>
                  </a:cubicBezTo>
                  <a:cubicBezTo>
                    <a:pt x="10304" y="7030"/>
                    <a:pt x="10304" y="7069"/>
                    <a:pt x="10304" y="7069"/>
                  </a:cubicBezTo>
                  <a:cubicBezTo>
                    <a:pt x="10304" y="7069"/>
                    <a:pt x="10359" y="7069"/>
                    <a:pt x="10359" y="7069"/>
                  </a:cubicBezTo>
                  <a:cubicBezTo>
                    <a:pt x="10359" y="7069"/>
                    <a:pt x="10359" y="7069"/>
                    <a:pt x="10359" y="7069"/>
                  </a:cubicBezTo>
                  <a:cubicBezTo>
                    <a:pt x="10359" y="7069"/>
                    <a:pt x="10304" y="7108"/>
                    <a:pt x="10304" y="7108"/>
                  </a:cubicBezTo>
                  <a:cubicBezTo>
                    <a:pt x="10304" y="7108"/>
                    <a:pt x="10194" y="7108"/>
                    <a:pt x="10139" y="7108"/>
                  </a:cubicBezTo>
                  <a:cubicBezTo>
                    <a:pt x="10139" y="7108"/>
                    <a:pt x="10084" y="7069"/>
                    <a:pt x="10084" y="7069"/>
                  </a:cubicBezTo>
                  <a:cubicBezTo>
                    <a:pt x="10029" y="7030"/>
                    <a:pt x="10084" y="7030"/>
                    <a:pt x="10029" y="7030"/>
                  </a:cubicBezTo>
                  <a:cubicBezTo>
                    <a:pt x="9918" y="6991"/>
                    <a:pt x="9753" y="6951"/>
                    <a:pt x="9643" y="6912"/>
                  </a:cubicBezTo>
                  <a:cubicBezTo>
                    <a:pt x="9643" y="6912"/>
                    <a:pt x="9588" y="6873"/>
                    <a:pt x="9588" y="6912"/>
                  </a:cubicBezTo>
                  <a:cubicBezTo>
                    <a:pt x="9588" y="6912"/>
                    <a:pt x="9643" y="6951"/>
                    <a:pt x="9643" y="6951"/>
                  </a:cubicBezTo>
                  <a:cubicBezTo>
                    <a:pt x="9588" y="6951"/>
                    <a:pt x="9588" y="6951"/>
                    <a:pt x="9588" y="6951"/>
                  </a:cubicBezTo>
                  <a:cubicBezTo>
                    <a:pt x="9588" y="6951"/>
                    <a:pt x="9478" y="6951"/>
                    <a:pt x="9478" y="6951"/>
                  </a:cubicBezTo>
                  <a:cubicBezTo>
                    <a:pt x="9478" y="6991"/>
                    <a:pt x="9478" y="6991"/>
                    <a:pt x="9478" y="7030"/>
                  </a:cubicBezTo>
                  <a:cubicBezTo>
                    <a:pt x="9478" y="7030"/>
                    <a:pt x="9422" y="7030"/>
                    <a:pt x="9422" y="7030"/>
                  </a:cubicBezTo>
                  <a:cubicBezTo>
                    <a:pt x="9422" y="7030"/>
                    <a:pt x="9422" y="7030"/>
                    <a:pt x="9422" y="6991"/>
                  </a:cubicBezTo>
                  <a:cubicBezTo>
                    <a:pt x="9478" y="6951"/>
                    <a:pt x="9367" y="6951"/>
                    <a:pt x="9422" y="6912"/>
                  </a:cubicBezTo>
                  <a:cubicBezTo>
                    <a:pt x="9478" y="6912"/>
                    <a:pt x="9478" y="6912"/>
                    <a:pt x="9533" y="6912"/>
                  </a:cubicBezTo>
                  <a:cubicBezTo>
                    <a:pt x="9533" y="6912"/>
                    <a:pt x="9533" y="6912"/>
                    <a:pt x="9533" y="6912"/>
                  </a:cubicBezTo>
                  <a:cubicBezTo>
                    <a:pt x="9533" y="6912"/>
                    <a:pt x="9588" y="6912"/>
                    <a:pt x="9588" y="6912"/>
                  </a:cubicBezTo>
                  <a:cubicBezTo>
                    <a:pt x="9588" y="6912"/>
                    <a:pt x="9588" y="6873"/>
                    <a:pt x="9588" y="6873"/>
                  </a:cubicBezTo>
                  <a:cubicBezTo>
                    <a:pt x="9533" y="6833"/>
                    <a:pt x="9478" y="6873"/>
                    <a:pt x="9478" y="6873"/>
                  </a:cubicBezTo>
                  <a:cubicBezTo>
                    <a:pt x="9422" y="6873"/>
                    <a:pt x="9422" y="6833"/>
                    <a:pt x="9367" y="6833"/>
                  </a:cubicBezTo>
                  <a:cubicBezTo>
                    <a:pt x="9367" y="6833"/>
                    <a:pt x="9257" y="6794"/>
                    <a:pt x="9257" y="6755"/>
                  </a:cubicBezTo>
                  <a:cubicBezTo>
                    <a:pt x="9202" y="6716"/>
                    <a:pt x="9257" y="6716"/>
                    <a:pt x="9202" y="6676"/>
                  </a:cubicBezTo>
                  <a:cubicBezTo>
                    <a:pt x="9147" y="6676"/>
                    <a:pt x="9037" y="6637"/>
                    <a:pt x="8982" y="6637"/>
                  </a:cubicBezTo>
                  <a:cubicBezTo>
                    <a:pt x="8927" y="6598"/>
                    <a:pt x="8927" y="6598"/>
                    <a:pt x="8871" y="6598"/>
                  </a:cubicBezTo>
                  <a:cubicBezTo>
                    <a:pt x="8761" y="6598"/>
                    <a:pt x="8816" y="6637"/>
                    <a:pt x="8816" y="6676"/>
                  </a:cubicBezTo>
                  <a:cubicBezTo>
                    <a:pt x="8816" y="6676"/>
                    <a:pt x="8816" y="6755"/>
                    <a:pt x="8761" y="6755"/>
                  </a:cubicBezTo>
                  <a:cubicBezTo>
                    <a:pt x="8761" y="6794"/>
                    <a:pt x="8706" y="6794"/>
                    <a:pt x="8706" y="6794"/>
                  </a:cubicBezTo>
                  <a:cubicBezTo>
                    <a:pt x="8706" y="6794"/>
                    <a:pt x="8706" y="6794"/>
                    <a:pt x="8706" y="6794"/>
                  </a:cubicBezTo>
                  <a:cubicBezTo>
                    <a:pt x="8651" y="6833"/>
                    <a:pt x="8651" y="6794"/>
                    <a:pt x="8651" y="6794"/>
                  </a:cubicBezTo>
                  <a:cubicBezTo>
                    <a:pt x="8541" y="6794"/>
                    <a:pt x="8596" y="6873"/>
                    <a:pt x="8651" y="6873"/>
                  </a:cubicBezTo>
                  <a:cubicBezTo>
                    <a:pt x="8651" y="6873"/>
                    <a:pt x="8651" y="6873"/>
                    <a:pt x="8651" y="6873"/>
                  </a:cubicBezTo>
                  <a:cubicBezTo>
                    <a:pt x="8651" y="6912"/>
                    <a:pt x="8651" y="6951"/>
                    <a:pt x="8651" y="6991"/>
                  </a:cubicBezTo>
                  <a:cubicBezTo>
                    <a:pt x="8651" y="6991"/>
                    <a:pt x="8706" y="6991"/>
                    <a:pt x="8706" y="6991"/>
                  </a:cubicBezTo>
                  <a:cubicBezTo>
                    <a:pt x="8761" y="6991"/>
                    <a:pt x="8761" y="6991"/>
                    <a:pt x="8761" y="7030"/>
                  </a:cubicBezTo>
                  <a:cubicBezTo>
                    <a:pt x="8761" y="7069"/>
                    <a:pt x="8816" y="7108"/>
                    <a:pt x="8871" y="7148"/>
                  </a:cubicBezTo>
                  <a:cubicBezTo>
                    <a:pt x="8871" y="7187"/>
                    <a:pt x="8927" y="7226"/>
                    <a:pt x="8927" y="7265"/>
                  </a:cubicBezTo>
                  <a:cubicBezTo>
                    <a:pt x="8982" y="7265"/>
                    <a:pt x="9037" y="7305"/>
                    <a:pt x="9092" y="7265"/>
                  </a:cubicBezTo>
                  <a:cubicBezTo>
                    <a:pt x="9092" y="7265"/>
                    <a:pt x="9092" y="7265"/>
                    <a:pt x="9147" y="7265"/>
                  </a:cubicBezTo>
                  <a:cubicBezTo>
                    <a:pt x="9147" y="7265"/>
                    <a:pt x="9202" y="7265"/>
                    <a:pt x="9202" y="7265"/>
                  </a:cubicBezTo>
                  <a:cubicBezTo>
                    <a:pt x="9202" y="7226"/>
                    <a:pt x="9202" y="7226"/>
                    <a:pt x="9257" y="7226"/>
                  </a:cubicBezTo>
                  <a:cubicBezTo>
                    <a:pt x="9257" y="7187"/>
                    <a:pt x="9257" y="7226"/>
                    <a:pt x="9312" y="7226"/>
                  </a:cubicBezTo>
                  <a:cubicBezTo>
                    <a:pt x="9312" y="7226"/>
                    <a:pt x="9257" y="7265"/>
                    <a:pt x="9312" y="7265"/>
                  </a:cubicBezTo>
                  <a:cubicBezTo>
                    <a:pt x="9312" y="7265"/>
                    <a:pt x="9312" y="7265"/>
                    <a:pt x="9367" y="7265"/>
                  </a:cubicBezTo>
                  <a:cubicBezTo>
                    <a:pt x="9312" y="7305"/>
                    <a:pt x="9422" y="7305"/>
                    <a:pt x="9367" y="7344"/>
                  </a:cubicBezTo>
                  <a:cubicBezTo>
                    <a:pt x="9367" y="7383"/>
                    <a:pt x="9312" y="7344"/>
                    <a:pt x="9367" y="7383"/>
                  </a:cubicBezTo>
                  <a:cubicBezTo>
                    <a:pt x="9367" y="7423"/>
                    <a:pt x="9422" y="7423"/>
                    <a:pt x="9422" y="7462"/>
                  </a:cubicBezTo>
                  <a:cubicBezTo>
                    <a:pt x="9422" y="7501"/>
                    <a:pt x="9422" y="7580"/>
                    <a:pt x="9367" y="7619"/>
                  </a:cubicBezTo>
                  <a:cubicBezTo>
                    <a:pt x="9367" y="7619"/>
                    <a:pt x="9367" y="7658"/>
                    <a:pt x="9312" y="7658"/>
                  </a:cubicBezTo>
                  <a:cubicBezTo>
                    <a:pt x="9312" y="7658"/>
                    <a:pt x="9257" y="7658"/>
                    <a:pt x="9202" y="7658"/>
                  </a:cubicBezTo>
                  <a:cubicBezTo>
                    <a:pt x="9202" y="7658"/>
                    <a:pt x="9202" y="7697"/>
                    <a:pt x="9202" y="7737"/>
                  </a:cubicBezTo>
                  <a:cubicBezTo>
                    <a:pt x="9202" y="7737"/>
                    <a:pt x="9147" y="7737"/>
                    <a:pt x="9092" y="7737"/>
                  </a:cubicBezTo>
                  <a:cubicBezTo>
                    <a:pt x="9037" y="7737"/>
                    <a:pt x="9037" y="7697"/>
                    <a:pt x="8982" y="7658"/>
                  </a:cubicBezTo>
                  <a:cubicBezTo>
                    <a:pt x="8927" y="7658"/>
                    <a:pt x="8927" y="7658"/>
                    <a:pt x="8871" y="7658"/>
                  </a:cubicBezTo>
                  <a:cubicBezTo>
                    <a:pt x="8871" y="7658"/>
                    <a:pt x="8871" y="7658"/>
                    <a:pt x="8871" y="7658"/>
                  </a:cubicBezTo>
                  <a:cubicBezTo>
                    <a:pt x="8871" y="7619"/>
                    <a:pt x="8871" y="7619"/>
                    <a:pt x="8816" y="7619"/>
                  </a:cubicBezTo>
                  <a:cubicBezTo>
                    <a:pt x="8816" y="7619"/>
                    <a:pt x="8816" y="7658"/>
                    <a:pt x="8816" y="7658"/>
                  </a:cubicBezTo>
                  <a:cubicBezTo>
                    <a:pt x="8816" y="7658"/>
                    <a:pt x="8761" y="7619"/>
                    <a:pt x="8761" y="7619"/>
                  </a:cubicBezTo>
                  <a:cubicBezTo>
                    <a:pt x="8761" y="7619"/>
                    <a:pt x="8761" y="7658"/>
                    <a:pt x="8706" y="7619"/>
                  </a:cubicBezTo>
                  <a:cubicBezTo>
                    <a:pt x="8706" y="7619"/>
                    <a:pt x="8651" y="7619"/>
                    <a:pt x="8651" y="7580"/>
                  </a:cubicBezTo>
                  <a:cubicBezTo>
                    <a:pt x="8596" y="7580"/>
                    <a:pt x="8541" y="7580"/>
                    <a:pt x="8541" y="7580"/>
                  </a:cubicBezTo>
                  <a:cubicBezTo>
                    <a:pt x="8486" y="7540"/>
                    <a:pt x="8541" y="7540"/>
                    <a:pt x="8541" y="7540"/>
                  </a:cubicBezTo>
                  <a:cubicBezTo>
                    <a:pt x="8541" y="7540"/>
                    <a:pt x="8486" y="7501"/>
                    <a:pt x="8486" y="7501"/>
                  </a:cubicBezTo>
                  <a:cubicBezTo>
                    <a:pt x="8486" y="7501"/>
                    <a:pt x="8486" y="7462"/>
                    <a:pt x="8486" y="7462"/>
                  </a:cubicBezTo>
                  <a:cubicBezTo>
                    <a:pt x="8486" y="7423"/>
                    <a:pt x="8431" y="7423"/>
                    <a:pt x="8376" y="7383"/>
                  </a:cubicBezTo>
                  <a:cubicBezTo>
                    <a:pt x="8376" y="7423"/>
                    <a:pt x="8376" y="7423"/>
                    <a:pt x="8376" y="7383"/>
                  </a:cubicBezTo>
                  <a:cubicBezTo>
                    <a:pt x="8320" y="7383"/>
                    <a:pt x="8320" y="7344"/>
                    <a:pt x="8320" y="7344"/>
                  </a:cubicBezTo>
                  <a:cubicBezTo>
                    <a:pt x="8320" y="7344"/>
                    <a:pt x="8320" y="7344"/>
                    <a:pt x="8320" y="7305"/>
                  </a:cubicBezTo>
                  <a:cubicBezTo>
                    <a:pt x="8265" y="7305"/>
                    <a:pt x="8210" y="7265"/>
                    <a:pt x="8210" y="7265"/>
                  </a:cubicBezTo>
                  <a:cubicBezTo>
                    <a:pt x="8100" y="7226"/>
                    <a:pt x="8210" y="7265"/>
                    <a:pt x="8155" y="7305"/>
                  </a:cubicBezTo>
                  <a:cubicBezTo>
                    <a:pt x="8155" y="7305"/>
                    <a:pt x="8100" y="7344"/>
                    <a:pt x="8045" y="7344"/>
                  </a:cubicBezTo>
                  <a:cubicBezTo>
                    <a:pt x="7990" y="7305"/>
                    <a:pt x="8045" y="7265"/>
                    <a:pt x="7990" y="7265"/>
                  </a:cubicBezTo>
                  <a:cubicBezTo>
                    <a:pt x="7990" y="7265"/>
                    <a:pt x="7935" y="7265"/>
                    <a:pt x="7935" y="7226"/>
                  </a:cubicBezTo>
                  <a:cubicBezTo>
                    <a:pt x="7935" y="7226"/>
                    <a:pt x="7880" y="7226"/>
                    <a:pt x="7880" y="7226"/>
                  </a:cubicBezTo>
                  <a:cubicBezTo>
                    <a:pt x="7824" y="7187"/>
                    <a:pt x="7880" y="7187"/>
                    <a:pt x="7824" y="7148"/>
                  </a:cubicBezTo>
                  <a:cubicBezTo>
                    <a:pt x="7824" y="7148"/>
                    <a:pt x="7769" y="7148"/>
                    <a:pt x="7769" y="7108"/>
                  </a:cubicBezTo>
                  <a:cubicBezTo>
                    <a:pt x="7769" y="7108"/>
                    <a:pt x="7769" y="7108"/>
                    <a:pt x="7714" y="7108"/>
                  </a:cubicBezTo>
                  <a:cubicBezTo>
                    <a:pt x="7769" y="7108"/>
                    <a:pt x="7824" y="7108"/>
                    <a:pt x="7824" y="7069"/>
                  </a:cubicBezTo>
                  <a:cubicBezTo>
                    <a:pt x="7880" y="7030"/>
                    <a:pt x="7769" y="6991"/>
                    <a:pt x="7769" y="6991"/>
                  </a:cubicBezTo>
                  <a:cubicBezTo>
                    <a:pt x="7769" y="6991"/>
                    <a:pt x="7935" y="6951"/>
                    <a:pt x="7824" y="6912"/>
                  </a:cubicBezTo>
                  <a:cubicBezTo>
                    <a:pt x="7824" y="6912"/>
                    <a:pt x="7769" y="6951"/>
                    <a:pt x="7714" y="6912"/>
                  </a:cubicBezTo>
                  <a:cubicBezTo>
                    <a:pt x="7769" y="6912"/>
                    <a:pt x="7824" y="6873"/>
                    <a:pt x="7824" y="6873"/>
                  </a:cubicBezTo>
                  <a:cubicBezTo>
                    <a:pt x="7769" y="6833"/>
                    <a:pt x="7769" y="6755"/>
                    <a:pt x="7714" y="6755"/>
                  </a:cubicBezTo>
                  <a:cubicBezTo>
                    <a:pt x="7714" y="6716"/>
                    <a:pt x="7769" y="6716"/>
                    <a:pt x="7769" y="6716"/>
                  </a:cubicBezTo>
                  <a:cubicBezTo>
                    <a:pt x="7769" y="6676"/>
                    <a:pt x="7769" y="6716"/>
                    <a:pt x="7714" y="6676"/>
                  </a:cubicBezTo>
                  <a:cubicBezTo>
                    <a:pt x="7714" y="6676"/>
                    <a:pt x="7769" y="6637"/>
                    <a:pt x="7769" y="6637"/>
                  </a:cubicBezTo>
                  <a:cubicBezTo>
                    <a:pt x="7714" y="6637"/>
                    <a:pt x="7714" y="6637"/>
                    <a:pt x="7714" y="6637"/>
                  </a:cubicBezTo>
                  <a:cubicBezTo>
                    <a:pt x="7714" y="6637"/>
                    <a:pt x="7659" y="6598"/>
                    <a:pt x="7659" y="6598"/>
                  </a:cubicBezTo>
                  <a:cubicBezTo>
                    <a:pt x="7659" y="6598"/>
                    <a:pt x="7659" y="6598"/>
                    <a:pt x="7659" y="6598"/>
                  </a:cubicBezTo>
                  <a:cubicBezTo>
                    <a:pt x="7659" y="6598"/>
                    <a:pt x="7714" y="6598"/>
                    <a:pt x="7714" y="6598"/>
                  </a:cubicBezTo>
                  <a:cubicBezTo>
                    <a:pt x="7714" y="6559"/>
                    <a:pt x="7714" y="6519"/>
                    <a:pt x="7659" y="6519"/>
                  </a:cubicBezTo>
                  <a:cubicBezTo>
                    <a:pt x="7714" y="6519"/>
                    <a:pt x="7604" y="6519"/>
                    <a:pt x="7604" y="6480"/>
                  </a:cubicBezTo>
                  <a:cubicBezTo>
                    <a:pt x="7604" y="6480"/>
                    <a:pt x="7604" y="6441"/>
                    <a:pt x="7604" y="6441"/>
                  </a:cubicBezTo>
                  <a:cubicBezTo>
                    <a:pt x="7549" y="6401"/>
                    <a:pt x="7549" y="6401"/>
                    <a:pt x="7494" y="6401"/>
                  </a:cubicBezTo>
                  <a:cubicBezTo>
                    <a:pt x="7494" y="6401"/>
                    <a:pt x="7549" y="6401"/>
                    <a:pt x="7549" y="6362"/>
                  </a:cubicBezTo>
                  <a:cubicBezTo>
                    <a:pt x="7549" y="6362"/>
                    <a:pt x="7604" y="6401"/>
                    <a:pt x="7604" y="6362"/>
                  </a:cubicBezTo>
                  <a:cubicBezTo>
                    <a:pt x="7604" y="6362"/>
                    <a:pt x="7604" y="6362"/>
                    <a:pt x="7604" y="6323"/>
                  </a:cubicBezTo>
                  <a:cubicBezTo>
                    <a:pt x="7659" y="6323"/>
                    <a:pt x="7659" y="6362"/>
                    <a:pt x="7714" y="6362"/>
                  </a:cubicBezTo>
                  <a:cubicBezTo>
                    <a:pt x="7714" y="6323"/>
                    <a:pt x="7714" y="6323"/>
                    <a:pt x="7659" y="6323"/>
                  </a:cubicBezTo>
                  <a:cubicBezTo>
                    <a:pt x="7714" y="6244"/>
                    <a:pt x="7769" y="6205"/>
                    <a:pt x="7714" y="6127"/>
                  </a:cubicBezTo>
                  <a:cubicBezTo>
                    <a:pt x="7714" y="6127"/>
                    <a:pt x="7714" y="6127"/>
                    <a:pt x="7714" y="6127"/>
                  </a:cubicBezTo>
                  <a:cubicBezTo>
                    <a:pt x="7714" y="6087"/>
                    <a:pt x="7714" y="6127"/>
                    <a:pt x="7714" y="6087"/>
                  </a:cubicBezTo>
                  <a:cubicBezTo>
                    <a:pt x="7714" y="6087"/>
                    <a:pt x="7714" y="6048"/>
                    <a:pt x="7714" y="6009"/>
                  </a:cubicBezTo>
                  <a:cubicBezTo>
                    <a:pt x="7714" y="6048"/>
                    <a:pt x="7824" y="6166"/>
                    <a:pt x="7824" y="6087"/>
                  </a:cubicBezTo>
                  <a:cubicBezTo>
                    <a:pt x="7824" y="6087"/>
                    <a:pt x="7824" y="6087"/>
                    <a:pt x="7769" y="6048"/>
                  </a:cubicBezTo>
                  <a:cubicBezTo>
                    <a:pt x="7769" y="6048"/>
                    <a:pt x="7824" y="6009"/>
                    <a:pt x="7824" y="6009"/>
                  </a:cubicBezTo>
                  <a:cubicBezTo>
                    <a:pt x="7769" y="6048"/>
                    <a:pt x="7824" y="5969"/>
                    <a:pt x="7769" y="5930"/>
                  </a:cubicBezTo>
                  <a:cubicBezTo>
                    <a:pt x="7769" y="5930"/>
                    <a:pt x="7659" y="5969"/>
                    <a:pt x="7714" y="5930"/>
                  </a:cubicBezTo>
                  <a:cubicBezTo>
                    <a:pt x="7659" y="5891"/>
                    <a:pt x="7714" y="5891"/>
                    <a:pt x="7714" y="5891"/>
                  </a:cubicBezTo>
                  <a:cubicBezTo>
                    <a:pt x="7714" y="5852"/>
                    <a:pt x="7714" y="5891"/>
                    <a:pt x="7714" y="5852"/>
                  </a:cubicBezTo>
                  <a:cubicBezTo>
                    <a:pt x="7714" y="5812"/>
                    <a:pt x="7659" y="5812"/>
                    <a:pt x="7659" y="5812"/>
                  </a:cubicBezTo>
                  <a:cubicBezTo>
                    <a:pt x="7659" y="5773"/>
                    <a:pt x="7659" y="5773"/>
                    <a:pt x="7604" y="5773"/>
                  </a:cubicBezTo>
                  <a:cubicBezTo>
                    <a:pt x="7604" y="5773"/>
                    <a:pt x="7604" y="5773"/>
                    <a:pt x="7604" y="5773"/>
                  </a:cubicBezTo>
                  <a:cubicBezTo>
                    <a:pt x="7604" y="5734"/>
                    <a:pt x="7549" y="5734"/>
                    <a:pt x="7549" y="5734"/>
                  </a:cubicBezTo>
                  <a:cubicBezTo>
                    <a:pt x="7494" y="5695"/>
                    <a:pt x="7439" y="5695"/>
                    <a:pt x="7439" y="5695"/>
                  </a:cubicBezTo>
                  <a:cubicBezTo>
                    <a:pt x="7439" y="5655"/>
                    <a:pt x="7439" y="5655"/>
                    <a:pt x="7439" y="5655"/>
                  </a:cubicBezTo>
                  <a:cubicBezTo>
                    <a:pt x="7384" y="5616"/>
                    <a:pt x="7329" y="5616"/>
                    <a:pt x="7329" y="5655"/>
                  </a:cubicBezTo>
                  <a:cubicBezTo>
                    <a:pt x="7273" y="5616"/>
                    <a:pt x="7273" y="5616"/>
                    <a:pt x="7273" y="5616"/>
                  </a:cubicBezTo>
                  <a:cubicBezTo>
                    <a:pt x="7218" y="5616"/>
                    <a:pt x="7218" y="5577"/>
                    <a:pt x="7163" y="5577"/>
                  </a:cubicBezTo>
                  <a:cubicBezTo>
                    <a:pt x="7218" y="5537"/>
                    <a:pt x="6998" y="5577"/>
                    <a:pt x="6998" y="5577"/>
                  </a:cubicBezTo>
                  <a:cubicBezTo>
                    <a:pt x="7053" y="5537"/>
                    <a:pt x="7108" y="5577"/>
                    <a:pt x="7163" y="5537"/>
                  </a:cubicBezTo>
                  <a:cubicBezTo>
                    <a:pt x="7218" y="5537"/>
                    <a:pt x="7163" y="5498"/>
                    <a:pt x="7108" y="5498"/>
                  </a:cubicBezTo>
                  <a:cubicBezTo>
                    <a:pt x="7163" y="5459"/>
                    <a:pt x="7163" y="5498"/>
                    <a:pt x="7218" y="5459"/>
                  </a:cubicBezTo>
                  <a:cubicBezTo>
                    <a:pt x="7218" y="5459"/>
                    <a:pt x="7163" y="5459"/>
                    <a:pt x="7163" y="5459"/>
                  </a:cubicBezTo>
                  <a:cubicBezTo>
                    <a:pt x="7163" y="5420"/>
                    <a:pt x="7163" y="5420"/>
                    <a:pt x="7163" y="5420"/>
                  </a:cubicBezTo>
                  <a:cubicBezTo>
                    <a:pt x="7108" y="5420"/>
                    <a:pt x="7108" y="5420"/>
                    <a:pt x="7108" y="5459"/>
                  </a:cubicBezTo>
                  <a:cubicBezTo>
                    <a:pt x="7108" y="5459"/>
                    <a:pt x="6998" y="5420"/>
                    <a:pt x="6998" y="5420"/>
                  </a:cubicBezTo>
                  <a:cubicBezTo>
                    <a:pt x="6998" y="5380"/>
                    <a:pt x="6998" y="5380"/>
                    <a:pt x="6943" y="5380"/>
                  </a:cubicBezTo>
                  <a:cubicBezTo>
                    <a:pt x="6888" y="5380"/>
                    <a:pt x="6833" y="5420"/>
                    <a:pt x="6833" y="5380"/>
                  </a:cubicBezTo>
                  <a:cubicBezTo>
                    <a:pt x="6833" y="5341"/>
                    <a:pt x="6888" y="5380"/>
                    <a:pt x="6943" y="5341"/>
                  </a:cubicBezTo>
                  <a:cubicBezTo>
                    <a:pt x="6943" y="5341"/>
                    <a:pt x="6943" y="5341"/>
                    <a:pt x="6943" y="5341"/>
                  </a:cubicBezTo>
                  <a:cubicBezTo>
                    <a:pt x="6998" y="5302"/>
                    <a:pt x="7053" y="5420"/>
                    <a:pt x="7108" y="5380"/>
                  </a:cubicBezTo>
                  <a:cubicBezTo>
                    <a:pt x="7053" y="5341"/>
                    <a:pt x="7053" y="5302"/>
                    <a:pt x="6943" y="5302"/>
                  </a:cubicBezTo>
                  <a:cubicBezTo>
                    <a:pt x="6943" y="5302"/>
                    <a:pt x="6943" y="5302"/>
                    <a:pt x="6943" y="5302"/>
                  </a:cubicBezTo>
                  <a:cubicBezTo>
                    <a:pt x="6943" y="5341"/>
                    <a:pt x="6888" y="5302"/>
                    <a:pt x="6888" y="5341"/>
                  </a:cubicBezTo>
                  <a:cubicBezTo>
                    <a:pt x="6833" y="5341"/>
                    <a:pt x="6778" y="5341"/>
                    <a:pt x="6778" y="5302"/>
                  </a:cubicBezTo>
                  <a:cubicBezTo>
                    <a:pt x="6833" y="5302"/>
                    <a:pt x="6888" y="5341"/>
                    <a:pt x="6888" y="5302"/>
                  </a:cubicBezTo>
                  <a:cubicBezTo>
                    <a:pt x="6888" y="5302"/>
                    <a:pt x="6888" y="5263"/>
                    <a:pt x="6943" y="5263"/>
                  </a:cubicBezTo>
                  <a:cubicBezTo>
                    <a:pt x="6943" y="5263"/>
                    <a:pt x="6998" y="5302"/>
                    <a:pt x="6998" y="5302"/>
                  </a:cubicBezTo>
                  <a:cubicBezTo>
                    <a:pt x="6998" y="5263"/>
                    <a:pt x="6943" y="5223"/>
                    <a:pt x="6888" y="5223"/>
                  </a:cubicBezTo>
                  <a:cubicBezTo>
                    <a:pt x="6833" y="5223"/>
                    <a:pt x="6778" y="5223"/>
                    <a:pt x="6722" y="5184"/>
                  </a:cubicBezTo>
                  <a:cubicBezTo>
                    <a:pt x="6778" y="5184"/>
                    <a:pt x="6833" y="5184"/>
                    <a:pt x="6778" y="5184"/>
                  </a:cubicBezTo>
                  <a:cubicBezTo>
                    <a:pt x="6778" y="5145"/>
                    <a:pt x="6722" y="5145"/>
                    <a:pt x="6722" y="5145"/>
                  </a:cubicBezTo>
                  <a:cubicBezTo>
                    <a:pt x="6667" y="5145"/>
                    <a:pt x="6667" y="5105"/>
                    <a:pt x="6667" y="5105"/>
                  </a:cubicBezTo>
                  <a:cubicBezTo>
                    <a:pt x="6612" y="5066"/>
                    <a:pt x="6612" y="5066"/>
                    <a:pt x="6557" y="5066"/>
                  </a:cubicBezTo>
                  <a:cubicBezTo>
                    <a:pt x="6612" y="5027"/>
                    <a:pt x="6612" y="5027"/>
                    <a:pt x="6557" y="4988"/>
                  </a:cubicBezTo>
                  <a:cubicBezTo>
                    <a:pt x="6557" y="4988"/>
                    <a:pt x="6612" y="4988"/>
                    <a:pt x="6612" y="4948"/>
                  </a:cubicBezTo>
                  <a:cubicBezTo>
                    <a:pt x="6612" y="4948"/>
                    <a:pt x="6557" y="4909"/>
                    <a:pt x="6557" y="4909"/>
                  </a:cubicBezTo>
                  <a:cubicBezTo>
                    <a:pt x="6502" y="4909"/>
                    <a:pt x="6502" y="4909"/>
                    <a:pt x="6502" y="4870"/>
                  </a:cubicBezTo>
                  <a:cubicBezTo>
                    <a:pt x="6502" y="4870"/>
                    <a:pt x="6502" y="4870"/>
                    <a:pt x="6502" y="4870"/>
                  </a:cubicBezTo>
                  <a:cubicBezTo>
                    <a:pt x="6502" y="4870"/>
                    <a:pt x="6447" y="4831"/>
                    <a:pt x="6447" y="4831"/>
                  </a:cubicBezTo>
                  <a:cubicBezTo>
                    <a:pt x="6392" y="4831"/>
                    <a:pt x="6392" y="4831"/>
                    <a:pt x="6392" y="4831"/>
                  </a:cubicBezTo>
                  <a:cubicBezTo>
                    <a:pt x="6337" y="4831"/>
                    <a:pt x="6337" y="4831"/>
                    <a:pt x="6282" y="4831"/>
                  </a:cubicBezTo>
                  <a:cubicBezTo>
                    <a:pt x="6282" y="4831"/>
                    <a:pt x="6282" y="4831"/>
                    <a:pt x="6282" y="4791"/>
                  </a:cubicBezTo>
                  <a:cubicBezTo>
                    <a:pt x="6282" y="4791"/>
                    <a:pt x="6282" y="4791"/>
                    <a:pt x="6282" y="4791"/>
                  </a:cubicBezTo>
                  <a:cubicBezTo>
                    <a:pt x="6282" y="4791"/>
                    <a:pt x="6337" y="4831"/>
                    <a:pt x="6392" y="4831"/>
                  </a:cubicBezTo>
                  <a:cubicBezTo>
                    <a:pt x="6392" y="4831"/>
                    <a:pt x="6447" y="4831"/>
                    <a:pt x="6447" y="4831"/>
                  </a:cubicBezTo>
                  <a:cubicBezTo>
                    <a:pt x="6502" y="4791"/>
                    <a:pt x="6502" y="4791"/>
                    <a:pt x="6557" y="4791"/>
                  </a:cubicBezTo>
                  <a:cubicBezTo>
                    <a:pt x="6557" y="4791"/>
                    <a:pt x="6557" y="4831"/>
                    <a:pt x="6612" y="4831"/>
                  </a:cubicBezTo>
                  <a:cubicBezTo>
                    <a:pt x="6612" y="4831"/>
                    <a:pt x="6667" y="4831"/>
                    <a:pt x="6667" y="4831"/>
                  </a:cubicBezTo>
                  <a:cubicBezTo>
                    <a:pt x="6722" y="4831"/>
                    <a:pt x="6722" y="4870"/>
                    <a:pt x="6722" y="4870"/>
                  </a:cubicBezTo>
                  <a:cubicBezTo>
                    <a:pt x="6778" y="4870"/>
                    <a:pt x="6778" y="4831"/>
                    <a:pt x="6833" y="4870"/>
                  </a:cubicBezTo>
                  <a:cubicBezTo>
                    <a:pt x="6833" y="4870"/>
                    <a:pt x="6778" y="4870"/>
                    <a:pt x="6778" y="4909"/>
                  </a:cubicBezTo>
                  <a:cubicBezTo>
                    <a:pt x="6722" y="4909"/>
                    <a:pt x="6722" y="4948"/>
                    <a:pt x="6778" y="4948"/>
                  </a:cubicBezTo>
                  <a:cubicBezTo>
                    <a:pt x="6778" y="4988"/>
                    <a:pt x="6833" y="4988"/>
                    <a:pt x="6833" y="5027"/>
                  </a:cubicBezTo>
                  <a:cubicBezTo>
                    <a:pt x="6888" y="5066"/>
                    <a:pt x="6943" y="5105"/>
                    <a:pt x="6998" y="5145"/>
                  </a:cubicBezTo>
                  <a:cubicBezTo>
                    <a:pt x="7053" y="5145"/>
                    <a:pt x="7108" y="5223"/>
                    <a:pt x="7108" y="5184"/>
                  </a:cubicBezTo>
                  <a:cubicBezTo>
                    <a:pt x="7108" y="5184"/>
                    <a:pt x="7108" y="5184"/>
                    <a:pt x="7108" y="5145"/>
                  </a:cubicBezTo>
                  <a:cubicBezTo>
                    <a:pt x="7108" y="5184"/>
                    <a:pt x="7108" y="5184"/>
                    <a:pt x="7108" y="5184"/>
                  </a:cubicBezTo>
                  <a:cubicBezTo>
                    <a:pt x="7108" y="5184"/>
                    <a:pt x="7108" y="5145"/>
                    <a:pt x="7108" y="5145"/>
                  </a:cubicBezTo>
                  <a:cubicBezTo>
                    <a:pt x="7108" y="5145"/>
                    <a:pt x="7163" y="5184"/>
                    <a:pt x="7163" y="5184"/>
                  </a:cubicBezTo>
                  <a:cubicBezTo>
                    <a:pt x="7163" y="5145"/>
                    <a:pt x="7108" y="5145"/>
                    <a:pt x="7108" y="5105"/>
                  </a:cubicBezTo>
                  <a:cubicBezTo>
                    <a:pt x="7108" y="5105"/>
                    <a:pt x="7163" y="5145"/>
                    <a:pt x="7163" y="5145"/>
                  </a:cubicBezTo>
                  <a:cubicBezTo>
                    <a:pt x="7163" y="5145"/>
                    <a:pt x="7163" y="5105"/>
                    <a:pt x="7163" y="5105"/>
                  </a:cubicBezTo>
                  <a:cubicBezTo>
                    <a:pt x="7163" y="5145"/>
                    <a:pt x="7218" y="5145"/>
                    <a:pt x="7218" y="5184"/>
                  </a:cubicBezTo>
                  <a:cubicBezTo>
                    <a:pt x="7273" y="5184"/>
                    <a:pt x="7273" y="5263"/>
                    <a:pt x="7273" y="5223"/>
                  </a:cubicBezTo>
                  <a:cubicBezTo>
                    <a:pt x="7329" y="5223"/>
                    <a:pt x="7329" y="5263"/>
                    <a:pt x="7384" y="5223"/>
                  </a:cubicBezTo>
                  <a:cubicBezTo>
                    <a:pt x="7384" y="5263"/>
                    <a:pt x="7439" y="5184"/>
                    <a:pt x="7439" y="5145"/>
                  </a:cubicBezTo>
                  <a:cubicBezTo>
                    <a:pt x="7439" y="5184"/>
                    <a:pt x="7439" y="5223"/>
                    <a:pt x="7384" y="5263"/>
                  </a:cubicBezTo>
                  <a:cubicBezTo>
                    <a:pt x="7439" y="5263"/>
                    <a:pt x="7439" y="5223"/>
                    <a:pt x="7439" y="5223"/>
                  </a:cubicBezTo>
                  <a:cubicBezTo>
                    <a:pt x="7439" y="5223"/>
                    <a:pt x="7494" y="5263"/>
                    <a:pt x="7494" y="5263"/>
                  </a:cubicBezTo>
                  <a:cubicBezTo>
                    <a:pt x="7549" y="5263"/>
                    <a:pt x="7549" y="5263"/>
                    <a:pt x="7604" y="5263"/>
                  </a:cubicBezTo>
                  <a:cubicBezTo>
                    <a:pt x="7604" y="5263"/>
                    <a:pt x="7604" y="5263"/>
                    <a:pt x="7604" y="5263"/>
                  </a:cubicBezTo>
                  <a:cubicBezTo>
                    <a:pt x="7659" y="5302"/>
                    <a:pt x="7549" y="5263"/>
                    <a:pt x="7549" y="5263"/>
                  </a:cubicBezTo>
                  <a:cubicBezTo>
                    <a:pt x="7494" y="5302"/>
                    <a:pt x="7549" y="5341"/>
                    <a:pt x="7604" y="5380"/>
                  </a:cubicBezTo>
                  <a:cubicBezTo>
                    <a:pt x="7659" y="5380"/>
                    <a:pt x="7714" y="5341"/>
                    <a:pt x="7714" y="5341"/>
                  </a:cubicBezTo>
                  <a:cubicBezTo>
                    <a:pt x="7769" y="5302"/>
                    <a:pt x="7769" y="5302"/>
                    <a:pt x="7824" y="5341"/>
                  </a:cubicBezTo>
                  <a:cubicBezTo>
                    <a:pt x="7880" y="5380"/>
                    <a:pt x="7935" y="5420"/>
                    <a:pt x="7990" y="5420"/>
                  </a:cubicBezTo>
                  <a:cubicBezTo>
                    <a:pt x="7990" y="5459"/>
                    <a:pt x="7990" y="5459"/>
                    <a:pt x="8045" y="5459"/>
                  </a:cubicBezTo>
                  <a:cubicBezTo>
                    <a:pt x="8045" y="5459"/>
                    <a:pt x="8045" y="5498"/>
                    <a:pt x="8045" y="5498"/>
                  </a:cubicBezTo>
                  <a:cubicBezTo>
                    <a:pt x="8100" y="5498"/>
                    <a:pt x="8210" y="5498"/>
                    <a:pt x="8265" y="5537"/>
                  </a:cubicBezTo>
                  <a:cubicBezTo>
                    <a:pt x="8320" y="5537"/>
                    <a:pt x="8431" y="5577"/>
                    <a:pt x="8486" y="5577"/>
                  </a:cubicBezTo>
                  <a:cubicBezTo>
                    <a:pt x="8596" y="5616"/>
                    <a:pt x="8651" y="5577"/>
                    <a:pt x="8761" y="5577"/>
                  </a:cubicBezTo>
                  <a:cubicBezTo>
                    <a:pt x="8871" y="5616"/>
                    <a:pt x="8982" y="5655"/>
                    <a:pt x="9092" y="5695"/>
                  </a:cubicBezTo>
                  <a:cubicBezTo>
                    <a:pt x="9147" y="5695"/>
                    <a:pt x="9147" y="5734"/>
                    <a:pt x="9147" y="5734"/>
                  </a:cubicBezTo>
                  <a:cubicBezTo>
                    <a:pt x="9202" y="5734"/>
                    <a:pt x="9312" y="5734"/>
                    <a:pt x="9367" y="5773"/>
                  </a:cubicBezTo>
                  <a:cubicBezTo>
                    <a:pt x="9478" y="5773"/>
                    <a:pt x="9588" y="5812"/>
                    <a:pt x="9698" y="5812"/>
                  </a:cubicBezTo>
                  <a:cubicBezTo>
                    <a:pt x="9753" y="5812"/>
                    <a:pt x="9808" y="5773"/>
                    <a:pt x="9863" y="5773"/>
                  </a:cubicBezTo>
                  <a:cubicBezTo>
                    <a:pt x="9918" y="5773"/>
                    <a:pt x="9918" y="5773"/>
                    <a:pt x="9973" y="5734"/>
                  </a:cubicBezTo>
                  <a:cubicBezTo>
                    <a:pt x="10084" y="5695"/>
                    <a:pt x="10249" y="5655"/>
                    <a:pt x="10359" y="5577"/>
                  </a:cubicBezTo>
                  <a:cubicBezTo>
                    <a:pt x="10469" y="5577"/>
                    <a:pt x="10580" y="5537"/>
                    <a:pt x="10635" y="5498"/>
                  </a:cubicBezTo>
                  <a:cubicBezTo>
                    <a:pt x="10690" y="5459"/>
                    <a:pt x="10690" y="5459"/>
                    <a:pt x="10690" y="5459"/>
                  </a:cubicBezTo>
                  <a:cubicBezTo>
                    <a:pt x="10690" y="5420"/>
                    <a:pt x="10690" y="5420"/>
                    <a:pt x="10690" y="5420"/>
                  </a:cubicBezTo>
                  <a:cubicBezTo>
                    <a:pt x="10745" y="5420"/>
                    <a:pt x="10745" y="5420"/>
                    <a:pt x="10745" y="5380"/>
                  </a:cubicBezTo>
                  <a:cubicBezTo>
                    <a:pt x="10800" y="5380"/>
                    <a:pt x="10800" y="5341"/>
                    <a:pt x="10800" y="5302"/>
                  </a:cubicBezTo>
                  <a:cubicBezTo>
                    <a:pt x="10855" y="5223"/>
                    <a:pt x="10965" y="5184"/>
                    <a:pt x="11020" y="5105"/>
                  </a:cubicBezTo>
                  <a:cubicBezTo>
                    <a:pt x="11020" y="5066"/>
                    <a:pt x="11076" y="5027"/>
                    <a:pt x="11076" y="4988"/>
                  </a:cubicBezTo>
                  <a:cubicBezTo>
                    <a:pt x="11076" y="4988"/>
                    <a:pt x="11076" y="4948"/>
                    <a:pt x="11076" y="4948"/>
                  </a:cubicBezTo>
                  <a:cubicBezTo>
                    <a:pt x="11076" y="4948"/>
                    <a:pt x="11076" y="4948"/>
                    <a:pt x="11076" y="4948"/>
                  </a:cubicBezTo>
                  <a:cubicBezTo>
                    <a:pt x="11076" y="4948"/>
                    <a:pt x="11076" y="4948"/>
                    <a:pt x="11076" y="4909"/>
                  </a:cubicBezTo>
                  <a:cubicBezTo>
                    <a:pt x="11076" y="4909"/>
                    <a:pt x="11076" y="4870"/>
                    <a:pt x="11076" y="4870"/>
                  </a:cubicBezTo>
                  <a:cubicBezTo>
                    <a:pt x="11076" y="4831"/>
                    <a:pt x="11131" y="4831"/>
                    <a:pt x="11131" y="4831"/>
                  </a:cubicBezTo>
                  <a:cubicBezTo>
                    <a:pt x="11131" y="4831"/>
                    <a:pt x="11076" y="4831"/>
                    <a:pt x="11076" y="4791"/>
                  </a:cubicBezTo>
                  <a:cubicBezTo>
                    <a:pt x="11076" y="4791"/>
                    <a:pt x="11076" y="4791"/>
                    <a:pt x="11076" y="4791"/>
                  </a:cubicBezTo>
                  <a:cubicBezTo>
                    <a:pt x="11076" y="4752"/>
                    <a:pt x="11131" y="4752"/>
                    <a:pt x="11076" y="4752"/>
                  </a:cubicBezTo>
                  <a:cubicBezTo>
                    <a:pt x="11076" y="4713"/>
                    <a:pt x="11076" y="4752"/>
                    <a:pt x="11020" y="4752"/>
                  </a:cubicBezTo>
                  <a:cubicBezTo>
                    <a:pt x="11020" y="4752"/>
                    <a:pt x="10965" y="4713"/>
                    <a:pt x="10965" y="4713"/>
                  </a:cubicBezTo>
                  <a:cubicBezTo>
                    <a:pt x="10965" y="4673"/>
                    <a:pt x="10965" y="4595"/>
                    <a:pt x="10965" y="4595"/>
                  </a:cubicBezTo>
                  <a:cubicBezTo>
                    <a:pt x="10965" y="4556"/>
                    <a:pt x="10965" y="4516"/>
                    <a:pt x="10965" y="4516"/>
                  </a:cubicBezTo>
                  <a:cubicBezTo>
                    <a:pt x="10910" y="4516"/>
                    <a:pt x="10910" y="4516"/>
                    <a:pt x="10910" y="4516"/>
                  </a:cubicBezTo>
                  <a:cubicBezTo>
                    <a:pt x="10910" y="4516"/>
                    <a:pt x="10910" y="4477"/>
                    <a:pt x="10910" y="4477"/>
                  </a:cubicBezTo>
                  <a:cubicBezTo>
                    <a:pt x="10910" y="4438"/>
                    <a:pt x="10910" y="4438"/>
                    <a:pt x="10910" y="4438"/>
                  </a:cubicBezTo>
                  <a:cubicBezTo>
                    <a:pt x="10910" y="4359"/>
                    <a:pt x="10965" y="4359"/>
                    <a:pt x="10910" y="4320"/>
                  </a:cubicBezTo>
                  <a:cubicBezTo>
                    <a:pt x="10910" y="4281"/>
                    <a:pt x="10910" y="4281"/>
                    <a:pt x="10855" y="4241"/>
                  </a:cubicBezTo>
                  <a:cubicBezTo>
                    <a:pt x="10855" y="4241"/>
                    <a:pt x="10855" y="4281"/>
                    <a:pt x="10800" y="4241"/>
                  </a:cubicBezTo>
                  <a:cubicBezTo>
                    <a:pt x="10745" y="4241"/>
                    <a:pt x="10745" y="4163"/>
                    <a:pt x="10745" y="4202"/>
                  </a:cubicBezTo>
                  <a:cubicBezTo>
                    <a:pt x="10690" y="4202"/>
                    <a:pt x="10690" y="4241"/>
                    <a:pt x="10635" y="4241"/>
                  </a:cubicBezTo>
                  <a:cubicBezTo>
                    <a:pt x="10635" y="4241"/>
                    <a:pt x="10580" y="4163"/>
                    <a:pt x="10580" y="4163"/>
                  </a:cubicBezTo>
                  <a:cubicBezTo>
                    <a:pt x="10635" y="4163"/>
                    <a:pt x="10580" y="4084"/>
                    <a:pt x="10580" y="4084"/>
                  </a:cubicBezTo>
                  <a:cubicBezTo>
                    <a:pt x="10524" y="4045"/>
                    <a:pt x="10469" y="4006"/>
                    <a:pt x="10414" y="4006"/>
                  </a:cubicBezTo>
                  <a:cubicBezTo>
                    <a:pt x="10414" y="3967"/>
                    <a:pt x="10414" y="3967"/>
                    <a:pt x="10414" y="3967"/>
                  </a:cubicBezTo>
                  <a:cubicBezTo>
                    <a:pt x="10359" y="3927"/>
                    <a:pt x="10359" y="3888"/>
                    <a:pt x="10359" y="3888"/>
                  </a:cubicBezTo>
                  <a:cubicBezTo>
                    <a:pt x="10304" y="3849"/>
                    <a:pt x="10249" y="3809"/>
                    <a:pt x="10304" y="3849"/>
                  </a:cubicBezTo>
                  <a:cubicBezTo>
                    <a:pt x="10304" y="3888"/>
                    <a:pt x="10359" y="3927"/>
                    <a:pt x="10304" y="3967"/>
                  </a:cubicBezTo>
                  <a:cubicBezTo>
                    <a:pt x="10304" y="3967"/>
                    <a:pt x="10194" y="3927"/>
                    <a:pt x="10139" y="3927"/>
                  </a:cubicBezTo>
                  <a:cubicBezTo>
                    <a:pt x="10084" y="3927"/>
                    <a:pt x="10084" y="3849"/>
                    <a:pt x="10029" y="3849"/>
                  </a:cubicBezTo>
                  <a:cubicBezTo>
                    <a:pt x="9973" y="3809"/>
                    <a:pt x="9863" y="3770"/>
                    <a:pt x="9863" y="3731"/>
                  </a:cubicBezTo>
                  <a:cubicBezTo>
                    <a:pt x="9863" y="3731"/>
                    <a:pt x="9863" y="3692"/>
                    <a:pt x="9863" y="3692"/>
                  </a:cubicBezTo>
                  <a:cubicBezTo>
                    <a:pt x="9808" y="3692"/>
                    <a:pt x="9808" y="3692"/>
                    <a:pt x="9753" y="3652"/>
                  </a:cubicBezTo>
                  <a:cubicBezTo>
                    <a:pt x="9753" y="3652"/>
                    <a:pt x="9753" y="3613"/>
                    <a:pt x="9698" y="3613"/>
                  </a:cubicBezTo>
                  <a:cubicBezTo>
                    <a:pt x="9698" y="3613"/>
                    <a:pt x="9698" y="3652"/>
                    <a:pt x="9698" y="3652"/>
                  </a:cubicBezTo>
                  <a:cubicBezTo>
                    <a:pt x="9698" y="3652"/>
                    <a:pt x="9643" y="3652"/>
                    <a:pt x="9643" y="3652"/>
                  </a:cubicBezTo>
                  <a:cubicBezTo>
                    <a:pt x="9643" y="3652"/>
                    <a:pt x="9753" y="3692"/>
                    <a:pt x="9753" y="3731"/>
                  </a:cubicBezTo>
                  <a:cubicBezTo>
                    <a:pt x="9753" y="3731"/>
                    <a:pt x="9643" y="3692"/>
                    <a:pt x="9588" y="3652"/>
                  </a:cubicBezTo>
                  <a:cubicBezTo>
                    <a:pt x="9588" y="3652"/>
                    <a:pt x="9588" y="3652"/>
                    <a:pt x="9588" y="3692"/>
                  </a:cubicBezTo>
                  <a:cubicBezTo>
                    <a:pt x="9588" y="3652"/>
                    <a:pt x="9588" y="3613"/>
                    <a:pt x="9588" y="3613"/>
                  </a:cubicBezTo>
                  <a:cubicBezTo>
                    <a:pt x="9588" y="3574"/>
                    <a:pt x="9533" y="3574"/>
                    <a:pt x="9533" y="3535"/>
                  </a:cubicBezTo>
                  <a:cubicBezTo>
                    <a:pt x="9478" y="3535"/>
                    <a:pt x="9478" y="3535"/>
                    <a:pt x="9478" y="3495"/>
                  </a:cubicBezTo>
                  <a:cubicBezTo>
                    <a:pt x="9478" y="3495"/>
                    <a:pt x="9422" y="3495"/>
                    <a:pt x="9422" y="3495"/>
                  </a:cubicBezTo>
                  <a:cubicBezTo>
                    <a:pt x="9422" y="3495"/>
                    <a:pt x="9422" y="3495"/>
                    <a:pt x="9422" y="3495"/>
                  </a:cubicBezTo>
                  <a:cubicBezTo>
                    <a:pt x="9367" y="3417"/>
                    <a:pt x="9312" y="3338"/>
                    <a:pt x="9202" y="3299"/>
                  </a:cubicBezTo>
                  <a:cubicBezTo>
                    <a:pt x="9202" y="3260"/>
                    <a:pt x="9147" y="3260"/>
                    <a:pt x="9092" y="3260"/>
                  </a:cubicBezTo>
                  <a:cubicBezTo>
                    <a:pt x="9037" y="3220"/>
                    <a:pt x="9037" y="3220"/>
                    <a:pt x="8982" y="3181"/>
                  </a:cubicBezTo>
                  <a:cubicBezTo>
                    <a:pt x="8982" y="3181"/>
                    <a:pt x="8982" y="3181"/>
                    <a:pt x="8982" y="3181"/>
                  </a:cubicBezTo>
                  <a:cubicBezTo>
                    <a:pt x="8927" y="3142"/>
                    <a:pt x="8927" y="3142"/>
                    <a:pt x="8927" y="3142"/>
                  </a:cubicBezTo>
                  <a:cubicBezTo>
                    <a:pt x="8871" y="3142"/>
                    <a:pt x="8871" y="3103"/>
                    <a:pt x="8816" y="3063"/>
                  </a:cubicBezTo>
                  <a:cubicBezTo>
                    <a:pt x="8816" y="3063"/>
                    <a:pt x="8816" y="3063"/>
                    <a:pt x="8761" y="3063"/>
                  </a:cubicBezTo>
                  <a:cubicBezTo>
                    <a:pt x="8761" y="3063"/>
                    <a:pt x="8761" y="3024"/>
                    <a:pt x="8761" y="3024"/>
                  </a:cubicBezTo>
                  <a:cubicBezTo>
                    <a:pt x="8706" y="2985"/>
                    <a:pt x="8596" y="2985"/>
                    <a:pt x="8541" y="2945"/>
                  </a:cubicBezTo>
                  <a:cubicBezTo>
                    <a:pt x="8486" y="2945"/>
                    <a:pt x="8541" y="2906"/>
                    <a:pt x="8486" y="2906"/>
                  </a:cubicBezTo>
                  <a:cubicBezTo>
                    <a:pt x="8486" y="2867"/>
                    <a:pt x="8431" y="2906"/>
                    <a:pt x="8376" y="2867"/>
                  </a:cubicBezTo>
                  <a:cubicBezTo>
                    <a:pt x="8376" y="2867"/>
                    <a:pt x="8376" y="2828"/>
                    <a:pt x="8320" y="2828"/>
                  </a:cubicBezTo>
                  <a:cubicBezTo>
                    <a:pt x="8265" y="2788"/>
                    <a:pt x="8210" y="2788"/>
                    <a:pt x="8210" y="2788"/>
                  </a:cubicBezTo>
                  <a:cubicBezTo>
                    <a:pt x="8155" y="2788"/>
                    <a:pt x="7990" y="2710"/>
                    <a:pt x="7935" y="2749"/>
                  </a:cubicBezTo>
                  <a:cubicBezTo>
                    <a:pt x="7935" y="2749"/>
                    <a:pt x="7990" y="2788"/>
                    <a:pt x="7990" y="2788"/>
                  </a:cubicBezTo>
                  <a:cubicBezTo>
                    <a:pt x="7990" y="2788"/>
                    <a:pt x="7935" y="2828"/>
                    <a:pt x="7935" y="2828"/>
                  </a:cubicBezTo>
                  <a:cubicBezTo>
                    <a:pt x="7935" y="2828"/>
                    <a:pt x="7935" y="2788"/>
                    <a:pt x="7935" y="2788"/>
                  </a:cubicBezTo>
                  <a:cubicBezTo>
                    <a:pt x="7880" y="2788"/>
                    <a:pt x="7880" y="2828"/>
                    <a:pt x="7824" y="2828"/>
                  </a:cubicBezTo>
                  <a:cubicBezTo>
                    <a:pt x="7824" y="2788"/>
                    <a:pt x="7824" y="2788"/>
                    <a:pt x="7880" y="2788"/>
                  </a:cubicBezTo>
                  <a:cubicBezTo>
                    <a:pt x="7824" y="2788"/>
                    <a:pt x="7714" y="2788"/>
                    <a:pt x="7659" y="2749"/>
                  </a:cubicBezTo>
                  <a:cubicBezTo>
                    <a:pt x="7659" y="2749"/>
                    <a:pt x="7659" y="2749"/>
                    <a:pt x="7659" y="2749"/>
                  </a:cubicBezTo>
                  <a:cubicBezTo>
                    <a:pt x="7604" y="2749"/>
                    <a:pt x="7604" y="2710"/>
                    <a:pt x="7549" y="2710"/>
                  </a:cubicBezTo>
                  <a:cubicBezTo>
                    <a:pt x="7549" y="2710"/>
                    <a:pt x="7549" y="2710"/>
                    <a:pt x="7549" y="2710"/>
                  </a:cubicBezTo>
                  <a:cubicBezTo>
                    <a:pt x="7549" y="2671"/>
                    <a:pt x="7494" y="2671"/>
                    <a:pt x="7439" y="2671"/>
                  </a:cubicBezTo>
                  <a:cubicBezTo>
                    <a:pt x="7384" y="2671"/>
                    <a:pt x="7329" y="2671"/>
                    <a:pt x="7273" y="2671"/>
                  </a:cubicBezTo>
                  <a:cubicBezTo>
                    <a:pt x="7329" y="2710"/>
                    <a:pt x="7218" y="2671"/>
                    <a:pt x="7218" y="2710"/>
                  </a:cubicBezTo>
                  <a:cubicBezTo>
                    <a:pt x="7218" y="2671"/>
                    <a:pt x="7218" y="2671"/>
                    <a:pt x="7163" y="2671"/>
                  </a:cubicBezTo>
                  <a:cubicBezTo>
                    <a:pt x="7163" y="2671"/>
                    <a:pt x="7108" y="2710"/>
                    <a:pt x="7108" y="2749"/>
                  </a:cubicBezTo>
                  <a:cubicBezTo>
                    <a:pt x="7163" y="2749"/>
                    <a:pt x="7163" y="2828"/>
                    <a:pt x="7108" y="2828"/>
                  </a:cubicBezTo>
                  <a:cubicBezTo>
                    <a:pt x="7108" y="2828"/>
                    <a:pt x="7108" y="2867"/>
                    <a:pt x="7053" y="2867"/>
                  </a:cubicBezTo>
                  <a:cubicBezTo>
                    <a:pt x="7053" y="2906"/>
                    <a:pt x="7053" y="2906"/>
                    <a:pt x="7053" y="2906"/>
                  </a:cubicBezTo>
                  <a:cubicBezTo>
                    <a:pt x="6998" y="2945"/>
                    <a:pt x="6943" y="2906"/>
                    <a:pt x="6888" y="2945"/>
                  </a:cubicBezTo>
                  <a:cubicBezTo>
                    <a:pt x="6833" y="2945"/>
                    <a:pt x="6888" y="3024"/>
                    <a:pt x="6833" y="3063"/>
                  </a:cubicBezTo>
                  <a:cubicBezTo>
                    <a:pt x="6833" y="3024"/>
                    <a:pt x="6833" y="2985"/>
                    <a:pt x="6888" y="2945"/>
                  </a:cubicBezTo>
                  <a:cubicBezTo>
                    <a:pt x="6888" y="2906"/>
                    <a:pt x="6943" y="2906"/>
                    <a:pt x="6998" y="2906"/>
                  </a:cubicBezTo>
                  <a:cubicBezTo>
                    <a:pt x="6998" y="2867"/>
                    <a:pt x="7108" y="2867"/>
                    <a:pt x="7108" y="2828"/>
                  </a:cubicBezTo>
                  <a:cubicBezTo>
                    <a:pt x="7163" y="2788"/>
                    <a:pt x="7108" y="2788"/>
                    <a:pt x="7053" y="2788"/>
                  </a:cubicBezTo>
                  <a:cubicBezTo>
                    <a:pt x="7053" y="2788"/>
                    <a:pt x="6998" y="2788"/>
                    <a:pt x="6998" y="2788"/>
                  </a:cubicBezTo>
                  <a:cubicBezTo>
                    <a:pt x="6998" y="2749"/>
                    <a:pt x="7108" y="2749"/>
                    <a:pt x="7053" y="2710"/>
                  </a:cubicBezTo>
                  <a:cubicBezTo>
                    <a:pt x="7053" y="2710"/>
                    <a:pt x="6998" y="2749"/>
                    <a:pt x="6943" y="2749"/>
                  </a:cubicBezTo>
                  <a:cubicBezTo>
                    <a:pt x="6943" y="2710"/>
                    <a:pt x="6998" y="2710"/>
                    <a:pt x="7053" y="2710"/>
                  </a:cubicBezTo>
                  <a:cubicBezTo>
                    <a:pt x="7053" y="2671"/>
                    <a:pt x="7053" y="2631"/>
                    <a:pt x="7108" y="2631"/>
                  </a:cubicBezTo>
                  <a:cubicBezTo>
                    <a:pt x="7108" y="2631"/>
                    <a:pt x="7053" y="2631"/>
                    <a:pt x="7053" y="2631"/>
                  </a:cubicBezTo>
                  <a:cubicBezTo>
                    <a:pt x="7053" y="2592"/>
                    <a:pt x="7163" y="2553"/>
                    <a:pt x="7053" y="2553"/>
                  </a:cubicBezTo>
                  <a:cubicBezTo>
                    <a:pt x="7053" y="2553"/>
                    <a:pt x="6998" y="2553"/>
                    <a:pt x="6998" y="2553"/>
                  </a:cubicBezTo>
                  <a:cubicBezTo>
                    <a:pt x="6998" y="2553"/>
                    <a:pt x="6998" y="2553"/>
                    <a:pt x="6998" y="2553"/>
                  </a:cubicBezTo>
                  <a:cubicBezTo>
                    <a:pt x="6998" y="2553"/>
                    <a:pt x="6998" y="2553"/>
                    <a:pt x="6943" y="2553"/>
                  </a:cubicBezTo>
                  <a:cubicBezTo>
                    <a:pt x="6888" y="2592"/>
                    <a:pt x="6833" y="2592"/>
                    <a:pt x="6833" y="2631"/>
                  </a:cubicBezTo>
                  <a:cubicBezTo>
                    <a:pt x="6778" y="2671"/>
                    <a:pt x="6778" y="2710"/>
                    <a:pt x="6722" y="2710"/>
                  </a:cubicBezTo>
                  <a:cubicBezTo>
                    <a:pt x="6778" y="2631"/>
                    <a:pt x="6833" y="2592"/>
                    <a:pt x="6888" y="2513"/>
                  </a:cubicBezTo>
                  <a:cubicBezTo>
                    <a:pt x="6778" y="2553"/>
                    <a:pt x="6778" y="2553"/>
                    <a:pt x="6722" y="2592"/>
                  </a:cubicBezTo>
                  <a:cubicBezTo>
                    <a:pt x="6722" y="2553"/>
                    <a:pt x="6778" y="2553"/>
                    <a:pt x="6778" y="2513"/>
                  </a:cubicBezTo>
                  <a:cubicBezTo>
                    <a:pt x="6778" y="2513"/>
                    <a:pt x="6778" y="2513"/>
                    <a:pt x="6722" y="2513"/>
                  </a:cubicBezTo>
                  <a:cubicBezTo>
                    <a:pt x="6722" y="2513"/>
                    <a:pt x="6722" y="2513"/>
                    <a:pt x="6667" y="2513"/>
                  </a:cubicBezTo>
                  <a:cubicBezTo>
                    <a:pt x="6667" y="2513"/>
                    <a:pt x="6667" y="2513"/>
                    <a:pt x="6667" y="2513"/>
                  </a:cubicBezTo>
                  <a:cubicBezTo>
                    <a:pt x="6667" y="2513"/>
                    <a:pt x="6612" y="2513"/>
                    <a:pt x="6612" y="2513"/>
                  </a:cubicBezTo>
                  <a:cubicBezTo>
                    <a:pt x="6612" y="2513"/>
                    <a:pt x="6612" y="2474"/>
                    <a:pt x="6612" y="2474"/>
                  </a:cubicBezTo>
                  <a:cubicBezTo>
                    <a:pt x="6612" y="2513"/>
                    <a:pt x="6612" y="2513"/>
                    <a:pt x="6557" y="2513"/>
                  </a:cubicBezTo>
                  <a:cubicBezTo>
                    <a:pt x="6557" y="2513"/>
                    <a:pt x="6557" y="2513"/>
                    <a:pt x="6557" y="2553"/>
                  </a:cubicBezTo>
                  <a:cubicBezTo>
                    <a:pt x="6502" y="2553"/>
                    <a:pt x="6447" y="2592"/>
                    <a:pt x="6447" y="2553"/>
                  </a:cubicBezTo>
                  <a:cubicBezTo>
                    <a:pt x="6502" y="2553"/>
                    <a:pt x="6502" y="2513"/>
                    <a:pt x="6557" y="2513"/>
                  </a:cubicBezTo>
                  <a:cubicBezTo>
                    <a:pt x="6557" y="2474"/>
                    <a:pt x="6557" y="2513"/>
                    <a:pt x="6612" y="2474"/>
                  </a:cubicBezTo>
                  <a:cubicBezTo>
                    <a:pt x="6612" y="2474"/>
                    <a:pt x="6557" y="2474"/>
                    <a:pt x="6557" y="2474"/>
                  </a:cubicBezTo>
                  <a:cubicBezTo>
                    <a:pt x="6557" y="2435"/>
                    <a:pt x="6557" y="2435"/>
                    <a:pt x="6557" y="2435"/>
                  </a:cubicBezTo>
                  <a:cubicBezTo>
                    <a:pt x="6557" y="2396"/>
                    <a:pt x="6502" y="2435"/>
                    <a:pt x="6502" y="2435"/>
                  </a:cubicBezTo>
                  <a:cubicBezTo>
                    <a:pt x="6392" y="2435"/>
                    <a:pt x="6392" y="2356"/>
                    <a:pt x="6337" y="2435"/>
                  </a:cubicBezTo>
                  <a:cubicBezTo>
                    <a:pt x="6337" y="2396"/>
                    <a:pt x="6392" y="2396"/>
                    <a:pt x="6392" y="2396"/>
                  </a:cubicBezTo>
                  <a:cubicBezTo>
                    <a:pt x="6337" y="2356"/>
                    <a:pt x="6337" y="2356"/>
                    <a:pt x="6337" y="2356"/>
                  </a:cubicBezTo>
                  <a:cubicBezTo>
                    <a:pt x="6392" y="2356"/>
                    <a:pt x="6392" y="2317"/>
                    <a:pt x="6392" y="2278"/>
                  </a:cubicBezTo>
                  <a:cubicBezTo>
                    <a:pt x="6392" y="2239"/>
                    <a:pt x="6392" y="2199"/>
                    <a:pt x="6392" y="2278"/>
                  </a:cubicBezTo>
                  <a:cubicBezTo>
                    <a:pt x="6447" y="2278"/>
                    <a:pt x="6392" y="2317"/>
                    <a:pt x="6447" y="2356"/>
                  </a:cubicBezTo>
                  <a:cubicBezTo>
                    <a:pt x="6447" y="2356"/>
                    <a:pt x="6502" y="2356"/>
                    <a:pt x="6557" y="2356"/>
                  </a:cubicBezTo>
                  <a:cubicBezTo>
                    <a:pt x="6612" y="2356"/>
                    <a:pt x="6667" y="2356"/>
                    <a:pt x="6667" y="2396"/>
                  </a:cubicBezTo>
                  <a:cubicBezTo>
                    <a:pt x="6722" y="2396"/>
                    <a:pt x="6778" y="2435"/>
                    <a:pt x="6833" y="2396"/>
                  </a:cubicBezTo>
                  <a:cubicBezTo>
                    <a:pt x="6888" y="2396"/>
                    <a:pt x="6943" y="2278"/>
                    <a:pt x="6888" y="2239"/>
                  </a:cubicBezTo>
                  <a:cubicBezTo>
                    <a:pt x="6888" y="2239"/>
                    <a:pt x="6888" y="2239"/>
                    <a:pt x="6888" y="2239"/>
                  </a:cubicBezTo>
                  <a:cubicBezTo>
                    <a:pt x="6833" y="2239"/>
                    <a:pt x="6833" y="2239"/>
                    <a:pt x="6833" y="2199"/>
                  </a:cubicBezTo>
                  <a:cubicBezTo>
                    <a:pt x="6778" y="2199"/>
                    <a:pt x="6722" y="2199"/>
                    <a:pt x="6722" y="2199"/>
                  </a:cubicBezTo>
                  <a:cubicBezTo>
                    <a:pt x="6667" y="2199"/>
                    <a:pt x="6612" y="2199"/>
                    <a:pt x="6612" y="2160"/>
                  </a:cubicBezTo>
                  <a:cubicBezTo>
                    <a:pt x="6612" y="2160"/>
                    <a:pt x="6612" y="2160"/>
                    <a:pt x="6612" y="2160"/>
                  </a:cubicBezTo>
                  <a:cubicBezTo>
                    <a:pt x="6557" y="2121"/>
                    <a:pt x="6557" y="2121"/>
                    <a:pt x="6502" y="2121"/>
                  </a:cubicBezTo>
                  <a:cubicBezTo>
                    <a:pt x="6502" y="2121"/>
                    <a:pt x="6502" y="2121"/>
                    <a:pt x="6447" y="2121"/>
                  </a:cubicBezTo>
                  <a:cubicBezTo>
                    <a:pt x="6447" y="2081"/>
                    <a:pt x="6447" y="2081"/>
                    <a:pt x="6447" y="2081"/>
                  </a:cubicBezTo>
                  <a:cubicBezTo>
                    <a:pt x="6392" y="2042"/>
                    <a:pt x="6337" y="2003"/>
                    <a:pt x="6337" y="2003"/>
                  </a:cubicBezTo>
                  <a:cubicBezTo>
                    <a:pt x="6282" y="2042"/>
                    <a:pt x="6337" y="2081"/>
                    <a:pt x="6337" y="2081"/>
                  </a:cubicBezTo>
                  <a:cubicBezTo>
                    <a:pt x="6337" y="2081"/>
                    <a:pt x="6337" y="2121"/>
                    <a:pt x="6337" y="2121"/>
                  </a:cubicBezTo>
                  <a:cubicBezTo>
                    <a:pt x="6337" y="2121"/>
                    <a:pt x="6392" y="2160"/>
                    <a:pt x="6392" y="2160"/>
                  </a:cubicBezTo>
                  <a:cubicBezTo>
                    <a:pt x="6392" y="2239"/>
                    <a:pt x="6337" y="2199"/>
                    <a:pt x="6337" y="2199"/>
                  </a:cubicBezTo>
                  <a:cubicBezTo>
                    <a:pt x="6282" y="2160"/>
                    <a:pt x="6282" y="2121"/>
                    <a:pt x="6227" y="2121"/>
                  </a:cubicBezTo>
                  <a:cubicBezTo>
                    <a:pt x="6171" y="2121"/>
                    <a:pt x="6171" y="2199"/>
                    <a:pt x="6171" y="2199"/>
                  </a:cubicBezTo>
                  <a:cubicBezTo>
                    <a:pt x="6171" y="2239"/>
                    <a:pt x="6171" y="2239"/>
                    <a:pt x="6171" y="2239"/>
                  </a:cubicBezTo>
                  <a:cubicBezTo>
                    <a:pt x="6171" y="2278"/>
                    <a:pt x="6227" y="2278"/>
                    <a:pt x="6227" y="2317"/>
                  </a:cubicBezTo>
                  <a:cubicBezTo>
                    <a:pt x="6227" y="2317"/>
                    <a:pt x="6171" y="2278"/>
                    <a:pt x="6116" y="2278"/>
                  </a:cubicBezTo>
                  <a:cubicBezTo>
                    <a:pt x="6116" y="2278"/>
                    <a:pt x="6116" y="2278"/>
                    <a:pt x="6116" y="2278"/>
                  </a:cubicBezTo>
                  <a:cubicBezTo>
                    <a:pt x="6116" y="2278"/>
                    <a:pt x="6061" y="2317"/>
                    <a:pt x="6061" y="2317"/>
                  </a:cubicBezTo>
                  <a:cubicBezTo>
                    <a:pt x="6061" y="2317"/>
                    <a:pt x="6006" y="2356"/>
                    <a:pt x="5951" y="2396"/>
                  </a:cubicBezTo>
                  <a:cubicBezTo>
                    <a:pt x="6006" y="2356"/>
                    <a:pt x="6061" y="2278"/>
                    <a:pt x="5951" y="2239"/>
                  </a:cubicBezTo>
                  <a:cubicBezTo>
                    <a:pt x="5951" y="2239"/>
                    <a:pt x="5951" y="2239"/>
                    <a:pt x="5951" y="2239"/>
                  </a:cubicBezTo>
                  <a:cubicBezTo>
                    <a:pt x="5896" y="2239"/>
                    <a:pt x="5896" y="2199"/>
                    <a:pt x="5896" y="2199"/>
                  </a:cubicBezTo>
                  <a:cubicBezTo>
                    <a:pt x="5896" y="2199"/>
                    <a:pt x="5841" y="2199"/>
                    <a:pt x="5841" y="2199"/>
                  </a:cubicBezTo>
                  <a:cubicBezTo>
                    <a:pt x="5786" y="2199"/>
                    <a:pt x="5786" y="2199"/>
                    <a:pt x="5731" y="2199"/>
                  </a:cubicBezTo>
                  <a:cubicBezTo>
                    <a:pt x="5731" y="2239"/>
                    <a:pt x="5731" y="2278"/>
                    <a:pt x="5731" y="2317"/>
                  </a:cubicBezTo>
                  <a:cubicBezTo>
                    <a:pt x="5786" y="2356"/>
                    <a:pt x="5786" y="2435"/>
                    <a:pt x="5786" y="2435"/>
                  </a:cubicBezTo>
                  <a:cubicBezTo>
                    <a:pt x="5731" y="2474"/>
                    <a:pt x="5620" y="2474"/>
                    <a:pt x="5620" y="2474"/>
                  </a:cubicBezTo>
                  <a:cubicBezTo>
                    <a:pt x="5510" y="2435"/>
                    <a:pt x="5510" y="2396"/>
                    <a:pt x="5455" y="2356"/>
                  </a:cubicBezTo>
                  <a:cubicBezTo>
                    <a:pt x="5455" y="2356"/>
                    <a:pt x="5400" y="2356"/>
                    <a:pt x="5400" y="2356"/>
                  </a:cubicBezTo>
                  <a:cubicBezTo>
                    <a:pt x="5345" y="2356"/>
                    <a:pt x="5400" y="2356"/>
                    <a:pt x="5400" y="2396"/>
                  </a:cubicBezTo>
                  <a:cubicBezTo>
                    <a:pt x="5400" y="2396"/>
                    <a:pt x="5400" y="2396"/>
                    <a:pt x="5400" y="2396"/>
                  </a:cubicBezTo>
                  <a:cubicBezTo>
                    <a:pt x="5455" y="2396"/>
                    <a:pt x="5455" y="2435"/>
                    <a:pt x="5455" y="2435"/>
                  </a:cubicBezTo>
                  <a:cubicBezTo>
                    <a:pt x="5400" y="2474"/>
                    <a:pt x="5400" y="2474"/>
                    <a:pt x="5400" y="2474"/>
                  </a:cubicBezTo>
                  <a:cubicBezTo>
                    <a:pt x="5400" y="2513"/>
                    <a:pt x="5400" y="2553"/>
                    <a:pt x="5345" y="2592"/>
                  </a:cubicBezTo>
                  <a:cubicBezTo>
                    <a:pt x="5290" y="2631"/>
                    <a:pt x="5290" y="2631"/>
                    <a:pt x="5290" y="2631"/>
                  </a:cubicBezTo>
                  <a:cubicBezTo>
                    <a:pt x="5235" y="2671"/>
                    <a:pt x="5235" y="2631"/>
                    <a:pt x="5180" y="2631"/>
                  </a:cubicBezTo>
                  <a:cubicBezTo>
                    <a:pt x="5180" y="2671"/>
                    <a:pt x="5124" y="2671"/>
                    <a:pt x="5124" y="2710"/>
                  </a:cubicBezTo>
                  <a:cubicBezTo>
                    <a:pt x="5069" y="2710"/>
                    <a:pt x="5069" y="2671"/>
                    <a:pt x="5014" y="2710"/>
                  </a:cubicBezTo>
                  <a:cubicBezTo>
                    <a:pt x="4959" y="2710"/>
                    <a:pt x="4959" y="2749"/>
                    <a:pt x="4959" y="2788"/>
                  </a:cubicBezTo>
                  <a:cubicBezTo>
                    <a:pt x="4904" y="2867"/>
                    <a:pt x="4904" y="2906"/>
                    <a:pt x="4849" y="2945"/>
                  </a:cubicBezTo>
                  <a:cubicBezTo>
                    <a:pt x="4849" y="2985"/>
                    <a:pt x="4794" y="2985"/>
                    <a:pt x="4794" y="2985"/>
                  </a:cubicBezTo>
                  <a:cubicBezTo>
                    <a:pt x="4684" y="3024"/>
                    <a:pt x="4629" y="3063"/>
                    <a:pt x="4573" y="3103"/>
                  </a:cubicBezTo>
                  <a:cubicBezTo>
                    <a:pt x="4518" y="3103"/>
                    <a:pt x="4463" y="3142"/>
                    <a:pt x="4518" y="3142"/>
                  </a:cubicBezTo>
                  <a:cubicBezTo>
                    <a:pt x="4573" y="3181"/>
                    <a:pt x="4684" y="3103"/>
                    <a:pt x="4684" y="3181"/>
                  </a:cubicBezTo>
                  <a:cubicBezTo>
                    <a:pt x="4739" y="3220"/>
                    <a:pt x="4629" y="3260"/>
                    <a:pt x="4629" y="3299"/>
                  </a:cubicBezTo>
                  <a:cubicBezTo>
                    <a:pt x="4573" y="3377"/>
                    <a:pt x="4518" y="3456"/>
                    <a:pt x="4518" y="3535"/>
                  </a:cubicBezTo>
                  <a:cubicBezTo>
                    <a:pt x="4573" y="3613"/>
                    <a:pt x="4573" y="3652"/>
                    <a:pt x="4629" y="3731"/>
                  </a:cubicBezTo>
                  <a:cubicBezTo>
                    <a:pt x="4629" y="3731"/>
                    <a:pt x="4629" y="3809"/>
                    <a:pt x="4629" y="3809"/>
                  </a:cubicBezTo>
                  <a:cubicBezTo>
                    <a:pt x="4684" y="3849"/>
                    <a:pt x="4794" y="3888"/>
                    <a:pt x="4849" y="3888"/>
                  </a:cubicBezTo>
                  <a:cubicBezTo>
                    <a:pt x="4904" y="3927"/>
                    <a:pt x="4959" y="3927"/>
                    <a:pt x="5014" y="3967"/>
                  </a:cubicBezTo>
                  <a:cubicBezTo>
                    <a:pt x="5014" y="3967"/>
                    <a:pt x="5014" y="4006"/>
                    <a:pt x="5069" y="4045"/>
                  </a:cubicBezTo>
                  <a:cubicBezTo>
                    <a:pt x="5124" y="4084"/>
                    <a:pt x="5180" y="4124"/>
                    <a:pt x="5180" y="4202"/>
                  </a:cubicBezTo>
                  <a:cubicBezTo>
                    <a:pt x="5235" y="4202"/>
                    <a:pt x="5290" y="4281"/>
                    <a:pt x="5345" y="4320"/>
                  </a:cubicBezTo>
                  <a:cubicBezTo>
                    <a:pt x="5345" y="4320"/>
                    <a:pt x="5290" y="4399"/>
                    <a:pt x="5290" y="4438"/>
                  </a:cubicBezTo>
                  <a:cubicBezTo>
                    <a:pt x="5235" y="4516"/>
                    <a:pt x="5180" y="4595"/>
                    <a:pt x="5124" y="4634"/>
                  </a:cubicBezTo>
                  <a:cubicBezTo>
                    <a:pt x="5014" y="4752"/>
                    <a:pt x="4959" y="4831"/>
                    <a:pt x="4849" y="4948"/>
                  </a:cubicBezTo>
                  <a:cubicBezTo>
                    <a:pt x="4849" y="4988"/>
                    <a:pt x="4849" y="5027"/>
                    <a:pt x="4849" y="5066"/>
                  </a:cubicBezTo>
                  <a:cubicBezTo>
                    <a:pt x="4959" y="5263"/>
                    <a:pt x="5069" y="5498"/>
                    <a:pt x="5180" y="5695"/>
                  </a:cubicBezTo>
                  <a:cubicBezTo>
                    <a:pt x="5235" y="5812"/>
                    <a:pt x="5290" y="5930"/>
                    <a:pt x="5345" y="6048"/>
                  </a:cubicBezTo>
                  <a:cubicBezTo>
                    <a:pt x="5345" y="6087"/>
                    <a:pt x="5345" y="6087"/>
                    <a:pt x="5345" y="6127"/>
                  </a:cubicBezTo>
                  <a:cubicBezTo>
                    <a:pt x="5345" y="6166"/>
                    <a:pt x="5400" y="6166"/>
                    <a:pt x="5345" y="6166"/>
                  </a:cubicBezTo>
                  <a:cubicBezTo>
                    <a:pt x="5345" y="6166"/>
                    <a:pt x="5345" y="6127"/>
                    <a:pt x="5290" y="6127"/>
                  </a:cubicBezTo>
                  <a:cubicBezTo>
                    <a:pt x="5290" y="6127"/>
                    <a:pt x="5290" y="6166"/>
                    <a:pt x="5290" y="6166"/>
                  </a:cubicBezTo>
                  <a:cubicBezTo>
                    <a:pt x="5235" y="6166"/>
                    <a:pt x="5180" y="6166"/>
                    <a:pt x="5180" y="6205"/>
                  </a:cubicBezTo>
                  <a:cubicBezTo>
                    <a:pt x="5235" y="6244"/>
                    <a:pt x="5235" y="6244"/>
                    <a:pt x="5180" y="6284"/>
                  </a:cubicBezTo>
                  <a:cubicBezTo>
                    <a:pt x="5180" y="6323"/>
                    <a:pt x="5180" y="6362"/>
                    <a:pt x="5180" y="6401"/>
                  </a:cubicBezTo>
                  <a:cubicBezTo>
                    <a:pt x="5180" y="6441"/>
                    <a:pt x="5180" y="6441"/>
                    <a:pt x="5124" y="6519"/>
                  </a:cubicBezTo>
                  <a:cubicBezTo>
                    <a:pt x="5069" y="6559"/>
                    <a:pt x="5124" y="6519"/>
                    <a:pt x="5180" y="6559"/>
                  </a:cubicBezTo>
                  <a:cubicBezTo>
                    <a:pt x="5290" y="6559"/>
                    <a:pt x="5235" y="6598"/>
                    <a:pt x="5235" y="6598"/>
                  </a:cubicBezTo>
                  <a:cubicBezTo>
                    <a:pt x="5235" y="6637"/>
                    <a:pt x="5235" y="6637"/>
                    <a:pt x="5180" y="6637"/>
                  </a:cubicBezTo>
                  <a:cubicBezTo>
                    <a:pt x="5124" y="6676"/>
                    <a:pt x="5124" y="6676"/>
                    <a:pt x="5124" y="6716"/>
                  </a:cubicBezTo>
                  <a:cubicBezTo>
                    <a:pt x="5124" y="6755"/>
                    <a:pt x="5124" y="6794"/>
                    <a:pt x="5124" y="6833"/>
                  </a:cubicBezTo>
                  <a:cubicBezTo>
                    <a:pt x="5180" y="6873"/>
                    <a:pt x="5180" y="6912"/>
                    <a:pt x="5235" y="6912"/>
                  </a:cubicBezTo>
                  <a:cubicBezTo>
                    <a:pt x="5290" y="6912"/>
                    <a:pt x="5290" y="6912"/>
                    <a:pt x="5345" y="6912"/>
                  </a:cubicBezTo>
                  <a:cubicBezTo>
                    <a:pt x="5400" y="6912"/>
                    <a:pt x="5345" y="6912"/>
                    <a:pt x="5400" y="6951"/>
                  </a:cubicBezTo>
                  <a:cubicBezTo>
                    <a:pt x="5400" y="6951"/>
                    <a:pt x="5400" y="6991"/>
                    <a:pt x="5400" y="6991"/>
                  </a:cubicBezTo>
                  <a:cubicBezTo>
                    <a:pt x="5400" y="6991"/>
                    <a:pt x="5400" y="7030"/>
                    <a:pt x="5400" y="7030"/>
                  </a:cubicBezTo>
                  <a:cubicBezTo>
                    <a:pt x="5400" y="7069"/>
                    <a:pt x="5290" y="7069"/>
                    <a:pt x="5290" y="7108"/>
                  </a:cubicBezTo>
                  <a:cubicBezTo>
                    <a:pt x="5290" y="7108"/>
                    <a:pt x="5290" y="7148"/>
                    <a:pt x="5290" y="7148"/>
                  </a:cubicBezTo>
                  <a:cubicBezTo>
                    <a:pt x="5345" y="7148"/>
                    <a:pt x="5345" y="7187"/>
                    <a:pt x="5345" y="7187"/>
                  </a:cubicBezTo>
                  <a:cubicBezTo>
                    <a:pt x="5345" y="7187"/>
                    <a:pt x="5345" y="7226"/>
                    <a:pt x="5345" y="7226"/>
                  </a:cubicBezTo>
                  <a:cubicBezTo>
                    <a:pt x="5345" y="7265"/>
                    <a:pt x="5455" y="7305"/>
                    <a:pt x="5455" y="7305"/>
                  </a:cubicBezTo>
                  <a:cubicBezTo>
                    <a:pt x="5510" y="7305"/>
                    <a:pt x="5510" y="7305"/>
                    <a:pt x="5510" y="7344"/>
                  </a:cubicBezTo>
                  <a:cubicBezTo>
                    <a:pt x="5510" y="7344"/>
                    <a:pt x="5510" y="7344"/>
                    <a:pt x="5565" y="7344"/>
                  </a:cubicBezTo>
                  <a:cubicBezTo>
                    <a:pt x="5565" y="7383"/>
                    <a:pt x="5565" y="7383"/>
                    <a:pt x="5565" y="7383"/>
                  </a:cubicBezTo>
                  <a:cubicBezTo>
                    <a:pt x="5620" y="7383"/>
                    <a:pt x="5565" y="7383"/>
                    <a:pt x="5565" y="7423"/>
                  </a:cubicBezTo>
                  <a:cubicBezTo>
                    <a:pt x="5565" y="7462"/>
                    <a:pt x="5620" y="7462"/>
                    <a:pt x="5620" y="7501"/>
                  </a:cubicBezTo>
                  <a:cubicBezTo>
                    <a:pt x="5620" y="7540"/>
                    <a:pt x="5565" y="7540"/>
                    <a:pt x="5565" y="7580"/>
                  </a:cubicBezTo>
                  <a:cubicBezTo>
                    <a:pt x="5510" y="7619"/>
                    <a:pt x="5455" y="7697"/>
                    <a:pt x="5455" y="7737"/>
                  </a:cubicBezTo>
                  <a:cubicBezTo>
                    <a:pt x="5400" y="7776"/>
                    <a:pt x="5345" y="7776"/>
                    <a:pt x="5290" y="7776"/>
                  </a:cubicBezTo>
                  <a:cubicBezTo>
                    <a:pt x="5400" y="7855"/>
                    <a:pt x="5510" y="7933"/>
                    <a:pt x="5620" y="8012"/>
                  </a:cubicBezTo>
                  <a:cubicBezTo>
                    <a:pt x="5731" y="8090"/>
                    <a:pt x="5786" y="8129"/>
                    <a:pt x="5841" y="8169"/>
                  </a:cubicBezTo>
                  <a:cubicBezTo>
                    <a:pt x="5896" y="8208"/>
                    <a:pt x="5951" y="8208"/>
                    <a:pt x="5951" y="8247"/>
                  </a:cubicBezTo>
                  <a:cubicBezTo>
                    <a:pt x="5951" y="8287"/>
                    <a:pt x="5951" y="8287"/>
                    <a:pt x="5951" y="8326"/>
                  </a:cubicBezTo>
                  <a:cubicBezTo>
                    <a:pt x="6006" y="8326"/>
                    <a:pt x="6061" y="8365"/>
                    <a:pt x="6061" y="8404"/>
                  </a:cubicBezTo>
                  <a:cubicBezTo>
                    <a:pt x="6116" y="8444"/>
                    <a:pt x="6116" y="8444"/>
                    <a:pt x="6116" y="8483"/>
                  </a:cubicBezTo>
                  <a:cubicBezTo>
                    <a:pt x="6061" y="8561"/>
                    <a:pt x="6006" y="8640"/>
                    <a:pt x="6006" y="8679"/>
                  </a:cubicBezTo>
                  <a:cubicBezTo>
                    <a:pt x="5951" y="8719"/>
                    <a:pt x="5951" y="8758"/>
                    <a:pt x="5951" y="8797"/>
                  </a:cubicBezTo>
                  <a:cubicBezTo>
                    <a:pt x="5786" y="8954"/>
                    <a:pt x="5620" y="9072"/>
                    <a:pt x="5455" y="9229"/>
                  </a:cubicBezTo>
                  <a:cubicBezTo>
                    <a:pt x="5180" y="9465"/>
                    <a:pt x="4959" y="9661"/>
                    <a:pt x="4684" y="9897"/>
                  </a:cubicBezTo>
                  <a:cubicBezTo>
                    <a:pt x="4684" y="9897"/>
                    <a:pt x="4629" y="9936"/>
                    <a:pt x="4629" y="9936"/>
                  </a:cubicBezTo>
                  <a:cubicBezTo>
                    <a:pt x="4573" y="9975"/>
                    <a:pt x="4518" y="9975"/>
                    <a:pt x="4518" y="10015"/>
                  </a:cubicBezTo>
                  <a:cubicBezTo>
                    <a:pt x="4408" y="10093"/>
                    <a:pt x="4353" y="10132"/>
                    <a:pt x="4243" y="10211"/>
                  </a:cubicBezTo>
                  <a:cubicBezTo>
                    <a:pt x="4243" y="10211"/>
                    <a:pt x="4188" y="10250"/>
                    <a:pt x="4188" y="10250"/>
                  </a:cubicBezTo>
                  <a:cubicBezTo>
                    <a:pt x="4188" y="10289"/>
                    <a:pt x="4243" y="10289"/>
                    <a:pt x="4243" y="10250"/>
                  </a:cubicBezTo>
                  <a:cubicBezTo>
                    <a:pt x="4243" y="10289"/>
                    <a:pt x="4353" y="10289"/>
                    <a:pt x="4353" y="10289"/>
                  </a:cubicBezTo>
                  <a:cubicBezTo>
                    <a:pt x="4353" y="10289"/>
                    <a:pt x="4353" y="10250"/>
                    <a:pt x="4353" y="10250"/>
                  </a:cubicBezTo>
                  <a:cubicBezTo>
                    <a:pt x="4408" y="10250"/>
                    <a:pt x="4408" y="10289"/>
                    <a:pt x="4408" y="10250"/>
                  </a:cubicBezTo>
                  <a:cubicBezTo>
                    <a:pt x="4408" y="10250"/>
                    <a:pt x="4463" y="10211"/>
                    <a:pt x="4463" y="10250"/>
                  </a:cubicBezTo>
                  <a:cubicBezTo>
                    <a:pt x="4463" y="10211"/>
                    <a:pt x="4463" y="10211"/>
                    <a:pt x="4463" y="10211"/>
                  </a:cubicBezTo>
                  <a:cubicBezTo>
                    <a:pt x="4463" y="10211"/>
                    <a:pt x="4463" y="10211"/>
                    <a:pt x="4518" y="10211"/>
                  </a:cubicBezTo>
                  <a:cubicBezTo>
                    <a:pt x="4518" y="10172"/>
                    <a:pt x="4463" y="10211"/>
                    <a:pt x="4518" y="10172"/>
                  </a:cubicBezTo>
                  <a:cubicBezTo>
                    <a:pt x="4573" y="10172"/>
                    <a:pt x="4629" y="10172"/>
                    <a:pt x="4629" y="10132"/>
                  </a:cubicBezTo>
                  <a:cubicBezTo>
                    <a:pt x="4684" y="10132"/>
                    <a:pt x="4684" y="10211"/>
                    <a:pt x="4629" y="10172"/>
                  </a:cubicBezTo>
                  <a:cubicBezTo>
                    <a:pt x="4629" y="10172"/>
                    <a:pt x="4629" y="10211"/>
                    <a:pt x="4629" y="10211"/>
                  </a:cubicBezTo>
                  <a:cubicBezTo>
                    <a:pt x="4573" y="10250"/>
                    <a:pt x="4684" y="10329"/>
                    <a:pt x="4629" y="10329"/>
                  </a:cubicBezTo>
                  <a:cubicBezTo>
                    <a:pt x="4629" y="10329"/>
                    <a:pt x="4573" y="10250"/>
                    <a:pt x="4518" y="10250"/>
                  </a:cubicBezTo>
                  <a:cubicBezTo>
                    <a:pt x="4518" y="10250"/>
                    <a:pt x="4573" y="10368"/>
                    <a:pt x="4629" y="10368"/>
                  </a:cubicBezTo>
                  <a:cubicBezTo>
                    <a:pt x="4629" y="10407"/>
                    <a:pt x="4739" y="10447"/>
                    <a:pt x="4684" y="10407"/>
                  </a:cubicBezTo>
                  <a:cubicBezTo>
                    <a:pt x="4739" y="10407"/>
                    <a:pt x="4739" y="10447"/>
                    <a:pt x="4739" y="10447"/>
                  </a:cubicBezTo>
                  <a:cubicBezTo>
                    <a:pt x="4739" y="10447"/>
                    <a:pt x="4794" y="10486"/>
                    <a:pt x="4794" y="10486"/>
                  </a:cubicBezTo>
                  <a:cubicBezTo>
                    <a:pt x="4849" y="10525"/>
                    <a:pt x="4849" y="10525"/>
                    <a:pt x="4904" y="10525"/>
                  </a:cubicBezTo>
                  <a:cubicBezTo>
                    <a:pt x="4959" y="10525"/>
                    <a:pt x="5014" y="10564"/>
                    <a:pt x="5014" y="10525"/>
                  </a:cubicBezTo>
                  <a:cubicBezTo>
                    <a:pt x="5069" y="10525"/>
                    <a:pt x="5069" y="10525"/>
                    <a:pt x="5069" y="10525"/>
                  </a:cubicBezTo>
                  <a:cubicBezTo>
                    <a:pt x="5124" y="10525"/>
                    <a:pt x="5235" y="10525"/>
                    <a:pt x="5235" y="10564"/>
                  </a:cubicBezTo>
                  <a:cubicBezTo>
                    <a:pt x="5290" y="10604"/>
                    <a:pt x="5235" y="10643"/>
                    <a:pt x="5290" y="10643"/>
                  </a:cubicBezTo>
                  <a:cubicBezTo>
                    <a:pt x="5345" y="10682"/>
                    <a:pt x="5400" y="10643"/>
                    <a:pt x="5400" y="10682"/>
                  </a:cubicBezTo>
                  <a:cubicBezTo>
                    <a:pt x="5455" y="10682"/>
                    <a:pt x="5455" y="10682"/>
                    <a:pt x="5400" y="10721"/>
                  </a:cubicBezTo>
                  <a:cubicBezTo>
                    <a:pt x="5400" y="10721"/>
                    <a:pt x="5455" y="10761"/>
                    <a:pt x="5400" y="10761"/>
                  </a:cubicBezTo>
                  <a:cubicBezTo>
                    <a:pt x="5345" y="10761"/>
                    <a:pt x="5235" y="10721"/>
                    <a:pt x="5180" y="10721"/>
                  </a:cubicBezTo>
                  <a:cubicBezTo>
                    <a:pt x="5069" y="10721"/>
                    <a:pt x="5014" y="10682"/>
                    <a:pt x="4904" y="10682"/>
                  </a:cubicBezTo>
                  <a:cubicBezTo>
                    <a:pt x="4849" y="10682"/>
                    <a:pt x="4849" y="10721"/>
                    <a:pt x="4794" y="10721"/>
                  </a:cubicBezTo>
                  <a:cubicBezTo>
                    <a:pt x="4904" y="10761"/>
                    <a:pt x="4684" y="10839"/>
                    <a:pt x="4684" y="10800"/>
                  </a:cubicBezTo>
                  <a:cubicBezTo>
                    <a:pt x="4629" y="10800"/>
                    <a:pt x="4629" y="10800"/>
                    <a:pt x="4573" y="10800"/>
                  </a:cubicBezTo>
                  <a:cubicBezTo>
                    <a:pt x="4573" y="10761"/>
                    <a:pt x="4573" y="10761"/>
                    <a:pt x="4573" y="10761"/>
                  </a:cubicBezTo>
                  <a:cubicBezTo>
                    <a:pt x="4463" y="10800"/>
                    <a:pt x="4518" y="10879"/>
                    <a:pt x="4518" y="10918"/>
                  </a:cubicBezTo>
                  <a:cubicBezTo>
                    <a:pt x="4463" y="10918"/>
                    <a:pt x="4408" y="10879"/>
                    <a:pt x="4408" y="10879"/>
                  </a:cubicBezTo>
                  <a:cubicBezTo>
                    <a:pt x="4408" y="10879"/>
                    <a:pt x="4408" y="10839"/>
                    <a:pt x="4353" y="10839"/>
                  </a:cubicBezTo>
                  <a:cubicBezTo>
                    <a:pt x="4298" y="10800"/>
                    <a:pt x="4298" y="10879"/>
                    <a:pt x="4298" y="10918"/>
                  </a:cubicBezTo>
                  <a:cubicBezTo>
                    <a:pt x="4298" y="10918"/>
                    <a:pt x="4353" y="10957"/>
                    <a:pt x="4353" y="10957"/>
                  </a:cubicBezTo>
                  <a:cubicBezTo>
                    <a:pt x="4353" y="10996"/>
                    <a:pt x="4298" y="11036"/>
                    <a:pt x="4298" y="11036"/>
                  </a:cubicBezTo>
                  <a:cubicBezTo>
                    <a:pt x="4298" y="11075"/>
                    <a:pt x="4408" y="11075"/>
                    <a:pt x="4408" y="11114"/>
                  </a:cubicBezTo>
                  <a:cubicBezTo>
                    <a:pt x="4353" y="11114"/>
                    <a:pt x="4298" y="11153"/>
                    <a:pt x="4298" y="11153"/>
                  </a:cubicBezTo>
                  <a:cubicBezTo>
                    <a:pt x="4298" y="11153"/>
                    <a:pt x="4353" y="11153"/>
                    <a:pt x="4353" y="11153"/>
                  </a:cubicBezTo>
                  <a:cubicBezTo>
                    <a:pt x="4353" y="11193"/>
                    <a:pt x="4298" y="11153"/>
                    <a:pt x="4298" y="11153"/>
                  </a:cubicBezTo>
                  <a:cubicBezTo>
                    <a:pt x="4243" y="11153"/>
                    <a:pt x="4243" y="11193"/>
                    <a:pt x="4243" y="11193"/>
                  </a:cubicBezTo>
                  <a:cubicBezTo>
                    <a:pt x="4188" y="11232"/>
                    <a:pt x="4188" y="11311"/>
                    <a:pt x="4188" y="11350"/>
                  </a:cubicBezTo>
                  <a:cubicBezTo>
                    <a:pt x="4133" y="11389"/>
                    <a:pt x="4133" y="11389"/>
                    <a:pt x="4078" y="11428"/>
                  </a:cubicBezTo>
                  <a:cubicBezTo>
                    <a:pt x="4022" y="11468"/>
                    <a:pt x="4022" y="11507"/>
                    <a:pt x="4022" y="11546"/>
                  </a:cubicBezTo>
                  <a:cubicBezTo>
                    <a:pt x="3967" y="11625"/>
                    <a:pt x="4078" y="11703"/>
                    <a:pt x="4078" y="11821"/>
                  </a:cubicBezTo>
                  <a:cubicBezTo>
                    <a:pt x="4078" y="11860"/>
                    <a:pt x="4022" y="11860"/>
                    <a:pt x="4078" y="11939"/>
                  </a:cubicBezTo>
                  <a:cubicBezTo>
                    <a:pt x="4078" y="11939"/>
                    <a:pt x="4078" y="11978"/>
                    <a:pt x="4133" y="12017"/>
                  </a:cubicBezTo>
                  <a:cubicBezTo>
                    <a:pt x="4133" y="12017"/>
                    <a:pt x="4133" y="12057"/>
                    <a:pt x="4133" y="12057"/>
                  </a:cubicBezTo>
                  <a:cubicBezTo>
                    <a:pt x="4133" y="12057"/>
                    <a:pt x="4133" y="12057"/>
                    <a:pt x="4133" y="12096"/>
                  </a:cubicBezTo>
                  <a:cubicBezTo>
                    <a:pt x="4133" y="12096"/>
                    <a:pt x="4133" y="12135"/>
                    <a:pt x="4133" y="12135"/>
                  </a:cubicBezTo>
                  <a:cubicBezTo>
                    <a:pt x="4133" y="12135"/>
                    <a:pt x="4188" y="12135"/>
                    <a:pt x="4188" y="12135"/>
                  </a:cubicBezTo>
                  <a:cubicBezTo>
                    <a:pt x="4243" y="12175"/>
                    <a:pt x="4078" y="12214"/>
                    <a:pt x="4078" y="12214"/>
                  </a:cubicBezTo>
                  <a:cubicBezTo>
                    <a:pt x="4078" y="12214"/>
                    <a:pt x="4078" y="12214"/>
                    <a:pt x="4078" y="12214"/>
                  </a:cubicBezTo>
                  <a:cubicBezTo>
                    <a:pt x="4022" y="12214"/>
                    <a:pt x="4078" y="12253"/>
                    <a:pt x="4022" y="12253"/>
                  </a:cubicBezTo>
                  <a:cubicBezTo>
                    <a:pt x="4022" y="12292"/>
                    <a:pt x="4022" y="12292"/>
                    <a:pt x="4022" y="12292"/>
                  </a:cubicBezTo>
                  <a:cubicBezTo>
                    <a:pt x="3967" y="12292"/>
                    <a:pt x="3967" y="12292"/>
                    <a:pt x="3967" y="12332"/>
                  </a:cubicBezTo>
                  <a:cubicBezTo>
                    <a:pt x="3967" y="12332"/>
                    <a:pt x="3967" y="12332"/>
                    <a:pt x="3967" y="12332"/>
                  </a:cubicBezTo>
                  <a:cubicBezTo>
                    <a:pt x="3967" y="12371"/>
                    <a:pt x="3967" y="12332"/>
                    <a:pt x="3967" y="12371"/>
                  </a:cubicBezTo>
                  <a:cubicBezTo>
                    <a:pt x="3967" y="12410"/>
                    <a:pt x="4022" y="12410"/>
                    <a:pt x="4078" y="12410"/>
                  </a:cubicBezTo>
                  <a:cubicBezTo>
                    <a:pt x="4078" y="12410"/>
                    <a:pt x="4022" y="12449"/>
                    <a:pt x="4078" y="12449"/>
                  </a:cubicBezTo>
                  <a:cubicBezTo>
                    <a:pt x="4078" y="12489"/>
                    <a:pt x="4133" y="12489"/>
                    <a:pt x="4133" y="12528"/>
                  </a:cubicBezTo>
                  <a:cubicBezTo>
                    <a:pt x="4188" y="12528"/>
                    <a:pt x="4188" y="12528"/>
                    <a:pt x="4188" y="12528"/>
                  </a:cubicBezTo>
                  <a:cubicBezTo>
                    <a:pt x="4243" y="12567"/>
                    <a:pt x="4243" y="12646"/>
                    <a:pt x="4188" y="12646"/>
                  </a:cubicBezTo>
                  <a:cubicBezTo>
                    <a:pt x="4188" y="12646"/>
                    <a:pt x="4133" y="12646"/>
                    <a:pt x="4133" y="12685"/>
                  </a:cubicBezTo>
                  <a:cubicBezTo>
                    <a:pt x="4133" y="12685"/>
                    <a:pt x="4188" y="12685"/>
                    <a:pt x="4188" y="12724"/>
                  </a:cubicBezTo>
                  <a:cubicBezTo>
                    <a:pt x="4188" y="12764"/>
                    <a:pt x="4133" y="12803"/>
                    <a:pt x="4133" y="12842"/>
                  </a:cubicBezTo>
                  <a:cubicBezTo>
                    <a:pt x="4133" y="12842"/>
                    <a:pt x="4188" y="12842"/>
                    <a:pt x="4243" y="12842"/>
                  </a:cubicBezTo>
                  <a:cubicBezTo>
                    <a:pt x="4298" y="12881"/>
                    <a:pt x="4243" y="12881"/>
                    <a:pt x="4243" y="12921"/>
                  </a:cubicBezTo>
                  <a:cubicBezTo>
                    <a:pt x="4243" y="12921"/>
                    <a:pt x="4298" y="12960"/>
                    <a:pt x="4298" y="12960"/>
                  </a:cubicBezTo>
                  <a:cubicBezTo>
                    <a:pt x="4298" y="12960"/>
                    <a:pt x="4298" y="12999"/>
                    <a:pt x="4298" y="12999"/>
                  </a:cubicBezTo>
                  <a:cubicBezTo>
                    <a:pt x="4298" y="13039"/>
                    <a:pt x="4353" y="13039"/>
                    <a:pt x="4353" y="13039"/>
                  </a:cubicBezTo>
                  <a:cubicBezTo>
                    <a:pt x="4353" y="13078"/>
                    <a:pt x="4353" y="13078"/>
                    <a:pt x="4353" y="13078"/>
                  </a:cubicBezTo>
                  <a:cubicBezTo>
                    <a:pt x="4353" y="13078"/>
                    <a:pt x="4353" y="13117"/>
                    <a:pt x="4408" y="13117"/>
                  </a:cubicBezTo>
                  <a:cubicBezTo>
                    <a:pt x="4408" y="13156"/>
                    <a:pt x="4408" y="13196"/>
                    <a:pt x="4408" y="13235"/>
                  </a:cubicBezTo>
                  <a:cubicBezTo>
                    <a:pt x="4408" y="13274"/>
                    <a:pt x="4353" y="13274"/>
                    <a:pt x="4408" y="13313"/>
                  </a:cubicBezTo>
                  <a:cubicBezTo>
                    <a:pt x="4408" y="13353"/>
                    <a:pt x="4463" y="13392"/>
                    <a:pt x="4463" y="13353"/>
                  </a:cubicBezTo>
                  <a:cubicBezTo>
                    <a:pt x="4463" y="13353"/>
                    <a:pt x="4518" y="13353"/>
                    <a:pt x="4518" y="13353"/>
                  </a:cubicBezTo>
                  <a:cubicBezTo>
                    <a:pt x="4518" y="13353"/>
                    <a:pt x="4573" y="13353"/>
                    <a:pt x="4573" y="13353"/>
                  </a:cubicBezTo>
                  <a:cubicBezTo>
                    <a:pt x="4629" y="13353"/>
                    <a:pt x="4629" y="13392"/>
                    <a:pt x="4629" y="13431"/>
                  </a:cubicBezTo>
                  <a:cubicBezTo>
                    <a:pt x="4684" y="13471"/>
                    <a:pt x="4739" y="13392"/>
                    <a:pt x="4849" y="13392"/>
                  </a:cubicBezTo>
                  <a:cubicBezTo>
                    <a:pt x="4849" y="13392"/>
                    <a:pt x="4959" y="13431"/>
                    <a:pt x="4959" y="13431"/>
                  </a:cubicBezTo>
                  <a:cubicBezTo>
                    <a:pt x="5014" y="13431"/>
                    <a:pt x="5014" y="13431"/>
                    <a:pt x="5014" y="13471"/>
                  </a:cubicBezTo>
                  <a:cubicBezTo>
                    <a:pt x="5014" y="13471"/>
                    <a:pt x="5014" y="13471"/>
                    <a:pt x="5014" y="13471"/>
                  </a:cubicBezTo>
                  <a:cubicBezTo>
                    <a:pt x="5014" y="13510"/>
                    <a:pt x="4959" y="13549"/>
                    <a:pt x="5014" y="13549"/>
                  </a:cubicBezTo>
                  <a:cubicBezTo>
                    <a:pt x="5014" y="13588"/>
                    <a:pt x="5014" y="13628"/>
                    <a:pt x="5069" y="13588"/>
                  </a:cubicBezTo>
                  <a:cubicBezTo>
                    <a:pt x="5124" y="13588"/>
                    <a:pt x="5124" y="13549"/>
                    <a:pt x="5180" y="13549"/>
                  </a:cubicBezTo>
                  <a:cubicBezTo>
                    <a:pt x="5180" y="13549"/>
                    <a:pt x="5180" y="13549"/>
                    <a:pt x="5235" y="13549"/>
                  </a:cubicBezTo>
                  <a:cubicBezTo>
                    <a:pt x="5235" y="13549"/>
                    <a:pt x="5235" y="13549"/>
                    <a:pt x="5235" y="13549"/>
                  </a:cubicBezTo>
                  <a:cubicBezTo>
                    <a:pt x="5235" y="13510"/>
                    <a:pt x="5235" y="13510"/>
                    <a:pt x="5290" y="13510"/>
                  </a:cubicBezTo>
                  <a:cubicBezTo>
                    <a:pt x="5290" y="13510"/>
                    <a:pt x="5345" y="13510"/>
                    <a:pt x="5400" y="13510"/>
                  </a:cubicBezTo>
                  <a:cubicBezTo>
                    <a:pt x="5400" y="13510"/>
                    <a:pt x="5400" y="13510"/>
                    <a:pt x="5400" y="13510"/>
                  </a:cubicBezTo>
                  <a:cubicBezTo>
                    <a:pt x="5455" y="13510"/>
                    <a:pt x="5510" y="13510"/>
                    <a:pt x="5510" y="13510"/>
                  </a:cubicBezTo>
                  <a:cubicBezTo>
                    <a:pt x="5510" y="13510"/>
                    <a:pt x="5565" y="13549"/>
                    <a:pt x="5565" y="13549"/>
                  </a:cubicBezTo>
                  <a:cubicBezTo>
                    <a:pt x="5565" y="13549"/>
                    <a:pt x="5565" y="13549"/>
                    <a:pt x="5565" y="13549"/>
                  </a:cubicBezTo>
                  <a:cubicBezTo>
                    <a:pt x="5565" y="13588"/>
                    <a:pt x="5620" y="13588"/>
                    <a:pt x="5620" y="13588"/>
                  </a:cubicBezTo>
                  <a:cubicBezTo>
                    <a:pt x="5620" y="13588"/>
                    <a:pt x="5620" y="13628"/>
                    <a:pt x="5620" y="13628"/>
                  </a:cubicBezTo>
                  <a:cubicBezTo>
                    <a:pt x="5620" y="13628"/>
                    <a:pt x="5676" y="13628"/>
                    <a:pt x="5676" y="13628"/>
                  </a:cubicBezTo>
                  <a:cubicBezTo>
                    <a:pt x="5676" y="13628"/>
                    <a:pt x="5676" y="13667"/>
                    <a:pt x="5676" y="13667"/>
                  </a:cubicBezTo>
                  <a:cubicBezTo>
                    <a:pt x="5731" y="13667"/>
                    <a:pt x="5786" y="13628"/>
                    <a:pt x="5786" y="13667"/>
                  </a:cubicBezTo>
                  <a:cubicBezTo>
                    <a:pt x="5786" y="13706"/>
                    <a:pt x="5786" y="13745"/>
                    <a:pt x="5786" y="13745"/>
                  </a:cubicBezTo>
                  <a:cubicBezTo>
                    <a:pt x="5786" y="13745"/>
                    <a:pt x="5786" y="13745"/>
                    <a:pt x="5786" y="13745"/>
                  </a:cubicBezTo>
                  <a:cubicBezTo>
                    <a:pt x="5786" y="13745"/>
                    <a:pt x="5786" y="13785"/>
                    <a:pt x="5786" y="13785"/>
                  </a:cubicBezTo>
                  <a:cubicBezTo>
                    <a:pt x="5786" y="13785"/>
                    <a:pt x="5786" y="13785"/>
                    <a:pt x="5731" y="13824"/>
                  </a:cubicBezTo>
                  <a:cubicBezTo>
                    <a:pt x="5731" y="13824"/>
                    <a:pt x="5731" y="13824"/>
                    <a:pt x="5731" y="13863"/>
                  </a:cubicBezTo>
                  <a:cubicBezTo>
                    <a:pt x="5731" y="13863"/>
                    <a:pt x="5731" y="13863"/>
                    <a:pt x="5731" y="13903"/>
                  </a:cubicBezTo>
                  <a:cubicBezTo>
                    <a:pt x="5786" y="13903"/>
                    <a:pt x="5786" y="13942"/>
                    <a:pt x="5786" y="13942"/>
                  </a:cubicBezTo>
                  <a:cubicBezTo>
                    <a:pt x="5786" y="13981"/>
                    <a:pt x="5841" y="13981"/>
                    <a:pt x="5841" y="14020"/>
                  </a:cubicBezTo>
                  <a:cubicBezTo>
                    <a:pt x="5841" y="14020"/>
                    <a:pt x="5841" y="14020"/>
                    <a:pt x="5841" y="14020"/>
                  </a:cubicBezTo>
                  <a:cubicBezTo>
                    <a:pt x="5786" y="14020"/>
                    <a:pt x="5786" y="14020"/>
                    <a:pt x="5786" y="14020"/>
                  </a:cubicBezTo>
                  <a:cubicBezTo>
                    <a:pt x="5786" y="14020"/>
                    <a:pt x="5786" y="14020"/>
                    <a:pt x="5786" y="14060"/>
                  </a:cubicBezTo>
                  <a:cubicBezTo>
                    <a:pt x="5786" y="14060"/>
                    <a:pt x="5786" y="14060"/>
                    <a:pt x="5786" y="14060"/>
                  </a:cubicBezTo>
                  <a:cubicBezTo>
                    <a:pt x="5786" y="14099"/>
                    <a:pt x="5731" y="14060"/>
                    <a:pt x="5731" y="14099"/>
                  </a:cubicBezTo>
                  <a:cubicBezTo>
                    <a:pt x="5731" y="14099"/>
                    <a:pt x="5731" y="14099"/>
                    <a:pt x="5731" y="14138"/>
                  </a:cubicBezTo>
                  <a:cubicBezTo>
                    <a:pt x="5731" y="14138"/>
                    <a:pt x="5676" y="14138"/>
                    <a:pt x="5731" y="14177"/>
                  </a:cubicBezTo>
                  <a:cubicBezTo>
                    <a:pt x="5731" y="14177"/>
                    <a:pt x="5786" y="14217"/>
                    <a:pt x="5841" y="14256"/>
                  </a:cubicBezTo>
                  <a:cubicBezTo>
                    <a:pt x="5841" y="14256"/>
                    <a:pt x="5841" y="14256"/>
                    <a:pt x="5841" y="14256"/>
                  </a:cubicBezTo>
                  <a:cubicBezTo>
                    <a:pt x="5841" y="14256"/>
                    <a:pt x="5896" y="14256"/>
                    <a:pt x="5896" y="14256"/>
                  </a:cubicBezTo>
                  <a:cubicBezTo>
                    <a:pt x="5896" y="14256"/>
                    <a:pt x="5896" y="14295"/>
                    <a:pt x="5896" y="14295"/>
                  </a:cubicBezTo>
                  <a:cubicBezTo>
                    <a:pt x="5896" y="14295"/>
                    <a:pt x="5841" y="14335"/>
                    <a:pt x="5841" y="14374"/>
                  </a:cubicBezTo>
                  <a:cubicBezTo>
                    <a:pt x="5841" y="14374"/>
                    <a:pt x="5896" y="14374"/>
                    <a:pt x="5896" y="14374"/>
                  </a:cubicBezTo>
                  <a:cubicBezTo>
                    <a:pt x="5951" y="14413"/>
                    <a:pt x="5951" y="14452"/>
                    <a:pt x="5951" y="14492"/>
                  </a:cubicBezTo>
                  <a:cubicBezTo>
                    <a:pt x="6006" y="14531"/>
                    <a:pt x="6006" y="14531"/>
                    <a:pt x="6061" y="14570"/>
                  </a:cubicBezTo>
                  <a:cubicBezTo>
                    <a:pt x="6116" y="14570"/>
                    <a:pt x="6171" y="14570"/>
                    <a:pt x="6171" y="14609"/>
                  </a:cubicBezTo>
                  <a:cubicBezTo>
                    <a:pt x="6227" y="14609"/>
                    <a:pt x="6227" y="14649"/>
                    <a:pt x="6227" y="14649"/>
                  </a:cubicBezTo>
                  <a:cubicBezTo>
                    <a:pt x="6227" y="14649"/>
                    <a:pt x="6282" y="14649"/>
                    <a:pt x="6282" y="14688"/>
                  </a:cubicBezTo>
                  <a:cubicBezTo>
                    <a:pt x="6282" y="14727"/>
                    <a:pt x="6227" y="14767"/>
                    <a:pt x="6227" y="14806"/>
                  </a:cubicBezTo>
                  <a:cubicBezTo>
                    <a:pt x="6282" y="14806"/>
                    <a:pt x="6282" y="14806"/>
                    <a:pt x="6337" y="14806"/>
                  </a:cubicBezTo>
                  <a:cubicBezTo>
                    <a:pt x="6392" y="14806"/>
                    <a:pt x="6447" y="14806"/>
                    <a:pt x="6502" y="14806"/>
                  </a:cubicBezTo>
                  <a:cubicBezTo>
                    <a:pt x="6502" y="14806"/>
                    <a:pt x="6502" y="14845"/>
                    <a:pt x="6502" y="14845"/>
                  </a:cubicBezTo>
                  <a:cubicBezTo>
                    <a:pt x="6557" y="14845"/>
                    <a:pt x="6557" y="14845"/>
                    <a:pt x="6557" y="14845"/>
                  </a:cubicBezTo>
                  <a:cubicBezTo>
                    <a:pt x="6612" y="14884"/>
                    <a:pt x="6557" y="14884"/>
                    <a:pt x="6557" y="14884"/>
                  </a:cubicBezTo>
                  <a:cubicBezTo>
                    <a:pt x="6557" y="14924"/>
                    <a:pt x="6612" y="14963"/>
                    <a:pt x="6612" y="14963"/>
                  </a:cubicBezTo>
                  <a:cubicBezTo>
                    <a:pt x="6612" y="14963"/>
                    <a:pt x="6667" y="15002"/>
                    <a:pt x="6667" y="14963"/>
                  </a:cubicBezTo>
                  <a:cubicBezTo>
                    <a:pt x="6612" y="14963"/>
                    <a:pt x="6667" y="15002"/>
                    <a:pt x="6667" y="15002"/>
                  </a:cubicBezTo>
                  <a:cubicBezTo>
                    <a:pt x="6722" y="15002"/>
                    <a:pt x="6667" y="15002"/>
                    <a:pt x="6722" y="15041"/>
                  </a:cubicBezTo>
                  <a:cubicBezTo>
                    <a:pt x="6722" y="15081"/>
                    <a:pt x="6667" y="15081"/>
                    <a:pt x="6612" y="15081"/>
                  </a:cubicBezTo>
                  <a:cubicBezTo>
                    <a:pt x="6612" y="15081"/>
                    <a:pt x="6612" y="15081"/>
                    <a:pt x="6612" y="15081"/>
                  </a:cubicBezTo>
                  <a:cubicBezTo>
                    <a:pt x="6612" y="15081"/>
                    <a:pt x="6557" y="15081"/>
                    <a:pt x="6557" y="15120"/>
                  </a:cubicBezTo>
                  <a:cubicBezTo>
                    <a:pt x="6557" y="15120"/>
                    <a:pt x="6557" y="15159"/>
                    <a:pt x="6502" y="15159"/>
                  </a:cubicBezTo>
                  <a:cubicBezTo>
                    <a:pt x="6502" y="15159"/>
                    <a:pt x="6502" y="15199"/>
                    <a:pt x="6502" y="15199"/>
                  </a:cubicBezTo>
                  <a:cubicBezTo>
                    <a:pt x="6447" y="15199"/>
                    <a:pt x="6447" y="15199"/>
                    <a:pt x="6447" y="15199"/>
                  </a:cubicBezTo>
                  <a:cubicBezTo>
                    <a:pt x="6447" y="15199"/>
                    <a:pt x="6447" y="15199"/>
                    <a:pt x="6392" y="15238"/>
                  </a:cubicBezTo>
                  <a:cubicBezTo>
                    <a:pt x="6392" y="15238"/>
                    <a:pt x="6337" y="15238"/>
                    <a:pt x="6337" y="15199"/>
                  </a:cubicBezTo>
                  <a:cubicBezTo>
                    <a:pt x="6282" y="15199"/>
                    <a:pt x="6282" y="15238"/>
                    <a:pt x="6282" y="15199"/>
                  </a:cubicBezTo>
                  <a:cubicBezTo>
                    <a:pt x="6227" y="15199"/>
                    <a:pt x="6227" y="15199"/>
                    <a:pt x="6227" y="15199"/>
                  </a:cubicBezTo>
                  <a:cubicBezTo>
                    <a:pt x="6227" y="15199"/>
                    <a:pt x="6227" y="15159"/>
                    <a:pt x="6227" y="15159"/>
                  </a:cubicBezTo>
                  <a:cubicBezTo>
                    <a:pt x="6171" y="15159"/>
                    <a:pt x="6061" y="15159"/>
                    <a:pt x="6006" y="15159"/>
                  </a:cubicBezTo>
                  <a:cubicBezTo>
                    <a:pt x="6006" y="15159"/>
                    <a:pt x="6006" y="15199"/>
                    <a:pt x="6006" y="15238"/>
                  </a:cubicBezTo>
                  <a:cubicBezTo>
                    <a:pt x="6006" y="15238"/>
                    <a:pt x="5951" y="15238"/>
                    <a:pt x="5951" y="15277"/>
                  </a:cubicBezTo>
                  <a:cubicBezTo>
                    <a:pt x="5951" y="15277"/>
                    <a:pt x="6006" y="15316"/>
                    <a:pt x="6006" y="15316"/>
                  </a:cubicBezTo>
                  <a:cubicBezTo>
                    <a:pt x="6061" y="15356"/>
                    <a:pt x="6061" y="15356"/>
                    <a:pt x="6061" y="15356"/>
                  </a:cubicBezTo>
                  <a:cubicBezTo>
                    <a:pt x="6116" y="15356"/>
                    <a:pt x="6116" y="15395"/>
                    <a:pt x="6116" y="15434"/>
                  </a:cubicBezTo>
                  <a:cubicBezTo>
                    <a:pt x="6116" y="15473"/>
                    <a:pt x="6061" y="15434"/>
                    <a:pt x="6061" y="15473"/>
                  </a:cubicBezTo>
                  <a:cubicBezTo>
                    <a:pt x="6061" y="15473"/>
                    <a:pt x="6227" y="15552"/>
                    <a:pt x="6116" y="15552"/>
                  </a:cubicBezTo>
                  <a:cubicBezTo>
                    <a:pt x="6116" y="15552"/>
                    <a:pt x="6116" y="15552"/>
                    <a:pt x="6116" y="15552"/>
                  </a:cubicBezTo>
                  <a:cubicBezTo>
                    <a:pt x="6116" y="15552"/>
                    <a:pt x="6116" y="15552"/>
                    <a:pt x="6116" y="15591"/>
                  </a:cubicBezTo>
                  <a:cubicBezTo>
                    <a:pt x="6116" y="15591"/>
                    <a:pt x="6116" y="15631"/>
                    <a:pt x="6116" y="15631"/>
                  </a:cubicBezTo>
                  <a:cubicBezTo>
                    <a:pt x="6116" y="15670"/>
                    <a:pt x="6116" y="15709"/>
                    <a:pt x="6171" y="15709"/>
                  </a:cubicBezTo>
                  <a:cubicBezTo>
                    <a:pt x="6171" y="15748"/>
                    <a:pt x="6171" y="15748"/>
                    <a:pt x="6227" y="15788"/>
                  </a:cubicBezTo>
                  <a:cubicBezTo>
                    <a:pt x="6227" y="15788"/>
                    <a:pt x="6227" y="15788"/>
                    <a:pt x="6227" y="15827"/>
                  </a:cubicBezTo>
                  <a:cubicBezTo>
                    <a:pt x="6227" y="15827"/>
                    <a:pt x="6282" y="15788"/>
                    <a:pt x="6282" y="15827"/>
                  </a:cubicBezTo>
                  <a:cubicBezTo>
                    <a:pt x="6282" y="15827"/>
                    <a:pt x="6282" y="15827"/>
                    <a:pt x="6282" y="15827"/>
                  </a:cubicBezTo>
                  <a:cubicBezTo>
                    <a:pt x="6282" y="15866"/>
                    <a:pt x="6282" y="15827"/>
                    <a:pt x="6337" y="15827"/>
                  </a:cubicBezTo>
                  <a:cubicBezTo>
                    <a:pt x="6392" y="15827"/>
                    <a:pt x="6447" y="15827"/>
                    <a:pt x="6502" y="15788"/>
                  </a:cubicBezTo>
                  <a:cubicBezTo>
                    <a:pt x="6502" y="15788"/>
                    <a:pt x="6502" y="15748"/>
                    <a:pt x="6502" y="15748"/>
                  </a:cubicBezTo>
                  <a:cubicBezTo>
                    <a:pt x="6502" y="15709"/>
                    <a:pt x="6502" y="15709"/>
                    <a:pt x="6502" y="15670"/>
                  </a:cubicBezTo>
                  <a:cubicBezTo>
                    <a:pt x="6557" y="15670"/>
                    <a:pt x="6667" y="15709"/>
                    <a:pt x="6667" y="15709"/>
                  </a:cubicBezTo>
                  <a:cubicBezTo>
                    <a:pt x="6722" y="15709"/>
                    <a:pt x="6778" y="15709"/>
                    <a:pt x="6833" y="15709"/>
                  </a:cubicBezTo>
                  <a:cubicBezTo>
                    <a:pt x="6888" y="15709"/>
                    <a:pt x="6888" y="15670"/>
                    <a:pt x="6943" y="15670"/>
                  </a:cubicBezTo>
                  <a:cubicBezTo>
                    <a:pt x="6998" y="15631"/>
                    <a:pt x="7053" y="15670"/>
                    <a:pt x="7108" y="15670"/>
                  </a:cubicBezTo>
                  <a:cubicBezTo>
                    <a:pt x="7108" y="15709"/>
                    <a:pt x="7108" y="15709"/>
                    <a:pt x="7163" y="15670"/>
                  </a:cubicBezTo>
                  <a:cubicBezTo>
                    <a:pt x="7218" y="15670"/>
                    <a:pt x="7218" y="15670"/>
                    <a:pt x="7273" y="15670"/>
                  </a:cubicBezTo>
                  <a:cubicBezTo>
                    <a:pt x="7329" y="15709"/>
                    <a:pt x="7384" y="15748"/>
                    <a:pt x="7384" y="15788"/>
                  </a:cubicBezTo>
                  <a:cubicBezTo>
                    <a:pt x="7384" y="15788"/>
                    <a:pt x="7384" y="15827"/>
                    <a:pt x="7384" y="15866"/>
                  </a:cubicBezTo>
                  <a:cubicBezTo>
                    <a:pt x="7384" y="15866"/>
                    <a:pt x="7384" y="15866"/>
                    <a:pt x="7384" y="15905"/>
                  </a:cubicBezTo>
                  <a:cubicBezTo>
                    <a:pt x="7439" y="15905"/>
                    <a:pt x="7439" y="15945"/>
                    <a:pt x="7494" y="15945"/>
                  </a:cubicBezTo>
                  <a:cubicBezTo>
                    <a:pt x="7494" y="15945"/>
                    <a:pt x="7494" y="15945"/>
                    <a:pt x="7494" y="15945"/>
                  </a:cubicBezTo>
                  <a:cubicBezTo>
                    <a:pt x="7494" y="15945"/>
                    <a:pt x="7549" y="15945"/>
                    <a:pt x="7549" y="15984"/>
                  </a:cubicBezTo>
                  <a:cubicBezTo>
                    <a:pt x="7604" y="16063"/>
                    <a:pt x="7494" y="16023"/>
                    <a:pt x="7439" y="16063"/>
                  </a:cubicBezTo>
                  <a:cubicBezTo>
                    <a:pt x="7384" y="16063"/>
                    <a:pt x="7384" y="16063"/>
                    <a:pt x="7439" y="16102"/>
                  </a:cubicBezTo>
                  <a:cubicBezTo>
                    <a:pt x="7439" y="16102"/>
                    <a:pt x="7439" y="16141"/>
                    <a:pt x="7439" y="16141"/>
                  </a:cubicBezTo>
                  <a:cubicBezTo>
                    <a:pt x="7494" y="16180"/>
                    <a:pt x="7439" y="16259"/>
                    <a:pt x="7494" y="16220"/>
                  </a:cubicBezTo>
                  <a:cubicBezTo>
                    <a:pt x="7494" y="16259"/>
                    <a:pt x="7494" y="16298"/>
                    <a:pt x="7439" y="16298"/>
                  </a:cubicBezTo>
                  <a:cubicBezTo>
                    <a:pt x="7439" y="16298"/>
                    <a:pt x="7494" y="16337"/>
                    <a:pt x="7494" y="16337"/>
                  </a:cubicBezTo>
                  <a:cubicBezTo>
                    <a:pt x="7494" y="16337"/>
                    <a:pt x="7494" y="16298"/>
                    <a:pt x="7549" y="16298"/>
                  </a:cubicBezTo>
                  <a:cubicBezTo>
                    <a:pt x="7549" y="16298"/>
                    <a:pt x="7604" y="16298"/>
                    <a:pt x="7604" y="16337"/>
                  </a:cubicBezTo>
                  <a:cubicBezTo>
                    <a:pt x="7604" y="16337"/>
                    <a:pt x="7659" y="16298"/>
                    <a:pt x="7659" y="16337"/>
                  </a:cubicBezTo>
                  <a:cubicBezTo>
                    <a:pt x="7659" y="16337"/>
                    <a:pt x="7659" y="16337"/>
                    <a:pt x="7714" y="16337"/>
                  </a:cubicBezTo>
                  <a:cubicBezTo>
                    <a:pt x="7714" y="16377"/>
                    <a:pt x="7824" y="16337"/>
                    <a:pt x="7880" y="16337"/>
                  </a:cubicBezTo>
                  <a:cubicBezTo>
                    <a:pt x="7935" y="16337"/>
                    <a:pt x="7880" y="16377"/>
                    <a:pt x="7935" y="16416"/>
                  </a:cubicBezTo>
                  <a:cubicBezTo>
                    <a:pt x="7935" y="16416"/>
                    <a:pt x="7935" y="16416"/>
                    <a:pt x="7990" y="16416"/>
                  </a:cubicBezTo>
                  <a:cubicBezTo>
                    <a:pt x="7990" y="16416"/>
                    <a:pt x="8045" y="16416"/>
                    <a:pt x="8045" y="16416"/>
                  </a:cubicBezTo>
                  <a:cubicBezTo>
                    <a:pt x="8045" y="16455"/>
                    <a:pt x="8045" y="16455"/>
                    <a:pt x="8045" y="16455"/>
                  </a:cubicBezTo>
                  <a:cubicBezTo>
                    <a:pt x="7990" y="16455"/>
                    <a:pt x="7990" y="16455"/>
                    <a:pt x="7990" y="16495"/>
                  </a:cubicBezTo>
                  <a:cubicBezTo>
                    <a:pt x="7990" y="16495"/>
                    <a:pt x="7990" y="16495"/>
                    <a:pt x="7990" y="16495"/>
                  </a:cubicBezTo>
                  <a:cubicBezTo>
                    <a:pt x="7990" y="16495"/>
                    <a:pt x="8045" y="16495"/>
                    <a:pt x="8045" y="16495"/>
                  </a:cubicBezTo>
                  <a:cubicBezTo>
                    <a:pt x="8045" y="16534"/>
                    <a:pt x="8045" y="16534"/>
                    <a:pt x="8045" y="16534"/>
                  </a:cubicBezTo>
                  <a:cubicBezTo>
                    <a:pt x="8045" y="16573"/>
                    <a:pt x="8045" y="16573"/>
                    <a:pt x="8045" y="16573"/>
                  </a:cubicBezTo>
                  <a:cubicBezTo>
                    <a:pt x="8045" y="16573"/>
                    <a:pt x="8100" y="16573"/>
                    <a:pt x="8100" y="16573"/>
                  </a:cubicBezTo>
                  <a:cubicBezTo>
                    <a:pt x="8100" y="16612"/>
                    <a:pt x="8100" y="16612"/>
                    <a:pt x="8100" y="16652"/>
                  </a:cubicBezTo>
                  <a:cubicBezTo>
                    <a:pt x="8045" y="16652"/>
                    <a:pt x="8045" y="16730"/>
                    <a:pt x="8100" y="16769"/>
                  </a:cubicBezTo>
                  <a:cubicBezTo>
                    <a:pt x="8100" y="16769"/>
                    <a:pt x="8155" y="16769"/>
                    <a:pt x="8155" y="16769"/>
                  </a:cubicBezTo>
                  <a:cubicBezTo>
                    <a:pt x="8155" y="16769"/>
                    <a:pt x="8155" y="16809"/>
                    <a:pt x="8155" y="16809"/>
                  </a:cubicBezTo>
                  <a:cubicBezTo>
                    <a:pt x="8155" y="16809"/>
                    <a:pt x="8210" y="16848"/>
                    <a:pt x="8210" y="16809"/>
                  </a:cubicBezTo>
                  <a:cubicBezTo>
                    <a:pt x="8265" y="16809"/>
                    <a:pt x="8265" y="16769"/>
                    <a:pt x="8265" y="16769"/>
                  </a:cubicBezTo>
                  <a:cubicBezTo>
                    <a:pt x="8320" y="16769"/>
                    <a:pt x="8376" y="16769"/>
                    <a:pt x="8431" y="16769"/>
                  </a:cubicBezTo>
                  <a:cubicBezTo>
                    <a:pt x="8486" y="16809"/>
                    <a:pt x="8486" y="16848"/>
                    <a:pt x="8541" y="16848"/>
                  </a:cubicBezTo>
                  <a:cubicBezTo>
                    <a:pt x="8541" y="16887"/>
                    <a:pt x="8541" y="16848"/>
                    <a:pt x="8596" y="16848"/>
                  </a:cubicBezTo>
                  <a:cubicBezTo>
                    <a:pt x="8651" y="16848"/>
                    <a:pt x="8596" y="16887"/>
                    <a:pt x="8651" y="16887"/>
                  </a:cubicBezTo>
                  <a:cubicBezTo>
                    <a:pt x="8651" y="16927"/>
                    <a:pt x="8706" y="16887"/>
                    <a:pt x="8706" y="16887"/>
                  </a:cubicBezTo>
                  <a:cubicBezTo>
                    <a:pt x="8761" y="16887"/>
                    <a:pt x="8761" y="16848"/>
                    <a:pt x="8816" y="16848"/>
                  </a:cubicBezTo>
                  <a:cubicBezTo>
                    <a:pt x="8871" y="16809"/>
                    <a:pt x="8927" y="16809"/>
                    <a:pt x="8982" y="16809"/>
                  </a:cubicBezTo>
                  <a:cubicBezTo>
                    <a:pt x="9037" y="16809"/>
                    <a:pt x="9037" y="16769"/>
                    <a:pt x="9092" y="16769"/>
                  </a:cubicBezTo>
                  <a:cubicBezTo>
                    <a:pt x="9092" y="16769"/>
                    <a:pt x="9092" y="16809"/>
                    <a:pt x="9147" y="16848"/>
                  </a:cubicBezTo>
                  <a:cubicBezTo>
                    <a:pt x="9147" y="16848"/>
                    <a:pt x="9202" y="16848"/>
                    <a:pt x="9202" y="16848"/>
                  </a:cubicBezTo>
                  <a:cubicBezTo>
                    <a:pt x="9202" y="16848"/>
                    <a:pt x="9202" y="16887"/>
                    <a:pt x="9202" y="16887"/>
                  </a:cubicBezTo>
                  <a:cubicBezTo>
                    <a:pt x="9202" y="16927"/>
                    <a:pt x="9202" y="16966"/>
                    <a:pt x="9257" y="16966"/>
                  </a:cubicBezTo>
                  <a:cubicBezTo>
                    <a:pt x="9312" y="17005"/>
                    <a:pt x="9367" y="17005"/>
                    <a:pt x="9367" y="17084"/>
                  </a:cubicBezTo>
                  <a:cubicBezTo>
                    <a:pt x="9422" y="17044"/>
                    <a:pt x="9478" y="17084"/>
                    <a:pt x="9478" y="17044"/>
                  </a:cubicBezTo>
                  <a:cubicBezTo>
                    <a:pt x="9478" y="17044"/>
                    <a:pt x="9422" y="16966"/>
                    <a:pt x="9533" y="17005"/>
                  </a:cubicBezTo>
                  <a:cubicBezTo>
                    <a:pt x="9588" y="17005"/>
                    <a:pt x="9588" y="17044"/>
                    <a:pt x="9588" y="17044"/>
                  </a:cubicBezTo>
                  <a:cubicBezTo>
                    <a:pt x="9643" y="17044"/>
                    <a:pt x="9698" y="17044"/>
                    <a:pt x="9753" y="17044"/>
                  </a:cubicBezTo>
                  <a:cubicBezTo>
                    <a:pt x="9753" y="17084"/>
                    <a:pt x="9753" y="17084"/>
                    <a:pt x="9808" y="17084"/>
                  </a:cubicBezTo>
                  <a:cubicBezTo>
                    <a:pt x="9808" y="17123"/>
                    <a:pt x="9863" y="17123"/>
                    <a:pt x="9918" y="17123"/>
                  </a:cubicBezTo>
                  <a:cubicBezTo>
                    <a:pt x="9918" y="17123"/>
                    <a:pt x="9973" y="17084"/>
                    <a:pt x="9973" y="17084"/>
                  </a:cubicBezTo>
                  <a:cubicBezTo>
                    <a:pt x="10029" y="17123"/>
                    <a:pt x="10029" y="17162"/>
                    <a:pt x="10029" y="17162"/>
                  </a:cubicBezTo>
                  <a:cubicBezTo>
                    <a:pt x="10084" y="17162"/>
                    <a:pt x="10084" y="17162"/>
                    <a:pt x="10139" y="17162"/>
                  </a:cubicBezTo>
                  <a:cubicBezTo>
                    <a:pt x="10194" y="17162"/>
                    <a:pt x="10194" y="17201"/>
                    <a:pt x="10194" y="17241"/>
                  </a:cubicBezTo>
                  <a:cubicBezTo>
                    <a:pt x="10249" y="17241"/>
                    <a:pt x="10249" y="17280"/>
                    <a:pt x="10304" y="17280"/>
                  </a:cubicBezTo>
                  <a:cubicBezTo>
                    <a:pt x="10359" y="17280"/>
                    <a:pt x="10359" y="17241"/>
                    <a:pt x="10414" y="17241"/>
                  </a:cubicBezTo>
                  <a:cubicBezTo>
                    <a:pt x="10414" y="17241"/>
                    <a:pt x="10469" y="17241"/>
                    <a:pt x="10469" y="17280"/>
                  </a:cubicBezTo>
                  <a:cubicBezTo>
                    <a:pt x="10469" y="17280"/>
                    <a:pt x="10414" y="17280"/>
                    <a:pt x="10414" y="17280"/>
                  </a:cubicBezTo>
                  <a:cubicBezTo>
                    <a:pt x="10414" y="17319"/>
                    <a:pt x="10414" y="17319"/>
                    <a:pt x="10469" y="17319"/>
                  </a:cubicBezTo>
                  <a:cubicBezTo>
                    <a:pt x="10469" y="17359"/>
                    <a:pt x="10469" y="17398"/>
                    <a:pt x="10469" y="17437"/>
                  </a:cubicBezTo>
                  <a:cubicBezTo>
                    <a:pt x="10469" y="17476"/>
                    <a:pt x="10414" y="17476"/>
                    <a:pt x="10414" y="17516"/>
                  </a:cubicBezTo>
                  <a:cubicBezTo>
                    <a:pt x="10359" y="17516"/>
                    <a:pt x="10359" y="17555"/>
                    <a:pt x="10359" y="17555"/>
                  </a:cubicBezTo>
                  <a:cubicBezTo>
                    <a:pt x="10359" y="17555"/>
                    <a:pt x="10249" y="17555"/>
                    <a:pt x="10249" y="17555"/>
                  </a:cubicBezTo>
                  <a:cubicBezTo>
                    <a:pt x="10249" y="17594"/>
                    <a:pt x="10249" y="17633"/>
                    <a:pt x="10304" y="17633"/>
                  </a:cubicBezTo>
                  <a:cubicBezTo>
                    <a:pt x="10304" y="17633"/>
                    <a:pt x="10359" y="17633"/>
                    <a:pt x="10359" y="17633"/>
                  </a:cubicBezTo>
                  <a:cubicBezTo>
                    <a:pt x="10359" y="17633"/>
                    <a:pt x="10359" y="17673"/>
                    <a:pt x="10359" y="17673"/>
                  </a:cubicBezTo>
                  <a:cubicBezTo>
                    <a:pt x="10414" y="17673"/>
                    <a:pt x="10414" y="17633"/>
                    <a:pt x="10414" y="17673"/>
                  </a:cubicBezTo>
                  <a:cubicBezTo>
                    <a:pt x="10414" y="17712"/>
                    <a:pt x="10359" y="17673"/>
                    <a:pt x="10359" y="17673"/>
                  </a:cubicBezTo>
                  <a:cubicBezTo>
                    <a:pt x="10249" y="17673"/>
                    <a:pt x="10249" y="17751"/>
                    <a:pt x="10194" y="17791"/>
                  </a:cubicBezTo>
                  <a:cubicBezTo>
                    <a:pt x="10249" y="17791"/>
                    <a:pt x="10304" y="17791"/>
                    <a:pt x="10304" y="17791"/>
                  </a:cubicBezTo>
                  <a:cubicBezTo>
                    <a:pt x="10359" y="17830"/>
                    <a:pt x="10304" y="17830"/>
                    <a:pt x="10304" y="17869"/>
                  </a:cubicBezTo>
                  <a:cubicBezTo>
                    <a:pt x="10359" y="17869"/>
                    <a:pt x="10359" y="17869"/>
                    <a:pt x="10359" y="17908"/>
                  </a:cubicBezTo>
                  <a:cubicBezTo>
                    <a:pt x="10359" y="17948"/>
                    <a:pt x="10359" y="17948"/>
                    <a:pt x="10304" y="17948"/>
                  </a:cubicBezTo>
                  <a:cubicBezTo>
                    <a:pt x="10359" y="17987"/>
                    <a:pt x="10414" y="17948"/>
                    <a:pt x="10414" y="17987"/>
                  </a:cubicBezTo>
                  <a:cubicBezTo>
                    <a:pt x="10359" y="18026"/>
                    <a:pt x="10304" y="18026"/>
                    <a:pt x="10304" y="18065"/>
                  </a:cubicBezTo>
                  <a:cubicBezTo>
                    <a:pt x="10304" y="18065"/>
                    <a:pt x="10304" y="18105"/>
                    <a:pt x="10304" y="18105"/>
                  </a:cubicBezTo>
                  <a:cubicBezTo>
                    <a:pt x="10304" y="18105"/>
                    <a:pt x="10304" y="18105"/>
                    <a:pt x="10304" y="18105"/>
                  </a:cubicBezTo>
                  <a:cubicBezTo>
                    <a:pt x="10304" y="18105"/>
                    <a:pt x="10304" y="18105"/>
                    <a:pt x="10304" y="18144"/>
                  </a:cubicBezTo>
                  <a:cubicBezTo>
                    <a:pt x="10304" y="18144"/>
                    <a:pt x="10304" y="18183"/>
                    <a:pt x="10304" y="18223"/>
                  </a:cubicBezTo>
                  <a:cubicBezTo>
                    <a:pt x="10249" y="18223"/>
                    <a:pt x="10194" y="18223"/>
                    <a:pt x="10139" y="18223"/>
                  </a:cubicBezTo>
                  <a:cubicBezTo>
                    <a:pt x="10084" y="18223"/>
                    <a:pt x="9973" y="18223"/>
                    <a:pt x="9918" y="18223"/>
                  </a:cubicBezTo>
                  <a:cubicBezTo>
                    <a:pt x="9863" y="18183"/>
                    <a:pt x="9808" y="18183"/>
                    <a:pt x="9808" y="18262"/>
                  </a:cubicBezTo>
                  <a:cubicBezTo>
                    <a:pt x="9753" y="18262"/>
                    <a:pt x="9753" y="18301"/>
                    <a:pt x="9753" y="18301"/>
                  </a:cubicBezTo>
                  <a:cubicBezTo>
                    <a:pt x="9753" y="18301"/>
                    <a:pt x="9753" y="18301"/>
                    <a:pt x="9753" y="18301"/>
                  </a:cubicBezTo>
                  <a:cubicBezTo>
                    <a:pt x="9698" y="18301"/>
                    <a:pt x="9698" y="18301"/>
                    <a:pt x="9698" y="18340"/>
                  </a:cubicBezTo>
                  <a:cubicBezTo>
                    <a:pt x="9588" y="18340"/>
                    <a:pt x="9533" y="18301"/>
                    <a:pt x="9533" y="18380"/>
                  </a:cubicBezTo>
                  <a:cubicBezTo>
                    <a:pt x="9533" y="18419"/>
                    <a:pt x="9533" y="18458"/>
                    <a:pt x="9478" y="18458"/>
                  </a:cubicBezTo>
                  <a:cubicBezTo>
                    <a:pt x="9478" y="18458"/>
                    <a:pt x="9478" y="18497"/>
                    <a:pt x="9478" y="18497"/>
                  </a:cubicBezTo>
                  <a:cubicBezTo>
                    <a:pt x="9478" y="18497"/>
                    <a:pt x="9533" y="18497"/>
                    <a:pt x="9533" y="18497"/>
                  </a:cubicBezTo>
                  <a:cubicBezTo>
                    <a:pt x="9533" y="18537"/>
                    <a:pt x="9533" y="18497"/>
                    <a:pt x="9533" y="18537"/>
                  </a:cubicBezTo>
                  <a:cubicBezTo>
                    <a:pt x="9478" y="18576"/>
                    <a:pt x="9478" y="18576"/>
                    <a:pt x="9478" y="18615"/>
                  </a:cubicBezTo>
                  <a:cubicBezTo>
                    <a:pt x="9533" y="18576"/>
                    <a:pt x="9588" y="18615"/>
                    <a:pt x="9588" y="18576"/>
                  </a:cubicBezTo>
                  <a:cubicBezTo>
                    <a:pt x="9643" y="18576"/>
                    <a:pt x="9643" y="18576"/>
                    <a:pt x="9643" y="18537"/>
                  </a:cubicBezTo>
                  <a:cubicBezTo>
                    <a:pt x="9698" y="18537"/>
                    <a:pt x="9753" y="18537"/>
                    <a:pt x="9808" y="18497"/>
                  </a:cubicBezTo>
                  <a:cubicBezTo>
                    <a:pt x="9808" y="18537"/>
                    <a:pt x="9698" y="18537"/>
                    <a:pt x="9643" y="18537"/>
                  </a:cubicBezTo>
                  <a:cubicBezTo>
                    <a:pt x="9643" y="18576"/>
                    <a:pt x="9643" y="18615"/>
                    <a:pt x="9698" y="18615"/>
                  </a:cubicBezTo>
                  <a:cubicBezTo>
                    <a:pt x="9698" y="18576"/>
                    <a:pt x="9698" y="18576"/>
                    <a:pt x="9698" y="18576"/>
                  </a:cubicBezTo>
                  <a:cubicBezTo>
                    <a:pt x="9698" y="18576"/>
                    <a:pt x="9808" y="18576"/>
                    <a:pt x="9863" y="18576"/>
                  </a:cubicBezTo>
                  <a:cubicBezTo>
                    <a:pt x="9863" y="18537"/>
                    <a:pt x="9863" y="18537"/>
                    <a:pt x="9863" y="18537"/>
                  </a:cubicBezTo>
                  <a:cubicBezTo>
                    <a:pt x="9863" y="18537"/>
                    <a:pt x="9973" y="18497"/>
                    <a:pt x="9973" y="18497"/>
                  </a:cubicBezTo>
                  <a:cubicBezTo>
                    <a:pt x="9973" y="18497"/>
                    <a:pt x="10029" y="18537"/>
                    <a:pt x="10029" y="18537"/>
                  </a:cubicBezTo>
                  <a:cubicBezTo>
                    <a:pt x="10029" y="18576"/>
                    <a:pt x="10029" y="18576"/>
                    <a:pt x="10029" y="18576"/>
                  </a:cubicBezTo>
                  <a:cubicBezTo>
                    <a:pt x="10029" y="18576"/>
                    <a:pt x="10029" y="18615"/>
                    <a:pt x="10029" y="18615"/>
                  </a:cubicBezTo>
                  <a:cubicBezTo>
                    <a:pt x="10029" y="18576"/>
                    <a:pt x="10084" y="18576"/>
                    <a:pt x="10084" y="18615"/>
                  </a:cubicBezTo>
                  <a:cubicBezTo>
                    <a:pt x="10029" y="18615"/>
                    <a:pt x="10084" y="18615"/>
                    <a:pt x="10029" y="18655"/>
                  </a:cubicBezTo>
                  <a:cubicBezTo>
                    <a:pt x="10029" y="18655"/>
                    <a:pt x="9973" y="18655"/>
                    <a:pt x="9973" y="18655"/>
                  </a:cubicBezTo>
                  <a:cubicBezTo>
                    <a:pt x="9918" y="18655"/>
                    <a:pt x="9918" y="18655"/>
                    <a:pt x="9863" y="18694"/>
                  </a:cubicBezTo>
                  <a:cubicBezTo>
                    <a:pt x="9863" y="18694"/>
                    <a:pt x="9863" y="18694"/>
                    <a:pt x="9808" y="18694"/>
                  </a:cubicBezTo>
                  <a:cubicBezTo>
                    <a:pt x="9808" y="18694"/>
                    <a:pt x="9808" y="18694"/>
                    <a:pt x="9808" y="18733"/>
                  </a:cubicBezTo>
                  <a:cubicBezTo>
                    <a:pt x="9753" y="18733"/>
                    <a:pt x="9698" y="18733"/>
                    <a:pt x="9698" y="18733"/>
                  </a:cubicBezTo>
                  <a:cubicBezTo>
                    <a:pt x="9643" y="18733"/>
                    <a:pt x="9643" y="18733"/>
                    <a:pt x="9588" y="18733"/>
                  </a:cubicBezTo>
                  <a:cubicBezTo>
                    <a:pt x="9588" y="18772"/>
                    <a:pt x="9588" y="18812"/>
                    <a:pt x="9588" y="18812"/>
                  </a:cubicBezTo>
                  <a:cubicBezTo>
                    <a:pt x="9588" y="18772"/>
                    <a:pt x="9698" y="18812"/>
                    <a:pt x="9698" y="18851"/>
                  </a:cubicBezTo>
                  <a:cubicBezTo>
                    <a:pt x="9643" y="18890"/>
                    <a:pt x="9533" y="18812"/>
                    <a:pt x="9533" y="18812"/>
                  </a:cubicBezTo>
                  <a:cubicBezTo>
                    <a:pt x="9478" y="18812"/>
                    <a:pt x="9478" y="18812"/>
                    <a:pt x="9478" y="18812"/>
                  </a:cubicBezTo>
                  <a:cubicBezTo>
                    <a:pt x="9422" y="18851"/>
                    <a:pt x="9422" y="18851"/>
                    <a:pt x="9367" y="18851"/>
                  </a:cubicBezTo>
                  <a:cubicBezTo>
                    <a:pt x="9312" y="18851"/>
                    <a:pt x="9312" y="18851"/>
                    <a:pt x="9257" y="18812"/>
                  </a:cubicBezTo>
                  <a:cubicBezTo>
                    <a:pt x="9257" y="18851"/>
                    <a:pt x="9312" y="19008"/>
                    <a:pt x="9422" y="19008"/>
                  </a:cubicBezTo>
                  <a:cubicBezTo>
                    <a:pt x="9367" y="18969"/>
                    <a:pt x="9367" y="18969"/>
                    <a:pt x="9422" y="18969"/>
                  </a:cubicBezTo>
                  <a:cubicBezTo>
                    <a:pt x="9422" y="18969"/>
                    <a:pt x="9422" y="19008"/>
                    <a:pt x="9478" y="19008"/>
                  </a:cubicBezTo>
                  <a:cubicBezTo>
                    <a:pt x="9533" y="19047"/>
                    <a:pt x="9533" y="19047"/>
                    <a:pt x="9588" y="19087"/>
                  </a:cubicBezTo>
                  <a:cubicBezTo>
                    <a:pt x="9588" y="19087"/>
                    <a:pt x="9753" y="19126"/>
                    <a:pt x="9643" y="19165"/>
                  </a:cubicBezTo>
                  <a:cubicBezTo>
                    <a:pt x="9643" y="19204"/>
                    <a:pt x="9588" y="19126"/>
                    <a:pt x="9533" y="19126"/>
                  </a:cubicBezTo>
                  <a:cubicBezTo>
                    <a:pt x="9478" y="19087"/>
                    <a:pt x="9478" y="19165"/>
                    <a:pt x="9422" y="19204"/>
                  </a:cubicBezTo>
                  <a:cubicBezTo>
                    <a:pt x="9422" y="19204"/>
                    <a:pt x="9422" y="19283"/>
                    <a:pt x="9422" y="19283"/>
                  </a:cubicBezTo>
                  <a:cubicBezTo>
                    <a:pt x="9367" y="19283"/>
                    <a:pt x="9422" y="19204"/>
                    <a:pt x="9422" y="19204"/>
                  </a:cubicBezTo>
                  <a:cubicBezTo>
                    <a:pt x="9422" y="19204"/>
                    <a:pt x="9422" y="19165"/>
                    <a:pt x="9422" y="19204"/>
                  </a:cubicBezTo>
                  <a:cubicBezTo>
                    <a:pt x="9422" y="19165"/>
                    <a:pt x="9422" y="19165"/>
                    <a:pt x="9422" y="19165"/>
                  </a:cubicBezTo>
                  <a:cubicBezTo>
                    <a:pt x="9422" y="19165"/>
                    <a:pt x="9422" y="19165"/>
                    <a:pt x="9422" y="19165"/>
                  </a:cubicBezTo>
                  <a:cubicBezTo>
                    <a:pt x="9312" y="19165"/>
                    <a:pt x="9367" y="19244"/>
                    <a:pt x="9312" y="19283"/>
                  </a:cubicBezTo>
                  <a:cubicBezTo>
                    <a:pt x="9312" y="19322"/>
                    <a:pt x="9202" y="19361"/>
                    <a:pt x="9257" y="19401"/>
                  </a:cubicBezTo>
                  <a:cubicBezTo>
                    <a:pt x="9257" y="19361"/>
                    <a:pt x="9257" y="19361"/>
                    <a:pt x="9202" y="19361"/>
                  </a:cubicBezTo>
                  <a:cubicBezTo>
                    <a:pt x="9202" y="19401"/>
                    <a:pt x="9202" y="19401"/>
                    <a:pt x="9202" y="19401"/>
                  </a:cubicBezTo>
                  <a:cubicBezTo>
                    <a:pt x="9202" y="19401"/>
                    <a:pt x="9202" y="19361"/>
                    <a:pt x="9202" y="19361"/>
                  </a:cubicBezTo>
                  <a:cubicBezTo>
                    <a:pt x="9202" y="19361"/>
                    <a:pt x="9202" y="19361"/>
                    <a:pt x="9202" y="19361"/>
                  </a:cubicBezTo>
                  <a:cubicBezTo>
                    <a:pt x="9202" y="19361"/>
                    <a:pt x="9147" y="19479"/>
                    <a:pt x="9202" y="19479"/>
                  </a:cubicBezTo>
                  <a:cubicBezTo>
                    <a:pt x="9202" y="19479"/>
                    <a:pt x="9202" y="19440"/>
                    <a:pt x="9202" y="19440"/>
                  </a:cubicBezTo>
                  <a:cubicBezTo>
                    <a:pt x="9202" y="19440"/>
                    <a:pt x="9202" y="19401"/>
                    <a:pt x="9202" y="19401"/>
                  </a:cubicBezTo>
                  <a:cubicBezTo>
                    <a:pt x="9202" y="19401"/>
                    <a:pt x="9202" y="19401"/>
                    <a:pt x="9202" y="19401"/>
                  </a:cubicBezTo>
                  <a:cubicBezTo>
                    <a:pt x="9202" y="19401"/>
                    <a:pt x="9202" y="19401"/>
                    <a:pt x="9257" y="19440"/>
                  </a:cubicBezTo>
                  <a:cubicBezTo>
                    <a:pt x="9257" y="19440"/>
                    <a:pt x="9202" y="19440"/>
                    <a:pt x="9257" y="19479"/>
                  </a:cubicBezTo>
                  <a:cubicBezTo>
                    <a:pt x="9257" y="19479"/>
                    <a:pt x="9257" y="19479"/>
                    <a:pt x="9257" y="19479"/>
                  </a:cubicBezTo>
                  <a:cubicBezTo>
                    <a:pt x="9257" y="19479"/>
                    <a:pt x="9257" y="19479"/>
                    <a:pt x="9257" y="19519"/>
                  </a:cubicBezTo>
                  <a:cubicBezTo>
                    <a:pt x="9257" y="19519"/>
                    <a:pt x="9257" y="19479"/>
                    <a:pt x="9257" y="19479"/>
                  </a:cubicBezTo>
                  <a:cubicBezTo>
                    <a:pt x="9257" y="19519"/>
                    <a:pt x="9257" y="19519"/>
                    <a:pt x="9257" y="19519"/>
                  </a:cubicBezTo>
                  <a:cubicBezTo>
                    <a:pt x="9257" y="19519"/>
                    <a:pt x="9257" y="19558"/>
                    <a:pt x="9257" y="19558"/>
                  </a:cubicBezTo>
                  <a:cubicBezTo>
                    <a:pt x="9257" y="19558"/>
                    <a:pt x="9202" y="19558"/>
                    <a:pt x="9202" y="19519"/>
                  </a:cubicBezTo>
                  <a:cubicBezTo>
                    <a:pt x="9202" y="19558"/>
                    <a:pt x="9202" y="19558"/>
                    <a:pt x="9147" y="19558"/>
                  </a:cubicBezTo>
                  <a:cubicBezTo>
                    <a:pt x="9202" y="19519"/>
                    <a:pt x="9147" y="19519"/>
                    <a:pt x="9147" y="19519"/>
                  </a:cubicBezTo>
                  <a:cubicBezTo>
                    <a:pt x="9147" y="19519"/>
                    <a:pt x="9147" y="19519"/>
                    <a:pt x="9147" y="19519"/>
                  </a:cubicBezTo>
                  <a:cubicBezTo>
                    <a:pt x="9147" y="19519"/>
                    <a:pt x="9092" y="19519"/>
                    <a:pt x="9092" y="19558"/>
                  </a:cubicBezTo>
                  <a:cubicBezTo>
                    <a:pt x="9037" y="19519"/>
                    <a:pt x="8982" y="19519"/>
                    <a:pt x="8982" y="19519"/>
                  </a:cubicBezTo>
                  <a:cubicBezTo>
                    <a:pt x="8982" y="19558"/>
                    <a:pt x="9037" y="19558"/>
                    <a:pt x="9037" y="19558"/>
                  </a:cubicBezTo>
                  <a:cubicBezTo>
                    <a:pt x="8982" y="19558"/>
                    <a:pt x="8982" y="19597"/>
                    <a:pt x="8927" y="19597"/>
                  </a:cubicBezTo>
                  <a:cubicBezTo>
                    <a:pt x="8927" y="19558"/>
                    <a:pt x="8927" y="19519"/>
                    <a:pt x="8927" y="19519"/>
                  </a:cubicBezTo>
                  <a:cubicBezTo>
                    <a:pt x="8871" y="19519"/>
                    <a:pt x="8706" y="19440"/>
                    <a:pt x="8706" y="19519"/>
                  </a:cubicBezTo>
                  <a:cubicBezTo>
                    <a:pt x="8761" y="19519"/>
                    <a:pt x="8761" y="19519"/>
                    <a:pt x="8816" y="19519"/>
                  </a:cubicBezTo>
                  <a:cubicBezTo>
                    <a:pt x="8816" y="19519"/>
                    <a:pt x="8761" y="19519"/>
                    <a:pt x="8761" y="19558"/>
                  </a:cubicBezTo>
                  <a:cubicBezTo>
                    <a:pt x="8761" y="19519"/>
                    <a:pt x="8761" y="19519"/>
                    <a:pt x="8761" y="19519"/>
                  </a:cubicBezTo>
                  <a:cubicBezTo>
                    <a:pt x="8706" y="19558"/>
                    <a:pt x="8871" y="19519"/>
                    <a:pt x="8871" y="19558"/>
                  </a:cubicBezTo>
                  <a:cubicBezTo>
                    <a:pt x="8871" y="19558"/>
                    <a:pt x="8761" y="19597"/>
                    <a:pt x="8761" y="19597"/>
                  </a:cubicBezTo>
                  <a:cubicBezTo>
                    <a:pt x="8706" y="19597"/>
                    <a:pt x="8596" y="19597"/>
                    <a:pt x="8706" y="19636"/>
                  </a:cubicBezTo>
                  <a:cubicBezTo>
                    <a:pt x="8761" y="19636"/>
                    <a:pt x="8761" y="19636"/>
                    <a:pt x="8816" y="19636"/>
                  </a:cubicBezTo>
                  <a:cubicBezTo>
                    <a:pt x="8816" y="19636"/>
                    <a:pt x="8816" y="19676"/>
                    <a:pt x="8871" y="19676"/>
                  </a:cubicBezTo>
                  <a:cubicBezTo>
                    <a:pt x="8871" y="19676"/>
                    <a:pt x="8982" y="19715"/>
                    <a:pt x="9037" y="19754"/>
                  </a:cubicBezTo>
                  <a:cubicBezTo>
                    <a:pt x="9037" y="19754"/>
                    <a:pt x="9037" y="19754"/>
                    <a:pt x="9037" y="19793"/>
                  </a:cubicBezTo>
                  <a:cubicBezTo>
                    <a:pt x="9037" y="19793"/>
                    <a:pt x="9037" y="19833"/>
                    <a:pt x="9092" y="19833"/>
                  </a:cubicBezTo>
                  <a:cubicBezTo>
                    <a:pt x="9147" y="19872"/>
                    <a:pt x="9147" y="19872"/>
                    <a:pt x="9202" y="19872"/>
                  </a:cubicBezTo>
                  <a:cubicBezTo>
                    <a:pt x="9257" y="19872"/>
                    <a:pt x="9312" y="19911"/>
                    <a:pt x="9257" y="19833"/>
                  </a:cubicBezTo>
                  <a:cubicBezTo>
                    <a:pt x="9312" y="19833"/>
                    <a:pt x="9312" y="19872"/>
                    <a:pt x="9367" y="19872"/>
                  </a:cubicBezTo>
                  <a:cubicBezTo>
                    <a:pt x="9367" y="19911"/>
                    <a:pt x="9367" y="19911"/>
                    <a:pt x="9367" y="19911"/>
                  </a:cubicBezTo>
                  <a:cubicBezTo>
                    <a:pt x="9367" y="19911"/>
                    <a:pt x="9422" y="19911"/>
                    <a:pt x="9422" y="19911"/>
                  </a:cubicBezTo>
                  <a:cubicBezTo>
                    <a:pt x="9422" y="19951"/>
                    <a:pt x="9422" y="19951"/>
                    <a:pt x="9478" y="19951"/>
                  </a:cubicBezTo>
                  <a:cubicBezTo>
                    <a:pt x="9478" y="19990"/>
                    <a:pt x="9478" y="19990"/>
                    <a:pt x="9533" y="20029"/>
                  </a:cubicBezTo>
                  <a:cubicBezTo>
                    <a:pt x="9588" y="20029"/>
                    <a:pt x="9698" y="20029"/>
                    <a:pt x="9753" y="20068"/>
                  </a:cubicBezTo>
                  <a:cubicBezTo>
                    <a:pt x="9808" y="20068"/>
                    <a:pt x="9808" y="20108"/>
                    <a:pt x="9863" y="20108"/>
                  </a:cubicBezTo>
                  <a:cubicBezTo>
                    <a:pt x="9863" y="20147"/>
                    <a:pt x="9863" y="20108"/>
                    <a:pt x="9863" y="20147"/>
                  </a:cubicBezTo>
                  <a:cubicBezTo>
                    <a:pt x="9918" y="20147"/>
                    <a:pt x="9918" y="20147"/>
                    <a:pt x="9918" y="20147"/>
                  </a:cubicBezTo>
                  <a:cubicBezTo>
                    <a:pt x="10029" y="20225"/>
                    <a:pt x="10139" y="20304"/>
                    <a:pt x="10249" y="20383"/>
                  </a:cubicBezTo>
                  <a:cubicBezTo>
                    <a:pt x="10249" y="20422"/>
                    <a:pt x="10304" y="20422"/>
                    <a:pt x="10304" y="20461"/>
                  </a:cubicBezTo>
                  <a:cubicBezTo>
                    <a:pt x="10359" y="20461"/>
                    <a:pt x="10359" y="20500"/>
                    <a:pt x="10359" y="20500"/>
                  </a:cubicBezTo>
                  <a:cubicBezTo>
                    <a:pt x="10414" y="20500"/>
                    <a:pt x="10414" y="20461"/>
                    <a:pt x="10414" y="20461"/>
                  </a:cubicBezTo>
                  <a:cubicBezTo>
                    <a:pt x="10469" y="20422"/>
                    <a:pt x="10469" y="20422"/>
                    <a:pt x="10524" y="20422"/>
                  </a:cubicBezTo>
                  <a:cubicBezTo>
                    <a:pt x="10580" y="20422"/>
                    <a:pt x="10635" y="20461"/>
                    <a:pt x="10635" y="20461"/>
                  </a:cubicBezTo>
                  <a:cubicBezTo>
                    <a:pt x="10690" y="20461"/>
                    <a:pt x="10690" y="20422"/>
                    <a:pt x="10745" y="20422"/>
                  </a:cubicBezTo>
                  <a:cubicBezTo>
                    <a:pt x="10800" y="20461"/>
                    <a:pt x="10855" y="20500"/>
                    <a:pt x="10965" y="20540"/>
                  </a:cubicBezTo>
                  <a:cubicBezTo>
                    <a:pt x="11020" y="20540"/>
                    <a:pt x="11020" y="20540"/>
                    <a:pt x="11076" y="20540"/>
                  </a:cubicBezTo>
                  <a:cubicBezTo>
                    <a:pt x="11076" y="20540"/>
                    <a:pt x="11076" y="20540"/>
                    <a:pt x="11076" y="20540"/>
                  </a:cubicBezTo>
                  <a:cubicBezTo>
                    <a:pt x="11131" y="20540"/>
                    <a:pt x="11131" y="20540"/>
                    <a:pt x="11131" y="20579"/>
                  </a:cubicBezTo>
                  <a:cubicBezTo>
                    <a:pt x="11186" y="20618"/>
                    <a:pt x="11296" y="20618"/>
                    <a:pt x="11351" y="20618"/>
                  </a:cubicBezTo>
                  <a:cubicBezTo>
                    <a:pt x="11406" y="20618"/>
                    <a:pt x="11461" y="20618"/>
                    <a:pt x="11461" y="20618"/>
                  </a:cubicBezTo>
                  <a:cubicBezTo>
                    <a:pt x="11516" y="20618"/>
                    <a:pt x="11571" y="20579"/>
                    <a:pt x="11627" y="20579"/>
                  </a:cubicBezTo>
                  <a:cubicBezTo>
                    <a:pt x="11627" y="20579"/>
                    <a:pt x="11627" y="20618"/>
                    <a:pt x="11682" y="20618"/>
                  </a:cubicBezTo>
                  <a:cubicBezTo>
                    <a:pt x="11737" y="20657"/>
                    <a:pt x="11737" y="20618"/>
                    <a:pt x="11792" y="20618"/>
                  </a:cubicBezTo>
                  <a:cubicBezTo>
                    <a:pt x="11847" y="20618"/>
                    <a:pt x="11847" y="20618"/>
                    <a:pt x="11902" y="20657"/>
                  </a:cubicBezTo>
                  <a:cubicBezTo>
                    <a:pt x="11957" y="20657"/>
                    <a:pt x="11902" y="20657"/>
                    <a:pt x="11957" y="20697"/>
                  </a:cubicBezTo>
                  <a:cubicBezTo>
                    <a:pt x="12012" y="20736"/>
                    <a:pt x="12122" y="20736"/>
                    <a:pt x="12178" y="20775"/>
                  </a:cubicBezTo>
                  <a:cubicBezTo>
                    <a:pt x="12233" y="20775"/>
                    <a:pt x="12233" y="20815"/>
                    <a:pt x="12288" y="20815"/>
                  </a:cubicBezTo>
                  <a:cubicBezTo>
                    <a:pt x="12288" y="20815"/>
                    <a:pt x="12343" y="20815"/>
                    <a:pt x="12343" y="20815"/>
                  </a:cubicBezTo>
                  <a:cubicBezTo>
                    <a:pt x="12343" y="20854"/>
                    <a:pt x="12343" y="20854"/>
                    <a:pt x="12343" y="20854"/>
                  </a:cubicBezTo>
                  <a:cubicBezTo>
                    <a:pt x="12288" y="20893"/>
                    <a:pt x="12288" y="20893"/>
                    <a:pt x="12343" y="20893"/>
                  </a:cubicBezTo>
                  <a:cubicBezTo>
                    <a:pt x="12343" y="20893"/>
                    <a:pt x="12398" y="20932"/>
                    <a:pt x="12398" y="20932"/>
                  </a:cubicBezTo>
                  <a:cubicBezTo>
                    <a:pt x="12453" y="20932"/>
                    <a:pt x="12453" y="20893"/>
                    <a:pt x="12453" y="20893"/>
                  </a:cubicBezTo>
                  <a:cubicBezTo>
                    <a:pt x="12453" y="20893"/>
                    <a:pt x="12508" y="20893"/>
                    <a:pt x="12563" y="20893"/>
                  </a:cubicBezTo>
                  <a:cubicBezTo>
                    <a:pt x="12563" y="20893"/>
                    <a:pt x="12563" y="20854"/>
                    <a:pt x="12563" y="20854"/>
                  </a:cubicBezTo>
                  <a:cubicBezTo>
                    <a:pt x="12618" y="20854"/>
                    <a:pt x="12618" y="20854"/>
                    <a:pt x="12673" y="20854"/>
                  </a:cubicBezTo>
                  <a:cubicBezTo>
                    <a:pt x="12784" y="20815"/>
                    <a:pt x="12784" y="20854"/>
                    <a:pt x="12839" y="20893"/>
                  </a:cubicBezTo>
                  <a:cubicBezTo>
                    <a:pt x="12839" y="20854"/>
                    <a:pt x="12839" y="20815"/>
                    <a:pt x="12894" y="20815"/>
                  </a:cubicBezTo>
                  <a:cubicBezTo>
                    <a:pt x="12949" y="20815"/>
                    <a:pt x="12949" y="20854"/>
                    <a:pt x="12949" y="20854"/>
                  </a:cubicBezTo>
                  <a:cubicBezTo>
                    <a:pt x="13004" y="20854"/>
                    <a:pt x="13004" y="20854"/>
                    <a:pt x="13004" y="20854"/>
                  </a:cubicBezTo>
                  <a:cubicBezTo>
                    <a:pt x="13059" y="20854"/>
                    <a:pt x="13059" y="20932"/>
                    <a:pt x="13114" y="20932"/>
                  </a:cubicBezTo>
                  <a:cubicBezTo>
                    <a:pt x="13169" y="20932"/>
                    <a:pt x="13169" y="20932"/>
                    <a:pt x="13224" y="20932"/>
                  </a:cubicBezTo>
                  <a:cubicBezTo>
                    <a:pt x="13224" y="20932"/>
                    <a:pt x="13335" y="20932"/>
                    <a:pt x="13335" y="20972"/>
                  </a:cubicBezTo>
                  <a:cubicBezTo>
                    <a:pt x="13335" y="21011"/>
                    <a:pt x="13280" y="21050"/>
                    <a:pt x="13280" y="21089"/>
                  </a:cubicBezTo>
                  <a:cubicBezTo>
                    <a:pt x="13280" y="21129"/>
                    <a:pt x="13335" y="21129"/>
                    <a:pt x="13335" y="21129"/>
                  </a:cubicBezTo>
                  <a:cubicBezTo>
                    <a:pt x="13390" y="21129"/>
                    <a:pt x="13390" y="21129"/>
                    <a:pt x="13390" y="21168"/>
                  </a:cubicBezTo>
                  <a:cubicBezTo>
                    <a:pt x="13445" y="21168"/>
                    <a:pt x="13445" y="21168"/>
                    <a:pt x="13445" y="21168"/>
                  </a:cubicBezTo>
                  <a:cubicBezTo>
                    <a:pt x="13445" y="21207"/>
                    <a:pt x="13445" y="21168"/>
                    <a:pt x="13445" y="21168"/>
                  </a:cubicBezTo>
                  <a:cubicBezTo>
                    <a:pt x="13500" y="21168"/>
                    <a:pt x="13500" y="21207"/>
                    <a:pt x="13500" y="21207"/>
                  </a:cubicBezTo>
                  <a:cubicBezTo>
                    <a:pt x="13500" y="21207"/>
                    <a:pt x="13555" y="21207"/>
                    <a:pt x="13555" y="21207"/>
                  </a:cubicBezTo>
                  <a:cubicBezTo>
                    <a:pt x="13610" y="21207"/>
                    <a:pt x="13610" y="21207"/>
                    <a:pt x="13610" y="21207"/>
                  </a:cubicBezTo>
                  <a:cubicBezTo>
                    <a:pt x="13665" y="21247"/>
                    <a:pt x="13720" y="21247"/>
                    <a:pt x="13720" y="21247"/>
                  </a:cubicBezTo>
                  <a:cubicBezTo>
                    <a:pt x="13776" y="21286"/>
                    <a:pt x="13720" y="21286"/>
                    <a:pt x="13776" y="21286"/>
                  </a:cubicBezTo>
                  <a:cubicBezTo>
                    <a:pt x="13776" y="21286"/>
                    <a:pt x="13831" y="21286"/>
                    <a:pt x="13831" y="21286"/>
                  </a:cubicBezTo>
                  <a:cubicBezTo>
                    <a:pt x="13886" y="21286"/>
                    <a:pt x="13831" y="21247"/>
                    <a:pt x="13831" y="21286"/>
                  </a:cubicBezTo>
                  <a:cubicBezTo>
                    <a:pt x="13886" y="21286"/>
                    <a:pt x="13886" y="21325"/>
                    <a:pt x="13886" y="21325"/>
                  </a:cubicBezTo>
                  <a:cubicBezTo>
                    <a:pt x="13886" y="21325"/>
                    <a:pt x="13941" y="21325"/>
                    <a:pt x="13941" y="21364"/>
                  </a:cubicBezTo>
                  <a:cubicBezTo>
                    <a:pt x="13941" y="21364"/>
                    <a:pt x="13941" y="21404"/>
                    <a:pt x="13996" y="21404"/>
                  </a:cubicBezTo>
                  <a:cubicBezTo>
                    <a:pt x="13996" y="21404"/>
                    <a:pt x="13996" y="21404"/>
                    <a:pt x="14051" y="21404"/>
                  </a:cubicBezTo>
                  <a:cubicBezTo>
                    <a:pt x="14051" y="21404"/>
                    <a:pt x="14051" y="21443"/>
                    <a:pt x="14106" y="21482"/>
                  </a:cubicBezTo>
                  <a:cubicBezTo>
                    <a:pt x="14106" y="21521"/>
                    <a:pt x="14106" y="21521"/>
                    <a:pt x="14161" y="21561"/>
                  </a:cubicBezTo>
                  <a:cubicBezTo>
                    <a:pt x="14161" y="21561"/>
                    <a:pt x="14161" y="21561"/>
                    <a:pt x="14216" y="21561"/>
                  </a:cubicBezTo>
                  <a:cubicBezTo>
                    <a:pt x="14216" y="21561"/>
                    <a:pt x="14216" y="21561"/>
                    <a:pt x="14271" y="21600"/>
                  </a:cubicBezTo>
                  <a:cubicBezTo>
                    <a:pt x="14271" y="21600"/>
                    <a:pt x="14271" y="21561"/>
                    <a:pt x="14271" y="21561"/>
                  </a:cubicBezTo>
                  <a:cubicBezTo>
                    <a:pt x="14327" y="21561"/>
                    <a:pt x="14327" y="21600"/>
                    <a:pt x="14327" y="21600"/>
                  </a:cubicBezTo>
                  <a:cubicBezTo>
                    <a:pt x="14382" y="21600"/>
                    <a:pt x="14382" y="21600"/>
                    <a:pt x="14437" y="21561"/>
                  </a:cubicBezTo>
                  <a:cubicBezTo>
                    <a:pt x="14437" y="21561"/>
                    <a:pt x="14437" y="21561"/>
                    <a:pt x="14437" y="21561"/>
                  </a:cubicBezTo>
                  <a:cubicBezTo>
                    <a:pt x="14437" y="21561"/>
                    <a:pt x="14437" y="21521"/>
                    <a:pt x="14437" y="21521"/>
                  </a:cubicBezTo>
                  <a:cubicBezTo>
                    <a:pt x="14437" y="21521"/>
                    <a:pt x="14492" y="21521"/>
                    <a:pt x="14492" y="21521"/>
                  </a:cubicBezTo>
                  <a:cubicBezTo>
                    <a:pt x="14492" y="21482"/>
                    <a:pt x="14492" y="21482"/>
                    <a:pt x="14547" y="21443"/>
                  </a:cubicBezTo>
                  <a:cubicBezTo>
                    <a:pt x="14602" y="21443"/>
                    <a:pt x="14657" y="21404"/>
                    <a:pt x="14657" y="21404"/>
                  </a:cubicBezTo>
                  <a:cubicBezTo>
                    <a:pt x="14712" y="21364"/>
                    <a:pt x="14767" y="21325"/>
                    <a:pt x="14767" y="21286"/>
                  </a:cubicBezTo>
                  <a:cubicBezTo>
                    <a:pt x="14767" y="21247"/>
                    <a:pt x="14767" y="21286"/>
                    <a:pt x="14712" y="21247"/>
                  </a:cubicBezTo>
                  <a:cubicBezTo>
                    <a:pt x="14657" y="21247"/>
                    <a:pt x="14657" y="21207"/>
                    <a:pt x="14657" y="21168"/>
                  </a:cubicBezTo>
                  <a:cubicBezTo>
                    <a:pt x="14602" y="21089"/>
                    <a:pt x="14492" y="21011"/>
                    <a:pt x="14437" y="20932"/>
                  </a:cubicBezTo>
                  <a:cubicBezTo>
                    <a:pt x="14437" y="20932"/>
                    <a:pt x="14437" y="20932"/>
                    <a:pt x="14382" y="20893"/>
                  </a:cubicBezTo>
                  <a:cubicBezTo>
                    <a:pt x="14327" y="20854"/>
                    <a:pt x="14327" y="20893"/>
                    <a:pt x="14327" y="20815"/>
                  </a:cubicBezTo>
                  <a:cubicBezTo>
                    <a:pt x="14327" y="20775"/>
                    <a:pt x="14327" y="20775"/>
                    <a:pt x="14271" y="20736"/>
                  </a:cubicBezTo>
                  <a:cubicBezTo>
                    <a:pt x="14271" y="20736"/>
                    <a:pt x="14216" y="20697"/>
                    <a:pt x="14216" y="20697"/>
                  </a:cubicBezTo>
                  <a:cubicBezTo>
                    <a:pt x="14216" y="20657"/>
                    <a:pt x="14216" y="20618"/>
                    <a:pt x="14216" y="20579"/>
                  </a:cubicBezTo>
                  <a:cubicBezTo>
                    <a:pt x="14216" y="20579"/>
                    <a:pt x="14271" y="20579"/>
                    <a:pt x="14271" y="20540"/>
                  </a:cubicBezTo>
                  <a:cubicBezTo>
                    <a:pt x="14271" y="20540"/>
                    <a:pt x="14216" y="20540"/>
                    <a:pt x="14216" y="20540"/>
                  </a:cubicBezTo>
                  <a:cubicBezTo>
                    <a:pt x="14216" y="20540"/>
                    <a:pt x="14216" y="20579"/>
                    <a:pt x="14216" y="20540"/>
                  </a:cubicBezTo>
                  <a:cubicBezTo>
                    <a:pt x="14216" y="20540"/>
                    <a:pt x="14216" y="20500"/>
                    <a:pt x="14216" y="20500"/>
                  </a:cubicBezTo>
                  <a:cubicBezTo>
                    <a:pt x="14216" y="20461"/>
                    <a:pt x="14271" y="20383"/>
                    <a:pt x="14271" y="20343"/>
                  </a:cubicBezTo>
                  <a:cubicBezTo>
                    <a:pt x="14271" y="20343"/>
                    <a:pt x="14327" y="20265"/>
                    <a:pt x="14327" y="20265"/>
                  </a:cubicBezTo>
                  <a:cubicBezTo>
                    <a:pt x="14271" y="20225"/>
                    <a:pt x="14271" y="20304"/>
                    <a:pt x="14216" y="20304"/>
                  </a:cubicBezTo>
                  <a:cubicBezTo>
                    <a:pt x="14216" y="20343"/>
                    <a:pt x="14216" y="20422"/>
                    <a:pt x="14216" y="20461"/>
                  </a:cubicBezTo>
                  <a:cubicBezTo>
                    <a:pt x="14161" y="20461"/>
                    <a:pt x="14161" y="20422"/>
                    <a:pt x="14161" y="20383"/>
                  </a:cubicBezTo>
                  <a:cubicBezTo>
                    <a:pt x="14161" y="20383"/>
                    <a:pt x="14161" y="20383"/>
                    <a:pt x="14161" y="20422"/>
                  </a:cubicBezTo>
                  <a:cubicBezTo>
                    <a:pt x="14161" y="20383"/>
                    <a:pt x="14216" y="20383"/>
                    <a:pt x="14216" y="20383"/>
                  </a:cubicBezTo>
                  <a:cubicBezTo>
                    <a:pt x="14216" y="20343"/>
                    <a:pt x="14216" y="20343"/>
                    <a:pt x="14216" y="20343"/>
                  </a:cubicBezTo>
                  <a:cubicBezTo>
                    <a:pt x="14216" y="20304"/>
                    <a:pt x="14216" y="20343"/>
                    <a:pt x="14216" y="20304"/>
                  </a:cubicBezTo>
                  <a:cubicBezTo>
                    <a:pt x="14216" y="20304"/>
                    <a:pt x="14216" y="20304"/>
                    <a:pt x="14216" y="20304"/>
                  </a:cubicBezTo>
                  <a:cubicBezTo>
                    <a:pt x="14216" y="20265"/>
                    <a:pt x="14106" y="20147"/>
                    <a:pt x="14106" y="20147"/>
                  </a:cubicBezTo>
                  <a:cubicBezTo>
                    <a:pt x="14106" y="20068"/>
                    <a:pt x="14106" y="20108"/>
                    <a:pt x="14051" y="20108"/>
                  </a:cubicBezTo>
                  <a:cubicBezTo>
                    <a:pt x="13996" y="20068"/>
                    <a:pt x="13996" y="20029"/>
                    <a:pt x="13941" y="20029"/>
                  </a:cubicBezTo>
                  <a:cubicBezTo>
                    <a:pt x="13886" y="19990"/>
                    <a:pt x="13831" y="20029"/>
                    <a:pt x="13831" y="19990"/>
                  </a:cubicBezTo>
                  <a:cubicBezTo>
                    <a:pt x="13776" y="19951"/>
                    <a:pt x="13831" y="19951"/>
                    <a:pt x="13831" y="19911"/>
                  </a:cubicBezTo>
                  <a:cubicBezTo>
                    <a:pt x="13831" y="19911"/>
                    <a:pt x="13831" y="19872"/>
                    <a:pt x="13886" y="19833"/>
                  </a:cubicBezTo>
                  <a:cubicBezTo>
                    <a:pt x="13886" y="19833"/>
                    <a:pt x="13886" y="19872"/>
                    <a:pt x="13886" y="19872"/>
                  </a:cubicBezTo>
                  <a:cubicBezTo>
                    <a:pt x="13886" y="19833"/>
                    <a:pt x="13886" y="19833"/>
                    <a:pt x="13941" y="19833"/>
                  </a:cubicBezTo>
                  <a:cubicBezTo>
                    <a:pt x="13941" y="19833"/>
                    <a:pt x="13941" y="19833"/>
                    <a:pt x="13941" y="19833"/>
                  </a:cubicBezTo>
                  <a:cubicBezTo>
                    <a:pt x="13941" y="19793"/>
                    <a:pt x="13941" y="19793"/>
                    <a:pt x="13996" y="19754"/>
                  </a:cubicBezTo>
                  <a:cubicBezTo>
                    <a:pt x="13996" y="19754"/>
                    <a:pt x="13941" y="19754"/>
                    <a:pt x="13996" y="19754"/>
                  </a:cubicBezTo>
                  <a:cubicBezTo>
                    <a:pt x="13996" y="19754"/>
                    <a:pt x="13996" y="19793"/>
                    <a:pt x="13996" y="19793"/>
                  </a:cubicBezTo>
                  <a:cubicBezTo>
                    <a:pt x="14051" y="19793"/>
                    <a:pt x="14051" y="19754"/>
                    <a:pt x="13996" y="19715"/>
                  </a:cubicBezTo>
                  <a:cubicBezTo>
                    <a:pt x="14051" y="19715"/>
                    <a:pt x="14051" y="19715"/>
                    <a:pt x="14051" y="19754"/>
                  </a:cubicBezTo>
                  <a:cubicBezTo>
                    <a:pt x="14051" y="19715"/>
                    <a:pt x="14051" y="19715"/>
                    <a:pt x="14051" y="19715"/>
                  </a:cubicBezTo>
                  <a:cubicBezTo>
                    <a:pt x="14106" y="19676"/>
                    <a:pt x="14106" y="19676"/>
                    <a:pt x="14106" y="19636"/>
                  </a:cubicBezTo>
                  <a:cubicBezTo>
                    <a:pt x="14106" y="19636"/>
                    <a:pt x="14106" y="19597"/>
                    <a:pt x="14106" y="19597"/>
                  </a:cubicBezTo>
                  <a:cubicBezTo>
                    <a:pt x="14106" y="19597"/>
                    <a:pt x="14161" y="19597"/>
                    <a:pt x="14161" y="19597"/>
                  </a:cubicBezTo>
                  <a:cubicBezTo>
                    <a:pt x="14161" y="19597"/>
                    <a:pt x="14161" y="19519"/>
                    <a:pt x="14216" y="19479"/>
                  </a:cubicBezTo>
                  <a:cubicBezTo>
                    <a:pt x="14216" y="19479"/>
                    <a:pt x="14161" y="19479"/>
                    <a:pt x="14161" y="19479"/>
                  </a:cubicBezTo>
                  <a:cubicBezTo>
                    <a:pt x="14161" y="19479"/>
                    <a:pt x="14216" y="19479"/>
                    <a:pt x="14216" y="19479"/>
                  </a:cubicBezTo>
                  <a:cubicBezTo>
                    <a:pt x="14216" y="19479"/>
                    <a:pt x="14216" y="19440"/>
                    <a:pt x="14271" y="19440"/>
                  </a:cubicBezTo>
                  <a:cubicBezTo>
                    <a:pt x="14216" y="19440"/>
                    <a:pt x="14216" y="19401"/>
                    <a:pt x="14216" y="19401"/>
                  </a:cubicBezTo>
                  <a:cubicBezTo>
                    <a:pt x="14216" y="19401"/>
                    <a:pt x="14216" y="19401"/>
                    <a:pt x="14271" y="19440"/>
                  </a:cubicBezTo>
                  <a:cubicBezTo>
                    <a:pt x="14327" y="19401"/>
                    <a:pt x="14216" y="19361"/>
                    <a:pt x="14161" y="19361"/>
                  </a:cubicBezTo>
                  <a:cubicBezTo>
                    <a:pt x="14161" y="19322"/>
                    <a:pt x="14161" y="19322"/>
                    <a:pt x="14216" y="19322"/>
                  </a:cubicBezTo>
                  <a:cubicBezTo>
                    <a:pt x="14216" y="19322"/>
                    <a:pt x="14216" y="19322"/>
                    <a:pt x="14216" y="19361"/>
                  </a:cubicBezTo>
                  <a:cubicBezTo>
                    <a:pt x="14216" y="19361"/>
                    <a:pt x="14216" y="19361"/>
                    <a:pt x="14271" y="19361"/>
                  </a:cubicBezTo>
                  <a:cubicBezTo>
                    <a:pt x="14271" y="19361"/>
                    <a:pt x="14271" y="19401"/>
                    <a:pt x="14327" y="19401"/>
                  </a:cubicBezTo>
                  <a:cubicBezTo>
                    <a:pt x="14327" y="19401"/>
                    <a:pt x="14327" y="19401"/>
                    <a:pt x="14327" y="19401"/>
                  </a:cubicBezTo>
                  <a:cubicBezTo>
                    <a:pt x="14327" y="19361"/>
                    <a:pt x="14271" y="19361"/>
                    <a:pt x="14271" y="19361"/>
                  </a:cubicBezTo>
                  <a:cubicBezTo>
                    <a:pt x="14271" y="19361"/>
                    <a:pt x="14271" y="19361"/>
                    <a:pt x="14271" y="19361"/>
                  </a:cubicBezTo>
                  <a:cubicBezTo>
                    <a:pt x="14271" y="19361"/>
                    <a:pt x="14271" y="19322"/>
                    <a:pt x="14271" y="19322"/>
                  </a:cubicBezTo>
                  <a:cubicBezTo>
                    <a:pt x="14271" y="19322"/>
                    <a:pt x="14271" y="19322"/>
                    <a:pt x="14271" y="19322"/>
                  </a:cubicBezTo>
                  <a:cubicBezTo>
                    <a:pt x="14216" y="19283"/>
                    <a:pt x="14327" y="19322"/>
                    <a:pt x="14327" y="19322"/>
                  </a:cubicBezTo>
                  <a:cubicBezTo>
                    <a:pt x="14327" y="19361"/>
                    <a:pt x="14382" y="19361"/>
                    <a:pt x="14382" y="19401"/>
                  </a:cubicBezTo>
                  <a:cubicBezTo>
                    <a:pt x="14382" y="19361"/>
                    <a:pt x="14382" y="19283"/>
                    <a:pt x="14437" y="19361"/>
                  </a:cubicBezTo>
                  <a:cubicBezTo>
                    <a:pt x="14437" y="19322"/>
                    <a:pt x="14492" y="19322"/>
                    <a:pt x="14492" y="19322"/>
                  </a:cubicBezTo>
                  <a:cubicBezTo>
                    <a:pt x="14492" y="19322"/>
                    <a:pt x="14547" y="19322"/>
                    <a:pt x="14547" y="19322"/>
                  </a:cubicBezTo>
                  <a:cubicBezTo>
                    <a:pt x="14547" y="19322"/>
                    <a:pt x="14602" y="19322"/>
                    <a:pt x="14602" y="19322"/>
                  </a:cubicBezTo>
                  <a:cubicBezTo>
                    <a:pt x="14602" y="19322"/>
                    <a:pt x="14602" y="19322"/>
                    <a:pt x="14602" y="19283"/>
                  </a:cubicBezTo>
                  <a:cubicBezTo>
                    <a:pt x="14657" y="19283"/>
                    <a:pt x="14602" y="19283"/>
                    <a:pt x="14657" y="19283"/>
                  </a:cubicBezTo>
                  <a:cubicBezTo>
                    <a:pt x="14657" y="19244"/>
                    <a:pt x="14657" y="19283"/>
                    <a:pt x="14712" y="19283"/>
                  </a:cubicBezTo>
                  <a:cubicBezTo>
                    <a:pt x="14657" y="19244"/>
                    <a:pt x="14657" y="19244"/>
                    <a:pt x="14657" y="19244"/>
                  </a:cubicBezTo>
                  <a:cubicBezTo>
                    <a:pt x="14712" y="19244"/>
                    <a:pt x="14712" y="19204"/>
                    <a:pt x="14767" y="19204"/>
                  </a:cubicBezTo>
                  <a:cubicBezTo>
                    <a:pt x="14822" y="19204"/>
                    <a:pt x="14822" y="19244"/>
                    <a:pt x="14822" y="19244"/>
                  </a:cubicBezTo>
                  <a:cubicBezTo>
                    <a:pt x="14822" y="19244"/>
                    <a:pt x="14822" y="19283"/>
                    <a:pt x="14822" y="19283"/>
                  </a:cubicBezTo>
                  <a:cubicBezTo>
                    <a:pt x="14822" y="19283"/>
                    <a:pt x="14878" y="19244"/>
                    <a:pt x="14878" y="19283"/>
                  </a:cubicBezTo>
                  <a:cubicBezTo>
                    <a:pt x="14878" y="19244"/>
                    <a:pt x="14878" y="19165"/>
                    <a:pt x="14822" y="19204"/>
                  </a:cubicBezTo>
                  <a:cubicBezTo>
                    <a:pt x="14822" y="19204"/>
                    <a:pt x="14822" y="19204"/>
                    <a:pt x="14822" y="19165"/>
                  </a:cubicBezTo>
                  <a:cubicBezTo>
                    <a:pt x="14878" y="19165"/>
                    <a:pt x="14822" y="19126"/>
                    <a:pt x="14822" y="19126"/>
                  </a:cubicBezTo>
                  <a:cubicBezTo>
                    <a:pt x="14822" y="19126"/>
                    <a:pt x="14822" y="19126"/>
                    <a:pt x="14822" y="19126"/>
                  </a:cubicBezTo>
                  <a:cubicBezTo>
                    <a:pt x="14878" y="19126"/>
                    <a:pt x="14878" y="19126"/>
                    <a:pt x="14878" y="19165"/>
                  </a:cubicBezTo>
                  <a:cubicBezTo>
                    <a:pt x="14933" y="19126"/>
                    <a:pt x="14878" y="19126"/>
                    <a:pt x="14878" y="19126"/>
                  </a:cubicBezTo>
                  <a:cubicBezTo>
                    <a:pt x="14878" y="19126"/>
                    <a:pt x="14933" y="19126"/>
                    <a:pt x="14933" y="19165"/>
                  </a:cubicBezTo>
                  <a:cubicBezTo>
                    <a:pt x="14933" y="19165"/>
                    <a:pt x="14933" y="19126"/>
                    <a:pt x="14933" y="19126"/>
                  </a:cubicBezTo>
                  <a:cubicBezTo>
                    <a:pt x="14933" y="19126"/>
                    <a:pt x="14933" y="19126"/>
                    <a:pt x="14933" y="19126"/>
                  </a:cubicBezTo>
                  <a:cubicBezTo>
                    <a:pt x="14933" y="19126"/>
                    <a:pt x="14933" y="19126"/>
                    <a:pt x="14933" y="19126"/>
                  </a:cubicBezTo>
                  <a:cubicBezTo>
                    <a:pt x="14933" y="19126"/>
                    <a:pt x="14933" y="19126"/>
                    <a:pt x="14933" y="19087"/>
                  </a:cubicBezTo>
                  <a:cubicBezTo>
                    <a:pt x="14933" y="19126"/>
                    <a:pt x="14933" y="19126"/>
                    <a:pt x="14933" y="19126"/>
                  </a:cubicBezTo>
                  <a:cubicBezTo>
                    <a:pt x="14988" y="19126"/>
                    <a:pt x="14933" y="19126"/>
                    <a:pt x="14988" y="19087"/>
                  </a:cubicBezTo>
                  <a:cubicBezTo>
                    <a:pt x="15043" y="19087"/>
                    <a:pt x="15043" y="19087"/>
                    <a:pt x="15043" y="19087"/>
                  </a:cubicBezTo>
                  <a:cubicBezTo>
                    <a:pt x="15043" y="19087"/>
                    <a:pt x="15043" y="19047"/>
                    <a:pt x="15043" y="19047"/>
                  </a:cubicBezTo>
                  <a:cubicBezTo>
                    <a:pt x="15043" y="19047"/>
                    <a:pt x="15043" y="19008"/>
                    <a:pt x="15098" y="19008"/>
                  </a:cubicBezTo>
                  <a:cubicBezTo>
                    <a:pt x="15043" y="19047"/>
                    <a:pt x="15153" y="19047"/>
                    <a:pt x="15153" y="19047"/>
                  </a:cubicBezTo>
                  <a:cubicBezTo>
                    <a:pt x="15153" y="19047"/>
                    <a:pt x="15043" y="19008"/>
                    <a:pt x="15043" y="18969"/>
                  </a:cubicBezTo>
                  <a:cubicBezTo>
                    <a:pt x="14988" y="18969"/>
                    <a:pt x="14988" y="18929"/>
                    <a:pt x="14933" y="18929"/>
                  </a:cubicBezTo>
                  <a:cubicBezTo>
                    <a:pt x="14933" y="18929"/>
                    <a:pt x="14933" y="18929"/>
                    <a:pt x="14878" y="18929"/>
                  </a:cubicBezTo>
                  <a:cubicBezTo>
                    <a:pt x="14878" y="18929"/>
                    <a:pt x="14878" y="18890"/>
                    <a:pt x="14822" y="18890"/>
                  </a:cubicBezTo>
                  <a:cubicBezTo>
                    <a:pt x="14822" y="18890"/>
                    <a:pt x="14767" y="18890"/>
                    <a:pt x="14767" y="18890"/>
                  </a:cubicBezTo>
                  <a:cubicBezTo>
                    <a:pt x="14767" y="18851"/>
                    <a:pt x="14767" y="18851"/>
                    <a:pt x="14712" y="18851"/>
                  </a:cubicBezTo>
                  <a:cubicBezTo>
                    <a:pt x="14712" y="18812"/>
                    <a:pt x="14767" y="18772"/>
                    <a:pt x="14822" y="18812"/>
                  </a:cubicBezTo>
                  <a:cubicBezTo>
                    <a:pt x="14878" y="18812"/>
                    <a:pt x="14822" y="18812"/>
                    <a:pt x="14878" y="18812"/>
                  </a:cubicBezTo>
                  <a:cubicBezTo>
                    <a:pt x="14933" y="18812"/>
                    <a:pt x="14988" y="18812"/>
                    <a:pt x="14988" y="18772"/>
                  </a:cubicBezTo>
                  <a:cubicBezTo>
                    <a:pt x="14988" y="18772"/>
                    <a:pt x="14933" y="18694"/>
                    <a:pt x="14933" y="18694"/>
                  </a:cubicBezTo>
                  <a:cubicBezTo>
                    <a:pt x="14878" y="18615"/>
                    <a:pt x="14822" y="18537"/>
                    <a:pt x="14767" y="18497"/>
                  </a:cubicBezTo>
                  <a:cubicBezTo>
                    <a:pt x="14767" y="18497"/>
                    <a:pt x="14767" y="18458"/>
                    <a:pt x="14767" y="18458"/>
                  </a:cubicBezTo>
                  <a:cubicBezTo>
                    <a:pt x="14712" y="18419"/>
                    <a:pt x="14712" y="18458"/>
                    <a:pt x="14712" y="18419"/>
                  </a:cubicBezTo>
                  <a:cubicBezTo>
                    <a:pt x="14657" y="18419"/>
                    <a:pt x="14602" y="18340"/>
                    <a:pt x="14547" y="18301"/>
                  </a:cubicBezTo>
                  <a:cubicBezTo>
                    <a:pt x="14547" y="18262"/>
                    <a:pt x="14492" y="18262"/>
                    <a:pt x="14437" y="18262"/>
                  </a:cubicBezTo>
                  <a:cubicBezTo>
                    <a:pt x="14382" y="18262"/>
                    <a:pt x="14327" y="18262"/>
                    <a:pt x="14327" y="18262"/>
                  </a:cubicBezTo>
                  <a:cubicBezTo>
                    <a:pt x="14271" y="18262"/>
                    <a:pt x="14271" y="18223"/>
                    <a:pt x="14216" y="18223"/>
                  </a:cubicBezTo>
                  <a:cubicBezTo>
                    <a:pt x="14161" y="18223"/>
                    <a:pt x="14216" y="18223"/>
                    <a:pt x="14161" y="18223"/>
                  </a:cubicBezTo>
                  <a:cubicBezTo>
                    <a:pt x="14161" y="18223"/>
                    <a:pt x="14161" y="18301"/>
                    <a:pt x="14161" y="18301"/>
                  </a:cubicBezTo>
                  <a:cubicBezTo>
                    <a:pt x="14161" y="18301"/>
                    <a:pt x="14051" y="18223"/>
                    <a:pt x="14051" y="18223"/>
                  </a:cubicBezTo>
                  <a:cubicBezTo>
                    <a:pt x="14051" y="18223"/>
                    <a:pt x="14051" y="18183"/>
                    <a:pt x="14051" y="18183"/>
                  </a:cubicBezTo>
                  <a:cubicBezTo>
                    <a:pt x="14051" y="18183"/>
                    <a:pt x="14051" y="18183"/>
                    <a:pt x="13996" y="18144"/>
                  </a:cubicBezTo>
                  <a:cubicBezTo>
                    <a:pt x="13996" y="18144"/>
                    <a:pt x="13996" y="18144"/>
                    <a:pt x="14051" y="18105"/>
                  </a:cubicBezTo>
                  <a:cubicBezTo>
                    <a:pt x="14051" y="18105"/>
                    <a:pt x="14051" y="18105"/>
                    <a:pt x="14051" y="18065"/>
                  </a:cubicBezTo>
                  <a:cubicBezTo>
                    <a:pt x="14051" y="18065"/>
                    <a:pt x="14051" y="18065"/>
                    <a:pt x="14051" y="18065"/>
                  </a:cubicBezTo>
                  <a:cubicBezTo>
                    <a:pt x="13996" y="18065"/>
                    <a:pt x="14051" y="18065"/>
                    <a:pt x="14051" y="18026"/>
                  </a:cubicBezTo>
                  <a:cubicBezTo>
                    <a:pt x="14051" y="18026"/>
                    <a:pt x="13996" y="18026"/>
                    <a:pt x="13996" y="18026"/>
                  </a:cubicBezTo>
                  <a:cubicBezTo>
                    <a:pt x="13996" y="18026"/>
                    <a:pt x="13996" y="17987"/>
                    <a:pt x="14051" y="17987"/>
                  </a:cubicBezTo>
                  <a:cubicBezTo>
                    <a:pt x="13996" y="17987"/>
                    <a:pt x="14051" y="17987"/>
                    <a:pt x="13996" y="17987"/>
                  </a:cubicBezTo>
                  <a:cubicBezTo>
                    <a:pt x="13996" y="17948"/>
                    <a:pt x="13941" y="17948"/>
                    <a:pt x="13886" y="17948"/>
                  </a:cubicBezTo>
                  <a:cubicBezTo>
                    <a:pt x="13886" y="17948"/>
                    <a:pt x="13831" y="17948"/>
                    <a:pt x="13776" y="17908"/>
                  </a:cubicBezTo>
                  <a:cubicBezTo>
                    <a:pt x="13720" y="17908"/>
                    <a:pt x="13720" y="17908"/>
                    <a:pt x="13720" y="17869"/>
                  </a:cubicBezTo>
                  <a:cubicBezTo>
                    <a:pt x="13776" y="17791"/>
                    <a:pt x="13776" y="17751"/>
                    <a:pt x="13831" y="17673"/>
                  </a:cubicBezTo>
                  <a:cubicBezTo>
                    <a:pt x="13831" y="17673"/>
                    <a:pt x="13831" y="17633"/>
                    <a:pt x="13831" y="17633"/>
                  </a:cubicBezTo>
                  <a:cubicBezTo>
                    <a:pt x="13886" y="17594"/>
                    <a:pt x="13886" y="17594"/>
                    <a:pt x="13941" y="17594"/>
                  </a:cubicBezTo>
                  <a:cubicBezTo>
                    <a:pt x="13941" y="17555"/>
                    <a:pt x="13996" y="17516"/>
                    <a:pt x="13996" y="17476"/>
                  </a:cubicBezTo>
                  <a:cubicBezTo>
                    <a:pt x="13941" y="17437"/>
                    <a:pt x="13886" y="17398"/>
                    <a:pt x="13886" y="17398"/>
                  </a:cubicBezTo>
                  <a:cubicBezTo>
                    <a:pt x="13831" y="17359"/>
                    <a:pt x="13886" y="17319"/>
                    <a:pt x="13886" y="17319"/>
                  </a:cubicBezTo>
                  <a:cubicBezTo>
                    <a:pt x="13886" y="17280"/>
                    <a:pt x="13886" y="17241"/>
                    <a:pt x="13886" y="17201"/>
                  </a:cubicBezTo>
                  <a:cubicBezTo>
                    <a:pt x="13941" y="17162"/>
                    <a:pt x="13886" y="17123"/>
                    <a:pt x="13941" y="17084"/>
                  </a:cubicBezTo>
                  <a:cubicBezTo>
                    <a:pt x="13996" y="17044"/>
                    <a:pt x="14106" y="17044"/>
                    <a:pt x="14106" y="17005"/>
                  </a:cubicBezTo>
                  <a:cubicBezTo>
                    <a:pt x="14161" y="16966"/>
                    <a:pt x="14106" y="16966"/>
                    <a:pt x="14106" y="16927"/>
                  </a:cubicBezTo>
                  <a:cubicBezTo>
                    <a:pt x="14106" y="16927"/>
                    <a:pt x="14106" y="16927"/>
                    <a:pt x="14161" y="16887"/>
                  </a:cubicBezTo>
                  <a:cubicBezTo>
                    <a:pt x="14161" y="16887"/>
                    <a:pt x="14106" y="16887"/>
                    <a:pt x="14106" y="16848"/>
                  </a:cubicBezTo>
                  <a:cubicBezTo>
                    <a:pt x="14106" y="16848"/>
                    <a:pt x="14161" y="16848"/>
                    <a:pt x="14161" y="16848"/>
                  </a:cubicBezTo>
                  <a:cubicBezTo>
                    <a:pt x="14161" y="16809"/>
                    <a:pt x="14216" y="16809"/>
                    <a:pt x="14216" y="16769"/>
                  </a:cubicBezTo>
                  <a:cubicBezTo>
                    <a:pt x="14327" y="16730"/>
                    <a:pt x="14437" y="16887"/>
                    <a:pt x="14437" y="16927"/>
                  </a:cubicBezTo>
                  <a:cubicBezTo>
                    <a:pt x="14492" y="16966"/>
                    <a:pt x="14547" y="17044"/>
                    <a:pt x="14602" y="17084"/>
                  </a:cubicBezTo>
                  <a:cubicBezTo>
                    <a:pt x="14602" y="17084"/>
                    <a:pt x="14602" y="17084"/>
                    <a:pt x="14657" y="17084"/>
                  </a:cubicBezTo>
                  <a:cubicBezTo>
                    <a:pt x="14657" y="17123"/>
                    <a:pt x="14657" y="17123"/>
                    <a:pt x="14712" y="17123"/>
                  </a:cubicBezTo>
                  <a:cubicBezTo>
                    <a:pt x="14712" y="17123"/>
                    <a:pt x="14712" y="17123"/>
                    <a:pt x="14712" y="17123"/>
                  </a:cubicBezTo>
                  <a:cubicBezTo>
                    <a:pt x="14767" y="17084"/>
                    <a:pt x="14878" y="17084"/>
                    <a:pt x="14878" y="17044"/>
                  </a:cubicBezTo>
                  <a:cubicBezTo>
                    <a:pt x="14933" y="17005"/>
                    <a:pt x="14933" y="17005"/>
                    <a:pt x="14933" y="16966"/>
                  </a:cubicBezTo>
                  <a:cubicBezTo>
                    <a:pt x="14933" y="16966"/>
                    <a:pt x="14878" y="16966"/>
                    <a:pt x="14878" y="16966"/>
                  </a:cubicBezTo>
                  <a:cubicBezTo>
                    <a:pt x="14878" y="16927"/>
                    <a:pt x="14878" y="16887"/>
                    <a:pt x="14878" y="16848"/>
                  </a:cubicBezTo>
                  <a:cubicBezTo>
                    <a:pt x="14878" y="16848"/>
                    <a:pt x="14822" y="16809"/>
                    <a:pt x="14822" y="16769"/>
                  </a:cubicBezTo>
                  <a:cubicBezTo>
                    <a:pt x="14822" y="16730"/>
                    <a:pt x="14822" y="16730"/>
                    <a:pt x="14822" y="16691"/>
                  </a:cubicBezTo>
                  <a:cubicBezTo>
                    <a:pt x="14822" y="16691"/>
                    <a:pt x="14767" y="16691"/>
                    <a:pt x="14767" y="16652"/>
                  </a:cubicBezTo>
                  <a:cubicBezTo>
                    <a:pt x="14767" y="16652"/>
                    <a:pt x="14878" y="16691"/>
                    <a:pt x="14878" y="16691"/>
                  </a:cubicBezTo>
                  <a:cubicBezTo>
                    <a:pt x="14988" y="16652"/>
                    <a:pt x="14988" y="16612"/>
                    <a:pt x="15043" y="16573"/>
                  </a:cubicBezTo>
                  <a:cubicBezTo>
                    <a:pt x="15098" y="16573"/>
                    <a:pt x="15208" y="16573"/>
                    <a:pt x="15208" y="16495"/>
                  </a:cubicBezTo>
                  <a:cubicBezTo>
                    <a:pt x="15208" y="16495"/>
                    <a:pt x="15153" y="16495"/>
                    <a:pt x="15153" y="16455"/>
                  </a:cubicBezTo>
                  <a:cubicBezTo>
                    <a:pt x="15153" y="16455"/>
                    <a:pt x="15208" y="16377"/>
                    <a:pt x="15208" y="16377"/>
                  </a:cubicBezTo>
                  <a:cubicBezTo>
                    <a:pt x="15263" y="16377"/>
                    <a:pt x="15373" y="16416"/>
                    <a:pt x="15429" y="16377"/>
                  </a:cubicBezTo>
                  <a:cubicBezTo>
                    <a:pt x="15484" y="16337"/>
                    <a:pt x="15484" y="16298"/>
                    <a:pt x="15594" y="16298"/>
                  </a:cubicBezTo>
                  <a:cubicBezTo>
                    <a:pt x="15704" y="16259"/>
                    <a:pt x="15649" y="16259"/>
                    <a:pt x="15704" y="16220"/>
                  </a:cubicBezTo>
                  <a:cubicBezTo>
                    <a:pt x="15704" y="16220"/>
                    <a:pt x="15704" y="16220"/>
                    <a:pt x="15704" y="16220"/>
                  </a:cubicBezTo>
                  <a:cubicBezTo>
                    <a:pt x="15759" y="16220"/>
                    <a:pt x="15759" y="16180"/>
                    <a:pt x="15759" y="16180"/>
                  </a:cubicBezTo>
                  <a:cubicBezTo>
                    <a:pt x="15759" y="16180"/>
                    <a:pt x="15759" y="16141"/>
                    <a:pt x="15759" y="16102"/>
                  </a:cubicBezTo>
                  <a:cubicBezTo>
                    <a:pt x="15759" y="16102"/>
                    <a:pt x="15814" y="16102"/>
                    <a:pt x="15814" y="16102"/>
                  </a:cubicBezTo>
                  <a:cubicBezTo>
                    <a:pt x="15814" y="16102"/>
                    <a:pt x="15814" y="16102"/>
                    <a:pt x="15869" y="16102"/>
                  </a:cubicBezTo>
                  <a:cubicBezTo>
                    <a:pt x="15814" y="16141"/>
                    <a:pt x="15869" y="16141"/>
                    <a:pt x="15869" y="16102"/>
                  </a:cubicBezTo>
                  <a:cubicBezTo>
                    <a:pt x="15924" y="16102"/>
                    <a:pt x="15869" y="16063"/>
                    <a:pt x="15869" y="16023"/>
                  </a:cubicBezTo>
                  <a:cubicBezTo>
                    <a:pt x="15924" y="15984"/>
                    <a:pt x="15924" y="16063"/>
                    <a:pt x="15980" y="16063"/>
                  </a:cubicBezTo>
                  <a:cubicBezTo>
                    <a:pt x="16035" y="16063"/>
                    <a:pt x="16090" y="16063"/>
                    <a:pt x="16090" y="16063"/>
                  </a:cubicBezTo>
                  <a:cubicBezTo>
                    <a:pt x="16145" y="16063"/>
                    <a:pt x="16145" y="16063"/>
                    <a:pt x="16145" y="16102"/>
                  </a:cubicBezTo>
                  <a:cubicBezTo>
                    <a:pt x="16200" y="16102"/>
                    <a:pt x="16200" y="16102"/>
                    <a:pt x="16200" y="16102"/>
                  </a:cubicBezTo>
                  <a:cubicBezTo>
                    <a:pt x="16200" y="16141"/>
                    <a:pt x="16145" y="16141"/>
                    <a:pt x="16145" y="16141"/>
                  </a:cubicBezTo>
                  <a:cubicBezTo>
                    <a:pt x="16145" y="16180"/>
                    <a:pt x="16145" y="16180"/>
                    <a:pt x="16200" y="16180"/>
                  </a:cubicBezTo>
                  <a:cubicBezTo>
                    <a:pt x="16200" y="16180"/>
                    <a:pt x="16255" y="16180"/>
                    <a:pt x="16255" y="16180"/>
                  </a:cubicBezTo>
                  <a:cubicBezTo>
                    <a:pt x="16255" y="16180"/>
                    <a:pt x="16255" y="16141"/>
                    <a:pt x="16310" y="16141"/>
                  </a:cubicBezTo>
                  <a:cubicBezTo>
                    <a:pt x="16310" y="16141"/>
                    <a:pt x="16310" y="16141"/>
                    <a:pt x="16310" y="16180"/>
                  </a:cubicBezTo>
                  <a:cubicBezTo>
                    <a:pt x="16365" y="16180"/>
                    <a:pt x="16310" y="16180"/>
                    <a:pt x="16365" y="16180"/>
                  </a:cubicBezTo>
                  <a:cubicBezTo>
                    <a:pt x="16365" y="16180"/>
                    <a:pt x="16420" y="16180"/>
                    <a:pt x="16420" y="16180"/>
                  </a:cubicBezTo>
                  <a:cubicBezTo>
                    <a:pt x="16420" y="16141"/>
                    <a:pt x="16365" y="16141"/>
                    <a:pt x="16420" y="16102"/>
                  </a:cubicBezTo>
                  <a:cubicBezTo>
                    <a:pt x="16420" y="16102"/>
                    <a:pt x="16420" y="16063"/>
                    <a:pt x="16476" y="16063"/>
                  </a:cubicBezTo>
                  <a:cubicBezTo>
                    <a:pt x="16476" y="16063"/>
                    <a:pt x="16531" y="16063"/>
                    <a:pt x="16586" y="16063"/>
                  </a:cubicBezTo>
                  <a:cubicBezTo>
                    <a:pt x="16586" y="16063"/>
                    <a:pt x="16586" y="16063"/>
                    <a:pt x="16586" y="16023"/>
                  </a:cubicBezTo>
                  <a:cubicBezTo>
                    <a:pt x="16586" y="16023"/>
                    <a:pt x="16641" y="16023"/>
                    <a:pt x="16641" y="16023"/>
                  </a:cubicBezTo>
                  <a:cubicBezTo>
                    <a:pt x="16641" y="16023"/>
                    <a:pt x="16696" y="16023"/>
                    <a:pt x="16641" y="16023"/>
                  </a:cubicBezTo>
                  <a:cubicBezTo>
                    <a:pt x="16696" y="16023"/>
                    <a:pt x="16641" y="15984"/>
                    <a:pt x="16696" y="16023"/>
                  </a:cubicBezTo>
                  <a:cubicBezTo>
                    <a:pt x="16696" y="16023"/>
                    <a:pt x="16751" y="16102"/>
                    <a:pt x="16751" y="16102"/>
                  </a:cubicBezTo>
                  <a:cubicBezTo>
                    <a:pt x="16751" y="16102"/>
                    <a:pt x="16751" y="16180"/>
                    <a:pt x="16806" y="16180"/>
                  </a:cubicBezTo>
                  <a:cubicBezTo>
                    <a:pt x="16806" y="16180"/>
                    <a:pt x="16861" y="16180"/>
                    <a:pt x="16861" y="16180"/>
                  </a:cubicBezTo>
                  <a:cubicBezTo>
                    <a:pt x="16916" y="16141"/>
                    <a:pt x="16916" y="16180"/>
                    <a:pt x="16971" y="16180"/>
                  </a:cubicBezTo>
                  <a:cubicBezTo>
                    <a:pt x="16971" y="16180"/>
                    <a:pt x="16971" y="16180"/>
                    <a:pt x="16971" y="16180"/>
                  </a:cubicBezTo>
                  <a:cubicBezTo>
                    <a:pt x="17027" y="16220"/>
                    <a:pt x="16971" y="16180"/>
                    <a:pt x="17027" y="16180"/>
                  </a:cubicBezTo>
                  <a:cubicBezTo>
                    <a:pt x="17027" y="16180"/>
                    <a:pt x="17082" y="16180"/>
                    <a:pt x="17082" y="16180"/>
                  </a:cubicBezTo>
                  <a:cubicBezTo>
                    <a:pt x="17082" y="16141"/>
                    <a:pt x="17137" y="16180"/>
                    <a:pt x="17137" y="16180"/>
                  </a:cubicBezTo>
                  <a:cubicBezTo>
                    <a:pt x="17137" y="16180"/>
                    <a:pt x="17192" y="16141"/>
                    <a:pt x="17192" y="16180"/>
                  </a:cubicBezTo>
                  <a:cubicBezTo>
                    <a:pt x="17247" y="16180"/>
                    <a:pt x="17247" y="16180"/>
                    <a:pt x="17302" y="16220"/>
                  </a:cubicBezTo>
                  <a:cubicBezTo>
                    <a:pt x="17302" y="16220"/>
                    <a:pt x="17357" y="16220"/>
                    <a:pt x="17302" y="16259"/>
                  </a:cubicBezTo>
                  <a:cubicBezTo>
                    <a:pt x="17357" y="16259"/>
                    <a:pt x="17357" y="16298"/>
                    <a:pt x="17357" y="16298"/>
                  </a:cubicBezTo>
                  <a:cubicBezTo>
                    <a:pt x="17357" y="16337"/>
                    <a:pt x="17357" y="16337"/>
                    <a:pt x="17412" y="16337"/>
                  </a:cubicBezTo>
                  <a:cubicBezTo>
                    <a:pt x="17467" y="16337"/>
                    <a:pt x="17467" y="16337"/>
                    <a:pt x="17522" y="16337"/>
                  </a:cubicBezTo>
                  <a:cubicBezTo>
                    <a:pt x="17522" y="16337"/>
                    <a:pt x="17522" y="16377"/>
                    <a:pt x="17522" y="16377"/>
                  </a:cubicBezTo>
                  <a:cubicBezTo>
                    <a:pt x="17578" y="16416"/>
                    <a:pt x="17578" y="16377"/>
                    <a:pt x="17578" y="16416"/>
                  </a:cubicBezTo>
                  <a:cubicBezTo>
                    <a:pt x="17633" y="16455"/>
                    <a:pt x="17633" y="16455"/>
                    <a:pt x="17633" y="16455"/>
                  </a:cubicBezTo>
                  <a:cubicBezTo>
                    <a:pt x="17633" y="16495"/>
                    <a:pt x="17688" y="16495"/>
                    <a:pt x="17688" y="16534"/>
                  </a:cubicBezTo>
                  <a:cubicBezTo>
                    <a:pt x="17743" y="16534"/>
                    <a:pt x="17798" y="16534"/>
                    <a:pt x="17798" y="16534"/>
                  </a:cubicBezTo>
                  <a:cubicBezTo>
                    <a:pt x="17798" y="16573"/>
                    <a:pt x="17743" y="16573"/>
                    <a:pt x="17743" y="16573"/>
                  </a:cubicBezTo>
                  <a:cubicBezTo>
                    <a:pt x="17743" y="16612"/>
                    <a:pt x="17743" y="16652"/>
                    <a:pt x="17743" y="16652"/>
                  </a:cubicBezTo>
                  <a:cubicBezTo>
                    <a:pt x="17743" y="16691"/>
                    <a:pt x="17798" y="16730"/>
                    <a:pt x="17853" y="16691"/>
                  </a:cubicBezTo>
                  <a:cubicBezTo>
                    <a:pt x="17908" y="16691"/>
                    <a:pt x="17853" y="16612"/>
                    <a:pt x="17853" y="16573"/>
                  </a:cubicBezTo>
                  <a:cubicBezTo>
                    <a:pt x="17853" y="16573"/>
                    <a:pt x="17853" y="16573"/>
                    <a:pt x="17853" y="16573"/>
                  </a:cubicBezTo>
                  <a:cubicBezTo>
                    <a:pt x="17853" y="16534"/>
                    <a:pt x="17853" y="16534"/>
                    <a:pt x="17853" y="16534"/>
                  </a:cubicBezTo>
                  <a:cubicBezTo>
                    <a:pt x="17853" y="16495"/>
                    <a:pt x="17853" y="16495"/>
                    <a:pt x="17798" y="16495"/>
                  </a:cubicBezTo>
                  <a:cubicBezTo>
                    <a:pt x="17853" y="16495"/>
                    <a:pt x="17798" y="16455"/>
                    <a:pt x="17853" y="16455"/>
                  </a:cubicBezTo>
                  <a:cubicBezTo>
                    <a:pt x="17908" y="16455"/>
                    <a:pt x="17963" y="16495"/>
                    <a:pt x="17963" y="16495"/>
                  </a:cubicBezTo>
                  <a:cubicBezTo>
                    <a:pt x="18018" y="16495"/>
                    <a:pt x="18018" y="16495"/>
                    <a:pt x="18073" y="16495"/>
                  </a:cubicBezTo>
                  <a:cubicBezTo>
                    <a:pt x="18073" y="16534"/>
                    <a:pt x="18073" y="16534"/>
                    <a:pt x="18073" y="16534"/>
                  </a:cubicBezTo>
                  <a:cubicBezTo>
                    <a:pt x="18129" y="16573"/>
                    <a:pt x="18129" y="16612"/>
                    <a:pt x="18184" y="16652"/>
                  </a:cubicBezTo>
                  <a:cubicBezTo>
                    <a:pt x="18239" y="16652"/>
                    <a:pt x="18239" y="16652"/>
                    <a:pt x="18294" y="16652"/>
                  </a:cubicBezTo>
                  <a:cubicBezTo>
                    <a:pt x="18349" y="16691"/>
                    <a:pt x="18349" y="16730"/>
                    <a:pt x="18404" y="16730"/>
                  </a:cubicBezTo>
                  <a:cubicBezTo>
                    <a:pt x="18459" y="16691"/>
                    <a:pt x="18514" y="16652"/>
                    <a:pt x="18569" y="16612"/>
                  </a:cubicBezTo>
                  <a:cubicBezTo>
                    <a:pt x="18624" y="16573"/>
                    <a:pt x="18624" y="16573"/>
                    <a:pt x="18624" y="16534"/>
                  </a:cubicBezTo>
                  <a:cubicBezTo>
                    <a:pt x="18624" y="16455"/>
                    <a:pt x="18624" y="16534"/>
                    <a:pt x="18735" y="16534"/>
                  </a:cubicBezTo>
                  <a:cubicBezTo>
                    <a:pt x="18735" y="16495"/>
                    <a:pt x="18735" y="16495"/>
                    <a:pt x="18735" y="16495"/>
                  </a:cubicBezTo>
                  <a:cubicBezTo>
                    <a:pt x="18735" y="16495"/>
                    <a:pt x="18735" y="16495"/>
                    <a:pt x="18735" y="16495"/>
                  </a:cubicBezTo>
                  <a:cubicBezTo>
                    <a:pt x="18735" y="16455"/>
                    <a:pt x="18735" y="16495"/>
                    <a:pt x="18790" y="16455"/>
                  </a:cubicBezTo>
                  <a:cubicBezTo>
                    <a:pt x="18790" y="16455"/>
                    <a:pt x="18735" y="16416"/>
                    <a:pt x="18790" y="16416"/>
                  </a:cubicBezTo>
                  <a:cubicBezTo>
                    <a:pt x="18845" y="16416"/>
                    <a:pt x="18900" y="16495"/>
                    <a:pt x="18900" y="16455"/>
                  </a:cubicBezTo>
                  <a:cubicBezTo>
                    <a:pt x="18955" y="16455"/>
                    <a:pt x="18845" y="16416"/>
                    <a:pt x="18955" y="16416"/>
                  </a:cubicBezTo>
                  <a:cubicBezTo>
                    <a:pt x="18955" y="16416"/>
                    <a:pt x="18955" y="16416"/>
                    <a:pt x="19010" y="16416"/>
                  </a:cubicBezTo>
                  <a:cubicBezTo>
                    <a:pt x="19010" y="16416"/>
                    <a:pt x="19065" y="16416"/>
                    <a:pt x="19120" y="16416"/>
                  </a:cubicBezTo>
                  <a:cubicBezTo>
                    <a:pt x="19176" y="16377"/>
                    <a:pt x="19120" y="16416"/>
                    <a:pt x="19176" y="16455"/>
                  </a:cubicBezTo>
                  <a:cubicBezTo>
                    <a:pt x="19176" y="16455"/>
                    <a:pt x="19176" y="16455"/>
                    <a:pt x="19231" y="16455"/>
                  </a:cubicBezTo>
                  <a:cubicBezTo>
                    <a:pt x="19231" y="16495"/>
                    <a:pt x="19231" y="16495"/>
                    <a:pt x="19231" y="16495"/>
                  </a:cubicBezTo>
                  <a:cubicBezTo>
                    <a:pt x="19286" y="16573"/>
                    <a:pt x="19286" y="16495"/>
                    <a:pt x="19341" y="16495"/>
                  </a:cubicBezTo>
                  <a:cubicBezTo>
                    <a:pt x="19396" y="16495"/>
                    <a:pt x="19396" y="16534"/>
                    <a:pt x="19451" y="16455"/>
                  </a:cubicBezTo>
                  <a:cubicBezTo>
                    <a:pt x="19451" y="16455"/>
                    <a:pt x="19396" y="16377"/>
                    <a:pt x="19451" y="16377"/>
                  </a:cubicBezTo>
                  <a:cubicBezTo>
                    <a:pt x="19451" y="16377"/>
                    <a:pt x="19506" y="16377"/>
                    <a:pt x="19506" y="16377"/>
                  </a:cubicBezTo>
                  <a:cubicBezTo>
                    <a:pt x="19561" y="16416"/>
                    <a:pt x="19561" y="16416"/>
                    <a:pt x="19561" y="16416"/>
                  </a:cubicBezTo>
                  <a:cubicBezTo>
                    <a:pt x="19616" y="16416"/>
                    <a:pt x="19616" y="16416"/>
                    <a:pt x="19616" y="16416"/>
                  </a:cubicBezTo>
                  <a:cubicBezTo>
                    <a:pt x="19616" y="16416"/>
                    <a:pt x="19616" y="16416"/>
                    <a:pt x="19671" y="16416"/>
                  </a:cubicBezTo>
                  <a:cubicBezTo>
                    <a:pt x="19671" y="16416"/>
                    <a:pt x="19671" y="16337"/>
                    <a:pt x="19727" y="16377"/>
                  </a:cubicBezTo>
                  <a:cubicBezTo>
                    <a:pt x="19782" y="16377"/>
                    <a:pt x="19782" y="16416"/>
                    <a:pt x="19782" y="16416"/>
                  </a:cubicBezTo>
                  <a:cubicBezTo>
                    <a:pt x="19782" y="16416"/>
                    <a:pt x="19837" y="16416"/>
                    <a:pt x="19837" y="16416"/>
                  </a:cubicBezTo>
                  <a:cubicBezTo>
                    <a:pt x="19837" y="16416"/>
                    <a:pt x="19892" y="16416"/>
                    <a:pt x="19892" y="16455"/>
                  </a:cubicBezTo>
                  <a:cubicBezTo>
                    <a:pt x="19892" y="16455"/>
                    <a:pt x="19837" y="16495"/>
                    <a:pt x="19837" y="16495"/>
                  </a:cubicBezTo>
                  <a:cubicBezTo>
                    <a:pt x="19837" y="16534"/>
                    <a:pt x="19892" y="16534"/>
                    <a:pt x="19892" y="16534"/>
                  </a:cubicBezTo>
                  <a:cubicBezTo>
                    <a:pt x="19892" y="16534"/>
                    <a:pt x="19892" y="16573"/>
                    <a:pt x="19892" y="16573"/>
                  </a:cubicBezTo>
                  <a:cubicBezTo>
                    <a:pt x="19892" y="16573"/>
                    <a:pt x="19947" y="16573"/>
                    <a:pt x="19947" y="16573"/>
                  </a:cubicBezTo>
                  <a:cubicBezTo>
                    <a:pt x="19947" y="16573"/>
                    <a:pt x="19947" y="16573"/>
                    <a:pt x="20002" y="16612"/>
                  </a:cubicBezTo>
                  <a:cubicBezTo>
                    <a:pt x="20002" y="16652"/>
                    <a:pt x="20057" y="16652"/>
                    <a:pt x="20112" y="16652"/>
                  </a:cubicBezTo>
                  <a:cubicBezTo>
                    <a:pt x="20167" y="16652"/>
                    <a:pt x="20167" y="16652"/>
                    <a:pt x="20167" y="16652"/>
                  </a:cubicBezTo>
                  <a:cubicBezTo>
                    <a:pt x="20222" y="16652"/>
                    <a:pt x="20222" y="16652"/>
                    <a:pt x="20222" y="16652"/>
                  </a:cubicBezTo>
                  <a:cubicBezTo>
                    <a:pt x="20222" y="16691"/>
                    <a:pt x="20278" y="16652"/>
                    <a:pt x="20278" y="16652"/>
                  </a:cubicBezTo>
                  <a:cubicBezTo>
                    <a:pt x="20333" y="16652"/>
                    <a:pt x="20388" y="16691"/>
                    <a:pt x="20388" y="16691"/>
                  </a:cubicBezTo>
                  <a:cubicBezTo>
                    <a:pt x="20388" y="16730"/>
                    <a:pt x="20278" y="16691"/>
                    <a:pt x="20333" y="16730"/>
                  </a:cubicBezTo>
                  <a:cubicBezTo>
                    <a:pt x="20333" y="16769"/>
                    <a:pt x="20333" y="16730"/>
                    <a:pt x="20388" y="16730"/>
                  </a:cubicBezTo>
                  <a:cubicBezTo>
                    <a:pt x="20388" y="16730"/>
                    <a:pt x="20443" y="16730"/>
                    <a:pt x="20443" y="16730"/>
                  </a:cubicBezTo>
                  <a:cubicBezTo>
                    <a:pt x="20498" y="16691"/>
                    <a:pt x="20553" y="16652"/>
                    <a:pt x="20553" y="16612"/>
                  </a:cubicBezTo>
                  <a:cubicBezTo>
                    <a:pt x="20553" y="16612"/>
                    <a:pt x="20553" y="16534"/>
                    <a:pt x="20608" y="16534"/>
                  </a:cubicBezTo>
                  <a:cubicBezTo>
                    <a:pt x="20663" y="16534"/>
                    <a:pt x="20663" y="16573"/>
                    <a:pt x="20718" y="16612"/>
                  </a:cubicBezTo>
                  <a:cubicBezTo>
                    <a:pt x="20773" y="16652"/>
                    <a:pt x="20939" y="16652"/>
                    <a:pt x="20994" y="16652"/>
                  </a:cubicBezTo>
                  <a:cubicBezTo>
                    <a:pt x="21104" y="16652"/>
                    <a:pt x="21159" y="16612"/>
                    <a:pt x="21214" y="16612"/>
                  </a:cubicBezTo>
                  <a:cubicBezTo>
                    <a:pt x="21269" y="16573"/>
                    <a:pt x="21324" y="16573"/>
                    <a:pt x="21324" y="16534"/>
                  </a:cubicBezTo>
                  <a:cubicBezTo>
                    <a:pt x="21380" y="16455"/>
                    <a:pt x="21324" y="16337"/>
                    <a:pt x="21435" y="16298"/>
                  </a:cubicBezTo>
                  <a:cubicBezTo>
                    <a:pt x="21380" y="16298"/>
                    <a:pt x="21380" y="16259"/>
                    <a:pt x="21324" y="16220"/>
                  </a:cubicBezTo>
                  <a:cubicBezTo>
                    <a:pt x="21324" y="16180"/>
                    <a:pt x="21324" y="16180"/>
                    <a:pt x="21269" y="16180"/>
                  </a:cubicBezTo>
                  <a:cubicBezTo>
                    <a:pt x="21159" y="16180"/>
                    <a:pt x="21049" y="16180"/>
                    <a:pt x="21049" y="16102"/>
                  </a:cubicBezTo>
                  <a:cubicBezTo>
                    <a:pt x="21049" y="16102"/>
                    <a:pt x="20994" y="16102"/>
                    <a:pt x="20939" y="16102"/>
                  </a:cubicBezTo>
                  <a:cubicBezTo>
                    <a:pt x="20939" y="16102"/>
                    <a:pt x="20884" y="16102"/>
                    <a:pt x="20884" y="16102"/>
                  </a:cubicBezTo>
                  <a:cubicBezTo>
                    <a:pt x="20829" y="16102"/>
                    <a:pt x="20829" y="16102"/>
                    <a:pt x="20829" y="16063"/>
                  </a:cubicBezTo>
                  <a:cubicBezTo>
                    <a:pt x="20829" y="16063"/>
                    <a:pt x="20773" y="16063"/>
                    <a:pt x="20773" y="16063"/>
                  </a:cubicBezTo>
                  <a:cubicBezTo>
                    <a:pt x="20773" y="16063"/>
                    <a:pt x="20829" y="16023"/>
                    <a:pt x="20829" y="16023"/>
                  </a:cubicBezTo>
                  <a:cubicBezTo>
                    <a:pt x="20829" y="15984"/>
                    <a:pt x="20829" y="15984"/>
                    <a:pt x="20773" y="15984"/>
                  </a:cubicBezTo>
                  <a:cubicBezTo>
                    <a:pt x="20773" y="15984"/>
                    <a:pt x="20718" y="15945"/>
                    <a:pt x="20663" y="15945"/>
                  </a:cubicBezTo>
                  <a:cubicBezTo>
                    <a:pt x="20608" y="15945"/>
                    <a:pt x="20663" y="15984"/>
                    <a:pt x="20608" y="15945"/>
                  </a:cubicBezTo>
                  <a:cubicBezTo>
                    <a:pt x="20608" y="15945"/>
                    <a:pt x="20553" y="15905"/>
                    <a:pt x="20608" y="15866"/>
                  </a:cubicBezTo>
                  <a:cubicBezTo>
                    <a:pt x="20608" y="15866"/>
                    <a:pt x="20663" y="15866"/>
                    <a:pt x="20718" y="15866"/>
                  </a:cubicBezTo>
                  <a:cubicBezTo>
                    <a:pt x="20718" y="15866"/>
                    <a:pt x="20773" y="15827"/>
                    <a:pt x="20829" y="15788"/>
                  </a:cubicBezTo>
                  <a:cubicBezTo>
                    <a:pt x="20829" y="15788"/>
                    <a:pt x="20884" y="15788"/>
                    <a:pt x="20884" y="15788"/>
                  </a:cubicBezTo>
                  <a:cubicBezTo>
                    <a:pt x="20939" y="15788"/>
                    <a:pt x="20939" y="15788"/>
                    <a:pt x="20994" y="15748"/>
                  </a:cubicBezTo>
                  <a:cubicBezTo>
                    <a:pt x="20994" y="15748"/>
                    <a:pt x="21104" y="15709"/>
                    <a:pt x="21104" y="15670"/>
                  </a:cubicBezTo>
                  <a:cubicBezTo>
                    <a:pt x="21104" y="15670"/>
                    <a:pt x="21104" y="15670"/>
                    <a:pt x="21104" y="15631"/>
                  </a:cubicBezTo>
                  <a:cubicBezTo>
                    <a:pt x="21049" y="15631"/>
                    <a:pt x="21104" y="15591"/>
                    <a:pt x="21049" y="15591"/>
                  </a:cubicBezTo>
                  <a:cubicBezTo>
                    <a:pt x="21049" y="15591"/>
                    <a:pt x="21049" y="15591"/>
                    <a:pt x="21049" y="15591"/>
                  </a:cubicBezTo>
                  <a:cubicBezTo>
                    <a:pt x="21049" y="15552"/>
                    <a:pt x="20994" y="15552"/>
                    <a:pt x="20994" y="15552"/>
                  </a:cubicBezTo>
                  <a:cubicBezTo>
                    <a:pt x="20994" y="15552"/>
                    <a:pt x="20994" y="15513"/>
                    <a:pt x="20994" y="15513"/>
                  </a:cubicBezTo>
                  <a:cubicBezTo>
                    <a:pt x="20994" y="15473"/>
                    <a:pt x="20939" y="15513"/>
                    <a:pt x="20939" y="15473"/>
                  </a:cubicBezTo>
                  <a:cubicBezTo>
                    <a:pt x="20939" y="15434"/>
                    <a:pt x="20939" y="15434"/>
                    <a:pt x="20994" y="15434"/>
                  </a:cubicBezTo>
                  <a:cubicBezTo>
                    <a:pt x="20994" y="15395"/>
                    <a:pt x="21049" y="15395"/>
                    <a:pt x="21104" y="15356"/>
                  </a:cubicBezTo>
                  <a:cubicBezTo>
                    <a:pt x="21104" y="15316"/>
                    <a:pt x="21159" y="15316"/>
                    <a:pt x="21104" y="15277"/>
                  </a:cubicBezTo>
                  <a:cubicBezTo>
                    <a:pt x="21104" y="15277"/>
                    <a:pt x="21104" y="15277"/>
                    <a:pt x="21159" y="15277"/>
                  </a:cubicBezTo>
                  <a:cubicBezTo>
                    <a:pt x="21159" y="15277"/>
                    <a:pt x="21159" y="15277"/>
                    <a:pt x="21159" y="15277"/>
                  </a:cubicBezTo>
                  <a:cubicBezTo>
                    <a:pt x="21214" y="15277"/>
                    <a:pt x="21214" y="15277"/>
                    <a:pt x="21269" y="15277"/>
                  </a:cubicBezTo>
                  <a:cubicBezTo>
                    <a:pt x="21269" y="15277"/>
                    <a:pt x="21269" y="15277"/>
                    <a:pt x="21324" y="15277"/>
                  </a:cubicBezTo>
                  <a:cubicBezTo>
                    <a:pt x="21324" y="15277"/>
                    <a:pt x="21324" y="15277"/>
                    <a:pt x="21380" y="15277"/>
                  </a:cubicBezTo>
                  <a:cubicBezTo>
                    <a:pt x="21380" y="15277"/>
                    <a:pt x="21380" y="15316"/>
                    <a:pt x="21380" y="15316"/>
                  </a:cubicBezTo>
                  <a:cubicBezTo>
                    <a:pt x="21435" y="15316"/>
                    <a:pt x="21380" y="15316"/>
                    <a:pt x="21435" y="15316"/>
                  </a:cubicBezTo>
                  <a:cubicBezTo>
                    <a:pt x="21490" y="15277"/>
                    <a:pt x="21490" y="15277"/>
                    <a:pt x="21545" y="15316"/>
                  </a:cubicBezTo>
                  <a:cubicBezTo>
                    <a:pt x="21545" y="15277"/>
                    <a:pt x="21545" y="15238"/>
                    <a:pt x="21545" y="15199"/>
                  </a:cubicBezTo>
                  <a:cubicBezTo>
                    <a:pt x="21545" y="15159"/>
                    <a:pt x="21545" y="15199"/>
                    <a:pt x="21490" y="15159"/>
                  </a:cubicBezTo>
                  <a:cubicBezTo>
                    <a:pt x="21490" y="15159"/>
                    <a:pt x="21435" y="15120"/>
                    <a:pt x="21435" y="15120"/>
                  </a:cubicBezTo>
                  <a:cubicBezTo>
                    <a:pt x="21380" y="15120"/>
                    <a:pt x="21380" y="15159"/>
                    <a:pt x="21324" y="15120"/>
                  </a:cubicBezTo>
                  <a:cubicBezTo>
                    <a:pt x="21324" y="15120"/>
                    <a:pt x="21269" y="15120"/>
                    <a:pt x="21269" y="15120"/>
                  </a:cubicBezTo>
                  <a:cubicBezTo>
                    <a:pt x="21269" y="15120"/>
                    <a:pt x="21214" y="15120"/>
                    <a:pt x="21214" y="15120"/>
                  </a:cubicBezTo>
                  <a:cubicBezTo>
                    <a:pt x="21214" y="15120"/>
                    <a:pt x="21159" y="15081"/>
                    <a:pt x="21159" y="15041"/>
                  </a:cubicBezTo>
                  <a:cubicBezTo>
                    <a:pt x="21159" y="15041"/>
                    <a:pt x="21214" y="15002"/>
                    <a:pt x="21214" y="15002"/>
                  </a:cubicBezTo>
                  <a:cubicBezTo>
                    <a:pt x="21214" y="14963"/>
                    <a:pt x="21214" y="14963"/>
                    <a:pt x="21269" y="14963"/>
                  </a:cubicBezTo>
                  <a:cubicBezTo>
                    <a:pt x="21324" y="15002"/>
                    <a:pt x="21269" y="15002"/>
                    <a:pt x="21324" y="15002"/>
                  </a:cubicBezTo>
                  <a:cubicBezTo>
                    <a:pt x="21380" y="14963"/>
                    <a:pt x="21435" y="14963"/>
                    <a:pt x="21380" y="14924"/>
                  </a:cubicBezTo>
                  <a:cubicBezTo>
                    <a:pt x="21324" y="14924"/>
                    <a:pt x="21269" y="14924"/>
                    <a:pt x="21269" y="14924"/>
                  </a:cubicBezTo>
                  <a:cubicBezTo>
                    <a:pt x="21269" y="14924"/>
                    <a:pt x="21269" y="14963"/>
                    <a:pt x="21269" y="14963"/>
                  </a:cubicBezTo>
                  <a:cubicBezTo>
                    <a:pt x="21214" y="14963"/>
                    <a:pt x="21214" y="14924"/>
                    <a:pt x="21159" y="14924"/>
                  </a:cubicBezTo>
                  <a:cubicBezTo>
                    <a:pt x="21159" y="14924"/>
                    <a:pt x="21159" y="14924"/>
                    <a:pt x="21104" y="14924"/>
                  </a:cubicBezTo>
                  <a:cubicBezTo>
                    <a:pt x="21049" y="14884"/>
                    <a:pt x="20994" y="14884"/>
                    <a:pt x="21049" y="14884"/>
                  </a:cubicBezTo>
                  <a:cubicBezTo>
                    <a:pt x="21104" y="14884"/>
                    <a:pt x="21104" y="14884"/>
                    <a:pt x="21104" y="14884"/>
                  </a:cubicBezTo>
                  <a:cubicBezTo>
                    <a:pt x="21104" y="14884"/>
                    <a:pt x="21104" y="14845"/>
                    <a:pt x="21104" y="14845"/>
                  </a:cubicBezTo>
                  <a:cubicBezTo>
                    <a:pt x="21159" y="14845"/>
                    <a:pt x="21159" y="14845"/>
                    <a:pt x="21159" y="14845"/>
                  </a:cubicBezTo>
                  <a:cubicBezTo>
                    <a:pt x="21159" y="14845"/>
                    <a:pt x="21159" y="14806"/>
                    <a:pt x="21159" y="14806"/>
                  </a:cubicBezTo>
                  <a:cubicBezTo>
                    <a:pt x="21214" y="14767"/>
                    <a:pt x="21214" y="14767"/>
                    <a:pt x="21159" y="14727"/>
                  </a:cubicBezTo>
                  <a:cubicBezTo>
                    <a:pt x="21104" y="14727"/>
                    <a:pt x="21049" y="14727"/>
                    <a:pt x="21104" y="14688"/>
                  </a:cubicBezTo>
                  <a:cubicBezTo>
                    <a:pt x="21104" y="14688"/>
                    <a:pt x="21159" y="14688"/>
                    <a:pt x="21159" y="14688"/>
                  </a:cubicBezTo>
                  <a:cubicBezTo>
                    <a:pt x="21159" y="14688"/>
                    <a:pt x="21214" y="14727"/>
                    <a:pt x="21214" y="14727"/>
                  </a:cubicBezTo>
                  <a:cubicBezTo>
                    <a:pt x="21214" y="14727"/>
                    <a:pt x="21214" y="14688"/>
                    <a:pt x="21214" y="14649"/>
                  </a:cubicBezTo>
                  <a:cubicBezTo>
                    <a:pt x="21214" y="14649"/>
                    <a:pt x="21214" y="14649"/>
                    <a:pt x="21214" y="14649"/>
                  </a:cubicBezTo>
                  <a:close/>
                  <a:moveTo>
                    <a:pt x="10414" y="6951"/>
                  </a:moveTo>
                  <a:cubicBezTo>
                    <a:pt x="10359" y="6951"/>
                    <a:pt x="10359" y="6951"/>
                    <a:pt x="10359" y="6951"/>
                  </a:cubicBezTo>
                  <a:cubicBezTo>
                    <a:pt x="10414" y="6951"/>
                    <a:pt x="10414" y="6951"/>
                    <a:pt x="10414" y="6951"/>
                  </a:cubicBezTo>
                  <a:close/>
                  <a:moveTo>
                    <a:pt x="10469" y="6951"/>
                  </a:moveTo>
                  <a:cubicBezTo>
                    <a:pt x="10524" y="6991"/>
                    <a:pt x="10635" y="7108"/>
                    <a:pt x="10635" y="6991"/>
                  </a:cubicBezTo>
                  <a:cubicBezTo>
                    <a:pt x="10580" y="6951"/>
                    <a:pt x="10580" y="6951"/>
                    <a:pt x="10580" y="6912"/>
                  </a:cubicBezTo>
                  <a:cubicBezTo>
                    <a:pt x="10524" y="6912"/>
                    <a:pt x="10469" y="6912"/>
                    <a:pt x="10414" y="6951"/>
                  </a:cubicBezTo>
                  <a:cubicBezTo>
                    <a:pt x="10469" y="6951"/>
                    <a:pt x="10469" y="6951"/>
                    <a:pt x="10469" y="6951"/>
                  </a:cubicBezTo>
                  <a:close/>
                  <a:moveTo>
                    <a:pt x="14437" y="19401"/>
                  </a:moveTo>
                  <a:cubicBezTo>
                    <a:pt x="14437" y="19440"/>
                    <a:pt x="14437" y="19440"/>
                    <a:pt x="14492" y="19479"/>
                  </a:cubicBezTo>
                  <a:cubicBezTo>
                    <a:pt x="14492" y="19440"/>
                    <a:pt x="14492" y="19401"/>
                    <a:pt x="14437" y="19361"/>
                  </a:cubicBezTo>
                  <a:cubicBezTo>
                    <a:pt x="14437" y="19361"/>
                    <a:pt x="14437" y="19401"/>
                    <a:pt x="14437" y="19401"/>
                  </a:cubicBezTo>
                  <a:close/>
                  <a:moveTo>
                    <a:pt x="4629" y="10250"/>
                  </a:moveTo>
                  <a:cubicBezTo>
                    <a:pt x="4629" y="10250"/>
                    <a:pt x="4629" y="10172"/>
                    <a:pt x="4573" y="10211"/>
                  </a:cubicBezTo>
                  <a:cubicBezTo>
                    <a:pt x="4573" y="10211"/>
                    <a:pt x="4573" y="10250"/>
                    <a:pt x="4629" y="1025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96955519-626D-4A32-A450-5219E690AED3}"/>
                </a:ext>
              </a:extLst>
            </p:cNvPr>
            <p:cNvSpPr/>
            <p:nvPr/>
          </p:nvSpPr>
          <p:spPr>
            <a:xfrm>
              <a:off x="6741345" y="7444273"/>
              <a:ext cx="1422933" cy="9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extrusionOk="0">
                  <a:moveTo>
                    <a:pt x="21211" y="14872"/>
                  </a:moveTo>
                  <a:cubicBezTo>
                    <a:pt x="21211" y="14518"/>
                    <a:pt x="21211" y="14518"/>
                    <a:pt x="21211" y="14518"/>
                  </a:cubicBezTo>
                  <a:cubicBezTo>
                    <a:pt x="21456" y="14518"/>
                    <a:pt x="21211" y="13810"/>
                    <a:pt x="20965" y="13456"/>
                  </a:cubicBezTo>
                  <a:cubicBezTo>
                    <a:pt x="20720" y="13456"/>
                    <a:pt x="20474" y="13456"/>
                    <a:pt x="20229" y="13456"/>
                  </a:cubicBezTo>
                  <a:cubicBezTo>
                    <a:pt x="20229" y="13810"/>
                    <a:pt x="19983" y="13810"/>
                    <a:pt x="19983" y="13810"/>
                  </a:cubicBezTo>
                  <a:cubicBezTo>
                    <a:pt x="19983" y="13810"/>
                    <a:pt x="19738" y="13810"/>
                    <a:pt x="19738" y="13810"/>
                  </a:cubicBezTo>
                  <a:cubicBezTo>
                    <a:pt x="19738" y="14164"/>
                    <a:pt x="19738" y="14164"/>
                    <a:pt x="19738" y="14164"/>
                  </a:cubicBezTo>
                  <a:cubicBezTo>
                    <a:pt x="19492" y="14164"/>
                    <a:pt x="19492" y="13810"/>
                    <a:pt x="19247" y="13810"/>
                  </a:cubicBezTo>
                  <a:cubicBezTo>
                    <a:pt x="19247" y="14164"/>
                    <a:pt x="19247" y="14164"/>
                    <a:pt x="19247" y="14164"/>
                  </a:cubicBezTo>
                  <a:cubicBezTo>
                    <a:pt x="19001" y="14518"/>
                    <a:pt x="18511" y="14164"/>
                    <a:pt x="18265" y="13810"/>
                  </a:cubicBezTo>
                  <a:cubicBezTo>
                    <a:pt x="18265" y="13810"/>
                    <a:pt x="18265" y="13456"/>
                    <a:pt x="18265" y="13456"/>
                  </a:cubicBezTo>
                  <a:cubicBezTo>
                    <a:pt x="18020" y="13456"/>
                    <a:pt x="18020" y="13456"/>
                    <a:pt x="18020" y="13456"/>
                  </a:cubicBezTo>
                  <a:cubicBezTo>
                    <a:pt x="17774" y="13102"/>
                    <a:pt x="18020" y="12748"/>
                    <a:pt x="17774" y="12748"/>
                  </a:cubicBezTo>
                  <a:cubicBezTo>
                    <a:pt x="17774" y="12393"/>
                    <a:pt x="18020" y="12748"/>
                    <a:pt x="17774" y="12039"/>
                  </a:cubicBezTo>
                  <a:cubicBezTo>
                    <a:pt x="17774" y="11685"/>
                    <a:pt x="17774" y="11685"/>
                    <a:pt x="17774" y="11331"/>
                  </a:cubicBezTo>
                  <a:cubicBezTo>
                    <a:pt x="17774" y="10977"/>
                    <a:pt x="17774" y="10623"/>
                    <a:pt x="17774" y="10623"/>
                  </a:cubicBezTo>
                  <a:cubicBezTo>
                    <a:pt x="17774" y="10269"/>
                    <a:pt x="18020" y="9915"/>
                    <a:pt x="17774" y="9561"/>
                  </a:cubicBezTo>
                  <a:cubicBezTo>
                    <a:pt x="17774" y="9561"/>
                    <a:pt x="18020" y="9207"/>
                    <a:pt x="18020" y="8852"/>
                  </a:cubicBezTo>
                  <a:cubicBezTo>
                    <a:pt x="18020" y="8498"/>
                    <a:pt x="18020" y="8498"/>
                    <a:pt x="18020" y="8144"/>
                  </a:cubicBezTo>
                  <a:cubicBezTo>
                    <a:pt x="18020" y="8144"/>
                    <a:pt x="18020" y="8144"/>
                    <a:pt x="18020" y="7790"/>
                  </a:cubicBezTo>
                  <a:cubicBezTo>
                    <a:pt x="18020" y="7082"/>
                    <a:pt x="17774" y="6728"/>
                    <a:pt x="17774" y="6374"/>
                  </a:cubicBezTo>
                  <a:cubicBezTo>
                    <a:pt x="17529" y="6020"/>
                    <a:pt x="17529" y="6020"/>
                    <a:pt x="17283" y="5666"/>
                  </a:cubicBezTo>
                  <a:cubicBezTo>
                    <a:pt x="17283" y="5666"/>
                    <a:pt x="17283" y="5311"/>
                    <a:pt x="17038" y="5311"/>
                  </a:cubicBezTo>
                  <a:cubicBezTo>
                    <a:pt x="17038" y="4957"/>
                    <a:pt x="16792" y="4957"/>
                    <a:pt x="16792" y="4603"/>
                  </a:cubicBezTo>
                  <a:cubicBezTo>
                    <a:pt x="16792" y="4603"/>
                    <a:pt x="16547" y="4249"/>
                    <a:pt x="16547" y="4249"/>
                  </a:cubicBezTo>
                  <a:cubicBezTo>
                    <a:pt x="16547" y="4249"/>
                    <a:pt x="16547" y="3895"/>
                    <a:pt x="16547" y="3895"/>
                  </a:cubicBezTo>
                  <a:cubicBezTo>
                    <a:pt x="16547" y="3895"/>
                    <a:pt x="16547" y="3895"/>
                    <a:pt x="16301" y="3895"/>
                  </a:cubicBezTo>
                  <a:cubicBezTo>
                    <a:pt x="16301" y="3541"/>
                    <a:pt x="16301" y="3541"/>
                    <a:pt x="16301" y="3541"/>
                  </a:cubicBezTo>
                  <a:cubicBezTo>
                    <a:pt x="16056" y="3187"/>
                    <a:pt x="16056" y="2833"/>
                    <a:pt x="15811" y="2479"/>
                  </a:cubicBezTo>
                  <a:cubicBezTo>
                    <a:pt x="16056" y="2479"/>
                    <a:pt x="15811" y="2125"/>
                    <a:pt x="15811" y="2125"/>
                  </a:cubicBezTo>
                  <a:cubicBezTo>
                    <a:pt x="15811" y="2125"/>
                    <a:pt x="15811" y="2125"/>
                    <a:pt x="15811" y="2125"/>
                  </a:cubicBezTo>
                  <a:cubicBezTo>
                    <a:pt x="15811" y="2125"/>
                    <a:pt x="15565" y="1416"/>
                    <a:pt x="15565" y="1416"/>
                  </a:cubicBezTo>
                  <a:cubicBezTo>
                    <a:pt x="15811" y="1416"/>
                    <a:pt x="15565" y="1062"/>
                    <a:pt x="15565" y="1062"/>
                  </a:cubicBezTo>
                  <a:cubicBezTo>
                    <a:pt x="15565" y="1062"/>
                    <a:pt x="15320" y="708"/>
                    <a:pt x="15320" y="708"/>
                  </a:cubicBezTo>
                  <a:cubicBezTo>
                    <a:pt x="15320" y="708"/>
                    <a:pt x="15320" y="708"/>
                    <a:pt x="15320" y="708"/>
                  </a:cubicBezTo>
                  <a:cubicBezTo>
                    <a:pt x="15320" y="708"/>
                    <a:pt x="15074" y="354"/>
                    <a:pt x="15074" y="354"/>
                  </a:cubicBezTo>
                  <a:cubicBezTo>
                    <a:pt x="15320" y="354"/>
                    <a:pt x="15074" y="354"/>
                    <a:pt x="15074" y="354"/>
                  </a:cubicBezTo>
                  <a:cubicBezTo>
                    <a:pt x="15074" y="354"/>
                    <a:pt x="15074" y="354"/>
                    <a:pt x="15074" y="354"/>
                  </a:cubicBezTo>
                  <a:cubicBezTo>
                    <a:pt x="15074" y="0"/>
                    <a:pt x="14829" y="0"/>
                    <a:pt x="14583" y="0"/>
                  </a:cubicBezTo>
                  <a:cubicBezTo>
                    <a:pt x="14338" y="0"/>
                    <a:pt x="13847" y="354"/>
                    <a:pt x="13601" y="354"/>
                  </a:cubicBezTo>
                  <a:cubicBezTo>
                    <a:pt x="13601" y="354"/>
                    <a:pt x="13601" y="1062"/>
                    <a:pt x="13356" y="1062"/>
                  </a:cubicBezTo>
                  <a:cubicBezTo>
                    <a:pt x="13356" y="1416"/>
                    <a:pt x="13111" y="1416"/>
                    <a:pt x="12865" y="1416"/>
                  </a:cubicBezTo>
                  <a:cubicBezTo>
                    <a:pt x="12620" y="1416"/>
                    <a:pt x="12129" y="1416"/>
                    <a:pt x="11883" y="1770"/>
                  </a:cubicBezTo>
                  <a:cubicBezTo>
                    <a:pt x="11638" y="1770"/>
                    <a:pt x="11392" y="1770"/>
                    <a:pt x="11392" y="1770"/>
                  </a:cubicBezTo>
                  <a:cubicBezTo>
                    <a:pt x="10901" y="2125"/>
                    <a:pt x="10901" y="3187"/>
                    <a:pt x="10411" y="2479"/>
                  </a:cubicBezTo>
                  <a:cubicBezTo>
                    <a:pt x="10411" y="2479"/>
                    <a:pt x="10165" y="2125"/>
                    <a:pt x="10165" y="2125"/>
                  </a:cubicBezTo>
                  <a:cubicBezTo>
                    <a:pt x="10165" y="2125"/>
                    <a:pt x="9920" y="2125"/>
                    <a:pt x="9920" y="1770"/>
                  </a:cubicBezTo>
                  <a:cubicBezTo>
                    <a:pt x="9920" y="1770"/>
                    <a:pt x="9674" y="1416"/>
                    <a:pt x="9429" y="1416"/>
                  </a:cubicBezTo>
                  <a:cubicBezTo>
                    <a:pt x="9183" y="1416"/>
                    <a:pt x="8938" y="1770"/>
                    <a:pt x="8692" y="1770"/>
                  </a:cubicBezTo>
                  <a:cubicBezTo>
                    <a:pt x="8692" y="1416"/>
                    <a:pt x="8447" y="1416"/>
                    <a:pt x="8447" y="1416"/>
                  </a:cubicBezTo>
                  <a:cubicBezTo>
                    <a:pt x="8201" y="1416"/>
                    <a:pt x="8201" y="1416"/>
                    <a:pt x="8201" y="1416"/>
                  </a:cubicBezTo>
                  <a:cubicBezTo>
                    <a:pt x="8201" y="1416"/>
                    <a:pt x="7956" y="1416"/>
                    <a:pt x="7956" y="1416"/>
                  </a:cubicBezTo>
                  <a:cubicBezTo>
                    <a:pt x="7956" y="1062"/>
                    <a:pt x="7711" y="1062"/>
                    <a:pt x="7465" y="1416"/>
                  </a:cubicBezTo>
                  <a:cubicBezTo>
                    <a:pt x="7465" y="1416"/>
                    <a:pt x="7220" y="1416"/>
                    <a:pt x="7220" y="1416"/>
                  </a:cubicBezTo>
                  <a:cubicBezTo>
                    <a:pt x="6974" y="1416"/>
                    <a:pt x="6974" y="1062"/>
                    <a:pt x="6729" y="1062"/>
                  </a:cubicBezTo>
                  <a:cubicBezTo>
                    <a:pt x="6729" y="1062"/>
                    <a:pt x="6729" y="708"/>
                    <a:pt x="6483" y="708"/>
                  </a:cubicBezTo>
                  <a:cubicBezTo>
                    <a:pt x="6483" y="708"/>
                    <a:pt x="6483" y="1062"/>
                    <a:pt x="6483" y="1062"/>
                  </a:cubicBezTo>
                  <a:cubicBezTo>
                    <a:pt x="6238" y="1062"/>
                    <a:pt x="6238" y="1416"/>
                    <a:pt x="6238" y="1416"/>
                  </a:cubicBezTo>
                  <a:cubicBezTo>
                    <a:pt x="6238" y="1416"/>
                    <a:pt x="5992" y="1062"/>
                    <a:pt x="5992" y="1062"/>
                  </a:cubicBezTo>
                  <a:cubicBezTo>
                    <a:pt x="5992" y="1062"/>
                    <a:pt x="5992" y="1416"/>
                    <a:pt x="5992" y="1416"/>
                  </a:cubicBezTo>
                  <a:cubicBezTo>
                    <a:pt x="5992" y="1416"/>
                    <a:pt x="5747" y="1770"/>
                    <a:pt x="5747" y="1770"/>
                  </a:cubicBezTo>
                  <a:cubicBezTo>
                    <a:pt x="5747" y="1770"/>
                    <a:pt x="5747" y="1770"/>
                    <a:pt x="5747" y="1770"/>
                  </a:cubicBezTo>
                  <a:cubicBezTo>
                    <a:pt x="5747" y="1770"/>
                    <a:pt x="5747" y="2125"/>
                    <a:pt x="5747" y="2125"/>
                  </a:cubicBezTo>
                  <a:cubicBezTo>
                    <a:pt x="5501" y="2125"/>
                    <a:pt x="5501" y="2125"/>
                    <a:pt x="5501" y="2125"/>
                  </a:cubicBezTo>
                  <a:cubicBezTo>
                    <a:pt x="5256" y="2479"/>
                    <a:pt x="5256" y="2479"/>
                    <a:pt x="5011" y="2479"/>
                  </a:cubicBezTo>
                  <a:cubicBezTo>
                    <a:pt x="5011" y="2479"/>
                    <a:pt x="5011" y="2125"/>
                    <a:pt x="4765" y="2479"/>
                  </a:cubicBezTo>
                  <a:cubicBezTo>
                    <a:pt x="5011" y="2479"/>
                    <a:pt x="4765" y="2479"/>
                    <a:pt x="4765" y="2479"/>
                  </a:cubicBezTo>
                  <a:cubicBezTo>
                    <a:pt x="4765" y="2479"/>
                    <a:pt x="4520" y="2479"/>
                    <a:pt x="4520" y="2833"/>
                  </a:cubicBezTo>
                  <a:cubicBezTo>
                    <a:pt x="4520" y="2833"/>
                    <a:pt x="4520" y="3187"/>
                    <a:pt x="4274" y="3187"/>
                  </a:cubicBezTo>
                  <a:cubicBezTo>
                    <a:pt x="4274" y="3187"/>
                    <a:pt x="4274" y="3187"/>
                    <a:pt x="4029" y="3541"/>
                  </a:cubicBezTo>
                  <a:cubicBezTo>
                    <a:pt x="3783" y="3541"/>
                    <a:pt x="4029" y="3895"/>
                    <a:pt x="3783" y="4249"/>
                  </a:cubicBezTo>
                  <a:cubicBezTo>
                    <a:pt x="3783" y="4249"/>
                    <a:pt x="3783" y="4249"/>
                    <a:pt x="3783" y="4603"/>
                  </a:cubicBezTo>
                  <a:cubicBezTo>
                    <a:pt x="3538" y="4603"/>
                    <a:pt x="3538" y="4957"/>
                    <a:pt x="3538" y="4957"/>
                  </a:cubicBezTo>
                  <a:cubicBezTo>
                    <a:pt x="3538" y="5311"/>
                    <a:pt x="3538" y="5311"/>
                    <a:pt x="3538" y="5311"/>
                  </a:cubicBezTo>
                  <a:cubicBezTo>
                    <a:pt x="3292" y="5666"/>
                    <a:pt x="3292" y="5666"/>
                    <a:pt x="3292" y="5666"/>
                  </a:cubicBezTo>
                  <a:cubicBezTo>
                    <a:pt x="3047" y="6020"/>
                    <a:pt x="3292" y="6020"/>
                    <a:pt x="3047" y="6374"/>
                  </a:cubicBezTo>
                  <a:cubicBezTo>
                    <a:pt x="3047" y="6374"/>
                    <a:pt x="3047" y="6728"/>
                    <a:pt x="3047" y="6728"/>
                  </a:cubicBezTo>
                  <a:cubicBezTo>
                    <a:pt x="3047" y="6728"/>
                    <a:pt x="2801" y="6728"/>
                    <a:pt x="2801" y="6728"/>
                  </a:cubicBezTo>
                  <a:cubicBezTo>
                    <a:pt x="2801" y="7082"/>
                    <a:pt x="2801" y="7082"/>
                    <a:pt x="2801" y="7436"/>
                  </a:cubicBezTo>
                  <a:cubicBezTo>
                    <a:pt x="2801" y="7436"/>
                    <a:pt x="2801" y="7436"/>
                    <a:pt x="2801" y="7436"/>
                  </a:cubicBezTo>
                  <a:cubicBezTo>
                    <a:pt x="2801" y="7436"/>
                    <a:pt x="2556" y="7790"/>
                    <a:pt x="2556" y="7790"/>
                  </a:cubicBezTo>
                  <a:cubicBezTo>
                    <a:pt x="2556" y="7790"/>
                    <a:pt x="2311" y="7790"/>
                    <a:pt x="2311" y="7790"/>
                  </a:cubicBezTo>
                  <a:cubicBezTo>
                    <a:pt x="2311" y="8144"/>
                    <a:pt x="2311" y="8498"/>
                    <a:pt x="2311" y="8852"/>
                  </a:cubicBezTo>
                  <a:cubicBezTo>
                    <a:pt x="2311" y="8852"/>
                    <a:pt x="2311" y="8852"/>
                    <a:pt x="2311" y="8852"/>
                  </a:cubicBezTo>
                  <a:cubicBezTo>
                    <a:pt x="2311" y="8852"/>
                    <a:pt x="2065" y="8852"/>
                    <a:pt x="2065" y="8852"/>
                  </a:cubicBezTo>
                  <a:cubicBezTo>
                    <a:pt x="2065" y="9207"/>
                    <a:pt x="2065" y="9207"/>
                    <a:pt x="2065" y="9207"/>
                  </a:cubicBezTo>
                  <a:cubicBezTo>
                    <a:pt x="1820" y="9561"/>
                    <a:pt x="1820" y="9561"/>
                    <a:pt x="1574" y="9561"/>
                  </a:cubicBezTo>
                  <a:cubicBezTo>
                    <a:pt x="1574" y="9561"/>
                    <a:pt x="1329" y="9561"/>
                    <a:pt x="1329" y="9561"/>
                  </a:cubicBezTo>
                  <a:cubicBezTo>
                    <a:pt x="1083" y="9561"/>
                    <a:pt x="1083" y="9915"/>
                    <a:pt x="1083" y="9915"/>
                  </a:cubicBezTo>
                  <a:cubicBezTo>
                    <a:pt x="838" y="10269"/>
                    <a:pt x="838" y="10269"/>
                    <a:pt x="592" y="9915"/>
                  </a:cubicBezTo>
                  <a:cubicBezTo>
                    <a:pt x="592" y="9915"/>
                    <a:pt x="101" y="9915"/>
                    <a:pt x="101" y="10269"/>
                  </a:cubicBezTo>
                  <a:cubicBezTo>
                    <a:pt x="-144" y="10269"/>
                    <a:pt x="101" y="10623"/>
                    <a:pt x="347" y="10977"/>
                  </a:cubicBezTo>
                  <a:cubicBezTo>
                    <a:pt x="347" y="11331"/>
                    <a:pt x="592" y="11331"/>
                    <a:pt x="838" y="11685"/>
                  </a:cubicBezTo>
                  <a:cubicBezTo>
                    <a:pt x="838" y="11685"/>
                    <a:pt x="838" y="12039"/>
                    <a:pt x="1083" y="12039"/>
                  </a:cubicBezTo>
                  <a:cubicBezTo>
                    <a:pt x="1083" y="12039"/>
                    <a:pt x="1083" y="11685"/>
                    <a:pt x="1083" y="12039"/>
                  </a:cubicBezTo>
                  <a:cubicBezTo>
                    <a:pt x="1329" y="12039"/>
                    <a:pt x="1083" y="12393"/>
                    <a:pt x="1083" y="12393"/>
                  </a:cubicBezTo>
                  <a:cubicBezTo>
                    <a:pt x="1083" y="12748"/>
                    <a:pt x="1083" y="12748"/>
                    <a:pt x="1083" y="12748"/>
                  </a:cubicBezTo>
                  <a:cubicBezTo>
                    <a:pt x="1083" y="12748"/>
                    <a:pt x="1083" y="13102"/>
                    <a:pt x="1083" y="13102"/>
                  </a:cubicBezTo>
                  <a:cubicBezTo>
                    <a:pt x="1083" y="13456"/>
                    <a:pt x="1574" y="13810"/>
                    <a:pt x="1574" y="13810"/>
                  </a:cubicBezTo>
                  <a:cubicBezTo>
                    <a:pt x="1820" y="14164"/>
                    <a:pt x="1820" y="14164"/>
                    <a:pt x="1820" y="14164"/>
                  </a:cubicBezTo>
                  <a:cubicBezTo>
                    <a:pt x="1820" y="14164"/>
                    <a:pt x="1820" y="14164"/>
                    <a:pt x="2065" y="14164"/>
                  </a:cubicBezTo>
                  <a:cubicBezTo>
                    <a:pt x="2065" y="14164"/>
                    <a:pt x="2065" y="14164"/>
                    <a:pt x="2065" y="14164"/>
                  </a:cubicBezTo>
                  <a:cubicBezTo>
                    <a:pt x="2311" y="14164"/>
                    <a:pt x="2311" y="14518"/>
                    <a:pt x="2311" y="14518"/>
                  </a:cubicBezTo>
                  <a:cubicBezTo>
                    <a:pt x="2556" y="14518"/>
                    <a:pt x="2556" y="14518"/>
                    <a:pt x="2556" y="14518"/>
                  </a:cubicBezTo>
                  <a:cubicBezTo>
                    <a:pt x="2801" y="14872"/>
                    <a:pt x="2801" y="14872"/>
                    <a:pt x="2556" y="14872"/>
                  </a:cubicBezTo>
                  <a:cubicBezTo>
                    <a:pt x="2556" y="15226"/>
                    <a:pt x="2556" y="15226"/>
                    <a:pt x="2556" y="15226"/>
                  </a:cubicBezTo>
                  <a:cubicBezTo>
                    <a:pt x="2556" y="15580"/>
                    <a:pt x="2556" y="15226"/>
                    <a:pt x="2556" y="15580"/>
                  </a:cubicBezTo>
                  <a:cubicBezTo>
                    <a:pt x="2556" y="15580"/>
                    <a:pt x="2801" y="15580"/>
                    <a:pt x="2801" y="15934"/>
                  </a:cubicBezTo>
                  <a:cubicBezTo>
                    <a:pt x="3047" y="16289"/>
                    <a:pt x="2556" y="15934"/>
                    <a:pt x="2556" y="15934"/>
                  </a:cubicBezTo>
                  <a:cubicBezTo>
                    <a:pt x="2311" y="16289"/>
                    <a:pt x="2556" y="16289"/>
                    <a:pt x="2801" y="16289"/>
                  </a:cubicBezTo>
                  <a:cubicBezTo>
                    <a:pt x="3047" y="16643"/>
                    <a:pt x="3047" y="16997"/>
                    <a:pt x="3292" y="16997"/>
                  </a:cubicBezTo>
                  <a:cubicBezTo>
                    <a:pt x="3538" y="16997"/>
                    <a:pt x="3783" y="16643"/>
                    <a:pt x="4029" y="16997"/>
                  </a:cubicBezTo>
                  <a:cubicBezTo>
                    <a:pt x="4029" y="17351"/>
                    <a:pt x="4029" y="17705"/>
                    <a:pt x="4274" y="17705"/>
                  </a:cubicBezTo>
                  <a:cubicBezTo>
                    <a:pt x="4520" y="17705"/>
                    <a:pt x="4520" y="16643"/>
                    <a:pt x="5011" y="16643"/>
                  </a:cubicBezTo>
                  <a:cubicBezTo>
                    <a:pt x="5256" y="16643"/>
                    <a:pt x="5256" y="16997"/>
                    <a:pt x="5256" y="16997"/>
                  </a:cubicBezTo>
                  <a:cubicBezTo>
                    <a:pt x="5501" y="17351"/>
                    <a:pt x="5501" y="16997"/>
                    <a:pt x="5747" y="17351"/>
                  </a:cubicBezTo>
                  <a:cubicBezTo>
                    <a:pt x="5747" y="17705"/>
                    <a:pt x="5256" y="17351"/>
                    <a:pt x="5256" y="17351"/>
                  </a:cubicBezTo>
                  <a:cubicBezTo>
                    <a:pt x="5256" y="17351"/>
                    <a:pt x="5256" y="17705"/>
                    <a:pt x="5256" y="17705"/>
                  </a:cubicBezTo>
                  <a:cubicBezTo>
                    <a:pt x="5011" y="17705"/>
                    <a:pt x="5011" y="17705"/>
                    <a:pt x="5011" y="18059"/>
                  </a:cubicBezTo>
                  <a:cubicBezTo>
                    <a:pt x="5011" y="18059"/>
                    <a:pt x="5256" y="18413"/>
                    <a:pt x="5256" y="18413"/>
                  </a:cubicBezTo>
                  <a:cubicBezTo>
                    <a:pt x="5501" y="18767"/>
                    <a:pt x="5501" y="18767"/>
                    <a:pt x="5501" y="19121"/>
                  </a:cubicBezTo>
                  <a:cubicBezTo>
                    <a:pt x="5747" y="19121"/>
                    <a:pt x="6238" y="19475"/>
                    <a:pt x="6238" y="19830"/>
                  </a:cubicBezTo>
                  <a:cubicBezTo>
                    <a:pt x="6238" y="19830"/>
                    <a:pt x="5992" y="19830"/>
                    <a:pt x="5992" y="20184"/>
                  </a:cubicBezTo>
                  <a:cubicBezTo>
                    <a:pt x="5992" y="20184"/>
                    <a:pt x="5992" y="20184"/>
                    <a:pt x="5992" y="20538"/>
                  </a:cubicBezTo>
                  <a:cubicBezTo>
                    <a:pt x="5992" y="20892"/>
                    <a:pt x="5992" y="20892"/>
                    <a:pt x="6238" y="20892"/>
                  </a:cubicBezTo>
                  <a:cubicBezTo>
                    <a:pt x="6483" y="20538"/>
                    <a:pt x="6729" y="20538"/>
                    <a:pt x="7220" y="20538"/>
                  </a:cubicBezTo>
                  <a:cubicBezTo>
                    <a:pt x="7465" y="20538"/>
                    <a:pt x="7465" y="20892"/>
                    <a:pt x="7711" y="20892"/>
                  </a:cubicBezTo>
                  <a:cubicBezTo>
                    <a:pt x="7956" y="20892"/>
                    <a:pt x="7956" y="20892"/>
                    <a:pt x="8201" y="20892"/>
                  </a:cubicBezTo>
                  <a:cubicBezTo>
                    <a:pt x="8692" y="20892"/>
                    <a:pt x="8938" y="21246"/>
                    <a:pt x="9183" y="21246"/>
                  </a:cubicBezTo>
                  <a:cubicBezTo>
                    <a:pt x="9429" y="21246"/>
                    <a:pt x="9429" y="20892"/>
                    <a:pt x="9674" y="20892"/>
                  </a:cubicBezTo>
                  <a:cubicBezTo>
                    <a:pt x="9920" y="20892"/>
                    <a:pt x="10165" y="21246"/>
                    <a:pt x="10411" y="21246"/>
                  </a:cubicBezTo>
                  <a:cubicBezTo>
                    <a:pt x="10656" y="21246"/>
                    <a:pt x="11147" y="21246"/>
                    <a:pt x="11392" y="21246"/>
                  </a:cubicBezTo>
                  <a:cubicBezTo>
                    <a:pt x="11638" y="21600"/>
                    <a:pt x="11883" y="21600"/>
                    <a:pt x="11883" y="21600"/>
                  </a:cubicBezTo>
                  <a:cubicBezTo>
                    <a:pt x="12129" y="21600"/>
                    <a:pt x="12129" y="21246"/>
                    <a:pt x="12374" y="21246"/>
                  </a:cubicBezTo>
                  <a:cubicBezTo>
                    <a:pt x="12374" y="21246"/>
                    <a:pt x="12374" y="21246"/>
                    <a:pt x="12620" y="21246"/>
                  </a:cubicBezTo>
                  <a:cubicBezTo>
                    <a:pt x="12865" y="20892"/>
                    <a:pt x="12865" y="20538"/>
                    <a:pt x="13111" y="20184"/>
                  </a:cubicBezTo>
                  <a:cubicBezTo>
                    <a:pt x="13601" y="19830"/>
                    <a:pt x="14092" y="19830"/>
                    <a:pt x="14583" y="19475"/>
                  </a:cubicBezTo>
                  <a:cubicBezTo>
                    <a:pt x="15074" y="19475"/>
                    <a:pt x="15320" y="19121"/>
                    <a:pt x="15811" y="19475"/>
                  </a:cubicBezTo>
                  <a:cubicBezTo>
                    <a:pt x="15811" y="19475"/>
                    <a:pt x="16056" y="19830"/>
                    <a:pt x="16056" y="19830"/>
                  </a:cubicBezTo>
                  <a:cubicBezTo>
                    <a:pt x="16056" y="19830"/>
                    <a:pt x="16056" y="19830"/>
                    <a:pt x="16301" y="19830"/>
                  </a:cubicBezTo>
                  <a:cubicBezTo>
                    <a:pt x="16301" y="19830"/>
                    <a:pt x="16547" y="19830"/>
                    <a:pt x="16547" y="19830"/>
                  </a:cubicBezTo>
                  <a:cubicBezTo>
                    <a:pt x="16792" y="19830"/>
                    <a:pt x="16792" y="19830"/>
                    <a:pt x="16792" y="20184"/>
                  </a:cubicBezTo>
                  <a:cubicBezTo>
                    <a:pt x="17038" y="20184"/>
                    <a:pt x="16792" y="20184"/>
                    <a:pt x="17038" y="20184"/>
                  </a:cubicBezTo>
                  <a:cubicBezTo>
                    <a:pt x="17283" y="20184"/>
                    <a:pt x="17283" y="20184"/>
                    <a:pt x="17283" y="20184"/>
                  </a:cubicBezTo>
                  <a:cubicBezTo>
                    <a:pt x="17529" y="20184"/>
                    <a:pt x="17529" y="20538"/>
                    <a:pt x="17529" y="20538"/>
                  </a:cubicBezTo>
                  <a:cubicBezTo>
                    <a:pt x="17529" y="20892"/>
                    <a:pt x="17774" y="20892"/>
                    <a:pt x="17774" y="20892"/>
                  </a:cubicBezTo>
                  <a:cubicBezTo>
                    <a:pt x="18020" y="21246"/>
                    <a:pt x="18265" y="21246"/>
                    <a:pt x="18511" y="21246"/>
                  </a:cubicBezTo>
                  <a:cubicBezTo>
                    <a:pt x="19001" y="21246"/>
                    <a:pt x="18756" y="21246"/>
                    <a:pt x="19001" y="20892"/>
                  </a:cubicBezTo>
                  <a:cubicBezTo>
                    <a:pt x="19001" y="20538"/>
                    <a:pt x="19001" y="20184"/>
                    <a:pt x="19001" y="19830"/>
                  </a:cubicBezTo>
                  <a:cubicBezTo>
                    <a:pt x="19001" y="19830"/>
                    <a:pt x="18756" y="19121"/>
                    <a:pt x="19001" y="19121"/>
                  </a:cubicBezTo>
                  <a:cubicBezTo>
                    <a:pt x="19001" y="19121"/>
                    <a:pt x="19001" y="18767"/>
                    <a:pt x="19001" y="18767"/>
                  </a:cubicBezTo>
                  <a:cubicBezTo>
                    <a:pt x="19001" y="18413"/>
                    <a:pt x="19001" y="18413"/>
                    <a:pt x="19001" y="18413"/>
                  </a:cubicBezTo>
                  <a:cubicBezTo>
                    <a:pt x="19247" y="18059"/>
                    <a:pt x="19492" y="17705"/>
                    <a:pt x="19738" y="17351"/>
                  </a:cubicBezTo>
                  <a:cubicBezTo>
                    <a:pt x="19492" y="17351"/>
                    <a:pt x="19247" y="17705"/>
                    <a:pt x="19247" y="18059"/>
                  </a:cubicBezTo>
                  <a:cubicBezTo>
                    <a:pt x="19247" y="17705"/>
                    <a:pt x="19247" y="17351"/>
                    <a:pt x="19247" y="17351"/>
                  </a:cubicBezTo>
                  <a:cubicBezTo>
                    <a:pt x="19247" y="17351"/>
                    <a:pt x="19247" y="17351"/>
                    <a:pt x="19247" y="17351"/>
                  </a:cubicBezTo>
                  <a:cubicBezTo>
                    <a:pt x="19247" y="17351"/>
                    <a:pt x="19247" y="16997"/>
                    <a:pt x="19247" y="16997"/>
                  </a:cubicBezTo>
                  <a:cubicBezTo>
                    <a:pt x="19247" y="17351"/>
                    <a:pt x="19247" y="17351"/>
                    <a:pt x="19247" y="17351"/>
                  </a:cubicBezTo>
                  <a:cubicBezTo>
                    <a:pt x="19492" y="16997"/>
                    <a:pt x="19738" y="16997"/>
                    <a:pt x="19738" y="16997"/>
                  </a:cubicBezTo>
                  <a:cubicBezTo>
                    <a:pt x="19738" y="16997"/>
                    <a:pt x="19738" y="16997"/>
                    <a:pt x="19738" y="16997"/>
                  </a:cubicBezTo>
                  <a:cubicBezTo>
                    <a:pt x="19983" y="16997"/>
                    <a:pt x="19738" y="16643"/>
                    <a:pt x="19492" y="16643"/>
                  </a:cubicBezTo>
                  <a:cubicBezTo>
                    <a:pt x="19738" y="16997"/>
                    <a:pt x="19247" y="17351"/>
                    <a:pt x="19247" y="16997"/>
                  </a:cubicBezTo>
                  <a:cubicBezTo>
                    <a:pt x="19247" y="16997"/>
                    <a:pt x="19247" y="16997"/>
                    <a:pt x="19247" y="16997"/>
                  </a:cubicBezTo>
                  <a:cubicBezTo>
                    <a:pt x="19247" y="16643"/>
                    <a:pt x="19492" y="16643"/>
                    <a:pt x="19738" y="16643"/>
                  </a:cubicBezTo>
                  <a:cubicBezTo>
                    <a:pt x="19738" y="16289"/>
                    <a:pt x="19738" y="16289"/>
                    <a:pt x="19738" y="16289"/>
                  </a:cubicBezTo>
                  <a:cubicBezTo>
                    <a:pt x="19738" y="16289"/>
                    <a:pt x="19738" y="16289"/>
                    <a:pt x="19738" y="16289"/>
                  </a:cubicBezTo>
                  <a:cubicBezTo>
                    <a:pt x="19492" y="15934"/>
                    <a:pt x="19492" y="15934"/>
                    <a:pt x="19492" y="15934"/>
                  </a:cubicBezTo>
                  <a:cubicBezTo>
                    <a:pt x="19492" y="15580"/>
                    <a:pt x="19492" y="15580"/>
                    <a:pt x="19492" y="15580"/>
                  </a:cubicBezTo>
                  <a:cubicBezTo>
                    <a:pt x="19492" y="15580"/>
                    <a:pt x="19738" y="15226"/>
                    <a:pt x="19738" y="15580"/>
                  </a:cubicBezTo>
                  <a:cubicBezTo>
                    <a:pt x="19983" y="15226"/>
                    <a:pt x="19983" y="15580"/>
                    <a:pt x="19983" y="15580"/>
                  </a:cubicBezTo>
                  <a:cubicBezTo>
                    <a:pt x="19983" y="15580"/>
                    <a:pt x="19983" y="15934"/>
                    <a:pt x="19983" y="15934"/>
                  </a:cubicBezTo>
                  <a:cubicBezTo>
                    <a:pt x="19983" y="15934"/>
                    <a:pt x="19983" y="16289"/>
                    <a:pt x="19983" y="16289"/>
                  </a:cubicBezTo>
                  <a:cubicBezTo>
                    <a:pt x="19983" y="16289"/>
                    <a:pt x="19983" y="16289"/>
                    <a:pt x="19983" y="16289"/>
                  </a:cubicBezTo>
                  <a:cubicBezTo>
                    <a:pt x="19983" y="16289"/>
                    <a:pt x="19983" y="15934"/>
                    <a:pt x="19983" y="15934"/>
                  </a:cubicBezTo>
                  <a:cubicBezTo>
                    <a:pt x="20229" y="16289"/>
                    <a:pt x="19983" y="16643"/>
                    <a:pt x="19738" y="16643"/>
                  </a:cubicBezTo>
                  <a:cubicBezTo>
                    <a:pt x="19738" y="16643"/>
                    <a:pt x="19738" y="16643"/>
                    <a:pt x="19738" y="16997"/>
                  </a:cubicBezTo>
                  <a:cubicBezTo>
                    <a:pt x="19983" y="16643"/>
                    <a:pt x="20229" y="16289"/>
                    <a:pt x="20474" y="16289"/>
                  </a:cubicBezTo>
                  <a:cubicBezTo>
                    <a:pt x="20474" y="16289"/>
                    <a:pt x="20965" y="16289"/>
                    <a:pt x="20965" y="16289"/>
                  </a:cubicBezTo>
                  <a:cubicBezTo>
                    <a:pt x="21456" y="15934"/>
                    <a:pt x="21211" y="15226"/>
                    <a:pt x="21456" y="14872"/>
                  </a:cubicBezTo>
                  <a:cubicBezTo>
                    <a:pt x="21456" y="14872"/>
                    <a:pt x="21456" y="14872"/>
                    <a:pt x="21211" y="1487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BB779B36-BE40-44F1-B0CE-8356C94F7940}"/>
                </a:ext>
              </a:extLst>
            </p:cNvPr>
            <p:cNvSpPr/>
            <p:nvPr/>
          </p:nvSpPr>
          <p:spPr>
            <a:xfrm>
              <a:off x="2264026" y="8742891"/>
              <a:ext cx="495037" cy="1008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600" extrusionOk="0">
                  <a:moveTo>
                    <a:pt x="10761" y="21252"/>
                  </a:moveTo>
                  <a:cubicBezTo>
                    <a:pt x="10761" y="21600"/>
                    <a:pt x="10065" y="21600"/>
                    <a:pt x="10065" y="21600"/>
                  </a:cubicBezTo>
                  <a:cubicBezTo>
                    <a:pt x="10065" y="21600"/>
                    <a:pt x="10761" y="21600"/>
                    <a:pt x="10761" y="21252"/>
                  </a:cubicBezTo>
                  <a:close/>
                  <a:moveTo>
                    <a:pt x="3097" y="13935"/>
                  </a:moveTo>
                  <a:cubicBezTo>
                    <a:pt x="3097" y="13935"/>
                    <a:pt x="3097" y="13935"/>
                    <a:pt x="3097" y="13935"/>
                  </a:cubicBezTo>
                  <a:cubicBezTo>
                    <a:pt x="3097" y="13935"/>
                    <a:pt x="3097" y="13935"/>
                    <a:pt x="2400" y="13935"/>
                  </a:cubicBezTo>
                  <a:cubicBezTo>
                    <a:pt x="3097" y="13935"/>
                    <a:pt x="3097" y="13935"/>
                    <a:pt x="3097" y="13935"/>
                  </a:cubicBezTo>
                  <a:close/>
                  <a:moveTo>
                    <a:pt x="21213" y="2439"/>
                  </a:moveTo>
                  <a:cubicBezTo>
                    <a:pt x="21213" y="2090"/>
                    <a:pt x="20516" y="2090"/>
                    <a:pt x="20516" y="2090"/>
                  </a:cubicBezTo>
                  <a:cubicBezTo>
                    <a:pt x="20516" y="2090"/>
                    <a:pt x="19819" y="2090"/>
                    <a:pt x="19819" y="2090"/>
                  </a:cubicBezTo>
                  <a:cubicBezTo>
                    <a:pt x="19819" y="2090"/>
                    <a:pt x="19123" y="2090"/>
                    <a:pt x="19123" y="2090"/>
                  </a:cubicBezTo>
                  <a:cubicBezTo>
                    <a:pt x="18426" y="2090"/>
                    <a:pt x="19123" y="1394"/>
                    <a:pt x="19123" y="1045"/>
                  </a:cubicBezTo>
                  <a:cubicBezTo>
                    <a:pt x="18426" y="1045"/>
                    <a:pt x="19123" y="1045"/>
                    <a:pt x="19123" y="697"/>
                  </a:cubicBezTo>
                  <a:cubicBezTo>
                    <a:pt x="18426" y="697"/>
                    <a:pt x="18426" y="697"/>
                    <a:pt x="18426" y="697"/>
                  </a:cubicBezTo>
                  <a:cubicBezTo>
                    <a:pt x="18426" y="697"/>
                    <a:pt x="17729" y="1045"/>
                    <a:pt x="17729" y="1045"/>
                  </a:cubicBezTo>
                  <a:cubicBezTo>
                    <a:pt x="17729" y="697"/>
                    <a:pt x="17729" y="697"/>
                    <a:pt x="17032" y="697"/>
                  </a:cubicBezTo>
                  <a:cubicBezTo>
                    <a:pt x="17032" y="1045"/>
                    <a:pt x="16336" y="697"/>
                    <a:pt x="16336" y="697"/>
                  </a:cubicBezTo>
                  <a:cubicBezTo>
                    <a:pt x="16336" y="697"/>
                    <a:pt x="15639" y="697"/>
                    <a:pt x="15639" y="697"/>
                  </a:cubicBezTo>
                  <a:cubicBezTo>
                    <a:pt x="15639" y="697"/>
                    <a:pt x="14942" y="697"/>
                    <a:pt x="14942" y="697"/>
                  </a:cubicBezTo>
                  <a:cubicBezTo>
                    <a:pt x="14245" y="697"/>
                    <a:pt x="14942" y="1045"/>
                    <a:pt x="14942" y="1045"/>
                  </a:cubicBezTo>
                  <a:cubicBezTo>
                    <a:pt x="14245" y="1394"/>
                    <a:pt x="13548" y="1045"/>
                    <a:pt x="13548" y="1394"/>
                  </a:cubicBezTo>
                  <a:cubicBezTo>
                    <a:pt x="12852" y="1045"/>
                    <a:pt x="12852" y="1394"/>
                    <a:pt x="12852" y="1394"/>
                  </a:cubicBezTo>
                  <a:cubicBezTo>
                    <a:pt x="12852" y="1394"/>
                    <a:pt x="11458" y="1394"/>
                    <a:pt x="12155" y="1045"/>
                  </a:cubicBezTo>
                  <a:cubicBezTo>
                    <a:pt x="12155" y="1045"/>
                    <a:pt x="11458" y="1045"/>
                    <a:pt x="11458" y="1045"/>
                  </a:cubicBezTo>
                  <a:cubicBezTo>
                    <a:pt x="11458" y="1045"/>
                    <a:pt x="10761" y="1045"/>
                    <a:pt x="10761" y="1045"/>
                  </a:cubicBezTo>
                  <a:cubicBezTo>
                    <a:pt x="10761" y="1045"/>
                    <a:pt x="10065" y="1394"/>
                    <a:pt x="10065" y="1045"/>
                  </a:cubicBezTo>
                  <a:cubicBezTo>
                    <a:pt x="10065" y="1394"/>
                    <a:pt x="9368" y="1394"/>
                    <a:pt x="8671" y="1394"/>
                  </a:cubicBezTo>
                  <a:cubicBezTo>
                    <a:pt x="8671" y="1045"/>
                    <a:pt x="7974" y="1045"/>
                    <a:pt x="7974" y="1045"/>
                  </a:cubicBezTo>
                  <a:cubicBezTo>
                    <a:pt x="7974" y="697"/>
                    <a:pt x="9368" y="697"/>
                    <a:pt x="8671" y="348"/>
                  </a:cubicBezTo>
                  <a:cubicBezTo>
                    <a:pt x="8671" y="348"/>
                    <a:pt x="8671" y="348"/>
                    <a:pt x="8671" y="348"/>
                  </a:cubicBezTo>
                  <a:cubicBezTo>
                    <a:pt x="8671" y="348"/>
                    <a:pt x="8671" y="348"/>
                    <a:pt x="7974" y="348"/>
                  </a:cubicBezTo>
                  <a:cubicBezTo>
                    <a:pt x="7974" y="348"/>
                    <a:pt x="7974" y="0"/>
                    <a:pt x="7974" y="0"/>
                  </a:cubicBezTo>
                  <a:cubicBezTo>
                    <a:pt x="7278" y="348"/>
                    <a:pt x="5884" y="348"/>
                    <a:pt x="5187" y="697"/>
                  </a:cubicBezTo>
                  <a:cubicBezTo>
                    <a:pt x="4490" y="1045"/>
                    <a:pt x="3794" y="1045"/>
                    <a:pt x="3794" y="1394"/>
                  </a:cubicBezTo>
                  <a:cubicBezTo>
                    <a:pt x="3794" y="2090"/>
                    <a:pt x="4490" y="1742"/>
                    <a:pt x="5187" y="1742"/>
                  </a:cubicBezTo>
                  <a:cubicBezTo>
                    <a:pt x="5187" y="1742"/>
                    <a:pt x="4490" y="1742"/>
                    <a:pt x="4490" y="2090"/>
                  </a:cubicBezTo>
                  <a:cubicBezTo>
                    <a:pt x="4490" y="2090"/>
                    <a:pt x="4490" y="2090"/>
                    <a:pt x="4490" y="2090"/>
                  </a:cubicBezTo>
                  <a:cubicBezTo>
                    <a:pt x="4490" y="2439"/>
                    <a:pt x="4490" y="2787"/>
                    <a:pt x="4490" y="3135"/>
                  </a:cubicBezTo>
                  <a:cubicBezTo>
                    <a:pt x="4490" y="3484"/>
                    <a:pt x="4490" y="4181"/>
                    <a:pt x="5187" y="4181"/>
                  </a:cubicBezTo>
                  <a:cubicBezTo>
                    <a:pt x="5187" y="4529"/>
                    <a:pt x="5187" y="4877"/>
                    <a:pt x="5187" y="5226"/>
                  </a:cubicBezTo>
                  <a:cubicBezTo>
                    <a:pt x="5187" y="5574"/>
                    <a:pt x="5187" y="5923"/>
                    <a:pt x="4490" y="6271"/>
                  </a:cubicBezTo>
                  <a:cubicBezTo>
                    <a:pt x="5187" y="6271"/>
                    <a:pt x="5187" y="5923"/>
                    <a:pt x="5187" y="5574"/>
                  </a:cubicBezTo>
                  <a:cubicBezTo>
                    <a:pt x="5187" y="5574"/>
                    <a:pt x="5187" y="5574"/>
                    <a:pt x="5187" y="5574"/>
                  </a:cubicBezTo>
                  <a:cubicBezTo>
                    <a:pt x="5187" y="5574"/>
                    <a:pt x="5187" y="5574"/>
                    <a:pt x="5187" y="5574"/>
                  </a:cubicBezTo>
                  <a:cubicBezTo>
                    <a:pt x="5187" y="5574"/>
                    <a:pt x="5187" y="6271"/>
                    <a:pt x="5884" y="5923"/>
                  </a:cubicBezTo>
                  <a:cubicBezTo>
                    <a:pt x="5884" y="5923"/>
                    <a:pt x="5187" y="5923"/>
                    <a:pt x="5187" y="5923"/>
                  </a:cubicBezTo>
                  <a:cubicBezTo>
                    <a:pt x="5187" y="6271"/>
                    <a:pt x="5187" y="6271"/>
                    <a:pt x="5187" y="6271"/>
                  </a:cubicBezTo>
                  <a:cubicBezTo>
                    <a:pt x="5187" y="6271"/>
                    <a:pt x="5187" y="6271"/>
                    <a:pt x="5187" y="6271"/>
                  </a:cubicBezTo>
                  <a:cubicBezTo>
                    <a:pt x="5187" y="6271"/>
                    <a:pt x="5187" y="6271"/>
                    <a:pt x="4490" y="6619"/>
                  </a:cubicBezTo>
                  <a:cubicBezTo>
                    <a:pt x="4490" y="6619"/>
                    <a:pt x="4490" y="6271"/>
                    <a:pt x="4490" y="6271"/>
                  </a:cubicBezTo>
                  <a:cubicBezTo>
                    <a:pt x="4490" y="6968"/>
                    <a:pt x="4490" y="7316"/>
                    <a:pt x="3794" y="8013"/>
                  </a:cubicBezTo>
                  <a:cubicBezTo>
                    <a:pt x="3794" y="8013"/>
                    <a:pt x="3794" y="8361"/>
                    <a:pt x="3794" y="8361"/>
                  </a:cubicBezTo>
                  <a:cubicBezTo>
                    <a:pt x="3794" y="8361"/>
                    <a:pt x="4490" y="8361"/>
                    <a:pt x="4490" y="8710"/>
                  </a:cubicBezTo>
                  <a:cubicBezTo>
                    <a:pt x="4490" y="8710"/>
                    <a:pt x="4490" y="8710"/>
                    <a:pt x="3794" y="8361"/>
                  </a:cubicBezTo>
                  <a:cubicBezTo>
                    <a:pt x="3794" y="9406"/>
                    <a:pt x="3097" y="10452"/>
                    <a:pt x="2400" y="11148"/>
                  </a:cubicBezTo>
                  <a:cubicBezTo>
                    <a:pt x="2400" y="11148"/>
                    <a:pt x="2400" y="11148"/>
                    <a:pt x="1703" y="11148"/>
                  </a:cubicBezTo>
                  <a:cubicBezTo>
                    <a:pt x="1703" y="11148"/>
                    <a:pt x="1703" y="11497"/>
                    <a:pt x="1703" y="11497"/>
                  </a:cubicBezTo>
                  <a:cubicBezTo>
                    <a:pt x="1703" y="11497"/>
                    <a:pt x="1703" y="11497"/>
                    <a:pt x="1703" y="11497"/>
                  </a:cubicBezTo>
                  <a:cubicBezTo>
                    <a:pt x="1703" y="11497"/>
                    <a:pt x="1703" y="11497"/>
                    <a:pt x="1703" y="11497"/>
                  </a:cubicBezTo>
                  <a:cubicBezTo>
                    <a:pt x="1007" y="11497"/>
                    <a:pt x="1007" y="11845"/>
                    <a:pt x="310" y="11845"/>
                  </a:cubicBezTo>
                  <a:cubicBezTo>
                    <a:pt x="1703" y="12194"/>
                    <a:pt x="310" y="12890"/>
                    <a:pt x="310" y="13239"/>
                  </a:cubicBezTo>
                  <a:cubicBezTo>
                    <a:pt x="310" y="13587"/>
                    <a:pt x="310" y="13587"/>
                    <a:pt x="310" y="13935"/>
                  </a:cubicBezTo>
                  <a:cubicBezTo>
                    <a:pt x="310" y="13935"/>
                    <a:pt x="-387" y="14284"/>
                    <a:pt x="310" y="14284"/>
                  </a:cubicBezTo>
                  <a:cubicBezTo>
                    <a:pt x="310" y="14632"/>
                    <a:pt x="310" y="14284"/>
                    <a:pt x="310" y="14632"/>
                  </a:cubicBezTo>
                  <a:cubicBezTo>
                    <a:pt x="1007" y="14632"/>
                    <a:pt x="1007" y="14632"/>
                    <a:pt x="1007" y="14632"/>
                  </a:cubicBezTo>
                  <a:cubicBezTo>
                    <a:pt x="1703" y="14632"/>
                    <a:pt x="1703" y="14632"/>
                    <a:pt x="1703" y="14632"/>
                  </a:cubicBezTo>
                  <a:cubicBezTo>
                    <a:pt x="3097" y="14284"/>
                    <a:pt x="2400" y="14284"/>
                    <a:pt x="2400" y="13935"/>
                  </a:cubicBezTo>
                  <a:cubicBezTo>
                    <a:pt x="2400" y="13935"/>
                    <a:pt x="3097" y="13239"/>
                    <a:pt x="3794" y="13239"/>
                  </a:cubicBezTo>
                  <a:cubicBezTo>
                    <a:pt x="3794" y="12890"/>
                    <a:pt x="4490" y="12890"/>
                    <a:pt x="4490" y="12890"/>
                  </a:cubicBezTo>
                  <a:cubicBezTo>
                    <a:pt x="4490" y="13239"/>
                    <a:pt x="3794" y="13239"/>
                    <a:pt x="3794" y="13239"/>
                  </a:cubicBezTo>
                  <a:cubicBezTo>
                    <a:pt x="3097" y="13239"/>
                    <a:pt x="3097" y="13935"/>
                    <a:pt x="3097" y="13935"/>
                  </a:cubicBezTo>
                  <a:cubicBezTo>
                    <a:pt x="3097" y="14284"/>
                    <a:pt x="3794" y="13935"/>
                    <a:pt x="3097" y="14284"/>
                  </a:cubicBezTo>
                  <a:cubicBezTo>
                    <a:pt x="3097" y="14632"/>
                    <a:pt x="2400" y="14632"/>
                    <a:pt x="2400" y="14632"/>
                  </a:cubicBezTo>
                  <a:cubicBezTo>
                    <a:pt x="2400" y="14632"/>
                    <a:pt x="1703" y="14632"/>
                    <a:pt x="1703" y="14632"/>
                  </a:cubicBezTo>
                  <a:cubicBezTo>
                    <a:pt x="1703" y="14632"/>
                    <a:pt x="1703" y="14981"/>
                    <a:pt x="1703" y="15329"/>
                  </a:cubicBezTo>
                  <a:cubicBezTo>
                    <a:pt x="1703" y="15329"/>
                    <a:pt x="1703" y="15677"/>
                    <a:pt x="1703" y="15677"/>
                  </a:cubicBezTo>
                  <a:cubicBezTo>
                    <a:pt x="1703" y="15677"/>
                    <a:pt x="3097" y="15677"/>
                    <a:pt x="3097" y="15329"/>
                  </a:cubicBezTo>
                  <a:cubicBezTo>
                    <a:pt x="3097" y="14981"/>
                    <a:pt x="3794" y="15329"/>
                    <a:pt x="4490" y="15329"/>
                  </a:cubicBezTo>
                  <a:cubicBezTo>
                    <a:pt x="4490" y="15329"/>
                    <a:pt x="4490" y="15329"/>
                    <a:pt x="4490" y="15329"/>
                  </a:cubicBezTo>
                  <a:cubicBezTo>
                    <a:pt x="4490" y="15329"/>
                    <a:pt x="4490" y="14981"/>
                    <a:pt x="4490" y="14981"/>
                  </a:cubicBezTo>
                  <a:cubicBezTo>
                    <a:pt x="4490" y="14981"/>
                    <a:pt x="4490" y="14981"/>
                    <a:pt x="4490" y="14981"/>
                  </a:cubicBezTo>
                  <a:cubicBezTo>
                    <a:pt x="5187" y="15329"/>
                    <a:pt x="4490" y="15329"/>
                    <a:pt x="5884" y="15677"/>
                  </a:cubicBezTo>
                  <a:cubicBezTo>
                    <a:pt x="5187" y="15677"/>
                    <a:pt x="4490" y="15677"/>
                    <a:pt x="4490" y="15677"/>
                  </a:cubicBezTo>
                  <a:cubicBezTo>
                    <a:pt x="4490" y="15677"/>
                    <a:pt x="3794" y="15329"/>
                    <a:pt x="3794" y="15329"/>
                  </a:cubicBezTo>
                  <a:cubicBezTo>
                    <a:pt x="4490" y="15677"/>
                    <a:pt x="4490" y="16026"/>
                    <a:pt x="4490" y="16374"/>
                  </a:cubicBezTo>
                  <a:cubicBezTo>
                    <a:pt x="4490" y="16723"/>
                    <a:pt x="4490" y="17419"/>
                    <a:pt x="3794" y="17419"/>
                  </a:cubicBezTo>
                  <a:cubicBezTo>
                    <a:pt x="4490" y="17768"/>
                    <a:pt x="4490" y="17768"/>
                    <a:pt x="4490" y="18116"/>
                  </a:cubicBezTo>
                  <a:cubicBezTo>
                    <a:pt x="4490" y="18116"/>
                    <a:pt x="3794" y="18465"/>
                    <a:pt x="4490" y="18465"/>
                  </a:cubicBezTo>
                  <a:cubicBezTo>
                    <a:pt x="4490" y="18465"/>
                    <a:pt x="4490" y="18813"/>
                    <a:pt x="4490" y="19161"/>
                  </a:cubicBezTo>
                  <a:cubicBezTo>
                    <a:pt x="4490" y="19161"/>
                    <a:pt x="4490" y="19510"/>
                    <a:pt x="4490" y="19858"/>
                  </a:cubicBezTo>
                  <a:cubicBezTo>
                    <a:pt x="3794" y="20206"/>
                    <a:pt x="3794" y="20903"/>
                    <a:pt x="3097" y="21252"/>
                  </a:cubicBezTo>
                  <a:cubicBezTo>
                    <a:pt x="3794" y="21252"/>
                    <a:pt x="3794" y="21252"/>
                    <a:pt x="4490" y="21252"/>
                  </a:cubicBezTo>
                  <a:cubicBezTo>
                    <a:pt x="5187" y="20903"/>
                    <a:pt x="5884" y="20903"/>
                    <a:pt x="5884" y="20903"/>
                  </a:cubicBezTo>
                  <a:cubicBezTo>
                    <a:pt x="7278" y="20903"/>
                    <a:pt x="9368" y="20903"/>
                    <a:pt x="10065" y="21600"/>
                  </a:cubicBezTo>
                  <a:cubicBezTo>
                    <a:pt x="10065" y="21252"/>
                    <a:pt x="10065" y="21252"/>
                    <a:pt x="9368" y="21252"/>
                  </a:cubicBezTo>
                  <a:cubicBezTo>
                    <a:pt x="10065" y="21600"/>
                    <a:pt x="10761" y="21252"/>
                    <a:pt x="11458" y="21252"/>
                  </a:cubicBezTo>
                  <a:cubicBezTo>
                    <a:pt x="12155" y="20903"/>
                    <a:pt x="12852" y="20555"/>
                    <a:pt x="13548" y="20903"/>
                  </a:cubicBezTo>
                  <a:cubicBezTo>
                    <a:pt x="13548" y="20555"/>
                    <a:pt x="13548" y="20206"/>
                    <a:pt x="12852" y="19858"/>
                  </a:cubicBezTo>
                  <a:cubicBezTo>
                    <a:pt x="12852" y="19858"/>
                    <a:pt x="12852" y="19510"/>
                    <a:pt x="12852" y="19510"/>
                  </a:cubicBezTo>
                  <a:cubicBezTo>
                    <a:pt x="12852" y="19161"/>
                    <a:pt x="12852" y="19161"/>
                    <a:pt x="12852" y="19161"/>
                  </a:cubicBezTo>
                  <a:cubicBezTo>
                    <a:pt x="12852" y="19161"/>
                    <a:pt x="12852" y="18813"/>
                    <a:pt x="12852" y="18813"/>
                  </a:cubicBezTo>
                  <a:cubicBezTo>
                    <a:pt x="12852" y="18813"/>
                    <a:pt x="12852" y="18465"/>
                    <a:pt x="13548" y="18465"/>
                  </a:cubicBezTo>
                  <a:cubicBezTo>
                    <a:pt x="13548" y="18116"/>
                    <a:pt x="13548" y="18116"/>
                    <a:pt x="14245" y="18116"/>
                  </a:cubicBezTo>
                  <a:cubicBezTo>
                    <a:pt x="14245" y="17768"/>
                    <a:pt x="14245" y="17419"/>
                    <a:pt x="14245" y="17419"/>
                  </a:cubicBezTo>
                  <a:cubicBezTo>
                    <a:pt x="14245" y="17419"/>
                    <a:pt x="14942" y="17419"/>
                    <a:pt x="14942" y="17419"/>
                  </a:cubicBezTo>
                  <a:cubicBezTo>
                    <a:pt x="14942" y="17419"/>
                    <a:pt x="14942" y="17419"/>
                    <a:pt x="14942" y="17419"/>
                  </a:cubicBezTo>
                  <a:cubicBezTo>
                    <a:pt x="14942" y="17419"/>
                    <a:pt x="15639" y="17071"/>
                    <a:pt x="15639" y="17419"/>
                  </a:cubicBezTo>
                  <a:cubicBezTo>
                    <a:pt x="15639" y="17071"/>
                    <a:pt x="15639" y="17419"/>
                    <a:pt x="16336" y="17071"/>
                  </a:cubicBezTo>
                  <a:cubicBezTo>
                    <a:pt x="16336" y="16723"/>
                    <a:pt x="16336" y="16723"/>
                    <a:pt x="16336" y="16374"/>
                  </a:cubicBezTo>
                  <a:cubicBezTo>
                    <a:pt x="16336" y="16374"/>
                    <a:pt x="15639" y="16723"/>
                    <a:pt x="15639" y="16723"/>
                  </a:cubicBezTo>
                  <a:cubicBezTo>
                    <a:pt x="14942" y="16723"/>
                    <a:pt x="15639" y="16723"/>
                    <a:pt x="14942" y="16374"/>
                  </a:cubicBezTo>
                  <a:cubicBezTo>
                    <a:pt x="14942" y="16374"/>
                    <a:pt x="14245" y="15677"/>
                    <a:pt x="13548" y="15677"/>
                  </a:cubicBezTo>
                  <a:cubicBezTo>
                    <a:pt x="14245" y="15329"/>
                    <a:pt x="14245" y="14981"/>
                    <a:pt x="14245" y="14632"/>
                  </a:cubicBezTo>
                  <a:cubicBezTo>
                    <a:pt x="14245" y="14284"/>
                    <a:pt x="14245" y="14284"/>
                    <a:pt x="14942" y="13935"/>
                  </a:cubicBezTo>
                  <a:cubicBezTo>
                    <a:pt x="15639" y="13935"/>
                    <a:pt x="15639" y="13935"/>
                    <a:pt x="15639" y="13935"/>
                  </a:cubicBezTo>
                  <a:cubicBezTo>
                    <a:pt x="15639" y="13587"/>
                    <a:pt x="15639" y="13587"/>
                    <a:pt x="15639" y="13587"/>
                  </a:cubicBezTo>
                  <a:cubicBezTo>
                    <a:pt x="15639" y="13587"/>
                    <a:pt x="15639" y="13587"/>
                    <a:pt x="15639" y="13587"/>
                  </a:cubicBezTo>
                  <a:cubicBezTo>
                    <a:pt x="16336" y="13239"/>
                    <a:pt x="16336" y="12890"/>
                    <a:pt x="15639" y="12890"/>
                  </a:cubicBezTo>
                  <a:cubicBezTo>
                    <a:pt x="15639" y="12890"/>
                    <a:pt x="15639" y="12890"/>
                    <a:pt x="14942" y="12890"/>
                  </a:cubicBezTo>
                  <a:cubicBezTo>
                    <a:pt x="14942" y="12890"/>
                    <a:pt x="14942" y="12542"/>
                    <a:pt x="14942" y="12542"/>
                  </a:cubicBezTo>
                  <a:cubicBezTo>
                    <a:pt x="14942" y="12542"/>
                    <a:pt x="14245" y="12542"/>
                    <a:pt x="14245" y="12194"/>
                  </a:cubicBezTo>
                  <a:cubicBezTo>
                    <a:pt x="14245" y="12194"/>
                    <a:pt x="14245" y="12194"/>
                    <a:pt x="14245" y="12194"/>
                  </a:cubicBezTo>
                  <a:cubicBezTo>
                    <a:pt x="14245" y="12194"/>
                    <a:pt x="14245" y="11845"/>
                    <a:pt x="14245" y="11845"/>
                  </a:cubicBezTo>
                  <a:cubicBezTo>
                    <a:pt x="14245" y="11845"/>
                    <a:pt x="14245" y="11497"/>
                    <a:pt x="14245" y="11497"/>
                  </a:cubicBezTo>
                  <a:cubicBezTo>
                    <a:pt x="13548" y="11148"/>
                    <a:pt x="14245" y="11497"/>
                    <a:pt x="13548" y="11148"/>
                  </a:cubicBezTo>
                  <a:cubicBezTo>
                    <a:pt x="12852" y="11148"/>
                    <a:pt x="12852" y="10800"/>
                    <a:pt x="12155" y="10452"/>
                  </a:cubicBezTo>
                  <a:cubicBezTo>
                    <a:pt x="13548" y="10452"/>
                    <a:pt x="14245" y="10452"/>
                    <a:pt x="15639" y="10452"/>
                  </a:cubicBezTo>
                  <a:cubicBezTo>
                    <a:pt x="16336" y="10452"/>
                    <a:pt x="15639" y="10452"/>
                    <a:pt x="16336" y="10103"/>
                  </a:cubicBezTo>
                  <a:cubicBezTo>
                    <a:pt x="16336" y="10103"/>
                    <a:pt x="16336" y="10103"/>
                    <a:pt x="16336" y="9755"/>
                  </a:cubicBezTo>
                  <a:cubicBezTo>
                    <a:pt x="16336" y="9755"/>
                    <a:pt x="16336" y="9755"/>
                    <a:pt x="16336" y="9755"/>
                  </a:cubicBezTo>
                  <a:cubicBezTo>
                    <a:pt x="16336" y="9755"/>
                    <a:pt x="17032" y="9406"/>
                    <a:pt x="17032" y="9058"/>
                  </a:cubicBezTo>
                  <a:cubicBezTo>
                    <a:pt x="17032" y="9058"/>
                    <a:pt x="17032" y="9058"/>
                    <a:pt x="17032" y="9058"/>
                  </a:cubicBezTo>
                  <a:cubicBezTo>
                    <a:pt x="17032" y="9058"/>
                    <a:pt x="16336" y="8710"/>
                    <a:pt x="16336" y="8710"/>
                  </a:cubicBezTo>
                  <a:cubicBezTo>
                    <a:pt x="16336" y="8361"/>
                    <a:pt x="15639" y="8361"/>
                    <a:pt x="15639" y="8361"/>
                  </a:cubicBezTo>
                  <a:cubicBezTo>
                    <a:pt x="16336" y="8013"/>
                    <a:pt x="16336" y="8013"/>
                    <a:pt x="17032" y="8013"/>
                  </a:cubicBezTo>
                  <a:cubicBezTo>
                    <a:pt x="17032" y="8013"/>
                    <a:pt x="17032" y="7665"/>
                    <a:pt x="17032" y="7665"/>
                  </a:cubicBezTo>
                  <a:cubicBezTo>
                    <a:pt x="17032" y="7316"/>
                    <a:pt x="17032" y="7665"/>
                    <a:pt x="17032" y="7316"/>
                  </a:cubicBezTo>
                  <a:cubicBezTo>
                    <a:pt x="17032" y="7316"/>
                    <a:pt x="17032" y="7316"/>
                    <a:pt x="17032" y="7316"/>
                  </a:cubicBezTo>
                  <a:cubicBezTo>
                    <a:pt x="17032" y="6968"/>
                    <a:pt x="17032" y="6968"/>
                    <a:pt x="17032" y="6968"/>
                  </a:cubicBezTo>
                  <a:cubicBezTo>
                    <a:pt x="17032" y="6968"/>
                    <a:pt x="17032" y="6968"/>
                    <a:pt x="17032" y="6619"/>
                  </a:cubicBezTo>
                  <a:cubicBezTo>
                    <a:pt x="17032" y="6271"/>
                    <a:pt x="17729" y="5923"/>
                    <a:pt x="17032" y="5574"/>
                  </a:cubicBezTo>
                  <a:cubicBezTo>
                    <a:pt x="17032" y="5226"/>
                    <a:pt x="16336" y="4877"/>
                    <a:pt x="16336" y="4877"/>
                  </a:cubicBezTo>
                  <a:cubicBezTo>
                    <a:pt x="17032" y="4529"/>
                    <a:pt x="17032" y="4877"/>
                    <a:pt x="17032" y="4529"/>
                  </a:cubicBezTo>
                  <a:cubicBezTo>
                    <a:pt x="17729" y="4529"/>
                    <a:pt x="17729" y="4181"/>
                    <a:pt x="17729" y="4181"/>
                  </a:cubicBezTo>
                  <a:cubicBezTo>
                    <a:pt x="18426" y="3832"/>
                    <a:pt x="18426" y="3832"/>
                    <a:pt x="19123" y="3832"/>
                  </a:cubicBezTo>
                  <a:cubicBezTo>
                    <a:pt x="19123" y="3484"/>
                    <a:pt x="19819" y="3484"/>
                    <a:pt x="19819" y="3135"/>
                  </a:cubicBezTo>
                  <a:cubicBezTo>
                    <a:pt x="20516" y="3135"/>
                    <a:pt x="21213" y="2787"/>
                    <a:pt x="21213" y="243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02BFDA27-8137-41D5-8823-0543063AA565}"/>
                </a:ext>
              </a:extLst>
            </p:cNvPr>
            <p:cNvSpPr/>
            <p:nvPr/>
          </p:nvSpPr>
          <p:spPr>
            <a:xfrm>
              <a:off x="5820498" y="5849478"/>
              <a:ext cx="1497969" cy="1432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65" y="14973"/>
                  </a:moveTo>
                  <a:cubicBezTo>
                    <a:pt x="21365" y="14973"/>
                    <a:pt x="21600" y="15218"/>
                    <a:pt x="21600" y="14973"/>
                  </a:cubicBezTo>
                  <a:cubicBezTo>
                    <a:pt x="21600" y="14973"/>
                    <a:pt x="21365" y="14727"/>
                    <a:pt x="21365" y="14727"/>
                  </a:cubicBezTo>
                  <a:cubicBezTo>
                    <a:pt x="21365" y="14482"/>
                    <a:pt x="20896" y="13991"/>
                    <a:pt x="21130" y="13991"/>
                  </a:cubicBezTo>
                  <a:cubicBezTo>
                    <a:pt x="20896" y="13745"/>
                    <a:pt x="20896" y="13745"/>
                    <a:pt x="20661" y="13500"/>
                  </a:cubicBezTo>
                  <a:cubicBezTo>
                    <a:pt x="20661" y="13255"/>
                    <a:pt x="20661" y="13500"/>
                    <a:pt x="20661" y="13255"/>
                  </a:cubicBezTo>
                  <a:cubicBezTo>
                    <a:pt x="20661" y="13255"/>
                    <a:pt x="20661" y="13255"/>
                    <a:pt x="20661" y="13255"/>
                  </a:cubicBezTo>
                  <a:cubicBezTo>
                    <a:pt x="20661" y="13009"/>
                    <a:pt x="20661" y="12518"/>
                    <a:pt x="20426" y="12518"/>
                  </a:cubicBezTo>
                  <a:cubicBezTo>
                    <a:pt x="20426" y="12518"/>
                    <a:pt x="20426" y="12518"/>
                    <a:pt x="20426" y="12518"/>
                  </a:cubicBezTo>
                  <a:cubicBezTo>
                    <a:pt x="20426" y="12273"/>
                    <a:pt x="20426" y="12027"/>
                    <a:pt x="20426" y="12027"/>
                  </a:cubicBezTo>
                  <a:cubicBezTo>
                    <a:pt x="20426" y="11782"/>
                    <a:pt x="20426" y="11782"/>
                    <a:pt x="20426" y="11782"/>
                  </a:cubicBezTo>
                  <a:cubicBezTo>
                    <a:pt x="20426" y="11782"/>
                    <a:pt x="20426" y="11536"/>
                    <a:pt x="20661" y="11536"/>
                  </a:cubicBezTo>
                  <a:cubicBezTo>
                    <a:pt x="20661" y="11536"/>
                    <a:pt x="20426" y="11291"/>
                    <a:pt x="20426" y="11291"/>
                  </a:cubicBezTo>
                  <a:cubicBezTo>
                    <a:pt x="20661" y="11045"/>
                    <a:pt x="20661" y="10800"/>
                    <a:pt x="20661" y="10555"/>
                  </a:cubicBezTo>
                  <a:cubicBezTo>
                    <a:pt x="20426" y="10309"/>
                    <a:pt x="20191" y="10309"/>
                    <a:pt x="20191" y="10064"/>
                  </a:cubicBezTo>
                  <a:cubicBezTo>
                    <a:pt x="20191" y="10309"/>
                    <a:pt x="20191" y="10064"/>
                    <a:pt x="20191" y="10064"/>
                  </a:cubicBezTo>
                  <a:cubicBezTo>
                    <a:pt x="20191" y="10064"/>
                    <a:pt x="20191" y="10064"/>
                    <a:pt x="19957" y="10064"/>
                  </a:cubicBezTo>
                  <a:cubicBezTo>
                    <a:pt x="20191" y="10064"/>
                    <a:pt x="19957" y="10064"/>
                    <a:pt x="19957" y="10064"/>
                  </a:cubicBezTo>
                  <a:cubicBezTo>
                    <a:pt x="19722" y="10064"/>
                    <a:pt x="19722" y="10064"/>
                    <a:pt x="19487" y="9818"/>
                  </a:cubicBezTo>
                  <a:cubicBezTo>
                    <a:pt x="19487" y="9573"/>
                    <a:pt x="19957" y="9082"/>
                    <a:pt x="19957" y="8836"/>
                  </a:cubicBezTo>
                  <a:cubicBezTo>
                    <a:pt x="20426" y="8591"/>
                    <a:pt x="20896" y="8591"/>
                    <a:pt x="21130" y="8345"/>
                  </a:cubicBezTo>
                  <a:cubicBezTo>
                    <a:pt x="21365" y="8100"/>
                    <a:pt x="21130" y="7609"/>
                    <a:pt x="21130" y="7364"/>
                  </a:cubicBezTo>
                  <a:cubicBezTo>
                    <a:pt x="21130" y="7364"/>
                    <a:pt x="21130" y="7118"/>
                    <a:pt x="21130" y="7118"/>
                  </a:cubicBezTo>
                  <a:cubicBezTo>
                    <a:pt x="21130" y="7118"/>
                    <a:pt x="21130" y="6873"/>
                    <a:pt x="21130" y="6873"/>
                  </a:cubicBezTo>
                  <a:cubicBezTo>
                    <a:pt x="21130" y="6873"/>
                    <a:pt x="21130" y="6627"/>
                    <a:pt x="21130" y="6627"/>
                  </a:cubicBezTo>
                  <a:cubicBezTo>
                    <a:pt x="21130" y="6136"/>
                    <a:pt x="20896" y="5645"/>
                    <a:pt x="20661" y="5400"/>
                  </a:cubicBezTo>
                  <a:cubicBezTo>
                    <a:pt x="20661" y="4664"/>
                    <a:pt x="20191" y="3927"/>
                    <a:pt x="20191" y="3191"/>
                  </a:cubicBezTo>
                  <a:cubicBezTo>
                    <a:pt x="20191" y="3191"/>
                    <a:pt x="20191" y="3191"/>
                    <a:pt x="20191" y="3191"/>
                  </a:cubicBezTo>
                  <a:cubicBezTo>
                    <a:pt x="20191" y="2945"/>
                    <a:pt x="20191" y="2945"/>
                    <a:pt x="20191" y="2700"/>
                  </a:cubicBezTo>
                  <a:cubicBezTo>
                    <a:pt x="20191" y="2700"/>
                    <a:pt x="19957" y="2455"/>
                    <a:pt x="19957" y="2455"/>
                  </a:cubicBezTo>
                  <a:cubicBezTo>
                    <a:pt x="19722" y="2209"/>
                    <a:pt x="19487" y="2209"/>
                    <a:pt x="19487" y="2209"/>
                  </a:cubicBezTo>
                  <a:cubicBezTo>
                    <a:pt x="19487" y="2209"/>
                    <a:pt x="19252" y="2209"/>
                    <a:pt x="19252" y="2209"/>
                  </a:cubicBezTo>
                  <a:cubicBezTo>
                    <a:pt x="19252" y="2209"/>
                    <a:pt x="19252" y="1964"/>
                    <a:pt x="19252" y="1964"/>
                  </a:cubicBezTo>
                  <a:cubicBezTo>
                    <a:pt x="19252" y="1964"/>
                    <a:pt x="19252" y="1964"/>
                    <a:pt x="19252" y="1964"/>
                  </a:cubicBezTo>
                  <a:cubicBezTo>
                    <a:pt x="19017" y="1718"/>
                    <a:pt x="19252" y="1964"/>
                    <a:pt x="19017" y="1718"/>
                  </a:cubicBezTo>
                  <a:cubicBezTo>
                    <a:pt x="18783" y="1718"/>
                    <a:pt x="18783" y="1718"/>
                    <a:pt x="18783" y="1964"/>
                  </a:cubicBezTo>
                  <a:cubicBezTo>
                    <a:pt x="18548" y="1964"/>
                    <a:pt x="18313" y="1964"/>
                    <a:pt x="18078" y="1964"/>
                  </a:cubicBezTo>
                  <a:cubicBezTo>
                    <a:pt x="16200" y="1964"/>
                    <a:pt x="14322" y="1718"/>
                    <a:pt x="12443" y="1718"/>
                  </a:cubicBezTo>
                  <a:cubicBezTo>
                    <a:pt x="12209" y="1718"/>
                    <a:pt x="11974" y="1473"/>
                    <a:pt x="11974" y="1473"/>
                  </a:cubicBezTo>
                  <a:cubicBezTo>
                    <a:pt x="11739" y="1473"/>
                    <a:pt x="11739" y="1718"/>
                    <a:pt x="11504" y="1718"/>
                  </a:cubicBezTo>
                  <a:cubicBezTo>
                    <a:pt x="11504" y="1718"/>
                    <a:pt x="11035" y="1964"/>
                    <a:pt x="10800" y="1964"/>
                  </a:cubicBezTo>
                  <a:cubicBezTo>
                    <a:pt x="10565" y="1964"/>
                    <a:pt x="10565" y="1964"/>
                    <a:pt x="10330" y="1964"/>
                  </a:cubicBezTo>
                  <a:cubicBezTo>
                    <a:pt x="10330" y="1964"/>
                    <a:pt x="10096" y="1964"/>
                    <a:pt x="10096" y="1964"/>
                  </a:cubicBezTo>
                  <a:cubicBezTo>
                    <a:pt x="9861" y="1718"/>
                    <a:pt x="9861" y="1718"/>
                    <a:pt x="9861" y="1718"/>
                  </a:cubicBezTo>
                  <a:cubicBezTo>
                    <a:pt x="9626" y="1473"/>
                    <a:pt x="9626" y="1718"/>
                    <a:pt x="9626" y="1227"/>
                  </a:cubicBezTo>
                  <a:cubicBezTo>
                    <a:pt x="9626" y="1227"/>
                    <a:pt x="9391" y="982"/>
                    <a:pt x="9391" y="736"/>
                  </a:cubicBezTo>
                  <a:cubicBezTo>
                    <a:pt x="9391" y="982"/>
                    <a:pt x="9391" y="736"/>
                    <a:pt x="9391" y="736"/>
                  </a:cubicBezTo>
                  <a:cubicBezTo>
                    <a:pt x="9391" y="491"/>
                    <a:pt x="9157" y="245"/>
                    <a:pt x="9391" y="245"/>
                  </a:cubicBezTo>
                  <a:cubicBezTo>
                    <a:pt x="9391" y="245"/>
                    <a:pt x="9626" y="491"/>
                    <a:pt x="9861" y="491"/>
                  </a:cubicBezTo>
                  <a:cubicBezTo>
                    <a:pt x="9861" y="736"/>
                    <a:pt x="10096" y="736"/>
                    <a:pt x="10096" y="982"/>
                  </a:cubicBezTo>
                  <a:cubicBezTo>
                    <a:pt x="10096" y="982"/>
                    <a:pt x="10096" y="982"/>
                    <a:pt x="10096" y="982"/>
                  </a:cubicBezTo>
                  <a:cubicBezTo>
                    <a:pt x="10096" y="736"/>
                    <a:pt x="9861" y="491"/>
                    <a:pt x="9861" y="491"/>
                  </a:cubicBezTo>
                  <a:cubicBezTo>
                    <a:pt x="9626" y="491"/>
                    <a:pt x="9157" y="0"/>
                    <a:pt x="9157" y="0"/>
                  </a:cubicBezTo>
                  <a:cubicBezTo>
                    <a:pt x="8922" y="0"/>
                    <a:pt x="8687" y="245"/>
                    <a:pt x="8452" y="245"/>
                  </a:cubicBezTo>
                  <a:cubicBezTo>
                    <a:pt x="8217" y="245"/>
                    <a:pt x="7983" y="245"/>
                    <a:pt x="7513" y="491"/>
                  </a:cubicBezTo>
                  <a:cubicBezTo>
                    <a:pt x="7278" y="491"/>
                    <a:pt x="6574" y="491"/>
                    <a:pt x="6104" y="736"/>
                  </a:cubicBezTo>
                  <a:cubicBezTo>
                    <a:pt x="6104" y="736"/>
                    <a:pt x="6104" y="982"/>
                    <a:pt x="6104" y="982"/>
                  </a:cubicBezTo>
                  <a:cubicBezTo>
                    <a:pt x="5870" y="982"/>
                    <a:pt x="5635" y="982"/>
                    <a:pt x="5635" y="982"/>
                  </a:cubicBezTo>
                  <a:cubicBezTo>
                    <a:pt x="5400" y="1227"/>
                    <a:pt x="5165" y="1227"/>
                    <a:pt x="4930" y="1473"/>
                  </a:cubicBezTo>
                  <a:cubicBezTo>
                    <a:pt x="4930" y="1473"/>
                    <a:pt x="4930" y="1473"/>
                    <a:pt x="5165" y="1473"/>
                  </a:cubicBezTo>
                  <a:cubicBezTo>
                    <a:pt x="4930" y="1473"/>
                    <a:pt x="4930" y="1473"/>
                    <a:pt x="4930" y="1473"/>
                  </a:cubicBezTo>
                  <a:cubicBezTo>
                    <a:pt x="4930" y="1473"/>
                    <a:pt x="4930" y="1473"/>
                    <a:pt x="4930" y="1473"/>
                  </a:cubicBezTo>
                  <a:cubicBezTo>
                    <a:pt x="4930" y="1473"/>
                    <a:pt x="4696" y="1718"/>
                    <a:pt x="4696" y="1964"/>
                  </a:cubicBezTo>
                  <a:cubicBezTo>
                    <a:pt x="4696" y="1718"/>
                    <a:pt x="4696" y="1964"/>
                    <a:pt x="4461" y="1964"/>
                  </a:cubicBezTo>
                  <a:cubicBezTo>
                    <a:pt x="4461" y="1964"/>
                    <a:pt x="4696" y="1964"/>
                    <a:pt x="4696" y="1964"/>
                  </a:cubicBezTo>
                  <a:cubicBezTo>
                    <a:pt x="4461" y="1964"/>
                    <a:pt x="4461" y="2209"/>
                    <a:pt x="4226" y="2209"/>
                  </a:cubicBezTo>
                  <a:cubicBezTo>
                    <a:pt x="4461" y="2209"/>
                    <a:pt x="4461" y="2209"/>
                    <a:pt x="4461" y="2209"/>
                  </a:cubicBezTo>
                  <a:cubicBezTo>
                    <a:pt x="4461" y="2209"/>
                    <a:pt x="4461" y="2209"/>
                    <a:pt x="4461" y="2209"/>
                  </a:cubicBezTo>
                  <a:cubicBezTo>
                    <a:pt x="4461" y="2209"/>
                    <a:pt x="4461" y="2209"/>
                    <a:pt x="4461" y="2209"/>
                  </a:cubicBezTo>
                  <a:cubicBezTo>
                    <a:pt x="4461" y="2209"/>
                    <a:pt x="4461" y="2209"/>
                    <a:pt x="4461" y="2209"/>
                  </a:cubicBezTo>
                  <a:cubicBezTo>
                    <a:pt x="4226" y="2209"/>
                    <a:pt x="4226" y="2455"/>
                    <a:pt x="4226" y="2209"/>
                  </a:cubicBezTo>
                  <a:cubicBezTo>
                    <a:pt x="4226" y="2209"/>
                    <a:pt x="4226" y="2209"/>
                    <a:pt x="4226" y="2209"/>
                  </a:cubicBezTo>
                  <a:cubicBezTo>
                    <a:pt x="3522" y="2455"/>
                    <a:pt x="2817" y="2700"/>
                    <a:pt x="2113" y="2945"/>
                  </a:cubicBezTo>
                  <a:cubicBezTo>
                    <a:pt x="1643" y="3191"/>
                    <a:pt x="1174" y="3191"/>
                    <a:pt x="704" y="3436"/>
                  </a:cubicBezTo>
                  <a:cubicBezTo>
                    <a:pt x="704" y="3436"/>
                    <a:pt x="235" y="3682"/>
                    <a:pt x="235" y="3436"/>
                  </a:cubicBezTo>
                  <a:cubicBezTo>
                    <a:pt x="235" y="3682"/>
                    <a:pt x="0" y="3682"/>
                    <a:pt x="0" y="3682"/>
                  </a:cubicBezTo>
                  <a:cubicBezTo>
                    <a:pt x="235" y="3682"/>
                    <a:pt x="235" y="3927"/>
                    <a:pt x="470" y="3927"/>
                  </a:cubicBezTo>
                  <a:cubicBezTo>
                    <a:pt x="470" y="3927"/>
                    <a:pt x="470" y="3927"/>
                    <a:pt x="470" y="3927"/>
                  </a:cubicBezTo>
                  <a:cubicBezTo>
                    <a:pt x="470" y="3927"/>
                    <a:pt x="704" y="3682"/>
                    <a:pt x="470" y="3682"/>
                  </a:cubicBezTo>
                  <a:cubicBezTo>
                    <a:pt x="470" y="3682"/>
                    <a:pt x="470" y="3682"/>
                    <a:pt x="704" y="3682"/>
                  </a:cubicBezTo>
                  <a:cubicBezTo>
                    <a:pt x="470" y="3927"/>
                    <a:pt x="704" y="3682"/>
                    <a:pt x="939" y="3927"/>
                  </a:cubicBezTo>
                  <a:cubicBezTo>
                    <a:pt x="939" y="3927"/>
                    <a:pt x="939" y="3927"/>
                    <a:pt x="939" y="3927"/>
                  </a:cubicBezTo>
                  <a:cubicBezTo>
                    <a:pt x="939" y="3927"/>
                    <a:pt x="939" y="3927"/>
                    <a:pt x="939" y="3927"/>
                  </a:cubicBezTo>
                  <a:cubicBezTo>
                    <a:pt x="939" y="3927"/>
                    <a:pt x="1174" y="4173"/>
                    <a:pt x="939" y="4173"/>
                  </a:cubicBezTo>
                  <a:cubicBezTo>
                    <a:pt x="939" y="4418"/>
                    <a:pt x="939" y="4418"/>
                    <a:pt x="939" y="4664"/>
                  </a:cubicBezTo>
                  <a:cubicBezTo>
                    <a:pt x="939" y="4664"/>
                    <a:pt x="939" y="4664"/>
                    <a:pt x="939" y="4664"/>
                  </a:cubicBezTo>
                  <a:cubicBezTo>
                    <a:pt x="939" y="4664"/>
                    <a:pt x="939" y="4909"/>
                    <a:pt x="939" y="4909"/>
                  </a:cubicBezTo>
                  <a:cubicBezTo>
                    <a:pt x="704" y="4664"/>
                    <a:pt x="470" y="4418"/>
                    <a:pt x="235" y="4173"/>
                  </a:cubicBezTo>
                  <a:cubicBezTo>
                    <a:pt x="235" y="4173"/>
                    <a:pt x="235" y="4173"/>
                    <a:pt x="235" y="4418"/>
                  </a:cubicBezTo>
                  <a:cubicBezTo>
                    <a:pt x="470" y="4418"/>
                    <a:pt x="235" y="4418"/>
                    <a:pt x="235" y="4418"/>
                  </a:cubicBezTo>
                  <a:cubicBezTo>
                    <a:pt x="235" y="4418"/>
                    <a:pt x="235" y="4418"/>
                    <a:pt x="235" y="4664"/>
                  </a:cubicBezTo>
                  <a:cubicBezTo>
                    <a:pt x="235" y="4909"/>
                    <a:pt x="470" y="5155"/>
                    <a:pt x="470" y="5645"/>
                  </a:cubicBezTo>
                  <a:cubicBezTo>
                    <a:pt x="470" y="5645"/>
                    <a:pt x="470" y="5891"/>
                    <a:pt x="470" y="5891"/>
                  </a:cubicBezTo>
                  <a:cubicBezTo>
                    <a:pt x="470" y="5891"/>
                    <a:pt x="704" y="6136"/>
                    <a:pt x="704" y="6136"/>
                  </a:cubicBezTo>
                  <a:cubicBezTo>
                    <a:pt x="704" y="6136"/>
                    <a:pt x="470" y="6136"/>
                    <a:pt x="470" y="6382"/>
                  </a:cubicBezTo>
                  <a:cubicBezTo>
                    <a:pt x="470" y="6382"/>
                    <a:pt x="470" y="6627"/>
                    <a:pt x="470" y="6627"/>
                  </a:cubicBezTo>
                  <a:cubicBezTo>
                    <a:pt x="470" y="7118"/>
                    <a:pt x="235" y="6873"/>
                    <a:pt x="0" y="7118"/>
                  </a:cubicBezTo>
                  <a:cubicBezTo>
                    <a:pt x="0" y="7364"/>
                    <a:pt x="0" y="7609"/>
                    <a:pt x="0" y="7609"/>
                  </a:cubicBezTo>
                  <a:cubicBezTo>
                    <a:pt x="0" y="7855"/>
                    <a:pt x="235" y="7855"/>
                    <a:pt x="235" y="7855"/>
                  </a:cubicBezTo>
                  <a:cubicBezTo>
                    <a:pt x="235" y="7855"/>
                    <a:pt x="470" y="7855"/>
                    <a:pt x="470" y="8100"/>
                  </a:cubicBezTo>
                  <a:cubicBezTo>
                    <a:pt x="704" y="8100"/>
                    <a:pt x="704" y="8345"/>
                    <a:pt x="939" y="8591"/>
                  </a:cubicBezTo>
                  <a:cubicBezTo>
                    <a:pt x="939" y="8591"/>
                    <a:pt x="1174" y="8836"/>
                    <a:pt x="939" y="8836"/>
                  </a:cubicBezTo>
                  <a:cubicBezTo>
                    <a:pt x="939" y="9082"/>
                    <a:pt x="939" y="9082"/>
                    <a:pt x="939" y="9082"/>
                  </a:cubicBezTo>
                  <a:cubicBezTo>
                    <a:pt x="939" y="9327"/>
                    <a:pt x="939" y="9327"/>
                    <a:pt x="939" y="9573"/>
                  </a:cubicBezTo>
                  <a:cubicBezTo>
                    <a:pt x="939" y="9573"/>
                    <a:pt x="939" y="9573"/>
                    <a:pt x="939" y="9818"/>
                  </a:cubicBezTo>
                  <a:cubicBezTo>
                    <a:pt x="939" y="9818"/>
                    <a:pt x="1174" y="9818"/>
                    <a:pt x="1174" y="9818"/>
                  </a:cubicBezTo>
                  <a:cubicBezTo>
                    <a:pt x="1409" y="10064"/>
                    <a:pt x="1174" y="10064"/>
                    <a:pt x="1174" y="10309"/>
                  </a:cubicBezTo>
                  <a:cubicBezTo>
                    <a:pt x="1174" y="10309"/>
                    <a:pt x="1409" y="10555"/>
                    <a:pt x="1409" y="10555"/>
                  </a:cubicBezTo>
                  <a:cubicBezTo>
                    <a:pt x="1409" y="10555"/>
                    <a:pt x="1174" y="10800"/>
                    <a:pt x="1174" y="10800"/>
                  </a:cubicBezTo>
                  <a:cubicBezTo>
                    <a:pt x="1174" y="11045"/>
                    <a:pt x="1174" y="11045"/>
                    <a:pt x="1174" y="11291"/>
                  </a:cubicBezTo>
                  <a:cubicBezTo>
                    <a:pt x="1174" y="11291"/>
                    <a:pt x="939" y="11291"/>
                    <a:pt x="939" y="11536"/>
                  </a:cubicBezTo>
                  <a:cubicBezTo>
                    <a:pt x="939" y="11536"/>
                    <a:pt x="1174" y="11782"/>
                    <a:pt x="1174" y="12027"/>
                  </a:cubicBezTo>
                  <a:cubicBezTo>
                    <a:pt x="1174" y="12027"/>
                    <a:pt x="1409" y="12027"/>
                    <a:pt x="1174" y="12273"/>
                  </a:cubicBezTo>
                  <a:cubicBezTo>
                    <a:pt x="1174" y="12273"/>
                    <a:pt x="1174" y="12518"/>
                    <a:pt x="1174" y="12518"/>
                  </a:cubicBezTo>
                  <a:cubicBezTo>
                    <a:pt x="1409" y="12764"/>
                    <a:pt x="1643" y="12764"/>
                    <a:pt x="1643" y="12764"/>
                  </a:cubicBezTo>
                  <a:cubicBezTo>
                    <a:pt x="1878" y="13009"/>
                    <a:pt x="1643" y="13009"/>
                    <a:pt x="1643" y="13255"/>
                  </a:cubicBezTo>
                  <a:cubicBezTo>
                    <a:pt x="1878" y="13255"/>
                    <a:pt x="1878" y="13255"/>
                    <a:pt x="1878" y="13500"/>
                  </a:cubicBezTo>
                  <a:cubicBezTo>
                    <a:pt x="1878" y="13991"/>
                    <a:pt x="1409" y="14482"/>
                    <a:pt x="1409" y="14973"/>
                  </a:cubicBezTo>
                  <a:cubicBezTo>
                    <a:pt x="1643" y="14973"/>
                    <a:pt x="1878" y="14973"/>
                    <a:pt x="1878" y="14727"/>
                  </a:cubicBezTo>
                  <a:cubicBezTo>
                    <a:pt x="1878" y="14482"/>
                    <a:pt x="1643" y="14482"/>
                    <a:pt x="1878" y="14482"/>
                  </a:cubicBezTo>
                  <a:cubicBezTo>
                    <a:pt x="1878" y="14482"/>
                    <a:pt x="2113" y="14482"/>
                    <a:pt x="2113" y="14482"/>
                  </a:cubicBezTo>
                  <a:cubicBezTo>
                    <a:pt x="2113" y="14482"/>
                    <a:pt x="2113" y="14482"/>
                    <a:pt x="2113" y="14482"/>
                  </a:cubicBezTo>
                  <a:cubicBezTo>
                    <a:pt x="2113" y="14482"/>
                    <a:pt x="2348" y="14482"/>
                    <a:pt x="2348" y="14482"/>
                  </a:cubicBezTo>
                  <a:cubicBezTo>
                    <a:pt x="2348" y="14727"/>
                    <a:pt x="2348" y="14727"/>
                    <a:pt x="2348" y="14727"/>
                  </a:cubicBezTo>
                  <a:cubicBezTo>
                    <a:pt x="2348" y="14973"/>
                    <a:pt x="2583" y="14973"/>
                    <a:pt x="2583" y="14973"/>
                  </a:cubicBezTo>
                  <a:cubicBezTo>
                    <a:pt x="2583" y="14973"/>
                    <a:pt x="2583" y="15218"/>
                    <a:pt x="2583" y="15218"/>
                  </a:cubicBezTo>
                  <a:cubicBezTo>
                    <a:pt x="2583" y="15218"/>
                    <a:pt x="2583" y="15218"/>
                    <a:pt x="2583" y="15218"/>
                  </a:cubicBezTo>
                  <a:cubicBezTo>
                    <a:pt x="2583" y="15218"/>
                    <a:pt x="2817" y="15218"/>
                    <a:pt x="2817" y="15218"/>
                  </a:cubicBezTo>
                  <a:cubicBezTo>
                    <a:pt x="3052" y="15218"/>
                    <a:pt x="3052" y="15218"/>
                    <a:pt x="3287" y="15218"/>
                  </a:cubicBezTo>
                  <a:cubicBezTo>
                    <a:pt x="3287" y="15464"/>
                    <a:pt x="3287" y="15464"/>
                    <a:pt x="3287" y="15464"/>
                  </a:cubicBezTo>
                  <a:cubicBezTo>
                    <a:pt x="3522" y="15464"/>
                    <a:pt x="3522" y="15464"/>
                    <a:pt x="3522" y="15464"/>
                  </a:cubicBezTo>
                  <a:cubicBezTo>
                    <a:pt x="3757" y="15464"/>
                    <a:pt x="3522" y="15709"/>
                    <a:pt x="3757" y="15709"/>
                  </a:cubicBezTo>
                  <a:cubicBezTo>
                    <a:pt x="3757" y="15709"/>
                    <a:pt x="3757" y="15464"/>
                    <a:pt x="3991" y="15464"/>
                  </a:cubicBezTo>
                  <a:cubicBezTo>
                    <a:pt x="3991" y="15709"/>
                    <a:pt x="3991" y="15709"/>
                    <a:pt x="3991" y="15955"/>
                  </a:cubicBezTo>
                  <a:cubicBezTo>
                    <a:pt x="3991" y="15955"/>
                    <a:pt x="3991" y="15709"/>
                    <a:pt x="4226" y="15709"/>
                  </a:cubicBezTo>
                  <a:cubicBezTo>
                    <a:pt x="4226" y="15709"/>
                    <a:pt x="4226" y="15709"/>
                    <a:pt x="4226" y="15709"/>
                  </a:cubicBezTo>
                  <a:cubicBezTo>
                    <a:pt x="4226" y="15709"/>
                    <a:pt x="4461" y="15709"/>
                    <a:pt x="4461" y="15709"/>
                  </a:cubicBezTo>
                  <a:cubicBezTo>
                    <a:pt x="4461" y="15709"/>
                    <a:pt x="4461" y="15709"/>
                    <a:pt x="4461" y="15709"/>
                  </a:cubicBezTo>
                  <a:cubicBezTo>
                    <a:pt x="4696" y="15709"/>
                    <a:pt x="4930" y="15955"/>
                    <a:pt x="4930" y="15955"/>
                  </a:cubicBezTo>
                  <a:cubicBezTo>
                    <a:pt x="4930" y="15955"/>
                    <a:pt x="4930" y="15955"/>
                    <a:pt x="4930" y="16200"/>
                  </a:cubicBezTo>
                  <a:cubicBezTo>
                    <a:pt x="4696" y="16445"/>
                    <a:pt x="4461" y="16200"/>
                    <a:pt x="4461" y="16445"/>
                  </a:cubicBezTo>
                  <a:cubicBezTo>
                    <a:pt x="4461" y="16445"/>
                    <a:pt x="4461" y="16691"/>
                    <a:pt x="4461" y="16691"/>
                  </a:cubicBezTo>
                  <a:cubicBezTo>
                    <a:pt x="4461" y="16691"/>
                    <a:pt x="4696" y="16691"/>
                    <a:pt x="4696" y="16691"/>
                  </a:cubicBezTo>
                  <a:cubicBezTo>
                    <a:pt x="4696" y="16691"/>
                    <a:pt x="4696" y="16691"/>
                    <a:pt x="4696" y="16691"/>
                  </a:cubicBezTo>
                  <a:cubicBezTo>
                    <a:pt x="4696" y="16691"/>
                    <a:pt x="4696" y="16936"/>
                    <a:pt x="4696" y="16936"/>
                  </a:cubicBezTo>
                  <a:cubicBezTo>
                    <a:pt x="4930" y="16936"/>
                    <a:pt x="4930" y="16936"/>
                    <a:pt x="4930" y="16936"/>
                  </a:cubicBezTo>
                  <a:cubicBezTo>
                    <a:pt x="5165" y="17182"/>
                    <a:pt x="5165" y="17427"/>
                    <a:pt x="5165" y="17427"/>
                  </a:cubicBezTo>
                  <a:cubicBezTo>
                    <a:pt x="5400" y="17918"/>
                    <a:pt x="5635" y="17427"/>
                    <a:pt x="5870" y="17427"/>
                  </a:cubicBezTo>
                  <a:cubicBezTo>
                    <a:pt x="5870" y="17182"/>
                    <a:pt x="6104" y="17182"/>
                    <a:pt x="6104" y="17182"/>
                  </a:cubicBezTo>
                  <a:cubicBezTo>
                    <a:pt x="6339" y="17182"/>
                    <a:pt x="5635" y="16445"/>
                    <a:pt x="6104" y="16445"/>
                  </a:cubicBezTo>
                  <a:cubicBezTo>
                    <a:pt x="6104" y="16445"/>
                    <a:pt x="6574" y="16691"/>
                    <a:pt x="6574" y="16691"/>
                  </a:cubicBezTo>
                  <a:cubicBezTo>
                    <a:pt x="6574" y="16691"/>
                    <a:pt x="6809" y="16936"/>
                    <a:pt x="6809" y="16936"/>
                  </a:cubicBezTo>
                  <a:cubicBezTo>
                    <a:pt x="6809" y="16936"/>
                    <a:pt x="6809" y="16936"/>
                    <a:pt x="6809" y="16936"/>
                  </a:cubicBezTo>
                  <a:cubicBezTo>
                    <a:pt x="6809" y="16936"/>
                    <a:pt x="6809" y="17182"/>
                    <a:pt x="7043" y="17182"/>
                  </a:cubicBezTo>
                  <a:cubicBezTo>
                    <a:pt x="7043" y="16936"/>
                    <a:pt x="7043" y="17182"/>
                    <a:pt x="7043" y="17182"/>
                  </a:cubicBezTo>
                  <a:cubicBezTo>
                    <a:pt x="7043" y="17182"/>
                    <a:pt x="7278" y="17182"/>
                    <a:pt x="7278" y="17182"/>
                  </a:cubicBezTo>
                  <a:cubicBezTo>
                    <a:pt x="7278" y="17182"/>
                    <a:pt x="7278" y="17182"/>
                    <a:pt x="7513" y="17182"/>
                  </a:cubicBezTo>
                  <a:cubicBezTo>
                    <a:pt x="7513" y="17182"/>
                    <a:pt x="7513" y="17182"/>
                    <a:pt x="7513" y="17182"/>
                  </a:cubicBezTo>
                  <a:cubicBezTo>
                    <a:pt x="7513" y="17182"/>
                    <a:pt x="7513" y="16936"/>
                    <a:pt x="7748" y="16936"/>
                  </a:cubicBezTo>
                  <a:cubicBezTo>
                    <a:pt x="7748" y="16936"/>
                    <a:pt x="7748" y="16936"/>
                    <a:pt x="7748" y="16936"/>
                  </a:cubicBezTo>
                  <a:cubicBezTo>
                    <a:pt x="7748" y="16936"/>
                    <a:pt x="7748" y="17182"/>
                    <a:pt x="7748" y="17182"/>
                  </a:cubicBezTo>
                  <a:cubicBezTo>
                    <a:pt x="7748" y="17427"/>
                    <a:pt x="7748" y="17182"/>
                    <a:pt x="7748" y="17427"/>
                  </a:cubicBezTo>
                  <a:cubicBezTo>
                    <a:pt x="7748" y="17427"/>
                    <a:pt x="7513" y="17427"/>
                    <a:pt x="7513" y="17427"/>
                  </a:cubicBezTo>
                  <a:cubicBezTo>
                    <a:pt x="7278" y="17673"/>
                    <a:pt x="7748" y="17673"/>
                    <a:pt x="7748" y="17673"/>
                  </a:cubicBezTo>
                  <a:cubicBezTo>
                    <a:pt x="7748" y="17673"/>
                    <a:pt x="7748" y="17918"/>
                    <a:pt x="7983" y="17918"/>
                  </a:cubicBezTo>
                  <a:cubicBezTo>
                    <a:pt x="7983" y="18164"/>
                    <a:pt x="8217" y="18164"/>
                    <a:pt x="8217" y="17918"/>
                  </a:cubicBezTo>
                  <a:cubicBezTo>
                    <a:pt x="8452" y="17918"/>
                    <a:pt x="8452" y="17918"/>
                    <a:pt x="8452" y="17918"/>
                  </a:cubicBezTo>
                  <a:cubicBezTo>
                    <a:pt x="8452" y="17918"/>
                    <a:pt x="8452" y="17918"/>
                    <a:pt x="8452" y="17918"/>
                  </a:cubicBezTo>
                  <a:cubicBezTo>
                    <a:pt x="8452" y="17918"/>
                    <a:pt x="8452" y="17918"/>
                    <a:pt x="8687" y="18164"/>
                  </a:cubicBezTo>
                  <a:cubicBezTo>
                    <a:pt x="8687" y="18164"/>
                    <a:pt x="8687" y="18164"/>
                    <a:pt x="8922" y="18164"/>
                  </a:cubicBezTo>
                  <a:cubicBezTo>
                    <a:pt x="8922" y="18164"/>
                    <a:pt x="8922" y="18409"/>
                    <a:pt x="9157" y="18164"/>
                  </a:cubicBezTo>
                  <a:cubicBezTo>
                    <a:pt x="9157" y="18164"/>
                    <a:pt x="9391" y="18409"/>
                    <a:pt x="9391" y="18409"/>
                  </a:cubicBezTo>
                  <a:cubicBezTo>
                    <a:pt x="9391" y="18409"/>
                    <a:pt x="9626" y="18409"/>
                    <a:pt x="9626" y="18409"/>
                  </a:cubicBezTo>
                  <a:cubicBezTo>
                    <a:pt x="9626" y="18409"/>
                    <a:pt x="9626" y="18409"/>
                    <a:pt x="9626" y="18655"/>
                  </a:cubicBezTo>
                  <a:cubicBezTo>
                    <a:pt x="9626" y="18655"/>
                    <a:pt x="9626" y="18900"/>
                    <a:pt x="9626" y="19145"/>
                  </a:cubicBezTo>
                  <a:cubicBezTo>
                    <a:pt x="9861" y="19145"/>
                    <a:pt x="10096" y="19145"/>
                    <a:pt x="10096" y="19391"/>
                  </a:cubicBezTo>
                  <a:cubicBezTo>
                    <a:pt x="10096" y="19391"/>
                    <a:pt x="10096" y="19636"/>
                    <a:pt x="10096" y="19636"/>
                  </a:cubicBezTo>
                  <a:cubicBezTo>
                    <a:pt x="10330" y="19882"/>
                    <a:pt x="10330" y="19636"/>
                    <a:pt x="10330" y="19882"/>
                  </a:cubicBezTo>
                  <a:cubicBezTo>
                    <a:pt x="10565" y="19882"/>
                    <a:pt x="10330" y="19882"/>
                    <a:pt x="10330" y="20127"/>
                  </a:cubicBezTo>
                  <a:cubicBezTo>
                    <a:pt x="10565" y="20127"/>
                    <a:pt x="10565" y="20127"/>
                    <a:pt x="10565" y="20127"/>
                  </a:cubicBezTo>
                  <a:cubicBezTo>
                    <a:pt x="10800" y="20127"/>
                    <a:pt x="10800" y="20127"/>
                    <a:pt x="11035" y="19882"/>
                  </a:cubicBezTo>
                  <a:cubicBezTo>
                    <a:pt x="11035" y="19882"/>
                    <a:pt x="11035" y="19882"/>
                    <a:pt x="11035" y="19636"/>
                  </a:cubicBezTo>
                  <a:cubicBezTo>
                    <a:pt x="11035" y="19636"/>
                    <a:pt x="11270" y="19636"/>
                    <a:pt x="11270" y="19636"/>
                  </a:cubicBezTo>
                  <a:cubicBezTo>
                    <a:pt x="11504" y="19636"/>
                    <a:pt x="11504" y="19391"/>
                    <a:pt x="11504" y="19636"/>
                  </a:cubicBezTo>
                  <a:cubicBezTo>
                    <a:pt x="11739" y="19636"/>
                    <a:pt x="11739" y="20127"/>
                    <a:pt x="11974" y="19882"/>
                  </a:cubicBezTo>
                  <a:cubicBezTo>
                    <a:pt x="11739" y="20127"/>
                    <a:pt x="11974" y="20127"/>
                    <a:pt x="11974" y="20127"/>
                  </a:cubicBezTo>
                  <a:cubicBezTo>
                    <a:pt x="12209" y="20127"/>
                    <a:pt x="12209" y="20127"/>
                    <a:pt x="12209" y="20127"/>
                  </a:cubicBezTo>
                  <a:cubicBezTo>
                    <a:pt x="12209" y="20127"/>
                    <a:pt x="12209" y="20373"/>
                    <a:pt x="12209" y="20373"/>
                  </a:cubicBezTo>
                  <a:cubicBezTo>
                    <a:pt x="12209" y="20373"/>
                    <a:pt x="12209" y="20618"/>
                    <a:pt x="12209" y="20618"/>
                  </a:cubicBezTo>
                  <a:cubicBezTo>
                    <a:pt x="12209" y="20618"/>
                    <a:pt x="12209" y="20618"/>
                    <a:pt x="12209" y="20864"/>
                  </a:cubicBezTo>
                  <a:cubicBezTo>
                    <a:pt x="12209" y="21109"/>
                    <a:pt x="12443" y="20618"/>
                    <a:pt x="12678" y="20618"/>
                  </a:cubicBezTo>
                  <a:cubicBezTo>
                    <a:pt x="12678" y="20864"/>
                    <a:pt x="12678" y="20864"/>
                    <a:pt x="12913" y="20864"/>
                  </a:cubicBezTo>
                  <a:cubicBezTo>
                    <a:pt x="12913" y="20864"/>
                    <a:pt x="12913" y="20618"/>
                    <a:pt x="12913" y="20373"/>
                  </a:cubicBezTo>
                  <a:cubicBezTo>
                    <a:pt x="12913" y="20373"/>
                    <a:pt x="13148" y="20373"/>
                    <a:pt x="13383" y="20373"/>
                  </a:cubicBezTo>
                  <a:cubicBezTo>
                    <a:pt x="13383" y="20373"/>
                    <a:pt x="13383" y="20127"/>
                    <a:pt x="13383" y="20127"/>
                  </a:cubicBezTo>
                  <a:cubicBezTo>
                    <a:pt x="13383" y="20127"/>
                    <a:pt x="13383" y="20127"/>
                    <a:pt x="13617" y="20127"/>
                  </a:cubicBezTo>
                  <a:cubicBezTo>
                    <a:pt x="13617" y="20127"/>
                    <a:pt x="13617" y="20127"/>
                    <a:pt x="13617" y="20127"/>
                  </a:cubicBezTo>
                  <a:cubicBezTo>
                    <a:pt x="13852" y="20127"/>
                    <a:pt x="13852" y="20127"/>
                    <a:pt x="13852" y="20127"/>
                  </a:cubicBezTo>
                  <a:cubicBezTo>
                    <a:pt x="13852" y="20127"/>
                    <a:pt x="14087" y="20127"/>
                    <a:pt x="14087" y="20127"/>
                  </a:cubicBezTo>
                  <a:cubicBezTo>
                    <a:pt x="14322" y="20127"/>
                    <a:pt x="14322" y="20373"/>
                    <a:pt x="14322" y="20373"/>
                  </a:cubicBezTo>
                  <a:cubicBezTo>
                    <a:pt x="14322" y="20373"/>
                    <a:pt x="14557" y="20373"/>
                    <a:pt x="14791" y="20373"/>
                  </a:cubicBezTo>
                  <a:cubicBezTo>
                    <a:pt x="14791" y="20373"/>
                    <a:pt x="14791" y="20373"/>
                    <a:pt x="15026" y="20373"/>
                  </a:cubicBezTo>
                  <a:cubicBezTo>
                    <a:pt x="15026" y="20127"/>
                    <a:pt x="15261" y="20127"/>
                    <a:pt x="15026" y="20127"/>
                  </a:cubicBezTo>
                  <a:cubicBezTo>
                    <a:pt x="15026" y="19882"/>
                    <a:pt x="15026" y="20127"/>
                    <a:pt x="15261" y="20127"/>
                  </a:cubicBezTo>
                  <a:cubicBezTo>
                    <a:pt x="15261" y="20127"/>
                    <a:pt x="15261" y="19882"/>
                    <a:pt x="15496" y="19882"/>
                  </a:cubicBezTo>
                  <a:cubicBezTo>
                    <a:pt x="15496" y="19882"/>
                    <a:pt x="15730" y="20127"/>
                    <a:pt x="15730" y="20127"/>
                  </a:cubicBezTo>
                  <a:cubicBezTo>
                    <a:pt x="15965" y="20127"/>
                    <a:pt x="15965" y="20127"/>
                    <a:pt x="16200" y="20127"/>
                  </a:cubicBezTo>
                  <a:cubicBezTo>
                    <a:pt x="16200" y="20127"/>
                    <a:pt x="16435" y="20127"/>
                    <a:pt x="16435" y="20373"/>
                  </a:cubicBezTo>
                  <a:cubicBezTo>
                    <a:pt x="16670" y="19882"/>
                    <a:pt x="16904" y="20618"/>
                    <a:pt x="17139" y="20618"/>
                  </a:cubicBezTo>
                  <a:cubicBezTo>
                    <a:pt x="17139" y="20864"/>
                    <a:pt x="17139" y="20864"/>
                    <a:pt x="17374" y="20864"/>
                  </a:cubicBezTo>
                  <a:cubicBezTo>
                    <a:pt x="17374" y="20864"/>
                    <a:pt x="17374" y="20864"/>
                    <a:pt x="17374" y="20864"/>
                  </a:cubicBezTo>
                  <a:cubicBezTo>
                    <a:pt x="17609" y="20864"/>
                    <a:pt x="17374" y="21109"/>
                    <a:pt x="17609" y="21109"/>
                  </a:cubicBezTo>
                  <a:cubicBezTo>
                    <a:pt x="17609" y="21109"/>
                    <a:pt x="17609" y="21109"/>
                    <a:pt x="17843" y="21109"/>
                  </a:cubicBezTo>
                  <a:cubicBezTo>
                    <a:pt x="17843" y="21109"/>
                    <a:pt x="17843" y="21109"/>
                    <a:pt x="17843" y="21109"/>
                  </a:cubicBezTo>
                  <a:cubicBezTo>
                    <a:pt x="18078" y="21109"/>
                    <a:pt x="18313" y="21109"/>
                    <a:pt x="18313" y="21109"/>
                  </a:cubicBezTo>
                  <a:cubicBezTo>
                    <a:pt x="18313" y="21355"/>
                    <a:pt x="18548" y="21355"/>
                    <a:pt x="18548" y="21355"/>
                  </a:cubicBezTo>
                  <a:cubicBezTo>
                    <a:pt x="18548" y="21355"/>
                    <a:pt x="18783" y="21355"/>
                    <a:pt x="18783" y="21355"/>
                  </a:cubicBezTo>
                  <a:cubicBezTo>
                    <a:pt x="18783" y="21355"/>
                    <a:pt x="18783" y="21600"/>
                    <a:pt x="18783" y="21600"/>
                  </a:cubicBezTo>
                  <a:cubicBezTo>
                    <a:pt x="19017" y="21355"/>
                    <a:pt x="18783" y="20864"/>
                    <a:pt x="18548" y="20864"/>
                  </a:cubicBezTo>
                  <a:cubicBezTo>
                    <a:pt x="18548" y="20618"/>
                    <a:pt x="18783" y="20373"/>
                    <a:pt x="18548" y="20127"/>
                  </a:cubicBezTo>
                  <a:cubicBezTo>
                    <a:pt x="18548" y="19882"/>
                    <a:pt x="18313" y="19636"/>
                    <a:pt x="18548" y="19391"/>
                  </a:cubicBezTo>
                  <a:cubicBezTo>
                    <a:pt x="18783" y="19145"/>
                    <a:pt x="19017" y="18655"/>
                    <a:pt x="19252" y="18409"/>
                  </a:cubicBezTo>
                  <a:cubicBezTo>
                    <a:pt x="19722" y="17918"/>
                    <a:pt x="19957" y="17427"/>
                    <a:pt x="20426" y="17182"/>
                  </a:cubicBezTo>
                  <a:cubicBezTo>
                    <a:pt x="20661" y="16936"/>
                    <a:pt x="20661" y="16691"/>
                    <a:pt x="20896" y="16691"/>
                  </a:cubicBezTo>
                  <a:cubicBezTo>
                    <a:pt x="21130" y="16691"/>
                    <a:pt x="21365" y="16691"/>
                    <a:pt x="21365" y="16445"/>
                  </a:cubicBezTo>
                  <a:cubicBezTo>
                    <a:pt x="21365" y="16445"/>
                    <a:pt x="21365" y="16445"/>
                    <a:pt x="21365" y="16200"/>
                  </a:cubicBezTo>
                  <a:cubicBezTo>
                    <a:pt x="21365" y="16200"/>
                    <a:pt x="21600" y="16200"/>
                    <a:pt x="21600" y="16200"/>
                  </a:cubicBezTo>
                  <a:cubicBezTo>
                    <a:pt x="21600" y="15955"/>
                    <a:pt x="21600" y="15709"/>
                    <a:pt x="21600" y="15464"/>
                  </a:cubicBezTo>
                  <a:cubicBezTo>
                    <a:pt x="21600" y="15464"/>
                    <a:pt x="21365" y="15218"/>
                    <a:pt x="21365" y="15218"/>
                  </a:cubicBezTo>
                  <a:cubicBezTo>
                    <a:pt x="21365" y="15218"/>
                    <a:pt x="21130" y="15218"/>
                    <a:pt x="21365" y="14973"/>
                  </a:cubicBezTo>
                  <a:close/>
                </a:path>
              </a:pathLst>
            </a:custGeom>
            <a:solidFill>
              <a:srgbClr val="D05050"/>
            </a:solidFill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5CFF5949-43E7-4949-859A-0FF0F8BAC327}"/>
                </a:ext>
              </a:extLst>
            </p:cNvPr>
            <p:cNvSpPr/>
            <p:nvPr/>
          </p:nvSpPr>
          <p:spPr>
            <a:xfrm>
              <a:off x="4191529" y="6208307"/>
              <a:ext cx="586658" cy="66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800" y="16332"/>
                  </a:moveTo>
                  <a:cubicBezTo>
                    <a:pt x="4200" y="16859"/>
                    <a:pt x="4200" y="16332"/>
                    <a:pt x="3600" y="16332"/>
                  </a:cubicBezTo>
                  <a:cubicBezTo>
                    <a:pt x="3600" y="16332"/>
                    <a:pt x="3600" y="16859"/>
                    <a:pt x="3600" y="16859"/>
                  </a:cubicBezTo>
                  <a:cubicBezTo>
                    <a:pt x="3000" y="16859"/>
                    <a:pt x="3000" y="16859"/>
                    <a:pt x="2400" y="16859"/>
                  </a:cubicBezTo>
                  <a:cubicBezTo>
                    <a:pt x="1800" y="16859"/>
                    <a:pt x="1800" y="16332"/>
                    <a:pt x="1200" y="16332"/>
                  </a:cubicBezTo>
                  <a:cubicBezTo>
                    <a:pt x="600" y="16332"/>
                    <a:pt x="0" y="16332"/>
                    <a:pt x="0" y="16332"/>
                  </a:cubicBezTo>
                  <a:cubicBezTo>
                    <a:pt x="0" y="16859"/>
                    <a:pt x="0" y="17385"/>
                    <a:pt x="0" y="17385"/>
                  </a:cubicBezTo>
                  <a:cubicBezTo>
                    <a:pt x="600" y="17385"/>
                    <a:pt x="600" y="17912"/>
                    <a:pt x="1200" y="17385"/>
                  </a:cubicBezTo>
                  <a:cubicBezTo>
                    <a:pt x="1200" y="17385"/>
                    <a:pt x="1200" y="17385"/>
                    <a:pt x="1200" y="17385"/>
                  </a:cubicBezTo>
                  <a:cubicBezTo>
                    <a:pt x="1800" y="17385"/>
                    <a:pt x="2400" y="17385"/>
                    <a:pt x="2400" y="17385"/>
                  </a:cubicBezTo>
                  <a:cubicBezTo>
                    <a:pt x="2400" y="17385"/>
                    <a:pt x="2400" y="17912"/>
                    <a:pt x="2400" y="17912"/>
                  </a:cubicBezTo>
                  <a:cubicBezTo>
                    <a:pt x="3000" y="17912"/>
                    <a:pt x="3600" y="17912"/>
                    <a:pt x="4200" y="17385"/>
                  </a:cubicBezTo>
                  <a:cubicBezTo>
                    <a:pt x="4200" y="17385"/>
                    <a:pt x="5400" y="16859"/>
                    <a:pt x="4800" y="16332"/>
                  </a:cubicBezTo>
                  <a:close/>
                  <a:moveTo>
                    <a:pt x="21600" y="2107"/>
                  </a:moveTo>
                  <a:cubicBezTo>
                    <a:pt x="21600" y="2107"/>
                    <a:pt x="21600" y="2107"/>
                    <a:pt x="21600" y="1580"/>
                  </a:cubicBezTo>
                  <a:cubicBezTo>
                    <a:pt x="21600" y="1580"/>
                    <a:pt x="21000" y="1580"/>
                    <a:pt x="21000" y="1580"/>
                  </a:cubicBezTo>
                  <a:cubicBezTo>
                    <a:pt x="21000" y="1580"/>
                    <a:pt x="20400" y="1580"/>
                    <a:pt x="21000" y="1054"/>
                  </a:cubicBezTo>
                  <a:cubicBezTo>
                    <a:pt x="20400" y="1580"/>
                    <a:pt x="19800" y="1054"/>
                    <a:pt x="19800" y="527"/>
                  </a:cubicBezTo>
                  <a:cubicBezTo>
                    <a:pt x="19800" y="0"/>
                    <a:pt x="19800" y="0"/>
                    <a:pt x="19200" y="0"/>
                  </a:cubicBezTo>
                  <a:cubicBezTo>
                    <a:pt x="18600" y="0"/>
                    <a:pt x="18600" y="0"/>
                    <a:pt x="18600" y="0"/>
                  </a:cubicBezTo>
                  <a:cubicBezTo>
                    <a:pt x="18000" y="0"/>
                    <a:pt x="17400" y="0"/>
                    <a:pt x="16800" y="527"/>
                  </a:cubicBezTo>
                  <a:cubicBezTo>
                    <a:pt x="16800" y="527"/>
                    <a:pt x="16800" y="527"/>
                    <a:pt x="16200" y="527"/>
                  </a:cubicBezTo>
                  <a:cubicBezTo>
                    <a:pt x="15600" y="527"/>
                    <a:pt x="15000" y="527"/>
                    <a:pt x="14400" y="527"/>
                  </a:cubicBezTo>
                  <a:cubicBezTo>
                    <a:pt x="13800" y="527"/>
                    <a:pt x="12600" y="1054"/>
                    <a:pt x="12000" y="1580"/>
                  </a:cubicBezTo>
                  <a:cubicBezTo>
                    <a:pt x="12000" y="1580"/>
                    <a:pt x="12000" y="2107"/>
                    <a:pt x="11400" y="2107"/>
                  </a:cubicBezTo>
                  <a:cubicBezTo>
                    <a:pt x="11400" y="2634"/>
                    <a:pt x="11400" y="2634"/>
                    <a:pt x="10800" y="3161"/>
                  </a:cubicBezTo>
                  <a:cubicBezTo>
                    <a:pt x="10200" y="3161"/>
                    <a:pt x="10200" y="3688"/>
                    <a:pt x="9600" y="4215"/>
                  </a:cubicBezTo>
                  <a:cubicBezTo>
                    <a:pt x="9000" y="4215"/>
                    <a:pt x="7800" y="4741"/>
                    <a:pt x="8400" y="3688"/>
                  </a:cubicBezTo>
                  <a:cubicBezTo>
                    <a:pt x="7800" y="3688"/>
                    <a:pt x="7200" y="4741"/>
                    <a:pt x="7200" y="5268"/>
                  </a:cubicBezTo>
                  <a:cubicBezTo>
                    <a:pt x="6600" y="6322"/>
                    <a:pt x="6000" y="7902"/>
                    <a:pt x="5400" y="8956"/>
                  </a:cubicBezTo>
                  <a:cubicBezTo>
                    <a:pt x="5400" y="9483"/>
                    <a:pt x="5400" y="10010"/>
                    <a:pt x="4800" y="10537"/>
                  </a:cubicBezTo>
                  <a:cubicBezTo>
                    <a:pt x="4800" y="11063"/>
                    <a:pt x="4800" y="11590"/>
                    <a:pt x="4800" y="11590"/>
                  </a:cubicBezTo>
                  <a:cubicBezTo>
                    <a:pt x="4200" y="11590"/>
                    <a:pt x="4200" y="11590"/>
                    <a:pt x="3600" y="11590"/>
                  </a:cubicBezTo>
                  <a:cubicBezTo>
                    <a:pt x="3600" y="12117"/>
                    <a:pt x="4200" y="12644"/>
                    <a:pt x="4200" y="12644"/>
                  </a:cubicBezTo>
                  <a:cubicBezTo>
                    <a:pt x="4200" y="13171"/>
                    <a:pt x="3600" y="12644"/>
                    <a:pt x="3600" y="12644"/>
                  </a:cubicBezTo>
                  <a:cubicBezTo>
                    <a:pt x="3000" y="12644"/>
                    <a:pt x="3000" y="13171"/>
                    <a:pt x="3000" y="13171"/>
                  </a:cubicBezTo>
                  <a:cubicBezTo>
                    <a:pt x="3600" y="13171"/>
                    <a:pt x="3600" y="13171"/>
                    <a:pt x="4200" y="13698"/>
                  </a:cubicBezTo>
                  <a:cubicBezTo>
                    <a:pt x="4200" y="13698"/>
                    <a:pt x="4200" y="13698"/>
                    <a:pt x="4200" y="13698"/>
                  </a:cubicBezTo>
                  <a:cubicBezTo>
                    <a:pt x="4200" y="14224"/>
                    <a:pt x="4800" y="14224"/>
                    <a:pt x="4800" y="14224"/>
                  </a:cubicBezTo>
                  <a:cubicBezTo>
                    <a:pt x="3600" y="14224"/>
                    <a:pt x="4800" y="14751"/>
                    <a:pt x="4800" y="14751"/>
                  </a:cubicBezTo>
                  <a:cubicBezTo>
                    <a:pt x="4800" y="14751"/>
                    <a:pt x="4200" y="14751"/>
                    <a:pt x="3600" y="14751"/>
                  </a:cubicBezTo>
                  <a:cubicBezTo>
                    <a:pt x="3600" y="14751"/>
                    <a:pt x="4200" y="15278"/>
                    <a:pt x="4200" y="15278"/>
                  </a:cubicBezTo>
                  <a:cubicBezTo>
                    <a:pt x="4200" y="15278"/>
                    <a:pt x="4800" y="15278"/>
                    <a:pt x="4800" y="15278"/>
                  </a:cubicBezTo>
                  <a:cubicBezTo>
                    <a:pt x="5400" y="15805"/>
                    <a:pt x="5400" y="15805"/>
                    <a:pt x="5400" y="15805"/>
                  </a:cubicBezTo>
                  <a:cubicBezTo>
                    <a:pt x="4800" y="16332"/>
                    <a:pt x="4200" y="15805"/>
                    <a:pt x="4200" y="15805"/>
                  </a:cubicBezTo>
                  <a:cubicBezTo>
                    <a:pt x="4200" y="15805"/>
                    <a:pt x="4200" y="15278"/>
                    <a:pt x="3600" y="15278"/>
                  </a:cubicBezTo>
                  <a:cubicBezTo>
                    <a:pt x="3600" y="15278"/>
                    <a:pt x="3600" y="15278"/>
                    <a:pt x="3000" y="15278"/>
                  </a:cubicBezTo>
                  <a:cubicBezTo>
                    <a:pt x="3600" y="14751"/>
                    <a:pt x="3000" y="14751"/>
                    <a:pt x="3000" y="14751"/>
                  </a:cubicBezTo>
                  <a:cubicBezTo>
                    <a:pt x="2400" y="14751"/>
                    <a:pt x="1800" y="14751"/>
                    <a:pt x="1200" y="14751"/>
                  </a:cubicBezTo>
                  <a:cubicBezTo>
                    <a:pt x="600" y="15278"/>
                    <a:pt x="600" y="15278"/>
                    <a:pt x="600" y="15278"/>
                  </a:cubicBezTo>
                  <a:cubicBezTo>
                    <a:pt x="1200" y="15805"/>
                    <a:pt x="1200" y="15805"/>
                    <a:pt x="1800" y="15805"/>
                  </a:cubicBezTo>
                  <a:cubicBezTo>
                    <a:pt x="2400" y="15805"/>
                    <a:pt x="2400" y="16332"/>
                    <a:pt x="3000" y="16332"/>
                  </a:cubicBezTo>
                  <a:cubicBezTo>
                    <a:pt x="3000" y="16332"/>
                    <a:pt x="3000" y="16332"/>
                    <a:pt x="3600" y="16332"/>
                  </a:cubicBezTo>
                  <a:cubicBezTo>
                    <a:pt x="3600" y="15805"/>
                    <a:pt x="3600" y="15805"/>
                    <a:pt x="4200" y="16332"/>
                  </a:cubicBezTo>
                  <a:cubicBezTo>
                    <a:pt x="4200" y="16332"/>
                    <a:pt x="4800" y="16332"/>
                    <a:pt x="4800" y="16332"/>
                  </a:cubicBezTo>
                  <a:cubicBezTo>
                    <a:pt x="5400" y="16332"/>
                    <a:pt x="5400" y="16859"/>
                    <a:pt x="6000" y="16859"/>
                  </a:cubicBezTo>
                  <a:cubicBezTo>
                    <a:pt x="6000" y="16859"/>
                    <a:pt x="6000" y="16332"/>
                    <a:pt x="6000" y="15805"/>
                  </a:cubicBezTo>
                  <a:cubicBezTo>
                    <a:pt x="6000" y="15805"/>
                    <a:pt x="6600" y="15805"/>
                    <a:pt x="6600" y="15805"/>
                  </a:cubicBezTo>
                  <a:cubicBezTo>
                    <a:pt x="6600" y="15805"/>
                    <a:pt x="6600" y="16332"/>
                    <a:pt x="7200" y="16332"/>
                  </a:cubicBezTo>
                  <a:cubicBezTo>
                    <a:pt x="7800" y="16332"/>
                    <a:pt x="7800" y="15805"/>
                    <a:pt x="7800" y="15805"/>
                  </a:cubicBezTo>
                  <a:cubicBezTo>
                    <a:pt x="8400" y="15805"/>
                    <a:pt x="8400" y="15805"/>
                    <a:pt x="8400" y="16332"/>
                  </a:cubicBezTo>
                  <a:cubicBezTo>
                    <a:pt x="7800" y="16332"/>
                    <a:pt x="8400" y="16332"/>
                    <a:pt x="7800" y="16332"/>
                  </a:cubicBezTo>
                  <a:cubicBezTo>
                    <a:pt x="8400" y="16332"/>
                    <a:pt x="8400" y="16332"/>
                    <a:pt x="9000" y="16332"/>
                  </a:cubicBezTo>
                  <a:cubicBezTo>
                    <a:pt x="9000" y="15805"/>
                    <a:pt x="9600" y="15278"/>
                    <a:pt x="9600" y="15805"/>
                  </a:cubicBezTo>
                  <a:cubicBezTo>
                    <a:pt x="9600" y="16332"/>
                    <a:pt x="9600" y="16859"/>
                    <a:pt x="10200" y="16859"/>
                  </a:cubicBezTo>
                  <a:cubicBezTo>
                    <a:pt x="10200" y="16859"/>
                    <a:pt x="10200" y="16859"/>
                    <a:pt x="10200" y="16859"/>
                  </a:cubicBezTo>
                  <a:cubicBezTo>
                    <a:pt x="10800" y="17385"/>
                    <a:pt x="10200" y="17385"/>
                    <a:pt x="10800" y="17385"/>
                  </a:cubicBezTo>
                  <a:cubicBezTo>
                    <a:pt x="10800" y="17912"/>
                    <a:pt x="11400" y="17385"/>
                    <a:pt x="12000" y="17385"/>
                  </a:cubicBezTo>
                  <a:cubicBezTo>
                    <a:pt x="12600" y="17385"/>
                    <a:pt x="12000" y="17385"/>
                    <a:pt x="12600" y="17912"/>
                  </a:cubicBezTo>
                  <a:cubicBezTo>
                    <a:pt x="12600" y="17912"/>
                    <a:pt x="12600" y="17912"/>
                    <a:pt x="13200" y="17912"/>
                  </a:cubicBezTo>
                  <a:cubicBezTo>
                    <a:pt x="13200" y="17912"/>
                    <a:pt x="13200" y="17912"/>
                    <a:pt x="13200" y="17912"/>
                  </a:cubicBezTo>
                  <a:cubicBezTo>
                    <a:pt x="13200" y="17912"/>
                    <a:pt x="13800" y="18439"/>
                    <a:pt x="13800" y="18439"/>
                  </a:cubicBezTo>
                  <a:cubicBezTo>
                    <a:pt x="13800" y="18439"/>
                    <a:pt x="13800" y="17912"/>
                    <a:pt x="13800" y="18439"/>
                  </a:cubicBezTo>
                  <a:cubicBezTo>
                    <a:pt x="13800" y="18439"/>
                    <a:pt x="13800" y="18439"/>
                    <a:pt x="13800" y="18439"/>
                  </a:cubicBezTo>
                  <a:cubicBezTo>
                    <a:pt x="13800" y="18439"/>
                    <a:pt x="13800" y="18439"/>
                    <a:pt x="13800" y="18439"/>
                  </a:cubicBezTo>
                  <a:cubicBezTo>
                    <a:pt x="13800" y="18966"/>
                    <a:pt x="13800" y="18966"/>
                    <a:pt x="13800" y="18966"/>
                  </a:cubicBezTo>
                  <a:cubicBezTo>
                    <a:pt x="13800" y="18966"/>
                    <a:pt x="13200" y="19493"/>
                    <a:pt x="13200" y="20020"/>
                  </a:cubicBezTo>
                  <a:cubicBezTo>
                    <a:pt x="13200" y="19493"/>
                    <a:pt x="13200" y="20020"/>
                    <a:pt x="13800" y="20020"/>
                  </a:cubicBezTo>
                  <a:cubicBezTo>
                    <a:pt x="13200" y="20020"/>
                    <a:pt x="12600" y="20546"/>
                    <a:pt x="12600" y="20546"/>
                  </a:cubicBezTo>
                  <a:cubicBezTo>
                    <a:pt x="12600" y="20546"/>
                    <a:pt x="12600" y="20546"/>
                    <a:pt x="13200" y="21073"/>
                  </a:cubicBezTo>
                  <a:cubicBezTo>
                    <a:pt x="12600" y="20546"/>
                    <a:pt x="13200" y="21600"/>
                    <a:pt x="13200" y="21073"/>
                  </a:cubicBezTo>
                  <a:cubicBezTo>
                    <a:pt x="13200" y="21600"/>
                    <a:pt x="13200" y="21073"/>
                    <a:pt x="13200" y="21073"/>
                  </a:cubicBezTo>
                  <a:cubicBezTo>
                    <a:pt x="13800" y="21073"/>
                    <a:pt x="13800" y="21073"/>
                    <a:pt x="13800" y="21600"/>
                  </a:cubicBezTo>
                  <a:cubicBezTo>
                    <a:pt x="14400" y="21600"/>
                    <a:pt x="15000" y="21600"/>
                    <a:pt x="14400" y="21073"/>
                  </a:cubicBezTo>
                  <a:cubicBezTo>
                    <a:pt x="15000" y="21073"/>
                    <a:pt x="15000" y="20546"/>
                    <a:pt x="15000" y="20546"/>
                  </a:cubicBezTo>
                  <a:cubicBezTo>
                    <a:pt x="15600" y="20020"/>
                    <a:pt x="14400" y="20020"/>
                    <a:pt x="15000" y="19493"/>
                  </a:cubicBezTo>
                  <a:cubicBezTo>
                    <a:pt x="14400" y="19493"/>
                    <a:pt x="14400" y="19493"/>
                    <a:pt x="14400" y="19493"/>
                  </a:cubicBezTo>
                  <a:cubicBezTo>
                    <a:pt x="14400" y="19493"/>
                    <a:pt x="13800" y="18966"/>
                    <a:pt x="13800" y="18966"/>
                  </a:cubicBezTo>
                  <a:cubicBezTo>
                    <a:pt x="14400" y="18966"/>
                    <a:pt x="14400" y="19493"/>
                    <a:pt x="14400" y="18966"/>
                  </a:cubicBezTo>
                  <a:cubicBezTo>
                    <a:pt x="15000" y="18966"/>
                    <a:pt x="15600" y="18439"/>
                    <a:pt x="15600" y="18439"/>
                  </a:cubicBezTo>
                  <a:cubicBezTo>
                    <a:pt x="15600" y="18439"/>
                    <a:pt x="15600" y="18439"/>
                    <a:pt x="15600" y="17912"/>
                  </a:cubicBezTo>
                  <a:cubicBezTo>
                    <a:pt x="15600" y="17912"/>
                    <a:pt x="15600" y="17912"/>
                    <a:pt x="15600" y="17912"/>
                  </a:cubicBezTo>
                  <a:cubicBezTo>
                    <a:pt x="15600" y="17912"/>
                    <a:pt x="15000" y="18439"/>
                    <a:pt x="15000" y="17912"/>
                  </a:cubicBezTo>
                  <a:cubicBezTo>
                    <a:pt x="15000" y="17385"/>
                    <a:pt x="15600" y="17385"/>
                    <a:pt x="16200" y="16859"/>
                  </a:cubicBezTo>
                  <a:cubicBezTo>
                    <a:pt x="16200" y="16332"/>
                    <a:pt x="16200" y="15805"/>
                    <a:pt x="16200" y="15805"/>
                  </a:cubicBezTo>
                  <a:cubicBezTo>
                    <a:pt x="15600" y="15278"/>
                    <a:pt x="15600" y="15278"/>
                    <a:pt x="15600" y="14751"/>
                  </a:cubicBezTo>
                  <a:cubicBezTo>
                    <a:pt x="15000" y="14751"/>
                    <a:pt x="15600" y="14751"/>
                    <a:pt x="15600" y="14224"/>
                  </a:cubicBezTo>
                  <a:cubicBezTo>
                    <a:pt x="15600" y="14224"/>
                    <a:pt x="15000" y="14224"/>
                    <a:pt x="15000" y="14224"/>
                  </a:cubicBezTo>
                  <a:cubicBezTo>
                    <a:pt x="15000" y="14224"/>
                    <a:pt x="15000" y="14224"/>
                    <a:pt x="15000" y="13698"/>
                  </a:cubicBezTo>
                  <a:cubicBezTo>
                    <a:pt x="15000" y="13698"/>
                    <a:pt x="15000" y="13698"/>
                    <a:pt x="15000" y="13698"/>
                  </a:cubicBezTo>
                  <a:cubicBezTo>
                    <a:pt x="15000" y="13698"/>
                    <a:pt x="14400" y="13698"/>
                    <a:pt x="14400" y="13698"/>
                  </a:cubicBezTo>
                  <a:cubicBezTo>
                    <a:pt x="14400" y="13698"/>
                    <a:pt x="14400" y="13171"/>
                    <a:pt x="14400" y="13171"/>
                  </a:cubicBezTo>
                  <a:cubicBezTo>
                    <a:pt x="14400" y="12644"/>
                    <a:pt x="15600" y="12644"/>
                    <a:pt x="15600" y="12644"/>
                  </a:cubicBezTo>
                  <a:cubicBezTo>
                    <a:pt x="15600" y="12644"/>
                    <a:pt x="15600" y="12644"/>
                    <a:pt x="15600" y="12644"/>
                  </a:cubicBezTo>
                  <a:cubicBezTo>
                    <a:pt x="15600" y="12644"/>
                    <a:pt x="16800" y="12644"/>
                    <a:pt x="16800" y="13171"/>
                  </a:cubicBezTo>
                  <a:cubicBezTo>
                    <a:pt x="16800" y="13171"/>
                    <a:pt x="16800" y="13171"/>
                    <a:pt x="16800" y="12644"/>
                  </a:cubicBezTo>
                  <a:cubicBezTo>
                    <a:pt x="17400" y="13171"/>
                    <a:pt x="19200" y="12644"/>
                    <a:pt x="19200" y="12117"/>
                  </a:cubicBezTo>
                  <a:cubicBezTo>
                    <a:pt x="19200" y="11590"/>
                    <a:pt x="19200" y="11590"/>
                    <a:pt x="18600" y="11590"/>
                  </a:cubicBezTo>
                  <a:cubicBezTo>
                    <a:pt x="18600" y="11063"/>
                    <a:pt x="18600" y="11590"/>
                    <a:pt x="18600" y="11063"/>
                  </a:cubicBezTo>
                  <a:cubicBezTo>
                    <a:pt x="19200" y="10537"/>
                    <a:pt x="19200" y="11063"/>
                    <a:pt x="19200" y="10537"/>
                  </a:cubicBezTo>
                  <a:cubicBezTo>
                    <a:pt x="19800" y="10537"/>
                    <a:pt x="20400" y="10010"/>
                    <a:pt x="20400" y="10010"/>
                  </a:cubicBezTo>
                  <a:cubicBezTo>
                    <a:pt x="20400" y="9483"/>
                    <a:pt x="20400" y="9483"/>
                    <a:pt x="20400" y="9483"/>
                  </a:cubicBezTo>
                  <a:cubicBezTo>
                    <a:pt x="20400" y="8429"/>
                    <a:pt x="20400" y="8429"/>
                    <a:pt x="20400" y="7902"/>
                  </a:cubicBezTo>
                  <a:cubicBezTo>
                    <a:pt x="19800" y="8429"/>
                    <a:pt x="19200" y="8429"/>
                    <a:pt x="19200" y="7902"/>
                  </a:cubicBezTo>
                  <a:cubicBezTo>
                    <a:pt x="18600" y="7902"/>
                    <a:pt x="18600" y="7902"/>
                    <a:pt x="18600" y="7376"/>
                  </a:cubicBezTo>
                  <a:cubicBezTo>
                    <a:pt x="18600" y="7376"/>
                    <a:pt x="18600" y="7376"/>
                    <a:pt x="19200" y="7376"/>
                  </a:cubicBezTo>
                  <a:cubicBezTo>
                    <a:pt x="18600" y="6849"/>
                    <a:pt x="18600" y="6849"/>
                    <a:pt x="19200" y="6849"/>
                  </a:cubicBezTo>
                  <a:cubicBezTo>
                    <a:pt x="19200" y="6322"/>
                    <a:pt x="20400" y="6322"/>
                    <a:pt x="20400" y="6849"/>
                  </a:cubicBezTo>
                  <a:cubicBezTo>
                    <a:pt x="21000" y="5795"/>
                    <a:pt x="21000" y="5268"/>
                    <a:pt x="21000" y="4215"/>
                  </a:cubicBezTo>
                  <a:cubicBezTo>
                    <a:pt x="21600" y="3688"/>
                    <a:pt x="21000" y="2634"/>
                    <a:pt x="21600" y="210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8FBE7C91-39AA-4A33-9800-60C12DD34149}"/>
                </a:ext>
              </a:extLst>
            </p:cNvPr>
            <p:cNvSpPr/>
            <p:nvPr/>
          </p:nvSpPr>
          <p:spPr>
            <a:xfrm>
              <a:off x="6464620" y="8452411"/>
              <a:ext cx="284277" cy="355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600" extrusionOk="0">
                  <a:moveTo>
                    <a:pt x="20933" y="8836"/>
                  </a:moveTo>
                  <a:cubicBezTo>
                    <a:pt x="20933" y="7855"/>
                    <a:pt x="19733" y="7855"/>
                    <a:pt x="19733" y="7855"/>
                  </a:cubicBezTo>
                  <a:cubicBezTo>
                    <a:pt x="18533" y="6873"/>
                    <a:pt x="18533" y="6873"/>
                    <a:pt x="17333" y="5891"/>
                  </a:cubicBezTo>
                  <a:cubicBezTo>
                    <a:pt x="16133" y="5891"/>
                    <a:pt x="17333" y="5891"/>
                    <a:pt x="16133" y="5891"/>
                  </a:cubicBezTo>
                  <a:cubicBezTo>
                    <a:pt x="14933" y="5891"/>
                    <a:pt x="14933" y="5891"/>
                    <a:pt x="13733" y="4909"/>
                  </a:cubicBezTo>
                  <a:cubicBezTo>
                    <a:pt x="13733" y="4909"/>
                    <a:pt x="13733" y="4909"/>
                    <a:pt x="12533" y="4909"/>
                  </a:cubicBezTo>
                  <a:cubicBezTo>
                    <a:pt x="12533" y="3927"/>
                    <a:pt x="11333" y="2945"/>
                    <a:pt x="11333" y="2945"/>
                  </a:cubicBezTo>
                  <a:cubicBezTo>
                    <a:pt x="10133" y="1964"/>
                    <a:pt x="7733" y="1964"/>
                    <a:pt x="8933" y="982"/>
                  </a:cubicBezTo>
                  <a:cubicBezTo>
                    <a:pt x="7733" y="0"/>
                    <a:pt x="7733" y="982"/>
                    <a:pt x="6533" y="982"/>
                  </a:cubicBezTo>
                  <a:cubicBezTo>
                    <a:pt x="6533" y="982"/>
                    <a:pt x="6533" y="0"/>
                    <a:pt x="6533" y="0"/>
                  </a:cubicBezTo>
                  <a:cubicBezTo>
                    <a:pt x="5333" y="0"/>
                    <a:pt x="5333" y="982"/>
                    <a:pt x="5333" y="1964"/>
                  </a:cubicBezTo>
                  <a:cubicBezTo>
                    <a:pt x="6533" y="1964"/>
                    <a:pt x="6533" y="2945"/>
                    <a:pt x="6533" y="2945"/>
                  </a:cubicBezTo>
                  <a:cubicBezTo>
                    <a:pt x="6533" y="2945"/>
                    <a:pt x="6533" y="3927"/>
                    <a:pt x="6533" y="3927"/>
                  </a:cubicBezTo>
                  <a:cubicBezTo>
                    <a:pt x="5333" y="2945"/>
                    <a:pt x="5333" y="1964"/>
                    <a:pt x="4133" y="2945"/>
                  </a:cubicBezTo>
                  <a:cubicBezTo>
                    <a:pt x="4133" y="2945"/>
                    <a:pt x="2933" y="3927"/>
                    <a:pt x="2933" y="3927"/>
                  </a:cubicBezTo>
                  <a:cubicBezTo>
                    <a:pt x="2933" y="3927"/>
                    <a:pt x="2933" y="3927"/>
                    <a:pt x="2933" y="3927"/>
                  </a:cubicBezTo>
                  <a:cubicBezTo>
                    <a:pt x="1733" y="4909"/>
                    <a:pt x="1733" y="5891"/>
                    <a:pt x="2933" y="6873"/>
                  </a:cubicBezTo>
                  <a:cubicBezTo>
                    <a:pt x="1733" y="6873"/>
                    <a:pt x="533" y="6873"/>
                    <a:pt x="533" y="6873"/>
                  </a:cubicBezTo>
                  <a:cubicBezTo>
                    <a:pt x="-667" y="7855"/>
                    <a:pt x="533" y="7855"/>
                    <a:pt x="533" y="8836"/>
                  </a:cubicBezTo>
                  <a:cubicBezTo>
                    <a:pt x="533" y="8836"/>
                    <a:pt x="533" y="8836"/>
                    <a:pt x="533" y="8836"/>
                  </a:cubicBezTo>
                  <a:cubicBezTo>
                    <a:pt x="533" y="9818"/>
                    <a:pt x="1733" y="10800"/>
                    <a:pt x="1733" y="11782"/>
                  </a:cubicBezTo>
                  <a:cubicBezTo>
                    <a:pt x="1733" y="11782"/>
                    <a:pt x="533" y="11782"/>
                    <a:pt x="533" y="12764"/>
                  </a:cubicBezTo>
                  <a:cubicBezTo>
                    <a:pt x="-667" y="11782"/>
                    <a:pt x="533" y="13745"/>
                    <a:pt x="1733" y="14727"/>
                  </a:cubicBezTo>
                  <a:cubicBezTo>
                    <a:pt x="533" y="14727"/>
                    <a:pt x="533" y="13745"/>
                    <a:pt x="533" y="13745"/>
                  </a:cubicBezTo>
                  <a:cubicBezTo>
                    <a:pt x="1733" y="13745"/>
                    <a:pt x="2933" y="13745"/>
                    <a:pt x="2933" y="13745"/>
                  </a:cubicBezTo>
                  <a:cubicBezTo>
                    <a:pt x="2933" y="13745"/>
                    <a:pt x="2933" y="13745"/>
                    <a:pt x="2933" y="14727"/>
                  </a:cubicBezTo>
                  <a:cubicBezTo>
                    <a:pt x="2933" y="14727"/>
                    <a:pt x="1733" y="13745"/>
                    <a:pt x="1733" y="14727"/>
                  </a:cubicBezTo>
                  <a:cubicBezTo>
                    <a:pt x="1733" y="14727"/>
                    <a:pt x="2933" y="14727"/>
                    <a:pt x="2933" y="14727"/>
                  </a:cubicBezTo>
                  <a:cubicBezTo>
                    <a:pt x="2933" y="14727"/>
                    <a:pt x="2933" y="14727"/>
                    <a:pt x="2933" y="14727"/>
                  </a:cubicBezTo>
                  <a:cubicBezTo>
                    <a:pt x="2933" y="14727"/>
                    <a:pt x="2933" y="15709"/>
                    <a:pt x="4133" y="15709"/>
                  </a:cubicBezTo>
                  <a:cubicBezTo>
                    <a:pt x="4133" y="15709"/>
                    <a:pt x="4133" y="15709"/>
                    <a:pt x="5333" y="15709"/>
                  </a:cubicBezTo>
                  <a:cubicBezTo>
                    <a:pt x="5333" y="15709"/>
                    <a:pt x="5333" y="16691"/>
                    <a:pt x="5333" y="16691"/>
                  </a:cubicBezTo>
                  <a:cubicBezTo>
                    <a:pt x="6533" y="16691"/>
                    <a:pt x="6533" y="17673"/>
                    <a:pt x="6533" y="17673"/>
                  </a:cubicBezTo>
                  <a:cubicBezTo>
                    <a:pt x="6533" y="17673"/>
                    <a:pt x="6533" y="17673"/>
                    <a:pt x="7733" y="18655"/>
                  </a:cubicBezTo>
                  <a:cubicBezTo>
                    <a:pt x="7733" y="18655"/>
                    <a:pt x="7733" y="19636"/>
                    <a:pt x="7733" y="19636"/>
                  </a:cubicBezTo>
                  <a:cubicBezTo>
                    <a:pt x="8933" y="20618"/>
                    <a:pt x="10133" y="20618"/>
                    <a:pt x="10133" y="21600"/>
                  </a:cubicBezTo>
                  <a:cubicBezTo>
                    <a:pt x="10133" y="20618"/>
                    <a:pt x="10133" y="18655"/>
                    <a:pt x="10133" y="17673"/>
                  </a:cubicBezTo>
                  <a:cubicBezTo>
                    <a:pt x="8933" y="16691"/>
                    <a:pt x="8933" y="17673"/>
                    <a:pt x="10133" y="15709"/>
                  </a:cubicBezTo>
                  <a:cubicBezTo>
                    <a:pt x="10133" y="15709"/>
                    <a:pt x="11333" y="14727"/>
                    <a:pt x="11333" y="14727"/>
                  </a:cubicBezTo>
                  <a:cubicBezTo>
                    <a:pt x="11333" y="13745"/>
                    <a:pt x="13733" y="11782"/>
                    <a:pt x="13733" y="11782"/>
                  </a:cubicBezTo>
                  <a:cubicBezTo>
                    <a:pt x="14933" y="11782"/>
                    <a:pt x="14933" y="11782"/>
                    <a:pt x="14933" y="12764"/>
                  </a:cubicBezTo>
                  <a:cubicBezTo>
                    <a:pt x="14933" y="13745"/>
                    <a:pt x="14933" y="13745"/>
                    <a:pt x="16133" y="13745"/>
                  </a:cubicBezTo>
                  <a:cubicBezTo>
                    <a:pt x="16133" y="12764"/>
                    <a:pt x="17333" y="12764"/>
                    <a:pt x="18533" y="12764"/>
                  </a:cubicBezTo>
                  <a:cubicBezTo>
                    <a:pt x="18533" y="12764"/>
                    <a:pt x="18533" y="11782"/>
                    <a:pt x="18533" y="10800"/>
                  </a:cubicBezTo>
                  <a:cubicBezTo>
                    <a:pt x="18533" y="10800"/>
                    <a:pt x="17333" y="9818"/>
                    <a:pt x="18533" y="9818"/>
                  </a:cubicBezTo>
                  <a:cubicBezTo>
                    <a:pt x="18533" y="9818"/>
                    <a:pt x="19733" y="10800"/>
                    <a:pt x="19733" y="9818"/>
                  </a:cubicBezTo>
                  <a:cubicBezTo>
                    <a:pt x="19733" y="9818"/>
                    <a:pt x="19733" y="9818"/>
                    <a:pt x="19733" y="9818"/>
                  </a:cubicBezTo>
                  <a:cubicBezTo>
                    <a:pt x="20933" y="8836"/>
                    <a:pt x="20933" y="9818"/>
                    <a:pt x="20933" y="883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EE0D4AFD-60CD-4BF7-BFFB-A1666F35D5E4}"/>
                </a:ext>
              </a:extLst>
            </p:cNvPr>
            <p:cNvSpPr/>
            <p:nvPr/>
          </p:nvSpPr>
          <p:spPr>
            <a:xfrm>
              <a:off x="4791002" y="8403049"/>
              <a:ext cx="22783" cy="22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600" extrusionOk="0">
                  <a:moveTo>
                    <a:pt x="21600" y="9600"/>
                  </a:moveTo>
                  <a:cubicBezTo>
                    <a:pt x="21600" y="9600"/>
                    <a:pt x="21600" y="9600"/>
                    <a:pt x="0" y="9600"/>
                  </a:cubicBezTo>
                  <a:cubicBezTo>
                    <a:pt x="0" y="9600"/>
                    <a:pt x="21600" y="-12000"/>
                    <a:pt x="21600" y="96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FCADB0F7-BDBA-4D93-BDA7-C23B26E47D5D}"/>
                </a:ext>
              </a:extLst>
            </p:cNvPr>
            <p:cNvSpPr/>
            <p:nvPr/>
          </p:nvSpPr>
          <p:spPr>
            <a:xfrm>
              <a:off x="7691533" y="7395861"/>
              <a:ext cx="538245" cy="666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91" y="0"/>
                  </a:moveTo>
                  <a:cubicBezTo>
                    <a:pt x="6545" y="0"/>
                    <a:pt x="6545" y="0"/>
                    <a:pt x="7200" y="0"/>
                  </a:cubicBezTo>
                  <a:cubicBezTo>
                    <a:pt x="7855" y="527"/>
                    <a:pt x="7855" y="1054"/>
                    <a:pt x="8509" y="1054"/>
                  </a:cubicBezTo>
                  <a:cubicBezTo>
                    <a:pt x="8509" y="1054"/>
                    <a:pt x="9164" y="1054"/>
                    <a:pt x="9164" y="1054"/>
                  </a:cubicBezTo>
                  <a:cubicBezTo>
                    <a:pt x="9164" y="1054"/>
                    <a:pt x="9164" y="1580"/>
                    <a:pt x="9164" y="1580"/>
                  </a:cubicBezTo>
                  <a:cubicBezTo>
                    <a:pt x="9164" y="1580"/>
                    <a:pt x="9164" y="1580"/>
                    <a:pt x="9164" y="1580"/>
                  </a:cubicBezTo>
                  <a:cubicBezTo>
                    <a:pt x="9164" y="1580"/>
                    <a:pt x="9818" y="1580"/>
                    <a:pt x="9818" y="1580"/>
                  </a:cubicBezTo>
                  <a:cubicBezTo>
                    <a:pt x="9818" y="2107"/>
                    <a:pt x="10473" y="1580"/>
                    <a:pt x="10473" y="1580"/>
                  </a:cubicBezTo>
                  <a:cubicBezTo>
                    <a:pt x="11127" y="2107"/>
                    <a:pt x="9818" y="2107"/>
                    <a:pt x="10473" y="2634"/>
                  </a:cubicBezTo>
                  <a:cubicBezTo>
                    <a:pt x="11127" y="2634"/>
                    <a:pt x="10473" y="2107"/>
                    <a:pt x="11127" y="2634"/>
                  </a:cubicBezTo>
                  <a:cubicBezTo>
                    <a:pt x="11127" y="2634"/>
                    <a:pt x="11127" y="2634"/>
                    <a:pt x="11127" y="2634"/>
                  </a:cubicBezTo>
                  <a:cubicBezTo>
                    <a:pt x="11782" y="3161"/>
                    <a:pt x="11127" y="2634"/>
                    <a:pt x="11782" y="2107"/>
                  </a:cubicBezTo>
                  <a:cubicBezTo>
                    <a:pt x="11782" y="2107"/>
                    <a:pt x="13091" y="2634"/>
                    <a:pt x="13091" y="2634"/>
                  </a:cubicBezTo>
                  <a:cubicBezTo>
                    <a:pt x="13745" y="3161"/>
                    <a:pt x="13745" y="4215"/>
                    <a:pt x="14400" y="3688"/>
                  </a:cubicBezTo>
                  <a:cubicBezTo>
                    <a:pt x="15055" y="3688"/>
                    <a:pt x="15055" y="3688"/>
                    <a:pt x="15055" y="3688"/>
                  </a:cubicBezTo>
                  <a:cubicBezTo>
                    <a:pt x="15709" y="3688"/>
                    <a:pt x="15709" y="4215"/>
                    <a:pt x="15709" y="4215"/>
                  </a:cubicBezTo>
                  <a:cubicBezTo>
                    <a:pt x="15709" y="4215"/>
                    <a:pt x="15709" y="4215"/>
                    <a:pt x="15709" y="4741"/>
                  </a:cubicBezTo>
                  <a:cubicBezTo>
                    <a:pt x="15709" y="4741"/>
                    <a:pt x="15709" y="4741"/>
                    <a:pt x="15709" y="4741"/>
                  </a:cubicBezTo>
                  <a:cubicBezTo>
                    <a:pt x="15709" y="4741"/>
                    <a:pt x="15709" y="5268"/>
                    <a:pt x="15709" y="5268"/>
                  </a:cubicBezTo>
                  <a:cubicBezTo>
                    <a:pt x="15709" y="5268"/>
                    <a:pt x="15709" y="6322"/>
                    <a:pt x="15709" y="6322"/>
                  </a:cubicBezTo>
                  <a:cubicBezTo>
                    <a:pt x="15055" y="6849"/>
                    <a:pt x="15055" y="7376"/>
                    <a:pt x="15709" y="7376"/>
                  </a:cubicBezTo>
                  <a:cubicBezTo>
                    <a:pt x="15709" y="7376"/>
                    <a:pt x="15709" y="7376"/>
                    <a:pt x="16364" y="7376"/>
                  </a:cubicBezTo>
                  <a:cubicBezTo>
                    <a:pt x="16364" y="7376"/>
                    <a:pt x="16364" y="7902"/>
                    <a:pt x="16364" y="7902"/>
                  </a:cubicBezTo>
                  <a:cubicBezTo>
                    <a:pt x="17018" y="8429"/>
                    <a:pt x="17018" y="8429"/>
                    <a:pt x="17018" y="8429"/>
                  </a:cubicBezTo>
                  <a:cubicBezTo>
                    <a:pt x="17018" y="8429"/>
                    <a:pt x="17018" y="8429"/>
                    <a:pt x="17673" y="8429"/>
                  </a:cubicBezTo>
                  <a:cubicBezTo>
                    <a:pt x="17673" y="8429"/>
                    <a:pt x="17673" y="7902"/>
                    <a:pt x="17673" y="8429"/>
                  </a:cubicBezTo>
                  <a:cubicBezTo>
                    <a:pt x="18327" y="8429"/>
                    <a:pt x="17673" y="8956"/>
                    <a:pt x="17673" y="8956"/>
                  </a:cubicBezTo>
                  <a:cubicBezTo>
                    <a:pt x="17673" y="8956"/>
                    <a:pt x="17673" y="9483"/>
                    <a:pt x="17673" y="9483"/>
                  </a:cubicBezTo>
                  <a:cubicBezTo>
                    <a:pt x="17673" y="10010"/>
                    <a:pt x="17018" y="9483"/>
                    <a:pt x="17673" y="10010"/>
                  </a:cubicBezTo>
                  <a:cubicBezTo>
                    <a:pt x="17673" y="10010"/>
                    <a:pt x="18327" y="10010"/>
                    <a:pt x="18327" y="10537"/>
                  </a:cubicBezTo>
                  <a:cubicBezTo>
                    <a:pt x="18327" y="10537"/>
                    <a:pt x="17673" y="11063"/>
                    <a:pt x="18327" y="11063"/>
                  </a:cubicBezTo>
                  <a:cubicBezTo>
                    <a:pt x="18327" y="11063"/>
                    <a:pt x="18982" y="11590"/>
                    <a:pt x="19636" y="11590"/>
                  </a:cubicBezTo>
                  <a:cubicBezTo>
                    <a:pt x="19636" y="11590"/>
                    <a:pt x="20291" y="12117"/>
                    <a:pt x="20291" y="12117"/>
                  </a:cubicBezTo>
                  <a:cubicBezTo>
                    <a:pt x="20291" y="12117"/>
                    <a:pt x="20291" y="13171"/>
                    <a:pt x="20291" y="13698"/>
                  </a:cubicBezTo>
                  <a:cubicBezTo>
                    <a:pt x="20291" y="13698"/>
                    <a:pt x="19636" y="13698"/>
                    <a:pt x="20291" y="14224"/>
                  </a:cubicBezTo>
                  <a:cubicBezTo>
                    <a:pt x="20291" y="14224"/>
                    <a:pt x="20291" y="14224"/>
                    <a:pt x="20291" y="14224"/>
                  </a:cubicBezTo>
                  <a:cubicBezTo>
                    <a:pt x="20291" y="14224"/>
                    <a:pt x="20945" y="14224"/>
                    <a:pt x="20945" y="14224"/>
                  </a:cubicBezTo>
                  <a:cubicBezTo>
                    <a:pt x="20945" y="14751"/>
                    <a:pt x="20945" y="14751"/>
                    <a:pt x="21600" y="14751"/>
                  </a:cubicBezTo>
                  <a:cubicBezTo>
                    <a:pt x="20945" y="15278"/>
                    <a:pt x="20945" y="14751"/>
                    <a:pt x="20945" y="15278"/>
                  </a:cubicBezTo>
                  <a:cubicBezTo>
                    <a:pt x="20945" y="15278"/>
                    <a:pt x="19636" y="15278"/>
                    <a:pt x="19636" y="15278"/>
                  </a:cubicBezTo>
                  <a:cubicBezTo>
                    <a:pt x="19636" y="15278"/>
                    <a:pt x="18982" y="14751"/>
                    <a:pt x="18982" y="14224"/>
                  </a:cubicBezTo>
                  <a:cubicBezTo>
                    <a:pt x="18982" y="14751"/>
                    <a:pt x="18327" y="14751"/>
                    <a:pt x="18327" y="14751"/>
                  </a:cubicBezTo>
                  <a:cubicBezTo>
                    <a:pt x="18327" y="14751"/>
                    <a:pt x="18327" y="15278"/>
                    <a:pt x="18327" y="15278"/>
                  </a:cubicBezTo>
                  <a:cubicBezTo>
                    <a:pt x="18327" y="15278"/>
                    <a:pt x="17673" y="14751"/>
                    <a:pt x="17673" y="14751"/>
                  </a:cubicBezTo>
                  <a:cubicBezTo>
                    <a:pt x="17673" y="14751"/>
                    <a:pt x="17673" y="14751"/>
                    <a:pt x="17673" y="14751"/>
                  </a:cubicBezTo>
                  <a:cubicBezTo>
                    <a:pt x="17673" y="14751"/>
                    <a:pt x="17673" y="14224"/>
                    <a:pt x="17673" y="14224"/>
                  </a:cubicBezTo>
                  <a:cubicBezTo>
                    <a:pt x="17018" y="14224"/>
                    <a:pt x="17673" y="14224"/>
                    <a:pt x="17018" y="14751"/>
                  </a:cubicBezTo>
                  <a:cubicBezTo>
                    <a:pt x="17018" y="14751"/>
                    <a:pt x="17018" y="14751"/>
                    <a:pt x="17018" y="14751"/>
                  </a:cubicBezTo>
                  <a:cubicBezTo>
                    <a:pt x="16364" y="14751"/>
                    <a:pt x="16364" y="14224"/>
                    <a:pt x="16364" y="14224"/>
                  </a:cubicBezTo>
                  <a:cubicBezTo>
                    <a:pt x="16364" y="14224"/>
                    <a:pt x="15709" y="15278"/>
                    <a:pt x="15709" y="14751"/>
                  </a:cubicBezTo>
                  <a:cubicBezTo>
                    <a:pt x="15709" y="14751"/>
                    <a:pt x="15709" y="14224"/>
                    <a:pt x="15709" y="14224"/>
                  </a:cubicBezTo>
                  <a:cubicBezTo>
                    <a:pt x="15709" y="13698"/>
                    <a:pt x="15709" y="13698"/>
                    <a:pt x="15055" y="14224"/>
                  </a:cubicBezTo>
                  <a:cubicBezTo>
                    <a:pt x="14400" y="14224"/>
                    <a:pt x="13745" y="14751"/>
                    <a:pt x="14400" y="15805"/>
                  </a:cubicBezTo>
                  <a:cubicBezTo>
                    <a:pt x="14400" y="15805"/>
                    <a:pt x="14400" y="15805"/>
                    <a:pt x="14400" y="16332"/>
                  </a:cubicBezTo>
                  <a:cubicBezTo>
                    <a:pt x="14400" y="16332"/>
                    <a:pt x="14400" y="16859"/>
                    <a:pt x="14400" y="16859"/>
                  </a:cubicBezTo>
                  <a:cubicBezTo>
                    <a:pt x="14400" y="17385"/>
                    <a:pt x="14400" y="17385"/>
                    <a:pt x="13745" y="17912"/>
                  </a:cubicBezTo>
                  <a:cubicBezTo>
                    <a:pt x="13745" y="17912"/>
                    <a:pt x="13091" y="17912"/>
                    <a:pt x="13091" y="17912"/>
                  </a:cubicBezTo>
                  <a:cubicBezTo>
                    <a:pt x="13091" y="18439"/>
                    <a:pt x="13091" y="18439"/>
                    <a:pt x="13091" y="18439"/>
                  </a:cubicBezTo>
                  <a:cubicBezTo>
                    <a:pt x="13091" y="18966"/>
                    <a:pt x="13091" y="18966"/>
                    <a:pt x="13091" y="18966"/>
                  </a:cubicBezTo>
                  <a:cubicBezTo>
                    <a:pt x="12436" y="18966"/>
                    <a:pt x="12436" y="18966"/>
                    <a:pt x="12436" y="19493"/>
                  </a:cubicBezTo>
                  <a:cubicBezTo>
                    <a:pt x="11782" y="19493"/>
                    <a:pt x="11782" y="19493"/>
                    <a:pt x="11782" y="20020"/>
                  </a:cubicBezTo>
                  <a:cubicBezTo>
                    <a:pt x="11127" y="20020"/>
                    <a:pt x="11782" y="20020"/>
                    <a:pt x="11782" y="20546"/>
                  </a:cubicBezTo>
                  <a:cubicBezTo>
                    <a:pt x="11127" y="20546"/>
                    <a:pt x="11782" y="21073"/>
                    <a:pt x="11127" y="21073"/>
                  </a:cubicBezTo>
                  <a:cubicBezTo>
                    <a:pt x="11127" y="21073"/>
                    <a:pt x="9818" y="20546"/>
                    <a:pt x="9818" y="21600"/>
                  </a:cubicBezTo>
                  <a:cubicBezTo>
                    <a:pt x="9164" y="21073"/>
                    <a:pt x="9818" y="20546"/>
                    <a:pt x="9164" y="20546"/>
                  </a:cubicBezTo>
                  <a:cubicBezTo>
                    <a:pt x="9164" y="20020"/>
                    <a:pt x="9818" y="20546"/>
                    <a:pt x="9164" y="19493"/>
                  </a:cubicBezTo>
                  <a:cubicBezTo>
                    <a:pt x="9164" y="18966"/>
                    <a:pt x="9164" y="18966"/>
                    <a:pt x="9164" y="18439"/>
                  </a:cubicBezTo>
                  <a:cubicBezTo>
                    <a:pt x="9164" y="17912"/>
                    <a:pt x="9164" y="17385"/>
                    <a:pt x="9164" y="17385"/>
                  </a:cubicBezTo>
                  <a:cubicBezTo>
                    <a:pt x="9164" y="16859"/>
                    <a:pt x="9818" y="16332"/>
                    <a:pt x="9164" y="15805"/>
                  </a:cubicBezTo>
                  <a:cubicBezTo>
                    <a:pt x="9164" y="15805"/>
                    <a:pt x="9818" y="15278"/>
                    <a:pt x="9818" y="14751"/>
                  </a:cubicBezTo>
                  <a:cubicBezTo>
                    <a:pt x="9818" y="14224"/>
                    <a:pt x="9818" y="14224"/>
                    <a:pt x="9818" y="13698"/>
                  </a:cubicBezTo>
                  <a:cubicBezTo>
                    <a:pt x="9818" y="13698"/>
                    <a:pt x="9818" y="13698"/>
                    <a:pt x="9818" y="13171"/>
                  </a:cubicBezTo>
                  <a:cubicBezTo>
                    <a:pt x="9818" y="12117"/>
                    <a:pt x="9164" y="11590"/>
                    <a:pt x="9164" y="11063"/>
                  </a:cubicBezTo>
                  <a:cubicBezTo>
                    <a:pt x="8509" y="10537"/>
                    <a:pt x="8509" y="10537"/>
                    <a:pt x="7855" y="10010"/>
                  </a:cubicBezTo>
                  <a:cubicBezTo>
                    <a:pt x="7855" y="10010"/>
                    <a:pt x="7855" y="9483"/>
                    <a:pt x="7200" y="9483"/>
                  </a:cubicBezTo>
                  <a:cubicBezTo>
                    <a:pt x="7200" y="8956"/>
                    <a:pt x="6545" y="8956"/>
                    <a:pt x="6545" y="8429"/>
                  </a:cubicBezTo>
                  <a:cubicBezTo>
                    <a:pt x="6545" y="8429"/>
                    <a:pt x="5891" y="7902"/>
                    <a:pt x="5891" y="7902"/>
                  </a:cubicBezTo>
                  <a:cubicBezTo>
                    <a:pt x="5891" y="7902"/>
                    <a:pt x="5891" y="7376"/>
                    <a:pt x="5891" y="7376"/>
                  </a:cubicBezTo>
                  <a:cubicBezTo>
                    <a:pt x="5891" y="7376"/>
                    <a:pt x="5891" y="7376"/>
                    <a:pt x="5236" y="7376"/>
                  </a:cubicBezTo>
                  <a:cubicBezTo>
                    <a:pt x="5236" y="6849"/>
                    <a:pt x="5236" y="6849"/>
                    <a:pt x="5236" y="6849"/>
                  </a:cubicBezTo>
                  <a:cubicBezTo>
                    <a:pt x="4582" y="6322"/>
                    <a:pt x="4582" y="5795"/>
                    <a:pt x="3927" y="5268"/>
                  </a:cubicBezTo>
                  <a:cubicBezTo>
                    <a:pt x="4582" y="5268"/>
                    <a:pt x="3927" y="4741"/>
                    <a:pt x="3927" y="4741"/>
                  </a:cubicBezTo>
                  <a:cubicBezTo>
                    <a:pt x="3927" y="4741"/>
                    <a:pt x="3927" y="4741"/>
                    <a:pt x="3927" y="4741"/>
                  </a:cubicBezTo>
                  <a:cubicBezTo>
                    <a:pt x="3927" y="4741"/>
                    <a:pt x="3273" y="3688"/>
                    <a:pt x="3273" y="3688"/>
                  </a:cubicBezTo>
                  <a:cubicBezTo>
                    <a:pt x="3927" y="3688"/>
                    <a:pt x="3273" y="3161"/>
                    <a:pt x="3273" y="3161"/>
                  </a:cubicBezTo>
                  <a:cubicBezTo>
                    <a:pt x="3273" y="3161"/>
                    <a:pt x="2618" y="2634"/>
                    <a:pt x="2618" y="2634"/>
                  </a:cubicBezTo>
                  <a:cubicBezTo>
                    <a:pt x="2618" y="2634"/>
                    <a:pt x="2618" y="2634"/>
                    <a:pt x="2618" y="2634"/>
                  </a:cubicBezTo>
                  <a:cubicBezTo>
                    <a:pt x="2618" y="2634"/>
                    <a:pt x="1964" y="2107"/>
                    <a:pt x="1964" y="2107"/>
                  </a:cubicBezTo>
                  <a:cubicBezTo>
                    <a:pt x="2618" y="2107"/>
                    <a:pt x="1964" y="2107"/>
                    <a:pt x="1964" y="2107"/>
                  </a:cubicBezTo>
                  <a:cubicBezTo>
                    <a:pt x="1964" y="2107"/>
                    <a:pt x="1964" y="2107"/>
                    <a:pt x="1964" y="2107"/>
                  </a:cubicBezTo>
                  <a:cubicBezTo>
                    <a:pt x="1964" y="1580"/>
                    <a:pt x="1309" y="1580"/>
                    <a:pt x="655" y="1580"/>
                  </a:cubicBezTo>
                  <a:cubicBezTo>
                    <a:pt x="655" y="1580"/>
                    <a:pt x="655" y="1580"/>
                    <a:pt x="0" y="1580"/>
                  </a:cubicBezTo>
                  <a:cubicBezTo>
                    <a:pt x="0" y="1580"/>
                    <a:pt x="655" y="1054"/>
                    <a:pt x="655" y="1054"/>
                  </a:cubicBezTo>
                  <a:cubicBezTo>
                    <a:pt x="1309" y="1580"/>
                    <a:pt x="655" y="1054"/>
                    <a:pt x="1309" y="527"/>
                  </a:cubicBezTo>
                  <a:cubicBezTo>
                    <a:pt x="1964" y="527"/>
                    <a:pt x="1964" y="1054"/>
                    <a:pt x="1964" y="1054"/>
                  </a:cubicBezTo>
                  <a:cubicBezTo>
                    <a:pt x="2618" y="1054"/>
                    <a:pt x="2618" y="1054"/>
                    <a:pt x="2618" y="527"/>
                  </a:cubicBezTo>
                  <a:cubicBezTo>
                    <a:pt x="3273" y="527"/>
                    <a:pt x="3273" y="1054"/>
                    <a:pt x="3927" y="527"/>
                  </a:cubicBezTo>
                  <a:cubicBezTo>
                    <a:pt x="3927" y="527"/>
                    <a:pt x="4582" y="527"/>
                    <a:pt x="4582" y="527"/>
                  </a:cubicBezTo>
                  <a:cubicBezTo>
                    <a:pt x="4582" y="0"/>
                    <a:pt x="4582" y="527"/>
                    <a:pt x="4582" y="527"/>
                  </a:cubicBezTo>
                  <a:cubicBezTo>
                    <a:pt x="5236" y="527"/>
                    <a:pt x="5236" y="0"/>
                    <a:pt x="5236" y="0"/>
                  </a:cubicBezTo>
                  <a:cubicBezTo>
                    <a:pt x="5891" y="0"/>
                    <a:pt x="5891" y="0"/>
                    <a:pt x="5891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Shape">
              <a:extLst>
                <a:ext uri="{FF2B5EF4-FFF2-40B4-BE49-F238E27FC236}">
                  <a16:creationId xmlns:a16="http://schemas.microsoft.com/office/drawing/2014/main" id="{65E7D5F1-3309-4D18-8562-C27633A9D755}"/>
                </a:ext>
              </a:extLst>
            </p:cNvPr>
            <p:cNvSpPr/>
            <p:nvPr/>
          </p:nvSpPr>
          <p:spPr>
            <a:xfrm>
              <a:off x="6763134" y="8698565"/>
              <a:ext cx="393004" cy="306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6" extrusionOk="0">
                  <a:moveTo>
                    <a:pt x="21600" y="8811"/>
                  </a:moveTo>
                  <a:cubicBezTo>
                    <a:pt x="20700" y="7674"/>
                    <a:pt x="20700" y="5400"/>
                    <a:pt x="19800" y="4263"/>
                  </a:cubicBezTo>
                  <a:cubicBezTo>
                    <a:pt x="18900" y="4263"/>
                    <a:pt x="18000" y="4263"/>
                    <a:pt x="18000" y="3127"/>
                  </a:cubicBezTo>
                  <a:cubicBezTo>
                    <a:pt x="17100" y="3127"/>
                    <a:pt x="16200" y="1990"/>
                    <a:pt x="16200" y="853"/>
                  </a:cubicBezTo>
                  <a:cubicBezTo>
                    <a:pt x="15300" y="-284"/>
                    <a:pt x="15300" y="-284"/>
                    <a:pt x="14400" y="853"/>
                  </a:cubicBezTo>
                  <a:cubicBezTo>
                    <a:pt x="13500" y="853"/>
                    <a:pt x="12600" y="-284"/>
                    <a:pt x="11700" y="853"/>
                  </a:cubicBezTo>
                  <a:cubicBezTo>
                    <a:pt x="11700" y="853"/>
                    <a:pt x="10800" y="1990"/>
                    <a:pt x="10800" y="1990"/>
                  </a:cubicBezTo>
                  <a:cubicBezTo>
                    <a:pt x="9900" y="1990"/>
                    <a:pt x="9900" y="1990"/>
                    <a:pt x="9000" y="1990"/>
                  </a:cubicBezTo>
                  <a:cubicBezTo>
                    <a:pt x="9000" y="1990"/>
                    <a:pt x="8100" y="1990"/>
                    <a:pt x="8100" y="1990"/>
                  </a:cubicBezTo>
                  <a:cubicBezTo>
                    <a:pt x="7200" y="853"/>
                    <a:pt x="7200" y="3127"/>
                    <a:pt x="7200" y="4263"/>
                  </a:cubicBezTo>
                  <a:cubicBezTo>
                    <a:pt x="6300" y="4263"/>
                    <a:pt x="6300" y="3127"/>
                    <a:pt x="6300" y="3127"/>
                  </a:cubicBezTo>
                  <a:cubicBezTo>
                    <a:pt x="5400" y="1990"/>
                    <a:pt x="5400" y="1990"/>
                    <a:pt x="5400" y="3127"/>
                  </a:cubicBezTo>
                  <a:cubicBezTo>
                    <a:pt x="3600" y="3127"/>
                    <a:pt x="2700" y="3127"/>
                    <a:pt x="2700" y="4263"/>
                  </a:cubicBezTo>
                  <a:cubicBezTo>
                    <a:pt x="2700" y="5400"/>
                    <a:pt x="2700" y="8811"/>
                    <a:pt x="1800" y="6537"/>
                  </a:cubicBezTo>
                  <a:cubicBezTo>
                    <a:pt x="1800" y="7674"/>
                    <a:pt x="1800" y="6537"/>
                    <a:pt x="900" y="6537"/>
                  </a:cubicBezTo>
                  <a:cubicBezTo>
                    <a:pt x="900" y="7674"/>
                    <a:pt x="900" y="6537"/>
                    <a:pt x="900" y="7674"/>
                  </a:cubicBezTo>
                  <a:cubicBezTo>
                    <a:pt x="900" y="8811"/>
                    <a:pt x="900" y="8811"/>
                    <a:pt x="900" y="9948"/>
                  </a:cubicBezTo>
                  <a:cubicBezTo>
                    <a:pt x="900" y="9948"/>
                    <a:pt x="900" y="11084"/>
                    <a:pt x="900" y="11084"/>
                  </a:cubicBezTo>
                  <a:cubicBezTo>
                    <a:pt x="900" y="11084"/>
                    <a:pt x="0" y="11084"/>
                    <a:pt x="0" y="11084"/>
                  </a:cubicBezTo>
                  <a:cubicBezTo>
                    <a:pt x="0" y="12221"/>
                    <a:pt x="0" y="12221"/>
                    <a:pt x="900" y="13358"/>
                  </a:cubicBezTo>
                  <a:cubicBezTo>
                    <a:pt x="900" y="13358"/>
                    <a:pt x="900" y="14495"/>
                    <a:pt x="900" y="14495"/>
                  </a:cubicBezTo>
                  <a:cubicBezTo>
                    <a:pt x="900" y="15632"/>
                    <a:pt x="900" y="16769"/>
                    <a:pt x="900" y="16769"/>
                  </a:cubicBezTo>
                  <a:cubicBezTo>
                    <a:pt x="1800" y="17905"/>
                    <a:pt x="1800" y="17905"/>
                    <a:pt x="1800" y="17905"/>
                  </a:cubicBezTo>
                  <a:cubicBezTo>
                    <a:pt x="2700" y="19042"/>
                    <a:pt x="1800" y="20179"/>
                    <a:pt x="2700" y="20179"/>
                  </a:cubicBezTo>
                  <a:cubicBezTo>
                    <a:pt x="2700" y="20179"/>
                    <a:pt x="3600" y="20179"/>
                    <a:pt x="3600" y="20179"/>
                  </a:cubicBezTo>
                  <a:cubicBezTo>
                    <a:pt x="4500" y="20179"/>
                    <a:pt x="4500" y="21316"/>
                    <a:pt x="4500" y="21316"/>
                  </a:cubicBezTo>
                  <a:cubicBezTo>
                    <a:pt x="5400" y="21316"/>
                    <a:pt x="7200" y="21316"/>
                    <a:pt x="7200" y="21316"/>
                  </a:cubicBezTo>
                  <a:cubicBezTo>
                    <a:pt x="8100" y="20179"/>
                    <a:pt x="8100" y="20179"/>
                    <a:pt x="9000" y="20179"/>
                  </a:cubicBezTo>
                  <a:cubicBezTo>
                    <a:pt x="9000" y="20179"/>
                    <a:pt x="9000" y="21316"/>
                    <a:pt x="9000" y="21316"/>
                  </a:cubicBezTo>
                  <a:cubicBezTo>
                    <a:pt x="9900" y="21316"/>
                    <a:pt x="9900" y="20179"/>
                    <a:pt x="9900" y="20179"/>
                  </a:cubicBezTo>
                  <a:cubicBezTo>
                    <a:pt x="10800" y="20179"/>
                    <a:pt x="10800" y="20179"/>
                    <a:pt x="11700" y="19042"/>
                  </a:cubicBezTo>
                  <a:cubicBezTo>
                    <a:pt x="11700" y="17905"/>
                    <a:pt x="12600" y="17905"/>
                    <a:pt x="12600" y="17905"/>
                  </a:cubicBezTo>
                  <a:cubicBezTo>
                    <a:pt x="13500" y="16769"/>
                    <a:pt x="13500" y="17905"/>
                    <a:pt x="14400" y="16769"/>
                  </a:cubicBezTo>
                  <a:cubicBezTo>
                    <a:pt x="14400" y="16769"/>
                    <a:pt x="14400" y="16769"/>
                    <a:pt x="15300" y="16769"/>
                  </a:cubicBezTo>
                  <a:cubicBezTo>
                    <a:pt x="15300" y="16769"/>
                    <a:pt x="15300" y="16769"/>
                    <a:pt x="15300" y="16769"/>
                  </a:cubicBezTo>
                  <a:cubicBezTo>
                    <a:pt x="16200" y="17905"/>
                    <a:pt x="16200" y="17905"/>
                    <a:pt x="17100" y="17905"/>
                  </a:cubicBezTo>
                  <a:cubicBezTo>
                    <a:pt x="17100" y="17905"/>
                    <a:pt x="18000" y="17905"/>
                    <a:pt x="18000" y="17905"/>
                  </a:cubicBezTo>
                  <a:cubicBezTo>
                    <a:pt x="18000" y="16769"/>
                    <a:pt x="18000" y="16769"/>
                    <a:pt x="18000" y="16769"/>
                  </a:cubicBezTo>
                  <a:cubicBezTo>
                    <a:pt x="18900" y="16769"/>
                    <a:pt x="18900" y="16769"/>
                    <a:pt x="18900" y="16769"/>
                  </a:cubicBezTo>
                  <a:cubicBezTo>
                    <a:pt x="19800" y="16769"/>
                    <a:pt x="18900" y="14495"/>
                    <a:pt x="19800" y="14495"/>
                  </a:cubicBezTo>
                  <a:cubicBezTo>
                    <a:pt x="20700" y="13358"/>
                    <a:pt x="20700" y="14495"/>
                    <a:pt x="20700" y="13358"/>
                  </a:cubicBezTo>
                  <a:cubicBezTo>
                    <a:pt x="20700" y="12221"/>
                    <a:pt x="20700" y="11084"/>
                    <a:pt x="20700" y="9948"/>
                  </a:cubicBezTo>
                  <a:cubicBezTo>
                    <a:pt x="20700" y="9948"/>
                    <a:pt x="21600" y="9948"/>
                    <a:pt x="21600" y="881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DAB6DD6B-BBF4-43F8-912E-D96CC0337F9B}"/>
                </a:ext>
              </a:extLst>
            </p:cNvPr>
            <p:cNvSpPr/>
            <p:nvPr/>
          </p:nvSpPr>
          <p:spPr>
            <a:xfrm>
              <a:off x="4550358" y="7005704"/>
              <a:ext cx="113915" cy="16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18514" y="10800"/>
                    <a:pt x="15429" y="8640"/>
                    <a:pt x="12343" y="6480"/>
                  </a:cubicBezTo>
                  <a:cubicBezTo>
                    <a:pt x="12343" y="6480"/>
                    <a:pt x="12343" y="6480"/>
                    <a:pt x="12343" y="6480"/>
                  </a:cubicBezTo>
                  <a:cubicBezTo>
                    <a:pt x="12343" y="6480"/>
                    <a:pt x="12343" y="4320"/>
                    <a:pt x="12343" y="2160"/>
                  </a:cubicBezTo>
                  <a:cubicBezTo>
                    <a:pt x="12343" y="2160"/>
                    <a:pt x="12343" y="2160"/>
                    <a:pt x="12343" y="0"/>
                  </a:cubicBezTo>
                  <a:cubicBezTo>
                    <a:pt x="9257" y="0"/>
                    <a:pt x="9257" y="2160"/>
                    <a:pt x="9257" y="0"/>
                  </a:cubicBezTo>
                  <a:cubicBezTo>
                    <a:pt x="6171" y="0"/>
                    <a:pt x="3086" y="4320"/>
                    <a:pt x="3086" y="4320"/>
                  </a:cubicBezTo>
                  <a:cubicBezTo>
                    <a:pt x="3086" y="6480"/>
                    <a:pt x="0" y="8640"/>
                    <a:pt x="0" y="8640"/>
                  </a:cubicBezTo>
                  <a:cubicBezTo>
                    <a:pt x="0" y="8640"/>
                    <a:pt x="0" y="8640"/>
                    <a:pt x="0" y="8640"/>
                  </a:cubicBezTo>
                  <a:cubicBezTo>
                    <a:pt x="0" y="10800"/>
                    <a:pt x="0" y="10800"/>
                    <a:pt x="0" y="10800"/>
                  </a:cubicBezTo>
                  <a:cubicBezTo>
                    <a:pt x="3086" y="12960"/>
                    <a:pt x="3086" y="12960"/>
                    <a:pt x="3086" y="12960"/>
                  </a:cubicBezTo>
                  <a:cubicBezTo>
                    <a:pt x="3086" y="12960"/>
                    <a:pt x="3086" y="12960"/>
                    <a:pt x="3086" y="15120"/>
                  </a:cubicBezTo>
                  <a:cubicBezTo>
                    <a:pt x="3086" y="15120"/>
                    <a:pt x="3086" y="15120"/>
                    <a:pt x="3086" y="15120"/>
                  </a:cubicBezTo>
                  <a:cubicBezTo>
                    <a:pt x="3086" y="15120"/>
                    <a:pt x="6171" y="15120"/>
                    <a:pt x="6171" y="15120"/>
                  </a:cubicBezTo>
                  <a:cubicBezTo>
                    <a:pt x="6171" y="17280"/>
                    <a:pt x="3086" y="17280"/>
                    <a:pt x="3086" y="17280"/>
                  </a:cubicBezTo>
                  <a:cubicBezTo>
                    <a:pt x="3086" y="19440"/>
                    <a:pt x="3086" y="19440"/>
                    <a:pt x="3086" y="19440"/>
                  </a:cubicBezTo>
                  <a:cubicBezTo>
                    <a:pt x="3086" y="19440"/>
                    <a:pt x="6171" y="21600"/>
                    <a:pt x="9257" y="21600"/>
                  </a:cubicBezTo>
                  <a:cubicBezTo>
                    <a:pt x="9257" y="21600"/>
                    <a:pt x="12343" y="21600"/>
                    <a:pt x="12343" y="21600"/>
                  </a:cubicBezTo>
                  <a:cubicBezTo>
                    <a:pt x="15429" y="19440"/>
                    <a:pt x="15429" y="21600"/>
                    <a:pt x="18514" y="21600"/>
                  </a:cubicBezTo>
                  <a:cubicBezTo>
                    <a:pt x="18514" y="19440"/>
                    <a:pt x="18514" y="17280"/>
                    <a:pt x="21600" y="15120"/>
                  </a:cubicBezTo>
                  <a:cubicBezTo>
                    <a:pt x="21600" y="15120"/>
                    <a:pt x="21600" y="15120"/>
                    <a:pt x="21600" y="15120"/>
                  </a:cubicBezTo>
                  <a:cubicBezTo>
                    <a:pt x="21600" y="12960"/>
                    <a:pt x="21600" y="12960"/>
                    <a:pt x="21600" y="10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Shape">
              <a:extLst>
                <a:ext uri="{FF2B5EF4-FFF2-40B4-BE49-F238E27FC236}">
                  <a16:creationId xmlns:a16="http://schemas.microsoft.com/office/drawing/2014/main" id="{D083CD94-586B-4E3A-8D2E-2215D2C36F2F}"/>
                </a:ext>
              </a:extLst>
            </p:cNvPr>
            <p:cNvSpPr/>
            <p:nvPr/>
          </p:nvSpPr>
          <p:spPr>
            <a:xfrm>
              <a:off x="6845723" y="5427997"/>
              <a:ext cx="879987" cy="666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00" y="6322"/>
                  </a:moveTo>
                  <a:cubicBezTo>
                    <a:pt x="400" y="6322"/>
                    <a:pt x="400" y="6322"/>
                    <a:pt x="400" y="6322"/>
                  </a:cubicBezTo>
                  <a:cubicBezTo>
                    <a:pt x="400" y="7376"/>
                    <a:pt x="0" y="8956"/>
                    <a:pt x="0" y="10010"/>
                  </a:cubicBezTo>
                  <a:cubicBezTo>
                    <a:pt x="0" y="10010"/>
                    <a:pt x="0" y="10010"/>
                    <a:pt x="0" y="10010"/>
                  </a:cubicBezTo>
                  <a:cubicBezTo>
                    <a:pt x="0" y="10010"/>
                    <a:pt x="400" y="9483"/>
                    <a:pt x="400" y="9483"/>
                  </a:cubicBezTo>
                  <a:cubicBezTo>
                    <a:pt x="400" y="8956"/>
                    <a:pt x="400" y="8956"/>
                    <a:pt x="400" y="8429"/>
                  </a:cubicBezTo>
                  <a:cubicBezTo>
                    <a:pt x="400" y="7902"/>
                    <a:pt x="400" y="7376"/>
                    <a:pt x="400" y="6322"/>
                  </a:cubicBezTo>
                  <a:close/>
                  <a:moveTo>
                    <a:pt x="21600" y="10010"/>
                  </a:moveTo>
                  <a:cubicBezTo>
                    <a:pt x="21200" y="9483"/>
                    <a:pt x="20400" y="10010"/>
                    <a:pt x="20400" y="9483"/>
                  </a:cubicBezTo>
                  <a:cubicBezTo>
                    <a:pt x="20400" y="8956"/>
                    <a:pt x="20400" y="8956"/>
                    <a:pt x="20800" y="8429"/>
                  </a:cubicBezTo>
                  <a:cubicBezTo>
                    <a:pt x="20800" y="8429"/>
                    <a:pt x="20400" y="8429"/>
                    <a:pt x="20400" y="7902"/>
                  </a:cubicBezTo>
                  <a:cubicBezTo>
                    <a:pt x="20800" y="7902"/>
                    <a:pt x="20800" y="7902"/>
                    <a:pt x="20800" y="7376"/>
                  </a:cubicBezTo>
                  <a:cubicBezTo>
                    <a:pt x="21200" y="6322"/>
                    <a:pt x="20000" y="6322"/>
                    <a:pt x="19600" y="6322"/>
                  </a:cubicBezTo>
                  <a:cubicBezTo>
                    <a:pt x="19200" y="5795"/>
                    <a:pt x="18800" y="4741"/>
                    <a:pt x="18400" y="4215"/>
                  </a:cubicBezTo>
                  <a:cubicBezTo>
                    <a:pt x="18000" y="3688"/>
                    <a:pt x="17600" y="2634"/>
                    <a:pt x="17200" y="2634"/>
                  </a:cubicBezTo>
                  <a:cubicBezTo>
                    <a:pt x="16800" y="2107"/>
                    <a:pt x="16000" y="2634"/>
                    <a:pt x="15200" y="2107"/>
                  </a:cubicBezTo>
                  <a:cubicBezTo>
                    <a:pt x="15200" y="2107"/>
                    <a:pt x="15200" y="2107"/>
                    <a:pt x="15200" y="1580"/>
                  </a:cubicBezTo>
                  <a:cubicBezTo>
                    <a:pt x="14800" y="1580"/>
                    <a:pt x="14800" y="527"/>
                    <a:pt x="14400" y="0"/>
                  </a:cubicBezTo>
                  <a:cubicBezTo>
                    <a:pt x="14400" y="0"/>
                    <a:pt x="14400" y="0"/>
                    <a:pt x="14400" y="527"/>
                  </a:cubicBezTo>
                  <a:cubicBezTo>
                    <a:pt x="14400" y="527"/>
                    <a:pt x="14000" y="527"/>
                    <a:pt x="13600" y="527"/>
                  </a:cubicBezTo>
                  <a:cubicBezTo>
                    <a:pt x="13600" y="527"/>
                    <a:pt x="13200" y="1580"/>
                    <a:pt x="12800" y="1580"/>
                  </a:cubicBezTo>
                  <a:cubicBezTo>
                    <a:pt x="12800" y="1580"/>
                    <a:pt x="12400" y="1054"/>
                    <a:pt x="12000" y="1580"/>
                  </a:cubicBezTo>
                  <a:cubicBezTo>
                    <a:pt x="11600" y="1580"/>
                    <a:pt x="11600" y="1580"/>
                    <a:pt x="11200" y="1054"/>
                  </a:cubicBezTo>
                  <a:cubicBezTo>
                    <a:pt x="10800" y="1054"/>
                    <a:pt x="10800" y="1054"/>
                    <a:pt x="10400" y="1054"/>
                  </a:cubicBezTo>
                  <a:cubicBezTo>
                    <a:pt x="10400" y="527"/>
                    <a:pt x="10000" y="527"/>
                    <a:pt x="9600" y="527"/>
                  </a:cubicBezTo>
                  <a:cubicBezTo>
                    <a:pt x="9600" y="1054"/>
                    <a:pt x="9600" y="1054"/>
                    <a:pt x="9600" y="1054"/>
                  </a:cubicBezTo>
                  <a:cubicBezTo>
                    <a:pt x="9200" y="1054"/>
                    <a:pt x="9200" y="527"/>
                    <a:pt x="8800" y="527"/>
                  </a:cubicBezTo>
                  <a:cubicBezTo>
                    <a:pt x="8800" y="527"/>
                    <a:pt x="8400" y="527"/>
                    <a:pt x="8000" y="527"/>
                  </a:cubicBezTo>
                  <a:cubicBezTo>
                    <a:pt x="8000" y="1054"/>
                    <a:pt x="8000" y="1580"/>
                    <a:pt x="7600" y="1054"/>
                  </a:cubicBezTo>
                  <a:cubicBezTo>
                    <a:pt x="7600" y="1054"/>
                    <a:pt x="7600" y="527"/>
                    <a:pt x="7200" y="527"/>
                  </a:cubicBezTo>
                  <a:cubicBezTo>
                    <a:pt x="7200" y="0"/>
                    <a:pt x="6800" y="527"/>
                    <a:pt x="6400" y="527"/>
                  </a:cubicBezTo>
                  <a:cubicBezTo>
                    <a:pt x="6000" y="527"/>
                    <a:pt x="6000" y="527"/>
                    <a:pt x="6000" y="527"/>
                  </a:cubicBezTo>
                  <a:cubicBezTo>
                    <a:pt x="5600" y="527"/>
                    <a:pt x="5200" y="527"/>
                    <a:pt x="4800" y="527"/>
                  </a:cubicBezTo>
                  <a:cubicBezTo>
                    <a:pt x="4400" y="527"/>
                    <a:pt x="4400" y="0"/>
                    <a:pt x="4000" y="0"/>
                  </a:cubicBezTo>
                  <a:cubicBezTo>
                    <a:pt x="4000" y="0"/>
                    <a:pt x="3200" y="527"/>
                    <a:pt x="3200" y="1054"/>
                  </a:cubicBezTo>
                  <a:cubicBezTo>
                    <a:pt x="2800" y="1054"/>
                    <a:pt x="2800" y="1054"/>
                    <a:pt x="2400" y="1054"/>
                  </a:cubicBezTo>
                  <a:cubicBezTo>
                    <a:pt x="2000" y="1054"/>
                    <a:pt x="2000" y="1580"/>
                    <a:pt x="1600" y="1580"/>
                  </a:cubicBezTo>
                  <a:cubicBezTo>
                    <a:pt x="1600" y="2107"/>
                    <a:pt x="1200" y="2107"/>
                    <a:pt x="1200" y="2107"/>
                  </a:cubicBezTo>
                  <a:cubicBezTo>
                    <a:pt x="800" y="2634"/>
                    <a:pt x="800" y="3161"/>
                    <a:pt x="800" y="3161"/>
                  </a:cubicBezTo>
                  <a:cubicBezTo>
                    <a:pt x="400" y="3161"/>
                    <a:pt x="400" y="3161"/>
                    <a:pt x="400" y="3688"/>
                  </a:cubicBezTo>
                  <a:cubicBezTo>
                    <a:pt x="400" y="4215"/>
                    <a:pt x="400" y="4741"/>
                    <a:pt x="400" y="5268"/>
                  </a:cubicBezTo>
                  <a:cubicBezTo>
                    <a:pt x="400" y="6322"/>
                    <a:pt x="800" y="6849"/>
                    <a:pt x="800" y="7902"/>
                  </a:cubicBezTo>
                  <a:cubicBezTo>
                    <a:pt x="800" y="7902"/>
                    <a:pt x="1200" y="8429"/>
                    <a:pt x="1200" y="8956"/>
                  </a:cubicBezTo>
                  <a:cubicBezTo>
                    <a:pt x="1200" y="8956"/>
                    <a:pt x="800" y="9483"/>
                    <a:pt x="800" y="9483"/>
                  </a:cubicBezTo>
                  <a:cubicBezTo>
                    <a:pt x="800" y="9483"/>
                    <a:pt x="1200" y="9483"/>
                    <a:pt x="1200" y="9483"/>
                  </a:cubicBezTo>
                  <a:cubicBezTo>
                    <a:pt x="1200" y="9483"/>
                    <a:pt x="1200" y="9483"/>
                    <a:pt x="1200" y="10010"/>
                  </a:cubicBezTo>
                  <a:cubicBezTo>
                    <a:pt x="1200" y="10010"/>
                    <a:pt x="1200" y="10010"/>
                    <a:pt x="1200" y="10537"/>
                  </a:cubicBezTo>
                  <a:cubicBezTo>
                    <a:pt x="1600" y="9483"/>
                    <a:pt x="1600" y="10537"/>
                    <a:pt x="2000" y="10537"/>
                  </a:cubicBezTo>
                  <a:cubicBezTo>
                    <a:pt x="2000" y="11063"/>
                    <a:pt x="2400" y="10537"/>
                    <a:pt x="2400" y="11063"/>
                  </a:cubicBezTo>
                  <a:cubicBezTo>
                    <a:pt x="2800" y="11063"/>
                    <a:pt x="2800" y="11063"/>
                    <a:pt x="3200" y="11590"/>
                  </a:cubicBezTo>
                  <a:cubicBezTo>
                    <a:pt x="3200" y="11590"/>
                    <a:pt x="3600" y="11590"/>
                    <a:pt x="3600" y="11590"/>
                  </a:cubicBezTo>
                  <a:cubicBezTo>
                    <a:pt x="3600" y="11590"/>
                    <a:pt x="3600" y="11590"/>
                    <a:pt x="4000" y="11590"/>
                  </a:cubicBezTo>
                  <a:cubicBezTo>
                    <a:pt x="4000" y="12117"/>
                    <a:pt x="4000" y="12117"/>
                    <a:pt x="4000" y="12117"/>
                  </a:cubicBezTo>
                  <a:cubicBezTo>
                    <a:pt x="4400" y="12117"/>
                    <a:pt x="4400" y="12117"/>
                    <a:pt x="4400" y="12117"/>
                  </a:cubicBezTo>
                  <a:cubicBezTo>
                    <a:pt x="4800" y="11590"/>
                    <a:pt x="4800" y="12117"/>
                    <a:pt x="5200" y="12117"/>
                  </a:cubicBezTo>
                  <a:cubicBezTo>
                    <a:pt x="5200" y="12117"/>
                    <a:pt x="5600" y="11590"/>
                    <a:pt x="5600" y="11590"/>
                  </a:cubicBezTo>
                  <a:cubicBezTo>
                    <a:pt x="6000" y="12117"/>
                    <a:pt x="6000" y="12644"/>
                    <a:pt x="6400" y="12644"/>
                  </a:cubicBezTo>
                  <a:cubicBezTo>
                    <a:pt x="6400" y="12644"/>
                    <a:pt x="6400" y="13171"/>
                    <a:pt x="6400" y="13171"/>
                  </a:cubicBezTo>
                  <a:cubicBezTo>
                    <a:pt x="6400" y="13171"/>
                    <a:pt x="6800" y="13171"/>
                    <a:pt x="6800" y="13171"/>
                  </a:cubicBezTo>
                  <a:cubicBezTo>
                    <a:pt x="7200" y="13698"/>
                    <a:pt x="6800" y="14224"/>
                    <a:pt x="6800" y="14751"/>
                  </a:cubicBezTo>
                  <a:cubicBezTo>
                    <a:pt x="6000" y="15805"/>
                    <a:pt x="6400" y="16859"/>
                    <a:pt x="6800" y="17912"/>
                  </a:cubicBezTo>
                  <a:cubicBezTo>
                    <a:pt x="6800" y="17385"/>
                    <a:pt x="7200" y="17385"/>
                    <a:pt x="7600" y="17912"/>
                  </a:cubicBezTo>
                  <a:cubicBezTo>
                    <a:pt x="7600" y="17912"/>
                    <a:pt x="7600" y="17912"/>
                    <a:pt x="7600" y="17912"/>
                  </a:cubicBezTo>
                  <a:cubicBezTo>
                    <a:pt x="7600" y="17912"/>
                    <a:pt x="7600" y="17912"/>
                    <a:pt x="7600" y="17912"/>
                  </a:cubicBezTo>
                  <a:cubicBezTo>
                    <a:pt x="7600" y="17912"/>
                    <a:pt x="7600" y="18439"/>
                    <a:pt x="7600" y="18439"/>
                  </a:cubicBezTo>
                  <a:cubicBezTo>
                    <a:pt x="7600" y="18439"/>
                    <a:pt x="8000" y="18439"/>
                    <a:pt x="8000" y="18439"/>
                  </a:cubicBezTo>
                  <a:cubicBezTo>
                    <a:pt x="8400" y="18439"/>
                    <a:pt x="8400" y="18966"/>
                    <a:pt x="8800" y="18966"/>
                  </a:cubicBezTo>
                  <a:cubicBezTo>
                    <a:pt x="9200" y="19493"/>
                    <a:pt x="9200" y="20020"/>
                    <a:pt x="9200" y="20546"/>
                  </a:cubicBezTo>
                  <a:cubicBezTo>
                    <a:pt x="9200" y="21073"/>
                    <a:pt x="9200" y="21073"/>
                    <a:pt x="9200" y="21073"/>
                  </a:cubicBezTo>
                  <a:cubicBezTo>
                    <a:pt x="9600" y="21600"/>
                    <a:pt x="10000" y="21600"/>
                    <a:pt x="10400" y="21600"/>
                  </a:cubicBezTo>
                  <a:cubicBezTo>
                    <a:pt x="10400" y="21600"/>
                    <a:pt x="10800" y="21073"/>
                    <a:pt x="10800" y="21073"/>
                  </a:cubicBezTo>
                  <a:cubicBezTo>
                    <a:pt x="11200" y="21073"/>
                    <a:pt x="11200" y="21600"/>
                    <a:pt x="11200" y="21600"/>
                  </a:cubicBezTo>
                  <a:cubicBezTo>
                    <a:pt x="11600" y="21600"/>
                    <a:pt x="11600" y="21073"/>
                    <a:pt x="12000" y="21073"/>
                  </a:cubicBezTo>
                  <a:cubicBezTo>
                    <a:pt x="12000" y="21073"/>
                    <a:pt x="12000" y="21600"/>
                    <a:pt x="12400" y="21600"/>
                  </a:cubicBezTo>
                  <a:cubicBezTo>
                    <a:pt x="12800" y="21600"/>
                    <a:pt x="12800" y="21600"/>
                    <a:pt x="13200" y="21073"/>
                  </a:cubicBezTo>
                  <a:cubicBezTo>
                    <a:pt x="13600" y="21073"/>
                    <a:pt x="13600" y="21073"/>
                    <a:pt x="13600" y="21073"/>
                  </a:cubicBezTo>
                  <a:cubicBezTo>
                    <a:pt x="14000" y="21073"/>
                    <a:pt x="14000" y="21073"/>
                    <a:pt x="14400" y="21073"/>
                  </a:cubicBezTo>
                  <a:cubicBezTo>
                    <a:pt x="14400" y="20546"/>
                    <a:pt x="14000" y="20020"/>
                    <a:pt x="14400" y="19493"/>
                  </a:cubicBezTo>
                  <a:cubicBezTo>
                    <a:pt x="14800" y="19493"/>
                    <a:pt x="14800" y="20020"/>
                    <a:pt x="15200" y="19493"/>
                  </a:cubicBezTo>
                  <a:cubicBezTo>
                    <a:pt x="15600" y="19493"/>
                    <a:pt x="15600" y="18966"/>
                    <a:pt x="15600" y="18439"/>
                  </a:cubicBezTo>
                  <a:cubicBezTo>
                    <a:pt x="15600" y="18439"/>
                    <a:pt x="16000" y="18966"/>
                    <a:pt x="16000" y="18966"/>
                  </a:cubicBezTo>
                  <a:cubicBezTo>
                    <a:pt x="16400" y="18966"/>
                    <a:pt x="16400" y="18439"/>
                    <a:pt x="16400" y="18439"/>
                  </a:cubicBezTo>
                  <a:cubicBezTo>
                    <a:pt x="16400" y="18439"/>
                    <a:pt x="16400" y="18439"/>
                    <a:pt x="16800" y="18439"/>
                  </a:cubicBezTo>
                  <a:cubicBezTo>
                    <a:pt x="16800" y="18439"/>
                    <a:pt x="16800" y="18966"/>
                    <a:pt x="16800" y="18966"/>
                  </a:cubicBezTo>
                  <a:cubicBezTo>
                    <a:pt x="16800" y="18966"/>
                    <a:pt x="16800" y="18966"/>
                    <a:pt x="16800" y="18966"/>
                  </a:cubicBezTo>
                  <a:cubicBezTo>
                    <a:pt x="16800" y="18966"/>
                    <a:pt x="16800" y="19493"/>
                    <a:pt x="16800" y="19493"/>
                  </a:cubicBezTo>
                  <a:cubicBezTo>
                    <a:pt x="16800" y="20020"/>
                    <a:pt x="17600" y="19493"/>
                    <a:pt x="17600" y="19493"/>
                  </a:cubicBezTo>
                  <a:cubicBezTo>
                    <a:pt x="18000" y="19493"/>
                    <a:pt x="17600" y="18966"/>
                    <a:pt x="17600" y="18439"/>
                  </a:cubicBezTo>
                  <a:cubicBezTo>
                    <a:pt x="17600" y="18439"/>
                    <a:pt x="17600" y="17912"/>
                    <a:pt x="17600" y="17912"/>
                  </a:cubicBezTo>
                  <a:cubicBezTo>
                    <a:pt x="17200" y="17912"/>
                    <a:pt x="17200" y="18439"/>
                    <a:pt x="16800" y="18439"/>
                  </a:cubicBezTo>
                  <a:cubicBezTo>
                    <a:pt x="16800" y="17912"/>
                    <a:pt x="17200" y="17385"/>
                    <a:pt x="17200" y="17385"/>
                  </a:cubicBezTo>
                  <a:cubicBezTo>
                    <a:pt x="17200" y="16859"/>
                    <a:pt x="17200" y="16859"/>
                    <a:pt x="17200" y="16332"/>
                  </a:cubicBezTo>
                  <a:cubicBezTo>
                    <a:pt x="17600" y="16332"/>
                    <a:pt x="17600" y="16332"/>
                    <a:pt x="17600" y="15805"/>
                  </a:cubicBezTo>
                  <a:cubicBezTo>
                    <a:pt x="17600" y="15278"/>
                    <a:pt x="17600" y="14751"/>
                    <a:pt x="17600" y="14751"/>
                  </a:cubicBezTo>
                  <a:cubicBezTo>
                    <a:pt x="17600" y="14224"/>
                    <a:pt x="17600" y="14224"/>
                    <a:pt x="17600" y="14224"/>
                  </a:cubicBezTo>
                  <a:cubicBezTo>
                    <a:pt x="18000" y="13698"/>
                    <a:pt x="18000" y="13698"/>
                    <a:pt x="18000" y="13171"/>
                  </a:cubicBezTo>
                  <a:cubicBezTo>
                    <a:pt x="18400" y="12644"/>
                    <a:pt x="18400" y="13171"/>
                    <a:pt x="18800" y="12644"/>
                  </a:cubicBezTo>
                  <a:cubicBezTo>
                    <a:pt x="18800" y="12644"/>
                    <a:pt x="19200" y="12644"/>
                    <a:pt x="19200" y="12644"/>
                  </a:cubicBezTo>
                  <a:cubicBezTo>
                    <a:pt x="19600" y="12117"/>
                    <a:pt x="19200" y="11590"/>
                    <a:pt x="19600" y="11590"/>
                  </a:cubicBezTo>
                  <a:cubicBezTo>
                    <a:pt x="19600" y="11063"/>
                    <a:pt x="20000" y="11063"/>
                    <a:pt x="20000" y="11590"/>
                  </a:cubicBezTo>
                  <a:cubicBezTo>
                    <a:pt x="20400" y="11590"/>
                    <a:pt x="20400" y="11063"/>
                    <a:pt x="20400" y="11063"/>
                  </a:cubicBezTo>
                  <a:cubicBezTo>
                    <a:pt x="20400" y="11063"/>
                    <a:pt x="20800" y="11590"/>
                    <a:pt x="20800" y="11590"/>
                  </a:cubicBezTo>
                  <a:cubicBezTo>
                    <a:pt x="20800" y="11590"/>
                    <a:pt x="20800" y="11063"/>
                    <a:pt x="21200" y="10537"/>
                  </a:cubicBezTo>
                  <a:cubicBezTo>
                    <a:pt x="21200" y="10537"/>
                    <a:pt x="21600" y="10537"/>
                    <a:pt x="21600" y="1001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Shape">
              <a:extLst>
                <a:ext uri="{FF2B5EF4-FFF2-40B4-BE49-F238E27FC236}">
                  <a16:creationId xmlns:a16="http://schemas.microsoft.com/office/drawing/2014/main" id="{0B1981EB-5235-4101-BFD5-A1499253932C}"/>
                </a:ext>
              </a:extLst>
            </p:cNvPr>
            <p:cNvSpPr/>
            <p:nvPr/>
          </p:nvSpPr>
          <p:spPr>
            <a:xfrm>
              <a:off x="5117079" y="7672101"/>
              <a:ext cx="22784" cy="3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10800"/>
                    <a:pt x="0" y="0"/>
                    <a:pt x="0" y="0"/>
                  </a:cubicBezTo>
                  <a:cubicBezTo>
                    <a:pt x="21600" y="0"/>
                    <a:pt x="21600" y="10800"/>
                    <a:pt x="21600" y="10800"/>
                  </a:cubicBezTo>
                  <a:cubicBezTo>
                    <a:pt x="21600" y="108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D4F914AC-24D4-416A-A389-DC6203E093FC}"/>
                </a:ext>
              </a:extLst>
            </p:cNvPr>
            <p:cNvSpPr/>
            <p:nvPr/>
          </p:nvSpPr>
          <p:spPr>
            <a:xfrm>
              <a:off x="6854767" y="4972341"/>
              <a:ext cx="1081683" cy="666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extrusionOk="0">
                  <a:moveTo>
                    <a:pt x="21421" y="16332"/>
                  </a:moveTo>
                  <a:cubicBezTo>
                    <a:pt x="21421" y="15805"/>
                    <a:pt x="21421" y="15278"/>
                    <a:pt x="21421" y="14751"/>
                  </a:cubicBezTo>
                  <a:cubicBezTo>
                    <a:pt x="21099" y="14751"/>
                    <a:pt x="21099" y="14751"/>
                    <a:pt x="21099" y="14224"/>
                  </a:cubicBezTo>
                  <a:cubicBezTo>
                    <a:pt x="21099" y="14224"/>
                    <a:pt x="21099" y="14224"/>
                    <a:pt x="21099" y="13698"/>
                  </a:cubicBezTo>
                  <a:cubicBezTo>
                    <a:pt x="21099" y="13698"/>
                    <a:pt x="20776" y="13698"/>
                    <a:pt x="20776" y="13171"/>
                  </a:cubicBezTo>
                  <a:cubicBezTo>
                    <a:pt x="20776" y="13171"/>
                    <a:pt x="20776" y="12644"/>
                    <a:pt x="20776" y="12644"/>
                  </a:cubicBezTo>
                  <a:cubicBezTo>
                    <a:pt x="20776" y="12644"/>
                    <a:pt x="20454" y="12644"/>
                    <a:pt x="20454" y="12117"/>
                  </a:cubicBezTo>
                  <a:cubicBezTo>
                    <a:pt x="20454" y="12117"/>
                    <a:pt x="20454" y="12117"/>
                    <a:pt x="20454" y="11590"/>
                  </a:cubicBezTo>
                  <a:cubicBezTo>
                    <a:pt x="20454" y="10537"/>
                    <a:pt x="19809" y="11063"/>
                    <a:pt x="19809" y="11063"/>
                  </a:cubicBezTo>
                  <a:cubicBezTo>
                    <a:pt x="19809" y="10537"/>
                    <a:pt x="20131" y="10010"/>
                    <a:pt x="20131" y="9483"/>
                  </a:cubicBezTo>
                  <a:cubicBezTo>
                    <a:pt x="20131" y="8956"/>
                    <a:pt x="19809" y="8956"/>
                    <a:pt x="19809" y="8956"/>
                  </a:cubicBezTo>
                  <a:cubicBezTo>
                    <a:pt x="19809" y="8429"/>
                    <a:pt x="20131" y="8429"/>
                    <a:pt x="20131" y="8429"/>
                  </a:cubicBezTo>
                  <a:cubicBezTo>
                    <a:pt x="20454" y="7376"/>
                    <a:pt x="20131" y="6849"/>
                    <a:pt x="19809" y="6849"/>
                  </a:cubicBezTo>
                  <a:cubicBezTo>
                    <a:pt x="19809" y="6322"/>
                    <a:pt x="19487" y="6322"/>
                    <a:pt x="19487" y="5795"/>
                  </a:cubicBezTo>
                  <a:cubicBezTo>
                    <a:pt x="19164" y="5795"/>
                    <a:pt x="19487" y="5268"/>
                    <a:pt x="19487" y="5268"/>
                  </a:cubicBezTo>
                  <a:cubicBezTo>
                    <a:pt x="18842" y="5268"/>
                    <a:pt x="18520" y="5268"/>
                    <a:pt x="17875" y="4741"/>
                  </a:cubicBezTo>
                  <a:cubicBezTo>
                    <a:pt x="17875" y="4741"/>
                    <a:pt x="17552" y="4215"/>
                    <a:pt x="17552" y="4215"/>
                  </a:cubicBezTo>
                  <a:cubicBezTo>
                    <a:pt x="17230" y="4215"/>
                    <a:pt x="17230" y="4215"/>
                    <a:pt x="17230" y="4741"/>
                  </a:cubicBezTo>
                  <a:cubicBezTo>
                    <a:pt x="17230" y="4741"/>
                    <a:pt x="17230" y="4741"/>
                    <a:pt x="16908" y="4741"/>
                  </a:cubicBezTo>
                  <a:cubicBezTo>
                    <a:pt x="16908" y="4741"/>
                    <a:pt x="16585" y="5268"/>
                    <a:pt x="16585" y="5268"/>
                  </a:cubicBezTo>
                  <a:cubicBezTo>
                    <a:pt x="16263" y="5268"/>
                    <a:pt x="16263" y="4741"/>
                    <a:pt x="15940" y="4741"/>
                  </a:cubicBezTo>
                  <a:cubicBezTo>
                    <a:pt x="15618" y="4215"/>
                    <a:pt x="14973" y="3688"/>
                    <a:pt x="14973" y="2634"/>
                  </a:cubicBezTo>
                  <a:cubicBezTo>
                    <a:pt x="14973" y="2634"/>
                    <a:pt x="14973" y="2107"/>
                    <a:pt x="14973" y="2107"/>
                  </a:cubicBezTo>
                  <a:cubicBezTo>
                    <a:pt x="14651" y="2107"/>
                    <a:pt x="14328" y="2107"/>
                    <a:pt x="14006" y="2107"/>
                  </a:cubicBezTo>
                  <a:cubicBezTo>
                    <a:pt x="14006" y="1580"/>
                    <a:pt x="14006" y="1580"/>
                    <a:pt x="14006" y="1580"/>
                  </a:cubicBezTo>
                  <a:cubicBezTo>
                    <a:pt x="14006" y="1580"/>
                    <a:pt x="13684" y="1580"/>
                    <a:pt x="13684" y="1580"/>
                  </a:cubicBezTo>
                  <a:cubicBezTo>
                    <a:pt x="13684" y="1580"/>
                    <a:pt x="13684" y="1580"/>
                    <a:pt x="13361" y="1054"/>
                  </a:cubicBezTo>
                  <a:cubicBezTo>
                    <a:pt x="13361" y="1054"/>
                    <a:pt x="12717" y="0"/>
                    <a:pt x="12717" y="0"/>
                  </a:cubicBezTo>
                  <a:cubicBezTo>
                    <a:pt x="12394" y="0"/>
                    <a:pt x="12717" y="527"/>
                    <a:pt x="12717" y="1054"/>
                  </a:cubicBezTo>
                  <a:cubicBezTo>
                    <a:pt x="12394" y="1054"/>
                    <a:pt x="12394" y="527"/>
                    <a:pt x="12394" y="0"/>
                  </a:cubicBezTo>
                  <a:cubicBezTo>
                    <a:pt x="12072" y="0"/>
                    <a:pt x="11749" y="527"/>
                    <a:pt x="11749" y="527"/>
                  </a:cubicBezTo>
                  <a:cubicBezTo>
                    <a:pt x="11749" y="527"/>
                    <a:pt x="11427" y="1054"/>
                    <a:pt x="11427" y="1054"/>
                  </a:cubicBezTo>
                  <a:cubicBezTo>
                    <a:pt x="11105" y="1054"/>
                    <a:pt x="11105" y="1054"/>
                    <a:pt x="11105" y="1054"/>
                  </a:cubicBezTo>
                  <a:cubicBezTo>
                    <a:pt x="11105" y="1054"/>
                    <a:pt x="11105" y="1054"/>
                    <a:pt x="11105" y="1054"/>
                  </a:cubicBezTo>
                  <a:cubicBezTo>
                    <a:pt x="11105" y="1054"/>
                    <a:pt x="11105" y="1054"/>
                    <a:pt x="11105" y="1054"/>
                  </a:cubicBezTo>
                  <a:cubicBezTo>
                    <a:pt x="10782" y="1054"/>
                    <a:pt x="10460" y="1054"/>
                    <a:pt x="10460" y="1580"/>
                  </a:cubicBezTo>
                  <a:cubicBezTo>
                    <a:pt x="10137" y="1580"/>
                    <a:pt x="10137" y="2107"/>
                    <a:pt x="9815" y="2107"/>
                  </a:cubicBezTo>
                  <a:cubicBezTo>
                    <a:pt x="9493" y="2634"/>
                    <a:pt x="9815" y="3161"/>
                    <a:pt x="9815" y="3688"/>
                  </a:cubicBezTo>
                  <a:cubicBezTo>
                    <a:pt x="10137" y="4215"/>
                    <a:pt x="9815" y="4741"/>
                    <a:pt x="9815" y="5268"/>
                  </a:cubicBezTo>
                  <a:cubicBezTo>
                    <a:pt x="9815" y="5795"/>
                    <a:pt x="10137" y="6849"/>
                    <a:pt x="10137" y="7376"/>
                  </a:cubicBezTo>
                  <a:cubicBezTo>
                    <a:pt x="9815" y="7902"/>
                    <a:pt x="9815" y="8429"/>
                    <a:pt x="9493" y="8429"/>
                  </a:cubicBezTo>
                  <a:cubicBezTo>
                    <a:pt x="9493" y="8956"/>
                    <a:pt x="9170" y="8956"/>
                    <a:pt x="8848" y="9483"/>
                  </a:cubicBezTo>
                  <a:cubicBezTo>
                    <a:pt x="8525" y="10010"/>
                    <a:pt x="8203" y="10010"/>
                    <a:pt x="7881" y="10010"/>
                  </a:cubicBezTo>
                  <a:cubicBezTo>
                    <a:pt x="7558" y="10010"/>
                    <a:pt x="7558" y="10010"/>
                    <a:pt x="7558" y="9483"/>
                  </a:cubicBezTo>
                  <a:cubicBezTo>
                    <a:pt x="7236" y="9483"/>
                    <a:pt x="6914" y="9483"/>
                    <a:pt x="6914" y="9483"/>
                  </a:cubicBezTo>
                  <a:cubicBezTo>
                    <a:pt x="6591" y="8956"/>
                    <a:pt x="6591" y="8429"/>
                    <a:pt x="6591" y="7902"/>
                  </a:cubicBezTo>
                  <a:cubicBezTo>
                    <a:pt x="6591" y="7376"/>
                    <a:pt x="6269" y="6849"/>
                    <a:pt x="6269" y="6322"/>
                  </a:cubicBezTo>
                  <a:cubicBezTo>
                    <a:pt x="5946" y="5795"/>
                    <a:pt x="5624" y="5268"/>
                    <a:pt x="5302" y="5268"/>
                  </a:cubicBezTo>
                  <a:cubicBezTo>
                    <a:pt x="4979" y="4741"/>
                    <a:pt x="4657" y="4215"/>
                    <a:pt x="4657" y="3688"/>
                  </a:cubicBezTo>
                  <a:cubicBezTo>
                    <a:pt x="4657" y="3161"/>
                    <a:pt x="4979" y="3161"/>
                    <a:pt x="4657" y="3161"/>
                  </a:cubicBezTo>
                  <a:cubicBezTo>
                    <a:pt x="4334" y="3161"/>
                    <a:pt x="4334" y="3161"/>
                    <a:pt x="4012" y="3688"/>
                  </a:cubicBezTo>
                  <a:cubicBezTo>
                    <a:pt x="3690" y="3688"/>
                    <a:pt x="3690" y="3688"/>
                    <a:pt x="3367" y="4215"/>
                  </a:cubicBezTo>
                  <a:cubicBezTo>
                    <a:pt x="3045" y="4215"/>
                    <a:pt x="2722" y="4215"/>
                    <a:pt x="2400" y="4741"/>
                  </a:cubicBezTo>
                  <a:cubicBezTo>
                    <a:pt x="2078" y="4741"/>
                    <a:pt x="2078" y="5268"/>
                    <a:pt x="1755" y="5795"/>
                  </a:cubicBezTo>
                  <a:cubicBezTo>
                    <a:pt x="1755" y="6322"/>
                    <a:pt x="1433" y="6849"/>
                    <a:pt x="1111" y="6849"/>
                  </a:cubicBezTo>
                  <a:cubicBezTo>
                    <a:pt x="1111" y="7902"/>
                    <a:pt x="1433" y="8429"/>
                    <a:pt x="1111" y="9483"/>
                  </a:cubicBezTo>
                  <a:cubicBezTo>
                    <a:pt x="1111" y="10010"/>
                    <a:pt x="788" y="10537"/>
                    <a:pt x="466" y="10537"/>
                  </a:cubicBezTo>
                  <a:cubicBezTo>
                    <a:pt x="143" y="11063"/>
                    <a:pt x="143" y="11590"/>
                    <a:pt x="143" y="12117"/>
                  </a:cubicBezTo>
                  <a:cubicBezTo>
                    <a:pt x="143" y="12644"/>
                    <a:pt x="-179" y="13698"/>
                    <a:pt x="143" y="14224"/>
                  </a:cubicBezTo>
                  <a:cubicBezTo>
                    <a:pt x="-179" y="14224"/>
                    <a:pt x="143" y="15278"/>
                    <a:pt x="143" y="15805"/>
                  </a:cubicBezTo>
                  <a:cubicBezTo>
                    <a:pt x="143" y="16332"/>
                    <a:pt x="143" y="17385"/>
                    <a:pt x="143" y="17912"/>
                  </a:cubicBezTo>
                  <a:cubicBezTo>
                    <a:pt x="143" y="17912"/>
                    <a:pt x="466" y="17912"/>
                    <a:pt x="466" y="17912"/>
                  </a:cubicBezTo>
                  <a:cubicBezTo>
                    <a:pt x="466" y="17912"/>
                    <a:pt x="466" y="17385"/>
                    <a:pt x="788" y="16859"/>
                  </a:cubicBezTo>
                  <a:cubicBezTo>
                    <a:pt x="788" y="16859"/>
                    <a:pt x="1111" y="16332"/>
                    <a:pt x="1433" y="16332"/>
                  </a:cubicBezTo>
                  <a:cubicBezTo>
                    <a:pt x="1755" y="15805"/>
                    <a:pt x="1755" y="15805"/>
                    <a:pt x="2078" y="15805"/>
                  </a:cubicBezTo>
                  <a:cubicBezTo>
                    <a:pt x="2400" y="15278"/>
                    <a:pt x="3045" y="14751"/>
                    <a:pt x="3367" y="14751"/>
                  </a:cubicBezTo>
                  <a:cubicBezTo>
                    <a:pt x="3367" y="14751"/>
                    <a:pt x="3367" y="15278"/>
                    <a:pt x="3690" y="15278"/>
                  </a:cubicBezTo>
                  <a:cubicBezTo>
                    <a:pt x="3690" y="15278"/>
                    <a:pt x="4012" y="15278"/>
                    <a:pt x="4012" y="15278"/>
                  </a:cubicBezTo>
                  <a:cubicBezTo>
                    <a:pt x="4334" y="15278"/>
                    <a:pt x="4334" y="15278"/>
                    <a:pt x="4657" y="15278"/>
                  </a:cubicBezTo>
                  <a:cubicBezTo>
                    <a:pt x="4657" y="15278"/>
                    <a:pt x="4657" y="15278"/>
                    <a:pt x="4979" y="15278"/>
                  </a:cubicBezTo>
                  <a:cubicBezTo>
                    <a:pt x="5302" y="15278"/>
                    <a:pt x="5624" y="14751"/>
                    <a:pt x="5946" y="15278"/>
                  </a:cubicBezTo>
                  <a:cubicBezTo>
                    <a:pt x="5946" y="15278"/>
                    <a:pt x="5946" y="15805"/>
                    <a:pt x="5946" y="15805"/>
                  </a:cubicBezTo>
                  <a:cubicBezTo>
                    <a:pt x="6269" y="15805"/>
                    <a:pt x="6269" y="15805"/>
                    <a:pt x="6269" y="15805"/>
                  </a:cubicBezTo>
                  <a:cubicBezTo>
                    <a:pt x="6591" y="15278"/>
                    <a:pt x="6914" y="15805"/>
                    <a:pt x="7236" y="15805"/>
                  </a:cubicBezTo>
                  <a:cubicBezTo>
                    <a:pt x="7558" y="15805"/>
                    <a:pt x="8203" y="15278"/>
                    <a:pt x="8203" y="15805"/>
                  </a:cubicBezTo>
                  <a:cubicBezTo>
                    <a:pt x="8525" y="15805"/>
                    <a:pt x="8525" y="15805"/>
                    <a:pt x="8848" y="16332"/>
                  </a:cubicBezTo>
                  <a:cubicBezTo>
                    <a:pt x="9170" y="16332"/>
                    <a:pt x="9170" y="16332"/>
                    <a:pt x="9170" y="16332"/>
                  </a:cubicBezTo>
                  <a:cubicBezTo>
                    <a:pt x="9493" y="16332"/>
                    <a:pt x="9493" y="15805"/>
                    <a:pt x="9815" y="15805"/>
                  </a:cubicBezTo>
                  <a:cubicBezTo>
                    <a:pt x="10137" y="15805"/>
                    <a:pt x="10137" y="16332"/>
                    <a:pt x="10460" y="15805"/>
                  </a:cubicBezTo>
                  <a:cubicBezTo>
                    <a:pt x="10460" y="15805"/>
                    <a:pt x="10782" y="15805"/>
                    <a:pt x="10782" y="15278"/>
                  </a:cubicBezTo>
                  <a:cubicBezTo>
                    <a:pt x="10782" y="15278"/>
                    <a:pt x="11105" y="15278"/>
                    <a:pt x="11105" y="15278"/>
                  </a:cubicBezTo>
                  <a:cubicBezTo>
                    <a:pt x="11427" y="14751"/>
                    <a:pt x="11427" y="15278"/>
                    <a:pt x="11427" y="14751"/>
                  </a:cubicBezTo>
                  <a:cubicBezTo>
                    <a:pt x="11427" y="14751"/>
                    <a:pt x="11427" y="14751"/>
                    <a:pt x="11427" y="14751"/>
                  </a:cubicBezTo>
                  <a:cubicBezTo>
                    <a:pt x="11749" y="14751"/>
                    <a:pt x="11749" y="16332"/>
                    <a:pt x="12072" y="16332"/>
                  </a:cubicBezTo>
                  <a:cubicBezTo>
                    <a:pt x="12072" y="16859"/>
                    <a:pt x="12072" y="16859"/>
                    <a:pt x="12394" y="16859"/>
                  </a:cubicBezTo>
                  <a:cubicBezTo>
                    <a:pt x="12717" y="17385"/>
                    <a:pt x="13039" y="17385"/>
                    <a:pt x="13361" y="17385"/>
                  </a:cubicBezTo>
                  <a:cubicBezTo>
                    <a:pt x="13361" y="17385"/>
                    <a:pt x="13684" y="17385"/>
                    <a:pt x="13684" y="17385"/>
                  </a:cubicBezTo>
                  <a:cubicBezTo>
                    <a:pt x="14006" y="17385"/>
                    <a:pt x="13684" y="17385"/>
                    <a:pt x="14006" y="17912"/>
                  </a:cubicBezTo>
                  <a:cubicBezTo>
                    <a:pt x="14006" y="18439"/>
                    <a:pt x="14328" y="18439"/>
                    <a:pt x="14651" y="18966"/>
                  </a:cubicBezTo>
                  <a:cubicBezTo>
                    <a:pt x="14973" y="18966"/>
                    <a:pt x="15296" y="19493"/>
                    <a:pt x="15296" y="20020"/>
                  </a:cubicBezTo>
                  <a:cubicBezTo>
                    <a:pt x="15618" y="20546"/>
                    <a:pt x="15618" y="20546"/>
                    <a:pt x="15940" y="21073"/>
                  </a:cubicBezTo>
                  <a:cubicBezTo>
                    <a:pt x="15940" y="21073"/>
                    <a:pt x="16263" y="21073"/>
                    <a:pt x="16263" y="21600"/>
                  </a:cubicBezTo>
                  <a:cubicBezTo>
                    <a:pt x="16585" y="21600"/>
                    <a:pt x="16585" y="21600"/>
                    <a:pt x="16585" y="21600"/>
                  </a:cubicBezTo>
                  <a:cubicBezTo>
                    <a:pt x="16585" y="21600"/>
                    <a:pt x="16585" y="21073"/>
                    <a:pt x="16585" y="21073"/>
                  </a:cubicBezTo>
                  <a:cubicBezTo>
                    <a:pt x="16908" y="21073"/>
                    <a:pt x="16908" y="21600"/>
                    <a:pt x="17230" y="21073"/>
                  </a:cubicBezTo>
                  <a:cubicBezTo>
                    <a:pt x="17552" y="21073"/>
                    <a:pt x="17552" y="20020"/>
                    <a:pt x="17875" y="20020"/>
                  </a:cubicBezTo>
                  <a:cubicBezTo>
                    <a:pt x="17875" y="20020"/>
                    <a:pt x="18197" y="20020"/>
                    <a:pt x="18197" y="20020"/>
                  </a:cubicBezTo>
                  <a:cubicBezTo>
                    <a:pt x="18197" y="20020"/>
                    <a:pt x="18520" y="20546"/>
                    <a:pt x="18520" y="20546"/>
                  </a:cubicBezTo>
                  <a:cubicBezTo>
                    <a:pt x="18842" y="20546"/>
                    <a:pt x="18842" y="20020"/>
                    <a:pt x="18842" y="20020"/>
                  </a:cubicBezTo>
                  <a:cubicBezTo>
                    <a:pt x="18842" y="20020"/>
                    <a:pt x="19164" y="20546"/>
                    <a:pt x="19487" y="20546"/>
                  </a:cubicBezTo>
                  <a:cubicBezTo>
                    <a:pt x="19487" y="20546"/>
                    <a:pt x="19487" y="20546"/>
                    <a:pt x="19487" y="20020"/>
                  </a:cubicBezTo>
                  <a:cubicBezTo>
                    <a:pt x="19809" y="19493"/>
                    <a:pt x="19809" y="19493"/>
                    <a:pt x="19809" y="18966"/>
                  </a:cubicBezTo>
                  <a:cubicBezTo>
                    <a:pt x="19809" y="18966"/>
                    <a:pt x="20131" y="18966"/>
                    <a:pt x="20131" y="18439"/>
                  </a:cubicBezTo>
                  <a:cubicBezTo>
                    <a:pt x="20131" y="18439"/>
                    <a:pt x="20131" y="18439"/>
                    <a:pt x="20454" y="17912"/>
                  </a:cubicBezTo>
                  <a:cubicBezTo>
                    <a:pt x="20454" y="17912"/>
                    <a:pt x="21099" y="16859"/>
                    <a:pt x="21099" y="17385"/>
                  </a:cubicBezTo>
                  <a:cubicBezTo>
                    <a:pt x="21421" y="16859"/>
                    <a:pt x="21421" y="16332"/>
                    <a:pt x="21421" y="1633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Shape">
              <a:extLst>
                <a:ext uri="{FF2B5EF4-FFF2-40B4-BE49-F238E27FC236}">
                  <a16:creationId xmlns:a16="http://schemas.microsoft.com/office/drawing/2014/main" id="{400535C7-453E-498D-9F9E-D8B0CBE406C6}"/>
                </a:ext>
              </a:extLst>
            </p:cNvPr>
            <p:cNvSpPr/>
            <p:nvPr/>
          </p:nvSpPr>
          <p:spPr>
            <a:xfrm>
              <a:off x="6706755" y="8515063"/>
              <a:ext cx="257657" cy="289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1" h="20179" extrusionOk="0">
                  <a:moveTo>
                    <a:pt x="9459" y="1137"/>
                  </a:moveTo>
                  <a:cubicBezTo>
                    <a:pt x="8188" y="1137"/>
                    <a:pt x="10729" y="2274"/>
                    <a:pt x="10729" y="2274"/>
                  </a:cubicBezTo>
                  <a:cubicBezTo>
                    <a:pt x="12000" y="2274"/>
                    <a:pt x="12000" y="2274"/>
                    <a:pt x="12000" y="2274"/>
                  </a:cubicBezTo>
                  <a:cubicBezTo>
                    <a:pt x="13270" y="3411"/>
                    <a:pt x="13270" y="3411"/>
                    <a:pt x="13270" y="3411"/>
                  </a:cubicBezTo>
                  <a:cubicBezTo>
                    <a:pt x="13270" y="3411"/>
                    <a:pt x="13270" y="3411"/>
                    <a:pt x="13270" y="3411"/>
                  </a:cubicBezTo>
                  <a:cubicBezTo>
                    <a:pt x="13270" y="3411"/>
                    <a:pt x="13270" y="4547"/>
                    <a:pt x="13270" y="4547"/>
                  </a:cubicBezTo>
                  <a:cubicBezTo>
                    <a:pt x="14541" y="4547"/>
                    <a:pt x="13270" y="4547"/>
                    <a:pt x="14541" y="5684"/>
                  </a:cubicBezTo>
                  <a:cubicBezTo>
                    <a:pt x="15812" y="5684"/>
                    <a:pt x="15812" y="5684"/>
                    <a:pt x="15812" y="6821"/>
                  </a:cubicBezTo>
                  <a:cubicBezTo>
                    <a:pt x="17082" y="7958"/>
                    <a:pt x="18353" y="7958"/>
                    <a:pt x="18353" y="7958"/>
                  </a:cubicBezTo>
                  <a:cubicBezTo>
                    <a:pt x="20894" y="9095"/>
                    <a:pt x="19623" y="7958"/>
                    <a:pt x="19623" y="9095"/>
                  </a:cubicBezTo>
                  <a:cubicBezTo>
                    <a:pt x="19623" y="10232"/>
                    <a:pt x="19623" y="10232"/>
                    <a:pt x="19623" y="10232"/>
                  </a:cubicBezTo>
                  <a:cubicBezTo>
                    <a:pt x="18353" y="11368"/>
                    <a:pt x="18353" y="11368"/>
                    <a:pt x="18353" y="12505"/>
                  </a:cubicBezTo>
                  <a:cubicBezTo>
                    <a:pt x="17082" y="13642"/>
                    <a:pt x="17082" y="12505"/>
                    <a:pt x="18353" y="14779"/>
                  </a:cubicBezTo>
                  <a:cubicBezTo>
                    <a:pt x="17082" y="14779"/>
                    <a:pt x="15812" y="13642"/>
                    <a:pt x="15812" y="14779"/>
                  </a:cubicBezTo>
                  <a:cubicBezTo>
                    <a:pt x="14541" y="13642"/>
                    <a:pt x="14541" y="15916"/>
                    <a:pt x="14541" y="17053"/>
                  </a:cubicBezTo>
                  <a:cubicBezTo>
                    <a:pt x="13270" y="17053"/>
                    <a:pt x="13270" y="15916"/>
                    <a:pt x="13270" y="15916"/>
                  </a:cubicBezTo>
                  <a:cubicBezTo>
                    <a:pt x="12000" y="14779"/>
                    <a:pt x="12000" y="14779"/>
                    <a:pt x="12000" y="15916"/>
                  </a:cubicBezTo>
                  <a:cubicBezTo>
                    <a:pt x="9459" y="15916"/>
                    <a:pt x="8188" y="15916"/>
                    <a:pt x="8188" y="17053"/>
                  </a:cubicBezTo>
                  <a:cubicBezTo>
                    <a:pt x="8188" y="18189"/>
                    <a:pt x="8188" y="21600"/>
                    <a:pt x="6918" y="19326"/>
                  </a:cubicBezTo>
                  <a:cubicBezTo>
                    <a:pt x="6918" y="20463"/>
                    <a:pt x="6918" y="20463"/>
                    <a:pt x="5647" y="19326"/>
                  </a:cubicBezTo>
                  <a:cubicBezTo>
                    <a:pt x="5647" y="19326"/>
                    <a:pt x="6918" y="19326"/>
                    <a:pt x="6918" y="18189"/>
                  </a:cubicBezTo>
                  <a:cubicBezTo>
                    <a:pt x="6918" y="17053"/>
                    <a:pt x="5647" y="14779"/>
                    <a:pt x="4376" y="14779"/>
                  </a:cubicBezTo>
                  <a:cubicBezTo>
                    <a:pt x="4376" y="13642"/>
                    <a:pt x="3106" y="13642"/>
                    <a:pt x="3106" y="13642"/>
                  </a:cubicBezTo>
                  <a:cubicBezTo>
                    <a:pt x="1835" y="12505"/>
                    <a:pt x="1835" y="13642"/>
                    <a:pt x="1835" y="12505"/>
                  </a:cubicBezTo>
                  <a:cubicBezTo>
                    <a:pt x="1835" y="12505"/>
                    <a:pt x="1835" y="11368"/>
                    <a:pt x="565" y="11368"/>
                  </a:cubicBezTo>
                  <a:cubicBezTo>
                    <a:pt x="565" y="10232"/>
                    <a:pt x="565" y="10232"/>
                    <a:pt x="565" y="10232"/>
                  </a:cubicBezTo>
                  <a:cubicBezTo>
                    <a:pt x="565" y="9095"/>
                    <a:pt x="565" y="9095"/>
                    <a:pt x="565" y="9095"/>
                  </a:cubicBezTo>
                  <a:cubicBezTo>
                    <a:pt x="565" y="9095"/>
                    <a:pt x="565" y="9095"/>
                    <a:pt x="565" y="7958"/>
                  </a:cubicBezTo>
                  <a:cubicBezTo>
                    <a:pt x="565" y="7958"/>
                    <a:pt x="-706" y="6821"/>
                    <a:pt x="565" y="6821"/>
                  </a:cubicBezTo>
                  <a:cubicBezTo>
                    <a:pt x="565" y="6821"/>
                    <a:pt x="565" y="6821"/>
                    <a:pt x="1835" y="6821"/>
                  </a:cubicBezTo>
                  <a:cubicBezTo>
                    <a:pt x="1835" y="6821"/>
                    <a:pt x="1835" y="6821"/>
                    <a:pt x="1835" y="6821"/>
                  </a:cubicBezTo>
                  <a:cubicBezTo>
                    <a:pt x="1835" y="6821"/>
                    <a:pt x="1835" y="6821"/>
                    <a:pt x="3106" y="6821"/>
                  </a:cubicBezTo>
                  <a:cubicBezTo>
                    <a:pt x="3106" y="5684"/>
                    <a:pt x="4376" y="5684"/>
                    <a:pt x="5647" y="5684"/>
                  </a:cubicBezTo>
                  <a:cubicBezTo>
                    <a:pt x="5647" y="4547"/>
                    <a:pt x="4376" y="4547"/>
                    <a:pt x="4376" y="4547"/>
                  </a:cubicBezTo>
                  <a:cubicBezTo>
                    <a:pt x="4376" y="4547"/>
                    <a:pt x="5647" y="3411"/>
                    <a:pt x="5647" y="3411"/>
                  </a:cubicBezTo>
                  <a:cubicBezTo>
                    <a:pt x="6918" y="3411"/>
                    <a:pt x="6918" y="3411"/>
                    <a:pt x="6918" y="2274"/>
                  </a:cubicBezTo>
                  <a:cubicBezTo>
                    <a:pt x="6918" y="2274"/>
                    <a:pt x="5647" y="1137"/>
                    <a:pt x="6918" y="1137"/>
                  </a:cubicBezTo>
                  <a:cubicBezTo>
                    <a:pt x="6918" y="1137"/>
                    <a:pt x="8188" y="0"/>
                    <a:pt x="8188" y="0"/>
                  </a:cubicBezTo>
                  <a:cubicBezTo>
                    <a:pt x="8188" y="0"/>
                    <a:pt x="9459" y="0"/>
                    <a:pt x="9459" y="113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A881B29D-B2F8-4FF3-B555-616962600700}"/>
                </a:ext>
              </a:extLst>
            </p:cNvPr>
            <p:cNvSpPr/>
            <p:nvPr/>
          </p:nvSpPr>
          <p:spPr>
            <a:xfrm>
              <a:off x="4685423" y="7703429"/>
              <a:ext cx="1784385" cy="2096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3093" y="16744"/>
                  </a:moveTo>
                  <a:cubicBezTo>
                    <a:pt x="3093" y="16744"/>
                    <a:pt x="3093" y="16744"/>
                    <a:pt x="3093" y="16744"/>
                  </a:cubicBezTo>
                  <a:moveTo>
                    <a:pt x="5842" y="14065"/>
                  </a:moveTo>
                  <a:cubicBezTo>
                    <a:pt x="5646" y="13898"/>
                    <a:pt x="5646" y="13730"/>
                    <a:pt x="5646" y="13395"/>
                  </a:cubicBezTo>
                  <a:cubicBezTo>
                    <a:pt x="5646" y="13395"/>
                    <a:pt x="5646" y="13563"/>
                    <a:pt x="5646" y="13563"/>
                  </a:cubicBezTo>
                  <a:cubicBezTo>
                    <a:pt x="5646" y="13563"/>
                    <a:pt x="5646" y="13563"/>
                    <a:pt x="5646" y="13395"/>
                  </a:cubicBezTo>
                  <a:cubicBezTo>
                    <a:pt x="5646" y="13395"/>
                    <a:pt x="5646" y="13395"/>
                    <a:pt x="5646" y="13395"/>
                  </a:cubicBezTo>
                  <a:cubicBezTo>
                    <a:pt x="5646" y="13395"/>
                    <a:pt x="5646" y="13395"/>
                    <a:pt x="5646" y="13395"/>
                  </a:cubicBezTo>
                  <a:cubicBezTo>
                    <a:pt x="5646" y="13395"/>
                    <a:pt x="5449" y="13395"/>
                    <a:pt x="5449" y="13228"/>
                  </a:cubicBezTo>
                  <a:cubicBezTo>
                    <a:pt x="5449" y="13228"/>
                    <a:pt x="5449" y="13228"/>
                    <a:pt x="5449" y="13228"/>
                  </a:cubicBezTo>
                  <a:cubicBezTo>
                    <a:pt x="5449" y="13228"/>
                    <a:pt x="5253" y="13228"/>
                    <a:pt x="5253" y="13228"/>
                  </a:cubicBezTo>
                  <a:cubicBezTo>
                    <a:pt x="5449" y="13228"/>
                    <a:pt x="5449" y="13060"/>
                    <a:pt x="5449" y="13060"/>
                  </a:cubicBezTo>
                  <a:cubicBezTo>
                    <a:pt x="5646" y="13060"/>
                    <a:pt x="5646" y="13060"/>
                    <a:pt x="5646" y="13060"/>
                  </a:cubicBezTo>
                  <a:cubicBezTo>
                    <a:pt x="5449" y="13060"/>
                    <a:pt x="5449" y="13060"/>
                    <a:pt x="5449" y="13060"/>
                  </a:cubicBezTo>
                  <a:cubicBezTo>
                    <a:pt x="5449" y="12893"/>
                    <a:pt x="5253" y="13060"/>
                    <a:pt x="5253" y="13060"/>
                  </a:cubicBezTo>
                  <a:cubicBezTo>
                    <a:pt x="5253" y="13060"/>
                    <a:pt x="5253" y="13060"/>
                    <a:pt x="5253" y="13060"/>
                  </a:cubicBezTo>
                  <a:cubicBezTo>
                    <a:pt x="5253" y="13060"/>
                    <a:pt x="5253" y="12893"/>
                    <a:pt x="5253" y="12893"/>
                  </a:cubicBezTo>
                  <a:cubicBezTo>
                    <a:pt x="5253" y="12893"/>
                    <a:pt x="5253" y="12893"/>
                    <a:pt x="5253" y="12893"/>
                  </a:cubicBezTo>
                  <a:cubicBezTo>
                    <a:pt x="5449" y="12893"/>
                    <a:pt x="5449" y="12726"/>
                    <a:pt x="5253" y="12726"/>
                  </a:cubicBezTo>
                  <a:cubicBezTo>
                    <a:pt x="5253" y="12726"/>
                    <a:pt x="5253" y="12726"/>
                    <a:pt x="5253" y="12726"/>
                  </a:cubicBezTo>
                  <a:cubicBezTo>
                    <a:pt x="5253" y="12893"/>
                    <a:pt x="5253" y="12726"/>
                    <a:pt x="5253" y="12893"/>
                  </a:cubicBezTo>
                  <a:cubicBezTo>
                    <a:pt x="5253" y="12726"/>
                    <a:pt x="5056" y="12726"/>
                    <a:pt x="5056" y="12726"/>
                  </a:cubicBezTo>
                  <a:cubicBezTo>
                    <a:pt x="5056" y="12726"/>
                    <a:pt x="5056" y="12726"/>
                    <a:pt x="5056" y="12558"/>
                  </a:cubicBezTo>
                  <a:cubicBezTo>
                    <a:pt x="5056" y="12726"/>
                    <a:pt x="5056" y="12726"/>
                    <a:pt x="5056" y="12726"/>
                  </a:cubicBezTo>
                  <a:cubicBezTo>
                    <a:pt x="4860" y="12726"/>
                    <a:pt x="4860" y="12726"/>
                    <a:pt x="4860" y="12726"/>
                  </a:cubicBezTo>
                  <a:cubicBezTo>
                    <a:pt x="4860" y="12726"/>
                    <a:pt x="4860" y="12558"/>
                    <a:pt x="4860" y="12558"/>
                  </a:cubicBezTo>
                  <a:cubicBezTo>
                    <a:pt x="4860" y="12558"/>
                    <a:pt x="4860" y="12558"/>
                    <a:pt x="4860" y="12726"/>
                  </a:cubicBezTo>
                  <a:cubicBezTo>
                    <a:pt x="4860" y="12558"/>
                    <a:pt x="4860" y="12558"/>
                    <a:pt x="4860" y="12558"/>
                  </a:cubicBezTo>
                  <a:cubicBezTo>
                    <a:pt x="4664" y="12558"/>
                    <a:pt x="4664" y="12726"/>
                    <a:pt x="4664" y="12726"/>
                  </a:cubicBezTo>
                  <a:cubicBezTo>
                    <a:pt x="4664" y="12726"/>
                    <a:pt x="4467" y="12726"/>
                    <a:pt x="4467" y="12893"/>
                  </a:cubicBezTo>
                  <a:cubicBezTo>
                    <a:pt x="4271" y="12893"/>
                    <a:pt x="4271" y="13060"/>
                    <a:pt x="4075" y="13060"/>
                  </a:cubicBezTo>
                  <a:cubicBezTo>
                    <a:pt x="4075" y="13060"/>
                    <a:pt x="3878" y="13228"/>
                    <a:pt x="3878" y="13228"/>
                  </a:cubicBezTo>
                  <a:cubicBezTo>
                    <a:pt x="3878" y="13228"/>
                    <a:pt x="3682" y="13228"/>
                    <a:pt x="3682" y="13228"/>
                  </a:cubicBezTo>
                  <a:cubicBezTo>
                    <a:pt x="3682" y="13395"/>
                    <a:pt x="3486" y="13395"/>
                    <a:pt x="3486" y="13395"/>
                  </a:cubicBezTo>
                  <a:cubicBezTo>
                    <a:pt x="3289" y="13395"/>
                    <a:pt x="3093" y="13395"/>
                    <a:pt x="3093" y="13395"/>
                  </a:cubicBezTo>
                  <a:cubicBezTo>
                    <a:pt x="2896" y="13228"/>
                    <a:pt x="2896" y="13228"/>
                    <a:pt x="2896" y="13060"/>
                  </a:cubicBezTo>
                  <a:cubicBezTo>
                    <a:pt x="2896" y="13228"/>
                    <a:pt x="2896" y="13228"/>
                    <a:pt x="2896" y="13228"/>
                  </a:cubicBezTo>
                  <a:cubicBezTo>
                    <a:pt x="2896" y="13395"/>
                    <a:pt x="2700" y="13563"/>
                    <a:pt x="2896" y="13563"/>
                  </a:cubicBezTo>
                  <a:cubicBezTo>
                    <a:pt x="2896" y="13730"/>
                    <a:pt x="2896" y="13730"/>
                    <a:pt x="2896" y="13730"/>
                  </a:cubicBezTo>
                  <a:cubicBezTo>
                    <a:pt x="2896" y="13898"/>
                    <a:pt x="2700" y="13898"/>
                    <a:pt x="2896" y="13898"/>
                  </a:cubicBezTo>
                  <a:cubicBezTo>
                    <a:pt x="2896" y="13898"/>
                    <a:pt x="2896" y="13898"/>
                    <a:pt x="2896" y="13898"/>
                  </a:cubicBezTo>
                  <a:cubicBezTo>
                    <a:pt x="2896" y="13898"/>
                    <a:pt x="2896" y="13898"/>
                    <a:pt x="2896" y="13898"/>
                  </a:cubicBezTo>
                  <a:cubicBezTo>
                    <a:pt x="3093" y="13898"/>
                    <a:pt x="3093" y="13898"/>
                    <a:pt x="3093" y="14065"/>
                  </a:cubicBezTo>
                  <a:cubicBezTo>
                    <a:pt x="3289" y="14233"/>
                    <a:pt x="3289" y="14400"/>
                    <a:pt x="3289" y="14400"/>
                  </a:cubicBezTo>
                  <a:cubicBezTo>
                    <a:pt x="3289" y="14400"/>
                    <a:pt x="3289" y="14400"/>
                    <a:pt x="3486" y="14567"/>
                  </a:cubicBezTo>
                  <a:cubicBezTo>
                    <a:pt x="3486" y="14567"/>
                    <a:pt x="3486" y="14735"/>
                    <a:pt x="3486" y="14735"/>
                  </a:cubicBezTo>
                  <a:cubicBezTo>
                    <a:pt x="3486" y="14902"/>
                    <a:pt x="3486" y="14902"/>
                    <a:pt x="3289" y="15070"/>
                  </a:cubicBezTo>
                  <a:cubicBezTo>
                    <a:pt x="3289" y="15070"/>
                    <a:pt x="3289" y="15237"/>
                    <a:pt x="3289" y="15405"/>
                  </a:cubicBezTo>
                  <a:cubicBezTo>
                    <a:pt x="3289" y="15405"/>
                    <a:pt x="3289" y="15237"/>
                    <a:pt x="3289" y="15237"/>
                  </a:cubicBezTo>
                  <a:cubicBezTo>
                    <a:pt x="3289" y="15237"/>
                    <a:pt x="3289" y="15237"/>
                    <a:pt x="3289" y="15237"/>
                  </a:cubicBezTo>
                  <a:cubicBezTo>
                    <a:pt x="3486" y="15070"/>
                    <a:pt x="3486" y="15405"/>
                    <a:pt x="3486" y="15572"/>
                  </a:cubicBezTo>
                  <a:cubicBezTo>
                    <a:pt x="3486" y="15572"/>
                    <a:pt x="3486" y="15572"/>
                    <a:pt x="3486" y="15572"/>
                  </a:cubicBezTo>
                  <a:cubicBezTo>
                    <a:pt x="3486" y="15572"/>
                    <a:pt x="3486" y="15740"/>
                    <a:pt x="3486" y="15740"/>
                  </a:cubicBezTo>
                  <a:cubicBezTo>
                    <a:pt x="3486" y="15740"/>
                    <a:pt x="3486" y="15572"/>
                    <a:pt x="3289" y="15572"/>
                  </a:cubicBezTo>
                  <a:cubicBezTo>
                    <a:pt x="3289" y="15740"/>
                    <a:pt x="3486" y="15907"/>
                    <a:pt x="3289" y="15907"/>
                  </a:cubicBezTo>
                  <a:cubicBezTo>
                    <a:pt x="3289" y="16074"/>
                    <a:pt x="3289" y="16242"/>
                    <a:pt x="3289" y="16242"/>
                  </a:cubicBezTo>
                  <a:cubicBezTo>
                    <a:pt x="3289" y="16409"/>
                    <a:pt x="3289" y="16409"/>
                    <a:pt x="3289" y="16577"/>
                  </a:cubicBezTo>
                  <a:cubicBezTo>
                    <a:pt x="3289" y="16577"/>
                    <a:pt x="3289" y="16577"/>
                    <a:pt x="3289" y="16744"/>
                  </a:cubicBezTo>
                  <a:cubicBezTo>
                    <a:pt x="3289" y="16744"/>
                    <a:pt x="3289" y="16744"/>
                    <a:pt x="3289" y="16744"/>
                  </a:cubicBezTo>
                  <a:cubicBezTo>
                    <a:pt x="3289" y="16744"/>
                    <a:pt x="3289" y="16744"/>
                    <a:pt x="3289" y="16744"/>
                  </a:cubicBezTo>
                  <a:cubicBezTo>
                    <a:pt x="3289" y="16744"/>
                    <a:pt x="3289" y="16744"/>
                    <a:pt x="3289" y="16912"/>
                  </a:cubicBezTo>
                  <a:cubicBezTo>
                    <a:pt x="3486" y="16912"/>
                    <a:pt x="3289" y="16912"/>
                    <a:pt x="3486" y="16912"/>
                  </a:cubicBezTo>
                  <a:cubicBezTo>
                    <a:pt x="3486" y="16912"/>
                    <a:pt x="3486" y="16912"/>
                    <a:pt x="3486" y="16912"/>
                  </a:cubicBezTo>
                  <a:cubicBezTo>
                    <a:pt x="3486" y="16912"/>
                    <a:pt x="3486" y="16912"/>
                    <a:pt x="3486" y="16912"/>
                  </a:cubicBezTo>
                  <a:cubicBezTo>
                    <a:pt x="3682" y="16912"/>
                    <a:pt x="3486" y="17079"/>
                    <a:pt x="3682" y="17247"/>
                  </a:cubicBezTo>
                  <a:cubicBezTo>
                    <a:pt x="3682" y="17247"/>
                    <a:pt x="3682" y="17247"/>
                    <a:pt x="3682" y="17247"/>
                  </a:cubicBezTo>
                  <a:cubicBezTo>
                    <a:pt x="3682" y="17247"/>
                    <a:pt x="3682" y="17247"/>
                    <a:pt x="3682" y="17414"/>
                  </a:cubicBezTo>
                  <a:cubicBezTo>
                    <a:pt x="3682" y="17247"/>
                    <a:pt x="3878" y="17247"/>
                    <a:pt x="4075" y="17247"/>
                  </a:cubicBezTo>
                  <a:cubicBezTo>
                    <a:pt x="4075" y="17247"/>
                    <a:pt x="4075" y="17247"/>
                    <a:pt x="4075" y="17247"/>
                  </a:cubicBezTo>
                  <a:cubicBezTo>
                    <a:pt x="4075" y="17414"/>
                    <a:pt x="4271" y="17079"/>
                    <a:pt x="4467" y="17079"/>
                  </a:cubicBezTo>
                  <a:cubicBezTo>
                    <a:pt x="4467" y="17079"/>
                    <a:pt x="4467" y="16912"/>
                    <a:pt x="4467" y="16912"/>
                  </a:cubicBezTo>
                  <a:cubicBezTo>
                    <a:pt x="4467" y="16912"/>
                    <a:pt x="4467" y="16912"/>
                    <a:pt x="4467" y="16744"/>
                  </a:cubicBezTo>
                  <a:cubicBezTo>
                    <a:pt x="4467" y="16744"/>
                    <a:pt x="4467" y="16744"/>
                    <a:pt x="4467" y="16744"/>
                  </a:cubicBezTo>
                  <a:cubicBezTo>
                    <a:pt x="4467" y="16577"/>
                    <a:pt x="4467" y="16577"/>
                    <a:pt x="4467" y="16577"/>
                  </a:cubicBezTo>
                  <a:cubicBezTo>
                    <a:pt x="4467" y="16577"/>
                    <a:pt x="4467" y="16744"/>
                    <a:pt x="4664" y="16744"/>
                  </a:cubicBezTo>
                  <a:cubicBezTo>
                    <a:pt x="4664" y="16744"/>
                    <a:pt x="4664" y="16577"/>
                    <a:pt x="4860" y="16744"/>
                  </a:cubicBezTo>
                  <a:cubicBezTo>
                    <a:pt x="5056" y="16744"/>
                    <a:pt x="5056" y="16744"/>
                    <a:pt x="5253" y="16912"/>
                  </a:cubicBezTo>
                  <a:cubicBezTo>
                    <a:pt x="5253" y="16912"/>
                    <a:pt x="5253" y="16744"/>
                    <a:pt x="5253" y="16912"/>
                  </a:cubicBezTo>
                  <a:cubicBezTo>
                    <a:pt x="5449" y="16744"/>
                    <a:pt x="5449" y="16577"/>
                    <a:pt x="5449" y="16577"/>
                  </a:cubicBezTo>
                  <a:cubicBezTo>
                    <a:pt x="5449" y="16409"/>
                    <a:pt x="5449" y="16242"/>
                    <a:pt x="5449" y="16074"/>
                  </a:cubicBezTo>
                  <a:cubicBezTo>
                    <a:pt x="5449" y="16074"/>
                    <a:pt x="5449" y="15907"/>
                    <a:pt x="5646" y="15740"/>
                  </a:cubicBezTo>
                  <a:cubicBezTo>
                    <a:pt x="5646" y="15572"/>
                    <a:pt x="5646" y="15405"/>
                    <a:pt x="5646" y="15237"/>
                  </a:cubicBezTo>
                  <a:cubicBezTo>
                    <a:pt x="5646" y="15237"/>
                    <a:pt x="5646" y="15237"/>
                    <a:pt x="5646" y="15237"/>
                  </a:cubicBezTo>
                  <a:cubicBezTo>
                    <a:pt x="5646" y="15070"/>
                    <a:pt x="5646" y="15070"/>
                    <a:pt x="5646" y="14902"/>
                  </a:cubicBezTo>
                  <a:cubicBezTo>
                    <a:pt x="5646" y="14735"/>
                    <a:pt x="5449" y="14735"/>
                    <a:pt x="5449" y="14567"/>
                  </a:cubicBezTo>
                  <a:cubicBezTo>
                    <a:pt x="5449" y="14400"/>
                    <a:pt x="5842" y="14233"/>
                    <a:pt x="5842" y="14065"/>
                  </a:cubicBezTo>
                  <a:close/>
                  <a:moveTo>
                    <a:pt x="3486" y="16912"/>
                  </a:moveTo>
                  <a:cubicBezTo>
                    <a:pt x="3289" y="16912"/>
                    <a:pt x="3289" y="16912"/>
                    <a:pt x="3289" y="16912"/>
                  </a:cubicBezTo>
                  <a:cubicBezTo>
                    <a:pt x="3093" y="16912"/>
                    <a:pt x="3289" y="17247"/>
                    <a:pt x="3289" y="17247"/>
                  </a:cubicBezTo>
                  <a:cubicBezTo>
                    <a:pt x="3289" y="17247"/>
                    <a:pt x="3486" y="16912"/>
                    <a:pt x="3486" y="16912"/>
                  </a:cubicBezTo>
                  <a:close/>
                  <a:moveTo>
                    <a:pt x="3093" y="12893"/>
                  </a:moveTo>
                  <a:cubicBezTo>
                    <a:pt x="2896" y="12893"/>
                    <a:pt x="2896" y="13060"/>
                    <a:pt x="2896" y="13060"/>
                  </a:cubicBezTo>
                  <a:cubicBezTo>
                    <a:pt x="2896" y="13060"/>
                    <a:pt x="2896" y="13060"/>
                    <a:pt x="2896" y="13060"/>
                  </a:cubicBezTo>
                  <a:cubicBezTo>
                    <a:pt x="2896" y="12893"/>
                    <a:pt x="3289" y="12893"/>
                    <a:pt x="3093" y="12726"/>
                  </a:cubicBezTo>
                  <a:cubicBezTo>
                    <a:pt x="3093" y="12893"/>
                    <a:pt x="3093" y="12893"/>
                    <a:pt x="3093" y="12893"/>
                  </a:cubicBezTo>
                  <a:close/>
                  <a:moveTo>
                    <a:pt x="5253" y="12726"/>
                  </a:moveTo>
                  <a:cubicBezTo>
                    <a:pt x="5253" y="12726"/>
                    <a:pt x="5253" y="12726"/>
                    <a:pt x="5253" y="12726"/>
                  </a:cubicBezTo>
                  <a:cubicBezTo>
                    <a:pt x="5253" y="12726"/>
                    <a:pt x="5253" y="12558"/>
                    <a:pt x="5253" y="12558"/>
                  </a:cubicBezTo>
                  <a:cubicBezTo>
                    <a:pt x="5253" y="12558"/>
                    <a:pt x="5253" y="12726"/>
                    <a:pt x="5253" y="12726"/>
                  </a:cubicBezTo>
                  <a:close/>
                  <a:moveTo>
                    <a:pt x="5056" y="12558"/>
                  </a:moveTo>
                  <a:cubicBezTo>
                    <a:pt x="5056" y="12558"/>
                    <a:pt x="5056" y="12726"/>
                    <a:pt x="5056" y="12558"/>
                  </a:cubicBezTo>
                  <a:cubicBezTo>
                    <a:pt x="5056" y="12558"/>
                    <a:pt x="5056" y="12558"/>
                    <a:pt x="5056" y="12558"/>
                  </a:cubicBezTo>
                  <a:close/>
                  <a:moveTo>
                    <a:pt x="21551" y="14902"/>
                  </a:moveTo>
                  <a:cubicBezTo>
                    <a:pt x="21551" y="14735"/>
                    <a:pt x="21355" y="14233"/>
                    <a:pt x="21158" y="14233"/>
                  </a:cubicBezTo>
                  <a:cubicBezTo>
                    <a:pt x="20962" y="14065"/>
                    <a:pt x="20766" y="14065"/>
                    <a:pt x="20766" y="13898"/>
                  </a:cubicBezTo>
                  <a:cubicBezTo>
                    <a:pt x="20766" y="13898"/>
                    <a:pt x="20766" y="13730"/>
                    <a:pt x="20569" y="13730"/>
                  </a:cubicBezTo>
                  <a:cubicBezTo>
                    <a:pt x="20569" y="13730"/>
                    <a:pt x="20176" y="13563"/>
                    <a:pt x="19980" y="13395"/>
                  </a:cubicBezTo>
                  <a:cubicBezTo>
                    <a:pt x="19587" y="13228"/>
                    <a:pt x="19391" y="13060"/>
                    <a:pt x="18998" y="12893"/>
                  </a:cubicBezTo>
                  <a:cubicBezTo>
                    <a:pt x="18606" y="12726"/>
                    <a:pt x="18016" y="12558"/>
                    <a:pt x="17624" y="12391"/>
                  </a:cubicBezTo>
                  <a:cubicBezTo>
                    <a:pt x="17427" y="12223"/>
                    <a:pt x="17035" y="12223"/>
                    <a:pt x="16838" y="12056"/>
                  </a:cubicBezTo>
                  <a:cubicBezTo>
                    <a:pt x="16642" y="11721"/>
                    <a:pt x="17231" y="11721"/>
                    <a:pt x="17427" y="11386"/>
                  </a:cubicBezTo>
                  <a:cubicBezTo>
                    <a:pt x="17624" y="11051"/>
                    <a:pt x="16446" y="11219"/>
                    <a:pt x="16053" y="11219"/>
                  </a:cubicBezTo>
                  <a:cubicBezTo>
                    <a:pt x="15856" y="11219"/>
                    <a:pt x="15660" y="11219"/>
                    <a:pt x="15267" y="11051"/>
                  </a:cubicBezTo>
                  <a:cubicBezTo>
                    <a:pt x="15267" y="11051"/>
                    <a:pt x="15267" y="11051"/>
                    <a:pt x="15071" y="10884"/>
                  </a:cubicBezTo>
                  <a:cubicBezTo>
                    <a:pt x="15071" y="10884"/>
                    <a:pt x="14875" y="10884"/>
                    <a:pt x="14875" y="10884"/>
                  </a:cubicBezTo>
                  <a:cubicBezTo>
                    <a:pt x="14678" y="10884"/>
                    <a:pt x="14875" y="10716"/>
                    <a:pt x="14678" y="10716"/>
                  </a:cubicBezTo>
                  <a:cubicBezTo>
                    <a:pt x="14678" y="10549"/>
                    <a:pt x="14482" y="10549"/>
                    <a:pt x="14286" y="10381"/>
                  </a:cubicBezTo>
                  <a:cubicBezTo>
                    <a:pt x="14089" y="10214"/>
                    <a:pt x="13696" y="9879"/>
                    <a:pt x="13500" y="9712"/>
                  </a:cubicBezTo>
                  <a:cubicBezTo>
                    <a:pt x="13500" y="9544"/>
                    <a:pt x="13304" y="9377"/>
                    <a:pt x="13304" y="9209"/>
                  </a:cubicBezTo>
                  <a:cubicBezTo>
                    <a:pt x="13107" y="8874"/>
                    <a:pt x="13107" y="8540"/>
                    <a:pt x="12911" y="8205"/>
                  </a:cubicBezTo>
                  <a:cubicBezTo>
                    <a:pt x="12911" y="8037"/>
                    <a:pt x="12715" y="7870"/>
                    <a:pt x="12715" y="7702"/>
                  </a:cubicBezTo>
                  <a:cubicBezTo>
                    <a:pt x="12715" y="7535"/>
                    <a:pt x="12518" y="7535"/>
                    <a:pt x="12322" y="7535"/>
                  </a:cubicBezTo>
                  <a:cubicBezTo>
                    <a:pt x="12126" y="7367"/>
                    <a:pt x="11733" y="7200"/>
                    <a:pt x="11536" y="7033"/>
                  </a:cubicBezTo>
                  <a:cubicBezTo>
                    <a:pt x="11340" y="6865"/>
                    <a:pt x="11144" y="6865"/>
                    <a:pt x="11144" y="6865"/>
                  </a:cubicBezTo>
                  <a:cubicBezTo>
                    <a:pt x="10947" y="6698"/>
                    <a:pt x="10947" y="6698"/>
                    <a:pt x="10751" y="6530"/>
                  </a:cubicBezTo>
                  <a:cubicBezTo>
                    <a:pt x="10751" y="6530"/>
                    <a:pt x="10555" y="6363"/>
                    <a:pt x="10555" y="6195"/>
                  </a:cubicBezTo>
                  <a:cubicBezTo>
                    <a:pt x="10358" y="6195"/>
                    <a:pt x="10358" y="5860"/>
                    <a:pt x="10358" y="5860"/>
                  </a:cubicBezTo>
                  <a:cubicBezTo>
                    <a:pt x="10358" y="5693"/>
                    <a:pt x="10358" y="5526"/>
                    <a:pt x="10162" y="5358"/>
                  </a:cubicBezTo>
                  <a:cubicBezTo>
                    <a:pt x="10162" y="5191"/>
                    <a:pt x="10358" y="5023"/>
                    <a:pt x="10358" y="5023"/>
                  </a:cubicBezTo>
                  <a:cubicBezTo>
                    <a:pt x="10358" y="4856"/>
                    <a:pt x="10555" y="5191"/>
                    <a:pt x="10555" y="5023"/>
                  </a:cubicBezTo>
                  <a:cubicBezTo>
                    <a:pt x="10555" y="5023"/>
                    <a:pt x="10555" y="5023"/>
                    <a:pt x="10555" y="5023"/>
                  </a:cubicBezTo>
                  <a:cubicBezTo>
                    <a:pt x="10555" y="4856"/>
                    <a:pt x="10555" y="4856"/>
                    <a:pt x="10555" y="4856"/>
                  </a:cubicBezTo>
                  <a:cubicBezTo>
                    <a:pt x="10555" y="4856"/>
                    <a:pt x="10555" y="5023"/>
                    <a:pt x="10555" y="5023"/>
                  </a:cubicBezTo>
                  <a:cubicBezTo>
                    <a:pt x="10751" y="5023"/>
                    <a:pt x="10947" y="4688"/>
                    <a:pt x="10751" y="4688"/>
                  </a:cubicBezTo>
                  <a:cubicBezTo>
                    <a:pt x="10751" y="4688"/>
                    <a:pt x="10751" y="4688"/>
                    <a:pt x="10751" y="4688"/>
                  </a:cubicBezTo>
                  <a:cubicBezTo>
                    <a:pt x="10555" y="4688"/>
                    <a:pt x="10555" y="4521"/>
                    <a:pt x="10555" y="4521"/>
                  </a:cubicBezTo>
                  <a:cubicBezTo>
                    <a:pt x="10555" y="4521"/>
                    <a:pt x="10555" y="4521"/>
                    <a:pt x="10555" y="4688"/>
                  </a:cubicBezTo>
                  <a:cubicBezTo>
                    <a:pt x="10555" y="4521"/>
                    <a:pt x="10358" y="4521"/>
                    <a:pt x="10358" y="4521"/>
                  </a:cubicBezTo>
                  <a:cubicBezTo>
                    <a:pt x="10555" y="4521"/>
                    <a:pt x="10358" y="4521"/>
                    <a:pt x="10358" y="4353"/>
                  </a:cubicBezTo>
                  <a:cubicBezTo>
                    <a:pt x="10358" y="4353"/>
                    <a:pt x="10358" y="4521"/>
                    <a:pt x="10358" y="4521"/>
                  </a:cubicBezTo>
                  <a:cubicBezTo>
                    <a:pt x="10358" y="4353"/>
                    <a:pt x="10358" y="4353"/>
                    <a:pt x="10358" y="4353"/>
                  </a:cubicBezTo>
                  <a:cubicBezTo>
                    <a:pt x="10358" y="4353"/>
                    <a:pt x="10358" y="4353"/>
                    <a:pt x="10358" y="4353"/>
                  </a:cubicBezTo>
                  <a:cubicBezTo>
                    <a:pt x="10358" y="4353"/>
                    <a:pt x="10358" y="4186"/>
                    <a:pt x="10358" y="4186"/>
                  </a:cubicBezTo>
                  <a:cubicBezTo>
                    <a:pt x="10358" y="4186"/>
                    <a:pt x="10358" y="4186"/>
                    <a:pt x="10358" y="4186"/>
                  </a:cubicBezTo>
                  <a:cubicBezTo>
                    <a:pt x="10162" y="4186"/>
                    <a:pt x="10358" y="4019"/>
                    <a:pt x="10162" y="4019"/>
                  </a:cubicBezTo>
                  <a:cubicBezTo>
                    <a:pt x="10162" y="4186"/>
                    <a:pt x="9966" y="4019"/>
                    <a:pt x="10162" y="4019"/>
                  </a:cubicBezTo>
                  <a:cubicBezTo>
                    <a:pt x="10162" y="4019"/>
                    <a:pt x="10162" y="4019"/>
                    <a:pt x="10162" y="4019"/>
                  </a:cubicBezTo>
                  <a:cubicBezTo>
                    <a:pt x="10162" y="4019"/>
                    <a:pt x="10162" y="3851"/>
                    <a:pt x="10162" y="3851"/>
                  </a:cubicBezTo>
                  <a:cubicBezTo>
                    <a:pt x="10162" y="3851"/>
                    <a:pt x="10162" y="3851"/>
                    <a:pt x="10162" y="3851"/>
                  </a:cubicBezTo>
                  <a:cubicBezTo>
                    <a:pt x="10358" y="3684"/>
                    <a:pt x="10162" y="3684"/>
                    <a:pt x="10358" y="3516"/>
                  </a:cubicBezTo>
                  <a:cubicBezTo>
                    <a:pt x="10555" y="3516"/>
                    <a:pt x="10555" y="3516"/>
                    <a:pt x="10555" y="3516"/>
                  </a:cubicBezTo>
                  <a:cubicBezTo>
                    <a:pt x="10555" y="3516"/>
                    <a:pt x="10555" y="3516"/>
                    <a:pt x="10555" y="3516"/>
                  </a:cubicBezTo>
                  <a:cubicBezTo>
                    <a:pt x="10555" y="3516"/>
                    <a:pt x="10555" y="3516"/>
                    <a:pt x="10555" y="3516"/>
                  </a:cubicBezTo>
                  <a:cubicBezTo>
                    <a:pt x="10555" y="3516"/>
                    <a:pt x="10751" y="3349"/>
                    <a:pt x="10751" y="3349"/>
                  </a:cubicBezTo>
                  <a:cubicBezTo>
                    <a:pt x="10751" y="3516"/>
                    <a:pt x="10751" y="3516"/>
                    <a:pt x="10947" y="3349"/>
                  </a:cubicBezTo>
                  <a:cubicBezTo>
                    <a:pt x="10751" y="3516"/>
                    <a:pt x="10751" y="3516"/>
                    <a:pt x="10751" y="3516"/>
                  </a:cubicBezTo>
                  <a:cubicBezTo>
                    <a:pt x="10751" y="3516"/>
                    <a:pt x="10751" y="3516"/>
                    <a:pt x="10751" y="3516"/>
                  </a:cubicBezTo>
                  <a:cubicBezTo>
                    <a:pt x="10751" y="3516"/>
                    <a:pt x="10751" y="3516"/>
                    <a:pt x="10555" y="3516"/>
                  </a:cubicBezTo>
                  <a:cubicBezTo>
                    <a:pt x="10751" y="3516"/>
                    <a:pt x="10751" y="3516"/>
                    <a:pt x="10751" y="3516"/>
                  </a:cubicBezTo>
                  <a:cubicBezTo>
                    <a:pt x="10555" y="3516"/>
                    <a:pt x="10555" y="3516"/>
                    <a:pt x="10555" y="3516"/>
                  </a:cubicBezTo>
                  <a:cubicBezTo>
                    <a:pt x="10555" y="3516"/>
                    <a:pt x="10555" y="3516"/>
                    <a:pt x="10555" y="3516"/>
                  </a:cubicBezTo>
                  <a:cubicBezTo>
                    <a:pt x="10555" y="3516"/>
                    <a:pt x="10555" y="3684"/>
                    <a:pt x="10555" y="3684"/>
                  </a:cubicBezTo>
                  <a:cubicBezTo>
                    <a:pt x="10751" y="3516"/>
                    <a:pt x="11144" y="3516"/>
                    <a:pt x="11340" y="3349"/>
                  </a:cubicBezTo>
                  <a:cubicBezTo>
                    <a:pt x="11536" y="3349"/>
                    <a:pt x="11536" y="3181"/>
                    <a:pt x="11536" y="3181"/>
                  </a:cubicBezTo>
                  <a:cubicBezTo>
                    <a:pt x="11733" y="3181"/>
                    <a:pt x="11733" y="3181"/>
                    <a:pt x="11929" y="3014"/>
                  </a:cubicBezTo>
                  <a:cubicBezTo>
                    <a:pt x="11733" y="3181"/>
                    <a:pt x="11733" y="3014"/>
                    <a:pt x="11929" y="3014"/>
                  </a:cubicBezTo>
                  <a:cubicBezTo>
                    <a:pt x="11733" y="3014"/>
                    <a:pt x="11929" y="3014"/>
                    <a:pt x="11929" y="3014"/>
                  </a:cubicBezTo>
                  <a:cubicBezTo>
                    <a:pt x="11929" y="3014"/>
                    <a:pt x="11929" y="3014"/>
                    <a:pt x="11929" y="3014"/>
                  </a:cubicBezTo>
                  <a:cubicBezTo>
                    <a:pt x="11929" y="3014"/>
                    <a:pt x="12126" y="3014"/>
                    <a:pt x="12126" y="3014"/>
                  </a:cubicBezTo>
                  <a:cubicBezTo>
                    <a:pt x="12322" y="3014"/>
                    <a:pt x="12518" y="3014"/>
                    <a:pt x="12322" y="3181"/>
                  </a:cubicBezTo>
                  <a:cubicBezTo>
                    <a:pt x="12322" y="3181"/>
                    <a:pt x="12518" y="3014"/>
                    <a:pt x="12715" y="3014"/>
                  </a:cubicBezTo>
                  <a:cubicBezTo>
                    <a:pt x="12518" y="3014"/>
                    <a:pt x="12518" y="2847"/>
                    <a:pt x="12715" y="3014"/>
                  </a:cubicBezTo>
                  <a:cubicBezTo>
                    <a:pt x="12911" y="3014"/>
                    <a:pt x="13107" y="3181"/>
                    <a:pt x="12911" y="3181"/>
                  </a:cubicBezTo>
                  <a:cubicBezTo>
                    <a:pt x="12911" y="3181"/>
                    <a:pt x="13107" y="3181"/>
                    <a:pt x="13107" y="3349"/>
                  </a:cubicBezTo>
                  <a:cubicBezTo>
                    <a:pt x="13107" y="3181"/>
                    <a:pt x="12911" y="3349"/>
                    <a:pt x="12911" y="3349"/>
                  </a:cubicBezTo>
                  <a:cubicBezTo>
                    <a:pt x="12911" y="3349"/>
                    <a:pt x="13304" y="3349"/>
                    <a:pt x="13304" y="3181"/>
                  </a:cubicBezTo>
                  <a:cubicBezTo>
                    <a:pt x="13304" y="3181"/>
                    <a:pt x="13107" y="3014"/>
                    <a:pt x="13107" y="3014"/>
                  </a:cubicBezTo>
                  <a:cubicBezTo>
                    <a:pt x="12911" y="3014"/>
                    <a:pt x="12715" y="3014"/>
                    <a:pt x="12715" y="2847"/>
                  </a:cubicBezTo>
                  <a:cubicBezTo>
                    <a:pt x="12518" y="2679"/>
                    <a:pt x="12715" y="2679"/>
                    <a:pt x="12715" y="2512"/>
                  </a:cubicBezTo>
                  <a:cubicBezTo>
                    <a:pt x="12715" y="2344"/>
                    <a:pt x="12518" y="2512"/>
                    <a:pt x="12518" y="2512"/>
                  </a:cubicBezTo>
                  <a:cubicBezTo>
                    <a:pt x="12518" y="2344"/>
                    <a:pt x="12518" y="2344"/>
                    <a:pt x="12518" y="2177"/>
                  </a:cubicBezTo>
                  <a:cubicBezTo>
                    <a:pt x="12715" y="2177"/>
                    <a:pt x="12911" y="2177"/>
                    <a:pt x="12715" y="2009"/>
                  </a:cubicBezTo>
                  <a:cubicBezTo>
                    <a:pt x="12715" y="2009"/>
                    <a:pt x="12322" y="1842"/>
                    <a:pt x="12322" y="1842"/>
                  </a:cubicBezTo>
                  <a:cubicBezTo>
                    <a:pt x="12322" y="2009"/>
                    <a:pt x="12322" y="2009"/>
                    <a:pt x="12322" y="2009"/>
                  </a:cubicBezTo>
                  <a:cubicBezTo>
                    <a:pt x="12322" y="2009"/>
                    <a:pt x="12322" y="1842"/>
                    <a:pt x="12322" y="1842"/>
                  </a:cubicBezTo>
                  <a:cubicBezTo>
                    <a:pt x="12322" y="1674"/>
                    <a:pt x="12322" y="1674"/>
                    <a:pt x="12518" y="1674"/>
                  </a:cubicBezTo>
                  <a:cubicBezTo>
                    <a:pt x="12518" y="1507"/>
                    <a:pt x="12715" y="1507"/>
                    <a:pt x="12715" y="1507"/>
                  </a:cubicBezTo>
                  <a:cubicBezTo>
                    <a:pt x="12715" y="1340"/>
                    <a:pt x="12911" y="1507"/>
                    <a:pt x="12911" y="1340"/>
                  </a:cubicBezTo>
                  <a:cubicBezTo>
                    <a:pt x="12911" y="1172"/>
                    <a:pt x="12715" y="1172"/>
                    <a:pt x="12518" y="1172"/>
                  </a:cubicBezTo>
                  <a:cubicBezTo>
                    <a:pt x="12322" y="1172"/>
                    <a:pt x="12322" y="1172"/>
                    <a:pt x="12126" y="1172"/>
                  </a:cubicBezTo>
                  <a:cubicBezTo>
                    <a:pt x="12126" y="1172"/>
                    <a:pt x="12126" y="1172"/>
                    <a:pt x="11929" y="1172"/>
                  </a:cubicBezTo>
                  <a:cubicBezTo>
                    <a:pt x="11536" y="1005"/>
                    <a:pt x="11144" y="1005"/>
                    <a:pt x="10751" y="1005"/>
                  </a:cubicBezTo>
                  <a:cubicBezTo>
                    <a:pt x="10555" y="837"/>
                    <a:pt x="10555" y="837"/>
                    <a:pt x="10555" y="837"/>
                  </a:cubicBezTo>
                  <a:cubicBezTo>
                    <a:pt x="10358" y="837"/>
                    <a:pt x="10358" y="670"/>
                    <a:pt x="10358" y="670"/>
                  </a:cubicBezTo>
                  <a:cubicBezTo>
                    <a:pt x="10358" y="670"/>
                    <a:pt x="10358" y="670"/>
                    <a:pt x="10358" y="670"/>
                  </a:cubicBezTo>
                  <a:cubicBezTo>
                    <a:pt x="10162" y="670"/>
                    <a:pt x="10358" y="502"/>
                    <a:pt x="10358" y="502"/>
                  </a:cubicBezTo>
                  <a:cubicBezTo>
                    <a:pt x="10162" y="502"/>
                    <a:pt x="10162" y="335"/>
                    <a:pt x="9966" y="335"/>
                  </a:cubicBezTo>
                  <a:cubicBezTo>
                    <a:pt x="10162" y="335"/>
                    <a:pt x="9966" y="335"/>
                    <a:pt x="9966" y="167"/>
                  </a:cubicBezTo>
                  <a:cubicBezTo>
                    <a:pt x="9966" y="167"/>
                    <a:pt x="10162" y="167"/>
                    <a:pt x="10162" y="0"/>
                  </a:cubicBezTo>
                  <a:cubicBezTo>
                    <a:pt x="10162" y="0"/>
                    <a:pt x="9769" y="167"/>
                    <a:pt x="9573" y="167"/>
                  </a:cubicBezTo>
                  <a:cubicBezTo>
                    <a:pt x="9376" y="167"/>
                    <a:pt x="9376" y="167"/>
                    <a:pt x="8984" y="167"/>
                  </a:cubicBezTo>
                  <a:cubicBezTo>
                    <a:pt x="8984" y="167"/>
                    <a:pt x="8984" y="167"/>
                    <a:pt x="8984" y="167"/>
                  </a:cubicBezTo>
                  <a:cubicBezTo>
                    <a:pt x="8787" y="167"/>
                    <a:pt x="8787" y="167"/>
                    <a:pt x="8591" y="167"/>
                  </a:cubicBezTo>
                  <a:cubicBezTo>
                    <a:pt x="8395" y="335"/>
                    <a:pt x="8198" y="167"/>
                    <a:pt x="8198" y="335"/>
                  </a:cubicBezTo>
                  <a:cubicBezTo>
                    <a:pt x="8002" y="502"/>
                    <a:pt x="8002" y="670"/>
                    <a:pt x="7806" y="670"/>
                  </a:cubicBezTo>
                  <a:cubicBezTo>
                    <a:pt x="7806" y="670"/>
                    <a:pt x="7609" y="670"/>
                    <a:pt x="7609" y="670"/>
                  </a:cubicBezTo>
                  <a:cubicBezTo>
                    <a:pt x="7609" y="670"/>
                    <a:pt x="7413" y="670"/>
                    <a:pt x="7413" y="670"/>
                  </a:cubicBezTo>
                  <a:cubicBezTo>
                    <a:pt x="7413" y="670"/>
                    <a:pt x="7609" y="670"/>
                    <a:pt x="7609" y="670"/>
                  </a:cubicBezTo>
                  <a:cubicBezTo>
                    <a:pt x="7413" y="502"/>
                    <a:pt x="7216" y="670"/>
                    <a:pt x="7020" y="502"/>
                  </a:cubicBezTo>
                  <a:cubicBezTo>
                    <a:pt x="7020" y="670"/>
                    <a:pt x="6824" y="670"/>
                    <a:pt x="6824" y="837"/>
                  </a:cubicBezTo>
                  <a:cubicBezTo>
                    <a:pt x="6824" y="1005"/>
                    <a:pt x="6824" y="837"/>
                    <a:pt x="6824" y="1005"/>
                  </a:cubicBezTo>
                  <a:cubicBezTo>
                    <a:pt x="7020" y="1005"/>
                    <a:pt x="7020" y="1005"/>
                    <a:pt x="7020" y="1172"/>
                  </a:cubicBezTo>
                  <a:cubicBezTo>
                    <a:pt x="7020" y="1340"/>
                    <a:pt x="6627" y="1172"/>
                    <a:pt x="6627" y="1172"/>
                  </a:cubicBezTo>
                  <a:cubicBezTo>
                    <a:pt x="6431" y="1005"/>
                    <a:pt x="6627" y="1005"/>
                    <a:pt x="6431" y="1005"/>
                  </a:cubicBezTo>
                  <a:cubicBezTo>
                    <a:pt x="6431" y="1005"/>
                    <a:pt x="6431" y="1172"/>
                    <a:pt x="6235" y="1172"/>
                  </a:cubicBezTo>
                  <a:cubicBezTo>
                    <a:pt x="6235" y="1340"/>
                    <a:pt x="6235" y="1340"/>
                    <a:pt x="6235" y="1507"/>
                  </a:cubicBezTo>
                  <a:cubicBezTo>
                    <a:pt x="6431" y="1507"/>
                    <a:pt x="6431" y="1507"/>
                    <a:pt x="6431" y="1507"/>
                  </a:cubicBezTo>
                  <a:cubicBezTo>
                    <a:pt x="6431" y="1674"/>
                    <a:pt x="6431" y="1674"/>
                    <a:pt x="6431" y="1674"/>
                  </a:cubicBezTo>
                  <a:cubicBezTo>
                    <a:pt x="6431" y="1674"/>
                    <a:pt x="6431" y="1842"/>
                    <a:pt x="6431" y="1842"/>
                  </a:cubicBezTo>
                  <a:cubicBezTo>
                    <a:pt x="6431" y="1842"/>
                    <a:pt x="6431" y="2009"/>
                    <a:pt x="6235" y="2009"/>
                  </a:cubicBezTo>
                  <a:cubicBezTo>
                    <a:pt x="6235" y="2009"/>
                    <a:pt x="6235" y="1842"/>
                    <a:pt x="6235" y="1842"/>
                  </a:cubicBezTo>
                  <a:cubicBezTo>
                    <a:pt x="6235" y="1842"/>
                    <a:pt x="6038" y="1674"/>
                    <a:pt x="6038" y="1674"/>
                  </a:cubicBezTo>
                  <a:cubicBezTo>
                    <a:pt x="6038" y="1507"/>
                    <a:pt x="5842" y="1674"/>
                    <a:pt x="5842" y="1674"/>
                  </a:cubicBezTo>
                  <a:cubicBezTo>
                    <a:pt x="5646" y="1674"/>
                    <a:pt x="5646" y="1674"/>
                    <a:pt x="5646" y="1674"/>
                  </a:cubicBezTo>
                  <a:cubicBezTo>
                    <a:pt x="5646" y="1674"/>
                    <a:pt x="5646" y="1674"/>
                    <a:pt x="5646" y="1674"/>
                  </a:cubicBezTo>
                  <a:cubicBezTo>
                    <a:pt x="5646" y="1842"/>
                    <a:pt x="5449" y="1842"/>
                    <a:pt x="5449" y="1842"/>
                  </a:cubicBezTo>
                  <a:cubicBezTo>
                    <a:pt x="5253" y="1674"/>
                    <a:pt x="5253" y="1507"/>
                    <a:pt x="5056" y="1340"/>
                  </a:cubicBezTo>
                  <a:cubicBezTo>
                    <a:pt x="5056" y="1507"/>
                    <a:pt x="4860" y="1172"/>
                    <a:pt x="4860" y="1507"/>
                  </a:cubicBezTo>
                  <a:cubicBezTo>
                    <a:pt x="4860" y="1507"/>
                    <a:pt x="4860" y="1674"/>
                    <a:pt x="4860" y="1674"/>
                  </a:cubicBezTo>
                  <a:cubicBezTo>
                    <a:pt x="4860" y="1842"/>
                    <a:pt x="4664" y="2009"/>
                    <a:pt x="4664" y="2009"/>
                  </a:cubicBezTo>
                  <a:cubicBezTo>
                    <a:pt x="4467" y="2177"/>
                    <a:pt x="4467" y="2177"/>
                    <a:pt x="4467" y="2344"/>
                  </a:cubicBezTo>
                  <a:cubicBezTo>
                    <a:pt x="4467" y="2344"/>
                    <a:pt x="4467" y="2344"/>
                    <a:pt x="4271" y="2344"/>
                  </a:cubicBezTo>
                  <a:cubicBezTo>
                    <a:pt x="4467" y="2344"/>
                    <a:pt x="4271" y="2512"/>
                    <a:pt x="4271" y="2512"/>
                  </a:cubicBezTo>
                  <a:cubicBezTo>
                    <a:pt x="4271" y="2512"/>
                    <a:pt x="4467" y="2679"/>
                    <a:pt x="4467" y="2679"/>
                  </a:cubicBezTo>
                  <a:cubicBezTo>
                    <a:pt x="4467" y="2847"/>
                    <a:pt x="4271" y="2847"/>
                    <a:pt x="4271" y="2847"/>
                  </a:cubicBezTo>
                  <a:cubicBezTo>
                    <a:pt x="4271" y="2679"/>
                    <a:pt x="4075" y="2512"/>
                    <a:pt x="3878" y="2512"/>
                  </a:cubicBezTo>
                  <a:cubicBezTo>
                    <a:pt x="4075" y="2344"/>
                    <a:pt x="4075" y="2177"/>
                    <a:pt x="3878" y="2177"/>
                  </a:cubicBezTo>
                  <a:cubicBezTo>
                    <a:pt x="3682" y="2177"/>
                    <a:pt x="3878" y="2177"/>
                    <a:pt x="3682" y="2177"/>
                  </a:cubicBezTo>
                  <a:cubicBezTo>
                    <a:pt x="3486" y="2177"/>
                    <a:pt x="3486" y="2009"/>
                    <a:pt x="3486" y="2009"/>
                  </a:cubicBezTo>
                  <a:cubicBezTo>
                    <a:pt x="3289" y="1842"/>
                    <a:pt x="3289" y="2009"/>
                    <a:pt x="3289" y="1842"/>
                  </a:cubicBezTo>
                  <a:cubicBezTo>
                    <a:pt x="3289" y="1674"/>
                    <a:pt x="3486" y="1507"/>
                    <a:pt x="3289" y="1507"/>
                  </a:cubicBezTo>
                  <a:cubicBezTo>
                    <a:pt x="3289" y="1340"/>
                    <a:pt x="3093" y="1507"/>
                    <a:pt x="3093" y="1507"/>
                  </a:cubicBezTo>
                  <a:cubicBezTo>
                    <a:pt x="3093" y="1507"/>
                    <a:pt x="2896" y="1674"/>
                    <a:pt x="2896" y="1674"/>
                  </a:cubicBezTo>
                  <a:cubicBezTo>
                    <a:pt x="2896" y="1674"/>
                    <a:pt x="2700" y="1842"/>
                    <a:pt x="2700" y="1842"/>
                  </a:cubicBezTo>
                  <a:cubicBezTo>
                    <a:pt x="2700" y="1842"/>
                    <a:pt x="2896" y="2009"/>
                    <a:pt x="2700" y="2009"/>
                  </a:cubicBezTo>
                  <a:cubicBezTo>
                    <a:pt x="2700" y="2177"/>
                    <a:pt x="2700" y="2177"/>
                    <a:pt x="2504" y="2177"/>
                  </a:cubicBezTo>
                  <a:cubicBezTo>
                    <a:pt x="2504" y="2344"/>
                    <a:pt x="2504" y="2344"/>
                    <a:pt x="2504" y="2344"/>
                  </a:cubicBezTo>
                  <a:cubicBezTo>
                    <a:pt x="2504" y="2512"/>
                    <a:pt x="2307" y="2512"/>
                    <a:pt x="2307" y="2512"/>
                  </a:cubicBezTo>
                  <a:cubicBezTo>
                    <a:pt x="2307" y="2512"/>
                    <a:pt x="2307" y="2512"/>
                    <a:pt x="2307" y="2679"/>
                  </a:cubicBezTo>
                  <a:cubicBezTo>
                    <a:pt x="2111" y="2679"/>
                    <a:pt x="1915" y="2512"/>
                    <a:pt x="1915" y="2512"/>
                  </a:cubicBezTo>
                  <a:cubicBezTo>
                    <a:pt x="1915" y="2512"/>
                    <a:pt x="1915" y="2512"/>
                    <a:pt x="1718" y="2512"/>
                  </a:cubicBezTo>
                  <a:cubicBezTo>
                    <a:pt x="1718" y="2512"/>
                    <a:pt x="1522" y="2512"/>
                    <a:pt x="1522" y="2512"/>
                  </a:cubicBezTo>
                  <a:cubicBezTo>
                    <a:pt x="1326" y="2679"/>
                    <a:pt x="1326" y="2679"/>
                    <a:pt x="1129" y="2679"/>
                  </a:cubicBezTo>
                  <a:cubicBezTo>
                    <a:pt x="1129" y="2679"/>
                    <a:pt x="933" y="2679"/>
                    <a:pt x="933" y="2679"/>
                  </a:cubicBezTo>
                  <a:cubicBezTo>
                    <a:pt x="736" y="2679"/>
                    <a:pt x="736" y="2679"/>
                    <a:pt x="736" y="2679"/>
                  </a:cubicBezTo>
                  <a:cubicBezTo>
                    <a:pt x="736" y="2679"/>
                    <a:pt x="736" y="2679"/>
                    <a:pt x="736" y="2679"/>
                  </a:cubicBezTo>
                  <a:cubicBezTo>
                    <a:pt x="540" y="2679"/>
                    <a:pt x="540" y="2679"/>
                    <a:pt x="540" y="2847"/>
                  </a:cubicBezTo>
                  <a:cubicBezTo>
                    <a:pt x="344" y="2847"/>
                    <a:pt x="344" y="2847"/>
                    <a:pt x="344" y="3014"/>
                  </a:cubicBezTo>
                  <a:cubicBezTo>
                    <a:pt x="344" y="3181"/>
                    <a:pt x="540" y="3181"/>
                    <a:pt x="736" y="3181"/>
                  </a:cubicBezTo>
                  <a:cubicBezTo>
                    <a:pt x="736" y="3349"/>
                    <a:pt x="540" y="3349"/>
                    <a:pt x="736" y="3516"/>
                  </a:cubicBezTo>
                  <a:cubicBezTo>
                    <a:pt x="736" y="3516"/>
                    <a:pt x="933" y="3684"/>
                    <a:pt x="933" y="3684"/>
                  </a:cubicBezTo>
                  <a:cubicBezTo>
                    <a:pt x="933" y="3684"/>
                    <a:pt x="933" y="3684"/>
                    <a:pt x="933" y="3851"/>
                  </a:cubicBezTo>
                  <a:cubicBezTo>
                    <a:pt x="933" y="3851"/>
                    <a:pt x="933" y="3851"/>
                    <a:pt x="933" y="3851"/>
                  </a:cubicBezTo>
                  <a:cubicBezTo>
                    <a:pt x="933" y="4019"/>
                    <a:pt x="933" y="4019"/>
                    <a:pt x="933" y="4019"/>
                  </a:cubicBezTo>
                  <a:cubicBezTo>
                    <a:pt x="933" y="4186"/>
                    <a:pt x="736" y="4186"/>
                    <a:pt x="540" y="4186"/>
                  </a:cubicBezTo>
                  <a:cubicBezTo>
                    <a:pt x="540" y="4353"/>
                    <a:pt x="540" y="4353"/>
                    <a:pt x="344" y="4353"/>
                  </a:cubicBezTo>
                  <a:cubicBezTo>
                    <a:pt x="344" y="4353"/>
                    <a:pt x="344" y="4353"/>
                    <a:pt x="147" y="4353"/>
                  </a:cubicBezTo>
                  <a:cubicBezTo>
                    <a:pt x="-49" y="4353"/>
                    <a:pt x="-49" y="4353"/>
                    <a:pt x="147" y="4521"/>
                  </a:cubicBezTo>
                  <a:cubicBezTo>
                    <a:pt x="147" y="4521"/>
                    <a:pt x="147" y="4521"/>
                    <a:pt x="147" y="4521"/>
                  </a:cubicBezTo>
                  <a:cubicBezTo>
                    <a:pt x="344" y="4688"/>
                    <a:pt x="147" y="4688"/>
                    <a:pt x="344" y="4856"/>
                  </a:cubicBezTo>
                  <a:cubicBezTo>
                    <a:pt x="344" y="5023"/>
                    <a:pt x="540" y="4856"/>
                    <a:pt x="540" y="4856"/>
                  </a:cubicBezTo>
                  <a:cubicBezTo>
                    <a:pt x="736" y="5023"/>
                    <a:pt x="736" y="5191"/>
                    <a:pt x="736" y="5358"/>
                  </a:cubicBezTo>
                  <a:cubicBezTo>
                    <a:pt x="540" y="5191"/>
                    <a:pt x="736" y="5358"/>
                    <a:pt x="540" y="5526"/>
                  </a:cubicBezTo>
                  <a:cubicBezTo>
                    <a:pt x="540" y="5693"/>
                    <a:pt x="344" y="5693"/>
                    <a:pt x="540" y="5860"/>
                  </a:cubicBezTo>
                  <a:cubicBezTo>
                    <a:pt x="344" y="5860"/>
                    <a:pt x="540" y="6195"/>
                    <a:pt x="736" y="6195"/>
                  </a:cubicBezTo>
                  <a:cubicBezTo>
                    <a:pt x="736" y="6363"/>
                    <a:pt x="933" y="6363"/>
                    <a:pt x="933" y="6363"/>
                  </a:cubicBezTo>
                  <a:cubicBezTo>
                    <a:pt x="1129" y="6363"/>
                    <a:pt x="1326" y="6530"/>
                    <a:pt x="1326" y="6530"/>
                  </a:cubicBezTo>
                  <a:cubicBezTo>
                    <a:pt x="1522" y="6530"/>
                    <a:pt x="1718" y="6363"/>
                    <a:pt x="1915" y="6363"/>
                  </a:cubicBezTo>
                  <a:cubicBezTo>
                    <a:pt x="1915" y="6530"/>
                    <a:pt x="1915" y="6530"/>
                    <a:pt x="1915" y="6698"/>
                  </a:cubicBezTo>
                  <a:cubicBezTo>
                    <a:pt x="1915" y="6698"/>
                    <a:pt x="1915" y="6698"/>
                    <a:pt x="1915" y="6865"/>
                  </a:cubicBezTo>
                  <a:cubicBezTo>
                    <a:pt x="1718" y="6865"/>
                    <a:pt x="1522" y="7200"/>
                    <a:pt x="1718" y="7200"/>
                  </a:cubicBezTo>
                  <a:cubicBezTo>
                    <a:pt x="1718" y="7367"/>
                    <a:pt x="2111" y="7200"/>
                    <a:pt x="2307" y="7200"/>
                  </a:cubicBezTo>
                  <a:cubicBezTo>
                    <a:pt x="2307" y="7033"/>
                    <a:pt x="2504" y="7033"/>
                    <a:pt x="2700" y="7033"/>
                  </a:cubicBezTo>
                  <a:cubicBezTo>
                    <a:pt x="2896" y="6865"/>
                    <a:pt x="2896" y="6865"/>
                    <a:pt x="2896" y="6698"/>
                  </a:cubicBezTo>
                  <a:cubicBezTo>
                    <a:pt x="2896" y="6698"/>
                    <a:pt x="2896" y="6530"/>
                    <a:pt x="3093" y="6530"/>
                  </a:cubicBezTo>
                  <a:cubicBezTo>
                    <a:pt x="3093" y="6530"/>
                    <a:pt x="3093" y="6530"/>
                    <a:pt x="3289" y="6363"/>
                  </a:cubicBezTo>
                  <a:cubicBezTo>
                    <a:pt x="3289" y="6363"/>
                    <a:pt x="3289" y="6195"/>
                    <a:pt x="3289" y="6195"/>
                  </a:cubicBezTo>
                  <a:cubicBezTo>
                    <a:pt x="3486" y="6028"/>
                    <a:pt x="3682" y="6028"/>
                    <a:pt x="3682" y="5860"/>
                  </a:cubicBezTo>
                  <a:cubicBezTo>
                    <a:pt x="3878" y="5860"/>
                    <a:pt x="4075" y="5860"/>
                    <a:pt x="4271" y="5860"/>
                  </a:cubicBezTo>
                  <a:cubicBezTo>
                    <a:pt x="4271" y="5860"/>
                    <a:pt x="4467" y="6028"/>
                    <a:pt x="4664" y="6028"/>
                  </a:cubicBezTo>
                  <a:cubicBezTo>
                    <a:pt x="4664" y="6028"/>
                    <a:pt x="4664" y="6195"/>
                    <a:pt x="4664" y="6195"/>
                  </a:cubicBezTo>
                  <a:cubicBezTo>
                    <a:pt x="4664" y="6028"/>
                    <a:pt x="4860" y="6028"/>
                    <a:pt x="4860" y="6028"/>
                  </a:cubicBezTo>
                  <a:cubicBezTo>
                    <a:pt x="5056" y="6195"/>
                    <a:pt x="5253" y="6195"/>
                    <a:pt x="5253" y="6363"/>
                  </a:cubicBezTo>
                  <a:cubicBezTo>
                    <a:pt x="5449" y="6530"/>
                    <a:pt x="5842" y="6530"/>
                    <a:pt x="5842" y="6698"/>
                  </a:cubicBezTo>
                  <a:cubicBezTo>
                    <a:pt x="5842" y="6698"/>
                    <a:pt x="5842" y="6530"/>
                    <a:pt x="5842" y="6530"/>
                  </a:cubicBezTo>
                  <a:cubicBezTo>
                    <a:pt x="6038" y="6530"/>
                    <a:pt x="6038" y="6698"/>
                    <a:pt x="6235" y="6698"/>
                  </a:cubicBezTo>
                  <a:cubicBezTo>
                    <a:pt x="6235" y="6698"/>
                    <a:pt x="6431" y="6698"/>
                    <a:pt x="6431" y="6865"/>
                  </a:cubicBezTo>
                  <a:cubicBezTo>
                    <a:pt x="6627" y="7033"/>
                    <a:pt x="6627" y="7535"/>
                    <a:pt x="6824" y="7870"/>
                  </a:cubicBezTo>
                  <a:cubicBezTo>
                    <a:pt x="6824" y="8037"/>
                    <a:pt x="7020" y="8205"/>
                    <a:pt x="7216" y="8372"/>
                  </a:cubicBezTo>
                  <a:cubicBezTo>
                    <a:pt x="7216" y="8540"/>
                    <a:pt x="7216" y="8707"/>
                    <a:pt x="7020" y="8874"/>
                  </a:cubicBezTo>
                  <a:cubicBezTo>
                    <a:pt x="7020" y="8874"/>
                    <a:pt x="7020" y="9042"/>
                    <a:pt x="7020" y="9042"/>
                  </a:cubicBezTo>
                  <a:cubicBezTo>
                    <a:pt x="7216" y="9042"/>
                    <a:pt x="7216" y="9042"/>
                    <a:pt x="7216" y="9042"/>
                  </a:cubicBezTo>
                  <a:cubicBezTo>
                    <a:pt x="7413" y="9042"/>
                    <a:pt x="7806" y="9209"/>
                    <a:pt x="7413" y="9377"/>
                  </a:cubicBezTo>
                  <a:cubicBezTo>
                    <a:pt x="7609" y="9377"/>
                    <a:pt x="7806" y="9377"/>
                    <a:pt x="7806" y="9377"/>
                  </a:cubicBezTo>
                  <a:cubicBezTo>
                    <a:pt x="8002" y="9544"/>
                    <a:pt x="8002" y="9544"/>
                    <a:pt x="8002" y="9544"/>
                  </a:cubicBezTo>
                  <a:cubicBezTo>
                    <a:pt x="8002" y="9712"/>
                    <a:pt x="8002" y="9712"/>
                    <a:pt x="8198" y="9712"/>
                  </a:cubicBezTo>
                  <a:cubicBezTo>
                    <a:pt x="8198" y="9712"/>
                    <a:pt x="8198" y="9879"/>
                    <a:pt x="8198" y="9879"/>
                  </a:cubicBezTo>
                  <a:cubicBezTo>
                    <a:pt x="8395" y="9879"/>
                    <a:pt x="8395" y="10047"/>
                    <a:pt x="8395" y="10047"/>
                  </a:cubicBezTo>
                  <a:cubicBezTo>
                    <a:pt x="8198" y="10047"/>
                    <a:pt x="8198" y="10047"/>
                    <a:pt x="8198" y="10047"/>
                  </a:cubicBezTo>
                  <a:cubicBezTo>
                    <a:pt x="8198" y="10214"/>
                    <a:pt x="8198" y="10214"/>
                    <a:pt x="8395" y="10214"/>
                  </a:cubicBezTo>
                  <a:cubicBezTo>
                    <a:pt x="8395" y="10047"/>
                    <a:pt x="8591" y="10214"/>
                    <a:pt x="8591" y="10214"/>
                  </a:cubicBezTo>
                  <a:cubicBezTo>
                    <a:pt x="8787" y="10214"/>
                    <a:pt x="9180" y="10381"/>
                    <a:pt x="9180" y="10549"/>
                  </a:cubicBezTo>
                  <a:cubicBezTo>
                    <a:pt x="9376" y="10716"/>
                    <a:pt x="9376" y="10884"/>
                    <a:pt x="9573" y="10884"/>
                  </a:cubicBezTo>
                  <a:cubicBezTo>
                    <a:pt x="9573" y="10884"/>
                    <a:pt x="9573" y="10884"/>
                    <a:pt x="9573" y="10884"/>
                  </a:cubicBezTo>
                  <a:cubicBezTo>
                    <a:pt x="9769" y="10884"/>
                    <a:pt x="9769" y="11051"/>
                    <a:pt x="9769" y="11051"/>
                  </a:cubicBezTo>
                  <a:cubicBezTo>
                    <a:pt x="9966" y="11051"/>
                    <a:pt x="10162" y="11219"/>
                    <a:pt x="10162" y="11219"/>
                  </a:cubicBezTo>
                  <a:cubicBezTo>
                    <a:pt x="10162" y="11386"/>
                    <a:pt x="10162" y="11386"/>
                    <a:pt x="10162" y="11553"/>
                  </a:cubicBezTo>
                  <a:cubicBezTo>
                    <a:pt x="10162" y="11553"/>
                    <a:pt x="10358" y="11553"/>
                    <a:pt x="10358" y="11553"/>
                  </a:cubicBezTo>
                  <a:cubicBezTo>
                    <a:pt x="10555" y="11721"/>
                    <a:pt x="10751" y="11888"/>
                    <a:pt x="10947" y="12223"/>
                  </a:cubicBezTo>
                  <a:cubicBezTo>
                    <a:pt x="10947" y="12056"/>
                    <a:pt x="11340" y="12223"/>
                    <a:pt x="11340" y="12223"/>
                  </a:cubicBezTo>
                  <a:cubicBezTo>
                    <a:pt x="11536" y="12223"/>
                    <a:pt x="11536" y="12558"/>
                    <a:pt x="11733" y="12558"/>
                  </a:cubicBezTo>
                  <a:cubicBezTo>
                    <a:pt x="11733" y="12558"/>
                    <a:pt x="11929" y="12558"/>
                    <a:pt x="11929" y="12558"/>
                  </a:cubicBezTo>
                  <a:cubicBezTo>
                    <a:pt x="11929" y="12558"/>
                    <a:pt x="12126" y="12391"/>
                    <a:pt x="12126" y="12391"/>
                  </a:cubicBezTo>
                  <a:cubicBezTo>
                    <a:pt x="12322" y="12558"/>
                    <a:pt x="12518" y="12558"/>
                    <a:pt x="12715" y="12558"/>
                  </a:cubicBezTo>
                  <a:cubicBezTo>
                    <a:pt x="12715" y="12558"/>
                    <a:pt x="12911" y="12558"/>
                    <a:pt x="12911" y="12558"/>
                  </a:cubicBezTo>
                  <a:cubicBezTo>
                    <a:pt x="13107" y="12558"/>
                    <a:pt x="13107" y="12893"/>
                    <a:pt x="13304" y="12893"/>
                  </a:cubicBezTo>
                  <a:cubicBezTo>
                    <a:pt x="13304" y="13060"/>
                    <a:pt x="13500" y="13563"/>
                    <a:pt x="13500" y="13563"/>
                  </a:cubicBezTo>
                  <a:cubicBezTo>
                    <a:pt x="13500" y="13395"/>
                    <a:pt x="13696" y="13395"/>
                    <a:pt x="13696" y="13395"/>
                  </a:cubicBezTo>
                  <a:cubicBezTo>
                    <a:pt x="13893" y="13395"/>
                    <a:pt x="13893" y="13395"/>
                    <a:pt x="13893" y="13395"/>
                  </a:cubicBezTo>
                  <a:cubicBezTo>
                    <a:pt x="14089" y="13395"/>
                    <a:pt x="14089" y="13563"/>
                    <a:pt x="14286" y="13563"/>
                  </a:cubicBezTo>
                  <a:cubicBezTo>
                    <a:pt x="14482" y="13730"/>
                    <a:pt x="13893" y="13730"/>
                    <a:pt x="14089" y="13898"/>
                  </a:cubicBezTo>
                  <a:cubicBezTo>
                    <a:pt x="14089" y="13898"/>
                    <a:pt x="14089" y="13898"/>
                    <a:pt x="14286" y="13898"/>
                  </a:cubicBezTo>
                  <a:cubicBezTo>
                    <a:pt x="14286" y="13898"/>
                    <a:pt x="14286" y="13898"/>
                    <a:pt x="14482" y="13898"/>
                  </a:cubicBezTo>
                  <a:cubicBezTo>
                    <a:pt x="14482" y="13898"/>
                    <a:pt x="14678" y="13730"/>
                    <a:pt x="14678" y="13730"/>
                  </a:cubicBezTo>
                  <a:cubicBezTo>
                    <a:pt x="14875" y="13730"/>
                    <a:pt x="14875" y="13730"/>
                    <a:pt x="14875" y="13898"/>
                  </a:cubicBezTo>
                  <a:cubicBezTo>
                    <a:pt x="15071" y="13898"/>
                    <a:pt x="15267" y="14233"/>
                    <a:pt x="15267" y="14233"/>
                  </a:cubicBezTo>
                  <a:cubicBezTo>
                    <a:pt x="15267" y="14400"/>
                    <a:pt x="15267" y="14400"/>
                    <a:pt x="15071" y="14400"/>
                  </a:cubicBezTo>
                  <a:cubicBezTo>
                    <a:pt x="15071" y="14567"/>
                    <a:pt x="15071" y="14567"/>
                    <a:pt x="15071" y="14567"/>
                  </a:cubicBezTo>
                  <a:cubicBezTo>
                    <a:pt x="15267" y="14735"/>
                    <a:pt x="15267" y="14735"/>
                    <a:pt x="15464" y="14735"/>
                  </a:cubicBezTo>
                  <a:cubicBezTo>
                    <a:pt x="15464" y="14735"/>
                    <a:pt x="15660" y="14902"/>
                    <a:pt x="15660" y="15070"/>
                  </a:cubicBezTo>
                  <a:cubicBezTo>
                    <a:pt x="15660" y="15070"/>
                    <a:pt x="15660" y="15070"/>
                    <a:pt x="15660" y="15070"/>
                  </a:cubicBezTo>
                  <a:cubicBezTo>
                    <a:pt x="15856" y="15070"/>
                    <a:pt x="15856" y="15070"/>
                    <a:pt x="16053" y="15070"/>
                  </a:cubicBezTo>
                  <a:cubicBezTo>
                    <a:pt x="16053" y="15070"/>
                    <a:pt x="16053" y="14902"/>
                    <a:pt x="16249" y="14902"/>
                  </a:cubicBezTo>
                  <a:cubicBezTo>
                    <a:pt x="16249" y="14902"/>
                    <a:pt x="16249" y="14902"/>
                    <a:pt x="16446" y="14902"/>
                  </a:cubicBezTo>
                  <a:cubicBezTo>
                    <a:pt x="16446" y="15070"/>
                    <a:pt x="16446" y="15070"/>
                    <a:pt x="16642" y="15237"/>
                  </a:cubicBezTo>
                  <a:cubicBezTo>
                    <a:pt x="16642" y="15405"/>
                    <a:pt x="16642" y="15405"/>
                    <a:pt x="16642" y="15572"/>
                  </a:cubicBezTo>
                  <a:cubicBezTo>
                    <a:pt x="16642" y="15572"/>
                    <a:pt x="16838" y="15740"/>
                    <a:pt x="16838" y="15907"/>
                  </a:cubicBezTo>
                  <a:cubicBezTo>
                    <a:pt x="16838" y="16074"/>
                    <a:pt x="17035" y="16074"/>
                    <a:pt x="17035" y="16242"/>
                  </a:cubicBezTo>
                  <a:cubicBezTo>
                    <a:pt x="17231" y="16577"/>
                    <a:pt x="17231" y="16912"/>
                    <a:pt x="17427" y="17247"/>
                  </a:cubicBezTo>
                  <a:cubicBezTo>
                    <a:pt x="17427" y="17247"/>
                    <a:pt x="17427" y="17247"/>
                    <a:pt x="17427" y="17414"/>
                  </a:cubicBezTo>
                  <a:cubicBezTo>
                    <a:pt x="17427" y="17581"/>
                    <a:pt x="17427" y="17581"/>
                    <a:pt x="17231" y="17581"/>
                  </a:cubicBezTo>
                  <a:cubicBezTo>
                    <a:pt x="17035" y="17581"/>
                    <a:pt x="16838" y="17581"/>
                    <a:pt x="16838" y="17749"/>
                  </a:cubicBezTo>
                  <a:cubicBezTo>
                    <a:pt x="16838" y="17916"/>
                    <a:pt x="16838" y="17916"/>
                    <a:pt x="16838" y="18084"/>
                  </a:cubicBezTo>
                  <a:cubicBezTo>
                    <a:pt x="16838" y="18084"/>
                    <a:pt x="16838" y="18419"/>
                    <a:pt x="16642" y="18419"/>
                  </a:cubicBezTo>
                  <a:cubicBezTo>
                    <a:pt x="16642" y="18586"/>
                    <a:pt x="16446" y="18586"/>
                    <a:pt x="16446" y="18753"/>
                  </a:cubicBezTo>
                  <a:cubicBezTo>
                    <a:pt x="16446" y="18753"/>
                    <a:pt x="16446" y="18921"/>
                    <a:pt x="16446" y="18921"/>
                  </a:cubicBezTo>
                  <a:cubicBezTo>
                    <a:pt x="16446" y="19088"/>
                    <a:pt x="16446" y="19088"/>
                    <a:pt x="16446" y="19088"/>
                  </a:cubicBezTo>
                  <a:cubicBezTo>
                    <a:pt x="16446" y="19088"/>
                    <a:pt x="16642" y="19256"/>
                    <a:pt x="16642" y="19256"/>
                  </a:cubicBezTo>
                  <a:cubicBezTo>
                    <a:pt x="16642" y="19256"/>
                    <a:pt x="17035" y="19256"/>
                    <a:pt x="17231" y="19256"/>
                  </a:cubicBezTo>
                  <a:cubicBezTo>
                    <a:pt x="17231" y="19088"/>
                    <a:pt x="17231" y="18921"/>
                    <a:pt x="17427" y="18921"/>
                  </a:cubicBezTo>
                  <a:cubicBezTo>
                    <a:pt x="17427" y="18586"/>
                    <a:pt x="18016" y="18419"/>
                    <a:pt x="18016" y="18251"/>
                  </a:cubicBezTo>
                  <a:cubicBezTo>
                    <a:pt x="18213" y="17916"/>
                    <a:pt x="17820" y="17749"/>
                    <a:pt x="18213" y="17414"/>
                  </a:cubicBezTo>
                  <a:cubicBezTo>
                    <a:pt x="18213" y="17414"/>
                    <a:pt x="18606" y="17247"/>
                    <a:pt x="18802" y="17247"/>
                  </a:cubicBezTo>
                  <a:cubicBezTo>
                    <a:pt x="18802" y="17247"/>
                    <a:pt x="18802" y="17247"/>
                    <a:pt x="18802" y="17247"/>
                  </a:cubicBezTo>
                  <a:cubicBezTo>
                    <a:pt x="18998" y="17247"/>
                    <a:pt x="18998" y="17247"/>
                    <a:pt x="18998" y="17247"/>
                  </a:cubicBezTo>
                  <a:cubicBezTo>
                    <a:pt x="19195" y="17247"/>
                    <a:pt x="19195" y="17079"/>
                    <a:pt x="19195" y="17079"/>
                  </a:cubicBezTo>
                  <a:cubicBezTo>
                    <a:pt x="18998" y="17079"/>
                    <a:pt x="19195" y="16409"/>
                    <a:pt x="19195" y="16242"/>
                  </a:cubicBezTo>
                  <a:cubicBezTo>
                    <a:pt x="18998" y="16242"/>
                    <a:pt x="18802" y="16074"/>
                    <a:pt x="18606" y="16074"/>
                  </a:cubicBezTo>
                  <a:cubicBezTo>
                    <a:pt x="18606" y="15907"/>
                    <a:pt x="18606" y="15907"/>
                    <a:pt x="18606" y="15907"/>
                  </a:cubicBezTo>
                  <a:cubicBezTo>
                    <a:pt x="18409" y="15907"/>
                    <a:pt x="18409" y="15907"/>
                    <a:pt x="18213" y="15907"/>
                  </a:cubicBezTo>
                  <a:cubicBezTo>
                    <a:pt x="18016" y="15740"/>
                    <a:pt x="18016" y="15740"/>
                    <a:pt x="18016" y="15572"/>
                  </a:cubicBezTo>
                  <a:cubicBezTo>
                    <a:pt x="18016" y="15405"/>
                    <a:pt x="18213" y="15237"/>
                    <a:pt x="18213" y="15237"/>
                  </a:cubicBezTo>
                  <a:cubicBezTo>
                    <a:pt x="18213" y="15070"/>
                    <a:pt x="18213" y="15070"/>
                    <a:pt x="18213" y="14902"/>
                  </a:cubicBezTo>
                  <a:cubicBezTo>
                    <a:pt x="18213" y="14902"/>
                    <a:pt x="18213" y="14902"/>
                    <a:pt x="18213" y="14902"/>
                  </a:cubicBezTo>
                  <a:cubicBezTo>
                    <a:pt x="18409" y="14567"/>
                    <a:pt x="18606" y="14400"/>
                    <a:pt x="18606" y="14233"/>
                  </a:cubicBezTo>
                  <a:cubicBezTo>
                    <a:pt x="18802" y="14233"/>
                    <a:pt x="18802" y="14065"/>
                    <a:pt x="18998" y="14065"/>
                  </a:cubicBezTo>
                  <a:cubicBezTo>
                    <a:pt x="19195" y="14065"/>
                    <a:pt x="19195" y="14065"/>
                    <a:pt x="19195" y="14065"/>
                  </a:cubicBezTo>
                  <a:cubicBezTo>
                    <a:pt x="19195" y="14065"/>
                    <a:pt x="19391" y="14065"/>
                    <a:pt x="19391" y="14065"/>
                  </a:cubicBezTo>
                  <a:cubicBezTo>
                    <a:pt x="19391" y="14065"/>
                    <a:pt x="19391" y="14065"/>
                    <a:pt x="19391" y="14065"/>
                  </a:cubicBezTo>
                  <a:cubicBezTo>
                    <a:pt x="19391" y="14065"/>
                    <a:pt x="19391" y="14065"/>
                    <a:pt x="19195" y="14065"/>
                  </a:cubicBezTo>
                  <a:cubicBezTo>
                    <a:pt x="19391" y="14233"/>
                    <a:pt x="19391" y="14233"/>
                    <a:pt x="19195" y="14233"/>
                  </a:cubicBezTo>
                  <a:cubicBezTo>
                    <a:pt x="19391" y="14400"/>
                    <a:pt x="19587" y="14400"/>
                    <a:pt x="19784" y="14400"/>
                  </a:cubicBezTo>
                  <a:cubicBezTo>
                    <a:pt x="19980" y="14567"/>
                    <a:pt x="20569" y="14400"/>
                    <a:pt x="20569" y="14567"/>
                  </a:cubicBezTo>
                  <a:cubicBezTo>
                    <a:pt x="20569" y="14567"/>
                    <a:pt x="20569" y="14735"/>
                    <a:pt x="20569" y="14735"/>
                  </a:cubicBezTo>
                  <a:cubicBezTo>
                    <a:pt x="20569" y="14902"/>
                    <a:pt x="20766" y="14902"/>
                    <a:pt x="20569" y="14902"/>
                  </a:cubicBezTo>
                  <a:cubicBezTo>
                    <a:pt x="20766" y="15070"/>
                    <a:pt x="20766" y="15070"/>
                    <a:pt x="20766" y="15070"/>
                  </a:cubicBezTo>
                  <a:cubicBezTo>
                    <a:pt x="20766" y="15237"/>
                    <a:pt x="21158" y="15572"/>
                    <a:pt x="21355" y="15405"/>
                  </a:cubicBezTo>
                  <a:cubicBezTo>
                    <a:pt x="21355" y="15405"/>
                    <a:pt x="21355" y="15237"/>
                    <a:pt x="21355" y="15070"/>
                  </a:cubicBezTo>
                  <a:cubicBezTo>
                    <a:pt x="21551" y="15070"/>
                    <a:pt x="21551" y="14902"/>
                    <a:pt x="21551" y="14902"/>
                  </a:cubicBezTo>
                  <a:close/>
                  <a:moveTo>
                    <a:pt x="10358" y="3684"/>
                  </a:moveTo>
                  <a:cubicBezTo>
                    <a:pt x="10358" y="3684"/>
                    <a:pt x="10358" y="3684"/>
                    <a:pt x="10358" y="3684"/>
                  </a:cubicBezTo>
                  <a:moveTo>
                    <a:pt x="10555" y="3684"/>
                  </a:moveTo>
                  <a:cubicBezTo>
                    <a:pt x="10555" y="3684"/>
                    <a:pt x="10555" y="3684"/>
                    <a:pt x="10555" y="3684"/>
                  </a:cubicBezTo>
                  <a:cubicBezTo>
                    <a:pt x="10555" y="3684"/>
                    <a:pt x="10358" y="3851"/>
                    <a:pt x="10358" y="3851"/>
                  </a:cubicBezTo>
                  <a:cubicBezTo>
                    <a:pt x="10358" y="3851"/>
                    <a:pt x="10358" y="3684"/>
                    <a:pt x="10555" y="3684"/>
                  </a:cubicBezTo>
                  <a:close/>
                  <a:moveTo>
                    <a:pt x="16249" y="18586"/>
                  </a:moveTo>
                  <a:cubicBezTo>
                    <a:pt x="16249" y="18586"/>
                    <a:pt x="16446" y="18586"/>
                    <a:pt x="16446" y="18586"/>
                  </a:cubicBezTo>
                  <a:cubicBezTo>
                    <a:pt x="16249" y="18419"/>
                    <a:pt x="16249" y="18419"/>
                    <a:pt x="16249" y="18419"/>
                  </a:cubicBezTo>
                  <a:cubicBezTo>
                    <a:pt x="16053" y="18419"/>
                    <a:pt x="15856" y="18586"/>
                    <a:pt x="15856" y="18586"/>
                  </a:cubicBezTo>
                  <a:cubicBezTo>
                    <a:pt x="15660" y="18586"/>
                    <a:pt x="15660" y="18586"/>
                    <a:pt x="15660" y="18586"/>
                  </a:cubicBezTo>
                  <a:cubicBezTo>
                    <a:pt x="15660" y="18753"/>
                    <a:pt x="15464" y="18753"/>
                    <a:pt x="15267" y="18753"/>
                  </a:cubicBezTo>
                  <a:cubicBezTo>
                    <a:pt x="15267" y="18753"/>
                    <a:pt x="15267" y="18753"/>
                    <a:pt x="15071" y="18753"/>
                  </a:cubicBezTo>
                  <a:cubicBezTo>
                    <a:pt x="15071" y="18753"/>
                    <a:pt x="14875" y="18753"/>
                    <a:pt x="14678" y="18753"/>
                  </a:cubicBezTo>
                  <a:cubicBezTo>
                    <a:pt x="14678" y="18753"/>
                    <a:pt x="14678" y="18921"/>
                    <a:pt x="14482" y="18921"/>
                  </a:cubicBezTo>
                  <a:cubicBezTo>
                    <a:pt x="14482" y="18921"/>
                    <a:pt x="14286" y="18921"/>
                    <a:pt x="14286" y="18921"/>
                  </a:cubicBezTo>
                  <a:cubicBezTo>
                    <a:pt x="13893" y="19088"/>
                    <a:pt x="13893" y="19088"/>
                    <a:pt x="13500" y="18921"/>
                  </a:cubicBezTo>
                  <a:cubicBezTo>
                    <a:pt x="13500" y="18921"/>
                    <a:pt x="13500" y="18921"/>
                    <a:pt x="13304" y="19088"/>
                  </a:cubicBezTo>
                  <a:cubicBezTo>
                    <a:pt x="13304" y="19088"/>
                    <a:pt x="13107" y="19088"/>
                    <a:pt x="12911" y="19088"/>
                  </a:cubicBezTo>
                  <a:cubicBezTo>
                    <a:pt x="12911" y="19088"/>
                    <a:pt x="12911" y="19088"/>
                    <a:pt x="12715" y="19088"/>
                  </a:cubicBezTo>
                  <a:cubicBezTo>
                    <a:pt x="12715" y="18921"/>
                    <a:pt x="12715" y="18921"/>
                    <a:pt x="12518" y="18921"/>
                  </a:cubicBezTo>
                  <a:cubicBezTo>
                    <a:pt x="12518" y="18921"/>
                    <a:pt x="12518" y="18921"/>
                    <a:pt x="12518" y="18921"/>
                  </a:cubicBezTo>
                  <a:cubicBezTo>
                    <a:pt x="12518" y="18753"/>
                    <a:pt x="12322" y="18921"/>
                    <a:pt x="12322" y="18753"/>
                  </a:cubicBezTo>
                  <a:cubicBezTo>
                    <a:pt x="12322" y="18753"/>
                    <a:pt x="12322" y="18586"/>
                    <a:pt x="12126" y="18586"/>
                  </a:cubicBezTo>
                  <a:cubicBezTo>
                    <a:pt x="12126" y="18586"/>
                    <a:pt x="12126" y="18586"/>
                    <a:pt x="12126" y="18753"/>
                  </a:cubicBezTo>
                  <a:cubicBezTo>
                    <a:pt x="11929" y="18753"/>
                    <a:pt x="11929" y="18753"/>
                    <a:pt x="11929" y="18753"/>
                  </a:cubicBezTo>
                  <a:cubicBezTo>
                    <a:pt x="11929" y="18753"/>
                    <a:pt x="11929" y="18586"/>
                    <a:pt x="11733" y="18753"/>
                  </a:cubicBezTo>
                  <a:cubicBezTo>
                    <a:pt x="11733" y="18753"/>
                    <a:pt x="11733" y="18921"/>
                    <a:pt x="11536" y="18921"/>
                  </a:cubicBezTo>
                  <a:cubicBezTo>
                    <a:pt x="11340" y="19088"/>
                    <a:pt x="11340" y="18753"/>
                    <a:pt x="11144" y="18753"/>
                  </a:cubicBezTo>
                  <a:cubicBezTo>
                    <a:pt x="11144" y="18753"/>
                    <a:pt x="11144" y="18753"/>
                    <a:pt x="10947" y="18921"/>
                  </a:cubicBezTo>
                  <a:cubicBezTo>
                    <a:pt x="10947" y="18921"/>
                    <a:pt x="10751" y="18921"/>
                    <a:pt x="10751" y="19088"/>
                  </a:cubicBezTo>
                  <a:cubicBezTo>
                    <a:pt x="10751" y="19088"/>
                    <a:pt x="10751" y="19256"/>
                    <a:pt x="10751" y="19256"/>
                  </a:cubicBezTo>
                  <a:cubicBezTo>
                    <a:pt x="10555" y="19256"/>
                    <a:pt x="10555" y="19423"/>
                    <a:pt x="10555" y="19423"/>
                  </a:cubicBezTo>
                  <a:cubicBezTo>
                    <a:pt x="10555" y="19423"/>
                    <a:pt x="10555" y="19591"/>
                    <a:pt x="10751" y="19758"/>
                  </a:cubicBezTo>
                  <a:cubicBezTo>
                    <a:pt x="10751" y="19758"/>
                    <a:pt x="10751" y="19758"/>
                    <a:pt x="10751" y="19758"/>
                  </a:cubicBezTo>
                  <a:cubicBezTo>
                    <a:pt x="10947" y="19758"/>
                    <a:pt x="10947" y="19926"/>
                    <a:pt x="10947" y="19926"/>
                  </a:cubicBezTo>
                  <a:cubicBezTo>
                    <a:pt x="11144" y="19926"/>
                    <a:pt x="11340" y="19926"/>
                    <a:pt x="11536" y="19926"/>
                  </a:cubicBezTo>
                  <a:cubicBezTo>
                    <a:pt x="11536" y="19926"/>
                    <a:pt x="11536" y="19926"/>
                    <a:pt x="11536" y="19926"/>
                  </a:cubicBezTo>
                  <a:cubicBezTo>
                    <a:pt x="11733" y="19926"/>
                    <a:pt x="11536" y="20093"/>
                    <a:pt x="11733" y="20093"/>
                  </a:cubicBezTo>
                  <a:cubicBezTo>
                    <a:pt x="11733" y="20093"/>
                    <a:pt x="11733" y="20093"/>
                    <a:pt x="11733" y="20093"/>
                  </a:cubicBezTo>
                  <a:cubicBezTo>
                    <a:pt x="11929" y="20093"/>
                    <a:pt x="11929" y="20093"/>
                    <a:pt x="11929" y="20093"/>
                  </a:cubicBezTo>
                  <a:cubicBezTo>
                    <a:pt x="12126" y="20093"/>
                    <a:pt x="12126" y="20260"/>
                    <a:pt x="12322" y="20260"/>
                  </a:cubicBezTo>
                  <a:cubicBezTo>
                    <a:pt x="12518" y="20428"/>
                    <a:pt x="12715" y="20428"/>
                    <a:pt x="12911" y="20595"/>
                  </a:cubicBezTo>
                  <a:cubicBezTo>
                    <a:pt x="12911" y="20595"/>
                    <a:pt x="13107" y="20763"/>
                    <a:pt x="13304" y="20763"/>
                  </a:cubicBezTo>
                  <a:cubicBezTo>
                    <a:pt x="13304" y="20763"/>
                    <a:pt x="13500" y="20763"/>
                    <a:pt x="13500" y="20763"/>
                  </a:cubicBezTo>
                  <a:cubicBezTo>
                    <a:pt x="13696" y="20763"/>
                    <a:pt x="13893" y="20930"/>
                    <a:pt x="14089" y="21098"/>
                  </a:cubicBezTo>
                  <a:cubicBezTo>
                    <a:pt x="14089" y="21098"/>
                    <a:pt x="14286" y="21265"/>
                    <a:pt x="14286" y="21433"/>
                  </a:cubicBezTo>
                  <a:cubicBezTo>
                    <a:pt x="14286" y="21433"/>
                    <a:pt x="14482" y="21433"/>
                    <a:pt x="14482" y="21433"/>
                  </a:cubicBezTo>
                  <a:cubicBezTo>
                    <a:pt x="14678" y="21433"/>
                    <a:pt x="14678" y="21600"/>
                    <a:pt x="14875" y="21600"/>
                  </a:cubicBezTo>
                  <a:cubicBezTo>
                    <a:pt x="15071" y="21600"/>
                    <a:pt x="15071" y="21600"/>
                    <a:pt x="15267" y="21600"/>
                  </a:cubicBezTo>
                  <a:cubicBezTo>
                    <a:pt x="15267" y="21600"/>
                    <a:pt x="15267" y="21600"/>
                    <a:pt x="15267" y="21600"/>
                  </a:cubicBezTo>
                  <a:cubicBezTo>
                    <a:pt x="15267" y="21600"/>
                    <a:pt x="15267" y="21600"/>
                    <a:pt x="15464" y="21600"/>
                  </a:cubicBezTo>
                  <a:cubicBezTo>
                    <a:pt x="15660" y="21600"/>
                    <a:pt x="15464" y="21433"/>
                    <a:pt x="15464" y="21433"/>
                  </a:cubicBezTo>
                  <a:cubicBezTo>
                    <a:pt x="15464" y="21265"/>
                    <a:pt x="15660" y="21098"/>
                    <a:pt x="15660" y="21098"/>
                  </a:cubicBezTo>
                  <a:cubicBezTo>
                    <a:pt x="15660" y="21098"/>
                    <a:pt x="15660" y="20930"/>
                    <a:pt x="15856" y="20930"/>
                  </a:cubicBezTo>
                  <a:cubicBezTo>
                    <a:pt x="15856" y="20930"/>
                    <a:pt x="15660" y="20930"/>
                    <a:pt x="15856" y="20930"/>
                  </a:cubicBezTo>
                  <a:cubicBezTo>
                    <a:pt x="15856" y="20763"/>
                    <a:pt x="15660" y="20763"/>
                    <a:pt x="15660" y="20763"/>
                  </a:cubicBezTo>
                  <a:cubicBezTo>
                    <a:pt x="15464" y="20763"/>
                    <a:pt x="15660" y="20428"/>
                    <a:pt x="15660" y="20595"/>
                  </a:cubicBezTo>
                  <a:cubicBezTo>
                    <a:pt x="15660" y="20595"/>
                    <a:pt x="15660" y="20595"/>
                    <a:pt x="15660" y="20595"/>
                  </a:cubicBezTo>
                  <a:cubicBezTo>
                    <a:pt x="15660" y="20428"/>
                    <a:pt x="15464" y="20428"/>
                    <a:pt x="15464" y="20428"/>
                  </a:cubicBezTo>
                  <a:cubicBezTo>
                    <a:pt x="15464" y="20260"/>
                    <a:pt x="15464" y="20260"/>
                    <a:pt x="15464" y="20260"/>
                  </a:cubicBezTo>
                  <a:cubicBezTo>
                    <a:pt x="15464" y="19926"/>
                    <a:pt x="15660" y="19926"/>
                    <a:pt x="15660" y="19591"/>
                  </a:cubicBezTo>
                  <a:cubicBezTo>
                    <a:pt x="15660" y="19256"/>
                    <a:pt x="16053" y="18921"/>
                    <a:pt x="16249" y="18586"/>
                  </a:cubicBezTo>
                  <a:cubicBezTo>
                    <a:pt x="16249" y="18586"/>
                    <a:pt x="16249" y="18586"/>
                    <a:pt x="16249" y="18586"/>
                  </a:cubicBezTo>
                  <a:cubicBezTo>
                    <a:pt x="16249" y="18586"/>
                    <a:pt x="16249" y="18586"/>
                    <a:pt x="16249" y="1858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Shape">
              <a:extLst>
                <a:ext uri="{FF2B5EF4-FFF2-40B4-BE49-F238E27FC236}">
                  <a16:creationId xmlns:a16="http://schemas.microsoft.com/office/drawing/2014/main" id="{0CBCD137-0069-4F3F-BCE0-4BD76CDA49AB}"/>
                </a:ext>
              </a:extLst>
            </p:cNvPr>
            <p:cNvSpPr/>
            <p:nvPr/>
          </p:nvSpPr>
          <p:spPr>
            <a:xfrm>
              <a:off x="2112489" y="5704240"/>
              <a:ext cx="677900" cy="9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extrusionOk="0">
                  <a:moveTo>
                    <a:pt x="3424" y="20892"/>
                  </a:moveTo>
                  <a:cubicBezTo>
                    <a:pt x="3424" y="20892"/>
                    <a:pt x="3424" y="20892"/>
                    <a:pt x="3424" y="20892"/>
                  </a:cubicBezTo>
                  <a:moveTo>
                    <a:pt x="853" y="19475"/>
                  </a:moveTo>
                  <a:cubicBezTo>
                    <a:pt x="853" y="19121"/>
                    <a:pt x="338" y="19121"/>
                    <a:pt x="338" y="19475"/>
                  </a:cubicBezTo>
                  <a:cubicBezTo>
                    <a:pt x="338" y="19475"/>
                    <a:pt x="853" y="19475"/>
                    <a:pt x="853" y="19475"/>
                  </a:cubicBezTo>
                  <a:close/>
                  <a:moveTo>
                    <a:pt x="21424" y="13810"/>
                  </a:moveTo>
                  <a:cubicBezTo>
                    <a:pt x="20910" y="13456"/>
                    <a:pt x="21424" y="13102"/>
                    <a:pt x="21424" y="12748"/>
                  </a:cubicBezTo>
                  <a:cubicBezTo>
                    <a:pt x="20910" y="12748"/>
                    <a:pt x="20910" y="12393"/>
                    <a:pt x="20910" y="12393"/>
                  </a:cubicBezTo>
                  <a:cubicBezTo>
                    <a:pt x="20910" y="12393"/>
                    <a:pt x="20910" y="12039"/>
                    <a:pt x="20910" y="12039"/>
                  </a:cubicBezTo>
                  <a:cubicBezTo>
                    <a:pt x="20910" y="11685"/>
                    <a:pt x="19881" y="11331"/>
                    <a:pt x="20910" y="11331"/>
                  </a:cubicBezTo>
                  <a:cubicBezTo>
                    <a:pt x="20910" y="11331"/>
                    <a:pt x="20910" y="11331"/>
                    <a:pt x="20910" y="11331"/>
                  </a:cubicBezTo>
                  <a:cubicBezTo>
                    <a:pt x="20910" y="11331"/>
                    <a:pt x="20910" y="11331"/>
                    <a:pt x="20910" y="11331"/>
                  </a:cubicBezTo>
                  <a:cubicBezTo>
                    <a:pt x="20910" y="10977"/>
                    <a:pt x="20910" y="10977"/>
                    <a:pt x="20395" y="10977"/>
                  </a:cubicBezTo>
                  <a:cubicBezTo>
                    <a:pt x="20910" y="10977"/>
                    <a:pt x="20395" y="10977"/>
                    <a:pt x="20910" y="10977"/>
                  </a:cubicBezTo>
                  <a:cubicBezTo>
                    <a:pt x="20910" y="10269"/>
                    <a:pt x="20910" y="10269"/>
                    <a:pt x="20395" y="9915"/>
                  </a:cubicBezTo>
                  <a:cubicBezTo>
                    <a:pt x="20395" y="9915"/>
                    <a:pt x="19881" y="9207"/>
                    <a:pt x="20395" y="9207"/>
                  </a:cubicBezTo>
                  <a:cubicBezTo>
                    <a:pt x="19881" y="8852"/>
                    <a:pt x="20395" y="8852"/>
                    <a:pt x="20395" y="8852"/>
                  </a:cubicBezTo>
                  <a:cubicBezTo>
                    <a:pt x="19881" y="8852"/>
                    <a:pt x="19881" y="8852"/>
                    <a:pt x="19881" y="8498"/>
                  </a:cubicBezTo>
                  <a:cubicBezTo>
                    <a:pt x="19367" y="8498"/>
                    <a:pt x="19881" y="8144"/>
                    <a:pt x="19881" y="7790"/>
                  </a:cubicBezTo>
                  <a:cubicBezTo>
                    <a:pt x="19881" y="7790"/>
                    <a:pt x="20395" y="8144"/>
                    <a:pt x="20395" y="8144"/>
                  </a:cubicBezTo>
                  <a:cubicBezTo>
                    <a:pt x="20910" y="7790"/>
                    <a:pt x="20395" y="7790"/>
                    <a:pt x="20395" y="7436"/>
                  </a:cubicBezTo>
                  <a:cubicBezTo>
                    <a:pt x="20395" y="7436"/>
                    <a:pt x="19881" y="7436"/>
                    <a:pt x="19881" y="7436"/>
                  </a:cubicBezTo>
                  <a:cubicBezTo>
                    <a:pt x="19881" y="7436"/>
                    <a:pt x="19881" y="7436"/>
                    <a:pt x="19367" y="7436"/>
                  </a:cubicBezTo>
                  <a:cubicBezTo>
                    <a:pt x="19367" y="7790"/>
                    <a:pt x="19367" y="7436"/>
                    <a:pt x="19367" y="7790"/>
                  </a:cubicBezTo>
                  <a:cubicBezTo>
                    <a:pt x="19367" y="7790"/>
                    <a:pt x="18338" y="7790"/>
                    <a:pt x="18338" y="7790"/>
                  </a:cubicBezTo>
                  <a:cubicBezTo>
                    <a:pt x="17824" y="7790"/>
                    <a:pt x="18338" y="7436"/>
                    <a:pt x="18338" y="7082"/>
                  </a:cubicBezTo>
                  <a:cubicBezTo>
                    <a:pt x="18338" y="7082"/>
                    <a:pt x="18338" y="7082"/>
                    <a:pt x="18338" y="7082"/>
                  </a:cubicBezTo>
                  <a:cubicBezTo>
                    <a:pt x="17824" y="6728"/>
                    <a:pt x="17824" y="7082"/>
                    <a:pt x="17824" y="7082"/>
                  </a:cubicBezTo>
                  <a:cubicBezTo>
                    <a:pt x="17310" y="6728"/>
                    <a:pt x="17310" y="6374"/>
                    <a:pt x="17310" y="6374"/>
                  </a:cubicBezTo>
                  <a:cubicBezTo>
                    <a:pt x="17824" y="6374"/>
                    <a:pt x="16795" y="5666"/>
                    <a:pt x="16281" y="5666"/>
                  </a:cubicBezTo>
                  <a:cubicBezTo>
                    <a:pt x="16281" y="5666"/>
                    <a:pt x="15767" y="6020"/>
                    <a:pt x="15767" y="6374"/>
                  </a:cubicBezTo>
                  <a:cubicBezTo>
                    <a:pt x="15767" y="6374"/>
                    <a:pt x="15767" y="6374"/>
                    <a:pt x="15767" y="6728"/>
                  </a:cubicBezTo>
                  <a:cubicBezTo>
                    <a:pt x="15767" y="6728"/>
                    <a:pt x="15767" y="6728"/>
                    <a:pt x="15253" y="6728"/>
                  </a:cubicBezTo>
                  <a:cubicBezTo>
                    <a:pt x="15253" y="7082"/>
                    <a:pt x="15253" y="7082"/>
                    <a:pt x="15253" y="7436"/>
                  </a:cubicBezTo>
                  <a:cubicBezTo>
                    <a:pt x="15253" y="7082"/>
                    <a:pt x="15253" y="7082"/>
                    <a:pt x="15253" y="7082"/>
                  </a:cubicBezTo>
                  <a:cubicBezTo>
                    <a:pt x="14738" y="7082"/>
                    <a:pt x="14738" y="7082"/>
                    <a:pt x="15253" y="7436"/>
                  </a:cubicBezTo>
                  <a:cubicBezTo>
                    <a:pt x="14738" y="7436"/>
                    <a:pt x="14738" y="7436"/>
                    <a:pt x="14738" y="7082"/>
                  </a:cubicBezTo>
                  <a:cubicBezTo>
                    <a:pt x="14738" y="7082"/>
                    <a:pt x="14738" y="7082"/>
                    <a:pt x="14738" y="7082"/>
                  </a:cubicBezTo>
                  <a:cubicBezTo>
                    <a:pt x="14224" y="7082"/>
                    <a:pt x="14224" y="7436"/>
                    <a:pt x="13710" y="7082"/>
                  </a:cubicBezTo>
                  <a:cubicBezTo>
                    <a:pt x="13710" y="7082"/>
                    <a:pt x="13195" y="6728"/>
                    <a:pt x="13195" y="6728"/>
                  </a:cubicBezTo>
                  <a:cubicBezTo>
                    <a:pt x="12681" y="6728"/>
                    <a:pt x="12681" y="6728"/>
                    <a:pt x="12681" y="6728"/>
                  </a:cubicBezTo>
                  <a:cubicBezTo>
                    <a:pt x="12167" y="6728"/>
                    <a:pt x="12681" y="6374"/>
                    <a:pt x="12167" y="6374"/>
                  </a:cubicBezTo>
                  <a:cubicBezTo>
                    <a:pt x="12167" y="6374"/>
                    <a:pt x="12167" y="6374"/>
                    <a:pt x="12167" y="6374"/>
                  </a:cubicBezTo>
                  <a:cubicBezTo>
                    <a:pt x="12167" y="6020"/>
                    <a:pt x="12167" y="6020"/>
                    <a:pt x="11653" y="6020"/>
                  </a:cubicBezTo>
                  <a:cubicBezTo>
                    <a:pt x="11653" y="5666"/>
                    <a:pt x="11138" y="5666"/>
                    <a:pt x="11138" y="5311"/>
                  </a:cubicBezTo>
                  <a:cubicBezTo>
                    <a:pt x="11653" y="5311"/>
                    <a:pt x="11653" y="4957"/>
                    <a:pt x="12167" y="4957"/>
                  </a:cubicBezTo>
                  <a:cubicBezTo>
                    <a:pt x="12167" y="4957"/>
                    <a:pt x="12167" y="4957"/>
                    <a:pt x="12681" y="4957"/>
                  </a:cubicBezTo>
                  <a:cubicBezTo>
                    <a:pt x="12681" y="4957"/>
                    <a:pt x="13195" y="4603"/>
                    <a:pt x="13195" y="4603"/>
                  </a:cubicBezTo>
                  <a:cubicBezTo>
                    <a:pt x="13195" y="4249"/>
                    <a:pt x="13195" y="4603"/>
                    <a:pt x="12681" y="4249"/>
                  </a:cubicBezTo>
                  <a:cubicBezTo>
                    <a:pt x="12681" y="4249"/>
                    <a:pt x="12167" y="4249"/>
                    <a:pt x="12167" y="3895"/>
                  </a:cubicBezTo>
                  <a:cubicBezTo>
                    <a:pt x="12681" y="3895"/>
                    <a:pt x="12681" y="3895"/>
                    <a:pt x="12681" y="3895"/>
                  </a:cubicBezTo>
                  <a:cubicBezTo>
                    <a:pt x="12681" y="3895"/>
                    <a:pt x="12681" y="3895"/>
                    <a:pt x="13195" y="3895"/>
                  </a:cubicBezTo>
                  <a:cubicBezTo>
                    <a:pt x="13195" y="3895"/>
                    <a:pt x="13195" y="3895"/>
                    <a:pt x="13195" y="3895"/>
                  </a:cubicBezTo>
                  <a:cubicBezTo>
                    <a:pt x="13710" y="3895"/>
                    <a:pt x="13710" y="3895"/>
                    <a:pt x="14224" y="3541"/>
                  </a:cubicBezTo>
                  <a:cubicBezTo>
                    <a:pt x="14224" y="3541"/>
                    <a:pt x="14224" y="3541"/>
                    <a:pt x="14224" y="3541"/>
                  </a:cubicBezTo>
                  <a:cubicBezTo>
                    <a:pt x="14224" y="3187"/>
                    <a:pt x="14224" y="3187"/>
                    <a:pt x="14224" y="3187"/>
                  </a:cubicBezTo>
                  <a:cubicBezTo>
                    <a:pt x="14738" y="3187"/>
                    <a:pt x="14224" y="2833"/>
                    <a:pt x="14738" y="2833"/>
                  </a:cubicBezTo>
                  <a:cubicBezTo>
                    <a:pt x="14738" y="2833"/>
                    <a:pt x="14738" y="2479"/>
                    <a:pt x="14738" y="2479"/>
                  </a:cubicBezTo>
                  <a:cubicBezTo>
                    <a:pt x="14738" y="2479"/>
                    <a:pt x="14738" y="2479"/>
                    <a:pt x="14738" y="2125"/>
                  </a:cubicBezTo>
                  <a:cubicBezTo>
                    <a:pt x="14738" y="2125"/>
                    <a:pt x="15253" y="2125"/>
                    <a:pt x="15767" y="1770"/>
                  </a:cubicBezTo>
                  <a:cubicBezTo>
                    <a:pt x="15767" y="1416"/>
                    <a:pt x="15767" y="1416"/>
                    <a:pt x="16281" y="1416"/>
                  </a:cubicBezTo>
                  <a:cubicBezTo>
                    <a:pt x="16281" y="1416"/>
                    <a:pt x="16795" y="1062"/>
                    <a:pt x="16795" y="1062"/>
                  </a:cubicBezTo>
                  <a:cubicBezTo>
                    <a:pt x="16795" y="708"/>
                    <a:pt x="16281" y="708"/>
                    <a:pt x="15767" y="708"/>
                  </a:cubicBezTo>
                  <a:cubicBezTo>
                    <a:pt x="15767" y="354"/>
                    <a:pt x="15253" y="0"/>
                    <a:pt x="14738" y="0"/>
                  </a:cubicBezTo>
                  <a:cubicBezTo>
                    <a:pt x="14738" y="354"/>
                    <a:pt x="15253" y="708"/>
                    <a:pt x="15253" y="708"/>
                  </a:cubicBezTo>
                  <a:cubicBezTo>
                    <a:pt x="15253" y="708"/>
                    <a:pt x="15253" y="708"/>
                    <a:pt x="14738" y="708"/>
                  </a:cubicBezTo>
                  <a:cubicBezTo>
                    <a:pt x="15253" y="708"/>
                    <a:pt x="15253" y="708"/>
                    <a:pt x="15253" y="708"/>
                  </a:cubicBezTo>
                  <a:cubicBezTo>
                    <a:pt x="14738" y="354"/>
                    <a:pt x="14738" y="708"/>
                    <a:pt x="14224" y="708"/>
                  </a:cubicBezTo>
                  <a:cubicBezTo>
                    <a:pt x="14224" y="708"/>
                    <a:pt x="14224" y="708"/>
                    <a:pt x="14224" y="708"/>
                  </a:cubicBezTo>
                  <a:cubicBezTo>
                    <a:pt x="14224" y="708"/>
                    <a:pt x="13710" y="1062"/>
                    <a:pt x="14224" y="1062"/>
                  </a:cubicBezTo>
                  <a:cubicBezTo>
                    <a:pt x="14224" y="1416"/>
                    <a:pt x="14224" y="1416"/>
                    <a:pt x="14224" y="1416"/>
                  </a:cubicBezTo>
                  <a:cubicBezTo>
                    <a:pt x="14224" y="1416"/>
                    <a:pt x="14224" y="1770"/>
                    <a:pt x="14224" y="1770"/>
                  </a:cubicBezTo>
                  <a:cubicBezTo>
                    <a:pt x="14224" y="2125"/>
                    <a:pt x="14224" y="2125"/>
                    <a:pt x="14224" y="2125"/>
                  </a:cubicBezTo>
                  <a:cubicBezTo>
                    <a:pt x="13710" y="2479"/>
                    <a:pt x="13710" y="2479"/>
                    <a:pt x="13195" y="2479"/>
                  </a:cubicBezTo>
                  <a:cubicBezTo>
                    <a:pt x="13195" y="2479"/>
                    <a:pt x="14224" y="1770"/>
                    <a:pt x="13710" y="2125"/>
                  </a:cubicBezTo>
                  <a:cubicBezTo>
                    <a:pt x="13710" y="1770"/>
                    <a:pt x="14224" y="1770"/>
                    <a:pt x="14224" y="1416"/>
                  </a:cubicBezTo>
                  <a:cubicBezTo>
                    <a:pt x="14224" y="1416"/>
                    <a:pt x="13710" y="1416"/>
                    <a:pt x="13710" y="1416"/>
                  </a:cubicBezTo>
                  <a:cubicBezTo>
                    <a:pt x="13710" y="1416"/>
                    <a:pt x="13710" y="1416"/>
                    <a:pt x="13710" y="1062"/>
                  </a:cubicBezTo>
                  <a:cubicBezTo>
                    <a:pt x="13710" y="1062"/>
                    <a:pt x="13710" y="1062"/>
                    <a:pt x="13710" y="1062"/>
                  </a:cubicBezTo>
                  <a:cubicBezTo>
                    <a:pt x="13710" y="708"/>
                    <a:pt x="13710" y="708"/>
                    <a:pt x="13195" y="708"/>
                  </a:cubicBezTo>
                  <a:cubicBezTo>
                    <a:pt x="13710" y="708"/>
                    <a:pt x="12681" y="1062"/>
                    <a:pt x="13195" y="708"/>
                  </a:cubicBezTo>
                  <a:cubicBezTo>
                    <a:pt x="12681" y="1062"/>
                    <a:pt x="13195" y="1062"/>
                    <a:pt x="13195" y="1416"/>
                  </a:cubicBezTo>
                  <a:cubicBezTo>
                    <a:pt x="13195" y="1416"/>
                    <a:pt x="13195" y="1062"/>
                    <a:pt x="13195" y="1062"/>
                  </a:cubicBezTo>
                  <a:cubicBezTo>
                    <a:pt x="13710" y="1416"/>
                    <a:pt x="13195" y="1416"/>
                    <a:pt x="13195" y="1770"/>
                  </a:cubicBezTo>
                  <a:cubicBezTo>
                    <a:pt x="13195" y="1416"/>
                    <a:pt x="13195" y="1416"/>
                    <a:pt x="12681" y="1416"/>
                  </a:cubicBezTo>
                  <a:cubicBezTo>
                    <a:pt x="12681" y="1062"/>
                    <a:pt x="12681" y="1062"/>
                    <a:pt x="12681" y="708"/>
                  </a:cubicBezTo>
                  <a:cubicBezTo>
                    <a:pt x="12681" y="1062"/>
                    <a:pt x="12681" y="1062"/>
                    <a:pt x="12681" y="1416"/>
                  </a:cubicBezTo>
                  <a:cubicBezTo>
                    <a:pt x="12681" y="1416"/>
                    <a:pt x="12681" y="1416"/>
                    <a:pt x="12167" y="1416"/>
                  </a:cubicBezTo>
                  <a:cubicBezTo>
                    <a:pt x="12167" y="1416"/>
                    <a:pt x="12681" y="1416"/>
                    <a:pt x="12681" y="1416"/>
                  </a:cubicBezTo>
                  <a:cubicBezTo>
                    <a:pt x="12681" y="1416"/>
                    <a:pt x="12167" y="1416"/>
                    <a:pt x="12167" y="1416"/>
                  </a:cubicBezTo>
                  <a:cubicBezTo>
                    <a:pt x="12167" y="1062"/>
                    <a:pt x="12167" y="1416"/>
                    <a:pt x="11653" y="1416"/>
                  </a:cubicBezTo>
                  <a:cubicBezTo>
                    <a:pt x="12167" y="1416"/>
                    <a:pt x="12167" y="1062"/>
                    <a:pt x="11653" y="1062"/>
                  </a:cubicBezTo>
                  <a:cubicBezTo>
                    <a:pt x="11653" y="1062"/>
                    <a:pt x="11653" y="1416"/>
                    <a:pt x="11653" y="1416"/>
                  </a:cubicBezTo>
                  <a:cubicBezTo>
                    <a:pt x="11653" y="1416"/>
                    <a:pt x="11138" y="1416"/>
                    <a:pt x="11138" y="1770"/>
                  </a:cubicBezTo>
                  <a:cubicBezTo>
                    <a:pt x="11138" y="1416"/>
                    <a:pt x="11138" y="1416"/>
                    <a:pt x="11138" y="1416"/>
                  </a:cubicBezTo>
                  <a:cubicBezTo>
                    <a:pt x="10624" y="1770"/>
                    <a:pt x="10624" y="1062"/>
                    <a:pt x="10624" y="1770"/>
                  </a:cubicBezTo>
                  <a:cubicBezTo>
                    <a:pt x="10110" y="1770"/>
                    <a:pt x="10624" y="2125"/>
                    <a:pt x="10110" y="2125"/>
                  </a:cubicBezTo>
                  <a:cubicBezTo>
                    <a:pt x="10110" y="2125"/>
                    <a:pt x="10110" y="2125"/>
                    <a:pt x="10110" y="2125"/>
                  </a:cubicBezTo>
                  <a:cubicBezTo>
                    <a:pt x="10110" y="2125"/>
                    <a:pt x="10110" y="2125"/>
                    <a:pt x="10110" y="2479"/>
                  </a:cubicBezTo>
                  <a:cubicBezTo>
                    <a:pt x="9595" y="2125"/>
                    <a:pt x="10110" y="2479"/>
                    <a:pt x="10110" y="2479"/>
                  </a:cubicBezTo>
                  <a:cubicBezTo>
                    <a:pt x="10110" y="2833"/>
                    <a:pt x="9595" y="2833"/>
                    <a:pt x="9595" y="2833"/>
                  </a:cubicBezTo>
                  <a:cubicBezTo>
                    <a:pt x="9595" y="2833"/>
                    <a:pt x="9595" y="2833"/>
                    <a:pt x="10110" y="2833"/>
                  </a:cubicBezTo>
                  <a:cubicBezTo>
                    <a:pt x="10110" y="2833"/>
                    <a:pt x="10110" y="2833"/>
                    <a:pt x="10110" y="2833"/>
                  </a:cubicBezTo>
                  <a:cubicBezTo>
                    <a:pt x="10110" y="2833"/>
                    <a:pt x="10110" y="2833"/>
                    <a:pt x="10110" y="3187"/>
                  </a:cubicBezTo>
                  <a:cubicBezTo>
                    <a:pt x="10110" y="2833"/>
                    <a:pt x="10110" y="3187"/>
                    <a:pt x="10110" y="3187"/>
                  </a:cubicBezTo>
                  <a:cubicBezTo>
                    <a:pt x="10110" y="3187"/>
                    <a:pt x="9595" y="3187"/>
                    <a:pt x="9595" y="3187"/>
                  </a:cubicBezTo>
                  <a:cubicBezTo>
                    <a:pt x="9595" y="3187"/>
                    <a:pt x="9081" y="3187"/>
                    <a:pt x="9081" y="3541"/>
                  </a:cubicBezTo>
                  <a:cubicBezTo>
                    <a:pt x="9595" y="3541"/>
                    <a:pt x="9595" y="3541"/>
                    <a:pt x="10110" y="3541"/>
                  </a:cubicBezTo>
                  <a:cubicBezTo>
                    <a:pt x="9595" y="3895"/>
                    <a:pt x="9595" y="3541"/>
                    <a:pt x="9081" y="3541"/>
                  </a:cubicBezTo>
                  <a:cubicBezTo>
                    <a:pt x="9595" y="3541"/>
                    <a:pt x="9595" y="3541"/>
                    <a:pt x="9595" y="3541"/>
                  </a:cubicBezTo>
                  <a:cubicBezTo>
                    <a:pt x="9081" y="3541"/>
                    <a:pt x="8567" y="3541"/>
                    <a:pt x="8053" y="3895"/>
                  </a:cubicBezTo>
                  <a:cubicBezTo>
                    <a:pt x="8053" y="3895"/>
                    <a:pt x="8053" y="4249"/>
                    <a:pt x="8053" y="4249"/>
                  </a:cubicBezTo>
                  <a:cubicBezTo>
                    <a:pt x="8053" y="4249"/>
                    <a:pt x="8567" y="4249"/>
                    <a:pt x="8567" y="4249"/>
                  </a:cubicBezTo>
                  <a:cubicBezTo>
                    <a:pt x="8567" y="4603"/>
                    <a:pt x="9081" y="4603"/>
                    <a:pt x="9081" y="4603"/>
                  </a:cubicBezTo>
                  <a:cubicBezTo>
                    <a:pt x="9081" y="4249"/>
                    <a:pt x="9595" y="4249"/>
                    <a:pt x="9595" y="4603"/>
                  </a:cubicBezTo>
                  <a:cubicBezTo>
                    <a:pt x="9595" y="4603"/>
                    <a:pt x="9595" y="4249"/>
                    <a:pt x="10110" y="4249"/>
                  </a:cubicBezTo>
                  <a:cubicBezTo>
                    <a:pt x="10110" y="4249"/>
                    <a:pt x="9595" y="4603"/>
                    <a:pt x="9595" y="4603"/>
                  </a:cubicBezTo>
                  <a:cubicBezTo>
                    <a:pt x="10110" y="4603"/>
                    <a:pt x="10110" y="4603"/>
                    <a:pt x="10110" y="4603"/>
                  </a:cubicBezTo>
                  <a:cubicBezTo>
                    <a:pt x="10110" y="4603"/>
                    <a:pt x="9595" y="4603"/>
                    <a:pt x="9595" y="4957"/>
                  </a:cubicBezTo>
                  <a:cubicBezTo>
                    <a:pt x="9595" y="4603"/>
                    <a:pt x="10624" y="4249"/>
                    <a:pt x="10624" y="4603"/>
                  </a:cubicBezTo>
                  <a:cubicBezTo>
                    <a:pt x="10624" y="4249"/>
                    <a:pt x="11138" y="4603"/>
                    <a:pt x="11138" y="4249"/>
                  </a:cubicBezTo>
                  <a:cubicBezTo>
                    <a:pt x="11138" y="4249"/>
                    <a:pt x="11138" y="4603"/>
                    <a:pt x="11138" y="4603"/>
                  </a:cubicBezTo>
                  <a:cubicBezTo>
                    <a:pt x="11138" y="4603"/>
                    <a:pt x="11138" y="4603"/>
                    <a:pt x="11138" y="4603"/>
                  </a:cubicBezTo>
                  <a:cubicBezTo>
                    <a:pt x="11138" y="4603"/>
                    <a:pt x="10624" y="4957"/>
                    <a:pt x="10624" y="4957"/>
                  </a:cubicBezTo>
                  <a:cubicBezTo>
                    <a:pt x="10624" y="4957"/>
                    <a:pt x="10624" y="4957"/>
                    <a:pt x="10624" y="4957"/>
                  </a:cubicBezTo>
                  <a:cubicBezTo>
                    <a:pt x="10624" y="5311"/>
                    <a:pt x="10110" y="5311"/>
                    <a:pt x="9595" y="5311"/>
                  </a:cubicBezTo>
                  <a:cubicBezTo>
                    <a:pt x="9595" y="5311"/>
                    <a:pt x="9595" y="5311"/>
                    <a:pt x="9595" y="5311"/>
                  </a:cubicBezTo>
                  <a:cubicBezTo>
                    <a:pt x="9595" y="5666"/>
                    <a:pt x="8567" y="5666"/>
                    <a:pt x="8567" y="6020"/>
                  </a:cubicBezTo>
                  <a:cubicBezTo>
                    <a:pt x="8567" y="6020"/>
                    <a:pt x="9081" y="6020"/>
                    <a:pt x="9595" y="6020"/>
                  </a:cubicBezTo>
                  <a:cubicBezTo>
                    <a:pt x="9595" y="6020"/>
                    <a:pt x="9081" y="6020"/>
                    <a:pt x="9081" y="6020"/>
                  </a:cubicBezTo>
                  <a:cubicBezTo>
                    <a:pt x="9081" y="6374"/>
                    <a:pt x="9595" y="6374"/>
                    <a:pt x="9595" y="6374"/>
                  </a:cubicBezTo>
                  <a:cubicBezTo>
                    <a:pt x="9595" y="6374"/>
                    <a:pt x="9081" y="6374"/>
                    <a:pt x="9081" y="6374"/>
                  </a:cubicBezTo>
                  <a:cubicBezTo>
                    <a:pt x="9081" y="6728"/>
                    <a:pt x="9081" y="6728"/>
                    <a:pt x="9595" y="6728"/>
                  </a:cubicBezTo>
                  <a:cubicBezTo>
                    <a:pt x="9081" y="7082"/>
                    <a:pt x="9081" y="6728"/>
                    <a:pt x="8567" y="6374"/>
                  </a:cubicBezTo>
                  <a:cubicBezTo>
                    <a:pt x="8567" y="6374"/>
                    <a:pt x="8053" y="6374"/>
                    <a:pt x="7538" y="6374"/>
                  </a:cubicBezTo>
                  <a:cubicBezTo>
                    <a:pt x="7538" y="6374"/>
                    <a:pt x="7024" y="6374"/>
                    <a:pt x="7024" y="6374"/>
                  </a:cubicBezTo>
                  <a:cubicBezTo>
                    <a:pt x="6510" y="6374"/>
                    <a:pt x="6510" y="7082"/>
                    <a:pt x="6510" y="7082"/>
                  </a:cubicBezTo>
                  <a:cubicBezTo>
                    <a:pt x="6510" y="7082"/>
                    <a:pt x="5995" y="6728"/>
                    <a:pt x="5995" y="6728"/>
                  </a:cubicBezTo>
                  <a:cubicBezTo>
                    <a:pt x="5995" y="6728"/>
                    <a:pt x="5995" y="6374"/>
                    <a:pt x="5995" y="6374"/>
                  </a:cubicBezTo>
                  <a:cubicBezTo>
                    <a:pt x="5995" y="6374"/>
                    <a:pt x="5995" y="6374"/>
                    <a:pt x="5481" y="6020"/>
                  </a:cubicBezTo>
                  <a:cubicBezTo>
                    <a:pt x="5481" y="6020"/>
                    <a:pt x="4967" y="6374"/>
                    <a:pt x="4967" y="6374"/>
                  </a:cubicBezTo>
                  <a:cubicBezTo>
                    <a:pt x="4967" y="6374"/>
                    <a:pt x="4967" y="6374"/>
                    <a:pt x="4453" y="6374"/>
                  </a:cubicBezTo>
                  <a:cubicBezTo>
                    <a:pt x="4453" y="6020"/>
                    <a:pt x="3938" y="6020"/>
                    <a:pt x="3424" y="6020"/>
                  </a:cubicBezTo>
                  <a:cubicBezTo>
                    <a:pt x="2910" y="6020"/>
                    <a:pt x="2910" y="6374"/>
                    <a:pt x="3424" y="6374"/>
                  </a:cubicBezTo>
                  <a:cubicBezTo>
                    <a:pt x="3424" y="6374"/>
                    <a:pt x="3424" y="6374"/>
                    <a:pt x="3424" y="6374"/>
                  </a:cubicBezTo>
                  <a:cubicBezTo>
                    <a:pt x="3424" y="6374"/>
                    <a:pt x="3424" y="6374"/>
                    <a:pt x="3424" y="6374"/>
                  </a:cubicBezTo>
                  <a:cubicBezTo>
                    <a:pt x="2910" y="6374"/>
                    <a:pt x="3424" y="6374"/>
                    <a:pt x="2910" y="6728"/>
                  </a:cubicBezTo>
                  <a:cubicBezTo>
                    <a:pt x="2910" y="6728"/>
                    <a:pt x="2910" y="6728"/>
                    <a:pt x="2395" y="6728"/>
                  </a:cubicBezTo>
                  <a:cubicBezTo>
                    <a:pt x="2395" y="6728"/>
                    <a:pt x="2395" y="6728"/>
                    <a:pt x="2395" y="6728"/>
                  </a:cubicBezTo>
                  <a:cubicBezTo>
                    <a:pt x="2910" y="6728"/>
                    <a:pt x="2910" y="6728"/>
                    <a:pt x="2910" y="6374"/>
                  </a:cubicBezTo>
                  <a:cubicBezTo>
                    <a:pt x="2910" y="6374"/>
                    <a:pt x="2395" y="6374"/>
                    <a:pt x="2395" y="6374"/>
                  </a:cubicBezTo>
                  <a:cubicBezTo>
                    <a:pt x="2395" y="6374"/>
                    <a:pt x="1881" y="6728"/>
                    <a:pt x="1881" y="6728"/>
                  </a:cubicBezTo>
                  <a:cubicBezTo>
                    <a:pt x="1881" y="6728"/>
                    <a:pt x="1881" y="6728"/>
                    <a:pt x="1881" y="6728"/>
                  </a:cubicBezTo>
                  <a:cubicBezTo>
                    <a:pt x="1881" y="7082"/>
                    <a:pt x="1881" y="7082"/>
                    <a:pt x="1881" y="7436"/>
                  </a:cubicBezTo>
                  <a:cubicBezTo>
                    <a:pt x="1881" y="7436"/>
                    <a:pt x="2395" y="7436"/>
                    <a:pt x="1881" y="7436"/>
                  </a:cubicBezTo>
                  <a:cubicBezTo>
                    <a:pt x="2395" y="7082"/>
                    <a:pt x="1881" y="7082"/>
                    <a:pt x="2395" y="7082"/>
                  </a:cubicBezTo>
                  <a:cubicBezTo>
                    <a:pt x="1881" y="7082"/>
                    <a:pt x="1881" y="7082"/>
                    <a:pt x="1881" y="7082"/>
                  </a:cubicBezTo>
                  <a:cubicBezTo>
                    <a:pt x="2395" y="7082"/>
                    <a:pt x="2395" y="6728"/>
                    <a:pt x="2395" y="6728"/>
                  </a:cubicBezTo>
                  <a:cubicBezTo>
                    <a:pt x="2395" y="6728"/>
                    <a:pt x="2910" y="7082"/>
                    <a:pt x="2395" y="7082"/>
                  </a:cubicBezTo>
                  <a:cubicBezTo>
                    <a:pt x="2395" y="7082"/>
                    <a:pt x="2395" y="7082"/>
                    <a:pt x="2910" y="7082"/>
                  </a:cubicBezTo>
                  <a:cubicBezTo>
                    <a:pt x="2395" y="7082"/>
                    <a:pt x="2395" y="7082"/>
                    <a:pt x="2395" y="7082"/>
                  </a:cubicBezTo>
                  <a:cubicBezTo>
                    <a:pt x="2395" y="7082"/>
                    <a:pt x="2910" y="7082"/>
                    <a:pt x="2910" y="7436"/>
                  </a:cubicBezTo>
                  <a:cubicBezTo>
                    <a:pt x="2395" y="7436"/>
                    <a:pt x="2395" y="7436"/>
                    <a:pt x="2395" y="7436"/>
                  </a:cubicBezTo>
                  <a:cubicBezTo>
                    <a:pt x="2395" y="7790"/>
                    <a:pt x="2910" y="7436"/>
                    <a:pt x="2910" y="7436"/>
                  </a:cubicBezTo>
                  <a:cubicBezTo>
                    <a:pt x="2910" y="7436"/>
                    <a:pt x="2910" y="7436"/>
                    <a:pt x="2910" y="7436"/>
                  </a:cubicBezTo>
                  <a:cubicBezTo>
                    <a:pt x="2395" y="7790"/>
                    <a:pt x="2910" y="8144"/>
                    <a:pt x="3424" y="8144"/>
                  </a:cubicBezTo>
                  <a:cubicBezTo>
                    <a:pt x="3424" y="8144"/>
                    <a:pt x="3424" y="8144"/>
                    <a:pt x="3424" y="8144"/>
                  </a:cubicBezTo>
                  <a:cubicBezTo>
                    <a:pt x="3424" y="8144"/>
                    <a:pt x="3424" y="8144"/>
                    <a:pt x="3424" y="8498"/>
                  </a:cubicBezTo>
                  <a:cubicBezTo>
                    <a:pt x="3424" y="8144"/>
                    <a:pt x="2910" y="8144"/>
                    <a:pt x="2910" y="8144"/>
                  </a:cubicBezTo>
                  <a:cubicBezTo>
                    <a:pt x="2910" y="8498"/>
                    <a:pt x="2395" y="8852"/>
                    <a:pt x="2910" y="8498"/>
                  </a:cubicBezTo>
                  <a:cubicBezTo>
                    <a:pt x="3424" y="8498"/>
                    <a:pt x="3424" y="8498"/>
                    <a:pt x="3938" y="8498"/>
                  </a:cubicBezTo>
                  <a:cubicBezTo>
                    <a:pt x="3938" y="8498"/>
                    <a:pt x="4453" y="8498"/>
                    <a:pt x="4453" y="8498"/>
                  </a:cubicBezTo>
                  <a:cubicBezTo>
                    <a:pt x="4453" y="8498"/>
                    <a:pt x="4453" y="8498"/>
                    <a:pt x="4453" y="8498"/>
                  </a:cubicBezTo>
                  <a:cubicBezTo>
                    <a:pt x="4453" y="8498"/>
                    <a:pt x="4453" y="8852"/>
                    <a:pt x="4453" y="8852"/>
                  </a:cubicBezTo>
                  <a:cubicBezTo>
                    <a:pt x="4453" y="8852"/>
                    <a:pt x="4453" y="8852"/>
                    <a:pt x="3938" y="8852"/>
                  </a:cubicBezTo>
                  <a:cubicBezTo>
                    <a:pt x="4453" y="8852"/>
                    <a:pt x="4453" y="9207"/>
                    <a:pt x="4453" y="9207"/>
                  </a:cubicBezTo>
                  <a:cubicBezTo>
                    <a:pt x="3938" y="9207"/>
                    <a:pt x="2910" y="9207"/>
                    <a:pt x="2910" y="9207"/>
                  </a:cubicBezTo>
                  <a:cubicBezTo>
                    <a:pt x="2395" y="9561"/>
                    <a:pt x="2910" y="9915"/>
                    <a:pt x="2910" y="9915"/>
                  </a:cubicBezTo>
                  <a:cubicBezTo>
                    <a:pt x="3424" y="10269"/>
                    <a:pt x="3424" y="9915"/>
                    <a:pt x="3938" y="10269"/>
                  </a:cubicBezTo>
                  <a:cubicBezTo>
                    <a:pt x="3424" y="10269"/>
                    <a:pt x="3424" y="9915"/>
                    <a:pt x="2910" y="9915"/>
                  </a:cubicBezTo>
                  <a:cubicBezTo>
                    <a:pt x="2910" y="9915"/>
                    <a:pt x="2395" y="10269"/>
                    <a:pt x="1881" y="10269"/>
                  </a:cubicBezTo>
                  <a:cubicBezTo>
                    <a:pt x="2395" y="10269"/>
                    <a:pt x="2395" y="10269"/>
                    <a:pt x="2395" y="10269"/>
                  </a:cubicBezTo>
                  <a:cubicBezTo>
                    <a:pt x="2395" y="10269"/>
                    <a:pt x="2395" y="10623"/>
                    <a:pt x="2395" y="10623"/>
                  </a:cubicBezTo>
                  <a:cubicBezTo>
                    <a:pt x="2395" y="10269"/>
                    <a:pt x="1881" y="10269"/>
                    <a:pt x="1881" y="10269"/>
                  </a:cubicBezTo>
                  <a:cubicBezTo>
                    <a:pt x="1881" y="10269"/>
                    <a:pt x="1881" y="10269"/>
                    <a:pt x="1881" y="10269"/>
                  </a:cubicBezTo>
                  <a:cubicBezTo>
                    <a:pt x="1881" y="10269"/>
                    <a:pt x="1367" y="10269"/>
                    <a:pt x="1367" y="10623"/>
                  </a:cubicBezTo>
                  <a:cubicBezTo>
                    <a:pt x="1881" y="10269"/>
                    <a:pt x="1881" y="10977"/>
                    <a:pt x="2395" y="10977"/>
                  </a:cubicBezTo>
                  <a:cubicBezTo>
                    <a:pt x="2395" y="10977"/>
                    <a:pt x="2395" y="10977"/>
                    <a:pt x="2395" y="10977"/>
                  </a:cubicBezTo>
                  <a:cubicBezTo>
                    <a:pt x="2395" y="10977"/>
                    <a:pt x="1881" y="10977"/>
                    <a:pt x="1881" y="10977"/>
                  </a:cubicBezTo>
                  <a:cubicBezTo>
                    <a:pt x="2395" y="10977"/>
                    <a:pt x="1367" y="10977"/>
                    <a:pt x="1367" y="11331"/>
                  </a:cubicBezTo>
                  <a:cubicBezTo>
                    <a:pt x="1881" y="11331"/>
                    <a:pt x="1881" y="11331"/>
                    <a:pt x="1881" y="11331"/>
                  </a:cubicBezTo>
                  <a:cubicBezTo>
                    <a:pt x="1881" y="11331"/>
                    <a:pt x="2395" y="11331"/>
                    <a:pt x="2395" y="11331"/>
                  </a:cubicBezTo>
                  <a:cubicBezTo>
                    <a:pt x="2910" y="11331"/>
                    <a:pt x="2910" y="10977"/>
                    <a:pt x="2910" y="10977"/>
                  </a:cubicBezTo>
                  <a:cubicBezTo>
                    <a:pt x="2910" y="11331"/>
                    <a:pt x="2910" y="11331"/>
                    <a:pt x="3424" y="11331"/>
                  </a:cubicBezTo>
                  <a:cubicBezTo>
                    <a:pt x="3424" y="11331"/>
                    <a:pt x="3424" y="11331"/>
                    <a:pt x="3424" y="11331"/>
                  </a:cubicBezTo>
                  <a:cubicBezTo>
                    <a:pt x="3424" y="11331"/>
                    <a:pt x="3424" y="11331"/>
                    <a:pt x="3424" y="11331"/>
                  </a:cubicBezTo>
                  <a:cubicBezTo>
                    <a:pt x="3424" y="11331"/>
                    <a:pt x="2910" y="11331"/>
                    <a:pt x="2910" y="11331"/>
                  </a:cubicBezTo>
                  <a:cubicBezTo>
                    <a:pt x="2395" y="11685"/>
                    <a:pt x="2910" y="11685"/>
                    <a:pt x="2910" y="11685"/>
                  </a:cubicBezTo>
                  <a:cubicBezTo>
                    <a:pt x="3424" y="11685"/>
                    <a:pt x="3424" y="12039"/>
                    <a:pt x="3424" y="11685"/>
                  </a:cubicBezTo>
                  <a:cubicBezTo>
                    <a:pt x="3938" y="11685"/>
                    <a:pt x="3938" y="11331"/>
                    <a:pt x="3938" y="11331"/>
                  </a:cubicBezTo>
                  <a:cubicBezTo>
                    <a:pt x="3938" y="11331"/>
                    <a:pt x="3938" y="11685"/>
                    <a:pt x="3938" y="11685"/>
                  </a:cubicBezTo>
                  <a:cubicBezTo>
                    <a:pt x="4453" y="11685"/>
                    <a:pt x="3938" y="11331"/>
                    <a:pt x="3938" y="11331"/>
                  </a:cubicBezTo>
                  <a:cubicBezTo>
                    <a:pt x="4453" y="11331"/>
                    <a:pt x="4453" y="11331"/>
                    <a:pt x="4453" y="11331"/>
                  </a:cubicBezTo>
                  <a:cubicBezTo>
                    <a:pt x="4453" y="11331"/>
                    <a:pt x="4453" y="11331"/>
                    <a:pt x="4453" y="11331"/>
                  </a:cubicBezTo>
                  <a:cubicBezTo>
                    <a:pt x="4453" y="11685"/>
                    <a:pt x="3938" y="11685"/>
                    <a:pt x="3938" y="12039"/>
                  </a:cubicBezTo>
                  <a:cubicBezTo>
                    <a:pt x="3938" y="12039"/>
                    <a:pt x="3938" y="12039"/>
                    <a:pt x="4453" y="12039"/>
                  </a:cubicBezTo>
                  <a:cubicBezTo>
                    <a:pt x="4453" y="12039"/>
                    <a:pt x="3938" y="11685"/>
                    <a:pt x="4453" y="12039"/>
                  </a:cubicBezTo>
                  <a:cubicBezTo>
                    <a:pt x="4453" y="12039"/>
                    <a:pt x="4453" y="12039"/>
                    <a:pt x="4967" y="12039"/>
                  </a:cubicBezTo>
                  <a:cubicBezTo>
                    <a:pt x="4967" y="12393"/>
                    <a:pt x="4967" y="12039"/>
                    <a:pt x="5481" y="12039"/>
                  </a:cubicBezTo>
                  <a:cubicBezTo>
                    <a:pt x="5995" y="12039"/>
                    <a:pt x="6510" y="12039"/>
                    <a:pt x="7538" y="12039"/>
                  </a:cubicBezTo>
                  <a:cubicBezTo>
                    <a:pt x="7538" y="12039"/>
                    <a:pt x="7024" y="12039"/>
                    <a:pt x="7024" y="12039"/>
                  </a:cubicBezTo>
                  <a:cubicBezTo>
                    <a:pt x="7024" y="12039"/>
                    <a:pt x="7024" y="12039"/>
                    <a:pt x="7024" y="12039"/>
                  </a:cubicBezTo>
                  <a:cubicBezTo>
                    <a:pt x="7024" y="12039"/>
                    <a:pt x="7024" y="12039"/>
                    <a:pt x="7024" y="12393"/>
                  </a:cubicBezTo>
                  <a:cubicBezTo>
                    <a:pt x="7024" y="12393"/>
                    <a:pt x="7538" y="12393"/>
                    <a:pt x="7538" y="12393"/>
                  </a:cubicBezTo>
                  <a:cubicBezTo>
                    <a:pt x="7538" y="12393"/>
                    <a:pt x="7024" y="12393"/>
                    <a:pt x="7538" y="12748"/>
                  </a:cubicBezTo>
                  <a:cubicBezTo>
                    <a:pt x="7024" y="12748"/>
                    <a:pt x="7024" y="12748"/>
                    <a:pt x="7024" y="12393"/>
                  </a:cubicBezTo>
                  <a:cubicBezTo>
                    <a:pt x="7024" y="12393"/>
                    <a:pt x="7024" y="12393"/>
                    <a:pt x="7024" y="12393"/>
                  </a:cubicBezTo>
                  <a:cubicBezTo>
                    <a:pt x="7024" y="12393"/>
                    <a:pt x="7024" y="12748"/>
                    <a:pt x="7024" y="12748"/>
                  </a:cubicBezTo>
                  <a:cubicBezTo>
                    <a:pt x="7024" y="12748"/>
                    <a:pt x="6510" y="12393"/>
                    <a:pt x="6510" y="12748"/>
                  </a:cubicBezTo>
                  <a:cubicBezTo>
                    <a:pt x="6510" y="12748"/>
                    <a:pt x="6510" y="12748"/>
                    <a:pt x="6510" y="12748"/>
                  </a:cubicBezTo>
                  <a:cubicBezTo>
                    <a:pt x="6510" y="12748"/>
                    <a:pt x="6510" y="12748"/>
                    <a:pt x="6510" y="12748"/>
                  </a:cubicBezTo>
                  <a:cubicBezTo>
                    <a:pt x="6510" y="12748"/>
                    <a:pt x="5995" y="12748"/>
                    <a:pt x="5995" y="12748"/>
                  </a:cubicBezTo>
                  <a:cubicBezTo>
                    <a:pt x="5481" y="12748"/>
                    <a:pt x="5995" y="12748"/>
                    <a:pt x="5481" y="12748"/>
                  </a:cubicBezTo>
                  <a:cubicBezTo>
                    <a:pt x="5481" y="13102"/>
                    <a:pt x="4967" y="13456"/>
                    <a:pt x="4967" y="13810"/>
                  </a:cubicBezTo>
                  <a:cubicBezTo>
                    <a:pt x="4967" y="13810"/>
                    <a:pt x="4967" y="13810"/>
                    <a:pt x="5481" y="13810"/>
                  </a:cubicBezTo>
                  <a:cubicBezTo>
                    <a:pt x="5481" y="14164"/>
                    <a:pt x="4967" y="14164"/>
                    <a:pt x="4967" y="14518"/>
                  </a:cubicBezTo>
                  <a:cubicBezTo>
                    <a:pt x="4967" y="14518"/>
                    <a:pt x="4967" y="14872"/>
                    <a:pt x="4453" y="14872"/>
                  </a:cubicBezTo>
                  <a:cubicBezTo>
                    <a:pt x="4453" y="14872"/>
                    <a:pt x="4453" y="14872"/>
                    <a:pt x="3938" y="14872"/>
                  </a:cubicBezTo>
                  <a:cubicBezTo>
                    <a:pt x="3938" y="14872"/>
                    <a:pt x="3938" y="15226"/>
                    <a:pt x="3938" y="15226"/>
                  </a:cubicBezTo>
                  <a:cubicBezTo>
                    <a:pt x="3424" y="15226"/>
                    <a:pt x="2910" y="15580"/>
                    <a:pt x="2395" y="15934"/>
                  </a:cubicBezTo>
                  <a:cubicBezTo>
                    <a:pt x="2910" y="15934"/>
                    <a:pt x="3424" y="15934"/>
                    <a:pt x="3424" y="15580"/>
                  </a:cubicBezTo>
                  <a:cubicBezTo>
                    <a:pt x="3938" y="15580"/>
                    <a:pt x="3938" y="15580"/>
                    <a:pt x="4453" y="15226"/>
                  </a:cubicBezTo>
                  <a:cubicBezTo>
                    <a:pt x="4453" y="15226"/>
                    <a:pt x="4453" y="15226"/>
                    <a:pt x="4453" y="15226"/>
                  </a:cubicBezTo>
                  <a:cubicBezTo>
                    <a:pt x="4453" y="15226"/>
                    <a:pt x="4453" y="15226"/>
                    <a:pt x="4967" y="15580"/>
                  </a:cubicBezTo>
                  <a:cubicBezTo>
                    <a:pt x="4967" y="15580"/>
                    <a:pt x="5481" y="15580"/>
                    <a:pt x="5995" y="15226"/>
                  </a:cubicBezTo>
                  <a:cubicBezTo>
                    <a:pt x="5481" y="15580"/>
                    <a:pt x="5481" y="15580"/>
                    <a:pt x="5481" y="15580"/>
                  </a:cubicBezTo>
                  <a:cubicBezTo>
                    <a:pt x="5481" y="15580"/>
                    <a:pt x="6510" y="15580"/>
                    <a:pt x="6510" y="15226"/>
                  </a:cubicBezTo>
                  <a:cubicBezTo>
                    <a:pt x="7024" y="15226"/>
                    <a:pt x="7024" y="14872"/>
                    <a:pt x="7538" y="14518"/>
                  </a:cubicBezTo>
                  <a:cubicBezTo>
                    <a:pt x="7024" y="15226"/>
                    <a:pt x="7538" y="15226"/>
                    <a:pt x="8053" y="15226"/>
                  </a:cubicBezTo>
                  <a:cubicBezTo>
                    <a:pt x="7024" y="15226"/>
                    <a:pt x="6510" y="15580"/>
                    <a:pt x="5995" y="15580"/>
                  </a:cubicBezTo>
                  <a:cubicBezTo>
                    <a:pt x="5481" y="15580"/>
                    <a:pt x="4967" y="15934"/>
                    <a:pt x="4967" y="15934"/>
                  </a:cubicBezTo>
                  <a:cubicBezTo>
                    <a:pt x="4967" y="15934"/>
                    <a:pt x="4453" y="15580"/>
                    <a:pt x="4453" y="15580"/>
                  </a:cubicBezTo>
                  <a:cubicBezTo>
                    <a:pt x="3938" y="15934"/>
                    <a:pt x="3938" y="15934"/>
                    <a:pt x="3938" y="16289"/>
                  </a:cubicBezTo>
                  <a:cubicBezTo>
                    <a:pt x="3938" y="16289"/>
                    <a:pt x="3938" y="16289"/>
                    <a:pt x="3938" y="16289"/>
                  </a:cubicBezTo>
                  <a:cubicBezTo>
                    <a:pt x="3938" y="16289"/>
                    <a:pt x="2910" y="16643"/>
                    <a:pt x="2395" y="16643"/>
                  </a:cubicBezTo>
                  <a:cubicBezTo>
                    <a:pt x="2395" y="16643"/>
                    <a:pt x="2910" y="16643"/>
                    <a:pt x="2910" y="16643"/>
                  </a:cubicBezTo>
                  <a:cubicBezTo>
                    <a:pt x="3424" y="16997"/>
                    <a:pt x="2910" y="16997"/>
                    <a:pt x="3424" y="16997"/>
                  </a:cubicBezTo>
                  <a:cubicBezTo>
                    <a:pt x="2910" y="16997"/>
                    <a:pt x="2910" y="17351"/>
                    <a:pt x="2910" y="17351"/>
                  </a:cubicBezTo>
                  <a:cubicBezTo>
                    <a:pt x="2910" y="17351"/>
                    <a:pt x="2910" y="17351"/>
                    <a:pt x="2910" y="17351"/>
                  </a:cubicBezTo>
                  <a:cubicBezTo>
                    <a:pt x="2910" y="17351"/>
                    <a:pt x="2910" y="17351"/>
                    <a:pt x="2910" y="17351"/>
                  </a:cubicBezTo>
                  <a:cubicBezTo>
                    <a:pt x="2910" y="17351"/>
                    <a:pt x="3424" y="17351"/>
                    <a:pt x="3424" y="17351"/>
                  </a:cubicBezTo>
                  <a:cubicBezTo>
                    <a:pt x="3424" y="17351"/>
                    <a:pt x="3424" y="17351"/>
                    <a:pt x="3424" y="17351"/>
                  </a:cubicBezTo>
                  <a:cubicBezTo>
                    <a:pt x="3424" y="17351"/>
                    <a:pt x="3424" y="17351"/>
                    <a:pt x="3424" y="17351"/>
                  </a:cubicBezTo>
                  <a:cubicBezTo>
                    <a:pt x="2910" y="17705"/>
                    <a:pt x="2910" y="17705"/>
                    <a:pt x="2395" y="17351"/>
                  </a:cubicBezTo>
                  <a:cubicBezTo>
                    <a:pt x="2395" y="17351"/>
                    <a:pt x="2395" y="16997"/>
                    <a:pt x="1881" y="16997"/>
                  </a:cubicBezTo>
                  <a:cubicBezTo>
                    <a:pt x="2395" y="17351"/>
                    <a:pt x="1881" y="17705"/>
                    <a:pt x="1367" y="17705"/>
                  </a:cubicBezTo>
                  <a:cubicBezTo>
                    <a:pt x="1881" y="16997"/>
                    <a:pt x="853" y="17351"/>
                    <a:pt x="853" y="17705"/>
                  </a:cubicBezTo>
                  <a:cubicBezTo>
                    <a:pt x="338" y="17705"/>
                    <a:pt x="338" y="18059"/>
                    <a:pt x="338" y="17705"/>
                  </a:cubicBezTo>
                  <a:cubicBezTo>
                    <a:pt x="-176" y="17705"/>
                    <a:pt x="-176" y="18413"/>
                    <a:pt x="853" y="18059"/>
                  </a:cubicBezTo>
                  <a:cubicBezTo>
                    <a:pt x="338" y="18059"/>
                    <a:pt x="853" y="18059"/>
                    <a:pt x="338" y="18059"/>
                  </a:cubicBezTo>
                  <a:cubicBezTo>
                    <a:pt x="853" y="18059"/>
                    <a:pt x="853" y="18059"/>
                    <a:pt x="853" y="18059"/>
                  </a:cubicBezTo>
                  <a:cubicBezTo>
                    <a:pt x="853" y="18059"/>
                    <a:pt x="853" y="18059"/>
                    <a:pt x="853" y="18059"/>
                  </a:cubicBezTo>
                  <a:cubicBezTo>
                    <a:pt x="1367" y="18059"/>
                    <a:pt x="1367" y="18059"/>
                    <a:pt x="1367" y="18059"/>
                  </a:cubicBezTo>
                  <a:cubicBezTo>
                    <a:pt x="1881" y="18059"/>
                    <a:pt x="2395" y="18059"/>
                    <a:pt x="2395" y="18059"/>
                  </a:cubicBezTo>
                  <a:cubicBezTo>
                    <a:pt x="2395" y="18059"/>
                    <a:pt x="2395" y="18059"/>
                    <a:pt x="2395" y="18059"/>
                  </a:cubicBezTo>
                  <a:cubicBezTo>
                    <a:pt x="2910" y="18059"/>
                    <a:pt x="3424" y="18059"/>
                    <a:pt x="3424" y="18059"/>
                  </a:cubicBezTo>
                  <a:cubicBezTo>
                    <a:pt x="3424" y="18059"/>
                    <a:pt x="3424" y="18059"/>
                    <a:pt x="3424" y="18059"/>
                  </a:cubicBezTo>
                  <a:cubicBezTo>
                    <a:pt x="3424" y="18059"/>
                    <a:pt x="3424" y="18059"/>
                    <a:pt x="3424" y="18059"/>
                  </a:cubicBezTo>
                  <a:cubicBezTo>
                    <a:pt x="3424" y="18059"/>
                    <a:pt x="2910" y="18059"/>
                    <a:pt x="2910" y="18059"/>
                  </a:cubicBezTo>
                  <a:cubicBezTo>
                    <a:pt x="2910" y="18059"/>
                    <a:pt x="2910" y="18413"/>
                    <a:pt x="2910" y="18413"/>
                  </a:cubicBezTo>
                  <a:cubicBezTo>
                    <a:pt x="2395" y="18413"/>
                    <a:pt x="2395" y="18413"/>
                    <a:pt x="2395" y="18413"/>
                  </a:cubicBezTo>
                  <a:cubicBezTo>
                    <a:pt x="2395" y="18413"/>
                    <a:pt x="1881" y="18767"/>
                    <a:pt x="1881" y="18767"/>
                  </a:cubicBezTo>
                  <a:cubicBezTo>
                    <a:pt x="1367" y="18767"/>
                    <a:pt x="1367" y="18767"/>
                    <a:pt x="853" y="19121"/>
                  </a:cubicBezTo>
                  <a:cubicBezTo>
                    <a:pt x="1367" y="19121"/>
                    <a:pt x="853" y="19475"/>
                    <a:pt x="338" y="19475"/>
                  </a:cubicBezTo>
                  <a:cubicBezTo>
                    <a:pt x="338" y="19475"/>
                    <a:pt x="338" y="19475"/>
                    <a:pt x="338" y="19475"/>
                  </a:cubicBezTo>
                  <a:cubicBezTo>
                    <a:pt x="338" y="19475"/>
                    <a:pt x="338" y="19475"/>
                    <a:pt x="338" y="19475"/>
                  </a:cubicBezTo>
                  <a:cubicBezTo>
                    <a:pt x="853" y="19475"/>
                    <a:pt x="853" y="19830"/>
                    <a:pt x="853" y="19830"/>
                  </a:cubicBezTo>
                  <a:cubicBezTo>
                    <a:pt x="853" y="19830"/>
                    <a:pt x="1367" y="19475"/>
                    <a:pt x="1367" y="19475"/>
                  </a:cubicBezTo>
                  <a:cubicBezTo>
                    <a:pt x="1367" y="19830"/>
                    <a:pt x="1367" y="19830"/>
                    <a:pt x="1367" y="19830"/>
                  </a:cubicBezTo>
                  <a:cubicBezTo>
                    <a:pt x="1367" y="20184"/>
                    <a:pt x="1881" y="20184"/>
                    <a:pt x="1881" y="20184"/>
                  </a:cubicBezTo>
                  <a:cubicBezTo>
                    <a:pt x="1881" y="19830"/>
                    <a:pt x="2395" y="19830"/>
                    <a:pt x="2910" y="19830"/>
                  </a:cubicBezTo>
                  <a:cubicBezTo>
                    <a:pt x="2910" y="19830"/>
                    <a:pt x="2910" y="19830"/>
                    <a:pt x="2910" y="19830"/>
                  </a:cubicBezTo>
                  <a:cubicBezTo>
                    <a:pt x="2910" y="19830"/>
                    <a:pt x="2910" y="19830"/>
                    <a:pt x="2910" y="19830"/>
                  </a:cubicBezTo>
                  <a:cubicBezTo>
                    <a:pt x="3424" y="19830"/>
                    <a:pt x="3938" y="19475"/>
                    <a:pt x="4453" y="19475"/>
                  </a:cubicBezTo>
                  <a:cubicBezTo>
                    <a:pt x="4453" y="19475"/>
                    <a:pt x="2910" y="19830"/>
                    <a:pt x="3424" y="20184"/>
                  </a:cubicBezTo>
                  <a:cubicBezTo>
                    <a:pt x="3424" y="19830"/>
                    <a:pt x="2910" y="20184"/>
                    <a:pt x="2910" y="19830"/>
                  </a:cubicBezTo>
                  <a:cubicBezTo>
                    <a:pt x="2910" y="20184"/>
                    <a:pt x="2910" y="20184"/>
                    <a:pt x="2910" y="20184"/>
                  </a:cubicBezTo>
                  <a:cubicBezTo>
                    <a:pt x="2910" y="20184"/>
                    <a:pt x="2910" y="20184"/>
                    <a:pt x="2910" y="20184"/>
                  </a:cubicBezTo>
                  <a:cubicBezTo>
                    <a:pt x="2910" y="20184"/>
                    <a:pt x="2395" y="20184"/>
                    <a:pt x="2395" y="20184"/>
                  </a:cubicBezTo>
                  <a:cubicBezTo>
                    <a:pt x="2395" y="20184"/>
                    <a:pt x="2395" y="20184"/>
                    <a:pt x="2395" y="20184"/>
                  </a:cubicBezTo>
                  <a:cubicBezTo>
                    <a:pt x="2395" y="20538"/>
                    <a:pt x="1881" y="20538"/>
                    <a:pt x="1881" y="20538"/>
                  </a:cubicBezTo>
                  <a:cubicBezTo>
                    <a:pt x="2395" y="20538"/>
                    <a:pt x="1367" y="20892"/>
                    <a:pt x="1367" y="20892"/>
                  </a:cubicBezTo>
                  <a:cubicBezTo>
                    <a:pt x="1881" y="20892"/>
                    <a:pt x="1881" y="20892"/>
                    <a:pt x="2395" y="20892"/>
                  </a:cubicBezTo>
                  <a:cubicBezTo>
                    <a:pt x="2395" y="20892"/>
                    <a:pt x="2395" y="20892"/>
                    <a:pt x="2910" y="20538"/>
                  </a:cubicBezTo>
                  <a:cubicBezTo>
                    <a:pt x="2910" y="20538"/>
                    <a:pt x="3424" y="20538"/>
                    <a:pt x="3938" y="20538"/>
                  </a:cubicBezTo>
                  <a:cubicBezTo>
                    <a:pt x="3938" y="20538"/>
                    <a:pt x="4453" y="20184"/>
                    <a:pt x="4453" y="20184"/>
                  </a:cubicBezTo>
                  <a:cubicBezTo>
                    <a:pt x="4453" y="20184"/>
                    <a:pt x="4453" y="20184"/>
                    <a:pt x="4453" y="20184"/>
                  </a:cubicBezTo>
                  <a:cubicBezTo>
                    <a:pt x="4453" y="20184"/>
                    <a:pt x="4967" y="20184"/>
                    <a:pt x="4967" y="20538"/>
                  </a:cubicBezTo>
                  <a:cubicBezTo>
                    <a:pt x="4453" y="20538"/>
                    <a:pt x="4453" y="20538"/>
                    <a:pt x="3938" y="20892"/>
                  </a:cubicBezTo>
                  <a:cubicBezTo>
                    <a:pt x="3424" y="20892"/>
                    <a:pt x="3424" y="21246"/>
                    <a:pt x="2910" y="21246"/>
                  </a:cubicBezTo>
                  <a:cubicBezTo>
                    <a:pt x="3424" y="21246"/>
                    <a:pt x="3938" y="20892"/>
                    <a:pt x="4453" y="20892"/>
                  </a:cubicBezTo>
                  <a:cubicBezTo>
                    <a:pt x="3938" y="21246"/>
                    <a:pt x="2910" y="21246"/>
                    <a:pt x="3424" y="21600"/>
                  </a:cubicBezTo>
                  <a:cubicBezTo>
                    <a:pt x="3424" y="21600"/>
                    <a:pt x="3424" y="21600"/>
                    <a:pt x="3424" y="21600"/>
                  </a:cubicBezTo>
                  <a:cubicBezTo>
                    <a:pt x="3424" y="21600"/>
                    <a:pt x="3424" y="21600"/>
                    <a:pt x="3424" y="21600"/>
                  </a:cubicBezTo>
                  <a:cubicBezTo>
                    <a:pt x="3424" y="21600"/>
                    <a:pt x="3424" y="21600"/>
                    <a:pt x="3938" y="21600"/>
                  </a:cubicBezTo>
                  <a:cubicBezTo>
                    <a:pt x="3938" y="21600"/>
                    <a:pt x="3938" y="21246"/>
                    <a:pt x="3938" y="21246"/>
                  </a:cubicBezTo>
                  <a:cubicBezTo>
                    <a:pt x="3938" y="21600"/>
                    <a:pt x="4453" y="21246"/>
                    <a:pt x="4967" y="21246"/>
                  </a:cubicBezTo>
                  <a:cubicBezTo>
                    <a:pt x="4967" y="20892"/>
                    <a:pt x="4967" y="21246"/>
                    <a:pt x="4967" y="21600"/>
                  </a:cubicBezTo>
                  <a:cubicBezTo>
                    <a:pt x="5481" y="21246"/>
                    <a:pt x="5481" y="21246"/>
                    <a:pt x="5481" y="21246"/>
                  </a:cubicBezTo>
                  <a:cubicBezTo>
                    <a:pt x="5481" y="21246"/>
                    <a:pt x="5481" y="21246"/>
                    <a:pt x="5481" y="21246"/>
                  </a:cubicBezTo>
                  <a:cubicBezTo>
                    <a:pt x="5481" y="21246"/>
                    <a:pt x="5481" y="21246"/>
                    <a:pt x="5481" y="21600"/>
                  </a:cubicBezTo>
                  <a:cubicBezTo>
                    <a:pt x="5481" y="21600"/>
                    <a:pt x="5481" y="21600"/>
                    <a:pt x="5481" y="21600"/>
                  </a:cubicBezTo>
                  <a:cubicBezTo>
                    <a:pt x="5481" y="21600"/>
                    <a:pt x="5481" y="21600"/>
                    <a:pt x="5481" y="21600"/>
                  </a:cubicBezTo>
                  <a:cubicBezTo>
                    <a:pt x="5481" y="21600"/>
                    <a:pt x="5481" y="21600"/>
                    <a:pt x="5995" y="21246"/>
                  </a:cubicBezTo>
                  <a:cubicBezTo>
                    <a:pt x="5995" y="21600"/>
                    <a:pt x="5995" y="21600"/>
                    <a:pt x="5995" y="21246"/>
                  </a:cubicBezTo>
                  <a:cubicBezTo>
                    <a:pt x="6510" y="21246"/>
                    <a:pt x="6510" y="21246"/>
                    <a:pt x="6510" y="21246"/>
                  </a:cubicBezTo>
                  <a:cubicBezTo>
                    <a:pt x="7024" y="21246"/>
                    <a:pt x="7024" y="20892"/>
                    <a:pt x="7538" y="21246"/>
                  </a:cubicBezTo>
                  <a:cubicBezTo>
                    <a:pt x="7538" y="21246"/>
                    <a:pt x="7538" y="20892"/>
                    <a:pt x="8053" y="20892"/>
                  </a:cubicBezTo>
                  <a:cubicBezTo>
                    <a:pt x="8053" y="20892"/>
                    <a:pt x="8053" y="20892"/>
                    <a:pt x="8567" y="20892"/>
                  </a:cubicBezTo>
                  <a:cubicBezTo>
                    <a:pt x="8567" y="20892"/>
                    <a:pt x="8567" y="20892"/>
                    <a:pt x="8567" y="20892"/>
                  </a:cubicBezTo>
                  <a:cubicBezTo>
                    <a:pt x="8567" y="20892"/>
                    <a:pt x="8567" y="20892"/>
                    <a:pt x="8567" y="20892"/>
                  </a:cubicBezTo>
                  <a:cubicBezTo>
                    <a:pt x="8567" y="20892"/>
                    <a:pt x="8567" y="20892"/>
                    <a:pt x="8567" y="20892"/>
                  </a:cubicBezTo>
                  <a:cubicBezTo>
                    <a:pt x="8567" y="20892"/>
                    <a:pt x="8567" y="20892"/>
                    <a:pt x="8053" y="20538"/>
                  </a:cubicBezTo>
                  <a:cubicBezTo>
                    <a:pt x="8567" y="20538"/>
                    <a:pt x="9081" y="20538"/>
                    <a:pt x="9081" y="20892"/>
                  </a:cubicBezTo>
                  <a:cubicBezTo>
                    <a:pt x="9081" y="20538"/>
                    <a:pt x="9595" y="20538"/>
                    <a:pt x="9595" y="20538"/>
                  </a:cubicBezTo>
                  <a:cubicBezTo>
                    <a:pt x="9081" y="20538"/>
                    <a:pt x="9081" y="20538"/>
                    <a:pt x="9081" y="20184"/>
                  </a:cubicBezTo>
                  <a:cubicBezTo>
                    <a:pt x="9595" y="20184"/>
                    <a:pt x="9595" y="20538"/>
                    <a:pt x="9595" y="20538"/>
                  </a:cubicBezTo>
                  <a:cubicBezTo>
                    <a:pt x="9595" y="20538"/>
                    <a:pt x="9595" y="20538"/>
                    <a:pt x="9595" y="20184"/>
                  </a:cubicBezTo>
                  <a:cubicBezTo>
                    <a:pt x="9595" y="20538"/>
                    <a:pt x="9595" y="20184"/>
                    <a:pt x="9595" y="20538"/>
                  </a:cubicBezTo>
                  <a:cubicBezTo>
                    <a:pt x="10110" y="20184"/>
                    <a:pt x="10110" y="20184"/>
                    <a:pt x="10624" y="19830"/>
                  </a:cubicBezTo>
                  <a:cubicBezTo>
                    <a:pt x="10624" y="19830"/>
                    <a:pt x="10624" y="19830"/>
                    <a:pt x="10110" y="19830"/>
                  </a:cubicBezTo>
                  <a:cubicBezTo>
                    <a:pt x="10624" y="19830"/>
                    <a:pt x="10624" y="19830"/>
                    <a:pt x="10624" y="19830"/>
                  </a:cubicBezTo>
                  <a:cubicBezTo>
                    <a:pt x="10624" y="19830"/>
                    <a:pt x="10624" y="19830"/>
                    <a:pt x="10624" y="19830"/>
                  </a:cubicBezTo>
                  <a:cubicBezTo>
                    <a:pt x="10624" y="19830"/>
                    <a:pt x="10110" y="19830"/>
                    <a:pt x="10110" y="19830"/>
                  </a:cubicBezTo>
                  <a:cubicBezTo>
                    <a:pt x="10624" y="19475"/>
                    <a:pt x="10110" y="19475"/>
                    <a:pt x="9595" y="19475"/>
                  </a:cubicBezTo>
                  <a:cubicBezTo>
                    <a:pt x="10110" y="19121"/>
                    <a:pt x="10624" y="19475"/>
                    <a:pt x="11138" y="19475"/>
                  </a:cubicBezTo>
                  <a:cubicBezTo>
                    <a:pt x="11138" y="19475"/>
                    <a:pt x="11138" y="19475"/>
                    <a:pt x="11138" y="19475"/>
                  </a:cubicBezTo>
                  <a:cubicBezTo>
                    <a:pt x="11138" y="19475"/>
                    <a:pt x="11138" y="19475"/>
                    <a:pt x="11138" y="19475"/>
                  </a:cubicBezTo>
                  <a:cubicBezTo>
                    <a:pt x="11138" y="19475"/>
                    <a:pt x="10624" y="19830"/>
                    <a:pt x="10624" y="19830"/>
                  </a:cubicBezTo>
                  <a:cubicBezTo>
                    <a:pt x="10624" y="19830"/>
                    <a:pt x="11653" y="19830"/>
                    <a:pt x="11653" y="19830"/>
                  </a:cubicBezTo>
                  <a:cubicBezTo>
                    <a:pt x="11653" y="19475"/>
                    <a:pt x="12167" y="19475"/>
                    <a:pt x="12167" y="19475"/>
                  </a:cubicBezTo>
                  <a:cubicBezTo>
                    <a:pt x="12167" y="19475"/>
                    <a:pt x="12167" y="19475"/>
                    <a:pt x="12167" y="19121"/>
                  </a:cubicBezTo>
                  <a:cubicBezTo>
                    <a:pt x="12681" y="19121"/>
                    <a:pt x="12681" y="19121"/>
                    <a:pt x="12681" y="18767"/>
                  </a:cubicBezTo>
                  <a:cubicBezTo>
                    <a:pt x="12681" y="19121"/>
                    <a:pt x="13195" y="19121"/>
                    <a:pt x="13195" y="19121"/>
                  </a:cubicBezTo>
                  <a:cubicBezTo>
                    <a:pt x="13195" y="19121"/>
                    <a:pt x="13195" y="19121"/>
                    <a:pt x="13195" y="18767"/>
                  </a:cubicBezTo>
                  <a:cubicBezTo>
                    <a:pt x="13195" y="18767"/>
                    <a:pt x="13710" y="19121"/>
                    <a:pt x="13710" y="18767"/>
                  </a:cubicBezTo>
                  <a:cubicBezTo>
                    <a:pt x="13710" y="18767"/>
                    <a:pt x="14224" y="18059"/>
                    <a:pt x="13710" y="18413"/>
                  </a:cubicBezTo>
                  <a:cubicBezTo>
                    <a:pt x="13710" y="18413"/>
                    <a:pt x="13710" y="18413"/>
                    <a:pt x="13710" y="18413"/>
                  </a:cubicBezTo>
                  <a:cubicBezTo>
                    <a:pt x="13710" y="18413"/>
                    <a:pt x="14224" y="18413"/>
                    <a:pt x="14224" y="18413"/>
                  </a:cubicBezTo>
                  <a:cubicBezTo>
                    <a:pt x="14224" y="18413"/>
                    <a:pt x="14224" y="18059"/>
                    <a:pt x="14224" y="18059"/>
                  </a:cubicBezTo>
                  <a:cubicBezTo>
                    <a:pt x="14738" y="18059"/>
                    <a:pt x="15253" y="18059"/>
                    <a:pt x="15767" y="18059"/>
                  </a:cubicBezTo>
                  <a:cubicBezTo>
                    <a:pt x="15767" y="18059"/>
                    <a:pt x="15767" y="18059"/>
                    <a:pt x="16281" y="18059"/>
                  </a:cubicBezTo>
                  <a:cubicBezTo>
                    <a:pt x="16281" y="18059"/>
                    <a:pt x="16281" y="18059"/>
                    <a:pt x="16281" y="18059"/>
                  </a:cubicBezTo>
                  <a:cubicBezTo>
                    <a:pt x="16281" y="18059"/>
                    <a:pt x="16281" y="18059"/>
                    <a:pt x="16281" y="18059"/>
                  </a:cubicBezTo>
                  <a:cubicBezTo>
                    <a:pt x="16281" y="18059"/>
                    <a:pt x="16281" y="18059"/>
                    <a:pt x="16281" y="18059"/>
                  </a:cubicBezTo>
                  <a:cubicBezTo>
                    <a:pt x="16281" y="18059"/>
                    <a:pt x="16795" y="18059"/>
                    <a:pt x="16795" y="17705"/>
                  </a:cubicBezTo>
                  <a:cubicBezTo>
                    <a:pt x="16795" y="17705"/>
                    <a:pt x="16795" y="17351"/>
                    <a:pt x="16795" y="17351"/>
                  </a:cubicBezTo>
                  <a:cubicBezTo>
                    <a:pt x="16795" y="17705"/>
                    <a:pt x="17310" y="17705"/>
                    <a:pt x="16795" y="18059"/>
                  </a:cubicBezTo>
                  <a:cubicBezTo>
                    <a:pt x="16795" y="18059"/>
                    <a:pt x="16795" y="18059"/>
                    <a:pt x="16795" y="18059"/>
                  </a:cubicBezTo>
                  <a:cubicBezTo>
                    <a:pt x="17310" y="18059"/>
                    <a:pt x="17310" y="18059"/>
                    <a:pt x="17310" y="17705"/>
                  </a:cubicBezTo>
                  <a:cubicBezTo>
                    <a:pt x="17310" y="17705"/>
                    <a:pt x="17310" y="17705"/>
                    <a:pt x="17310" y="17705"/>
                  </a:cubicBezTo>
                  <a:cubicBezTo>
                    <a:pt x="17310" y="17705"/>
                    <a:pt x="17310" y="17705"/>
                    <a:pt x="17310" y="17705"/>
                  </a:cubicBezTo>
                  <a:cubicBezTo>
                    <a:pt x="17310" y="17705"/>
                    <a:pt x="17310" y="17705"/>
                    <a:pt x="17310" y="17705"/>
                  </a:cubicBezTo>
                  <a:cubicBezTo>
                    <a:pt x="17310" y="17351"/>
                    <a:pt x="17310" y="17705"/>
                    <a:pt x="17824" y="17351"/>
                  </a:cubicBezTo>
                  <a:cubicBezTo>
                    <a:pt x="17824" y="17351"/>
                    <a:pt x="17824" y="17705"/>
                    <a:pt x="17310" y="17705"/>
                  </a:cubicBezTo>
                  <a:cubicBezTo>
                    <a:pt x="17824" y="17705"/>
                    <a:pt x="18338" y="17705"/>
                    <a:pt x="18338" y="17705"/>
                  </a:cubicBezTo>
                  <a:cubicBezTo>
                    <a:pt x="18853" y="17705"/>
                    <a:pt x="18853" y="17705"/>
                    <a:pt x="19367" y="17705"/>
                  </a:cubicBezTo>
                  <a:cubicBezTo>
                    <a:pt x="19367" y="17705"/>
                    <a:pt x="19367" y="17705"/>
                    <a:pt x="19367" y="17705"/>
                  </a:cubicBezTo>
                  <a:cubicBezTo>
                    <a:pt x="19367" y="17705"/>
                    <a:pt x="19367" y="17705"/>
                    <a:pt x="19367" y="17705"/>
                  </a:cubicBezTo>
                  <a:cubicBezTo>
                    <a:pt x="19367" y="18059"/>
                    <a:pt x="19881" y="17705"/>
                    <a:pt x="19881" y="17705"/>
                  </a:cubicBezTo>
                  <a:cubicBezTo>
                    <a:pt x="19881" y="17351"/>
                    <a:pt x="19367" y="17351"/>
                    <a:pt x="19367" y="16997"/>
                  </a:cubicBezTo>
                  <a:cubicBezTo>
                    <a:pt x="19367" y="16997"/>
                    <a:pt x="19367" y="17351"/>
                    <a:pt x="19367" y="17351"/>
                  </a:cubicBezTo>
                  <a:cubicBezTo>
                    <a:pt x="19367" y="16997"/>
                    <a:pt x="18853" y="16997"/>
                    <a:pt x="19367" y="16643"/>
                  </a:cubicBezTo>
                  <a:cubicBezTo>
                    <a:pt x="18853" y="16997"/>
                    <a:pt x="19367" y="16997"/>
                    <a:pt x="19367" y="16997"/>
                  </a:cubicBezTo>
                  <a:cubicBezTo>
                    <a:pt x="19881" y="16643"/>
                    <a:pt x="19881" y="16289"/>
                    <a:pt x="20395" y="15934"/>
                  </a:cubicBezTo>
                  <a:cubicBezTo>
                    <a:pt x="20395" y="15934"/>
                    <a:pt x="20395" y="15580"/>
                    <a:pt x="20395" y="15226"/>
                  </a:cubicBezTo>
                  <a:cubicBezTo>
                    <a:pt x="20910" y="14518"/>
                    <a:pt x="20910" y="14164"/>
                    <a:pt x="21424" y="1381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A4A49F5E-23EA-400F-A9BC-72FF172793C1}"/>
                </a:ext>
              </a:extLst>
            </p:cNvPr>
            <p:cNvSpPr/>
            <p:nvPr/>
          </p:nvSpPr>
          <p:spPr>
            <a:xfrm>
              <a:off x="-1" y="2227016"/>
              <a:ext cx="1659290" cy="1104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extrusionOk="0">
                  <a:moveTo>
                    <a:pt x="13095" y="19694"/>
                  </a:moveTo>
                  <a:cubicBezTo>
                    <a:pt x="13095" y="19694"/>
                    <a:pt x="13095" y="19694"/>
                    <a:pt x="13095" y="19694"/>
                  </a:cubicBezTo>
                  <a:cubicBezTo>
                    <a:pt x="13095" y="19694"/>
                    <a:pt x="13095" y="19694"/>
                    <a:pt x="13095" y="20012"/>
                  </a:cubicBezTo>
                  <a:cubicBezTo>
                    <a:pt x="13095" y="19694"/>
                    <a:pt x="13095" y="19694"/>
                    <a:pt x="13095" y="19694"/>
                  </a:cubicBezTo>
                  <a:close/>
                  <a:moveTo>
                    <a:pt x="21273" y="10165"/>
                  </a:moveTo>
                  <a:cubicBezTo>
                    <a:pt x="21273" y="10165"/>
                    <a:pt x="21273" y="9847"/>
                    <a:pt x="21273" y="9847"/>
                  </a:cubicBezTo>
                  <a:cubicBezTo>
                    <a:pt x="21273" y="9847"/>
                    <a:pt x="21273" y="10165"/>
                    <a:pt x="21064" y="10165"/>
                  </a:cubicBezTo>
                  <a:cubicBezTo>
                    <a:pt x="21064" y="10165"/>
                    <a:pt x="21064" y="10165"/>
                    <a:pt x="21064" y="10165"/>
                  </a:cubicBezTo>
                  <a:cubicBezTo>
                    <a:pt x="21064" y="9847"/>
                    <a:pt x="21064" y="9847"/>
                    <a:pt x="20854" y="9847"/>
                  </a:cubicBezTo>
                  <a:cubicBezTo>
                    <a:pt x="20854" y="9847"/>
                    <a:pt x="21273" y="9847"/>
                    <a:pt x="21064" y="9529"/>
                  </a:cubicBezTo>
                  <a:cubicBezTo>
                    <a:pt x="20854" y="9212"/>
                    <a:pt x="20434" y="9847"/>
                    <a:pt x="20434" y="9529"/>
                  </a:cubicBezTo>
                  <a:cubicBezTo>
                    <a:pt x="20434" y="9529"/>
                    <a:pt x="21273" y="9529"/>
                    <a:pt x="21273" y="8894"/>
                  </a:cubicBezTo>
                  <a:cubicBezTo>
                    <a:pt x="21064" y="8576"/>
                    <a:pt x="20644" y="9212"/>
                    <a:pt x="20434" y="8894"/>
                  </a:cubicBezTo>
                  <a:cubicBezTo>
                    <a:pt x="20434" y="8894"/>
                    <a:pt x="20854" y="8894"/>
                    <a:pt x="20854" y="8894"/>
                  </a:cubicBezTo>
                  <a:cubicBezTo>
                    <a:pt x="21064" y="8576"/>
                    <a:pt x="20854" y="8576"/>
                    <a:pt x="20644" y="8259"/>
                  </a:cubicBezTo>
                  <a:cubicBezTo>
                    <a:pt x="20854" y="8259"/>
                    <a:pt x="21064" y="8576"/>
                    <a:pt x="21064" y="8259"/>
                  </a:cubicBezTo>
                  <a:cubicBezTo>
                    <a:pt x="21064" y="7941"/>
                    <a:pt x="21064" y="7941"/>
                    <a:pt x="21064" y="7624"/>
                  </a:cubicBezTo>
                  <a:cubicBezTo>
                    <a:pt x="21273" y="7306"/>
                    <a:pt x="21064" y="7306"/>
                    <a:pt x="21064" y="7306"/>
                  </a:cubicBezTo>
                  <a:cubicBezTo>
                    <a:pt x="20854" y="6988"/>
                    <a:pt x="21064" y="6988"/>
                    <a:pt x="20854" y="7306"/>
                  </a:cubicBezTo>
                  <a:cubicBezTo>
                    <a:pt x="20644" y="7306"/>
                    <a:pt x="20854" y="6988"/>
                    <a:pt x="20644" y="6988"/>
                  </a:cubicBezTo>
                  <a:cubicBezTo>
                    <a:pt x="20854" y="6671"/>
                    <a:pt x="20644" y="6671"/>
                    <a:pt x="20644" y="6671"/>
                  </a:cubicBezTo>
                  <a:cubicBezTo>
                    <a:pt x="20434" y="6671"/>
                    <a:pt x="20434" y="6671"/>
                    <a:pt x="20225" y="6671"/>
                  </a:cubicBezTo>
                  <a:cubicBezTo>
                    <a:pt x="20225" y="6671"/>
                    <a:pt x="20015" y="6353"/>
                    <a:pt x="20015" y="6353"/>
                  </a:cubicBezTo>
                  <a:cubicBezTo>
                    <a:pt x="20015" y="6353"/>
                    <a:pt x="20015" y="6353"/>
                    <a:pt x="20015" y="6353"/>
                  </a:cubicBezTo>
                  <a:cubicBezTo>
                    <a:pt x="19805" y="6353"/>
                    <a:pt x="19805" y="6353"/>
                    <a:pt x="19805" y="6671"/>
                  </a:cubicBezTo>
                  <a:cubicBezTo>
                    <a:pt x="19596" y="6988"/>
                    <a:pt x="19386" y="7306"/>
                    <a:pt x="19386" y="7306"/>
                  </a:cubicBezTo>
                  <a:cubicBezTo>
                    <a:pt x="19386" y="6988"/>
                    <a:pt x="19596" y="6353"/>
                    <a:pt x="19805" y="6353"/>
                  </a:cubicBezTo>
                  <a:cubicBezTo>
                    <a:pt x="19805" y="6035"/>
                    <a:pt x="19596" y="6035"/>
                    <a:pt x="19805" y="5718"/>
                  </a:cubicBezTo>
                  <a:cubicBezTo>
                    <a:pt x="19805" y="5400"/>
                    <a:pt x="19805" y="5400"/>
                    <a:pt x="19596" y="5400"/>
                  </a:cubicBezTo>
                  <a:cubicBezTo>
                    <a:pt x="19386" y="5400"/>
                    <a:pt x="19176" y="5718"/>
                    <a:pt x="18966" y="5718"/>
                  </a:cubicBezTo>
                  <a:cubicBezTo>
                    <a:pt x="18757" y="5718"/>
                    <a:pt x="18757" y="5718"/>
                    <a:pt x="18966" y="5400"/>
                  </a:cubicBezTo>
                  <a:cubicBezTo>
                    <a:pt x="18757" y="5400"/>
                    <a:pt x="18757" y="5718"/>
                    <a:pt x="18757" y="5718"/>
                  </a:cubicBezTo>
                  <a:cubicBezTo>
                    <a:pt x="18757" y="5400"/>
                    <a:pt x="18757" y="5400"/>
                    <a:pt x="18757" y="5082"/>
                  </a:cubicBezTo>
                  <a:cubicBezTo>
                    <a:pt x="18966" y="5082"/>
                    <a:pt x="19176" y="4765"/>
                    <a:pt x="19176" y="4765"/>
                  </a:cubicBezTo>
                  <a:cubicBezTo>
                    <a:pt x="19176" y="4447"/>
                    <a:pt x="19176" y="4129"/>
                    <a:pt x="19176" y="3812"/>
                  </a:cubicBezTo>
                  <a:cubicBezTo>
                    <a:pt x="19176" y="3494"/>
                    <a:pt x="19176" y="3176"/>
                    <a:pt x="18966" y="3494"/>
                  </a:cubicBezTo>
                  <a:cubicBezTo>
                    <a:pt x="18757" y="3494"/>
                    <a:pt x="18757" y="3494"/>
                    <a:pt x="18547" y="3494"/>
                  </a:cubicBezTo>
                  <a:cubicBezTo>
                    <a:pt x="18547" y="3494"/>
                    <a:pt x="18337" y="3494"/>
                    <a:pt x="18337" y="3494"/>
                  </a:cubicBezTo>
                  <a:cubicBezTo>
                    <a:pt x="18337" y="3494"/>
                    <a:pt x="18337" y="3176"/>
                    <a:pt x="18337" y="3176"/>
                  </a:cubicBezTo>
                  <a:cubicBezTo>
                    <a:pt x="18337" y="3176"/>
                    <a:pt x="18337" y="3176"/>
                    <a:pt x="18128" y="3176"/>
                  </a:cubicBezTo>
                  <a:cubicBezTo>
                    <a:pt x="18128" y="2859"/>
                    <a:pt x="18128" y="2859"/>
                    <a:pt x="18337" y="2859"/>
                  </a:cubicBezTo>
                  <a:cubicBezTo>
                    <a:pt x="18547" y="2541"/>
                    <a:pt x="18757" y="2224"/>
                    <a:pt x="18547" y="1906"/>
                  </a:cubicBezTo>
                  <a:cubicBezTo>
                    <a:pt x="18547" y="1588"/>
                    <a:pt x="19176" y="1588"/>
                    <a:pt x="19386" y="953"/>
                  </a:cubicBezTo>
                  <a:cubicBezTo>
                    <a:pt x="19176" y="953"/>
                    <a:pt x="19176" y="1271"/>
                    <a:pt x="18966" y="1271"/>
                  </a:cubicBezTo>
                  <a:cubicBezTo>
                    <a:pt x="18966" y="1271"/>
                    <a:pt x="18757" y="953"/>
                    <a:pt x="18757" y="953"/>
                  </a:cubicBezTo>
                  <a:cubicBezTo>
                    <a:pt x="18547" y="953"/>
                    <a:pt x="18547" y="1271"/>
                    <a:pt x="18547" y="1271"/>
                  </a:cubicBezTo>
                  <a:cubicBezTo>
                    <a:pt x="18337" y="1588"/>
                    <a:pt x="18337" y="1588"/>
                    <a:pt x="18337" y="1588"/>
                  </a:cubicBezTo>
                  <a:cubicBezTo>
                    <a:pt x="18128" y="1906"/>
                    <a:pt x="18337" y="1906"/>
                    <a:pt x="18128" y="1906"/>
                  </a:cubicBezTo>
                  <a:cubicBezTo>
                    <a:pt x="17918" y="1906"/>
                    <a:pt x="17918" y="1906"/>
                    <a:pt x="17918" y="1906"/>
                  </a:cubicBezTo>
                  <a:cubicBezTo>
                    <a:pt x="17708" y="2224"/>
                    <a:pt x="17708" y="2541"/>
                    <a:pt x="17708" y="2859"/>
                  </a:cubicBezTo>
                  <a:cubicBezTo>
                    <a:pt x="17708" y="2859"/>
                    <a:pt x="17708" y="2859"/>
                    <a:pt x="17708" y="2859"/>
                  </a:cubicBezTo>
                  <a:cubicBezTo>
                    <a:pt x="17708" y="2541"/>
                    <a:pt x="17499" y="2541"/>
                    <a:pt x="17499" y="2224"/>
                  </a:cubicBezTo>
                  <a:cubicBezTo>
                    <a:pt x="17499" y="2224"/>
                    <a:pt x="17289" y="2224"/>
                    <a:pt x="17079" y="2224"/>
                  </a:cubicBezTo>
                  <a:cubicBezTo>
                    <a:pt x="17079" y="2224"/>
                    <a:pt x="17289" y="1588"/>
                    <a:pt x="17079" y="1906"/>
                  </a:cubicBezTo>
                  <a:cubicBezTo>
                    <a:pt x="16869" y="1588"/>
                    <a:pt x="17079" y="1588"/>
                    <a:pt x="17079" y="1271"/>
                  </a:cubicBezTo>
                  <a:cubicBezTo>
                    <a:pt x="17079" y="953"/>
                    <a:pt x="17079" y="953"/>
                    <a:pt x="16869" y="953"/>
                  </a:cubicBezTo>
                  <a:cubicBezTo>
                    <a:pt x="16869" y="953"/>
                    <a:pt x="16869" y="953"/>
                    <a:pt x="16869" y="635"/>
                  </a:cubicBezTo>
                  <a:cubicBezTo>
                    <a:pt x="16869" y="635"/>
                    <a:pt x="16660" y="635"/>
                    <a:pt x="16660" y="635"/>
                  </a:cubicBezTo>
                  <a:cubicBezTo>
                    <a:pt x="16660" y="635"/>
                    <a:pt x="16660" y="318"/>
                    <a:pt x="16660" y="318"/>
                  </a:cubicBezTo>
                  <a:cubicBezTo>
                    <a:pt x="16660" y="318"/>
                    <a:pt x="16660" y="0"/>
                    <a:pt x="16450" y="0"/>
                  </a:cubicBezTo>
                  <a:cubicBezTo>
                    <a:pt x="16450" y="0"/>
                    <a:pt x="16450" y="0"/>
                    <a:pt x="16240" y="0"/>
                  </a:cubicBezTo>
                  <a:cubicBezTo>
                    <a:pt x="16240" y="0"/>
                    <a:pt x="16240" y="0"/>
                    <a:pt x="16031" y="318"/>
                  </a:cubicBezTo>
                  <a:cubicBezTo>
                    <a:pt x="16031" y="318"/>
                    <a:pt x="16031" y="0"/>
                    <a:pt x="16031" y="0"/>
                  </a:cubicBezTo>
                  <a:cubicBezTo>
                    <a:pt x="16031" y="318"/>
                    <a:pt x="16031" y="318"/>
                    <a:pt x="15821" y="318"/>
                  </a:cubicBezTo>
                  <a:cubicBezTo>
                    <a:pt x="15821" y="318"/>
                    <a:pt x="16031" y="318"/>
                    <a:pt x="16031" y="318"/>
                  </a:cubicBezTo>
                  <a:cubicBezTo>
                    <a:pt x="15821" y="0"/>
                    <a:pt x="15611" y="0"/>
                    <a:pt x="15821" y="318"/>
                  </a:cubicBezTo>
                  <a:cubicBezTo>
                    <a:pt x="15611" y="318"/>
                    <a:pt x="15611" y="318"/>
                    <a:pt x="15611" y="0"/>
                  </a:cubicBezTo>
                  <a:cubicBezTo>
                    <a:pt x="15611" y="0"/>
                    <a:pt x="15611" y="318"/>
                    <a:pt x="15611" y="318"/>
                  </a:cubicBezTo>
                  <a:cubicBezTo>
                    <a:pt x="15611" y="318"/>
                    <a:pt x="15611" y="318"/>
                    <a:pt x="15611" y="318"/>
                  </a:cubicBezTo>
                  <a:cubicBezTo>
                    <a:pt x="15401" y="318"/>
                    <a:pt x="15611" y="635"/>
                    <a:pt x="15611" y="953"/>
                  </a:cubicBezTo>
                  <a:cubicBezTo>
                    <a:pt x="15611" y="953"/>
                    <a:pt x="15611" y="953"/>
                    <a:pt x="15611" y="953"/>
                  </a:cubicBezTo>
                  <a:cubicBezTo>
                    <a:pt x="15611" y="1271"/>
                    <a:pt x="15611" y="1588"/>
                    <a:pt x="15821" y="1906"/>
                  </a:cubicBezTo>
                  <a:cubicBezTo>
                    <a:pt x="15821" y="2224"/>
                    <a:pt x="15611" y="2224"/>
                    <a:pt x="15611" y="2224"/>
                  </a:cubicBezTo>
                  <a:cubicBezTo>
                    <a:pt x="15611" y="2541"/>
                    <a:pt x="15611" y="2541"/>
                    <a:pt x="15821" y="2859"/>
                  </a:cubicBezTo>
                  <a:cubicBezTo>
                    <a:pt x="15401" y="2859"/>
                    <a:pt x="15611" y="2541"/>
                    <a:pt x="15401" y="2541"/>
                  </a:cubicBezTo>
                  <a:cubicBezTo>
                    <a:pt x="15401" y="2541"/>
                    <a:pt x="15401" y="2541"/>
                    <a:pt x="15611" y="2541"/>
                  </a:cubicBezTo>
                  <a:cubicBezTo>
                    <a:pt x="15401" y="2541"/>
                    <a:pt x="15401" y="2541"/>
                    <a:pt x="15192" y="2541"/>
                  </a:cubicBezTo>
                  <a:cubicBezTo>
                    <a:pt x="15401" y="2859"/>
                    <a:pt x="15401" y="3176"/>
                    <a:pt x="15401" y="3176"/>
                  </a:cubicBezTo>
                  <a:cubicBezTo>
                    <a:pt x="15192" y="3176"/>
                    <a:pt x="15192" y="2859"/>
                    <a:pt x="15192" y="2859"/>
                  </a:cubicBezTo>
                  <a:cubicBezTo>
                    <a:pt x="15192" y="2859"/>
                    <a:pt x="15192" y="2859"/>
                    <a:pt x="15192" y="3176"/>
                  </a:cubicBezTo>
                  <a:cubicBezTo>
                    <a:pt x="14982" y="3176"/>
                    <a:pt x="14982" y="2859"/>
                    <a:pt x="14982" y="2859"/>
                  </a:cubicBezTo>
                  <a:cubicBezTo>
                    <a:pt x="14982" y="2859"/>
                    <a:pt x="14982" y="2859"/>
                    <a:pt x="15192" y="2859"/>
                  </a:cubicBezTo>
                  <a:cubicBezTo>
                    <a:pt x="14982" y="2859"/>
                    <a:pt x="14772" y="2859"/>
                    <a:pt x="14772" y="2859"/>
                  </a:cubicBezTo>
                  <a:cubicBezTo>
                    <a:pt x="14772" y="2859"/>
                    <a:pt x="14772" y="2859"/>
                    <a:pt x="14772" y="3176"/>
                  </a:cubicBezTo>
                  <a:cubicBezTo>
                    <a:pt x="14772" y="3176"/>
                    <a:pt x="14772" y="2859"/>
                    <a:pt x="14772" y="2859"/>
                  </a:cubicBezTo>
                  <a:cubicBezTo>
                    <a:pt x="14563" y="2224"/>
                    <a:pt x="14563" y="2541"/>
                    <a:pt x="14353" y="2224"/>
                  </a:cubicBezTo>
                  <a:cubicBezTo>
                    <a:pt x="14353" y="2541"/>
                    <a:pt x="14143" y="2541"/>
                    <a:pt x="14143" y="2859"/>
                  </a:cubicBezTo>
                  <a:cubicBezTo>
                    <a:pt x="14143" y="2859"/>
                    <a:pt x="14143" y="2859"/>
                    <a:pt x="14143" y="2859"/>
                  </a:cubicBezTo>
                  <a:cubicBezTo>
                    <a:pt x="14143" y="2859"/>
                    <a:pt x="13933" y="3176"/>
                    <a:pt x="13933" y="3176"/>
                  </a:cubicBezTo>
                  <a:cubicBezTo>
                    <a:pt x="13933" y="3494"/>
                    <a:pt x="13933" y="3812"/>
                    <a:pt x="13724" y="4129"/>
                  </a:cubicBezTo>
                  <a:cubicBezTo>
                    <a:pt x="13724" y="3812"/>
                    <a:pt x="13514" y="3812"/>
                    <a:pt x="13514" y="3812"/>
                  </a:cubicBezTo>
                  <a:cubicBezTo>
                    <a:pt x="13514" y="4129"/>
                    <a:pt x="13514" y="4129"/>
                    <a:pt x="13724" y="3812"/>
                  </a:cubicBezTo>
                  <a:cubicBezTo>
                    <a:pt x="13514" y="4129"/>
                    <a:pt x="13514" y="4129"/>
                    <a:pt x="13514" y="4129"/>
                  </a:cubicBezTo>
                  <a:cubicBezTo>
                    <a:pt x="13514" y="4129"/>
                    <a:pt x="13514" y="4447"/>
                    <a:pt x="13514" y="4447"/>
                  </a:cubicBezTo>
                  <a:cubicBezTo>
                    <a:pt x="13514" y="4129"/>
                    <a:pt x="13304" y="4129"/>
                    <a:pt x="13304" y="3812"/>
                  </a:cubicBezTo>
                  <a:cubicBezTo>
                    <a:pt x="13304" y="3494"/>
                    <a:pt x="13095" y="3176"/>
                    <a:pt x="13095" y="3176"/>
                  </a:cubicBezTo>
                  <a:cubicBezTo>
                    <a:pt x="12885" y="2859"/>
                    <a:pt x="12885" y="3176"/>
                    <a:pt x="12885" y="2859"/>
                  </a:cubicBezTo>
                  <a:cubicBezTo>
                    <a:pt x="12885" y="2859"/>
                    <a:pt x="12885" y="2859"/>
                    <a:pt x="12675" y="2859"/>
                  </a:cubicBezTo>
                  <a:cubicBezTo>
                    <a:pt x="12675" y="2541"/>
                    <a:pt x="12675" y="2859"/>
                    <a:pt x="12466" y="2859"/>
                  </a:cubicBezTo>
                  <a:cubicBezTo>
                    <a:pt x="12466" y="2859"/>
                    <a:pt x="12466" y="2541"/>
                    <a:pt x="12466" y="2541"/>
                  </a:cubicBezTo>
                  <a:cubicBezTo>
                    <a:pt x="12466" y="2541"/>
                    <a:pt x="12256" y="2541"/>
                    <a:pt x="12046" y="2541"/>
                  </a:cubicBezTo>
                  <a:cubicBezTo>
                    <a:pt x="12046" y="2859"/>
                    <a:pt x="12046" y="3176"/>
                    <a:pt x="12046" y="3494"/>
                  </a:cubicBezTo>
                  <a:cubicBezTo>
                    <a:pt x="12046" y="3812"/>
                    <a:pt x="12046" y="3812"/>
                    <a:pt x="12256" y="4129"/>
                  </a:cubicBezTo>
                  <a:cubicBezTo>
                    <a:pt x="12256" y="4129"/>
                    <a:pt x="12256" y="4447"/>
                    <a:pt x="12256" y="4447"/>
                  </a:cubicBezTo>
                  <a:cubicBezTo>
                    <a:pt x="12256" y="4447"/>
                    <a:pt x="12256" y="4447"/>
                    <a:pt x="12466" y="4447"/>
                  </a:cubicBezTo>
                  <a:cubicBezTo>
                    <a:pt x="12466" y="4447"/>
                    <a:pt x="12466" y="4447"/>
                    <a:pt x="12466" y="4765"/>
                  </a:cubicBezTo>
                  <a:cubicBezTo>
                    <a:pt x="12466" y="4765"/>
                    <a:pt x="12466" y="5082"/>
                    <a:pt x="12466" y="5400"/>
                  </a:cubicBezTo>
                  <a:cubicBezTo>
                    <a:pt x="12466" y="5400"/>
                    <a:pt x="12466" y="5718"/>
                    <a:pt x="12466" y="5718"/>
                  </a:cubicBezTo>
                  <a:cubicBezTo>
                    <a:pt x="12466" y="6035"/>
                    <a:pt x="12675" y="6035"/>
                    <a:pt x="12466" y="6353"/>
                  </a:cubicBezTo>
                  <a:cubicBezTo>
                    <a:pt x="12466" y="6353"/>
                    <a:pt x="12466" y="6035"/>
                    <a:pt x="12466" y="6035"/>
                  </a:cubicBezTo>
                  <a:cubicBezTo>
                    <a:pt x="12466" y="5718"/>
                    <a:pt x="12256" y="5718"/>
                    <a:pt x="12256" y="5718"/>
                  </a:cubicBezTo>
                  <a:cubicBezTo>
                    <a:pt x="12256" y="5400"/>
                    <a:pt x="12256" y="5082"/>
                    <a:pt x="12256" y="4765"/>
                  </a:cubicBezTo>
                  <a:cubicBezTo>
                    <a:pt x="12256" y="4765"/>
                    <a:pt x="12256" y="4765"/>
                    <a:pt x="12256" y="4765"/>
                  </a:cubicBezTo>
                  <a:cubicBezTo>
                    <a:pt x="12046" y="4447"/>
                    <a:pt x="12046" y="4447"/>
                    <a:pt x="12046" y="4447"/>
                  </a:cubicBezTo>
                  <a:cubicBezTo>
                    <a:pt x="12046" y="4129"/>
                    <a:pt x="11836" y="4129"/>
                    <a:pt x="11627" y="4129"/>
                  </a:cubicBezTo>
                  <a:cubicBezTo>
                    <a:pt x="11627" y="3812"/>
                    <a:pt x="11836" y="3494"/>
                    <a:pt x="11417" y="3176"/>
                  </a:cubicBezTo>
                  <a:cubicBezTo>
                    <a:pt x="11417" y="3176"/>
                    <a:pt x="11417" y="3176"/>
                    <a:pt x="11417" y="3176"/>
                  </a:cubicBezTo>
                  <a:cubicBezTo>
                    <a:pt x="11417" y="3176"/>
                    <a:pt x="11417" y="2859"/>
                    <a:pt x="11417" y="2859"/>
                  </a:cubicBezTo>
                  <a:cubicBezTo>
                    <a:pt x="11207" y="2541"/>
                    <a:pt x="11207" y="2859"/>
                    <a:pt x="11207" y="2859"/>
                  </a:cubicBezTo>
                  <a:cubicBezTo>
                    <a:pt x="11207" y="2859"/>
                    <a:pt x="11207" y="2224"/>
                    <a:pt x="10998" y="2541"/>
                  </a:cubicBezTo>
                  <a:cubicBezTo>
                    <a:pt x="10998" y="2541"/>
                    <a:pt x="10998" y="2541"/>
                    <a:pt x="10788" y="2859"/>
                  </a:cubicBezTo>
                  <a:cubicBezTo>
                    <a:pt x="10998" y="2224"/>
                    <a:pt x="10578" y="2541"/>
                    <a:pt x="10578" y="2859"/>
                  </a:cubicBezTo>
                  <a:cubicBezTo>
                    <a:pt x="10578" y="2859"/>
                    <a:pt x="10578" y="3176"/>
                    <a:pt x="10578" y="3494"/>
                  </a:cubicBezTo>
                  <a:cubicBezTo>
                    <a:pt x="10578" y="3176"/>
                    <a:pt x="10578" y="3176"/>
                    <a:pt x="10578" y="3176"/>
                  </a:cubicBezTo>
                  <a:cubicBezTo>
                    <a:pt x="10368" y="3176"/>
                    <a:pt x="10368" y="3176"/>
                    <a:pt x="10368" y="3176"/>
                  </a:cubicBezTo>
                  <a:cubicBezTo>
                    <a:pt x="10368" y="3176"/>
                    <a:pt x="9949" y="3176"/>
                    <a:pt x="9949" y="3494"/>
                  </a:cubicBezTo>
                  <a:cubicBezTo>
                    <a:pt x="9739" y="3494"/>
                    <a:pt x="9949" y="3812"/>
                    <a:pt x="9949" y="3812"/>
                  </a:cubicBezTo>
                  <a:cubicBezTo>
                    <a:pt x="9949" y="3812"/>
                    <a:pt x="9739" y="3812"/>
                    <a:pt x="9739" y="4129"/>
                  </a:cubicBezTo>
                  <a:cubicBezTo>
                    <a:pt x="9739" y="4129"/>
                    <a:pt x="9739" y="4129"/>
                    <a:pt x="9949" y="4447"/>
                  </a:cubicBezTo>
                  <a:cubicBezTo>
                    <a:pt x="9949" y="4447"/>
                    <a:pt x="9949" y="4765"/>
                    <a:pt x="9949" y="5082"/>
                  </a:cubicBezTo>
                  <a:cubicBezTo>
                    <a:pt x="9949" y="5082"/>
                    <a:pt x="9949" y="5718"/>
                    <a:pt x="9739" y="5718"/>
                  </a:cubicBezTo>
                  <a:cubicBezTo>
                    <a:pt x="9949" y="5718"/>
                    <a:pt x="9739" y="5718"/>
                    <a:pt x="9949" y="5718"/>
                  </a:cubicBezTo>
                  <a:cubicBezTo>
                    <a:pt x="9739" y="5718"/>
                    <a:pt x="9530" y="5400"/>
                    <a:pt x="9739" y="5718"/>
                  </a:cubicBezTo>
                  <a:cubicBezTo>
                    <a:pt x="9530" y="5718"/>
                    <a:pt x="9530" y="5718"/>
                    <a:pt x="9530" y="5400"/>
                  </a:cubicBezTo>
                  <a:cubicBezTo>
                    <a:pt x="9320" y="5400"/>
                    <a:pt x="9530" y="5082"/>
                    <a:pt x="9320" y="4765"/>
                  </a:cubicBezTo>
                  <a:cubicBezTo>
                    <a:pt x="9320" y="4765"/>
                    <a:pt x="9320" y="4765"/>
                    <a:pt x="9110" y="4765"/>
                  </a:cubicBezTo>
                  <a:cubicBezTo>
                    <a:pt x="9110" y="4447"/>
                    <a:pt x="9110" y="4447"/>
                    <a:pt x="9110" y="4447"/>
                  </a:cubicBezTo>
                  <a:cubicBezTo>
                    <a:pt x="8900" y="4129"/>
                    <a:pt x="8900" y="3812"/>
                    <a:pt x="8900" y="3494"/>
                  </a:cubicBezTo>
                  <a:cubicBezTo>
                    <a:pt x="8691" y="3494"/>
                    <a:pt x="8691" y="3176"/>
                    <a:pt x="8691" y="2859"/>
                  </a:cubicBezTo>
                  <a:cubicBezTo>
                    <a:pt x="8481" y="3176"/>
                    <a:pt x="8481" y="2859"/>
                    <a:pt x="8481" y="2859"/>
                  </a:cubicBezTo>
                  <a:cubicBezTo>
                    <a:pt x="8481" y="2859"/>
                    <a:pt x="8271" y="3176"/>
                    <a:pt x="8271" y="3176"/>
                  </a:cubicBezTo>
                  <a:cubicBezTo>
                    <a:pt x="8271" y="3176"/>
                    <a:pt x="8062" y="3176"/>
                    <a:pt x="8062" y="3176"/>
                  </a:cubicBezTo>
                  <a:cubicBezTo>
                    <a:pt x="7852" y="3494"/>
                    <a:pt x="8062" y="3812"/>
                    <a:pt x="8062" y="4129"/>
                  </a:cubicBezTo>
                  <a:cubicBezTo>
                    <a:pt x="8062" y="4447"/>
                    <a:pt x="8062" y="4765"/>
                    <a:pt x="8271" y="5082"/>
                  </a:cubicBezTo>
                  <a:cubicBezTo>
                    <a:pt x="8271" y="5082"/>
                    <a:pt x="8062" y="5082"/>
                    <a:pt x="8062" y="5082"/>
                  </a:cubicBezTo>
                  <a:cubicBezTo>
                    <a:pt x="8062" y="5082"/>
                    <a:pt x="8271" y="5400"/>
                    <a:pt x="8271" y="5400"/>
                  </a:cubicBezTo>
                  <a:cubicBezTo>
                    <a:pt x="8271" y="5400"/>
                    <a:pt x="8271" y="6353"/>
                    <a:pt x="8271" y="6353"/>
                  </a:cubicBezTo>
                  <a:cubicBezTo>
                    <a:pt x="8062" y="6353"/>
                    <a:pt x="8062" y="6988"/>
                    <a:pt x="8062" y="7306"/>
                  </a:cubicBezTo>
                  <a:cubicBezTo>
                    <a:pt x="7852" y="6988"/>
                    <a:pt x="8062" y="6671"/>
                    <a:pt x="7852" y="6988"/>
                  </a:cubicBezTo>
                  <a:cubicBezTo>
                    <a:pt x="7852" y="6988"/>
                    <a:pt x="7852" y="6988"/>
                    <a:pt x="7852" y="6988"/>
                  </a:cubicBezTo>
                  <a:cubicBezTo>
                    <a:pt x="8062" y="6988"/>
                    <a:pt x="7852" y="7306"/>
                    <a:pt x="7852" y="7624"/>
                  </a:cubicBezTo>
                  <a:cubicBezTo>
                    <a:pt x="7642" y="7624"/>
                    <a:pt x="7642" y="6988"/>
                    <a:pt x="7642" y="6671"/>
                  </a:cubicBezTo>
                  <a:cubicBezTo>
                    <a:pt x="7642" y="6988"/>
                    <a:pt x="7642" y="6988"/>
                    <a:pt x="7642" y="6988"/>
                  </a:cubicBezTo>
                  <a:cubicBezTo>
                    <a:pt x="7433" y="6988"/>
                    <a:pt x="7642" y="6353"/>
                    <a:pt x="7642" y="6353"/>
                  </a:cubicBezTo>
                  <a:cubicBezTo>
                    <a:pt x="7433" y="6035"/>
                    <a:pt x="7223" y="6353"/>
                    <a:pt x="7223" y="6353"/>
                  </a:cubicBezTo>
                  <a:cubicBezTo>
                    <a:pt x="7013" y="6671"/>
                    <a:pt x="6803" y="6988"/>
                    <a:pt x="6803" y="7306"/>
                  </a:cubicBezTo>
                  <a:cubicBezTo>
                    <a:pt x="6803" y="7624"/>
                    <a:pt x="7013" y="8259"/>
                    <a:pt x="7013" y="8576"/>
                  </a:cubicBezTo>
                  <a:cubicBezTo>
                    <a:pt x="6803" y="8576"/>
                    <a:pt x="6803" y="7941"/>
                    <a:pt x="6594" y="7624"/>
                  </a:cubicBezTo>
                  <a:cubicBezTo>
                    <a:pt x="6594" y="7941"/>
                    <a:pt x="6803" y="8576"/>
                    <a:pt x="6594" y="8894"/>
                  </a:cubicBezTo>
                  <a:cubicBezTo>
                    <a:pt x="6594" y="9212"/>
                    <a:pt x="6594" y="9212"/>
                    <a:pt x="6594" y="9212"/>
                  </a:cubicBezTo>
                  <a:cubicBezTo>
                    <a:pt x="6594" y="9529"/>
                    <a:pt x="6803" y="9529"/>
                    <a:pt x="6594" y="9847"/>
                  </a:cubicBezTo>
                  <a:cubicBezTo>
                    <a:pt x="6594" y="9212"/>
                    <a:pt x="6594" y="8894"/>
                    <a:pt x="6594" y="8259"/>
                  </a:cubicBezTo>
                  <a:cubicBezTo>
                    <a:pt x="6384" y="7941"/>
                    <a:pt x="6384" y="7624"/>
                    <a:pt x="6384" y="7624"/>
                  </a:cubicBezTo>
                  <a:cubicBezTo>
                    <a:pt x="6174" y="7624"/>
                    <a:pt x="6174" y="7624"/>
                    <a:pt x="5965" y="7941"/>
                  </a:cubicBezTo>
                  <a:cubicBezTo>
                    <a:pt x="6174" y="7624"/>
                    <a:pt x="6384" y="7306"/>
                    <a:pt x="6174" y="6671"/>
                  </a:cubicBezTo>
                  <a:cubicBezTo>
                    <a:pt x="6174" y="6671"/>
                    <a:pt x="5965" y="6988"/>
                    <a:pt x="5965" y="6988"/>
                  </a:cubicBezTo>
                  <a:cubicBezTo>
                    <a:pt x="5965" y="6988"/>
                    <a:pt x="6174" y="6671"/>
                    <a:pt x="5965" y="6353"/>
                  </a:cubicBezTo>
                  <a:cubicBezTo>
                    <a:pt x="5965" y="6353"/>
                    <a:pt x="5755" y="6353"/>
                    <a:pt x="5755" y="6353"/>
                  </a:cubicBezTo>
                  <a:cubicBezTo>
                    <a:pt x="5335" y="6353"/>
                    <a:pt x="5755" y="5718"/>
                    <a:pt x="5335" y="5400"/>
                  </a:cubicBezTo>
                  <a:cubicBezTo>
                    <a:pt x="5545" y="5400"/>
                    <a:pt x="5545" y="6035"/>
                    <a:pt x="5755" y="6035"/>
                  </a:cubicBezTo>
                  <a:cubicBezTo>
                    <a:pt x="5965" y="6353"/>
                    <a:pt x="6174" y="6035"/>
                    <a:pt x="6174" y="5718"/>
                  </a:cubicBezTo>
                  <a:cubicBezTo>
                    <a:pt x="6174" y="5718"/>
                    <a:pt x="5965" y="5400"/>
                    <a:pt x="5965" y="5718"/>
                  </a:cubicBezTo>
                  <a:cubicBezTo>
                    <a:pt x="5965" y="5400"/>
                    <a:pt x="6174" y="5400"/>
                    <a:pt x="6174" y="5400"/>
                  </a:cubicBezTo>
                  <a:cubicBezTo>
                    <a:pt x="6174" y="5082"/>
                    <a:pt x="6384" y="4765"/>
                    <a:pt x="6174" y="4765"/>
                  </a:cubicBezTo>
                  <a:cubicBezTo>
                    <a:pt x="6384" y="4765"/>
                    <a:pt x="6384" y="4447"/>
                    <a:pt x="6174" y="4447"/>
                  </a:cubicBezTo>
                  <a:cubicBezTo>
                    <a:pt x="6174" y="4129"/>
                    <a:pt x="6174" y="4447"/>
                    <a:pt x="5965" y="4447"/>
                  </a:cubicBezTo>
                  <a:cubicBezTo>
                    <a:pt x="5965" y="4447"/>
                    <a:pt x="6174" y="4129"/>
                    <a:pt x="6174" y="4129"/>
                  </a:cubicBezTo>
                  <a:cubicBezTo>
                    <a:pt x="5965" y="4129"/>
                    <a:pt x="5755" y="4447"/>
                    <a:pt x="5755" y="4129"/>
                  </a:cubicBezTo>
                  <a:cubicBezTo>
                    <a:pt x="5965" y="4129"/>
                    <a:pt x="5965" y="4129"/>
                    <a:pt x="6174" y="3812"/>
                  </a:cubicBezTo>
                  <a:cubicBezTo>
                    <a:pt x="6174" y="3494"/>
                    <a:pt x="5965" y="3812"/>
                    <a:pt x="5965" y="3812"/>
                  </a:cubicBezTo>
                  <a:cubicBezTo>
                    <a:pt x="5755" y="3812"/>
                    <a:pt x="5755" y="3494"/>
                    <a:pt x="5965" y="3494"/>
                  </a:cubicBezTo>
                  <a:cubicBezTo>
                    <a:pt x="5755" y="3176"/>
                    <a:pt x="5755" y="3176"/>
                    <a:pt x="5545" y="3176"/>
                  </a:cubicBezTo>
                  <a:cubicBezTo>
                    <a:pt x="5545" y="3494"/>
                    <a:pt x="5755" y="3494"/>
                    <a:pt x="5545" y="3812"/>
                  </a:cubicBezTo>
                  <a:cubicBezTo>
                    <a:pt x="5545" y="3494"/>
                    <a:pt x="5545" y="3494"/>
                    <a:pt x="5545" y="3494"/>
                  </a:cubicBezTo>
                  <a:cubicBezTo>
                    <a:pt x="5545" y="3176"/>
                    <a:pt x="5545" y="3494"/>
                    <a:pt x="5545" y="3176"/>
                  </a:cubicBezTo>
                  <a:cubicBezTo>
                    <a:pt x="5335" y="3176"/>
                    <a:pt x="5545" y="2859"/>
                    <a:pt x="5335" y="2859"/>
                  </a:cubicBezTo>
                  <a:cubicBezTo>
                    <a:pt x="5335" y="2859"/>
                    <a:pt x="5335" y="2541"/>
                    <a:pt x="5335" y="2541"/>
                  </a:cubicBezTo>
                  <a:cubicBezTo>
                    <a:pt x="5335" y="2541"/>
                    <a:pt x="5335" y="2541"/>
                    <a:pt x="5126" y="2541"/>
                  </a:cubicBezTo>
                  <a:cubicBezTo>
                    <a:pt x="5126" y="2541"/>
                    <a:pt x="5126" y="2224"/>
                    <a:pt x="4916" y="2224"/>
                  </a:cubicBezTo>
                  <a:cubicBezTo>
                    <a:pt x="5126" y="2224"/>
                    <a:pt x="5126" y="1906"/>
                    <a:pt x="4916" y="1906"/>
                  </a:cubicBezTo>
                  <a:cubicBezTo>
                    <a:pt x="4916" y="1906"/>
                    <a:pt x="4706" y="1906"/>
                    <a:pt x="4706" y="1906"/>
                  </a:cubicBezTo>
                  <a:cubicBezTo>
                    <a:pt x="4706" y="1906"/>
                    <a:pt x="4706" y="1906"/>
                    <a:pt x="4706" y="1906"/>
                  </a:cubicBezTo>
                  <a:cubicBezTo>
                    <a:pt x="4706" y="1906"/>
                    <a:pt x="4706" y="1906"/>
                    <a:pt x="4706" y="1906"/>
                  </a:cubicBezTo>
                  <a:cubicBezTo>
                    <a:pt x="4706" y="1906"/>
                    <a:pt x="4497" y="1906"/>
                    <a:pt x="4497" y="1906"/>
                  </a:cubicBezTo>
                  <a:cubicBezTo>
                    <a:pt x="4497" y="1906"/>
                    <a:pt x="4497" y="1588"/>
                    <a:pt x="4497" y="1588"/>
                  </a:cubicBezTo>
                  <a:cubicBezTo>
                    <a:pt x="4497" y="1271"/>
                    <a:pt x="4497" y="1271"/>
                    <a:pt x="4287" y="953"/>
                  </a:cubicBezTo>
                  <a:cubicBezTo>
                    <a:pt x="4287" y="953"/>
                    <a:pt x="4077" y="635"/>
                    <a:pt x="4077" y="318"/>
                  </a:cubicBezTo>
                  <a:cubicBezTo>
                    <a:pt x="4077" y="635"/>
                    <a:pt x="4077" y="635"/>
                    <a:pt x="4077" y="635"/>
                  </a:cubicBezTo>
                  <a:cubicBezTo>
                    <a:pt x="4077" y="635"/>
                    <a:pt x="3867" y="635"/>
                    <a:pt x="3867" y="635"/>
                  </a:cubicBezTo>
                  <a:cubicBezTo>
                    <a:pt x="3658" y="635"/>
                    <a:pt x="3867" y="635"/>
                    <a:pt x="3658" y="635"/>
                  </a:cubicBezTo>
                  <a:cubicBezTo>
                    <a:pt x="3658" y="953"/>
                    <a:pt x="3658" y="953"/>
                    <a:pt x="3448" y="635"/>
                  </a:cubicBezTo>
                  <a:cubicBezTo>
                    <a:pt x="3238" y="635"/>
                    <a:pt x="3238" y="318"/>
                    <a:pt x="3029" y="318"/>
                  </a:cubicBezTo>
                  <a:cubicBezTo>
                    <a:pt x="3238" y="635"/>
                    <a:pt x="3238" y="635"/>
                    <a:pt x="3238" y="635"/>
                  </a:cubicBezTo>
                  <a:cubicBezTo>
                    <a:pt x="3238" y="635"/>
                    <a:pt x="3029" y="635"/>
                    <a:pt x="2819" y="635"/>
                  </a:cubicBezTo>
                  <a:cubicBezTo>
                    <a:pt x="3029" y="635"/>
                    <a:pt x="3029" y="635"/>
                    <a:pt x="3029" y="953"/>
                  </a:cubicBezTo>
                  <a:cubicBezTo>
                    <a:pt x="2819" y="635"/>
                    <a:pt x="2819" y="635"/>
                    <a:pt x="2819" y="635"/>
                  </a:cubicBezTo>
                  <a:cubicBezTo>
                    <a:pt x="2819" y="953"/>
                    <a:pt x="2819" y="953"/>
                    <a:pt x="3029" y="953"/>
                  </a:cubicBezTo>
                  <a:cubicBezTo>
                    <a:pt x="3029" y="1588"/>
                    <a:pt x="2819" y="1271"/>
                    <a:pt x="2609" y="1271"/>
                  </a:cubicBezTo>
                  <a:cubicBezTo>
                    <a:pt x="2609" y="1271"/>
                    <a:pt x="2609" y="1271"/>
                    <a:pt x="2819" y="1588"/>
                  </a:cubicBezTo>
                  <a:cubicBezTo>
                    <a:pt x="2819" y="1588"/>
                    <a:pt x="3029" y="1588"/>
                    <a:pt x="3029" y="1588"/>
                  </a:cubicBezTo>
                  <a:cubicBezTo>
                    <a:pt x="3238" y="1588"/>
                    <a:pt x="3238" y="1271"/>
                    <a:pt x="3448" y="1271"/>
                  </a:cubicBezTo>
                  <a:cubicBezTo>
                    <a:pt x="3448" y="1271"/>
                    <a:pt x="3238" y="1588"/>
                    <a:pt x="3448" y="1588"/>
                  </a:cubicBezTo>
                  <a:cubicBezTo>
                    <a:pt x="3448" y="1588"/>
                    <a:pt x="3658" y="1271"/>
                    <a:pt x="3658" y="1271"/>
                  </a:cubicBezTo>
                  <a:cubicBezTo>
                    <a:pt x="3658" y="1271"/>
                    <a:pt x="3448" y="1588"/>
                    <a:pt x="3658" y="1588"/>
                  </a:cubicBezTo>
                  <a:cubicBezTo>
                    <a:pt x="3658" y="1906"/>
                    <a:pt x="3867" y="1271"/>
                    <a:pt x="4077" y="1588"/>
                  </a:cubicBezTo>
                  <a:cubicBezTo>
                    <a:pt x="3867" y="1588"/>
                    <a:pt x="3867" y="1906"/>
                    <a:pt x="3867" y="1906"/>
                  </a:cubicBezTo>
                  <a:cubicBezTo>
                    <a:pt x="3867" y="1906"/>
                    <a:pt x="4077" y="1906"/>
                    <a:pt x="4287" y="1906"/>
                  </a:cubicBezTo>
                  <a:cubicBezTo>
                    <a:pt x="4077" y="1906"/>
                    <a:pt x="3867" y="2224"/>
                    <a:pt x="3867" y="2224"/>
                  </a:cubicBezTo>
                  <a:cubicBezTo>
                    <a:pt x="3867" y="2541"/>
                    <a:pt x="3658" y="1906"/>
                    <a:pt x="3448" y="1906"/>
                  </a:cubicBezTo>
                  <a:cubicBezTo>
                    <a:pt x="3448" y="1906"/>
                    <a:pt x="3029" y="1906"/>
                    <a:pt x="3029" y="2224"/>
                  </a:cubicBezTo>
                  <a:cubicBezTo>
                    <a:pt x="3029" y="2541"/>
                    <a:pt x="3448" y="2859"/>
                    <a:pt x="3658" y="2859"/>
                  </a:cubicBezTo>
                  <a:cubicBezTo>
                    <a:pt x="3658" y="3176"/>
                    <a:pt x="3867" y="3176"/>
                    <a:pt x="3867" y="3176"/>
                  </a:cubicBezTo>
                  <a:cubicBezTo>
                    <a:pt x="4077" y="3176"/>
                    <a:pt x="4077" y="3176"/>
                    <a:pt x="4287" y="3176"/>
                  </a:cubicBezTo>
                  <a:cubicBezTo>
                    <a:pt x="4077" y="3176"/>
                    <a:pt x="4077" y="3176"/>
                    <a:pt x="4077" y="3494"/>
                  </a:cubicBezTo>
                  <a:cubicBezTo>
                    <a:pt x="3867" y="3494"/>
                    <a:pt x="4077" y="3812"/>
                    <a:pt x="4077" y="4129"/>
                  </a:cubicBezTo>
                  <a:cubicBezTo>
                    <a:pt x="4077" y="4129"/>
                    <a:pt x="4287" y="4447"/>
                    <a:pt x="4287" y="4447"/>
                  </a:cubicBezTo>
                  <a:cubicBezTo>
                    <a:pt x="4287" y="4447"/>
                    <a:pt x="4077" y="5082"/>
                    <a:pt x="4077" y="5082"/>
                  </a:cubicBezTo>
                  <a:cubicBezTo>
                    <a:pt x="4077" y="4765"/>
                    <a:pt x="4077" y="4447"/>
                    <a:pt x="4077" y="4447"/>
                  </a:cubicBezTo>
                  <a:cubicBezTo>
                    <a:pt x="4077" y="4447"/>
                    <a:pt x="4077" y="4447"/>
                    <a:pt x="4077" y="4447"/>
                  </a:cubicBezTo>
                  <a:cubicBezTo>
                    <a:pt x="4077" y="4447"/>
                    <a:pt x="4077" y="4129"/>
                    <a:pt x="3867" y="4129"/>
                  </a:cubicBezTo>
                  <a:cubicBezTo>
                    <a:pt x="3867" y="4129"/>
                    <a:pt x="3658" y="4765"/>
                    <a:pt x="3658" y="5082"/>
                  </a:cubicBezTo>
                  <a:cubicBezTo>
                    <a:pt x="3658" y="4765"/>
                    <a:pt x="3658" y="4765"/>
                    <a:pt x="3867" y="4447"/>
                  </a:cubicBezTo>
                  <a:cubicBezTo>
                    <a:pt x="3867" y="4129"/>
                    <a:pt x="3867" y="3812"/>
                    <a:pt x="3658" y="3812"/>
                  </a:cubicBezTo>
                  <a:cubicBezTo>
                    <a:pt x="3658" y="3494"/>
                    <a:pt x="3658" y="3176"/>
                    <a:pt x="3448" y="3494"/>
                  </a:cubicBezTo>
                  <a:cubicBezTo>
                    <a:pt x="3448" y="3812"/>
                    <a:pt x="3448" y="4129"/>
                    <a:pt x="3238" y="4447"/>
                  </a:cubicBezTo>
                  <a:cubicBezTo>
                    <a:pt x="3238" y="4129"/>
                    <a:pt x="3238" y="4129"/>
                    <a:pt x="3238" y="3812"/>
                  </a:cubicBezTo>
                  <a:cubicBezTo>
                    <a:pt x="3238" y="4129"/>
                    <a:pt x="3238" y="4129"/>
                    <a:pt x="3029" y="4129"/>
                  </a:cubicBezTo>
                  <a:cubicBezTo>
                    <a:pt x="3238" y="4129"/>
                    <a:pt x="3238" y="3812"/>
                    <a:pt x="3238" y="3812"/>
                  </a:cubicBezTo>
                  <a:cubicBezTo>
                    <a:pt x="3238" y="3812"/>
                    <a:pt x="3238" y="3812"/>
                    <a:pt x="3238" y="3812"/>
                  </a:cubicBezTo>
                  <a:cubicBezTo>
                    <a:pt x="3238" y="3176"/>
                    <a:pt x="2819" y="4129"/>
                    <a:pt x="2819" y="4129"/>
                  </a:cubicBezTo>
                  <a:cubicBezTo>
                    <a:pt x="3029" y="3812"/>
                    <a:pt x="3029" y="3494"/>
                    <a:pt x="3029" y="3176"/>
                  </a:cubicBezTo>
                  <a:cubicBezTo>
                    <a:pt x="3029" y="2859"/>
                    <a:pt x="2819" y="3176"/>
                    <a:pt x="2819" y="3176"/>
                  </a:cubicBezTo>
                  <a:cubicBezTo>
                    <a:pt x="2819" y="2859"/>
                    <a:pt x="2400" y="2224"/>
                    <a:pt x="1980" y="2541"/>
                  </a:cubicBezTo>
                  <a:cubicBezTo>
                    <a:pt x="2190" y="2541"/>
                    <a:pt x="1980" y="2541"/>
                    <a:pt x="1980" y="2541"/>
                  </a:cubicBezTo>
                  <a:cubicBezTo>
                    <a:pt x="1980" y="2541"/>
                    <a:pt x="1770" y="2859"/>
                    <a:pt x="1770" y="2859"/>
                  </a:cubicBezTo>
                  <a:cubicBezTo>
                    <a:pt x="1770" y="2859"/>
                    <a:pt x="1980" y="2859"/>
                    <a:pt x="1980" y="2859"/>
                  </a:cubicBezTo>
                  <a:cubicBezTo>
                    <a:pt x="2190" y="2859"/>
                    <a:pt x="2190" y="3176"/>
                    <a:pt x="2190" y="3176"/>
                  </a:cubicBezTo>
                  <a:cubicBezTo>
                    <a:pt x="1980" y="2859"/>
                    <a:pt x="1770" y="2859"/>
                    <a:pt x="1770" y="3176"/>
                  </a:cubicBezTo>
                  <a:cubicBezTo>
                    <a:pt x="1770" y="3176"/>
                    <a:pt x="1980" y="3494"/>
                    <a:pt x="1980" y="3494"/>
                  </a:cubicBezTo>
                  <a:cubicBezTo>
                    <a:pt x="2190" y="3812"/>
                    <a:pt x="2190" y="3812"/>
                    <a:pt x="2190" y="3812"/>
                  </a:cubicBezTo>
                  <a:cubicBezTo>
                    <a:pt x="2190" y="3812"/>
                    <a:pt x="2190" y="3812"/>
                    <a:pt x="2190" y="3812"/>
                  </a:cubicBezTo>
                  <a:cubicBezTo>
                    <a:pt x="1980" y="3812"/>
                    <a:pt x="1770" y="3176"/>
                    <a:pt x="1561" y="3176"/>
                  </a:cubicBezTo>
                  <a:cubicBezTo>
                    <a:pt x="1141" y="3494"/>
                    <a:pt x="1561" y="4129"/>
                    <a:pt x="1561" y="4129"/>
                  </a:cubicBezTo>
                  <a:cubicBezTo>
                    <a:pt x="1561" y="4129"/>
                    <a:pt x="1770" y="4129"/>
                    <a:pt x="1770" y="4447"/>
                  </a:cubicBezTo>
                  <a:cubicBezTo>
                    <a:pt x="1980" y="4447"/>
                    <a:pt x="1980" y="4447"/>
                    <a:pt x="1980" y="4765"/>
                  </a:cubicBezTo>
                  <a:cubicBezTo>
                    <a:pt x="2190" y="4765"/>
                    <a:pt x="2400" y="5082"/>
                    <a:pt x="2609" y="5082"/>
                  </a:cubicBezTo>
                  <a:cubicBezTo>
                    <a:pt x="2400" y="5082"/>
                    <a:pt x="2400" y="4765"/>
                    <a:pt x="2190" y="4765"/>
                  </a:cubicBezTo>
                  <a:cubicBezTo>
                    <a:pt x="2190" y="4765"/>
                    <a:pt x="1980" y="4765"/>
                    <a:pt x="1980" y="4765"/>
                  </a:cubicBezTo>
                  <a:cubicBezTo>
                    <a:pt x="1980" y="4765"/>
                    <a:pt x="1980" y="4765"/>
                    <a:pt x="1770" y="4765"/>
                  </a:cubicBezTo>
                  <a:cubicBezTo>
                    <a:pt x="1561" y="4765"/>
                    <a:pt x="1351" y="4129"/>
                    <a:pt x="1351" y="4765"/>
                  </a:cubicBezTo>
                  <a:cubicBezTo>
                    <a:pt x="1351" y="5400"/>
                    <a:pt x="1561" y="5400"/>
                    <a:pt x="1770" y="5718"/>
                  </a:cubicBezTo>
                  <a:cubicBezTo>
                    <a:pt x="1980" y="5718"/>
                    <a:pt x="2190" y="5718"/>
                    <a:pt x="2400" y="5718"/>
                  </a:cubicBezTo>
                  <a:cubicBezTo>
                    <a:pt x="2400" y="5718"/>
                    <a:pt x="2400" y="5400"/>
                    <a:pt x="2609" y="5400"/>
                  </a:cubicBezTo>
                  <a:cubicBezTo>
                    <a:pt x="2609" y="5400"/>
                    <a:pt x="2400" y="5718"/>
                    <a:pt x="2609" y="5718"/>
                  </a:cubicBezTo>
                  <a:cubicBezTo>
                    <a:pt x="2400" y="5718"/>
                    <a:pt x="2190" y="5718"/>
                    <a:pt x="1980" y="5718"/>
                  </a:cubicBezTo>
                  <a:cubicBezTo>
                    <a:pt x="1770" y="6035"/>
                    <a:pt x="2400" y="6035"/>
                    <a:pt x="2400" y="6035"/>
                  </a:cubicBezTo>
                  <a:cubicBezTo>
                    <a:pt x="2400" y="6353"/>
                    <a:pt x="2190" y="6353"/>
                    <a:pt x="2190" y="6353"/>
                  </a:cubicBezTo>
                  <a:cubicBezTo>
                    <a:pt x="2190" y="6671"/>
                    <a:pt x="2190" y="6353"/>
                    <a:pt x="1980" y="6353"/>
                  </a:cubicBezTo>
                  <a:cubicBezTo>
                    <a:pt x="1980" y="6353"/>
                    <a:pt x="1980" y="6353"/>
                    <a:pt x="1980" y="6353"/>
                  </a:cubicBezTo>
                  <a:cubicBezTo>
                    <a:pt x="1770" y="6988"/>
                    <a:pt x="1980" y="6353"/>
                    <a:pt x="1770" y="6035"/>
                  </a:cubicBezTo>
                  <a:cubicBezTo>
                    <a:pt x="1561" y="5718"/>
                    <a:pt x="1351" y="5400"/>
                    <a:pt x="932" y="5400"/>
                  </a:cubicBezTo>
                  <a:cubicBezTo>
                    <a:pt x="722" y="5082"/>
                    <a:pt x="722" y="5400"/>
                    <a:pt x="932" y="5718"/>
                  </a:cubicBezTo>
                  <a:cubicBezTo>
                    <a:pt x="932" y="6353"/>
                    <a:pt x="1351" y="6353"/>
                    <a:pt x="1351" y="6671"/>
                  </a:cubicBezTo>
                  <a:cubicBezTo>
                    <a:pt x="1141" y="6671"/>
                    <a:pt x="1141" y="6353"/>
                    <a:pt x="932" y="6353"/>
                  </a:cubicBezTo>
                  <a:cubicBezTo>
                    <a:pt x="932" y="6671"/>
                    <a:pt x="1141" y="7306"/>
                    <a:pt x="1351" y="7306"/>
                  </a:cubicBezTo>
                  <a:cubicBezTo>
                    <a:pt x="1141" y="7624"/>
                    <a:pt x="512" y="6035"/>
                    <a:pt x="302" y="6671"/>
                  </a:cubicBezTo>
                  <a:cubicBezTo>
                    <a:pt x="302" y="6671"/>
                    <a:pt x="302" y="6988"/>
                    <a:pt x="302" y="6988"/>
                  </a:cubicBezTo>
                  <a:cubicBezTo>
                    <a:pt x="302" y="6988"/>
                    <a:pt x="93" y="6988"/>
                    <a:pt x="93" y="7306"/>
                  </a:cubicBezTo>
                  <a:cubicBezTo>
                    <a:pt x="93" y="7306"/>
                    <a:pt x="-117" y="7306"/>
                    <a:pt x="93" y="7624"/>
                  </a:cubicBezTo>
                  <a:cubicBezTo>
                    <a:pt x="302" y="7624"/>
                    <a:pt x="722" y="7306"/>
                    <a:pt x="932" y="7624"/>
                  </a:cubicBezTo>
                  <a:cubicBezTo>
                    <a:pt x="1141" y="7624"/>
                    <a:pt x="1141" y="7624"/>
                    <a:pt x="1141" y="7941"/>
                  </a:cubicBezTo>
                  <a:cubicBezTo>
                    <a:pt x="1141" y="7624"/>
                    <a:pt x="1141" y="7941"/>
                    <a:pt x="1141" y="7624"/>
                  </a:cubicBezTo>
                  <a:cubicBezTo>
                    <a:pt x="1141" y="7941"/>
                    <a:pt x="1141" y="7941"/>
                    <a:pt x="1141" y="7941"/>
                  </a:cubicBezTo>
                  <a:cubicBezTo>
                    <a:pt x="1141" y="8259"/>
                    <a:pt x="1351" y="7941"/>
                    <a:pt x="1351" y="7941"/>
                  </a:cubicBezTo>
                  <a:cubicBezTo>
                    <a:pt x="1561" y="7941"/>
                    <a:pt x="1770" y="7941"/>
                    <a:pt x="1770" y="7624"/>
                  </a:cubicBezTo>
                  <a:cubicBezTo>
                    <a:pt x="1770" y="7624"/>
                    <a:pt x="1980" y="7624"/>
                    <a:pt x="2190" y="7624"/>
                  </a:cubicBezTo>
                  <a:cubicBezTo>
                    <a:pt x="2190" y="7624"/>
                    <a:pt x="2190" y="7306"/>
                    <a:pt x="2190" y="7306"/>
                  </a:cubicBezTo>
                  <a:cubicBezTo>
                    <a:pt x="2190" y="7306"/>
                    <a:pt x="2190" y="7306"/>
                    <a:pt x="2190" y="7306"/>
                  </a:cubicBezTo>
                  <a:cubicBezTo>
                    <a:pt x="2400" y="7624"/>
                    <a:pt x="2609" y="7624"/>
                    <a:pt x="2609" y="7306"/>
                  </a:cubicBezTo>
                  <a:cubicBezTo>
                    <a:pt x="2609" y="7306"/>
                    <a:pt x="2609" y="6988"/>
                    <a:pt x="2609" y="6988"/>
                  </a:cubicBezTo>
                  <a:cubicBezTo>
                    <a:pt x="2609" y="6988"/>
                    <a:pt x="2819" y="7306"/>
                    <a:pt x="3029" y="6988"/>
                  </a:cubicBezTo>
                  <a:cubicBezTo>
                    <a:pt x="3029" y="6988"/>
                    <a:pt x="3029" y="6988"/>
                    <a:pt x="3029" y="6671"/>
                  </a:cubicBezTo>
                  <a:cubicBezTo>
                    <a:pt x="3238" y="6988"/>
                    <a:pt x="3238" y="6988"/>
                    <a:pt x="3238" y="6671"/>
                  </a:cubicBezTo>
                  <a:cubicBezTo>
                    <a:pt x="3448" y="6671"/>
                    <a:pt x="3238" y="6988"/>
                    <a:pt x="3238" y="6988"/>
                  </a:cubicBezTo>
                  <a:cubicBezTo>
                    <a:pt x="3238" y="7306"/>
                    <a:pt x="3238" y="7306"/>
                    <a:pt x="3448" y="7306"/>
                  </a:cubicBezTo>
                  <a:cubicBezTo>
                    <a:pt x="3448" y="7306"/>
                    <a:pt x="3448" y="7624"/>
                    <a:pt x="3448" y="7306"/>
                  </a:cubicBezTo>
                  <a:cubicBezTo>
                    <a:pt x="3658" y="6988"/>
                    <a:pt x="3238" y="6353"/>
                    <a:pt x="3658" y="6671"/>
                  </a:cubicBezTo>
                  <a:cubicBezTo>
                    <a:pt x="3658" y="6671"/>
                    <a:pt x="3448" y="6988"/>
                    <a:pt x="3658" y="6988"/>
                  </a:cubicBezTo>
                  <a:cubicBezTo>
                    <a:pt x="3658" y="7306"/>
                    <a:pt x="3658" y="7306"/>
                    <a:pt x="3658" y="6988"/>
                  </a:cubicBezTo>
                  <a:cubicBezTo>
                    <a:pt x="3867" y="7624"/>
                    <a:pt x="3867" y="6671"/>
                    <a:pt x="3867" y="6353"/>
                  </a:cubicBezTo>
                  <a:cubicBezTo>
                    <a:pt x="3867" y="6671"/>
                    <a:pt x="3867" y="7306"/>
                    <a:pt x="4077" y="7306"/>
                  </a:cubicBezTo>
                  <a:cubicBezTo>
                    <a:pt x="4077" y="7306"/>
                    <a:pt x="4077" y="7306"/>
                    <a:pt x="4077" y="6988"/>
                  </a:cubicBezTo>
                  <a:cubicBezTo>
                    <a:pt x="4287" y="7306"/>
                    <a:pt x="4287" y="6988"/>
                    <a:pt x="4287" y="6988"/>
                  </a:cubicBezTo>
                  <a:cubicBezTo>
                    <a:pt x="4287" y="6988"/>
                    <a:pt x="4287" y="7306"/>
                    <a:pt x="4287" y="7306"/>
                  </a:cubicBezTo>
                  <a:cubicBezTo>
                    <a:pt x="4497" y="7306"/>
                    <a:pt x="4497" y="6988"/>
                    <a:pt x="4706" y="6671"/>
                  </a:cubicBezTo>
                  <a:cubicBezTo>
                    <a:pt x="4706" y="6988"/>
                    <a:pt x="4706" y="6988"/>
                    <a:pt x="4706" y="6988"/>
                  </a:cubicBezTo>
                  <a:cubicBezTo>
                    <a:pt x="4497" y="7306"/>
                    <a:pt x="4497" y="7306"/>
                    <a:pt x="4287" y="7306"/>
                  </a:cubicBezTo>
                  <a:cubicBezTo>
                    <a:pt x="4077" y="7306"/>
                    <a:pt x="4077" y="7306"/>
                    <a:pt x="4287" y="7624"/>
                  </a:cubicBezTo>
                  <a:cubicBezTo>
                    <a:pt x="4497" y="8259"/>
                    <a:pt x="4706" y="7624"/>
                    <a:pt x="4706" y="7306"/>
                  </a:cubicBezTo>
                  <a:cubicBezTo>
                    <a:pt x="4706" y="7306"/>
                    <a:pt x="4916" y="7624"/>
                    <a:pt x="4916" y="7306"/>
                  </a:cubicBezTo>
                  <a:cubicBezTo>
                    <a:pt x="4916" y="7306"/>
                    <a:pt x="4916" y="7306"/>
                    <a:pt x="4916" y="7306"/>
                  </a:cubicBezTo>
                  <a:cubicBezTo>
                    <a:pt x="4916" y="7624"/>
                    <a:pt x="5126" y="7624"/>
                    <a:pt x="4916" y="7941"/>
                  </a:cubicBezTo>
                  <a:cubicBezTo>
                    <a:pt x="5126" y="7941"/>
                    <a:pt x="5335" y="7941"/>
                    <a:pt x="5545" y="7624"/>
                  </a:cubicBezTo>
                  <a:cubicBezTo>
                    <a:pt x="5335" y="7941"/>
                    <a:pt x="4916" y="7941"/>
                    <a:pt x="5126" y="8259"/>
                  </a:cubicBezTo>
                  <a:cubicBezTo>
                    <a:pt x="5126" y="8259"/>
                    <a:pt x="4916" y="8259"/>
                    <a:pt x="4916" y="8259"/>
                  </a:cubicBezTo>
                  <a:cubicBezTo>
                    <a:pt x="4916" y="8576"/>
                    <a:pt x="4497" y="8576"/>
                    <a:pt x="4287" y="8894"/>
                  </a:cubicBezTo>
                  <a:cubicBezTo>
                    <a:pt x="4287" y="8894"/>
                    <a:pt x="4287" y="8894"/>
                    <a:pt x="4287" y="9212"/>
                  </a:cubicBezTo>
                  <a:cubicBezTo>
                    <a:pt x="4287" y="9212"/>
                    <a:pt x="4077" y="9212"/>
                    <a:pt x="4077" y="9212"/>
                  </a:cubicBezTo>
                  <a:cubicBezTo>
                    <a:pt x="4077" y="9212"/>
                    <a:pt x="3867" y="9529"/>
                    <a:pt x="3867" y="9529"/>
                  </a:cubicBezTo>
                  <a:cubicBezTo>
                    <a:pt x="3867" y="9529"/>
                    <a:pt x="4077" y="9529"/>
                    <a:pt x="4077" y="9847"/>
                  </a:cubicBezTo>
                  <a:cubicBezTo>
                    <a:pt x="3867" y="9529"/>
                    <a:pt x="3867" y="9529"/>
                    <a:pt x="3867" y="9847"/>
                  </a:cubicBezTo>
                  <a:cubicBezTo>
                    <a:pt x="3867" y="9847"/>
                    <a:pt x="4077" y="9847"/>
                    <a:pt x="4077" y="9847"/>
                  </a:cubicBezTo>
                  <a:cubicBezTo>
                    <a:pt x="4077" y="9847"/>
                    <a:pt x="4287" y="9847"/>
                    <a:pt x="4287" y="9847"/>
                  </a:cubicBezTo>
                  <a:cubicBezTo>
                    <a:pt x="4497" y="10165"/>
                    <a:pt x="4916" y="10165"/>
                    <a:pt x="5126" y="9847"/>
                  </a:cubicBezTo>
                  <a:cubicBezTo>
                    <a:pt x="5126" y="9847"/>
                    <a:pt x="5335" y="9529"/>
                    <a:pt x="5335" y="9529"/>
                  </a:cubicBezTo>
                  <a:cubicBezTo>
                    <a:pt x="5545" y="9529"/>
                    <a:pt x="5335" y="10165"/>
                    <a:pt x="5126" y="10482"/>
                  </a:cubicBezTo>
                  <a:cubicBezTo>
                    <a:pt x="5545" y="10482"/>
                    <a:pt x="5126" y="10800"/>
                    <a:pt x="4916" y="10800"/>
                  </a:cubicBezTo>
                  <a:cubicBezTo>
                    <a:pt x="4916" y="10800"/>
                    <a:pt x="4706" y="10800"/>
                    <a:pt x="4497" y="10800"/>
                  </a:cubicBezTo>
                  <a:cubicBezTo>
                    <a:pt x="4287" y="10482"/>
                    <a:pt x="4077" y="10482"/>
                    <a:pt x="3867" y="10482"/>
                  </a:cubicBezTo>
                  <a:cubicBezTo>
                    <a:pt x="3867" y="10482"/>
                    <a:pt x="3658" y="10800"/>
                    <a:pt x="3658" y="10800"/>
                  </a:cubicBezTo>
                  <a:cubicBezTo>
                    <a:pt x="3658" y="10800"/>
                    <a:pt x="3867" y="11118"/>
                    <a:pt x="3867" y="11118"/>
                  </a:cubicBezTo>
                  <a:cubicBezTo>
                    <a:pt x="3658" y="11118"/>
                    <a:pt x="3658" y="10800"/>
                    <a:pt x="3658" y="10800"/>
                  </a:cubicBezTo>
                  <a:cubicBezTo>
                    <a:pt x="3448" y="10800"/>
                    <a:pt x="3448" y="10800"/>
                    <a:pt x="3448" y="10800"/>
                  </a:cubicBezTo>
                  <a:cubicBezTo>
                    <a:pt x="3658" y="10800"/>
                    <a:pt x="3658" y="10482"/>
                    <a:pt x="3448" y="10482"/>
                  </a:cubicBezTo>
                  <a:cubicBezTo>
                    <a:pt x="3448" y="10482"/>
                    <a:pt x="3448" y="10800"/>
                    <a:pt x="3238" y="10800"/>
                  </a:cubicBezTo>
                  <a:cubicBezTo>
                    <a:pt x="3238" y="10800"/>
                    <a:pt x="3238" y="10800"/>
                    <a:pt x="3238" y="10800"/>
                  </a:cubicBezTo>
                  <a:cubicBezTo>
                    <a:pt x="3238" y="10800"/>
                    <a:pt x="3448" y="10800"/>
                    <a:pt x="3448" y="10800"/>
                  </a:cubicBezTo>
                  <a:cubicBezTo>
                    <a:pt x="3238" y="10800"/>
                    <a:pt x="3238" y="10800"/>
                    <a:pt x="3029" y="11118"/>
                  </a:cubicBezTo>
                  <a:cubicBezTo>
                    <a:pt x="3029" y="10482"/>
                    <a:pt x="2819" y="11118"/>
                    <a:pt x="2819" y="11435"/>
                  </a:cubicBezTo>
                  <a:cubicBezTo>
                    <a:pt x="2609" y="11118"/>
                    <a:pt x="2609" y="11118"/>
                    <a:pt x="2819" y="10800"/>
                  </a:cubicBezTo>
                  <a:cubicBezTo>
                    <a:pt x="2609" y="10800"/>
                    <a:pt x="2609" y="10800"/>
                    <a:pt x="2609" y="11118"/>
                  </a:cubicBezTo>
                  <a:cubicBezTo>
                    <a:pt x="2609" y="11435"/>
                    <a:pt x="2609" y="11435"/>
                    <a:pt x="2400" y="11435"/>
                  </a:cubicBezTo>
                  <a:cubicBezTo>
                    <a:pt x="2400" y="11435"/>
                    <a:pt x="2400" y="11435"/>
                    <a:pt x="2400" y="11118"/>
                  </a:cubicBezTo>
                  <a:cubicBezTo>
                    <a:pt x="2400" y="11435"/>
                    <a:pt x="2400" y="11435"/>
                    <a:pt x="2400" y="11435"/>
                  </a:cubicBezTo>
                  <a:cubicBezTo>
                    <a:pt x="2400" y="11118"/>
                    <a:pt x="2400" y="11118"/>
                    <a:pt x="2190" y="11118"/>
                  </a:cubicBezTo>
                  <a:cubicBezTo>
                    <a:pt x="2190" y="11118"/>
                    <a:pt x="2190" y="11118"/>
                    <a:pt x="2190" y="11435"/>
                  </a:cubicBezTo>
                  <a:cubicBezTo>
                    <a:pt x="1980" y="11118"/>
                    <a:pt x="1770" y="11753"/>
                    <a:pt x="1561" y="11435"/>
                  </a:cubicBezTo>
                  <a:cubicBezTo>
                    <a:pt x="1351" y="11435"/>
                    <a:pt x="1351" y="11435"/>
                    <a:pt x="1141" y="11435"/>
                  </a:cubicBezTo>
                  <a:cubicBezTo>
                    <a:pt x="1141" y="11435"/>
                    <a:pt x="932" y="11753"/>
                    <a:pt x="932" y="11753"/>
                  </a:cubicBezTo>
                  <a:cubicBezTo>
                    <a:pt x="932" y="12071"/>
                    <a:pt x="1141" y="12706"/>
                    <a:pt x="1351" y="12706"/>
                  </a:cubicBezTo>
                  <a:cubicBezTo>
                    <a:pt x="1351" y="12706"/>
                    <a:pt x="1561" y="12706"/>
                    <a:pt x="1770" y="12706"/>
                  </a:cubicBezTo>
                  <a:cubicBezTo>
                    <a:pt x="1770" y="12706"/>
                    <a:pt x="1770" y="12071"/>
                    <a:pt x="1980" y="12071"/>
                  </a:cubicBezTo>
                  <a:cubicBezTo>
                    <a:pt x="1980" y="12071"/>
                    <a:pt x="1980" y="12388"/>
                    <a:pt x="1770" y="12388"/>
                  </a:cubicBezTo>
                  <a:cubicBezTo>
                    <a:pt x="2190" y="12388"/>
                    <a:pt x="1980" y="12388"/>
                    <a:pt x="2190" y="12071"/>
                  </a:cubicBezTo>
                  <a:cubicBezTo>
                    <a:pt x="2400" y="12071"/>
                    <a:pt x="2400" y="12071"/>
                    <a:pt x="2609" y="12071"/>
                  </a:cubicBezTo>
                  <a:cubicBezTo>
                    <a:pt x="2609" y="12071"/>
                    <a:pt x="2609" y="12388"/>
                    <a:pt x="2609" y="12388"/>
                  </a:cubicBezTo>
                  <a:cubicBezTo>
                    <a:pt x="2819" y="12388"/>
                    <a:pt x="2819" y="12388"/>
                    <a:pt x="2819" y="12388"/>
                  </a:cubicBezTo>
                  <a:cubicBezTo>
                    <a:pt x="3029" y="12388"/>
                    <a:pt x="3238" y="12388"/>
                    <a:pt x="3448" y="12388"/>
                  </a:cubicBezTo>
                  <a:cubicBezTo>
                    <a:pt x="3448" y="12388"/>
                    <a:pt x="3448" y="12388"/>
                    <a:pt x="3448" y="12388"/>
                  </a:cubicBezTo>
                  <a:cubicBezTo>
                    <a:pt x="3448" y="12388"/>
                    <a:pt x="3448" y="12388"/>
                    <a:pt x="3448" y="12388"/>
                  </a:cubicBezTo>
                  <a:cubicBezTo>
                    <a:pt x="3448" y="12388"/>
                    <a:pt x="3658" y="12388"/>
                    <a:pt x="3658" y="12388"/>
                  </a:cubicBezTo>
                  <a:cubicBezTo>
                    <a:pt x="3658" y="12388"/>
                    <a:pt x="3658" y="12388"/>
                    <a:pt x="3658" y="12388"/>
                  </a:cubicBezTo>
                  <a:cubicBezTo>
                    <a:pt x="3658" y="12706"/>
                    <a:pt x="3658" y="12388"/>
                    <a:pt x="3867" y="12388"/>
                  </a:cubicBezTo>
                  <a:cubicBezTo>
                    <a:pt x="3658" y="12388"/>
                    <a:pt x="3867" y="12071"/>
                    <a:pt x="4077" y="12388"/>
                  </a:cubicBezTo>
                  <a:cubicBezTo>
                    <a:pt x="4077" y="12388"/>
                    <a:pt x="4077" y="12071"/>
                    <a:pt x="4077" y="12388"/>
                  </a:cubicBezTo>
                  <a:cubicBezTo>
                    <a:pt x="4077" y="12388"/>
                    <a:pt x="4077" y="12071"/>
                    <a:pt x="4077" y="12071"/>
                  </a:cubicBezTo>
                  <a:cubicBezTo>
                    <a:pt x="4077" y="12388"/>
                    <a:pt x="4077" y="12388"/>
                    <a:pt x="4077" y="12388"/>
                  </a:cubicBezTo>
                  <a:cubicBezTo>
                    <a:pt x="4077" y="12388"/>
                    <a:pt x="4077" y="12388"/>
                    <a:pt x="4077" y="12388"/>
                  </a:cubicBezTo>
                  <a:cubicBezTo>
                    <a:pt x="4077" y="12388"/>
                    <a:pt x="4077" y="12388"/>
                    <a:pt x="4077" y="12388"/>
                  </a:cubicBezTo>
                  <a:cubicBezTo>
                    <a:pt x="4497" y="12388"/>
                    <a:pt x="4287" y="13024"/>
                    <a:pt x="4077" y="13024"/>
                  </a:cubicBezTo>
                  <a:cubicBezTo>
                    <a:pt x="4287" y="13341"/>
                    <a:pt x="4497" y="12706"/>
                    <a:pt x="4497" y="12706"/>
                  </a:cubicBezTo>
                  <a:cubicBezTo>
                    <a:pt x="4497" y="13024"/>
                    <a:pt x="4287" y="13024"/>
                    <a:pt x="4287" y="13024"/>
                  </a:cubicBezTo>
                  <a:cubicBezTo>
                    <a:pt x="4287" y="13024"/>
                    <a:pt x="4287" y="13341"/>
                    <a:pt x="4287" y="13341"/>
                  </a:cubicBezTo>
                  <a:cubicBezTo>
                    <a:pt x="4287" y="13341"/>
                    <a:pt x="4287" y="13341"/>
                    <a:pt x="4287" y="13341"/>
                  </a:cubicBezTo>
                  <a:cubicBezTo>
                    <a:pt x="4287" y="13341"/>
                    <a:pt x="4077" y="13341"/>
                    <a:pt x="4077" y="13341"/>
                  </a:cubicBezTo>
                  <a:cubicBezTo>
                    <a:pt x="4077" y="13341"/>
                    <a:pt x="4287" y="13659"/>
                    <a:pt x="4287" y="13659"/>
                  </a:cubicBezTo>
                  <a:cubicBezTo>
                    <a:pt x="4287" y="13976"/>
                    <a:pt x="4287" y="14294"/>
                    <a:pt x="4497" y="13976"/>
                  </a:cubicBezTo>
                  <a:cubicBezTo>
                    <a:pt x="4497" y="13976"/>
                    <a:pt x="4497" y="13976"/>
                    <a:pt x="4497" y="13976"/>
                  </a:cubicBezTo>
                  <a:cubicBezTo>
                    <a:pt x="4497" y="13976"/>
                    <a:pt x="4497" y="14294"/>
                    <a:pt x="4497" y="14612"/>
                  </a:cubicBezTo>
                  <a:cubicBezTo>
                    <a:pt x="4497" y="14294"/>
                    <a:pt x="4497" y="14294"/>
                    <a:pt x="4497" y="14294"/>
                  </a:cubicBezTo>
                  <a:cubicBezTo>
                    <a:pt x="4497" y="14612"/>
                    <a:pt x="4497" y="14612"/>
                    <a:pt x="4706" y="14612"/>
                  </a:cubicBezTo>
                  <a:cubicBezTo>
                    <a:pt x="4916" y="14294"/>
                    <a:pt x="4706" y="13976"/>
                    <a:pt x="4916" y="13976"/>
                  </a:cubicBezTo>
                  <a:cubicBezTo>
                    <a:pt x="4706" y="14612"/>
                    <a:pt x="5126" y="13976"/>
                    <a:pt x="5126" y="13976"/>
                  </a:cubicBezTo>
                  <a:cubicBezTo>
                    <a:pt x="5126" y="13659"/>
                    <a:pt x="5335" y="13659"/>
                    <a:pt x="5335" y="13659"/>
                  </a:cubicBezTo>
                  <a:cubicBezTo>
                    <a:pt x="5545" y="13341"/>
                    <a:pt x="5545" y="13341"/>
                    <a:pt x="5545" y="13341"/>
                  </a:cubicBezTo>
                  <a:cubicBezTo>
                    <a:pt x="5545" y="13341"/>
                    <a:pt x="5545" y="13341"/>
                    <a:pt x="5545" y="13341"/>
                  </a:cubicBezTo>
                  <a:cubicBezTo>
                    <a:pt x="5755" y="13341"/>
                    <a:pt x="5545" y="13341"/>
                    <a:pt x="5965" y="13341"/>
                  </a:cubicBezTo>
                  <a:cubicBezTo>
                    <a:pt x="5965" y="13341"/>
                    <a:pt x="5965" y="13341"/>
                    <a:pt x="5965" y="13341"/>
                  </a:cubicBezTo>
                  <a:cubicBezTo>
                    <a:pt x="5755" y="13341"/>
                    <a:pt x="5545" y="13341"/>
                    <a:pt x="5545" y="13659"/>
                  </a:cubicBezTo>
                  <a:cubicBezTo>
                    <a:pt x="5545" y="13659"/>
                    <a:pt x="5755" y="13659"/>
                    <a:pt x="5755" y="13659"/>
                  </a:cubicBezTo>
                  <a:cubicBezTo>
                    <a:pt x="5755" y="13659"/>
                    <a:pt x="5755" y="13659"/>
                    <a:pt x="5755" y="13659"/>
                  </a:cubicBezTo>
                  <a:cubicBezTo>
                    <a:pt x="5755" y="13659"/>
                    <a:pt x="5755" y="13976"/>
                    <a:pt x="5965" y="13976"/>
                  </a:cubicBezTo>
                  <a:cubicBezTo>
                    <a:pt x="5755" y="13976"/>
                    <a:pt x="5545" y="13659"/>
                    <a:pt x="5545" y="13659"/>
                  </a:cubicBezTo>
                  <a:cubicBezTo>
                    <a:pt x="5545" y="13659"/>
                    <a:pt x="5335" y="13659"/>
                    <a:pt x="5335" y="13976"/>
                  </a:cubicBezTo>
                  <a:cubicBezTo>
                    <a:pt x="5335" y="13976"/>
                    <a:pt x="5335" y="13976"/>
                    <a:pt x="5335" y="13976"/>
                  </a:cubicBezTo>
                  <a:cubicBezTo>
                    <a:pt x="5126" y="13976"/>
                    <a:pt x="4916" y="14294"/>
                    <a:pt x="4916" y="14612"/>
                  </a:cubicBezTo>
                  <a:cubicBezTo>
                    <a:pt x="4916" y="14612"/>
                    <a:pt x="4916" y="14929"/>
                    <a:pt x="4916" y="14929"/>
                  </a:cubicBezTo>
                  <a:cubicBezTo>
                    <a:pt x="4916" y="15247"/>
                    <a:pt x="5126" y="14929"/>
                    <a:pt x="5126" y="15247"/>
                  </a:cubicBezTo>
                  <a:cubicBezTo>
                    <a:pt x="5126" y="15247"/>
                    <a:pt x="4916" y="15247"/>
                    <a:pt x="4706" y="15565"/>
                  </a:cubicBezTo>
                  <a:cubicBezTo>
                    <a:pt x="4706" y="15882"/>
                    <a:pt x="4916" y="15882"/>
                    <a:pt x="5126" y="15565"/>
                  </a:cubicBezTo>
                  <a:cubicBezTo>
                    <a:pt x="5126" y="15565"/>
                    <a:pt x="5335" y="15247"/>
                    <a:pt x="5335" y="15247"/>
                  </a:cubicBezTo>
                  <a:cubicBezTo>
                    <a:pt x="5545" y="14929"/>
                    <a:pt x="5755" y="14929"/>
                    <a:pt x="5965" y="14929"/>
                  </a:cubicBezTo>
                  <a:cubicBezTo>
                    <a:pt x="5965" y="15247"/>
                    <a:pt x="5965" y="15247"/>
                    <a:pt x="5965" y="15247"/>
                  </a:cubicBezTo>
                  <a:cubicBezTo>
                    <a:pt x="5965" y="15565"/>
                    <a:pt x="5755" y="14929"/>
                    <a:pt x="5545" y="15247"/>
                  </a:cubicBezTo>
                  <a:cubicBezTo>
                    <a:pt x="5545" y="15247"/>
                    <a:pt x="5545" y="15247"/>
                    <a:pt x="5545" y="15247"/>
                  </a:cubicBezTo>
                  <a:cubicBezTo>
                    <a:pt x="5335" y="15247"/>
                    <a:pt x="5126" y="15882"/>
                    <a:pt x="5126" y="16200"/>
                  </a:cubicBezTo>
                  <a:cubicBezTo>
                    <a:pt x="5126" y="16200"/>
                    <a:pt x="5335" y="15882"/>
                    <a:pt x="5335" y="16200"/>
                  </a:cubicBezTo>
                  <a:cubicBezTo>
                    <a:pt x="5335" y="16200"/>
                    <a:pt x="5335" y="16200"/>
                    <a:pt x="5545" y="16200"/>
                  </a:cubicBezTo>
                  <a:cubicBezTo>
                    <a:pt x="5335" y="16518"/>
                    <a:pt x="5335" y="16518"/>
                    <a:pt x="5545" y="16518"/>
                  </a:cubicBezTo>
                  <a:cubicBezTo>
                    <a:pt x="5545" y="16518"/>
                    <a:pt x="5335" y="16518"/>
                    <a:pt x="5335" y="16518"/>
                  </a:cubicBezTo>
                  <a:cubicBezTo>
                    <a:pt x="5335" y="16518"/>
                    <a:pt x="5335" y="16518"/>
                    <a:pt x="5335" y="16518"/>
                  </a:cubicBezTo>
                  <a:cubicBezTo>
                    <a:pt x="5335" y="16518"/>
                    <a:pt x="5335" y="16835"/>
                    <a:pt x="5335" y="16835"/>
                  </a:cubicBezTo>
                  <a:cubicBezTo>
                    <a:pt x="5335" y="16835"/>
                    <a:pt x="5335" y="16835"/>
                    <a:pt x="5335" y="16835"/>
                  </a:cubicBezTo>
                  <a:cubicBezTo>
                    <a:pt x="5126" y="16835"/>
                    <a:pt x="4916" y="16518"/>
                    <a:pt x="4916" y="16835"/>
                  </a:cubicBezTo>
                  <a:cubicBezTo>
                    <a:pt x="4916" y="16835"/>
                    <a:pt x="4916" y="16835"/>
                    <a:pt x="5126" y="16835"/>
                  </a:cubicBezTo>
                  <a:cubicBezTo>
                    <a:pt x="5126" y="16835"/>
                    <a:pt x="5126" y="16835"/>
                    <a:pt x="5126" y="16835"/>
                  </a:cubicBezTo>
                  <a:cubicBezTo>
                    <a:pt x="5126" y="16835"/>
                    <a:pt x="5126" y="16835"/>
                    <a:pt x="5126" y="16835"/>
                  </a:cubicBezTo>
                  <a:cubicBezTo>
                    <a:pt x="5126" y="17153"/>
                    <a:pt x="4916" y="17153"/>
                    <a:pt x="4916" y="17153"/>
                  </a:cubicBezTo>
                  <a:cubicBezTo>
                    <a:pt x="4916" y="17153"/>
                    <a:pt x="4916" y="16835"/>
                    <a:pt x="4916" y="16835"/>
                  </a:cubicBezTo>
                  <a:cubicBezTo>
                    <a:pt x="4916" y="16835"/>
                    <a:pt x="4916" y="16835"/>
                    <a:pt x="4916" y="17153"/>
                  </a:cubicBezTo>
                  <a:cubicBezTo>
                    <a:pt x="4916" y="17153"/>
                    <a:pt x="5126" y="17153"/>
                    <a:pt x="4916" y="17153"/>
                  </a:cubicBezTo>
                  <a:cubicBezTo>
                    <a:pt x="4916" y="17471"/>
                    <a:pt x="4497" y="17471"/>
                    <a:pt x="4287" y="17471"/>
                  </a:cubicBezTo>
                  <a:cubicBezTo>
                    <a:pt x="4287" y="17788"/>
                    <a:pt x="4077" y="18106"/>
                    <a:pt x="3867" y="17788"/>
                  </a:cubicBezTo>
                  <a:cubicBezTo>
                    <a:pt x="3867" y="17788"/>
                    <a:pt x="3867" y="17788"/>
                    <a:pt x="3867" y="17788"/>
                  </a:cubicBezTo>
                  <a:cubicBezTo>
                    <a:pt x="3867" y="17471"/>
                    <a:pt x="3658" y="16835"/>
                    <a:pt x="3658" y="17153"/>
                  </a:cubicBezTo>
                  <a:cubicBezTo>
                    <a:pt x="3448" y="17471"/>
                    <a:pt x="3448" y="18106"/>
                    <a:pt x="3658" y="18106"/>
                  </a:cubicBezTo>
                  <a:cubicBezTo>
                    <a:pt x="3658" y="18106"/>
                    <a:pt x="3448" y="18106"/>
                    <a:pt x="3448" y="18424"/>
                  </a:cubicBezTo>
                  <a:cubicBezTo>
                    <a:pt x="3448" y="18424"/>
                    <a:pt x="3658" y="18741"/>
                    <a:pt x="3658" y="18741"/>
                  </a:cubicBezTo>
                  <a:cubicBezTo>
                    <a:pt x="3658" y="18741"/>
                    <a:pt x="3448" y="18741"/>
                    <a:pt x="3658" y="19059"/>
                  </a:cubicBezTo>
                  <a:cubicBezTo>
                    <a:pt x="3658" y="19059"/>
                    <a:pt x="3658" y="19059"/>
                    <a:pt x="3867" y="19059"/>
                  </a:cubicBezTo>
                  <a:cubicBezTo>
                    <a:pt x="3867" y="18741"/>
                    <a:pt x="3867" y="19059"/>
                    <a:pt x="3867" y="18741"/>
                  </a:cubicBezTo>
                  <a:cubicBezTo>
                    <a:pt x="4077" y="18741"/>
                    <a:pt x="4077" y="18741"/>
                    <a:pt x="4077" y="18741"/>
                  </a:cubicBezTo>
                  <a:cubicBezTo>
                    <a:pt x="4077" y="19059"/>
                    <a:pt x="4287" y="18741"/>
                    <a:pt x="4287" y="18741"/>
                  </a:cubicBezTo>
                  <a:cubicBezTo>
                    <a:pt x="4287" y="18741"/>
                    <a:pt x="4497" y="18741"/>
                    <a:pt x="4706" y="18741"/>
                  </a:cubicBezTo>
                  <a:cubicBezTo>
                    <a:pt x="4916" y="18741"/>
                    <a:pt x="5126" y="18424"/>
                    <a:pt x="5335" y="18741"/>
                  </a:cubicBezTo>
                  <a:cubicBezTo>
                    <a:pt x="5545" y="18741"/>
                    <a:pt x="5545" y="18741"/>
                    <a:pt x="5545" y="18741"/>
                  </a:cubicBezTo>
                  <a:cubicBezTo>
                    <a:pt x="5755" y="18741"/>
                    <a:pt x="5965" y="18741"/>
                    <a:pt x="6174" y="18741"/>
                  </a:cubicBezTo>
                  <a:cubicBezTo>
                    <a:pt x="6174" y="18741"/>
                    <a:pt x="6174" y="18424"/>
                    <a:pt x="6384" y="18424"/>
                  </a:cubicBezTo>
                  <a:cubicBezTo>
                    <a:pt x="6384" y="18424"/>
                    <a:pt x="6174" y="18424"/>
                    <a:pt x="6384" y="18106"/>
                  </a:cubicBezTo>
                  <a:cubicBezTo>
                    <a:pt x="6384" y="17788"/>
                    <a:pt x="6594" y="18106"/>
                    <a:pt x="6803" y="18106"/>
                  </a:cubicBezTo>
                  <a:cubicBezTo>
                    <a:pt x="6594" y="18106"/>
                    <a:pt x="6594" y="18106"/>
                    <a:pt x="6384" y="18106"/>
                  </a:cubicBezTo>
                  <a:cubicBezTo>
                    <a:pt x="6594" y="18741"/>
                    <a:pt x="7013" y="19059"/>
                    <a:pt x="7223" y="19059"/>
                  </a:cubicBezTo>
                  <a:cubicBezTo>
                    <a:pt x="7223" y="19059"/>
                    <a:pt x="7223" y="19059"/>
                    <a:pt x="7223" y="19059"/>
                  </a:cubicBezTo>
                  <a:cubicBezTo>
                    <a:pt x="7223" y="19059"/>
                    <a:pt x="7433" y="18741"/>
                    <a:pt x="7433" y="18741"/>
                  </a:cubicBezTo>
                  <a:cubicBezTo>
                    <a:pt x="7642" y="18741"/>
                    <a:pt x="7223" y="19376"/>
                    <a:pt x="7642" y="19059"/>
                  </a:cubicBezTo>
                  <a:cubicBezTo>
                    <a:pt x="7642" y="19059"/>
                    <a:pt x="7642" y="19059"/>
                    <a:pt x="7642" y="19059"/>
                  </a:cubicBezTo>
                  <a:cubicBezTo>
                    <a:pt x="7642" y="19059"/>
                    <a:pt x="7642" y="19376"/>
                    <a:pt x="7642" y="19376"/>
                  </a:cubicBezTo>
                  <a:cubicBezTo>
                    <a:pt x="7642" y="19376"/>
                    <a:pt x="7642" y="19376"/>
                    <a:pt x="7642" y="19376"/>
                  </a:cubicBezTo>
                  <a:cubicBezTo>
                    <a:pt x="7642" y="19376"/>
                    <a:pt x="7642" y="19376"/>
                    <a:pt x="7642" y="19376"/>
                  </a:cubicBezTo>
                  <a:cubicBezTo>
                    <a:pt x="7433" y="19376"/>
                    <a:pt x="7433" y="19059"/>
                    <a:pt x="7223" y="19376"/>
                  </a:cubicBezTo>
                  <a:cubicBezTo>
                    <a:pt x="7433" y="19376"/>
                    <a:pt x="7642" y="19376"/>
                    <a:pt x="7642" y="19694"/>
                  </a:cubicBezTo>
                  <a:cubicBezTo>
                    <a:pt x="7642" y="19376"/>
                    <a:pt x="7642" y="19376"/>
                    <a:pt x="7852" y="19376"/>
                  </a:cubicBezTo>
                  <a:cubicBezTo>
                    <a:pt x="7852" y="19059"/>
                    <a:pt x="8062" y="19059"/>
                    <a:pt x="8062" y="18741"/>
                  </a:cubicBezTo>
                  <a:cubicBezTo>
                    <a:pt x="8062" y="19059"/>
                    <a:pt x="7852" y="19059"/>
                    <a:pt x="7852" y="19059"/>
                  </a:cubicBezTo>
                  <a:cubicBezTo>
                    <a:pt x="8062" y="19376"/>
                    <a:pt x="8062" y="19376"/>
                    <a:pt x="8271" y="19376"/>
                  </a:cubicBezTo>
                  <a:cubicBezTo>
                    <a:pt x="8062" y="19376"/>
                    <a:pt x="7852" y="19059"/>
                    <a:pt x="7642" y="19376"/>
                  </a:cubicBezTo>
                  <a:cubicBezTo>
                    <a:pt x="7642" y="19694"/>
                    <a:pt x="7852" y="20012"/>
                    <a:pt x="7852" y="20012"/>
                  </a:cubicBezTo>
                  <a:cubicBezTo>
                    <a:pt x="7852" y="20012"/>
                    <a:pt x="7852" y="19694"/>
                    <a:pt x="7852" y="19694"/>
                  </a:cubicBezTo>
                  <a:cubicBezTo>
                    <a:pt x="7852" y="19694"/>
                    <a:pt x="8062" y="20012"/>
                    <a:pt x="8062" y="20329"/>
                  </a:cubicBezTo>
                  <a:cubicBezTo>
                    <a:pt x="8062" y="20329"/>
                    <a:pt x="8062" y="20329"/>
                    <a:pt x="8062" y="20012"/>
                  </a:cubicBezTo>
                  <a:cubicBezTo>
                    <a:pt x="8062" y="20329"/>
                    <a:pt x="8062" y="20329"/>
                    <a:pt x="8062" y="20012"/>
                  </a:cubicBezTo>
                  <a:cubicBezTo>
                    <a:pt x="8062" y="20329"/>
                    <a:pt x="8062" y="20329"/>
                    <a:pt x="8271" y="20329"/>
                  </a:cubicBezTo>
                  <a:cubicBezTo>
                    <a:pt x="8062" y="20329"/>
                    <a:pt x="8271" y="20329"/>
                    <a:pt x="8062" y="20329"/>
                  </a:cubicBezTo>
                  <a:cubicBezTo>
                    <a:pt x="8271" y="20647"/>
                    <a:pt x="8481" y="20647"/>
                    <a:pt x="8691" y="20647"/>
                  </a:cubicBezTo>
                  <a:cubicBezTo>
                    <a:pt x="8691" y="20647"/>
                    <a:pt x="8691" y="20647"/>
                    <a:pt x="8691" y="20647"/>
                  </a:cubicBezTo>
                  <a:cubicBezTo>
                    <a:pt x="8691" y="20647"/>
                    <a:pt x="8691" y="20647"/>
                    <a:pt x="8691" y="20647"/>
                  </a:cubicBezTo>
                  <a:cubicBezTo>
                    <a:pt x="8691" y="20965"/>
                    <a:pt x="9110" y="20965"/>
                    <a:pt x="9320" y="20965"/>
                  </a:cubicBezTo>
                  <a:cubicBezTo>
                    <a:pt x="9110" y="20965"/>
                    <a:pt x="9110" y="20965"/>
                    <a:pt x="9110" y="20647"/>
                  </a:cubicBezTo>
                  <a:cubicBezTo>
                    <a:pt x="9110" y="20647"/>
                    <a:pt x="9320" y="20647"/>
                    <a:pt x="9320" y="20965"/>
                  </a:cubicBezTo>
                  <a:cubicBezTo>
                    <a:pt x="9530" y="20965"/>
                    <a:pt x="10368" y="21600"/>
                    <a:pt x="10578" y="21600"/>
                  </a:cubicBezTo>
                  <a:cubicBezTo>
                    <a:pt x="10578" y="21600"/>
                    <a:pt x="10578" y="21600"/>
                    <a:pt x="10578" y="21600"/>
                  </a:cubicBezTo>
                  <a:cubicBezTo>
                    <a:pt x="10578" y="21600"/>
                    <a:pt x="10578" y="21600"/>
                    <a:pt x="10578" y="21600"/>
                  </a:cubicBezTo>
                  <a:cubicBezTo>
                    <a:pt x="10578" y="21600"/>
                    <a:pt x="10788" y="21600"/>
                    <a:pt x="10998" y="21600"/>
                  </a:cubicBezTo>
                  <a:cubicBezTo>
                    <a:pt x="10998" y="21600"/>
                    <a:pt x="11207" y="21600"/>
                    <a:pt x="11207" y="21600"/>
                  </a:cubicBezTo>
                  <a:cubicBezTo>
                    <a:pt x="11627" y="21600"/>
                    <a:pt x="12046" y="21282"/>
                    <a:pt x="12256" y="21282"/>
                  </a:cubicBezTo>
                  <a:cubicBezTo>
                    <a:pt x="12256" y="21282"/>
                    <a:pt x="12046" y="20965"/>
                    <a:pt x="12046" y="20647"/>
                  </a:cubicBezTo>
                  <a:cubicBezTo>
                    <a:pt x="12256" y="20965"/>
                    <a:pt x="12256" y="20965"/>
                    <a:pt x="12466" y="20965"/>
                  </a:cubicBezTo>
                  <a:cubicBezTo>
                    <a:pt x="12466" y="20965"/>
                    <a:pt x="12466" y="20965"/>
                    <a:pt x="12466" y="20965"/>
                  </a:cubicBezTo>
                  <a:cubicBezTo>
                    <a:pt x="12466" y="20965"/>
                    <a:pt x="12256" y="20965"/>
                    <a:pt x="12256" y="20965"/>
                  </a:cubicBezTo>
                  <a:cubicBezTo>
                    <a:pt x="12256" y="21282"/>
                    <a:pt x="12256" y="21282"/>
                    <a:pt x="12466" y="21282"/>
                  </a:cubicBezTo>
                  <a:cubicBezTo>
                    <a:pt x="12675" y="20965"/>
                    <a:pt x="12885" y="20647"/>
                    <a:pt x="12885" y="20329"/>
                  </a:cubicBezTo>
                  <a:cubicBezTo>
                    <a:pt x="12885" y="20329"/>
                    <a:pt x="12885" y="20329"/>
                    <a:pt x="12675" y="20329"/>
                  </a:cubicBezTo>
                  <a:cubicBezTo>
                    <a:pt x="12675" y="20329"/>
                    <a:pt x="12675" y="20329"/>
                    <a:pt x="12675" y="20329"/>
                  </a:cubicBezTo>
                  <a:cubicBezTo>
                    <a:pt x="12885" y="20329"/>
                    <a:pt x="12885" y="20329"/>
                    <a:pt x="12885" y="20012"/>
                  </a:cubicBezTo>
                  <a:cubicBezTo>
                    <a:pt x="12885" y="20329"/>
                    <a:pt x="13095" y="20012"/>
                    <a:pt x="13095" y="20012"/>
                  </a:cubicBezTo>
                  <a:cubicBezTo>
                    <a:pt x="12885" y="20012"/>
                    <a:pt x="12675" y="20012"/>
                    <a:pt x="12675" y="19694"/>
                  </a:cubicBezTo>
                  <a:cubicBezTo>
                    <a:pt x="12885" y="20012"/>
                    <a:pt x="12885" y="19376"/>
                    <a:pt x="13095" y="19376"/>
                  </a:cubicBezTo>
                  <a:cubicBezTo>
                    <a:pt x="13095" y="19376"/>
                    <a:pt x="13095" y="19376"/>
                    <a:pt x="13095" y="19376"/>
                  </a:cubicBezTo>
                  <a:cubicBezTo>
                    <a:pt x="13095" y="19376"/>
                    <a:pt x="13304" y="19376"/>
                    <a:pt x="13304" y="19059"/>
                  </a:cubicBezTo>
                  <a:cubicBezTo>
                    <a:pt x="13304" y="19376"/>
                    <a:pt x="13514" y="19376"/>
                    <a:pt x="13304" y="19376"/>
                  </a:cubicBezTo>
                  <a:cubicBezTo>
                    <a:pt x="13304" y="19376"/>
                    <a:pt x="13304" y="19376"/>
                    <a:pt x="13304" y="19694"/>
                  </a:cubicBezTo>
                  <a:cubicBezTo>
                    <a:pt x="13304" y="19694"/>
                    <a:pt x="13514" y="19376"/>
                    <a:pt x="13514" y="19376"/>
                  </a:cubicBezTo>
                  <a:cubicBezTo>
                    <a:pt x="13514" y="19376"/>
                    <a:pt x="13514" y="19376"/>
                    <a:pt x="13514" y="19059"/>
                  </a:cubicBezTo>
                  <a:cubicBezTo>
                    <a:pt x="13514" y="19376"/>
                    <a:pt x="13514" y="19376"/>
                    <a:pt x="13514" y="19376"/>
                  </a:cubicBezTo>
                  <a:cubicBezTo>
                    <a:pt x="13724" y="19376"/>
                    <a:pt x="13933" y="19059"/>
                    <a:pt x="14143" y="19059"/>
                  </a:cubicBezTo>
                  <a:cubicBezTo>
                    <a:pt x="14143" y="19059"/>
                    <a:pt x="14143" y="19059"/>
                    <a:pt x="14143" y="19059"/>
                  </a:cubicBezTo>
                  <a:cubicBezTo>
                    <a:pt x="14353" y="19059"/>
                    <a:pt x="14563" y="19376"/>
                    <a:pt x="14563" y="19059"/>
                  </a:cubicBezTo>
                  <a:cubicBezTo>
                    <a:pt x="14563" y="18741"/>
                    <a:pt x="14563" y="18741"/>
                    <a:pt x="14563" y="18741"/>
                  </a:cubicBezTo>
                  <a:cubicBezTo>
                    <a:pt x="14563" y="18741"/>
                    <a:pt x="14563" y="18741"/>
                    <a:pt x="14563" y="18741"/>
                  </a:cubicBezTo>
                  <a:cubicBezTo>
                    <a:pt x="14563" y="18424"/>
                    <a:pt x="14563" y="18424"/>
                    <a:pt x="14772" y="18424"/>
                  </a:cubicBezTo>
                  <a:cubicBezTo>
                    <a:pt x="14772" y="18424"/>
                    <a:pt x="14772" y="19059"/>
                    <a:pt x="14772" y="19059"/>
                  </a:cubicBezTo>
                  <a:cubicBezTo>
                    <a:pt x="14772" y="19059"/>
                    <a:pt x="14772" y="18741"/>
                    <a:pt x="14772" y="18741"/>
                  </a:cubicBezTo>
                  <a:cubicBezTo>
                    <a:pt x="14772" y="18741"/>
                    <a:pt x="14772" y="19059"/>
                    <a:pt x="14772" y="19059"/>
                  </a:cubicBezTo>
                  <a:cubicBezTo>
                    <a:pt x="14772" y="19059"/>
                    <a:pt x="14772" y="18741"/>
                    <a:pt x="14772" y="18741"/>
                  </a:cubicBezTo>
                  <a:cubicBezTo>
                    <a:pt x="14982" y="18741"/>
                    <a:pt x="14982" y="19059"/>
                    <a:pt x="14982" y="19059"/>
                  </a:cubicBezTo>
                  <a:cubicBezTo>
                    <a:pt x="14982" y="19059"/>
                    <a:pt x="14982" y="18741"/>
                    <a:pt x="15192" y="18741"/>
                  </a:cubicBezTo>
                  <a:cubicBezTo>
                    <a:pt x="14982" y="18741"/>
                    <a:pt x="14982" y="18741"/>
                    <a:pt x="14982" y="18741"/>
                  </a:cubicBezTo>
                  <a:cubicBezTo>
                    <a:pt x="15192" y="19059"/>
                    <a:pt x="15611" y="18424"/>
                    <a:pt x="15611" y="18106"/>
                  </a:cubicBezTo>
                  <a:cubicBezTo>
                    <a:pt x="15611" y="18424"/>
                    <a:pt x="15611" y="18424"/>
                    <a:pt x="15611" y="18424"/>
                  </a:cubicBezTo>
                  <a:cubicBezTo>
                    <a:pt x="15821" y="18424"/>
                    <a:pt x="15821" y="18106"/>
                    <a:pt x="16031" y="17788"/>
                  </a:cubicBezTo>
                  <a:cubicBezTo>
                    <a:pt x="15821" y="17788"/>
                    <a:pt x="15821" y="17788"/>
                    <a:pt x="15821" y="17788"/>
                  </a:cubicBezTo>
                  <a:cubicBezTo>
                    <a:pt x="15821" y="17788"/>
                    <a:pt x="16031" y="17471"/>
                    <a:pt x="16031" y="17471"/>
                  </a:cubicBezTo>
                  <a:cubicBezTo>
                    <a:pt x="16031" y="17471"/>
                    <a:pt x="16031" y="17471"/>
                    <a:pt x="16031" y="17471"/>
                  </a:cubicBezTo>
                  <a:cubicBezTo>
                    <a:pt x="16240" y="17471"/>
                    <a:pt x="16240" y="17471"/>
                    <a:pt x="16240" y="17153"/>
                  </a:cubicBezTo>
                  <a:cubicBezTo>
                    <a:pt x="16240" y="17153"/>
                    <a:pt x="16240" y="17471"/>
                    <a:pt x="16240" y="17471"/>
                  </a:cubicBezTo>
                  <a:cubicBezTo>
                    <a:pt x="16450" y="17153"/>
                    <a:pt x="16450" y="17153"/>
                    <a:pt x="16660" y="16835"/>
                  </a:cubicBezTo>
                  <a:cubicBezTo>
                    <a:pt x="16450" y="16835"/>
                    <a:pt x="16450" y="16835"/>
                    <a:pt x="16450" y="16835"/>
                  </a:cubicBezTo>
                  <a:cubicBezTo>
                    <a:pt x="16660" y="16518"/>
                    <a:pt x="16869" y="16835"/>
                    <a:pt x="17079" y="16518"/>
                  </a:cubicBezTo>
                  <a:cubicBezTo>
                    <a:pt x="17079" y="16518"/>
                    <a:pt x="17079" y="16518"/>
                    <a:pt x="16869" y="16518"/>
                  </a:cubicBezTo>
                  <a:cubicBezTo>
                    <a:pt x="17079" y="16518"/>
                    <a:pt x="17079" y="16200"/>
                    <a:pt x="17079" y="16200"/>
                  </a:cubicBezTo>
                  <a:cubicBezTo>
                    <a:pt x="17289" y="16518"/>
                    <a:pt x="17499" y="16200"/>
                    <a:pt x="17708" y="15882"/>
                  </a:cubicBezTo>
                  <a:cubicBezTo>
                    <a:pt x="17499" y="15882"/>
                    <a:pt x="17499" y="15882"/>
                    <a:pt x="17499" y="15882"/>
                  </a:cubicBezTo>
                  <a:cubicBezTo>
                    <a:pt x="17708" y="15882"/>
                    <a:pt x="17708" y="15882"/>
                    <a:pt x="17708" y="15882"/>
                  </a:cubicBezTo>
                  <a:cubicBezTo>
                    <a:pt x="17708" y="15882"/>
                    <a:pt x="17708" y="15565"/>
                    <a:pt x="17708" y="15565"/>
                  </a:cubicBezTo>
                  <a:cubicBezTo>
                    <a:pt x="17918" y="15565"/>
                    <a:pt x="17708" y="15247"/>
                    <a:pt x="17499" y="14929"/>
                  </a:cubicBezTo>
                  <a:cubicBezTo>
                    <a:pt x="17918" y="15247"/>
                    <a:pt x="17708" y="15565"/>
                    <a:pt x="17918" y="15882"/>
                  </a:cubicBezTo>
                  <a:cubicBezTo>
                    <a:pt x="17918" y="15882"/>
                    <a:pt x="17918" y="15565"/>
                    <a:pt x="17918" y="15565"/>
                  </a:cubicBezTo>
                  <a:cubicBezTo>
                    <a:pt x="18128" y="15565"/>
                    <a:pt x="17918" y="15882"/>
                    <a:pt x="18128" y="15882"/>
                  </a:cubicBezTo>
                  <a:cubicBezTo>
                    <a:pt x="18128" y="15882"/>
                    <a:pt x="18128" y="15882"/>
                    <a:pt x="18128" y="15882"/>
                  </a:cubicBezTo>
                  <a:cubicBezTo>
                    <a:pt x="18128" y="15882"/>
                    <a:pt x="18128" y="15882"/>
                    <a:pt x="18128" y="15882"/>
                  </a:cubicBezTo>
                  <a:cubicBezTo>
                    <a:pt x="18128" y="15882"/>
                    <a:pt x="18337" y="15882"/>
                    <a:pt x="18337" y="15882"/>
                  </a:cubicBezTo>
                  <a:cubicBezTo>
                    <a:pt x="18547" y="15882"/>
                    <a:pt x="18547" y="16200"/>
                    <a:pt x="18757" y="15882"/>
                  </a:cubicBezTo>
                  <a:cubicBezTo>
                    <a:pt x="18757" y="15882"/>
                    <a:pt x="18757" y="15565"/>
                    <a:pt x="18757" y="15565"/>
                  </a:cubicBezTo>
                  <a:cubicBezTo>
                    <a:pt x="18547" y="15882"/>
                    <a:pt x="18757" y="15565"/>
                    <a:pt x="18757" y="15247"/>
                  </a:cubicBezTo>
                  <a:cubicBezTo>
                    <a:pt x="18757" y="15565"/>
                    <a:pt x="18757" y="15565"/>
                    <a:pt x="18757" y="15565"/>
                  </a:cubicBezTo>
                  <a:cubicBezTo>
                    <a:pt x="18757" y="15247"/>
                    <a:pt x="18966" y="15247"/>
                    <a:pt x="18966" y="14929"/>
                  </a:cubicBezTo>
                  <a:cubicBezTo>
                    <a:pt x="19176" y="14929"/>
                    <a:pt x="19176" y="14612"/>
                    <a:pt x="19386" y="14929"/>
                  </a:cubicBezTo>
                  <a:cubicBezTo>
                    <a:pt x="19176" y="14929"/>
                    <a:pt x="18966" y="14929"/>
                    <a:pt x="18966" y="15247"/>
                  </a:cubicBezTo>
                  <a:cubicBezTo>
                    <a:pt x="18966" y="15247"/>
                    <a:pt x="19386" y="15247"/>
                    <a:pt x="19386" y="14929"/>
                  </a:cubicBezTo>
                  <a:cubicBezTo>
                    <a:pt x="19386" y="14929"/>
                    <a:pt x="19386" y="14612"/>
                    <a:pt x="19386" y="14612"/>
                  </a:cubicBezTo>
                  <a:cubicBezTo>
                    <a:pt x="19596" y="14294"/>
                    <a:pt x="19805" y="13976"/>
                    <a:pt x="19805" y="13659"/>
                  </a:cubicBezTo>
                  <a:cubicBezTo>
                    <a:pt x="19596" y="13659"/>
                    <a:pt x="19596" y="13976"/>
                    <a:pt x="19386" y="13976"/>
                  </a:cubicBezTo>
                  <a:cubicBezTo>
                    <a:pt x="19386" y="13976"/>
                    <a:pt x="19176" y="13976"/>
                    <a:pt x="19386" y="13659"/>
                  </a:cubicBezTo>
                  <a:cubicBezTo>
                    <a:pt x="19386" y="13659"/>
                    <a:pt x="19596" y="13659"/>
                    <a:pt x="19596" y="13659"/>
                  </a:cubicBezTo>
                  <a:cubicBezTo>
                    <a:pt x="19596" y="13341"/>
                    <a:pt x="19596" y="13341"/>
                    <a:pt x="19386" y="13341"/>
                  </a:cubicBezTo>
                  <a:cubicBezTo>
                    <a:pt x="19596" y="13024"/>
                    <a:pt x="19805" y="13341"/>
                    <a:pt x="19805" y="13341"/>
                  </a:cubicBezTo>
                  <a:cubicBezTo>
                    <a:pt x="20015" y="13024"/>
                    <a:pt x="19805" y="13341"/>
                    <a:pt x="19805" y="13024"/>
                  </a:cubicBezTo>
                  <a:cubicBezTo>
                    <a:pt x="19805" y="13024"/>
                    <a:pt x="19596" y="12706"/>
                    <a:pt x="19596" y="12706"/>
                  </a:cubicBezTo>
                  <a:cubicBezTo>
                    <a:pt x="19596" y="12706"/>
                    <a:pt x="19596" y="12706"/>
                    <a:pt x="19596" y="12706"/>
                  </a:cubicBezTo>
                  <a:cubicBezTo>
                    <a:pt x="19596" y="12706"/>
                    <a:pt x="19596" y="12388"/>
                    <a:pt x="19596" y="12388"/>
                  </a:cubicBezTo>
                  <a:cubicBezTo>
                    <a:pt x="19596" y="12388"/>
                    <a:pt x="19386" y="12388"/>
                    <a:pt x="19386" y="12388"/>
                  </a:cubicBezTo>
                  <a:cubicBezTo>
                    <a:pt x="19805" y="12388"/>
                    <a:pt x="19596" y="13024"/>
                    <a:pt x="19805" y="13024"/>
                  </a:cubicBezTo>
                  <a:cubicBezTo>
                    <a:pt x="20015" y="13024"/>
                    <a:pt x="20434" y="13024"/>
                    <a:pt x="20434" y="12706"/>
                  </a:cubicBezTo>
                  <a:cubicBezTo>
                    <a:pt x="20225" y="12388"/>
                    <a:pt x="20225" y="12388"/>
                    <a:pt x="20644" y="12388"/>
                  </a:cubicBezTo>
                  <a:cubicBezTo>
                    <a:pt x="20854" y="12388"/>
                    <a:pt x="20644" y="12071"/>
                    <a:pt x="20434" y="12071"/>
                  </a:cubicBezTo>
                  <a:cubicBezTo>
                    <a:pt x="20644" y="12071"/>
                    <a:pt x="20854" y="12388"/>
                    <a:pt x="20854" y="11753"/>
                  </a:cubicBezTo>
                  <a:cubicBezTo>
                    <a:pt x="20854" y="11435"/>
                    <a:pt x="20434" y="11753"/>
                    <a:pt x="20225" y="11435"/>
                  </a:cubicBezTo>
                  <a:cubicBezTo>
                    <a:pt x="20434" y="11435"/>
                    <a:pt x="20644" y="11435"/>
                    <a:pt x="20644" y="11435"/>
                  </a:cubicBezTo>
                  <a:cubicBezTo>
                    <a:pt x="20854" y="11435"/>
                    <a:pt x="21064" y="11753"/>
                    <a:pt x="20854" y="11435"/>
                  </a:cubicBezTo>
                  <a:cubicBezTo>
                    <a:pt x="20854" y="11118"/>
                    <a:pt x="20644" y="11118"/>
                    <a:pt x="20644" y="11118"/>
                  </a:cubicBezTo>
                  <a:cubicBezTo>
                    <a:pt x="20644" y="11118"/>
                    <a:pt x="20644" y="10800"/>
                    <a:pt x="20644" y="10800"/>
                  </a:cubicBezTo>
                  <a:cubicBezTo>
                    <a:pt x="20434" y="10800"/>
                    <a:pt x="20225" y="10800"/>
                    <a:pt x="20015" y="10800"/>
                  </a:cubicBezTo>
                  <a:cubicBezTo>
                    <a:pt x="20015" y="10800"/>
                    <a:pt x="20015" y="10800"/>
                    <a:pt x="20015" y="10800"/>
                  </a:cubicBezTo>
                  <a:cubicBezTo>
                    <a:pt x="20015" y="10800"/>
                    <a:pt x="20434" y="10800"/>
                    <a:pt x="20434" y="10482"/>
                  </a:cubicBezTo>
                  <a:cubicBezTo>
                    <a:pt x="20434" y="10482"/>
                    <a:pt x="20434" y="10482"/>
                    <a:pt x="20434" y="10482"/>
                  </a:cubicBezTo>
                  <a:cubicBezTo>
                    <a:pt x="20434" y="10482"/>
                    <a:pt x="20644" y="10800"/>
                    <a:pt x="20854" y="10800"/>
                  </a:cubicBezTo>
                  <a:cubicBezTo>
                    <a:pt x="20854" y="10800"/>
                    <a:pt x="20854" y="10800"/>
                    <a:pt x="20854" y="11118"/>
                  </a:cubicBezTo>
                  <a:cubicBezTo>
                    <a:pt x="20854" y="11118"/>
                    <a:pt x="21064" y="11118"/>
                    <a:pt x="21064" y="11118"/>
                  </a:cubicBezTo>
                  <a:cubicBezTo>
                    <a:pt x="21273" y="10800"/>
                    <a:pt x="21064" y="10800"/>
                    <a:pt x="21273" y="10800"/>
                  </a:cubicBezTo>
                  <a:cubicBezTo>
                    <a:pt x="21273" y="10482"/>
                    <a:pt x="21483" y="10482"/>
                    <a:pt x="21273" y="1016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D31B2FE0-5EA5-40EE-B92A-6E2381119B40}"/>
                </a:ext>
              </a:extLst>
            </p:cNvPr>
            <p:cNvSpPr/>
            <p:nvPr/>
          </p:nvSpPr>
          <p:spPr>
            <a:xfrm>
              <a:off x="6113825" y="7371226"/>
              <a:ext cx="1016185" cy="625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276" extrusionOk="0">
                  <a:moveTo>
                    <a:pt x="21257" y="4661"/>
                  </a:moveTo>
                  <a:cubicBezTo>
                    <a:pt x="21257" y="4107"/>
                    <a:pt x="21600" y="3553"/>
                    <a:pt x="21257" y="3553"/>
                  </a:cubicBezTo>
                  <a:cubicBezTo>
                    <a:pt x="20914" y="3553"/>
                    <a:pt x="20914" y="3553"/>
                    <a:pt x="20571" y="3553"/>
                  </a:cubicBezTo>
                  <a:cubicBezTo>
                    <a:pt x="20571" y="3553"/>
                    <a:pt x="20571" y="3553"/>
                    <a:pt x="20571" y="3553"/>
                  </a:cubicBezTo>
                  <a:cubicBezTo>
                    <a:pt x="20571" y="2999"/>
                    <a:pt x="20229" y="2445"/>
                    <a:pt x="20229" y="2445"/>
                  </a:cubicBezTo>
                  <a:cubicBezTo>
                    <a:pt x="20229" y="2445"/>
                    <a:pt x="19886" y="2445"/>
                    <a:pt x="19886" y="2445"/>
                  </a:cubicBezTo>
                  <a:cubicBezTo>
                    <a:pt x="19543" y="2445"/>
                    <a:pt x="19886" y="1891"/>
                    <a:pt x="19543" y="1891"/>
                  </a:cubicBezTo>
                  <a:cubicBezTo>
                    <a:pt x="19543" y="1338"/>
                    <a:pt x="19200" y="1338"/>
                    <a:pt x="19200" y="1338"/>
                  </a:cubicBezTo>
                  <a:cubicBezTo>
                    <a:pt x="18857" y="1338"/>
                    <a:pt x="18514" y="1338"/>
                    <a:pt x="18171" y="1891"/>
                  </a:cubicBezTo>
                  <a:cubicBezTo>
                    <a:pt x="17829" y="1891"/>
                    <a:pt x="17829" y="1891"/>
                    <a:pt x="17829" y="1338"/>
                  </a:cubicBezTo>
                  <a:cubicBezTo>
                    <a:pt x="17486" y="1338"/>
                    <a:pt x="17486" y="784"/>
                    <a:pt x="17486" y="784"/>
                  </a:cubicBezTo>
                  <a:cubicBezTo>
                    <a:pt x="17486" y="784"/>
                    <a:pt x="17143" y="784"/>
                    <a:pt x="17143" y="784"/>
                  </a:cubicBezTo>
                  <a:cubicBezTo>
                    <a:pt x="17143" y="230"/>
                    <a:pt x="17143" y="-324"/>
                    <a:pt x="16800" y="230"/>
                  </a:cubicBezTo>
                  <a:cubicBezTo>
                    <a:pt x="16457" y="230"/>
                    <a:pt x="16114" y="784"/>
                    <a:pt x="15771" y="784"/>
                  </a:cubicBezTo>
                  <a:cubicBezTo>
                    <a:pt x="15429" y="784"/>
                    <a:pt x="15086" y="230"/>
                    <a:pt x="14743" y="230"/>
                  </a:cubicBezTo>
                  <a:cubicBezTo>
                    <a:pt x="14400" y="230"/>
                    <a:pt x="14057" y="230"/>
                    <a:pt x="14057" y="230"/>
                  </a:cubicBezTo>
                  <a:cubicBezTo>
                    <a:pt x="14057" y="230"/>
                    <a:pt x="13714" y="784"/>
                    <a:pt x="13714" y="784"/>
                  </a:cubicBezTo>
                  <a:cubicBezTo>
                    <a:pt x="13714" y="1338"/>
                    <a:pt x="13714" y="1338"/>
                    <a:pt x="13371" y="1891"/>
                  </a:cubicBezTo>
                  <a:cubicBezTo>
                    <a:pt x="13371" y="1891"/>
                    <a:pt x="13371" y="2445"/>
                    <a:pt x="13371" y="2445"/>
                  </a:cubicBezTo>
                  <a:cubicBezTo>
                    <a:pt x="13029" y="2445"/>
                    <a:pt x="13371" y="2445"/>
                    <a:pt x="13029" y="2445"/>
                  </a:cubicBezTo>
                  <a:cubicBezTo>
                    <a:pt x="13029" y="2445"/>
                    <a:pt x="13029" y="2445"/>
                    <a:pt x="12686" y="2999"/>
                  </a:cubicBezTo>
                  <a:cubicBezTo>
                    <a:pt x="12686" y="2999"/>
                    <a:pt x="12343" y="2999"/>
                    <a:pt x="12343" y="2999"/>
                  </a:cubicBezTo>
                  <a:cubicBezTo>
                    <a:pt x="12000" y="3553"/>
                    <a:pt x="12000" y="3553"/>
                    <a:pt x="12000" y="3553"/>
                  </a:cubicBezTo>
                  <a:cubicBezTo>
                    <a:pt x="12000" y="3553"/>
                    <a:pt x="11657" y="2999"/>
                    <a:pt x="11657" y="2999"/>
                  </a:cubicBezTo>
                  <a:cubicBezTo>
                    <a:pt x="11657" y="2999"/>
                    <a:pt x="11657" y="2999"/>
                    <a:pt x="11657" y="2999"/>
                  </a:cubicBezTo>
                  <a:cubicBezTo>
                    <a:pt x="11657" y="2999"/>
                    <a:pt x="11657" y="2999"/>
                    <a:pt x="11314" y="2999"/>
                  </a:cubicBezTo>
                  <a:cubicBezTo>
                    <a:pt x="11314" y="2999"/>
                    <a:pt x="11314" y="2445"/>
                    <a:pt x="11314" y="2445"/>
                  </a:cubicBezTo>
                  <a:cubicBezTo>
                    <a:pt x="10629" y="2445"/>
                    <a:pt x="10971" y="2999"/>
                    <a:pt x="10629" y="3553"/>
                  </a:cubicBezTo>
                  <a:cubicBezTo>
                    <a:pt x="10629" y="3553"/>
                    <a:pt x="10286" y="3553"/>
                    <a:pt x="10286" y="3553"/>
                  </a:cubicBezTo>
                  <a:cubicBezTo>
                    <a:pt x="10286" y="3553"/>
                    <a:pt x="9943" y="4107"/>
                    <a:pt x="9943" y="4107"/>
                  </a:cubicBezTo>
                  <a:cubicBezTo>
                    <a:pt x="9600" y="4107"/>
                    <a:pt x="8914" y="3553"/>
                    <a:pt x="8914" y="4107"/>
                  </a:cubicBezTo>
                  <a:cubicBezTo>
                    <a:pt x="8571" y="4107"/>
                    <a:pt x="8229" y="5214"/>
                    <a:pt x="8571" y="5768"/>
                  </a:cubicBezTo>
                  <a:cubicBezTo>
                    <a:pt x="8571" y="5768"/>
                    <a:pt x="8229" y="5768"/>
                    <a:pt x="8229" y="6322"/>
                  </a:cubicBezTo>
                  <a:cubicBezTo>
                    <a:pt x="8229" y="6322"/>
                    <a:pt x="7886" y="6322"/>
                    <a:pt x="7886" y="6322"/>
                  </a:cubicBezTo>
                  <a:cubicBezTo>
                    <a:pt x="7200" y="6322"/>
                    <a:pt x="6857" y="6322"/>
                    <a:pt x="6171" y="6322"/>
                  </a:cubicBezTo>
                  <a:cubicBezTo>
                    <a:pt x="6171" y="6322"/>
                    <a:pt x="5829" y="6322"/>
                    <a:pt x="5486" y="6322"/>
                  </a:cubicBezTo>
                  <a:cubicBezTo>
                    <a:pt x="5143" y="6322"/>
                    <a:pt x="4800" y="5768"/>
                    <a:pt x="4457" y="5214"/>
                  </a:cubicBezTo>
                  <a:cubicBezTo>
                    <a:pt x="4457" y="5214"/>
                    <a:pt x="4114" y="4661"/>
                    <a:pt x="3771" y="4107"/>
                  </a:cubicBezTo>
                  <a:cubicBezTo>
                    <a:pt x="3429" y="4107"/>
                    <a:pt x="3086" y="4107"/>
                    <a:pt x="3086" y="4661"/>
                  </a:cubicBezTo>
                  <a:cubicBezTo>
                    <a:pt x="3086" y="5214"/>
                    <a:pt x="3086" y="5214"/>
                    <a:pt x="3086" y="5214"/>
                  </a:cubicBezTo>
                  <a:cubicBezTo>
                    <a:pt x="3086" y="5214"/>
                    <a:pt x="2743" y="5214"/>
                    <a:pt x="2743" y="5768"/>
                  </a:cubicBezTo>
                  <a:cubicBezTo>
                    <a:pt x="3086" y="5214"/>
                    <a:pt x="3086" y="5768"/>
                    <a:pt x="3086" y="5768"/>
                  </a:cubicBezTo>
                  <a:cubicBezTo>
                    <a:pt x="3086" y="6322"/>
                    <a:pt x="3086" y="6322"/>
                    <a:pt x="3086" y="6322"/>
                  </a:cubicBezTo>
                  <a:cubicBezTo>
                    <a:pt x="3086" y="6876"/>
                    <a:pt x="2400" y="6876"/>
                    <a:pt x="2400" y="6322"/>
                  </a:cubicBezTo>
                  <a:cubicBezTo>
                    <a:pt x="2057" y="7430"/>
                    <a:pt x="1714" y="6322"/>
                    <a:pt x="1371" y="6322"/>
                  </a:cubicBezTo>
                  <a:cubicBezTo>
                    <a:pt x="1371" y="6322"/>
                    <a:pt x="1371" y="6322"/>
                    <a:pt x="1371" y="6322"/>
                  </a:cubicBezTo>
                  <a:cubicBezTo>
                    <a:pt x="1029" y="6876"/>
                    <a:pt x="1029" y="6876"/>
                    <a:pt x="1029" y="6876"/>
                  </a:cubicBezTo>
                  <a:cubicBezTo>
                    <a:pt x="1029" y="7430"/>
                    <a:pt x="1371" y="6876"/>
                    <a:pt x="1714" y="7430"/>
                  </a:cubicBezTo>
                  <a:cubicBezTo>
                    <a:pt x="1714" y="7430"/>
                    <a:pt x="1714" y="7984"/>
                    <a:pt x="1714" y="7984"/>
                  </a:cubicBezTo>
                  <a:cubicBezTo>
                    <a:pt x="1714" y="7984"/>
                    <a:pt x="1714" y="8538"/>
                    <a:pt x="1714" y="8538"/>
                  </a:cubicBezTo>
                  <a:cubicBezTo>
                    <a:pt x="1714" y="8538"/>
                    <a:pt x="1714" y="8538"/>
                    <a:pt x="1371" y="8538"/>
                  </a:cubicBezTo>
                  <a:cubicBezTo>
                    <a:pt x="1029" y="9091"/>
                    <a:pt x="1029" y="8538"/>
                    <a:pt x="1029" y="9091"/>
                  </a:cubicBezTo>
                  <a:cubicBezTo>
                    <a:pt x="1029" y="9091"/>
                    <a:pt x="1029" y="9091"/>
                    <a:pt x="1029" y="9645"/>
                  </a:cubicBezTo>
                  <a:cubicBezTo>
                    <a:pt x="1029" y="9645"/>
                    <a:pt x="1029" y="9645"/>
                    <a:pt x="1029" y="10199"/>
                  </a:cubicBezTo>
                  <a:cubicBezTo>
                    <a:pt x="1029" y="10199"/>
                    <a:pt x="1029" y="10199"/>
                    <a:pt x="1029" y="10753"/>
                  </a:cubicBezTo>
                  <a:cubicBezTo>
                    <a:pt x="1029" y="10753"/>
                    <a:pt x="1371" y="11307"/>
                    <a:pt x="1371" y="10753"/>
                  </a:cubicBezTo>
                  <a:cubicBezTo>
                    <a:pt x="1371" y="10753"/>
                    <a:pt x="1371" y="11307"/>
                    <a:pt x="1371" y="11307"/>
                  </a:cubicBezTo>
                  <a:cubicBezTo>
                    <a:pt x="1371" y="11307"/>
                    <a:pt x="1029" y="11307"/>
                    <a:pt x="1029" y="11307"/>
                  </a:cubicBezTo>
                  <a:cubicBezTo>
                    <a:pt x="1029" y="11307"/>
                    <a:pt x="1371" y="11307"/>
                    <a:pt x="1029" y="11861"/>
                  </a:cubicBezTo>
                  <a:cubicBezTo>
                    <a:pt x="1029" y="11861"/>
                    <a:pt x="1029" y="11861"/>
                    <a:pt x="1371" y="11861"/>
                  </a:cubicBezTo>
                  <a:cubicBezTo>
                    <a:pt x="1029" y="11861"/>
                    <a:pt x="686" y="11861"/>
                    <a:pt x="686" y="11861"/>
                  </a:cubicBezTo>
                  <a:cubicBezTo>
                    <a:pt x="686" y="11861"/>
                    <a:pt x="343" y="12414"/>
                    <a:pt x="343" y="12414"/>
                  </a:cubicBezTo>
                  <a:cubicBezTo>
                    <a:pt x="343" y="12414"/>
                    <a:pt x="0" y="12968"/>
                    <a:pt x="0" y="12968"/>
                  </a:cubicBezTo>
                  <a:cubicBezTo>
                    <a:pt x="0" y="12968"/>
                    <a:pt x="686" y="12968"/>
                    <a:pt x="686" y="12968"/>
                  </a:cubicBezTo>
                  <a:cubicBezTo>
                    <a:pt x="686" y="13522"/>
                    <a:pt x="686" y="13522"/>
                    <a:pt x="686" y="14076"/>
                  </a:cubicBezTo>
                  <a:cubicBezTo>
                    <a:pt x="686" y="14076"/>
                    <a:pt x="1029" y="14076"/>
                    <a:pt x="1029" y="14076"/>
                  </a:cubicBezTo>
                  <a:cubicBezTo>
                    <a:pt x="1029" y="14076"/>
                    <a:pt x="1029" y="14076"/>
                    <a:pt x="1029" y="14076"/>
                  </a:cubicBezTo>
                  <a:cubicBezTo>
                    <a:pt x="1029" y="14630"/>
                    <a:pt x="1029" y="14630"/>
                    <a:pt x="1029" y="14630"/>
                  </a:cubicBezTo>
                  <a:cubicBezTo>
                    <a:pt x="1029" y="14630"/>
                    <a:pt x="1029" y="14630"/>
                    <a:pt x="1029" y="15184"/>
                  </a:cubicBezTo>
                  <a:cubicBezTo>
                    <a:pt x="1371" y="15184"/>
                    <a:pt x="1371" y="15738"/>
                    <a:pt x="1371" y="15738"/>
                  </a:cubicBezTo>
                  <a:cubicBezTo>
                    <a:pt x="1371" y="15738"/>
                    <a:pt x="1714" y="15738"/>
                    <a:pt x="1714" y="15738"/>
                  </a:cubicBezTo>
                  <a:cubicBezTo>
                    <a:pt x="1714" y="15738"/>
                    <a:pt x="1714" y="15738"/>
                    <a:pt x="1714" y="16291"/>
                  </a:cubicBezTo>
                  <a:cubicBezTo>
                    <a:pt x="2057" y="16291"/>
                    <a:pt x="2057" y="16291"/>
                    <a:pt x="2057" y="16291"/>
                  </a:cubicBezTo>
                  <a:cubicBezTo>
                    <a:pt x="2057" y="16291"/>
                    <a:pt x="2057" y="16291"/>
                    <a:pt x="2057" y="16291"/>
                  </a:cubicBezTo>
                  <a:cubicBezTo>
                    <a:pt x="2400" y="16845"/>
                    <a:pt x="2400" y="16845"/>
                    <a:pt x="2400" y="16845"/>
                  </a:cubicBezTo>
                  <a:cubicBezTo>
                    <a:pt x="2743" y="17399"/>
                    <a:pt x="3086" y="17953"/>
                    <a:pt x="3429" y="18507"/>
                  </a:cubicBezTo>
                  <a:cubicBezTo>
                    <a:pt x="3429" y="18507"/>
                    <a:pt x="3429" y="18507"/>
                    <a:pt x="3771" y="19061"/>
                  </a:cubicBezTo>
                  <a:cubicBezTo>
                    <a:pt x="3771" y="19061"/>
                    <a:pt x="3771" y="19061"/>
                    <a:pt x="3771" y="19614"/>
                  </a:cubicBezTo>
                  <a:cubicBezTo>
                    <a:pt x="3771" y="19614"/>
                    <a:pt x="3771" y="19614"/>
                    <a:pt x="3771" y="19614"/>
                  </a:cubicBezTo>
                  <a:cubicBezTo>
                    <a:pt x="3771" y="19614"/>
                    <a:pt x="3771" y="19614"/>
                    <a:pt x="3771" y="19614"/>
                  </a:cubicBezTo>
                  <a:cubicBezTo>
                    <a:pt x="3771" y="19614"/>
                    <a:pt x="4114" y="19614"/>
                    <a:pt x="4114" y="19614"/>
                  </a:cubicBezTo>
                  <a:cubicBezTo>
                    <a:pt x="4457" y="19614"/>
                    <a:pt x="4800" y="19614"/>
                    <a:pt x="4800" y="20168"/>
                  </a:cubicBezTo>
                  <a:cubicBezTo>
                    <a:pt x="4800" y="20168"/>
                    <a:pt x="4800" y="20168"/>
                    <a:pt x="5143" y="20722"/>
                  </a:cubicBezTo>
                  <a:cubicBezTo>
                    <a:pt x="5143" y="20722"/>
                    <a:pt x="5143" y="20722"/>
                    <a:pt x="5143" y="20722"/>
                  </a:cubicBezTo>
                  <a:cubicBezTo>
                    <a:pt x="5486" y="20722"/>
                    <a:pt x="5486" y="20722"/>
                    <a:pt x="5486" y="21276"/>
                  </a:cubicBezTo>
                  <a:cubicBezTo>
                    <a:pt x="5829" y="20722"/>
                    <a:pt x="5829" y="20722"/>
                    <a:pt x="6171" y="20722"/>
                  </a:cubicBezTo>
                  <a:cubicBezTo>
                    <a:pt x="6171" y="20722"/>
                    <a:pt x="6514" y="20722"/>
                    <a:pt x="6514" y="20722"/>
                  </a:cubicBezTo>
                  <a:cubicBezTo>
                    <a:pt x="6857" y="20722"/>
                    <a:pt x="7200" y="21276"/>
                    <a:pt x="7200" y="21276"/>
                  </a:cubicBezTo>
                  <a:cubicBezTo>
                    <a:pt x="7543" y="21276"/>
                    <a:pt x="7886" y="20722"/>
                    <a:pt x="7886" y="20168"/>
                  </a:cubicBezTo>
                  <a:cubicBezTo>
                    <a:pt x="7886" y="20168"/>
                    <a:pt x="7886" y="20168"/>
                    <a:pt x="8229" y="20168"/>
                  </a:cubicBezTo>
                  <a:cubicBezTo>
                    <a:pt x="8229" y="20168"/>
                    <a:pt x="8571" y="20722"/>
                    <a:pt x="8571" y="20168"/>
                  </a:cubicBezTo>
                  <a:cubicBezTo>
                    <a:pt x="8571" y="20168"/>
                    <a:pt x="8914" y="19614"/>
                    <a:pt x="9257" y="20168"/>
                  </a:cubicBezTo>
                  <a:cubicBezTo>
                    <a:pt x="9257" y="19614"/>
                    <a:pt x="9257" y="19614"/>
                    <a:pt x="9257" y="19614"/>
                  </a:cubicBezTo>
                  <a:cubicBezTo>
                    <a:pt x="9257" y="19614"/>
                    <a:pt x="9257" y="19061"/>
                    <a:pt x="9600" y="19061"/>
                  </a:cubicBezTo>
                  <a:cubicBezTo>
                    <a:pt x="9600" y="19061"/>
                    <a:pt x="9600" y="19614"/>
                    <a:pt x="9600" y="19614"/>
                  </a:cubicBezTo>
                  <a:cubicBezTo>
                    <a:pt x="9943" y="19614"/>
                    <a:pt x="9943" y="19614"/>
                    <a:pt x="10286" y="19061"/>
                  </a:cubicBezTo>
                  <a:cubicBezTo>
                    <a:pt x="10286" y="19061"/>
                    <a:pt x="10286" y="19061"/>
                    <a:pt x="10629" y="19061"/>
                  </a:cubicBezTo>
                  <a:cubicBezTo>
                    <a:pt x="10629" y="18507"/>
                    <a:pt x="10629" y="18507"/>
                    <a:pt x="10629" y="18507"/>
                  </a:cubicBezTo>
                  <a:cubicBezTo>
                    <a:pt x="10629" y="18507"/>
                    <a:pt x="10629" y="18507"/>
                    <a:pt x="10629" y="18507"/>
                  </a:cubicBezTo>
                  <a:cubicBezTo>
                    <a:pt x="11314" y="17953"/>
                    <a:pt x="11314" y="18507"/>
                    <a:pt x="11657" y="18507"/>
                  </a:cubicBezTo>
                  <a:cubicBezTo>
                    <a:pt x="12000" y="18507"/>
                    <a:pt x="12343" y="17953"/>
                    <a:pt x="12343" y="17953"/>
                  </a:cubicBezTo>
                  <a:cubicBezTo>
                    <a:pt x="12686" y="17953"/>
                    <a:pt x="12686" y="18507"/>
                    <a:pt x="12686" y="18507"/>
                  </a:cubicBezTo>
                  <a:cubicBezTo>
                    <a:pt x="13029" y="18507"/>
                    <a:pt x="13029" y="18507"/>
                    <a:pt x="13029" y="18507"/>
                  </a:cubicBezTo>
                  <a:cubicBezTo>
                    <a:pt x="13029" y="18507"/>
                    <a:pt x="13371" y="18507"/>
                    <a:pt x="13371" y="18507"/>
                  </a:cubicBezTo>
                  <a:cubicBezTo>
                    <a:pt x="13371" y="18507"/>
                    <a:pt x="13714" y="18507"/>
                    <a:pt x="13714" y="18507"/>
                  </a:cubicBezTo>
                  <a:cubicBezTo>
                    <a:pt x="13714" y="18507"/>
                    <a:pt x="13714" y="17953"/>
                    <a:pt x="14057" y="17953"/>
                  </a:cubicBezTo>
                  <a:cubicBezTo>
                    <a:pt x="14057" y="17953"/>
                    <a:pt x="14057" y="18507"/>
                    <a:pt x="14057" y="18507"/>
                  </a:cubicBezTo>
                  <a:cubicBezTo>
                    <a:pt x="14400" y="18507"/>
                    <a:pt x="14400" y="18507"/>
                    <a:pt x="14743" y="17953"/>
                  </a:cubicBezTo>
                  <a:cubicBezTo>
                    <a:pt x="14743" y="17953"/>
                    <a:pt x="14743" y="17399"/>
                    <a:pt x="15086" y="17399"/>
                  </a:cubicBezTo>
                  <a:cubicBezTo>
                    <a:pt x="15086" y="17399"/>
                    <a:pt x="15429" y="17953"/>
                    <a:pt x="15771" y="17399"/>
                  </a:cubicBezTo>
                  <a:cubicBezTo>
                    <a:pt x="16114" y="17399"/>
                    <a:pt x="16114" y="16845"/>
                    <a:pt x="16114" y="16291"/>
                  </a:cubicBezTo>
                  <a:cubicBezTo>
                    <a:pt x="16114" y="16291"/>
                    <a:pt x="16457" y="16291"/>
                    <a:pt x="16457" y="16291"/>
                  </a:cubicBezTo>
                  <a:cubicBezTo>
                    <a:pt x="16457" y="16291"/>
                    <a:pt x="16457" y="16291"/>
                    <a:pt x="16457" y="15738"/>
                  </a:cubicBezTo>
                  <a:cubicBezTo>
                    <a:pt x="16457" y="15738"/>
                    <a:pt x="16457" y="15738"/>
                    <a:pt x="16457" y="15184"/>
                  </a:cubicBezTo>
                  <a:cubicBezTo>
                    <a:pt x="16457" y="15184"/>
                    <a:pt x="16457" y="15184"/>
                    <a:pt x="16457" y="14630"/>
                  </a:cubicBezTo>
                  <a:cubicBezTo>
                    <a:pt x="16457" y="14630"/>
                    <a:pt x="16800" y="14630"/>
                    <a:pt x="16800" y="14630"/>
                  </a:cubicBezTo>
                  <a:cubicBezTo>
                    <a:pt x="16800" y="14630"/>
                    <a:pt x="17143" y="14076"/>
                    <a:pt x="17143" y="14076"/>
                  </a:cubicBezTo>
                  <a:cubicBezTo>
                    <a:pt x="17143" y="14076"/>
                    <a:pt x="17143" y="14076"/>
                    <a:pt x="17143" y="13522"/>
                  </a:cubicBezTo>
                  <a:cubicBezTo>
                    <a:pt x="17143" y="12968"/>
                    <a:pt x="17143" y="13522"/>
                    <a:pt x="17486" y="12968"/>
                  </a:cubicBezTo>
                  <a:cubicBezTo>
                    <a:pt x="17486" y="12968"/>
                    <a:pt x="17486" y="12968"/>
                    <a:pt x="17486" y="12414"/>
                  </a:cubicBezTo>
                  <a:cubicBezTo>
                    <a:pt x="17486" y="12414"/>
                    <a:pt x="17486" y="12414"/>
                    <a:pt x="17486" y="12414"/>
                  </a:cubicBezTo>
                  <a:cubicBezTo>
                    <a:pt x="17486" y="11861"/>
                    <a:pt x="17486" y="11861"/>
                    <a:pt x="17486" y="11861"/>
                  </a:cubicBezTo>
                  <a:cubicBezTo>
                    <a:pt x="17829" y="11861"/>
                    <a:pt x="17486" y="11861"/>
                    <a:pt x="17829" y="11307"/>
                  </a:cubicBezTo>
                  <a:cubicBezTo>
                    <a:pt x="17829" y="11307"/>
                    <a:pt x="17829" y="11307"/>
                    <a:pt x="18171" y="10753"/>
                  </a:cubicBezTo>
                  <a:cubicBezTo>
                    <a:pt x="18171" y="10199"/>
                    <a:pt x="18171" y="10199"/>
                    <a:pt x="18171" y="9645"/>
                  </a:cubicBezTo>
                  <a:cubicBezTo>
                    <a:pt x="18514" y="9645"/>
                    <a:pt x="18514" y="9091"/>
                    <a:pt x="18514" y="9091"/>
                  </a:cubicBezTo>
                  <a:cubicBezTo>
                    <a:pt x="18857" y="8538"/>
                    <a:pt x="18514" y="8538"/>
                    <a:pt x="18857" y="7984"/>
                  </a:cubicBezTo>
                  <a:cubicBezTo>
                    <a:pt x="18857" y="7984"/>
                    <a:pt x="19200" y="7984"/>
                    <a:pt x="19200" y="7430"/>
                  </a:cubicBezTo>
                  <a:cubicBezTo>
                    <a:pt x="19543" y="7430"/>
                    <a:pt x="19200" y="6876"/>
                    <a:pt x="19543" y="6322"/>
                  </a:cubicBezTo>
                  <a:cubicBezTo>
                    <a:pt x="19543" y="6322"/>
                    <a:pt x="19886" y="6322"/>
                    <a:pt x="19886" y="6322"/>
                  </a:cubicBezTo>
                  <a:cubicBezTo>
                    <a:pt x="20229" y="6322"/>
                    <a:pt x="19886" y="6322"/>
                    <a:pt x="20229" y="5768"/>
                  </a:cubicBezTo>
                  <a:cubicBezTo>
                    <a:pt x="20229" y="5768"/>
                    <a:pt x="20229" y="6322"/>
                    <a:pt x="20571" y="6322"/>
                  </a:cubicBezTo>
                  <a:cubicBezTo>
                    <a:pt x="20571" y="6322"/>
                    <a:pt x="20914" y="5768"/>
                    <a:pt x="20914" y="5768"/>
                  </a:cubicBezTo>
                  <a:cubicBezTo>
                    <a:pt x="20914" y="5768"/>
                    <a:pt x="21600" y="4661"/>
                    <a:pt x="21257" y="466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509F4907-A9B9-432A-AD31-A5F9D2B142DD}"/>
                </a:ext>
              </a:extLst>
            </p:cNvPr>
            <p:cNvSpPr/>
            <p:nvPr/>
          </p:nvSpPr>
          <p:spPr>
            <a:xfrm>
              <a:off x="6697635" y="8825481"/>
              <a:ext cx="1238816" cy="1298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84" y="20520"/>
                  </a:moveTo>
                  <a:cubicBezTo>
                    <a:pt x="16484" y="20520"/>
                    <a:pt x="16484" y="20520"/>
                    <a:pt x="16484" y="20520"/>
                  </a:cubicBezTo>
                  <a:cubicBezTo>
                    <a:pt x="16484" y="20520"/>
                    <a:pt x="16484" y="20520"/>
                    <a:pt x="16484" y="20520"/>
                  </a:cubicBezTo>
                  <a:cubicBezTo>
                    <a:pt x="16484" y="20520"/>
                    <a:pt x="16484" y="20520"/>
                    <a:pt x="16484" y="20520"/>
                  </a:cubicBezTo>
                  <a:cubicBezTo>
                    <a:pt x="16484" y="20520"/>
                    <a:pt x="16200" y="20520"/>
                    <a:pt x="16200" y="20790"/>
                  </a:cubicBezTo>
                  <a:cubicBezTo>
                    <a:pt x="16200" y="20790"/>
                    <a:pt x="16200" y="20790"/>
                    <a:pt x="16200" y="20790"/>
                  </a:cubicBezTo>
                  <a:cubicBezTo>
                    <a:pt x="15916" y="20520"/>
                    <a:pt x="15916" y="20790"/>
                    <a:pt x="15632" y="20790"/>
                  </a:cubicBezTo>
                  <a:cubicBezTo>
                    <a:pt x="15632" y="20790"/>
                    <a:pt x="15632" y="20790"/>
                    <a:pt x="15347" y="20790"/>
                  </a:cubicBezTo>
                  <a:cubicBezTo>
                    <a:pt x="15347" y="20790"/>
                    <a:pt x="15347" y="21060"/>
                    <a:pt x="15347" y="21060"/>
                  </a:cubicBezTo>
                  <a:cubicBezTo>
                    <a:pt x="15063" y="21060"/>
                    <a:pt x="15063" y="20790"/>
                    <a:pt x="15063" y="20520"/>
                  </a:cubicBezTo>
                  <a:cubicBezTo>
                    <a:pt x="15063" y="20520"/>
                    <a:pt x="15063" y="20520"/>
                    <a:pt x="15063" y="20520"/>
                  </a:cubicBezTo>
                  <a:cubicBezTo>
                    <a:pt x="15063" y="20520"/>
                    <a:pt x="15063" y="20520"/>
                    <a:pt x="15063" y="20520"/>
                  </a:cubicBezTo>
                  <a:cubicBezTo>
                    <a:pt x="15063" y="20520"/>
                    <a:pt x="15063" y="20520"/>
                    <a:pt x="15063" y="20250"/>
                  </a:cubicBezTo>
                  <a:cubicBezTo>
                    <a:pt x="15063" y="20250"/>
                    <a:pt x="15063" y="20250"/>
                    <a:pt x="14779" y="20250"/>
                  </a:cubicBezTo>
                  <a:cubicBezTo>
                    <a:pt x="14779" y="20250"/>
                    <a:pt x="14495" y="20520"/>
                    <a:pt x="14495" y="20520"/>
                  </a:cubicBezTo>
                  <a:cubicBezTo>
                    <a:pt x="14211" y="20520"/>
                    <a:pt x="14211" y="20250"/>
                    <a:pt x="14211" y="20250"/>
                  </a:cubicBezTo>
                  <a:cubicBezTo>
                    <a:pt x="13926" y="20250"/>
                    <a:pt x="13642" y="20250"/>
                    <a:pt x="13358" y="20250"/>
                  </a:cubicBezTo>
                  <a:cubicBezTo>
                    <a:pt x="13358" y="20250"/>
                    <a:pt x="13358" y="20250"/>
                    <a:pt x="13358" y="20250"/>
                  </a:cubicBezTo>
                  <a:cubicBezTo>
                    <a:pt x="13074" y="19980"/>
                    <a:pt x="13074" y="19980"/>
                    <a:pt x="12789" y="19980"/>
                  </a:cubicBezTo>
                  <a:cubicBezTo>
                    <a:pt x="12789" y="19980"/>
                    <a:pt x="12505" y="19980"/>
                    <a:pt x="12221" y="19980"/>
                  </a:cubicBezTo>
                  <a:cubicBezTo>
                    <a:pt x="11937" y="20250"/>
                    <a:pt x="11937" y="20250"/>
                    <a:pt x="11653" y="20250"/>
                  </a:cubicBezTo>
                  <a:cubicBezTo>
                    <a:pt x="11084" y="20250"/>
                    <a:pt x="11368" y="20250"/>
                    <a:pt x="11084" y="19980"/>
                  </a:cubicBezTo>
                  <a:cubicBezTo>
                    <a:pt x="11084" y="19980"/>
                    <a:pt x="10800" y="19980"/>
                    <a:pt x="10800" y="19710"/>
                  </a:cubicBezTo>
                  <a:cubicBezTo>
                    <a:pt x="10800" y="19710"/>
                    <a:pt x="11084" y="19980"/>
                    <a:pt x="11084" y="19710"/>
                  </a:cubicBezTo>
                  <a:cubicBezTo>
                    <a:pt x="11084" y="19440"/>
                    <a:pt x="10800" y="19440"/>
                    <a:pt x="10800" y="19710"/>
                  </a:cubicBezTo>
                  <a:cubicBezTo>
                    <a:pt x="10516" y="19710"/>
                    <a:pt x="10516" y="19710"/>
                    <a:pt x="10232" y="19710"/>
                  </a:cubicBezTo>
                  <a:cubicBezTo>
                    <a:pt x="9947" y="19710"/>
                    <a:pt x="9947" y="19170"/>
                    <a:pt x="9947" y="19170"/>
                  </a:cubicBezTo>
                  <a:cubicBezTo>
                    <a:pt x="9663" y="19440"/>
                    <a:pt x="9947" y="19710"/>
                    <a:pt x="9663" y="19710"/>
                  </a:cubicBezTo>
                  <a:cubicBezTo>
                    <a:pt x="9663" y="19980"/>
                    <a:pt x="9379" y="19710"/>
                    <a:pt x="9379" y="19440"/>
                  </a:cubicBezTo>
                  <a:cubicBezTo>
                    <a:pt x="9379" y="19710"/>
                    <a:pt x="9379" y="19710"/>
                    <a:pt x="9379" y="19980"/>
                  </a:cubicBezTo>
                  <a:cubicBezTo>
                    <a:pt x="9379" y="19980"/>
                    <a:pt x="9379" y="20250"/>
                    <a:pt x="9379" y="20520"/>
                  </a:cubicBezTo>
                  <a:cubicBezTo>
                    <a:pt x="9095" y="20520"/>
                    <a:pt x="9663" y="20790"/>
                    <a:pt x="9663" y="20790"/>
                  </a:cubicBezTo>
                  <a:cubicBezTo>
                    <a:pt x="9947" y="20790"/>
                    <a:pt x="9947" y="20520"/>
                    <a:pt x="10232" y="20790"/>
                  </a:cubicBezTo>
                  <a:cubicBezTo>
                    <a:pt x="10516" y="20790"/>
                    <a:pt x="10516" y="20790"/>
                    <a:pt x="10800" y="20790"/>
                  </a:cubicBezTo>
                  <a:cubicBezTo>
                    <a:pt x="11084" y="20790"/>
                    <a:pt x="11368" y="20790"/>
                    <a:pt x="11653" y="20790"/>
                  </a:cubicBezTo>
                  <a:cubicBezTo>
                    <a:pt x="12221" y="21060"/>
                    <a:pt x="12789" y="21060"/>
                    <a:pt x="12505" y="21600"/>
                  </a:cubicBezTo>
                  <a:cubicBezTo>
                    <a:pt x="12789" y="21600"/>
                    <a:pt x="13074" y="21600"/>
                    <a:pt x="13358" y="21600"/>
                  </a:cubicBezTo>
                  <a:cubicBezTo>
                    <a:pt x="13926" y="21600"/>
                    <a:pt x="14211" y="21330"/>
                    <a:pt x="14779" y="21330"/>
                  </a:cubicBezTo>
                  <a:cubicBezTo>
                    <a:pt x="15063" y="21330"/>
                    <a:pt x="15632" y="21330"/>
                    <a:pt x="15916" y="21330"/>
                  </a:cubicBezTo>
                  <a:cubicBezTo>
                    <a:pt x="16200" y="21330"/>
                    <a:pt x="16200" y="21330"/>
                    <a:pt x="16484" y="21330"/>
                  </a:cubicBezTo>
                  <a:cubicBezTo>
                    <a:pt x="16484" y="21060"/>
                    <a:pt x="16484" y="20790"/>
                    <a:pt x="16484" y="20790"/>
                  </a:cubicBezTo>
                  <a:cubicBezTo>
                    <a:pt x="16484" y="20790"/>
                    <a:pt x="16484" y="20790"/>
                    <a:pt x="16484" y="20790"/>
                  </a:cubicBezTo>
                  <a:cubicBezTo>
                    <a:pt x="16484" y="20790"/>
                    <a:pt x="16484" y="20520"/>
                    <a:pt x="16484" y="20520"/>
                  </a:cubicBezTo>
                  <a:close/>
                  <a:moveTo>
                    <a:pt x="21600" y="17010"/>
                  </a:moveTo>
                  <a:cubicBezTo>
                    <a:pt x="21600" y="16740"/>
                    <a:pt x="21032" y="17280"/>
                    <a:pt x="20747" y="17280"/>
                  </a:cubicBezTo>
                  <a:cubicBezTo>
                    <a:pt x="20463" y="17550"/>
                    <a:pt x="20463" y="17820"/>
                    <a:pt x="20179" y="17820"/>
                  </a:cubicBezTo>
                  <a:cubicBezTo>
                    <a:pt x="20179" y="17820"/>
                    <a:pt x="20463" y="18090"/>
                    <a:pt x="20463" y="18090"/>
                  </a:cubicBezTo>
                  <a:cubicBezTo>
                    <a:pt x="20463" y="18360"/>
                    <a:pt x="20179" y="18360"/>
                    <a:pt x="20463" y="18630"/>
                  </a:cubicBezTo>
                  <a:cubicBezTo>
                    <a:pt x="20463" y="18900"/>
                    <a:pt x="21032" y="18090"/>
                    <a:pt x="21316" y="18090"/>
                  </a:cubicBezTo>
                  <a:cubicBezTo>
                    <a:pt x="21316" y="18090"/>
                    <a:pt x="21316" y="18090"/>
                    <a:pt x="21316" y="17820"/>
                  </a:cubicBezTo>
                  <a:cubicBezTo>
                    <a:pt x="21316" y="17820"/>
                    <a:pt x="21316" y="17820"/>
                    <a:pt x="21316" y="17550"/>
                  </a:cubicBezTo>
                  <a:cubicBezTo>
                    <a:pt x="21600" y="17550"/>
                    <a:pt x="21600" y="17280"/>
                    <a:pt x="21600" y="17010"/>
                  </a:cubicBezTo>
                  <a:close/>
                  <a:moveTo>
                    <a:pt x="4547" y="15930"/>
                  </a:moveTo>
                  <a:cubicBezTo>
                    <a:pt x="4547" y="15930"/>
                    <a:pt x="4547" y="15930"/>
                    <a:pt x="4547" y="15930"/>
                  </a:cubicBezTo>
                  <a:cubicBezTo>
                    <a:pt x="4547" y="15930"/>
                    <a:pt x="4547" y="15930"/>
                    <a:pt x="4547" y="15930"/>
                  </a:cubicBezTo>
                  <a:close/>
                  <a:moveTo>
                    <a:pt x="9095" y="13500"/>
                  </a:moveTo>
                  <a:cubicBezTo>
                    <a:pt x="9095" y="13500"/>
                    <a:pt x="9095" y="13500"/>
                    <a:pt x="9095" y="13500"/>
                  </a:cubicBezTo>
                  <a:cubicBezTo>
                    <a:pt x="9095" y="13770"/>
                    <a:pt x="9095" y="13770"/>
                    <a:pt x="9379" y="13500"/>
                  </a:cubicBezTo>
                  <a:cubicBezTo>
                    <a:pt x="9095" y="13500"/>
                    <a:pt x="9095" y="13500"/>
                    <a:pt x="9095" y="13500"/>
                  </a:cubicBezTo>
                  <a:close/>
                  <a:moveTo>
                    <a:pt x="16200" y="10260"/>
                  </a:moveTo>
                  <a:cubicBezTo>
                    <a:pt x="15916" y="10260"/>
                    <a:pt x="15916" y="10260"/>
                    <a:pt x="15632" y="10260"/>
                  </a:cubicBezTo>
                  <a:cubicBezTo>
                    <a:pt x="15632" y="10260"/>
                    <a:pt x="15347" y="10260"/>
                    <a:pt x="15347" y="10530"/>
                  </a:cubicBezTo>
                  <a:cubicBezTo>
                    <a:pt x="15347" y="10530"/>
                    <a:pt x="15632" y="10800"/>
                    <a:pt x="15632" y="10800"/>
                  </a:cubicBezTo>
                  <a:cubicBezTo>
                    <a:pt x="15916" y="11070"/>
                    <a:pt x="15632" y="11070"/>
                    <a:pt x="15632" y="11070"/>
                  </a:cubicBezTo>
                  <a:cubicBezTo>
                    <a:pt x="15632" y="11070"/>
                    <a:pt x="15347" y="11340"/>
                    <a:pt x="15632" y="11340"/>
                  </a:cubicBezTo>
                  <a:cubicBezTo>
                    <a:pt x="15632" y="11340"/>
                    <a:pt x="15632" y="11340"/>
                    <a:pt x="15632" y="11340"/>
                  </a:cubicBezTo>
                  <a:cubicBezTo>
                    <a:pt x="15632" y="11340"/>
                    <a:pt x="15632" y="11610"/>
                    <a:pt x="15916" y="11610"/>
                  </a:cubicBezTo>
                  <a:cubicBezTo>
                    <a:pt x="15916" y="11610"/>
                    <a:pt x="15916" y="11340"/>
                    <a:pt x="15916" y="11340"/>
                  </a:cubicBezTo>
                  <a:cubicBezTo>
                    <a:pt x="15916" y="11340"/>
                    <a:pt x="15916" y="11340"/>
                    <a:pt x="16200" y="11340"/>
                  </a:cubicBezTo>
                  <a:cubicBezTo>
                    <a:pt x="16200" y="11340"/>
                    <a:pt x="15916" y="11340"/>
                    <a:pt x="16200" y="11340"/>
                  </a:cubicBezTo>
                  <a:cubicBezTo>
                    <a:pt x="16200" y="11070"/>
                    <a:pt x="16200" y="11070"/>
                    <a:pt x="16200" y="11070"/>
                  </a:cubicBezTo>
                  <a:cubicBezTo>
                    <a:pt x="16200" y="11070"/>
                    <a:pt x="16200" y="10800"/>
                    <a:pt x="16200" y="10800"/>
                  </a:cubicBezTo>
                  <a:cubicBezTo>
                    <a:pt x="16200" y="10530"/>
                    <a:pt x="16200" y="10530"/>
                    <a:pt x="16200" y="10530"/>
                  </a:cubicBezTo>
                  <a:cubicBezTo>
                    <a:pt x="16200" y="10530"/>
                    <a:pt x="16200" y="10260"/>
                    <a:pt x="16200" y="10260"/>
                  </a:cubicBezTo>
                  <a:close/>
                  <a:moveTo>
                    <a:pt x="11084" y="11880"/>
                  </a:moveTo>
                  <a:cubicBezTo>
                    <a:pt x="11084" y="11880"/>
                    <a:pt x="11368" y="11880"/>
                    <a:pt x="11368" y="11880"/>
                  </a:cubicBezTo>
                  <a:cubicBezTo>
                    <a:pt x="11368" y="11880"/>
                    <a:pt x="11653" y="12420"/>
                    <a:pt x="11653" y="12150"/>
                  </a:cubicBezTo>
                  <a:cubicBezTo>
                    <a:pt x="11653" y="11880"/>
                    <a:pt x="11653" y="12150"/>
                    <a:pt x="11937" y="12150"/>
                  </a:cubicBezTo>
                  <a:cubicBezTo>
                    <a:pt x="12221" y="12150"/>
                    <a:pt x="11937" y="11880"/>
                    <a:pt x="11937" y="11610"/>
                  </a:cubicBezTo>
                  <a:cubicBezTo>
                    <a:pt x="11653" y="11610"/>
                    <a:pt x="11368" y="11610"/>
                    <a:pt x="11084" y="11340"/>
                  </a:cubicBezTo>
                  <a:cubicBezTo>
                    <a:pt x="11084" y="11070"/>
                    <a:pt x="10800" y="10530"/>
                    <a:pt x="11084" y="10530"/>
                  </a:cubicBezTo>
                  <a:cubicBezTo>
                    <a:pt x="11084" y="10260"/>
                    <a:pt x="10800" y="10260"/>
                    <a:pt x="10800" y="9990"/>
                  </a:cubicBezTo>
                  <a:cubicBezTo>
                    <a:pt x="10800" y="9990"/>
                    <a:pt x="10516" y="9990"/>
                    <a:pt x="10516" y="9990"/>
                  </a:cubicBezTo>
                  <a:cubicBezTo>
                    <a:pt x="10232" y="9990"/>
                    <a:pt x="9947" y="9990"/>
                    <a:pt x="9947" y="9720"/>
                  </a:cubicBezTo>
                  <a:cubicBezTo>
                    <a:pt x="9947" y="9720"/>
                    <a:pt x="9947" y="9720"/>
                    <a:pt x="9663" y="9720"/>
                  </a:cubicBezTo>
                  <a:cubicBezTo>
                    <a:pt x="9663" y="9720"/>
                    <a:pt x="9663" y="9720"/>
                    <a:pt x="9379" y="9720"/>
                  </a:cubicBezTo>
                  <a:cubicBezTo>
                    <a:pt x="9379" y="9450"/>
                    <a:pt x="9095" y="9450"/>
                    <a:pt x="9095" y="9180"/>
                  </a:cubicBezTo>
                  <a:cubicBezTo>
                    <a:pt x="9095" y="9180"/>
                    <a:pt x="8811" y="8910"/>
                    <a:pt x="8811" y="8910"/>
                  </a:cubicBezTo>
                  <a:cubicBezTo>
                    <a:pt x="8811" y="8910"/>
                    <a:pt x="8242" y="8910"/>
                    <a:pt x="8242" y="8910"/>
                  </a:cubicBezTo>
                  <a:cubicBezTo>
                    <a:pt x="8242" y="8910"/>
                    <a:pt x="7958" y="9180"/>
                    <a:pt x="7958" y="9180"/>
                  </a:cubicBezTo>
                  <a:cubicBezTo>
                    <a:pt x="7958" y="9180"/>
                    <a:pt x="7389" y="9180"/>
                    <a:pt x="7389" y="9450"/>
                  </a:cubicBezTo>
                  <a:cubicBezTo>
                    <a:pt x="7674" y="9450"/>
                    <a:pt x="7958" y="9450"/>
                    <a:pt x="7674" y="9180"/>
                  </a:cubicBezTo>
                  <a:cubicBezTo>
                    <a:pt x="7958" y="9180"/>
                    <a:pt x="7958" y="9450"/>
                    <a:pt x="7958" y="9450"/>
                  </a:cubicBezTo>
                  <a:cubicBezTo>
                    <a:pt x="7958" y="9450"/>
                    <a:pt x="8242" y="9450"/>
                    <a:pt x="8242" y="9450"/>
                  </a:cubicBezTo>
                  <a:cubicBezTo>
                    <a:pt x="8526" y="9450"/>
                    <a:pt x="8811" y="9720"/>
                    <a:pt x="9095" y="9990"/>
                  </a:cubicBezTo>
                  <a:cubicBezTo>
                    <a:pt x="9095" y="9990"/>
                    <a:pt x="9095" y="10260"/>
                    <a:pt x="9379" y="10260"/>
                  </a:cubicBezTo>
                  <a:cubicBezTo>
                    <a:pt x="9379" y="10260"/>
                    <a:pt x="9663" y="10530"/>
                    <a:pt x="9379" y="10800"/>
                  </a:cubicBezTo>
                  <a:cubicBezTo>
                    <a:pt x="9379" y="10530"/>
                    <a:pt x="9379" y="10800"/>
                    <a:pt x="9379" y="10530"/>
                  </a:cubicBezTo>
                  <a:cubicBezTo>
                    <a:pt x="9663" y="11070"/>
                    <a:pt x="10516" y="10800"/>
                    <a:pt x="10516" y="10800"/>
                  </a:cubicBezTo>
                  <a:cubicBezTo>
                    <a:pt x="10800" y="10800"/>
                    <a:pt x="10800" y="11070"/>
                    <a:pt x="10516" y="11070"/>
                  </a:cubicBezTo>
                  <a:cubicBezTo>
                    <a:pt x="10800" y="11070"/>
                    <a:pt x="10800" y="11070"/>
                    <a:pt x="10800" y="11070"/>
                  </a:cubicBezTo>
                  <a:cubicBezTo>
                    <a:pt x="10800" y="11070"/>
                    <a:pt x="10800" y="11070"/>
                    <a:pt x="10800" y="11340"/>
                  </a:cubicBezTo>
                  <a:cubicBezTo>
                    <a:pt x="10800" y="11340"/>
                    <a:pt x="10800" y="11340"/>
                    <a:pt x="10800" y="11340"/>
                  </a:cubicBezTo>
                  <a:cubicBezTo>
                    <a:pt x="10800" y="11340"/>
                    <a:pt x="10800" y="11340"/>
                    <a:pt x="10800" y="11340"/>
                  </a:cubicBezTo>
                  <a:cubicBezTo>
                    <a:pt x="10800" y="11340"/>
                    <a:pt x="10800" y="11340"/>
                    <a:pt x="10800" y="11340"/>
                  </a:cubicBezTo>
                  <a:cubicBezTo>
                    <a:pt x="10800" y="11340"/>
                    <a:pt x="10800" y="11340"/>
                    <a:pt x="10800" y="11340"/>
                  </a:cubicBezTo>
                  <a:cubicBezTo>
                    <a:pt x="11084" y="11340"/>
                    <a:pt x="11084" y="11610"/>
                    <a:pt x="11084" y="11610"/>
                  </a:cubicBezTo>
                  <a:cubicBezTo>
                    <a:pt x="11084" y="11610"/>
                    <a:pt x="11084" y="11610"/>
                    <a:pt x="11084" y="11880"/>
                  </a:cubicBezTo>
                  <a:close/>
                  <a:moveTo>
                    <a:pt x="17337" y="8910"/>
                  </a:moveTo>
                  <a:cubicBezTo>
                    <a:pt x="17053" y="8910"/>
                    <a:pt x="17053" y="8640"/>
                    <a:pt x="17053" y="8640"/>
                  </a:cubicBezTo>
                  <a:cubicBezTo>
                    <a:pt x="17053" y="8370"/>
                    <a:pt x="17053" y="8640"/>
                    <a:pt x="17053" y="8640"/>
                  </a:cubicBezTo>
                  <a:cubicBezTo>
                    <a:pt x="17053" y="8910"/>
                    <a:pt x="17337" y="8910"/>
                    <a:pt x="17337" y="8640"/>
                  </a:cubicBezTo>
                  <a:cubicBezTo>
                    <a:pt x="17337" y="8640"/>
                    <a:pt x="17337" y="8370"/>
                    <a:pt x="17053" y="8370"/>
                  </a:cubicBezTo>
                  <a:cubicBezTo>
                    <a:pt x="17053" y="8370"/>
                    <a:pt x="16484" y="8100"/>
                    <a:pt x="16768" y="7830"/>
                  </a:cubicBezTo>
                  <a:cubicBezTo>
                    <a:pt x="16768" y="7830"/>
                    <a:pt x="16768" y="7830"/>
                    <a:pt x="16768" y="7830"/>
                  </a:cubicBezTo>
                  <a:cubicBezTo>
                    <a:pt x="16484" y="7830"/>
                    <a:pt x="16484" y="7830"/>
                    <a:pt x="16200" y="7830"/>
                  </a:cubicBezTo>
                  <a:cubicBezTo>
                    <a:pt x="16200" y="7830"/>
                    <a:pt x="15916" y="8100"/>
                    <a:pt x="15916" y="7830"/>
                  </a:cubicBezTo>
                  <a:cubicBezTo>
                    <a:pt x="15632" y="8100"/>
                    <a:pt x="15632" y="7830"/>
                    <a:pt x="15347" y="8100"/>
                  </a:cubicBezTo>
                  <a:cubicBezTo>
                    <a:pt x="15347" y="8100"/>
                    <a:pt x="15347" y="8370"/>
                    <a:pt x="15347" y="8370"/>
                  </a:cubicBezTo>
                  <a:cubicBezTo>
                    <a:pt x="15347" y="8370"/>
                    <a:pt x="15916" y="8640"/>
                    <a:pt x="15916" y="8640"/>
                  </a:cubicBezTo>
                  <a:cubicBezTo>
                    <a:pt x="15916" y="8640"/>
                    <a:pt x="16484" y="8100"/>
                    <a:pt x="16484" y="8370"/>
                  </a:cubicBezTo>
                  <a:cubicBezTo>
                    <a:pt x="16484" y="8370"/>
                    <a:pt x="16200" y="8640"/>
                    <a:pt x="15916" y="8640"/>
                  </a:cubicBezTo>
                  <a:cubicBezTo>
                    <a:pt x="16200" y="8640"/>
                    <a:pt x="16200" y="8910"/>
                    <a:pt x="16200" y="8910"/>
                  </a:cubicBezTo>
                  <a:cubicBezTo>
                    <a:pt x="16200" y="8910"/>
                    <a:pt x="16484" y="8910"/>
                    <a:pt x="16484" y="8910"/>
                  </a:cubicBezTo>
                  <a:cubicBezTo>
                    <a:pt x="16768" y="8910"/>
                    <a:pt x="17053" y="9180"/>
                    <a:pt x="17337" y="8910"/>
                  </a:cubicBezTo>
                  <a:close/>
                  <a:moveTo>
                    <a:pt x="1989" y="9180"/>
                  </a:moveTo>
                  <a:cubicBezTo>
                    <a:pt x="1989" y="9180"/>
                    <a:pt x="1989" y="9180"/>
                    <a:pt x="2274" y="9450"/>
                  </a:cubicBezTo>
                  <a:cubicBezTo>
                    <a:pt x="1989" y="9450"/>
                    <a:pt x="1989" y="9450"/>
                    <a:pt x="1989" y="9720"/>
                  </a:cubicBezTo>
                  <a:cubicBezTo>
                    <a:pt x="1989" y="9720"/>
                    <a:pt x="2274" y="9720"/>
                    <a:pt x="2274" y="9720"/>
                  </a:cubicBezTo>
                  <a:cubicBezTo>
                    <a:pt x="2274" y="9450"/>
                    <a:pt x="2274" y="9720"/>
                    <a:pt x="2558" y="9990"/>
                  </a:cubicBezTo>
                  <a:cubicBezTo>
                    <a:pt x="2558" y="9990"/>
                    <a:pt x="2558" y="9990"/>
                    <a:pt x="2558" y="10260"/>
                  </a:cubicBezTo>
                  <a:cubicBezTo>
                    <a:pt x="2842" y="10260"/>
                    <a:pt x="2558" y="10260"/>
                    <a:pt x="2842" y="10530"/>
                  </a:cubicBezTo>
                  <a:cubicBezTo>
                    <a:pt x="2842" y="10530"/>
                    <a:pt x="2842" y="10530"/>
                    <a:pt x="2842" y="10530"/>
                  </a:cubicBezTo>
                  <a:cubicBezTo>
                    <a:pt x="2842" y="10530"/>
                    <a:pt x="2842" y="10530"/>
                    <a:pt x="2842" y="10530"/>
                  </a:cubicBezTo>
                  <a:cubicBezTo>
                    <a:pt x="2842" y="10530"/>
                    <a:pt x="2842" y="10530"/>
                    <a:pt x="2842" y="10530"/>
                  </a:cubicBezTo>
                  <a:cubicBezTo>
                    <a:pt x="2842" y="10530"/>
                    <a:pt x="2842" y="10530"/>
                    <a:pt x="2842" y="10800"/>
                  </a:cubicBezTo>
                  <a:cubicBezTo>
                    <a:pt x="2842" y="10800"/>
                    <a:pt x="2842" y="10800"/>
                    <a:pt x="2842" y="10800"/>
                  </a:cubicBezTo>
                  <a:cubicBezTo>
                    <a:pt x="2842" y="10800"/>
                    <a:pt x="2842" y="10800"/>
                    <a:pt x="2842" y="10800"/>
                  </a:cubicBezTo>
                  <a:cubicBezTo>
                    <a:pt x="2842" y="10800"/>
                    <a:pt x="3126" y="10800"/>
                    <a:pt x="2842" y="10800"/>
                  </a:cubicBezTo>
                  <a:cubicBezTo>
                    <a:pt x="2842" y="10800"/>
                    <a:pt x="2842" y="10800"/>
                    <a:pt x="2842" y="11070"/>
                  </a:cubicBezTo>
                  <a:cubicBezTo>
                    <a:pt x="2842" y="11070"/>
                    <a:pt x="2842" y="10800"/>
                    <a:pt x="2842" y="10800"/>
                  </a:cubicBezTo>
                  <a:cubicBezTo>
                    <a:pt x="2842" y="11070"/>
                    <a:pt x="2842" y="11070"/>
                    <a:pt x="2842" y="11070"/>
                  </a:cubicBezTo>
                  <a:cubicBezTo>
                    <a:pt x="2842" y="11070"/>
                    <a:pt x="3126" y="11070"/>
                    <a:pt x="3126" y="11070"/>
                  </a:cubicBezTo>
                  <a:cubicBezTo>
                    <a:pt x="3126" y="11070"/>
                    <a:pt x="3126" y="11070"/>
                    <a:pt x="3126" y="11070"/>
                  </a:cubicBezTo>
                  <a:cubicBezTo>
                    <a:pt x="3126" y="11070"/>
                    <a:pt x="3126" y="11070"/>
                    <a:pt x="3126" y="11070"/>
                  </a:cubicBezTo>
                  <a:cubicBezTo>
                    <a:pt x="3126" y="11070"/>
                    <a:pt x="3126" y="11070"/>
                    <a:pt x="3126" y="11070"/>
                  </a:cubicBezTo>
                  <a:cubicBezTo>
                    <a:pt x="3411" y="11070"/>
                    <a:pt x="3411" y="11070"/>
                    <a:pt x="3411" y="11070"/>
                  </a:cubicBezTo>
                  <a:cubicBezTo>
                    <a:pt x="3411" y="10800"/>
                    <a:pt x="3695" y="10800"/>
                    <a:pt x="3411" y="10800"/>
                  </a:cubicBezTo>
                  <a:cubicBezTo>
                    <a:pt x="3695" y="10800"/>
                    <a:pt x="3695" y="10800"/>
                    <a:pt x="3695" y="10800"/>
                  </a:cubicBezTo>
                  <a:cubicBezTo>
                    <a:pt x="3411" y="10800"/>
                    <a:pt x="3411" y="10530"/>
                    <a:pt x="3411" y="10530"/>
                  </a:cubicBezTo>
                  <a:cubicBezTo>
                    <a:pt x="3411" y="10530"/>
                    <a:pt x="3695" y="10800"/>
                    <a:pt x="3695" y="11070"/>
                  </a:cubicBezTo>
                  <a:cubicBezTo>
                    <a:pt x="3695" y="10800"/>
                    <a:pt x="3979" y="11070"/>
                    <a:pt x="3979" y="10800"/>
                  </a:cubicBezTo>
                  <a:cubicBezTo>
                    <a:pt x="3979" y="11070"/>
                    <a:pt x="3979" y="11070"/>
                    <a:pt x="3979" y="11070"/>
                  </a:cubicBezTo>
                  <a:cubicBezTo>
                    <a:pt x="3979" y="11070"/>
                    <a:pt x="3979" y="11070"/>
                    <a:pt x="3979" y="11070"/>
                  </a:cubicBezTo>
                  <a:cubicBezTo>
                    <a:pt x="3979" y="11070"/>
                    <a:pt x="3979" y="11070"/>
                    <a:pt x="3979" y="11070"/>
                  </a:cubicBezTo>
                  <a:cubicBezTo>
                    <a:pt x="3979" y="11070"/>
                    <a:pt x="3695" y="11070"/>
                    <a:pt x="3695" y="11070"/>
                  </a:cubicBezTo>
                  <a:cubicBezTo>
                    <a:pt x="3979" y="11070"/>
                    <a:pt x="3979" y="11070"/>
                    <a:pt x="4263" y="11070"/>
                  </a:cubicBezTo>
                  <a:cubicBezTo>
                    <a:pt x="4263" y="11070"/>
                    <a:pt x="4547" y="10800"/>
                    <a:pt x="4547" y="11070"/>
                  </a:cubicBezTo>
                  <a:cubicBezTo>
                    <a:pt x="4547" y="11070"/>
                    <a:pt x="4832" y="10800"/>
                    <a:pt x="4832" y="10800"/>
                  </a:cubicBezTo>
                  <a:cubicBezTo>
                    <a:pt x="4832" y="10800"/>
                    <a:pt x="5116" y="10800"/>
                    <a:pt x="5116" y="10800"/>
                  </a:cubicBezTo>
                  <a:cubicBezTo>
                    <a:pt x="5400" y="10800"/>
                    <a:pt x="5684" y="10800"/>
                    <a:pt x="5684" y="11070"/>
                  </a:cubicBezTo>
                  <a:cubicBezTo>
                    <a:pt x="5968" y="10800"/>
                    <a:pt x="6253" y="11070"/>
                    <a:pt x="6253" y="10800"/>
                  </a:cubicBezTo>
                  <a:cubicBezTo>
                    <a:pt x="6253" y="10800"/>
                    <a:pt x="6253" y="10800"/>
                    <a:pt x="6253" y="10800"/>
                  </a:cubicBezTo>
                  <a:cubicBezTo>
                    <a:pt x="6253" y="10800"/>
                    <a:pt x="6253" y="10800"/>
                    <a:pt x="6253" y="10800"/>
                  </a:cubicBezTo>
                  <a:cubicBezTo>
                    <a:pt x="6537" y="10800"/>
                    <a:pt x="6537" y="11070"/>
                    <a:pt x="6821" y="11070"/>
                  </a:cubicBezTo>
                  <a:cubicBezTo>
                    <a:pt x="6821" y="11340"/>
                    <a:pt x="6821" y="11070"/>
                    <a:pt x="7105" y="11070"/>
                  </a:cubicBezTo>
                  <a:cubicBezTo>
                    <a:pt x="6821" y="10800"/>
                    <a:pt x="7105" y="11070"/>
                    <a:pt x="6821" y="10800"/>
                  </a:cubicBezTo>
                  <a:cubicBezTo>
                    <a:pt x="7105" y="10800"/>
                    <a:pt x="7105" y="11070"/>
                    <a:pt x="7105" y="11070"/>
                  </a:cubicBezTo>
                  <a:cubicBezTo>
                    <a:pt x="7105" y="11070"/>
                    <a:pt x="7105" y="11070"/>
                    <a:pt x="7389" y="11340"/>
                  </a:cubicBezTo>
                  <a:cubicBezTo>
                    <a:pt x="7389" y="11340"/>
                    <a:pt x="7389" y="11340"/>
                    <a:pt x="7389" y="11340"/>
                  </a:cubicBezTo>
                  <a:cubicBezTo>
                    <a:pt x="7389" y="11340"/>
                    <a:pt x="7389" y="11340"/>
                    <a:pt x="7674" y="11340"/>
                  </a:cubicBezTo>
                  <a:cubicBezTo>
                    <a:pt x="7674" y="11340"/>
                    <a:pt x="7674" y="11340"/>
                    <a:pt x="7674" y="11340"/>
                  </a:cubicBezTo>
                  <a:cubicBezTo>
                    <a:pt x="7674" y="11340"/>
                    <a:pt x="7674" y="11340"/>
                    <a:pt x="7674" y="11610"/>
                  </a:cubicBezTo>
                  <a:cubicBezTo>
                    <a:pt x="7674" y="11610"/>
                    <a:pt x="7674" y="11610"/>
                    <a:pt x="7958" y="11610"/>
                  </a:cubicBezTo>
                  <a:cubicBezTo>
                    <a:pt x="7674" y="11340"/>
                    <a:pt x="7674" y="11340"/>
                    <a:pt x="7674" y="11340"/>
                  </a:cubicBezTo>
                  <a:cubicBezTo>
                    <a:pt x="7674" y="11340"/>
                    <a:pt x="7958" y="11340"/>
                    <a:pt x="7958" y="11610"/>
                  </a:cubicBezTo>
                  <a:cubicBezTo>
                    <a:pt x="7958" y="11610"/>
                    <a:pt x="7958" y="11610"/>
                    <a:pt x="7958" y="11610"/>
                  </a:cubicBezTo>
                  <a:cubicBezTo>
                    <a:pt x="8242" y="11610"/>
                    <a:pt x="8242" y="11340"/>
                    <a:pt x="8242" y="11610"/>
                  </a:cubicBezTo>
                  <a:cubicBezTo>
                    <a:pt x="8242" y="11610"/>
                    <a:pt x="8242" y="11610"/>
                    <a:pt x="8242" y="11610"/>
                  </a:cubicBezTo>
                  <a:cubicBezTo>
                    <a:pt x="8242" y="11610"/>
                    <a:pt x="8526" y="11610"/>
                    <a:pt x="8526" y="11610"/>
                  </a:cubicBezTo>
                  <a:cubicBezTo>
                    <a:pt x="8242" y="11610"/>
                    <a:pt x="8526" y="11610"/>
                    <a:pt x="8242" y="11880"/>
                  </a:cubicBezTo>
                  <a:cubicBezTo>
                    <a:pt x="8242" y="11880"/>
                    <a:pt x="7958" y="11880"/>
                    <a:pt x="7958" y="11880"/>
                  </a:cubicBezTo>
                  <a:cubicBezTo>
                    <a:pt x="7674" y="11880"/>
                    <a:pt x="7674" y="11880"/>
                    <a:pt x="7389" y="11880"/>
                  </a:cubicBezTo>
                  <a:cubicBezTo>
                    <a:pt x="7674" y="11880"/>
                    <a:pt x="7674" y="11880"/>
                    <a:pt x="7674" y="11880"/>
                  </a:cubicBezTo>
                  <a:cubicBezTo>
                    <a:pt x="7674" y="11880"/>
                    <a:pt x="7674" y="11880"/>
                    <a:pt x="7674" y="11880"/>
                  </a:cubicBezTo>
                  <a:cubicBezTo>
                    <a:pt x="7958" y="12150"/>
                    <a:pt x="7958" y="12420"/>
                    <a:pt x="7674" y="12150"/>
                  </a:cubicBezTo>
                  <a:cubicBezTo>
                    <a:pt x="7389" y="12150"/>
                    <a:pt x="7105" y="11880"/>
                    <a:pt x="7105" y="11880"/>
                  </a:cubicBezTo>
                  <a:cubicBezTo>
                    <a:pt x="6821" y="11880"/>
                    <a:pt x="6537" y="11610"/>
                    <a:pt x="6253" y="11610"/>
                  </a:cubicBezTo>
                  <a:cubicBezTo>
                    <a:pt x="5968" y="11610"/>
                    <a:pt x="5968" y="11610"/>
                    <a:pt x="5684" y="11340"/>
                  </a:cubicBezTo>
                  <a:cubicBezTo>
                    <a:pt x="5684" y="11340"/>
                    <a:pt x="5684" y="11340"/>
                    <a:pt x="5684" y="11340"/>
                  </a:cubicBezTo>
                  <a:cubicBezTo>
                    <a:pt x="5684" y="11340"/>
                    <a:pt x="5400" y="11070"/>
                    <a:pt x="5400" y="11070"/>
                  </a:cubicBezTo>
                  <a:cubicBezTo>
                    <a:pt x="5116" y="11070"/>
                    <a:pt x="5116" y="11070"/>
                    <a:pt x="4832" y="11070"/>
                  </a:cubicBezTo>
                  <a:cubicBezTo>
                    <a:pt x="4547" y="11070"/>
                    <a:pt x="4547" y="11610"/>
                    <a:pt x="4263" y="11610"/>
                  </a:cubicBezTo>
                  <a:cubicBezTo>
                    <a:pt x="3979" y="11610"/>
                    <a:pt x="3979" y="11610"/>
                    <a:pt x="3695" y="11340"/>
                  </a:cubicBezTo>
                  <a:cubicBezTo>
                    <a:pt x="3695" y="11340"/>
                    <a:pt x="3695" y="11610"/>
                    <a:pt x="3695" y="11610"/>
                  </a:cubicBezTo>
                  <a:cubicBezTo>
                    <a:pt x="3695" y="11340"/>
                    <a:pt x="3695" y="11340"/>
                    <a:pt x="3695" y="11340"/>
                  </a:cubicBezTo>
                  <a:cubicBezTo>
                    <a:pt x="3695" y="11610"/>
                    <a:pt x="3695" y="11880"/>
                    <a:pt x="3411" y="12150"/>
                  </a:cubicBezTo>
                  <a:cubicBezTo>
                    <a:pt x="3411" y="12150"/>
                    <a:pt x="3411" y="11880"/>
                    <a:pt x="3411" y="11880"/>
                  </a:cubicBezTo>
                  <a:cubicBezTo>
                    <a:pt x="3411" y="12150"/>
                    <a:pt x="3126" y="12420"/>
                    <a:pt x="3126" y="12150"/>
                  </a:cubicBezTo>
                  <a:cubicBezTo>
                    <a:pt x="2842" y="12690"/>
                    <a:pt x="2842" y="12690"/>
                    <a:pt x="3126" y="12690"/>
                  </a:cubicBezTo>
                  <a:cubicBezTo>
                    <a:pt x="3411" y="12960"/>
                    <a:pt x="3411" y="12960"/>
                    <a:pt x="3411" y="13230"/>
                  </a:cubicBezTo>
                  <a:cubicBezTo>
                    <a:pt x="3411" y="12960"/>
                    <a:pt x="3979" y="13230"/>
                    <a:pt x="3979" y="13500"/>
                  </a:cubicBezTo>
                  <a:cubicBezTo>
                    <a:pt x="4263" y="13500"/>
                    <a:pt x="4263" y="13770"/>
                    <a:pt x="4547" y="14040"/>
                  </a:cubicBezTo>
                  <a:cubicBezTo>
                    <a:pt x="4547" y="14310"/>
                    <a:pt x="4263" y="14310"/>
                    <a:pt x="4263" y="14580"/>
                  </a:cubicBezTo>
                  <a:cubicBezTo>
                    <a:pt x="3979" y="14850"/>
                    <a:pt x="4263" y="15120"/>
                    <a:pt x="4263" y="15390"/>
                  </a:cubicBezTo>
                  <a:cubicBezTo>
                    <a:pt x="4547" y="15390"/>
                    <a:pt x="4263" y="15390"/>
                    <a:pt x="4547" y="15390"/>
                  </a:cubicBezTo>
                  <a:cubicBezTo>
                    <a:pt x="4547" y="15390"/>
                    <a:pt x="4263" y="15390"/>
                    <a:pt x="4263" y="15390"/>
                  </a:cubicBezTo>
                  <a:cubicBezTo>
                    <a:pt x="4547" y="15390"/>
                    <a:pt x="4547" y="15390"/>
                    <a:pt x="4547" y="15660"/>
                  </a:cubicBezTo>
                  <a:cubicBezTo>
                    <a:pt x="4547" y="15660"/>
                    <a:pt x="4547" y="15660"/>
                    <a:pt x="4547" y="15930"/>
                  </a:cubicBezTo>
                  <a:cubicBezTo>
                    <a:pt x="4547" y="15930"/>
                    <a:pt x="4832" y="15930"/>
                    <a:pt x="4832" y="15930"/>
                  </a:cubicBezTo>
                  <a:cubicBezTo>
                    <a:pt x="4832" y="15930"/>
                    <a:pt x="4832" y="15930"/>
                    <a:pt x="4832" y="15930"/>
                  </a:cubicBezTo>
                  <a:cubicBezTo>
                    <a:pt x="5116" y="16200"/>
                    <a:pt x="5116" y="15930"/>
                    <a:pt x="5116" y="15930"/>
                  </a:cubicBezTo>
                  <a:cubicBezTo>
                    <a:pt x="5116" y="15660"/>
                    <a:pt x="5116" y="15390"/>
                    <a:pt x="5116" y="15390"/>
                  </a:cubicBezTo>
                  <a:cubicBezTo>
                    <a:pt x="5116" y="15120"/>
                    <a:pt x="5400" y="15120"/>
                    <a:pt x="5684" y="15120"/>
                  </a:cubicBezTo>
                  <a:cubicBezTo>
                    <a:pt x="5684" y="15120"/>
                    <a:pt x="5684" y="15390"/>
                    <a:pt x="5684" y="15390"/>
                  </a:cubicBezTo>
                  <a:cubicBezTo>
                    <a:pt x="5684" y="15660"/>
                    <a:pt x="5684" y="15390"/>
                    <a:pt x="5968" y="15660"/>
                  </a:cubicBezTo>
                  <a:cubicBezTo>
                    <a:pt x="5968" y="15660"/>
                    <a:pt x="5968" y="16200"/>
                    <a:pt x="6253" y="16200"/>
                  </a:cubicBezTo>
                  <a:cubicBezTo>
                    <a:pt x="6253" y="16200"/>
                    <a:pt x="6253" y="16200"/>
                    <a:pt x="6253" y="16470"/>
                  </a:cubicBezTo>
                  <a:cubicBezTo>
                    <a:pt x="6253" y="16470"/>
                    <a:pt x="6253" y="16470"/>
                    <a:pt x="6253" y="16470"/>
                  </a:cubicBezTo>
                  <a:cubicBezTo>
                    <a:pt x="6253" y="16740"/>
                    <a:pt x="6253" y="16740"/>
                    <a:pt x="6253" y="16740"/>
                  </a:cubicBezTo>
                  <a:cubicBezTo>
                    <a:pt x="6253" y="16740"/>
                    <a:pt x="6253" y="16740"/>
                    <a:pt x="6537" y="17010"/>
                  </a:cubicBezTo>
                  <a:cubicBezTo>
                    <a:pt x="6537" y="17010"/>
                    <a:pt x="6537" y="17010"/>
                    <a:pt x="6537" y="17010"/>
                  </a:cubicBezTo>
                  <a:cubicBezTo>
                    <a:pt x="6537" y="17010"/>
                    <a:pt x="6537" y="16470"/>
                    <a:pt x="6537" y="16470"/>
                  </a:cubicBezTo>
                  <a:cubicBezTo>
                    <a:pt x="6537" y="16470"/>
                    <a:pt x="6537" y="16470"/>
                    <a:pt x="6537" y="16470"/>
                  </a:cubicBezTo>
                  <a:cubicBezTo>
                    <a:pt x="6537" y="16470"/>
                    <a:pt x="6537" y="16200"/>
                    <a:pt x="6821" y="16200"/>
                  </a:cubicBezTo>
                  <a:cubicBezTo>
                    <a:pt x="6821" y="16200"/>
                    <a:pt x="6821" y="16200"/>
                    <a:pt x="6537" y="16200"/>
                  </a:cubicBezTo>
                  <a:cubicBezTo>
                    <a:pt x="6821" y="15930"/>
                    <a:pt x="6821" y="15660"/>
                    <a:pt x="7105" y="15930"/>
                  </a:cubicBezTo>
                  <a:cubicBezTo>
                    <a:pt x="7389" y="15930"/>
                    <a:pt x="7389" y="15930"/>
                    <a:pt x="7389" y="16200"/>
                  </a:cubicBezTo>
                  <a:cubicBezTo>
                    <a:pt x="7389" y="16200"/>
                    <a:pt x="7674" y="16200"/>
                    <a:pt x="7674" y="16470"/>
                  </a:cubicBezTo>
                  <a:cubicBezTo>
                    <a:pt x="7674" y="16470"/>
                    <a:pt x="7674" y="16740"/>
                    <a:pt x="7958" y="16740"/>
                  </a:cubicBezTo>
                  <a:cubicBezTo>
                    <a:pt x="7958" y="16740"/>
                    <a:pt x="7958" y="16740"/>
                    <a:pt x="7958" y="16740"/>
                  </a:cubicBezTo>
                  <a:cubicBezTo>
                    <a:pt x="8242" y="16740"/>
                    <a:pt x="7958" y="17010"/>
                    <a:pt x="8242" y="17010"/>
                  </a:cubicBezTo>
                  <a:cubicBezTo>
                    <a:pt x="8242" y="17010"/>
                    <a:pt x="8242" y="17010"/>
                    <a:pt x="8526" y="17010"/>
                  </a:cubicBezTo>
                  <a:cubicBezTo>
                    <a:pt x="8526" y="17010"/>
                    <a:pt x="8242" y="16740"/>
                    <a:pt x="8242" y="16740"/>
                  </a:cubicBezTo>
                  <a:cubicBezTo>
                    <a:pt x="8242" y="16740"/>
                    <a:pt x="8242" y="16740"/>
                    <a:pt x="8242" y="16740"/>
                  </a:cubicBezTo>
                  <a:cubicBezTo>
                    <a:pt x="8242" y="16470"/>
                    <a:pt x="7958" y="16200"/>
                    <a:pt x="7958" y="16200"/>
                  </a:cubicBezTo>
                  <a:cubicBezTo>
                    <a:pt x="7958" y="16200"/>
                    <a:pt x="7958" y="16200"/>
                    <a:pt x="7958" y="16200"/>
                  </a:cubicBezTo>
                  <a:cubicBezTo>
                    <a:pt x="7958" y="16200"/>
                    <a:pt x="7958" y="16200"/>
                    <a:pt x="7958" y="15930"/>
                  </a:cubicBezTo>
                  <a:cubicBezTo>
                    <a:pt x="8242" y="16200"/>
                    <a:pt x="8242" y="15930"/>
                    <a:pt x="8242" y="15930"/>
                  </a:cubicBezTo>
                  <a:cubicBezTo>
                    <a:pt x="8242" y="15930"/>
                    <a:pt x="8242" y="15930"/>
                    <a:pt x="8242" y="15930"/>
                  </a:cubicBezTo>
                  <a:cubicBezTo>
                    <a:pt x="8242" y="15660"/>
                    <a:pt x="7958" y="15390"/>
                    <a:pt x="7958" y="15390"/>
                  </a:cubicBezTo>
                  <a:cubicBezTo>
                    <a:pt x="7958" y="15390"/>
                    <a:pt x="7958" y="15390"/>
                    <a:pt x="7958" y="15390"/>
                  </a:cubicBezTo>
                  <a:cubicBezTo>
                    <a:pt x="7958" y="15390"/>
                    <a:pt x="7958" y="15390"/>
                    <a:pt x="7958" y="15390"/>
                  </a:cubicBezTo>
                  <a:cubicBezTo>
                    <a:pt x="7958" y="15120"/>
                    <a:pt x="7958" y="15120"/>
                    <a:pt x="7674" y="14850"/>
                  </a:cubicBezTo>
                  <a:cubicBezTo>
                    <a:pt x="7958" y="14850"/>
                    <a:pt x="7958" y="14850"/>
                    <a:pt x="7958" y="14850"/>
                  </a:cubicBezTo>
                  <a:cubicBezTo>
                    <a:pt x="7958" y="14850"/>
                    <a:pt x="7674" y="14850"/>
                    <a:pt x="7674" y="14850"/>
                  </a:cubicBezTo>
                  <a:cubicBezTo>
                    <a:pt x="7674" y="14850"/>
                    <a:pt x="7674" y="14850"/>
                    <a:pt x="7674" y="14580"/>
                  </a:cubicBezTo>
                  <a:cubicBezTo>
                    <a:pt x="7674" y="14580"/>
                    <a:pt x="7389" y="14310"/>
                    <a:pt x="7389" y="14310"/>
                  </a:cubicBezTo>
                  <a:cubicBezTo>
                    <a:pt x="7389" y="14310"/>
                    <a:pt x="7389" y="14040"/>
                    <a:pt x="7389" y="13770"/>
                  </a:cubicBezTo>
                  <a:cubicBezTo>
                    <a:pt x="7105" y="13770"/>
                    <a:pt x="7105" y="13230"/>
                    <a:pt x="7389" y="13500"/>
                  </a:cubicBezTo>
                  <a:cubicBezTo>
                    <a:pt x="7389" y="13500"/>
                    <a:pt x="7389" y="13500"/>
                    <a:pt x="7389" y="13500"/>
                  </a:cubicBezTo>
                  <a:cubicBezTo>
                    <a:pt x="7674" y="13500"/>
                    <a:pt x="7674" y="13500"/>
                    <a:pt x="7674" y="13500"/>
                  </a:cubicBezTo>
                  <a:cubicBezTo>
                    <a:pt x="7674" y="13500"/>
                    <a:pt x="7674" y="13500"/>
                    <a:pt x="7674" y="13500"/>
                  </a:cubicBezTo>
                  <a:cubicBezTo>
                    <a:pt x="7674" y="13500"/>
                    <a:pt x="7958" y="13770"/>
                    <a:pt x="7958" y="13770"/>
                  </a:cubicBezTo>
                  <a:cubicBezTo>
                    <a:pt x="7958" y="13770"/>
                    <a:pt x="7958" y="13770"/>
                    <a:pt x="7958" y="13770"/>
                  </a:cubicBezTo>
                  <a:cubicBezTo>
                    <a:pt x="7958" y="13770"/>
                    <a:pt x="7958" y="13770"/>
                    <a:pt x="7958" y="13770"/>
                  </a:cubicBezTo>
                  <a:cubicBezTo>
                    <a:pt x="8242" y="13770"/>
                    <a:pt x="8242" y="13770"/>
                    <a:pt x="8242" y="14040"/>
                  </a:cubicBezTo>
                  <a:cubicBezTo>
                    <a:pt x="8242" y="14040"/>
                    <a:pt x="8242" y="14040"/>
                    <a:pt x="8242" y="13770"/>
                  </a:cubicBezTo>
                  <a:cubicBezTo>
                    <a:pt x="8242" y="14040"/>
                    <a:pt x="8242" y="14040"/>
                    <a:pt x="7958" y="14040"/>
                  </a:cubicBezTo>
                  <a:cubicBezTo>
                    <a:pt x="7958" y="14040"/>
                    <a:pt x="8242" y="14040"/>
                    <a:pt x="8242" y="14310"/>
                  </a:cubicBezTo>
                  <a:cubicBezTo>
                    <a:pt x="8242" y="14310"/>
                    <a:pt x="8242" y="14310"/>
                    <a:pt x="8242" y="14310"/>
                  </a:cubicBezTo>
                  <a:cubicBezTo>
                    <a:pt x="8242" y="14310"/>
                    <a:pt x="8242" y="14310"/>
                    <a:pt x="8242" y="14310"/>
                  </a:cubicBezTo>
                  <a:cubicBezTo>
                    <a:pt x="8242" y="14310"/>
                    <a:pt x="8242" y="14310"/>
                    <a:pt x="8242" y="14310"/>
                  </a:cubicBezTo>
                  <a:cubicBezTo>
                    <a:pt x="8242" y="14310"/>
                    <a:pt x="8242" y="14310"/>
                    <a:pt x="8526" y="14310"/>
                  </a:cubicBezTo>
                  <a:cubicBezTo>
                    <a:pt x="8242" y="14040"/>
                    <a:pt x="8526" y="14040"/>
                    <a:pt x="8526" y="14040"/>
                  </a:cubicBezTo>
                  <a:cubicBezTo>
                    <a:pt x="8526" y="14040"/>
                    <a:pt x="8526" y="14040"/>
                    <a:pt x="8526" y="14040"/>
                  </a:cubicBezTo>
                  <a:cubicBezTo>
                    <a:pt x="8526" y="14040"/>
                    <a:pt x="8526" y="14040"/>
                    <a:pt x="8526" y="14040"/>
                  </a:cubicBezTo>
                  <a:cubicBezTo>
                    <a:pt x="8526" y="14040"/>
                    <a:pt x="8526" y="14040"/>
                    <a:pt x="8811" y="14040"/>
                  </a:cubicBezTo>
                  <a:cubicBezTo>
                    <a:pt x="8811" y="13770"/>
                    <a:pt x="9095" y="14040"/>
                    <a:pt x="9379" y="13770"/>
                  </a:cubicBezTo>
                  <a:cubicBezTo>
                    <a:pt x="9379" y="13770"/>
                    <a:pt x="9095" y="13770"/>
                    <a:pt x="8811" y="13500"/>
                  </a:cubicBezTo>
                  <a:cubicBezTo>
                    <a:pt x="8811" y="13500"/>
                    <a:pt x="9095" y="13500"/>
                    <a:pt x="9095" y="13500"/>
                  </a:cubicBezTo>
                  <a:cubicBezTo>
                    <a:pt x="8811" y="13500"/>
                    <a:pt x="9095" y="13230"/>
                    <a:pt x="8811" y="13230"/>
                  </a:cubicBezTo>
                  <a:cubicBezTo>
                    <a:pt x="8811" y="13230"/>
                    <a:pt x="8811" y="13230"/>
                    <a:pt x="8811" y="13230"/>
                  </a:cubicBezTo>
                  <a:cubicBezTo>
                    <a:pt x="8811" y="13230"/>
                    <a:pt x="8811" y="13500"/>
                    <a:pt x="8811" y="13500"/>
                  </a:cubicBezTo>
                  <a:cubicBezTo>
                    <a:pt x="8811" y="13770"/>
                    <a:pt x="8526" y="13500"/>
                    <a:pt x="8526" y="13500"/>
                  </a:cubicBezTo>
                  <a:cubicBezTo>
                    <a:pt x="8242" y="13230"/>
                    <a:pt x="8242" y="13230"/>
                    <a:pt x="8242" y="12960"/>
                  </a:cubicBezTo>
                  <a:cubicBezTo>
                    <a:pt x="7958" y="12960"/>
                    <a:pt x="8242" y="12960"/>
                    <a:pt x="8242" y="12690"/>
                  </a:cubicBezTo>
                  <a:cubicBezTo>
                    <a:pt x="8242" y="12420"/>
                    <a:pt x="7958" y="12690"/>
                    <a:pt x="7958" y="12690"/>
                  </a:cubicBezTo>
                  <a:cubicBezTo>
                    <a:pt x="7674" y="12420"/>
                    <a:pt x="8242" y="12420"/>
                    <a:pt x="8242" y="12420"/>
                  </a:cubicBezTo>
                  <a:cubicBezTo>
                    <a:pt x="8242" y="12420"/>
                    <a:pt x="8526" y="12150"/>
                    <a:pt x="8526" y="12150"/>
                  </a:cubicBezTo>
                  <a:cubicBezTo>
                    <a:pt x="8811" y="12150"/>
                    <a:pt x="8811" y="12150"/>
                    <a:pt x="9095" y="12150"/>
                  </a:cubicBezTo>
                  <a:cubicBezTo>
                    <a:pt x="9095" y="12150"/>
                    <a:pt x="9095" y="12150"/>
                    <a:pt x="8811" y="12150"/>
                  </a:cubicBezTo>
                  <a:cubicBezTo>
                    <a:pt x="9095" y="12150"/>
                    <a:pt x="9095" y="11880"/>
                    <a:pt x="9379" y="11880"/>
                  </a:cubicBezTo>
                  <a:cubicBezTo>
                    <a:pt x="9379" y="11880"/>
                    <a:pt x="9663" y="12150"/>
                    <a:pt x="9379" y="12150"/>
                  </a:cubicBezTo>
                  <a:cubicBezTo>
                    <a:pt x="9379" y="12150"/>
                    <a:pt x="9663" y="12150"/>
                    <a:pt x="9663" y="12150"/>
                  </a:cubicBezTo>
                  <a:cubicBezTo>
                    <a:pt x="9663" y="12150"/>
                    <a:pt x="9663" y="12420"/>
                    <a:pt x="9663" y="12420"/>
                  </a:cubicBezTo>
                  <a:cubicBezTo>
                    <a:pt x="9663" y="12150"/>
                    <a:pt x="9947" y="12690"/>
                    <a:pt x="9947" y="12690"/>
                  </a:cubicBezTo>
                  <a:cubicBezTo>
                    <a:pt x="9947" y="12690"/>
                    <a:pt x="9947" y="12690"/>
                    <a:pt x="9947" y="12690"/>
                  </a:cubicBezTo>
                  <a:cubicBezTo>
                    <a:pt x="10232" y="12690"/>
                    <a:pt x="10232" y="12690"/>
                    <a:pt x="10232" y="12690"/>
                  </a:cubicBezTo>
                  <a:cubicBezTo>
                    <a:pt x="10232" y="12960"/>
                    <a:pt x="10232" y="12960"/>
                    <a:pt x="10516" y="12960"/>
                  </a:cubicBezTo>
                  <a:cubicBezTo>
                    <a:pt x="10232" y="13230"/>
                    <a:pt x="10800" y="13230"/>
                    <a:pt x="10800" y="12960"/>
                  </a:cubicBezTo>
                  <a:cubicBezTo>
                    <a:pt x="10800" y="12960"/>
                    <a:pt x="10800" y="12960"/>
                    <a:pt x="10800" y="12960"/>
                  </a:cubicBezTo>
                  <a:cubicBezTo>
                    <a:pt x="10800" y="12960"/>
                    <a:pt x="10800" y="12960"/>
                    <a:pt x="10800" y="12960"/>
                  </a:cubicBezTo>
                  <a:cubicBezTo>
                    <a:pt x="10800" y="12690"/>
                    <a:pt x="10800" y="12420"/>
                    <a:pt x="10516" y="12420"/>
                  </a:cubicBezTo>
                  <a:cubicBezTo>
                    <a:pt x="10800" y="12420"/>
                    <a:pt x="10800" y="12420"/>
                    <a:pt x="10516" y="12420"/>
                  </a:cubicBezTo>
                  <a:cubicBezTo>
                    <a:pt x="10516" y="12150"/>
                    <a:pt x="10516" y="12150"/>
                    <a:pt x="10516" y="11880"/>
                  </a:cubicBezTo>
                  <a:cubicBezTo>
                    <a:pt x="10516" y="11880"/>
                    <a:pt x="10516" y="11610"/>
                    <a:pt x="10800" y="11610"/>
                  </a:cubicBezTo>
                  <a:cubicBezTo>
                    <a:pt x="10800" y="11340"/>
                    <a:pt x="10516" y="11070"/>
                    <a:pt x="10232" y="11070"/>
                  </a:cubicBezTo>
                  <a:cubicBezTo>
                    <a:pt x="9947" y="11070"/>
                    <a:pt x="9663" y="11070"/>
                    <a:pt x="9663" y="10800"/>
                  </a:cubicBezTo>
                  <a:cubicBezTo>
                    <a:pt x="9379" y="10800"/>
                    <a:pt x="9379" y="10800"/>
                    <a:pt x="9379" y="10530"/>
                  </a:cubicBezTo>
                  <a:cubicBezTo>
                    <a:pt x="9379" y="10530"/>
                    <a:pt x="9379" y="10530"/>
                    <a:pt x="9379" y="10530"/>
                  </a:cubicBezTo>
                  <a:cubicBezTo>
                    <a:pt x="9095" y="10530"/>
                    <a:pt x="8811" y="10530"/>
                    <a:pt x="8811" y="10530"/>
                  </a:cubicBezTo>
                  <a:cubicBezTo>
                    <a:pt x="8811" y="10530"/>
                    <a:pt x="8811" y="10530"/>
                    <a:pt x="8811" y="10530"/>
                  </a:cubicBezTo>
                  <a:cubicBezTo>
                    <a:pt x="8811" y="10260"/>
                    <a:pt x="8811" y="10260"/>
                    <a:pt x="8526" y="10260"/>
                  </a:cubicBezTo>
                  <a:cubicBezTo>
                    <a:pt x="8811" y="9990"/>
                    <a:pt x="8526" y="9990"/>
                    <a:pt x="8242" y="9990"/>
                  </a:cubicBezTo>
                  <a:cubicBezTo>
                    <a:pt x="8242" y="9990"/>
                    <a:pt x="8526" y="9990"/>
                    <a:pt x="8526" y="9990"/>
                  </a:cubicBezTo>
                  <a:cubicBezTo>
                    <a:pt x="8242" y="10260"/>
                    <a:pt x="8242" y="9990"/>
                    <a:pt x="7958" y="9990"/>
                  </a:cubicBezTo>
                  <a:cubicBezTo>
                    <a:pt x="7958" y="9720"/>
                    <a:pt x="7958" y="9720"/>
                    <a:pt x="7674" y="9720"/>
                  </a:cubicBezTo>
                  <a:cubicBezTo>
                    <a:pt x="7674" y="9720"/>
                    <a:pt x="7674" y="9450"/>
                    <a:pt x="7674" y="9720"/>
                  </a:cubicBezTo>
                  <a:cubicBezTo>
                    <a:pt x="7389" y="9720"/>
                    <a:pt x="7389" y="9720"/>
                    <a:pt x="7389" y="9720"/>
                  </a:cubicBezTo>
                  <a:cubicBezTo>
                    <a:pt x="7389" y="9720"/>
                    <a:pt x="7105" y="9450"/>
                    <a:pt x="7105" y="9450"/>
                  </a:cubicBezTo>
                  <a:cubicBezTo>
                    <a:pt x="7105" y="9450"/>
                    <a:pt x="7105" y="9450"/>
                    <a:pt x="7105" y="9450"/>
                  </a:cubicBezTo>
                  <a:cubicBezTo>
                    <a:pt x="7105" y="9450"/>
                    <a:pt x="6821" y="9450"/>
                    <a:pt x="6821" y="9450"/>
                  </a:cubicBezTo>
                  <a:cubicBezTo>
                    <a:pt x="6821" y="9450"/>
                    <a:pt x="6821" y="9450"/>
                    <a:pt x="6821" y="9450"/>
                  </a:cubicBezTo>
                  <a:cubicBezTo>
                    <a:pt x="6821" y="9450"/>
                    <a:pt x="6821" y="9450"/>
                    <a:pt x="6821" y="9450"/>
                  </a:cubicBezTo>
                  <a:cubicBezTo>
                    <a:pt x="6821" y="9450"/>
                    <a:pt x="6821" y="9450"/>
                    <a:pt x="6537" y="9450"/>
                  </a:cubicBezTo>
                  <a:cubicBezTo>
                    <a:pt x="6537" y="9450"/>
                    <a:pt x="6537" y="9450"/>
                    <a:pt x="6537" y="9180"/>
                  </a:cubicBezTo>
                  <a:cubicBezTo>
                    <a:pt x="6821" y="9180"/>
                    <a:pt x="6821" y="9180"/>
                    <a:pt x="6821" y="9180"/>
                  </a:cubicBezTo>
                  <a:cubicBezTo>
                    <a:pt x="7105" y="9180"/>
                    <a:pt x="7105" y="9450"/>
                    <a:pt x="7105" y="9450"/>
                  </a:cubicBezTo>
                  <a:cubicBezTo>
                    <a:pt x="7389" y="9450"/>
                    <a:pt x="7389" y="9180"/>
                    <a:pt x="7389" y="9180"/>
                  </a:cubicBezTo>
                  <a:cubicBezTo>
                    <a:pt x="7389" y="9180"/>
                    <a:pt x="7674" y="9180"/>
                    <a:pt x="7674" y="9180"/>
                  </a:cubicBezTo>
                  <a:cubicBezTo>
                    <a:pt x="7674" y="9180"/>
                    <a:pt x="7674" y="9180"/>
                    <a:pt x="7674" y="9180"/>
                  </a:cubicBezTo>
                  <a:cubicBezTo>
                    <a:pt x="7674" y="9180"/>
                    <a:pt x="7958" y="8910"/>
                    <a:pt x="7958" y="8910"/>
                  </a:cubicBezTo>
                  <a:cubicBezTo>
                    <a:pt x="7958" y="8910"/>
                    <a:pt x="7958" y="8910"/>
                    <a:pt x="7674" y="8910"/>
                  </a:cubicBezTo>
                  <a:cubicBezTo>
                    <a:pt x="7958" y="8640"/>
                    <a:pt x="7958" y="8640"/>
                    <a:pt x="7674" y="8370"/>
                  </a:cubicBezTo>
                  <a:cubicBezTo>
                    <a:pt x="7674" y="8640"/>
                    <a:pt x="7674" y="8640"/>
                    <a:pt x="7674" y="8640"/>
                  </a:cubicBezTo>
                  <a:cubicBezTo>
                    <a:pt x="7674" y="8370"/>
                    <a:pt x="7674" y="8370"/>
                    <a:pt x="7674" y="8370"/>
                  </a:cubicBezTo>
                  <a:cubicBezTo>
                    <a:pt x="7674" y="8370"/>
                    <a:pt x="7674" y="8370"/>
                    <a:pt x="7389" y="8370"/>
                  </a:cubicBezTo>
                  <a:cubicBezTo>
                    <a:pt x="7389" y="8100"/>
                    <a:pt x="7389" y="8100"/>
                    <a:pt x="7674" y="7830"/>
                  </a:cubicBezTo>
                  <a:cubicBezTo>
                    <a:pt x="7674" y="7830"/>
                    <a:pt x="7674" y="7830"/>
                    <a:pt x="7674" y="7830"/>
                  </a:cubicBezTo>
                  <a:cubicBezTo>
                    <a:pt x="7958" y="7830"/>
                    <a:pt x="7958" y="7830"/>
                    <a:pt x="7958" y="7830"/>
                  </a:cubicBezTo>
                  <a:cubicBezTo>
                    <a:pt x="8242" y="7830"/>
                    <a:pt x="8242" y="7830"/>
                    <a:pt x="8242" y="8100"/>
                  </a:cubicBezTo>
                  <a:cubicBezTo>
                    <a:pt x="8526" y="8100"/>
                    <a:pt x="8526" y="8370"/>
                    <a:pt x="8242" y="8370"/>
                  </a:cubicBezTo>
                  <a:cubicBezTo>
                    <a:pt x="8242" y="8640"/>
                    <a:pt x="8242" y="8640"/>
                    <a:pt x="8242" y="8640"/>
                  </a:cubicBezTo>
                  <a:cubicBezTo>
                    <a:pt x="8242" y="8640"/>
                    <a:pt x="8242" y="8370"/>
                    <a:pt x="8242" y="8370"/>
                  </a:cubicBezTo>
                  <a:cubicBezTo>
                    <a:pt x="8242" y="8370"/>
                    <a:pt x="7958" y="8640"/>
                    <a:pt x="7958" y="8640"/>
                  </a:cubicBezTo>
                  <a:cubicBezTo>
                    <a:pt x="8242" y="8640"/>
                    <a:pt x="8242" y="8640"/>
                    <a:pt x="8526" y="8640"/>
                  </a:cubicBezTo>
                  <a:cubicBezTo>
                    <a:pt x="8526" y="8640"/>
                    <a:pt x="8526" y="8640"/>
                    <a:pt x="8526" y="8370"/>
                  </a:cubicBezTo>
                  <a:cubicBezTo>
                    <a:pt x="8811" y="8370"/>
                    <a:pt x="8811" y="8370"/>
                    <a:pt x="8526" y="8100"/>
                  </a:cubicBezTo>
                  <a:cubicBezTo>
                    <a:pt x="8526" y="7830"/>
                    <a:pt x="8242" y="7560"/>
                    <a:pt x="8242" y="7290"/>
                  </a:cubicBezTo>
                  <a:cubicBezTo>
                    <a:pt x="7958" y="7290"/>
                    <a:pt x="7958" y="7290"/>
                    <a:pt x="7674" y="7020"/>
                  </a:cubicBezTo>
                  <a:cubicBezTo>
                    <a:pt x="7674" y="7020"/>
                    <a:pt x="7674" y="6750"/>
                    <a:pt x="7674" y="6480"/>
                  </a:cubicBezTo>
                  <a:cubicBezTo>
                    <a:pt x="7389" y="6480"/>
                    <a:pt x="7389" y="6210"/>
                    <a:pt x="7105" y="5940"/>
                  </a:cubicBezTo>
                  <a:cubicBezTo>
                    <a:pt x="7105" y="5940"/>
                    <a:pt x="7105" y="5940"/>
                    <a:pt x="7105" y="5940"/>
                  </a:cubicBezTo>
                  <a:cubicBezTo>
                    <a:pt x="7105" y="5670"/>
                    <a:pt x="6821" y="5670"/>
                    <a:pt x="6821" y="5670"/>
                  </a:cubicBezTo>
                  <a:cubicBezTo>
                    <a:pt x="6537" y="5400"/>
                    <a:pt x="6821" y="5130"/>
                    <a:pt x="6821" y="4860"/>
                  </a:cubicBezTo>
                  <a:cubicBezTo>
                    <a:pt x="6821" y="4860"/>
                    <a:pt x="7105" y="4590"/>
                    <a:pt x="7105" y="4590"/>
                  </a:cubicBezTo>
                  <a:cubicBezTo>
                    <a:pt x="7105" y="4320"/>
                    <a:pt x="6821" y="4590"/>
                    <a:pt x="6821" y="4320"/>
                  </a:cubicBezTo>
                  <a:cubicBezTo>
                    <a:pt x="6821" y="4320"/>
                    <a:pt x="6821" y="4050"/>
                    <a:pt x="7105" y="4050"/>
                  </a:cubicBezTo>
                  <a:cubicBezTo>
                    <a:pt x="7105" y="4050"/>
                    <a:pt x="7105" y="4050"/>
                    <a:pt x="7105" y="4050"/>
                  </a:cubicBezTo>
                  <a:cubicBezTo>
                    <a:pt x="6821" y="4050"/>
                    <a:pt x="7105" y="4050"/>
                    <a:pt x="7105" y="4050"/>
                  </a:cubicBezTo>
                  <a:cubicBezTo>
                    <a:pt x="7105" y="4050"/>
                    <a:pt x="7105" y="4050"/>
                    <a:pt x="7105" y="4050"/>
                  </a:cubicBezTo>
                  <a:cubicBezTo>
                    <a:pt x="7105" y="4050"/>
                    <a:pt x="7105" y="4050"/>
                    <a:pt x="7105" y="4050"/>
                  </a:cubicBezTo>
                  <a:cubicBezTo>
                    <a:pt x="7105" y="4050"/>
                    <a:pt x="7674" y="3510"/>
                    <a:pt x="7674" y="3510"/>
                  </a:cubicBezTo>
                  <a:cubicBezTo>
                    <a:pt x="7674" y="3510"/>
                    <a:pt x="7958" y="3780"/>
                    <a:pt x="7958" y="3780"/>
                  </a:cubicBezTo>
                  <a:cubicBezTo>
                    <a:pt x="7674" y="4050"/>
                    <a:pt x="7674" y="4050"/>
                    <a:pt x="7389" y="4050"/>
                  </a:cubicBezTo>
                  <a:cubicBezTo>
                    <a:pt x="7389" y="4050"/>
                    <a:pt x="7674" y="4320"/>
                    <a:pt x="7674" y="4320"/>
                  </a:cubicBezTo>
                  <a:cubicBezTo>
                    <a:pt x="7674" y="4320"/>
                    <a:pt x="7958" y="4590"/>
                    <a:pt x="8242" y="4590"/>
                  </a:cubicBezTo>
                  <a:cubicBezTo>
                    <a:pt x="8242" y="4860"/>
                    <a:pt x="8242" y="4860"/>
                    <a:pt x="8526" y="4860"/>
                  </a:cubicBezTo>
                  <a:cubicBezTo>
                    <a:pt x="8811" y="5130"/>
                    <a:pt x="8526" y="5130"/>
                    <a:pt x="8811" y="5400"/>
                  </a:cubicBezTo>
                  <a:cubicBezTo>
                    <a:pt x="8811" y="5400"/>
                    <a:pt x="9095" y="5670"/>
                    <a:pt x="8811" y="5940"/>
                  </a:cubicBezTo>
                  <a:cubicBezTo>
                    <a:pt x="9095" y="5670"/>
                    <a:pt x="9663" y="6210"/>
                    <a:pt x="9947" y="5940"/>
                  </a:cubicBezTo>
                  <a:cubicBezTo>
                    <a:pt x="9663" y="5940"/>
                    <a:pt x="9663" y="5670"/>
                    <a:pt x="9663" y="5670"/>
                  </a:cubicBezTo>
                  <a:cubicBezTo>
                    <a:pt x="9379" y="5670"/>
                    <a:pt x="9379" y="5670"/>
                    <a:pt x="9095" y="5400"/>
                  </a:cubicBezTo>
                  <a:cubicBezTo>
                    <a:pt x="9095" y="5400"/>
                    <a:pt x="8526" y="5130"/>
                    <a:pt x="8811" y="4860"/>
                  </a:cubicBezTo>
                  <a:cubicBezTo>
                    <a:pt x="9095" y="4860"/>
                    <a:pt x="9379" y="4860"/>
                    <a:pt x="9663" y="4860"/>
                  </a:cubicBezTo>
                  <a:cubicBezTo>
                    <a:pt x="9947" y="5130"/>
                    <a:pt x="9947" y="5400"/>
                    <a:pt x="9947" y="5670"/>
                  </a:cubicBezTo>
                  <a:cubicBezTo>
                    <a:pt x="10232" y="5670"/>
                    <a:pt x="10232" y="5670"/>
                    <a:pt x="10232" y="5670"/>
                  </a:cubicBezTo>
                  <a:cubicBezTo>
                    <a:pt x="10232" y="5940"/>
                    <a:pt x="10516" y="5940"/>
                    <a:pt x="10516" y="5940"/>
                  </a:cubicBezTo>
                  <a:cubicBezTo>
                    <a:pt x="10516" y="5940"/>
                    <a:pt x="10516" y="5940"/>
                    <a:pt x="10516" y="5940"/>
                  </a:cubicBezTo>
                  <a:cubicBezTo>
                    <a:pt x="10516" y="5940"/>
                    <a:pt x="10516" y="5670"/>
                    <a:pt x="10516" y="5670"/>
                  </a:cubicBezTo>
                  <a:cubicBezTo>
                    <a:pt x="10516" y="5670"/>
                    <a:pt x="10516" y="5670"/>
                    <a:pt x="10516" y="5670"/>
                  </a:cubicBezTo>
                  <a:cubicBezTo>
                    <a:pt x="10516" y="5670"/>
                    <a:pt x="10516" y="5400"/>
                    <a:pt x="10516" y="5400"/>
                  </a:cubicBezTo>
                  <a:cubicBezTo>
                    <a:pt x="10516" y="5130"/>
                    <a:pt x="10232" y="5130"/>
                    <a:pt x="9947" y="5130"/>
                  </a:cubicBezTo>
                  <a:cubicBezTo>
                    <a:pt x="9947" y="4860"/>
                    <a:pt x="9663" y="4860"/>
                    <a:pt x="9663" y="4590"/>
                  </a:cubicBezTo>
                  <a:cubicBezTo>
                    <a:pt x="9947" y="4320"/>
                    <a:pt x="10232" y="4590"/>
                    <a:pt x="10516" y="4590"/>
                  </a:cubicBezTo>
                  <a:cubicBezTo>
                    <a:pt x="10516" y="4590"/>
                    <a:pt x="10800" y="4590"/>
                    <a:pt x="10800" y="4860"/>
                  </a:cubicBezTo>
                  <a:cubicBezTo>
                    <a:pt x="11084" y="4860"/>
                    <a:pt x="11084" y="4860"/>
                    <a:pt x="11084" y="5130"/>
                  </a:cubicBezTo>
                  <a:cubicBezTo>
                    <a:pt x="11368" y="5130"/>
                    <a:pt x="11653" y="5400"/>
                    <a:pt x="11653" y="5130"/>
                  </a:cubicBezTo>
                  <a:cubicBezTo>
                    <a:pt x="11653" y="4860"/>
                    <a:pt x="11084" y="4590"/>
                    <a:pt x="11084" y="4590"/>
                  </a:cubicBezTo>
                  <a:cubicBezTo>
                    <a:pt x="10800" y="4590"/>
                    <a:pt x="10800" y="4590"/>
                    <a:pt x="10800" y="4590"/>
                  </a:cubicBezTo>
                  <a:cubicBezTo>
                    <a:pt x="10516" y="4320"/>
                    <a:pt x="10516" y="4320"/>
                    <a:pt x="10516" y="4320"/>
                  </a:cubicBezTo>
                  <a:cubicBezTo>
                    <a:pt x="10800" y="4590"/>
                    <a:pt x="9947" y="4320"/>
                    <a:pt x="9947" y="4050"/>
                  </a:cubicBezTo>
                  <a:cubicBezTo>
                    <a:pt x="10232" y="4050"/>
                    <a:pt x="10516" y="4050"/>
                    <a:pt x="10232" y="3780"/>
                  </a:cubicBezTo>
                  <a:cubicBezTo>
                    <a:pt x="10232" y="3780"/>
                    <a:pt x="9947" y="3780"/>
                    <a:pt x="9947" y="3780"/>
                  </a:cubicBezTo>
                  <a:cubicBezTo>
                    <a:pt x="9663" y="3510"/>
                    <a:pt x="9663" y="3240"/>
                    <a:pt x="10232" y="3240"/>
                  </a:cubicBezTo>
                  <a:cubicBezTo>
                    <a:pt x="10516" y="3240"/>
                    <a:pt x="10516" y="3510"/>
                    <a:pt x="10800" y="3240"/>
                  </a:cubicBezTo>
                  <a:cubicBezTo>
                    <a:pt x="11084" y="3240"/>
                    <a:pt x="11368" y="2970"/>
                    <a:pt x="11368" y="2970"/>
                  </a:cubicBezTo>
                  <a:cubicBezTo>
                    <a:pt x="11084" y="2970"/>
                    <a:pt x="11653" y="2700"/>
                    <a:pt x="11653" y="2700"/>
                  </a:cubicBezTo>
                  <a:cubicBezTo>
                    <a:pt x="11937" y="2700"/>
                    <a:pt x="11937" y="2700"/>
                    <a:pt x="12221" y="2700"/>
                  </a:cubicBezTo>
                  <a:cubicBezTo>
                    <a:pt x="12221" y="2700"/>
                    <a:pt x="12221" y="2970"/>
                    <a:pt x="12221" y="2970"/>
                  </a:cubicBezTo>
                  <a:cubicBezTo>
                    <a:pt x="12221" y="2970"/>
                    <a:pt x="12221" y="2700"/>
                    <a:pt x="12221" y="2970"/>
                  </a:cubicBezTo>
                  <a:cubicBezTo>
                    <a:pt x="12505" y="2970"/>
                    <a:pt x="12505" y="2970"/>
                    <a:pt x="12789" y="2700"/>
                  </a:cubicBezTo>
                  <a:cubicBezTo>
                    <a:pt x="12789" y="2700"/>
                    <a:pt x="13074" y="2700"/>
                    <a:pt x="13074" y="2430"/>
                  </a:cubicBezTo>
                  <a:cubicBezTo>
                    <a:pt x="13358" y="2430"/>
                    <a:pt x="13358" y="2430"/>
                    <a:pt x="13642" y="2430"/>
                  </a:cubicBezTo>
                  <a:cubicBezTo>
                    <a:pt x="13358" y="2430"/>
                    <a:pt x="13642" y="2700"/>
                    <a:pt x="13926" y="2700"/>
                  </a:cubicBezTo>
                  <a:cubicBezTo>
                    <a:pt x="13926" y="2700"/>
                    <a:pt x="13926" y="2700"/>
                    <a:pt x="14211" y="2700"/>
                  </a:cubicBezTo>
                  <a:cubicBezTo>
                    <a:pt x="14211" y="2700"/>
                    <a:pt x="14495" y="2700"/>
                    <a:pt x="14495" y="2970"/>
                  </a:cubicBezTo>
                  <a:cubicBezTo>
                    <a:pt x="15063" y="2970"/>
                    <a:pt x="15632" y="2700"/>
                    <a:pt x="15916" y="2970"/>
                  </a:cubicBezTo>
                  <a:cubicBezTo>
                    <a:pt x="15916" y="2970"/>
                    <a:pt x="15916" y="2970"/>
                    <a:pt x="15916" y="2970"/>
                  </a:cubicBezTo>
                  <a:cubicBezTo>
                    <a:pt x="15916" y="2970"/>
                    <a:pt x="15916" y="2970"/>
                    <a:pt x="15916" y="2970"/>
                  </a:cubicBezTo>
                  <a:cubicBezTo>
                    <a:pt x="15916" y="2970"/>
                    <a:pt x="15916" y="2970"/>
                    <a:pt x="15916" y="2970"/>
                  </a:cubicBezTo>
                  <a:cubicBezTo>
                    <a:pt x="15916" y="3240"/>
                    <a:pt x="15916" y="3240"/>
                    <a:pt x="15916" y="3240"/>
                  </a:cubicBezTo>
                  <a:cubicBezTo>
                    <a:pt x="16200" y="3240"/>
                    <a:pt x="16200" y="2970"/>
                    <a:pt x="16484" y="2700"/>
                  </a:cubicBezTo>
                  <a:cubicBezTo>
                    <a:pt x="16484" y="2700"/>
                    <a:pt x="16484" y="2700"/>
                    <a:pt x="16484" y="2700"/>
                  </a:cubicBezTo>
                  <a:cubicBezTo>
                    <a:pt x="16484" y="2700"/>
                    <a:pt x="16484" y="2700"/>
                    <a:pt x="16484" y="2700"/>
                  </a:cubicBezTo>
                  <a:cubicBezTo>
                    <a:pt x="16484" y="2700"/>
                    <a:pt x="16484" y="2700"/>
                    <a:pt x="16484" y="2700"/>
                  </a:cubicBezTo>
                  <a:cubicBezTo>
                    <a:pt x="16484" y="2700"/>
                    <a:pt x="16484" y="2700"/>
                    <a:pt x="16768" y="2430"/>
                  </a:cubicBezTo>
                  <a:cubicBezTo>
                    <a:pt x="16484" y="2430"/>
                    <a:pt x="16768" y="2430"/>
                    <a:pt x="16768" y="2430"/>
                  </a:cubicBezTo>
                  <a:cubicBezTo>
                    <a:pt x="16768" y="2160"/>
                    <a:pt x="16484" y="2160"/>
                    <a:pt x="16484" y="1890"/>
                  </a:cubicBezTo>
                  <a:cubicBezTo>
                    <a:pt x="16484" y="1890"/>
                    <a:pt x="16768" y="1620"/>
                    <a:pt x="16768" y="1620"/>
                  </a:cubicBezTo>
                  <a:cubicBezTo>
                    <a:pt x="16768" y="1620"/>
                    <a:pt x="17053" y="1620"/>
                    <a:pt x="17053" y="1350"/>
                  </a:cubicBezTo>
                  <a:cubicBezTo>
                    <a:pt x="17053" y="1350"/>
                    <a:pt x="17053" y="1350"/>
                    <a:pt x="17337" y="1350"/>
                  </a:cubicBezTo>
                  <a:cubicBezTo>
                    <a:pt x="17621" y="1620"/>
                    <a:pt x="17337" y="540"/>
                    <a:pt x="17337" y="540"/>
                  </a:cubicBezTo>
                  <a:cubicBezTo>
                    <a:pt x="17337" y="540"/>
                    <a:pt x="17337" y="540"/>
                    <a:pt x="17337" y="540"/>
                  </a:cubicBezTo>
                  <a:cubicBezTo>
                    <a:pt x="17053" y="540"/>
                    <a:pt x="17053" y="270"/>
                    <a:pt x="17053" y="270"/>
                  </a:cubicBezTo>
                  <a:cubicBezTo>
                    <a:pt x="16768" y="270"/>
                    <a:pt x="16484" y="0"/>
                    <a:pt x="16200" y="0"/>
                  </a:cubicBezTo>
                  <a:cubicBezTo>
                    <a:pt x="16200" y="0"/>
                    <a:pt x="15916" y="0"/>
                    <a:pt x="15916" y="0"/>
                  </a:cubicBezTo>
                  <a:cubicBezTo>
                    <a:pt x="15916" y="270"/>
                    <a:pt x="15916" y="270"/>
                    <a:pt x="16200" y="270"/>
                  </a:cubicBezTo>
                  <a:cubicBezTo>
                    <a:pt x="16200" y="810"/>
                    <a:pt x="16200" y="1350"/>
                    <a:pt x="15632" y="1350"/>
                  </a:cubicBezTo>
                  <a:cubicBezTo>
                    <a:pt x="15347" y="1350"/>
                    <a:pt x="15347" y="1350"/>
                    <a:pt x="15347" y="1350"/>
                  </a:cubicBezTo>
                  <a:cubicBezTo>
                    <a:pt x="15063" y="1350"/>
                    <a:pt x="15063" y="1350"/>
                    <a:pt x="15063" y="1350"/>
                  </a:cubicBezTo>
                  <a:cubicBezTo>
                    <a:pt x="14779" y="1350"/>
                    <a:pt x="14779" y="1350"/>
                    <a:pt x="14495" y="1350"/>
                  </a:cubicBezTo>
                  <a:cubicBezTo>
                    <a:pt x="14495" y="1620"/>
                    <a:pt x="14211" y="1620"/>
                    <a:pt x="13926" y="1620"/>
                  </a:cubicBezTo>
                  <a:cubicBezTo>
                    <a:pt x="13642" y="1620"/>
                    <a:pt x="13358" y="1350"/>
                    <a:pt x="13074" y="1350"/>
                  </a:cubicBezTo>
                  <a:cubicBezTo>
                    <a:pt x="13074" y="1080"/>
                    <a:pt x="12789" y="1080"/>
                    <a:pt x="12789" y="1080"/>
                  </a:cubicBezTo>
                  <a:cubicBezTo>
                    <a:pt x="12505" y="1080"/>
                    <a:pt x="12789" y="1350"/>
                    <a:pt x="12505" y="1080"/>
                  </a:cubicBezTo>
                  <a:cubicBezTo>
                    <a:pt x="12221" y="1080"/>
                    <a:pt x="12221" y="1080"/>
                    <a:pt x="11937" y="1080"/>
                  </a:cubicBezTo>
                  <a:cubicBezTo>
                    <a:pt x="11937" y="810"/>
                    <a:pt x="11937" y="540"/>
                    <a:pt x="11937" y="540"/>
                  </a:cubicBezTo>
                  <a:cubicBezTo>
                    <a:pt x="11653" y="540"/>
                    <a:pt x="11368" y="810"/>
                    <a:pt x="11368" y="810"/>
                  </a:cubicBezTo>
                  <a:cubicBezTo>
                    <a:pt x="11368" y="810"/>
                    <a:pt x="11084" y="540"/>
                    <a:pt x="11084" y="810"/>
                  </a:cubicBezTo>
                  <a:cubicBezTo>
                    <a:pt x="10800" y="810"/>
                    <a:pt x="10800" y="540"/>
                    <a:pt x="10800" y="810"/>
                  </a:cubicBezTo>
                  <a:cubicBezTo>
                    <a:pt x="10516" y="810"/>
                    <a:pt x="10800" y="810"/>
                    <a:pt x="10516" y="1080"/>
                  </a:cubicBezTo>
                  <a:cubicBezTo>
                    <a:pt x="10800" y="810"/>
                    <a:pt x="10516" y="1080"/>
                    <a:pt x="10516" y="1080"/>
                  </a:cubicBezTo>
                  <a:cubicBezTo>
                    <a:pt x="10516" y="1080"/>
                    <a:pt x="10232" y="810"/>
                    <a:pt x="10232" y="810"/>
                  </a:cubicBezTo>
                  <a:cubicBezTo>
                    <a:pt x="10232" y="810"/>
                    <a:pt x="9947" y="1080"/>
                    <a:pt x="9947" y="1080"/>
                  </a:cubicBezTo>
                  <a:cubicBezTo>
                    <a:pt x="9947" y="1080"/>
                    <a:pt x="9663" y="1080"/>
                    <a:pt x="9663" y="1080"/>
                  </a:cubicBezTo>
                  <a:cubicBezTo>
                    <a:pt x="9663" y="1080"/>
                    <a:pt x="9663" y="1080"/>
                    <a:pt x="9379" y="1080"/>
                  </a:cubicBezTo>
                  <a:cubicBezTo>
                    <a:pt x="9379" y="1080"/>
                    <a:pt x="9379" y="1080"/>
                    <a:pt x="9379" y="1080"/>
                  </a:cubicBezTo>
                  <a:cubicBezTo>
                    <a:pt x="9095" y="1080"/>
                    <a:pt x="9095" y="1080"/>
                    <a:pt x="8811" y="1080"/>
                  </a:cubicBezTo>
                  <a:cubicBezTo>
                    <a:pt x="8811" y="1080"/>
                    <a:pt x="8811" y="1080"/>
                    <a:pt x="8526" y="1080"/>
                  </a:cubicBezTo>
                  <a:cubicBezTo>
                    <a:pt x="8526" y="1080"/>
                    <a:pt x="8526" y="1350"/>
                    <a:pt x="8242" y="1350"/>
                  </a:cubicBezTo>
                  <a:cubicBezTo>
                    <a:pt x="8242" y="1620"/>
                    <a:pt x="7674" y="1080"/>
                    <a:pt x="7389" y="1350"/>
                  </a:cubicBezTo>
                  <a:cubicBezTo>
                    <a:pt x="7105" y="1350"/>
                    <a:pt x="7105" y="1620"/>
                    <a:pt x="7105" y="1620"/>
                  </a:cubicBezTo>
                  <a:cubicBezTo>
                    <a:pt x="7105" y="1620"/>
                    <a:pt x="7105" y="1890"/>
                    <a:pt x="7105" y="1890"/>
                  </a:cubicBezTo>
                  <a:cubicBezTo>
                    <a:pt x="7105" y="1890"/>
                    <a:pt x="7105" y="1890"/>
                    <a:pt x="7105" y="1890"/>
                  </a:cubicBezTo>
                  <a:cubicBezTo>
                    <a:pt x="7105" y="1890"/>
                    <a:pt x="6821" y="1890"/>
                    <a:pt x="6821" y="1890"/>
                  </a:cubicBezTo>
                  <a:cubicBezTo>
                    <a:pt x="6821" y="1890"/>
                    <a:pt x="6821" y="1890"/>
                    <a:pt x="6537" y="2160"/>
                  </a:cubicBezTo>
                  <a:cubicBezTo>
                    <a:pt x="6253" y="2160"/>
                    <a:pt x="6253" y="1890"/>
                    <a:pt x="5968" y="1890"/>
                  </a:cubicBezTo>
                  <a:cubicBezTo>
                    <a:pt x="5684" y="1890"/>
                    <a:pt x="5684" y="1890"/>
                    <a:pt x="5684" y="2160"/>
                  </a:cubicBezTo>
                  <a:cubicBezTo>
                    <a:pt x="5400" y="2160"/>
                    <a:pt x="5400" y="1890"/>
                    <a:pt x="5400" y="1890"/>
                  </a:cubicBezTo>
                  <a:cubicBezTo>
                    <a:pt x="5116" y="2160"/>
                    <a:pt x="4832" y="2430"/>
                    <a:pt x="4832" y="2430"/>
                  </a:cubicBezTo>
                  <a:cubicBezTo>
                    <a:pt x="4832" y="2430"/>
                    <a:pt x="4832" y="2700"/>
                    <a:pt x="4547" y="2700"/>
                  </a:cubicBezTo>
                  <a:cubicBezTo>
                    <a:pt x="4547" y="2700"/>
                    <a:pt x="4547" y="2700"/>
                    <a:pt x="4547" y="2700"/>
                  </a:cubicBezTo>
                  <a:cubicBezTo>
                    <a:pt x="4263" y="2700"/>
                    <a:pt x="4263" y="2700"/>
                    <a:pt x="4263" y="2700"/>
                  </a:cubicBezTo>
                  <a:cubicBezTo>
                    <a:pt x="4263" y="2700"/>
                    <a:pt x="4263" y="2970"/>
                    <a:pt x="3979" y="2970"/>
                  </a:cubicBezTo>
                  <a:cubicBezTo>
                    <a:pt x="3979" y="2970"/>
                    <a:pt x="3979" y="2700"/>
                    <a:pt x="3695" y="2700"/>
                  </a:cubicBezTo>
                  <a:cubicBezTo>
                    <a:pt x="3695" y="2700"/>
                    <a:pt x="3411" y="2970"/>
                    <a:pt x="3411" y="2970"/>
                  </a:cubicBezTo>
                  <a:cubicBezTo>
                    <a:pt x="3126" y="2970"/>
                    <a:pt x="2842" y="2970"/>
                    <a:pt x="2842" y="2970"/>
                  </a:cubicBezTo>
                  <a:cubicBezTo>
                    <a:pt x="2558" y="2970"/>
                    <a:pt x="2558" y="2970"/>
                    <a:pt x="2558" y="3240"/>
                  </a:cubicBezTo>
                  <a:cubicBezTo>
                    <a:pt x="2558" y="3240"/>
                    <a:pt x="2558" y="3240"/>
                    <a:pt x="2558" y="3510"/>
                  </a:cubicBezTo>
                  <a:cubicBezTo>
                    <a:pt x="2842" y="3510"/>
                    <a:pt x="2842" y="3780"/>
                    <a:pt x="2558" y="4050"/>
                  </a:cubicBezTo>
                  <a:cubicBezTo>
                    <a:pt x="2558" y="4320"/>
                    <a:pt x="2274" y="4050"/>
                    <a:pt x="2274" y="4320"/>
                  </a:cubicBezTo>
                  <a:cubicBezTo>
                    <a:pt x="1989" y="4320"/>
                    <a:pt x="1989" y="4590"/>
                    <a:pt x="1989" y="4860"/>
                  </a:cubicBezTo>
                  <a:cubicBezTo>
                    <a:pt x="1705" y="5130"/>
                    <a:pt x="1989" y="5400"/>
                    <a:pt x="1421" y="5400"/>
                  </a:cubicBezTo>
                  <a:cubicBezTo>
                    <a:pt x="1421" y="5400"/>
                    <a:pt x="1137" y="5400"/>
                    <a:pt x="1137" y="5400"/>
                  </a:cubicBezTo>
                  <a:cubicBezTo>
                    <a:pt x="853" y="5670"/>
                    <a:pt x="1137" y="5670"/>
                    <a:pt x="853" y="5670"/>
                  </a:cubicBezTo>
                  <a:cubicBezTo>
                    <a:pt x="853" y="5940"/>
                    <a:pt x="1137" y="6210"/>
                    <a:pt x="1137" y="6210"/>
                  </a:cubicBezTo>
                  <a:cubicBezTo>
                    <a:pt x="1137" y="6480"/>
                    <a:pt x="853" y="6210"/>
                    <a:pt x="853" y="6480"/>
                  </a:cubicBezTo>
                  <a:cubicBezTo>
                    <a:pt x="568" y="6480"/>
                    <a:pt x="853" y="6210"/>
                    <a:pt x="853" y="6480"/>
                  </a:cubicBezTo>
                  <a:cubicBezTo>
                    <a:pt x="853" y="6480"/>
                    <a:pt x="853" y="6480"/>
                    <a:pt x="853" y="6750"/>
                  </a:cubicBezTo>
                  <a:cubicBezTo>
                    <a:pt x="853" y="6750"/>
                    <a:pt x="568" y="6750"/>
                    <a:pt x="568" y="6750"/>
                  </a:cubicBezTo>
                  <a:cubicBezTo>
                    <a:pt x="568" y="6750"/>
                    <a:pt x="568" y="6750"/>
                    <a:pt x="568" y="6750"/>
                  </a:cubicBezTo>
                  <a:cubicBezTo>
                    <a:pt x="284" y="6750"/>
                    <a:pt x="284" y="6750"/>
                    <a:pt x="0" y="6750"/>
                  </a:cubicBezTo>
                  <a:cubicBezTo>
                    <a:pt x="284" y="6750"/>
                    <a:pt x="853" y="7020"/>
                    <a:pt x="284" y="7020"/>
                  </a:cubicBezTo>
                  <a:cubicBezTo>
                    <a:pt x="284" y="7020"/>
                    <a:pt x="284" y="7290"/>
                    <a:pt x="284" y="7290"/>
                  </a:cubicBezTo>
                  <a:cubicBezTo>
                    <a:pt x="568" y="7290"/>
                    <a:pt x="568" y="7290"/>
                    <a:pt x="568" y="7290"/>
                  </a:cubicBezTo>
                  <a:cubicBezTo>
                    <a:pt x="568" y="7290"/>
                    <a:pt x="568" y="7290"/>
                    <a:pt x="568" y="7290"/>
                  </a:cubicBezTo>
                  <a:cubicBezTo>
                    <a:pt x="568" y="7290"/>
                    <a:pt x="568" y="7290"/>
                    <a:pt x="568" y="7290"/>
                  </a:cubicBezTo>
                  <a:cubicBezTo>
                    <a:pt x="568" y="7290"/>
                    <a:pt x="853" y="7290"/>
                    <a:pt x="568" y="7290"/>
                  </a:cubicBezTo>
                  <a:cubicBezTo>
                    <a:pt x="568" y="7290"/>
                    <a:pt x="568" y="7560"/>
                    <a:pt x="853" y="7560"/>
                  </a:cubicBezTo>
                  <a:cubicBezTo>
                    <a:pt x="568" y="7560"/>
                    <a:pt x="568" y="7560"/>
                    <a:pt x="568" y="7560"/>
                  </a:cubicBezTo>
                  <a:cubicBezTo>
                    <a:pt x="568" y="7830"/>
                    <a:pt x="853" y="8100"/>
                    <a:pt x="1421" y="8100"/>
                  </a:cubicBezTo>
                  <a:cubicBezTo>
                    <a:pt x="1137" y="8370"/>
                    <a:pt x="1421" y="8370"/>
                    <a:pt x="1705" y="8640"/>
                  </a:cubicBezTo>
                  <a:cubicBezTo>
                    <a:pt x="1989" y="8640"/>
                    <a:pt x="1705" y="8910"/>
                    <a:pt x="1989" y="9180"/>
                  </a:cubicBezTo>
                  <a:cubicBezTo>
                    <a:pt x="1989" y="9180"/>
                    <a:pt x="1989" y="8910"/>
                    <a:pt x="1989" y="8910"/>
                  </a:cubicBezTo>
                  <a:cubicBezTo>
                    <a:pt x="1989" y="9180"/>
                    <a:pt x="1989" y="9180"/>
                    <a:pt x="1989" y="918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CDADE286-7D70-4323-905E-B8E4A9150CD1}"/>
                </a:ext>
              </a:extLst>
            </p:cNvPr>
            <p:cNvSpPr/>
            <p:nvPr/>
          </p:nvSpPr>
          <p:spPr>
            <a:xfrm>
              <a:off x="2465733" y="4810016"/>
              <a:ext cx="1488923" cy="2244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600" extrusionOk="0">
                  <a:moveTo>
                    <a:pt x="15496" y="19722"/>
                  </a:moveTo>
                  <a:cubicBezTo>
                    <a:pt x="15730" y="19565"/>
                    <a:pt x="15496" y="19722"/>
                    <a:pt x="15496" y="19722"/>
                  </a:cubicBezTo>
                  <a:cubicBezTo>
                    <a:pt x="15496" y="19722"/>
                    <a:pt x="15496" y="19722"/>
                    <a:pt x="15730" y="19722"/>
                  </a:cubicBezTo>
                  <a:cubicBezTo>
                    <a:pt x="15730" y="19722"/>
                    <a:pt x="15730" y="19722"/>
                    <a:pt x="15496" y="19722"/>
                  </a:cubicBezTo>
                  <a:close/>
                  <a:moveTo>
                    <a:pt x="19722" y="18313"/>
                  </a:moveTo>
                  <a:cubicBezTo>
                    <a:pt x="19487" y="18313"/>
                    <a:pt x="19017" y="18157"/>
                    <a:pt x="19252" y="18313"/>
                  </a:cubicBezTo>
                  <a:cubicBezTo>
                    <a:pt x="19487" y="18470"/>
                    <a:pt x="19957" y="18470"/>
                    <a:pt x="19722" y="18313"/>
                  </a:cubicBezTo>
                  <a:close/>
                  <a:moveTo>
                    <a:pt x="5400" y="11583"/>
                  </a:moveTo>
                  <a:cubicBezTo>
                    <a:pt x="5400" y="11583"/>
                    <a:pt x="5635" y="11426"/>
                    <a:pt x="5635" y="11426"/>
                  </a:cubicBezTo>
                  <a:cubicBezTo>
                    <a:pt x="5635" y="11426"/>
                    <a:pt x="5635" y="11270"/>
                    <a:pt x="5635" y="11270"/>
                  </a:cubicBezTo>
                  <a:cubicBezTo>
                    <a:pt x="5635" y="11113"/>
                    <a:pt x="5400" y="11270"/>
                    <a:pt x="5400" y="11270"/>
                  </a:cubicBezTo>
                  <a:cubicBezTo>
                    <a:pt x="5400" y="11113"/>
                    <a:pt x="5400" y="10957"/>
                    <a:pt x="5400" y="10800"/>
                  </a:cubicBezTo>
                  <a:cubicBezTo>
                    <a:pt x="5400" y="10800"/>
                    <a:pt x="5400" y="10800"/>
                    <a:pt x="5400" y="10800"/>
                  </a:cubicBezTo>
                  <a:cubicBezTo>
                    <a:pt x="5400" y="10800"/>
                    <a:pt x="5400" y="10800"/>
                    <a:pt x="5165" y="10800"/>
                  </a:cubicBezTo>
                  <a:cubicBezTo>
                    <a:pt x="5400" y="10800"/>
                    <a:pt x="5400" y="10800"/>
                    <a:pt x="5400" y="10643"/>
                  </a:cubicBezTo>
                  <a:cubicBezTo>
                    <a:pt x="5635" y="10643"/>
                    <a:pt x="5635" y="10957"/>
                    <a:pt x="5635" y="11113"/>
                  </a:cubicBezTo>
                  <a:cubicBezTo>
                    <a:pt x="5635" y="11113"/>
                    <a:pt x="5635" y="11270"/>
                    <a:pt x="5870" y="11270"/>
                  </a:cubicBezTo>
                  <a:cubicBezTo>
                    <a:pt x="5870" y="11270"/>
                    <a:pt x="5870" y="10957"/>
                    <a:pt x="5870" y="10957"/>
                  </a:cubicBezTo>
                  <a:cubicBezTo>
                    <a:pt x="5870" y="10800"/>
                    <a:pt x="5870" y="10800"/>
                    <a:pt x="5635" y="10643"/>
                  </a:cubicBezTo>
                  <a:cubicBezTo>
                    <a:pt x="5635" y="10487"/>
                    <a:pt x="5635" y="10330"/>
                    <a:pt x="5165" y="10487"/>
                  </a:cubicBezTo>
                  <a:cubicBezTo>
                    <a:pt x="5165" y="10487"/>
                    <a:pt x="4696" y="10800"/>
                    <a:pt x="4930" y="10487"/>
                  </a:cubicBezTo>
                  <a:cubicBezTo>
                    <a:pt x="4930" y="10330"/>
                    <a:pt x="5400" y="10330"/>
                    <a:pt x="5400" y="10174"/>
                  </a:cubicBezTo>
                  <a:cubicBezTo>
                    <a:pt x="5400" y="10017"/>
                    <a:pt x="4930" y="9861"/>
                    <a:pt x="5165" y="10174"/>
                  </a:cubicBezTo>
                  <a:cubicBezTo>
                    <a:pt x="5165" y="10174"/>
                    <a:pt x="5165" y="10174"/>
                    <a:pt x="5165" y="10017"/>
                  </a:cubicBezTo>
                  <a:cubicBezTo>
                    <a:pt x="4930" y="10017"/>
                    <a:pt x="4930" y="9861"/>
                    <a:pt x="4930" y="9704"/>
                  </a:cubicBezTo>
                  <a:cubicBezTo>
                    <a:pt x="4930" y="9704"/>
                    <a:pt x="4696" y="9704"/>
                    <a:pt x="4696" y="9704"/>
                  </a:cubicBezTo>
                  <a:cubicBezTo>
                    <a:pt x="4696" y="9704"/>
                    <a:pt x="4696" y="9548"/>
                    <a:pt x="4696" y="9548"/>
                  </a:cubicBezTo>
                  <a:cubicBezTo>
                    <a:pt x="4696" y="9391"/>
                    <a:pt x="4461" y="9548"/>
                    <a:pt x="4461" y="9391"/>
                  </a:cubicBezTo>
                  <a:cubicBezTo>
                    <a:pt x="4461" y="9391"/>
                    <a:pt x="4696" y="9235"/>
                    <a:pt x="4696" y="9235"/>
                  </a:cubicBezTo>
                  <a:cubicBezTo>
                    <a:pt x="4461" y="9078"/>
                    <a:pt x="4226" y="9078"/>
                    <a:pt x="4226" y="9078"/>
                  </a:cubicBezTo>
                  <a:cubicBezTo>
                    <a:pt x="3991" y="9078"/>
                    <a:pt x="3757" y="8922"/>
                    <a:pt x="3522" y="9078"/>
                  </a:cubicBezTo>
                  <a:cubicBezTo>
                    <a:pt x="3522" y="9078"/>
                    <a:pt x="3522" y="9078"/>
                    <a:pt x="3522" y="9078"/>
                  </a:cubicBezTo>
                  <a:cubicBezTo>
                    <a:pt x="3287" y="9078"/>
                    <a:pt x="3287" y="9078"/>
                    <a:pt x="3287" y="9078"/>
                  </a:cubicBezTo>
                  <a:cubicBezTo>
                    <a:pt x="3052" y="9078"/>
                    <a:pt x="3052" y="9235"/>
                    <a:pt x="2817" y="9235"/>
                  </a:cubicBezTo>
                  <a:cubicBezTo>
                    <a:pt x="2817" y="9235"/>
                    <a:pt x="2583" y="9078"/>
                    <a:pt x="2583" y="9078"/>
                  </a:cubicBezTo>
                  <a:cubicBezTo>
                    <a:pt x="2583" y="9235"/>
                    <a:pt x="2583" y="9391"/>
                    <a:pt x="2583" y="9391"/>
                  </a:cubicBezTo>
                  <a:cubicBezTo>
                    <a:pt x="2348" y="9548"/>
                    <a:pt x="2113" y="9391"/>
                    <a:pt x="1878" y="9548"/>
                  </a:cubicBezTo>
                  <a:cubicBezTo>
                    <a:pt x="1878" y="9548"/>
                    <a:pt x="1878" y="9548"/>
                    <a:pt x="1878" y="9391"/>
                  </a:cubicBezTo>
                  <a:cubicBezTo>
                    <a:pt x="1878" y="9548"/>
                    <a:pt x="1878" y="9548"/>
                    <a:pt x="1643" y="9548"/>
                  </a:cubicBezTo>
                  <a:cubicBezTo>
                    <a:pt x="1643" y="9548"/>
                    <a:pt x="1643" y="9704"/>
                    <a:pt x="1643" y="9704"/>
                  </a:cubicBezTo>
                  <a:cubicBezTo>
                    <a:pt x="1409" y="9861"/>
                    <a:pt x="1409" y="10017"/>
                    <a:pt x="1409" y="10017"/>
                  </a:cubicBezTo>
                  <a:cubicBezTo>
                    <a:pt x="1409" y="10174"/>
                    <a:pt x="1409" y="10330"/>
                    <a:pt x="1409" y="10330"/>
                  </a:cubicBezTo>
                  <a:cubicBezTo>
                    <a:pt x="1174" y="10330"/>
                    <a:pt x="1174" y="10330"/>
                    <a:pt x="1174" y="10330"/>
                  </a:cubicBezTo>
                  <a:cubicBezTo>
                    <a:pt x="939" y="10330"/>
                    <a:pt x="939" y="10330"/>
                    <a:pt x="704" y="10330"/>
                  </a:cubicBezTo>
                  <a:cubicBezTo>
                    <a:pt x="704" y="10330"/>
                    <a:pt x="704" y="10330"/>
                    <a:pt x="704" y="10330"/>
                  </a:cubicBezTo>
                  <a:cubicBezTo>
                    <a:pt x="704" y="10330"/>
                    <a:pt x="470" y="10330"/>
                    <a:pt x="470" y="10330"/>
                  </a:cubicBezTo>
                  <a:cubicBezTo>
                    <a:pt x="470" y="10487"/>
                    <a:pt x="470" y="10487"/>
                    <a:pt x="704" y="10487"/>
                  </a:cubicBezTo>
                  <a:cubicBezTo>
                    <a:pt x="704" y="10643"/>
                    <a:pt x="939" y="10487"/>
                    <a:pt x="939" y="10643"/>
                  </a:cubicBezTo>
                  <a:cubicBezTo>
                    <a:pt x="939" y="10800"/>
                    <a:pt x="704" y="10800"/>
                    <a:pt x="470" y="10800"/>
                  </a:cubicBezTo>
                  <a:cubicBezTo>
                    <a:pt x="470" y="10800"/>
                    <a:pt x="470" y="10800"/>
                    <a:pt x="235" y="10800"/>
                  </a:cubicBezTo>
                  <a:cubicBezTo>
                    <a:pt x="235" y="10800"/>
                    <a:pt x="235" y="10800"/>
                    <a:pt x="235" y="10957"/>
                  </a:cubicBezTo>
                  <a:cubicBezTo>
                    <a:pt x="235" y="10957"/>
                    <a:pt x="0" y="10957"/>
                    <a:pt x="0" y="10957"/>
                  </a:cubicBezTo>
                  <a:cubicBezTo>
                    <a:pt x="0" y="11113"/>
                    <a:pt x="0" y="11113"/>
                    <a:pt x="0" y="11113"/>
                  </a:cubicBezTo>
                  <a:cubicBezTo>
                    <a:pt x="235" y="11270"/>
                    <a:pt x="235" y="11270"/>
                    <a:pt x="235" y="11270"/>
                  </a:cubicBezTo>
                  <a:cubicBezTo>
                    <a:pt x="470" y="11270"/>
                    <a:pt x="470" y="11270"/>
                    <a:pt x="470" y="11426"/>
                  </a:cubicBezTo>
                  <a:cubicBezTo>
                    <a:pt x="470" y="11426"/>
                    <a:pt x="470" y="11426"/>
                    <a:pt x="470" y="11426"/>
                  </a:cubicBezTo>
                  <a:cubicBezTo>
                    <a:pt x="470" y="11426"/>
                    <a:pt x="470" y="11583"/>
                    <a:pt x="704" y="11583"/>
                  </a:cubicBezTo>
                  <a:cubicBezTo>
                    <a:pt x="704" y="11583"/>
                    <a:pt x="704" y="11583"/>
                    <a:pt x="939" y="11583"/>
                  </a:cubicBezTo>
                  <a:cubicBezTo>
                    <a:pt x="939" y="11583"/>
                    <a:pt x="939" y="11739"/>
                    <a:pt x="1174" y="11739"/>
                  </a:cubicBezTo>
                  <a:cubicBezTo>
                    <a:pt x="1409" y="11896"/>
                    <a:pt x="1409" y="11739"/>
                    <a:pt x="1643" y="11739"/>
                  </a:cubicBezTo>
                  <a:cubicBezTo>
                    <a:pt x="1643" y="11739"/>
                    <a:pt x="1643" y="11739"/>
                    <a:pt x="1643" y="11739"/>
                  </a:cubicBezTo>
                  <a:cubicBezTo>
                    <a:pt x="1643" y="11896"/>
                    <a:pt x="1643" y="11896"/>
                    <a:pt x="1878" y="11896"/>
                  </a:cubicBezTo>
                  <a:cubicBezTo>
                    <a:pt x="1643" y="11739"/>
                    <a:pt x="1643" y="11739"/>
                    <a:pt x="1878" y="11739"/>
                  </a:cubicBezTo>
                  <a:cubicBezTo>
                    <a:pt x="1878" y="11739"/>
                    <a:pt x="1878" y="11739"/>
                    <a:pt x="1878" y="11896"/>
                  </a:cubicBezTo>
                  <a:cubicBezTo>
                    <a:pt x="1878" y="11739"/>
                    <a:pt x="1878" y="11739"/>
                    <a:pt x="1878" y="11583"/>
                  </a:cubicBezTo>
                  <a:cubicBezTo>
                    <a:pt x="2113" y="11583"/>
                    <a:pt x="2113" y="11583"/>
                    <a:pt x="2113" y="11583"/>
                  </a:cubicBezTo>
                  <a:cubicBezTo>
                    <a:pt x="2113" y="11426"/>
                    <a:pt x="2113" y="11426"/>
                    <a:pt x="2113" y="11426"/>
                  </a:cubicBezTo>
                  <a:cubicBezTo>
                    <a:pt x="2113" y="11270"/>
                    <a:pt x="2348" y="11113"/>
                    <a:pt x="2348" y="11113"/>
                  </a:cubicBezTo>
                  <a:cubicBezTo>
                    <a:pt x="2583" y="11113"/>
                    <a:pt x="2817" y="11426"/>
                    <a:pt x="2817" y="11426"/>
                  </a:cubicBezTo>
                  <a:cubicBezTo>
                    <a:pt x="2817" y="11426"/>
                    <a:pt x="2817" y="11583"/>
                    <a:pt x="3052" y="11583"/>
                  </a:cubicBezTo>
                  <a:cubicBezTo>
                    <a:pt x="3052" y="11739"/>
                    <a:pt x="3287" y="11583"/>
                    <a:pt x="3287" y="11739"/>
                  </a:cubicBezTo>
                  <a:cubicBezTo>
                    <a:pt x="3287" y="11739"/>
                    <a:pt x="3287" y="11896"/>
                    <a:pt x="3287" y="11896"/>
                  </a:cubicBezTo>
                  <a:cubicBezTo>
                    <a:pt x="3287" y="12052"/>
                    <a:pt x="3287" y="12052"/>
                    <a:pt x="3287" y="12052"/>
                  </a:cubicBezTo>
                  <a:cubicBezTo>
                    <a:pt x="3522" y="12052"/>
                    <a:pt x="3757" y="12052"/>
                    <a:pt x="3757" y="12052"/>
                  </a:cubicBezTo>
                  <a:cubicBezTo>
                    <a:pt x="3991" y="11896"/>
                    <a:pt x="3757" y="11896"/>
                    <a:pt x="3991" y="11896"/>
                  </a:cubicBezTo>
                  <a:cubicBezTo>
                    <a:pt x="3991" y="11896"/>
                    <a:pt x="3991" y="11896"/>
                    <a:pt x="3991" y="11896"/>
                  </a:cubicBezTo>
                  <a:cubicBezTo>
                    <a:pt x="4226" y="11896"/>
                    <a:pt x="4226" y="11896"/>
                    <a:pt x="4461" y="12052"/>
                  </a:cubicBezTo>
                  <a:cubicBezTo>
                    <a:pt x="4461" y="12052"/>
                    <a:pt x="4461" y="12052"/>
                    <a:pt x="4461" y="12052"/>
                  </a:cubicBezTo>
                  <a:cubicBezTo>
                    <a:pt x="4696" y="12052"/>
                    <a:pt x="4930" y="11896"/>
                    <a:pt x="4930" y="11896"/>
                  </a:cubicBezTo>
                  <a:cubicBezTo>
                    <a:pt x="4930" y="11739"/>
                    <a:pt x="4930" y="11583"/>
                    <a:pt x="4930" y="11583"/>
                  </a:cubicBezTo>
                  <a:cubicBezTo>
                    <a:pt x="4930" y="11583"/>
                    <a:pt x="5400" y="11583"/>
                    <a:pt x="5400" y="11583"/>
                  </a:cubicBezTo>
                  <a:close/>
                  <a:moveTo>
                    <a:pt x="6104" y="7826"/>
                  </a:moveTo>
                  <a:cubicBezTo>
                    <a:pt x="5870" y="7983"/>
                    <a:pt x="6104" y="8139"/>
                    <a:pt x="6104" y="8139"/>
                  </a:cubicBezTo>
                  <a:cubicBezTo>
                    <a:pt x="6104" y="8139"/>
                    <a:pt x="6104" y="8296"/>
                    <a:pt x="6104" y="8296"/>
                  </a:cubicBezTo>
                  <a:cubicBezTo>
                    <a:pt x="6104" y="8296"/>
                    <a:pt x="6104" y="8452"/>
                    <a:pt x="6104" y="8452"/>
                  </a:cubicBezTo>
                  <a:cubicBezTo>
                    <a:pt x="6104" y="8452"/>
                    <a:pt x="6339" y="8609"/>
                    <a:pt x="6574" y="8609"/>
                  </a:cubicBezTo>
                  <a:cubicBezTo>
                    <a:pt x="6809" y="8452"/>
                    <a:pt x="6574" y="8452"/>
                    <a:pt x="6574" y="8296"/>
                  </a:cubicBezTo>
                  <a:cubicBezTo>
                    <a:pt x="6574" y="8296"/>
                    <a:pt x="6574" y="8296"/>
                    <a:pt x="6574" y="8296"/>
                  </a:cubicBezTo>
                  <a:cubicBezTo>
                    <a:pt x="6574" y="8296"/>
                    <a:pt x="6574" y="8139"/>
                    <a:pt x="6574" y="8139"/>
                  </a:cubicBezTo>
                  <a:cubicBezTo>
                    <a:pt x="6574" y="8139"/>
                    <a:pt x="6574" y="8139"/>
                    <a:pt x="6574" y="8139"/>
                  </a:cubicBezTo>
                  <a:cubicBezTo>
                    <a:pt x="6574" y="7983"/>
                    <a:pt x="6574" y="7826"/>
                    <a:pt x="6104" y="7826"/>
                  </a:cubicBezTo>
                  <a:cubicBezTo>
                    <a:pt x="6104" y="7826"/>
                    <a:pt x="6104" y="7826"/>
                    <a:pt x="6104" y="7826"/>
                  </a:cubicBezTo>
                  <a:cubicBezTo>
                    <a:pt x="6104" y="7826"/>
                    <a:pt x="6104" y="7826"/>
                    <a:pt x="6104" y="7826"/>
                  </a:cubicBezTo>
                  <a:close/>
                  <a:moveTo>
                    <a:pt x="4461" y="7983"/>
                  </a:moveTo>
                  <a:cubicBezTo>
                    <a:pt x="4461" y="7983"/>
                    <a:pt x="4461" y="7983"/>
                    <a:pt x="4461" y="7983"/>
                  </a:cubicBezTo>
                  <a:cubicBezTo>
                    <a:pt x="4461" y="7983"/>
                    <a:pt x="4461" y="7983"/>
                    <a:pt x="4461" y="7983"/>
                  </a:cubicBezTo>
                  <a:cubicBezTo>
                    <a:pt x="4696" y="7826"/>
                    <a:pt x="4461" y="7670"/>
                    <a:pt x="4461" y="7513"/>
                  </a:cubicBezTo>
                  <a:cubicBezTo>
                    <a:pt x="4461" y="7357"/>
                    <a:pt x="4461" y="7200"/>
                    <a:pt x="4226" y="7200"/>
                  </a:cubicBezTo>
                  <a:cubicBezTo>
                    <a:pt x="4226" y="7357"/>
                    <a:pt x="3991" y="7513"/>
                    <a:pt x="3991" y="7513"/>
                  </a:cubicBezTo>
                  <a:cubicBezTo>
                    <a:pt x="3991" y="7513"/>
                    <a:pt x="3991" y="7513"/>
                    <a:pt x="3991" y="7357"/>
                  </a:cubicBezTo>
                  <a:cubicBezTo>
                    <a:pt x="3757" y="7357"/>
                    <a:pt x="3757" y="7513"/>
                    <a:pt x="3522" y="7670"/>
                  </a:cubicBezTo>
                  <a:cubicBezTo>
                    <a:pt x="3757" y="7670"/>
                    <a:pt x="3522" y="7826"/>
                    <a:pt x="3522" y="7983"/>
                  </a:cubicBezTo>
                  <a:cubicBezTo>
                    <a:pt x="3757" y="7983"/>
                    <a:pt x="3757" y="7513"/>
                    <a:pt x="4226" y="7670"/>
                  </a:cubicBezTo>
                  <a:cubicBezTo>
                    <a:pt x="3991" y="7670"/>
                    <a:pt x="3991" y="7826"/>
                    <a:pt x="3991" y="7826"/>
                  </a:cubicBezTo>
                  <a:cubicBezTo>
                    <a:pt x="3991" y="7826"/>
                    <a:pt x="3991" y="7826"/>
                    <a:pt x="3991" y="7826"/>
                  </a:cubicBezTo>
                  <a:cubicBezTo>
                    <a:pt x="3991" y="7826"/>
                    <a:pt x="4226" y="7983"/>
                    <a:pt x="4226" y="7983"/>
                  </a:cubicBezTo>
                  <a:cubicBezTo>
                    <a:pt x="4226" y="7983"/>
                    <a:pt x="3991" y="7983"/>
                    <a:pt x="3991" y="8139"/>
                  </a:cubicBezTo>
                  <a:cubicBezTo>
                    <a:pt x="3991" y="8139"/>
                    <a:pt x="3991" y="8139"/>
                    <a:pt x="4226" y="8139"/>
                  </a:cubicBezTo>
                  <a:cubicBezTo>
                    <a:pt x="4226" y="8139"/>
                    <a:pt x="4226" y="7983"/>
                    <a:pt x="4461" y="7983"/>
                  </a:cubicBezTo>
                  <a:close/>
                  <a:moveTo>
                    <a:pt x="4696" y="7670"/>
                  </a:moveTo>
                  <a:cubicBezTo>
                    <a:pt x="4696" y="7513"/>
                    <a:pt x="4930" y="7357"/>
                    <a:pt x="4930" y="7357"/>
                  </a:cubicBezTo>
                  <a:cubicBezTo>
                    <a:pt x="5165" y="7200"/>
                    <a:pt x="5400" y="6887"/>
                    <a:pt x="5400" y="6730"/>
                  </a:cubicBezTo>
                  <a:cubicBezTo>
                    <a:pt x="5400" y="6574"/>
                    <a:pt x="4226" y="7357"/>
                    <a:pt x="4930" y="7200"/>
                  </a:cubicBezTo>
                  <a:cubicBezTo>
                    <a:pt x="4696" y="7200"/>
                    <a:pt x="4461" y="7200"/>
                    <a:pt x="4461" y="7357"/>
                  </a:cubicBezTo>
                  <a:cubicBezTo>
                    <a:pt x="4461" y="7513"/>
                    <a:pt x="4461" y="7670"/>
                    <a:pt x="4696" y="7670"/>
                  </a:cubicBezTo>
                  <a:close/>
                  <a:moveTo>
                    <a:pt x="5400" y="6574"/>
                  </a:moveTo>
                  <a:cubicBezTo>
                    <a:pt x="5400" y="6574"/>
                    <a:pt x="5165" y="6574"/>
                    <a:pt x="5165" y="6730"/>
                  </a:cubicBezTo>
                  <a:cubicBezTo>
                    <a:pt x="5400" y="6730"/>
                    <a:pt x="5400" y="6574"/>
                    <a:pt x="5400" y="6574"/>
                  </a:cubicBezTo>
                  <a:close/>
                  <a:moveTo>
                    <a:pt x="5400" y="6574"/>
                  </a:moveTo>
                  <a:cubicBezTo>
                    <a:pt x="5400" y="6574"/>
                    <a:pt x="5400" y="6574"/>
                    <a:pt x="5400" y="6574"/>
                  </a:cubicBezTo>
                  <a:cubicBezTo>
                    <a:pt x="5400" y="6574"/>
                    <a:pt x="5400" y="6417"/>
                    <a:pt x="5400" y="6417"/>
                  </a:cubicBezTo>
                  <a:cubicBezTo>
                    <a:pt x="5400" y="6417"/>
                    <a:pt x="5400" y="6417"/>
                    <a:pt x="5400" y="6574"/>
                  </a:cubicBezTo>
                  <a:close/>
                  <a:moveTo>
                    <a:pt x="5635" y="6261"/>
                  </a:moveTo>
                  <a:cubicBezTo>
                    <a:pt x="5635" y="6261"/>
                    <a:pt x="5400" y="6261"/>
                    <a:pt x="5400" y="6261"/>
                  </a:cubicBezTo>
                  <a:cubicBezTo>
                    <a:pt x="5400" y="6417"/>
                    <a:pt x="5635" y="6417"/>
                    <a:pt x="5635" y="6261"/>
                  </a:cubicBezTo>
                  <a:close/>
                  <a:moveTo>
                    <a:pt x="5635" y="6104"/>
                  </a:moveTo>
                  <a:cubicBezTo>
                    <a:pt x="5635" y="6104"/>
                    <a:pt x="5635" y="5948"/>
                    <a:pt x="5635" y="5948"/>
                  </a:cubicBezTo>
                  <a:cubicBezTo>
                    <a:pt x="5635" y="5948"/>
                    <a:pt x="5635" y="6104"/>
                    <a:pt x="5635" y="6104"/>
                  </a:cubicBezTo>
                  <a:cubicBezTo>
                    <a:pt x="5635" y="6104"/>
                    <a:pt x="5635" y="6104"/>
                    <a:pt x="5635" y="6104"/>
                  </a:cubicBezTo>
                  <a:close/>
                  <a:moveTo>
                    <a:pt x="4226" y="5948"/>
                  </a:moveTo>
                  <a:cubicBezTo>
                    <a:pt x="4226" y="5948"/>
                    <a:pt x="4226" y="5948"/>
                    <a:pt x="4226" y="5948"/>
                  </a:cubicBezTo>
                  <a:cubicBezTo>
                    <a:pt x="4226" y="5635"/>
                    <a:pt x="3991" y="5791"/>
                    <a:pt x="4226" y="5948"/>
                  </a:cubicBezTo>
                  <a:close/>
                  <a:moveTo>
                    <a:pt x="4461" y="5478"/>
                  </a:moveTo>
                  <a:cubicBezTo>
                    <a:pt x="4461" y="5322"/>
                    <a:pt x="4226" y="5478"/>
                    <a:pt x="4226" y="5478"/>
                  </a:cubicBezTo>
                  <a:cubicBezTo>
                    <a:pt x="4226" y="5478"/>
                    <a:pt x="4226" y="5478"/>
                    <a:pt x="4226" y="5478"/>
                  </a:cubicBezTo>
                  <a:cubicBezTo>
                    <a:pt x="4226" y="5478"/>
                    <a:pt x="3991" y="5478"/>
                    <a:pt x="3991" y="5478"/>
                  </a:cubicBezTo>
                  <a:cubicBezTo>
                    <a:pt x="3991" y="5635"/>
                    <a:pt x="3991" y="5635"/>
                    <a:pt x="3991" y="5635"/>
                  </a:cubicBezTo>
                  <a:cubicBezTo>
                    <a:pt x="3991" y="5791"/>
                    <a:pt x="4226" y="5635"/>
                    <a:pt x="4226" y="5791"/>
                  </a:cubicBezTo>
                  <a:cubicBezTo>
                    <a:pt x="4226" y="5791"/>
                    <a:pt x="4226" y="5791"/>
                    <a:pt x="4461" y="5791"/>
                  </a:cubicBezTo>
                  <a:cubicBezTo>
                    <a:pt x="4461" y="5948"/>
                    <a:pt x="4930" y="5791"/>
                    <a:pt x="4461" y="5948"/>
                  </a:cubicBezTo>
                  <a:cubicBezTo>
                    <a:pt x="4461" y="5948"/>
                    <a:pt x="4461" y="5948"/>
                    <a:pt x="4461" y="5948"/>
                  </a:cubicBezTo>
                  <a:cubicBezTo>
                    <a:pt x="4461" y="5948"/>
                    <a:pt x="4226" y="6104"/>
                    <a:pt x="4226" y="6104"/>
                  </a:cubicBezTo>
                  <a:cubicBezTo>
                    <a:pt x="4226" y="6261"/>
                    <a:pt x="4461" y="6104"/>
                    <a:pt x="4696" y="6104"/>
                  </a:cubicBezTo>
                  <a:cubicBezTo>
                    <a:pt x="4461" y="6104"/>
                    <a:pt x="4226" y="6261"/>
                    <a:pt x="4226" y="6261"/>
                  </a:cubicBezTo>
                  <a:cubicBezTo>
                    <a:pt x="4226" y="6261"/>
                    <a:pt x="4226" y="6261"/>
                    <a:pt x="4226" y="6261"/>
                  </a:cubicBezTo>
                  <a:cubicBezTo>
                    <a:pt x="4226" y="6261"/>
                    <a:pt x="4226" y="6261"/>
                    <a:pt x="4226" y="6261"/>
                  </a:cubicBezTo>
                  <a:cubicBezTo>
                    <a:pt x="3991" y="6104"/>
                    <a:pt x="3991" y="6104"/>
                    <a:pt x="3991" y="6261"/>
                  </a:cubicBezTo>
                  <a:cubicBezTo>
                    <a:pt x="3991" y="6261"/>
                    <a:pt x="3991" y="6417"/>
                    <a:pt x="3991" y="6417"/>
                  </a:cubicBezTo>
                  <a:cubicBezTo>
                    <a:pt x="4226" y="6417"/>
                    <a:pt x="3991" y="6417"/>
                    <a:pt x="4226" y="6417"/>
                  </a:cubicBezTo>
                  <a:cubicBezTo>
                    <a:pt x="4461" y="6261"/>
                    <a:pt x="4461" y="6417"/>
                    <a:pt x="4696" y="6261"/>
                  </a:cubicBezTo>
                  <a:cubicBezTo>
                    <a:pt x="4696" y="6261"/>
                    <a:pt x="5165" y="6104"/>
                    <a:pt x="4930" y="6261"/>
                  </a:cubicBezTo>
                  <a:cubicBezTo>
                    <a:pt x="5165" y="6261"/>
                    <a:pt x="5165" y="6261"/>
                    <a:pt x="5400" y="6104"/>
                  </a:cubicBezTo>
                  <a:cubicBezTo>
                    <a:pt x="5165" y="6104"/>
                    <a:pt x="5165" y="6104"/>
                    <a:pt x="5165" y="6104"/>
                  </a:cubicBezTo>
                  <a:cubicBezTo>
                    <a:pt x="5165" y="6104"/>
                    <a:pt x="5165" y="6104"/>
                    <a:pt x="5165" y="5948"/>
                  </a:cubicBezTo>
                  <a:cubicBezTo>
                    <a:pt x="5400" y="6104"/>
                    <a:pt x="5400" y="6104"/>
                    <a:pt x="5400" y="5948"/>
                  </a:cubicBezTo>
                  <a:cubicBezTo>
                    <a:pt x="5400" y="5948"/>
                    <a:pt x="5400" y="5948"/>
                    <a:pt x="5400" y="5948"/>
                  </a:cubicBezTo>
                  <a:cubicBezTo>
                    <a:pt x="5400" y="5948"/>
                    <a:pt x="5165" y="5791"/>
                    <a:pt x="5165" y="5791"/>
                  </a:cubicBezTo>
                  <a:cubicBezTo>
                    <a:pt x="4930" y="5791"/>
                    <a:pt x="4930" y="5791"/>
                    <a:pt x="4696" y="5791"/>
                  </a:cubicBezTo>
                  <a:cubicBezTo>
                    <a:pt x="4696" y="5635"/>
                    <a:pt x="4696" y="5478"/>
                    <a:pt x="4461" y="5478"/>
                  </a:cubicBezTo>
                  <a:cubicBezTo>
                    <a:pt x="4461" y="5478"/>
                    <a:pt x="4461" y="5478"/>
                    <a:pt x="4461" y="5478"/>
                  </a:cubicBezTo>
                  <a:close/>
                  <a:moveTo>
                    <a:pt x="1878" y="3913"/>
                  </a:moveTo>
                  <a:cubicBezTo>
                    <a:pt x="1878" y="3757"/>
                    <a:pt x="2113" y="3757"/>
                    <a:pt x="2113" y="3600"/>
                  </a:cubicBezTo>
                  <a:cubicBezTo>
                    <a:pt x="1878" y="3600"/>
                    <a:pt x="1643" y="3600"/>
                    <a:pt x="1643" y="3443"/>
                  </a:cubicBezTo>
                  <a:cubicBezTo>
                    <a:pt x="1878" y="3443"/>
                    <a:pt x="1878" y="3600"/>
                    <a:pt x="2113" y="3600"/>
                  </a:cubicBezTo>
                  <a:cubicBezTo>
                    <a:pt x="1878" y="3600"/>
                    <a:pt x="1878" y="3443"/>
                    <a:pt x="1878" y="3443"/>
                  </a:cubicBezTo>
                  <a:cubicBezTo>
                    <a:pt x="1878" y="3443"/>
                    <a:pt x="1878" y="3443"/>
                    <a:pt x="1878" y="3443"/>
                  </a:cubicBezTo>
                  <a:cubicBezTo>
                    <a:pt x="1878" y="3443"/>
                    <a:pt x="1878" y="3443"/>
                    <a:pt x="1643" y="3443"/>
                  </a:cubicBezTo>
                  <a:cubicBezTo>
                    <a:pt x="1409" y="3443"/>
                    <a:pt x="1643" y="3443"/>
                    <a:pt x="1643" y="3600"/>
                  </a:cubicBezTo>
                  <a:cubicBezTo>
                    <a:pt x="1643" y="3600"/>
                    <a:pt x="1643" y="3600"/>
                    <a:pt x="1643" y="3757"/>
                  </a:cubicBezTo>
                  <a:cubicBezTo>
                    <a:pt x="1643" y="3757"/>
                    <a:pt x="1409" y="3757"/>
                    <a:pt x="1409" y="3913"/>
                  </a:cubicBezTo>
                  <a:cubicBezTo>
                    <a:pt x="1409" y="3913"/>
                    <a:pt x="1643" y="3913"/>
                    <a:pt x="1643" y="3913"/>
                  </a:cubicBezTo>
                  <a:cubicBezTo>
                    <a:pt x="1643" y="3913"/>
                    <a:pt x="1643" y="4070"/>
                    <a:pt x="1643" y="4070"/>
                  </a:cubicBezTo>
                  <a:cubicBezTo>
                    <a:pt x="1643" y="4226"/>
                    <a:pt x="1878" y="4226"/>
                    <a:pt x="2113" y="4226"/>
                  </a:cubicBezTo>
                  <a:cubicBezTo>
                    <a:pt x="1878" y="4070"/>
                    <a:pt x="1878" y="4070"/>
                    <a:pt x="1643" y="4070"/>
                  </a:cubicBezTo>
                  <a:cubicBezTo>
                    <a:pt x="1878" y="4070"/>
                    <a:pt x="1878" y="4070"/>
                    <a:pt x="1878" y="4070"/>
                  </a:cubicBezTo>
                  <a:cubicBezTo>
                    <a:pt x="1878" y="3913"/>
                    <a:pt x="1878" y="3913"/>
                    <a:pt x="1643" y="3757"/>
                  </a:cubicBezTo>
                  <a:cubicBezTo>
                    <a:pt x="1878" y="3913"/>
                    <a:pt x="1878" y="3913"/>
                    <a:pt x="1878" y="3913"/>
                  </a:cubicBezTo>
                  <a:close/>
                  <a:moveTo>
                    <a:pt x="1409" y="2974"/>
                  </a:moveTo>
                  <a:cubicBezTo>
                    <a:pt x="1643" y="2974"/>
                    <a:pt x="1643" y="2974"/>
                    <a:pt x="1878" y="2974"/>
                  </a:cubicBezTo>
                  <a:cubicBezTo>
                    <a:pt x="1878" y="2974"/>
                    <a:pt x="1878" y="2974"/>
                    <a:pt x="1643" y="2974"/>
                  </a:cubicBezTo>
                  <a:cubicBezTo>
                    <a:pt x="1878" y="3287"/>
                    <a:pt x="2583" y="2974"/>
                    <a:pt x="1878" y="2974"/>
                  </a:cubicBezTo>
                  <a:cubicBezTo>
                    <a:pt x="1878" y="2974"/>
                    <a:pt x="1878" y="2974"/>
                    <a:pt x="1878" y="2974"/>
                  </a:cubicBezTo>
                  <a:cubicBezTo>
                    <a:pt x="2113" y="2974"/>
                    <a:pt x="2348" y="2974"/>
                    <a:pt x="2348" y="2817"/>
                  </a:cubicBezTo>
                  <a:cubicBezTo>
                    <a:pt x="2113" y="2974"/>
                    <a:pt x="2113" y="2817"/>
                    <a:pt x="2113" y="2817"/>
                  </a:cubicBezTo>
                  <a:cubicBezTo>
                    <a:pt x="2113" y="2817"/>
                    <a:pt x="2113" y="2817"/>
                    <a:pt x="2113" y="2817"/>
                  </a:cubicBezTo>
                  <a:cubicBezTo>
                    <a:pt x="2113" y="2817"/>
                    <a:pt x="2113" y="2817"/>
                    <a:pt x="2113" y="2817"/>
                  </a:cubicBezTo>
                  <a:cubicBezTo>
                    <a:pt x="2113" y="2817"/>
                    <a:pt x="2348" y="2974"/>
                    <a:pt x="2348" y="2817"/>
                  </a:cubicBezTo>
                  <a:cubicBezTo>
                    <a:pt x="2348" y="2661"/>
                    <a:pt x="2113" y="2661"/>
                    <a:pt x="2113" y="2661"/>
                  </a:cubicBezTo>
                  <a:cubicBezTo>
                    <a:pt x="2348" y="2661"/>
                    <a:pt x="1878" y="2661"/>
                    <a:pt x="1878" y="2661"/>
                  </a:cubicBezTo>
                  <a:cubicBezTo>
                    <a:pt x="1878" y="2661"/>
                    <a:pt x="1878" y="2661"/>
                    <a:pt x="1878" y="2817"/>
                  </a:cubicBezTo>
                  <a:cubicBezTo>
                    <a:pt x="1878" y="2817"/>
                    <a:pt x="1878" y="2661"/>
                    <a:pt x="1878" y="2661"/>
                  </a:cubicBezTo>
                  <a:cubicBezTo>
                    <a:pt x="1878" y="2661"/>
                    <a:pt x="1878" y="2661"/>
                    <a:pt x="1878" y="2661"/>
                  </a:cubicBezTo>
                  <a:cubicBezTo>
                    <a:pt x="1643" y="2661"/>
                    <a:pt x="1643" y="2661"/>
                    <a:pt x="1643" y="2817"/>
                  </a:cubicBezTo>
                  <a:cubicBezTo>
                    <a:pt x="1643" y="2817"/>
                    <a:pt x="1643" y="2817"/>
                    <a:pt x="1643" y="2817"/>
                  </a:cubicBezTo>
                  <a:cubicBezTo>
                    <a:pt x="1643" y="2661"/>
                    <a:pt x="1643" y="2661"/>
                    <a:pt x="1643" y="2661"/>
                  </a:cubicBezTo>
                  <a:cubicBezTo>
                    <a:pt x="1643" y="2661"/>
                    <a:pt x="1643" y="2661"/>
                    <a:pt x="1409" y="2661"/>
                  </a:cubicBezTo>
                  <a:cubicBezTo>
                    <a:pt x="1409" y="2817"/>
                    <a:pt x="1174" y="2974"/>
                    <a:pt x="1409" y="2974"/>
                  </a:cubicBezTo>
                  <a:close/>
                  <a:moveTo>
                    <a:pt x="4226" y="2817"/>
                  </a:moveTo>
                  <a:cubicBezTo>
                    <a:pt x="4226" y="2817"/>
                    <a:pt x="3991" y="2661"/>
                    <a:pt x="3991" y="2661"/>
                  </a:cubicBezTo>
                  <a:cubicBezTo>
                    <a:pt x="3991" y="2661"/>
                    <a:pt x="3522" y="2817"/>
                    <a:pt x="3991" y="2817"/>
                  </a:cubicBezTo>
                  <a:cubicBezTo>
                    <a:pt x="3757" y="2974"/>
                    <a:pt x="3991" y="3130"/>
                    <a:pt x="3991" y="3287"/>
                  </a:cubicBezTo>
                  <a:cubicBezTo>
                    <a:pt x="3991" y="3130"/>
                    <a:pt x="3757" y="3130"/>
                    <a:pt x="3757" y="3130"/>
                  </a:cubicBezTo>
                  <a:cubicBezTo>
                    <a:pt x="3757" y="3130"/>
                    <a:pt x="3757" y="3130"/>
                    <a:pt x="3757" y="3130"/>
                  </a:cubicBezTo>
                  <a:cubicBezTo>
                    <a:pt x="3757" y="3130"/>
                    <a:pt x="3757" y="3130"/>
                    <a:pt x="3757" y="3130"/>
                  </a:cubicBezTo>
                  <a:cubicBezTo>
                    <a:pt x="3522" y="3130"/>
                    <a:pt x="3522" y="2817"/>
                    <a:pt x="3287" y="2817"/>
                  </a:cubicBezTo>
                  <a:cubicBezTo>
                    <a:pt x="3287" y="2974"/>
                    <a:pt x="3287" y="2974"/>
                    <a:pt x="3287" y="2974"/>
                  </a:cubicBezTo>
                  <a:cubicBezTo>
                    <a:pt x="3287" y="2974"/>
                    <a:pt x="3522" y="3130"/>
                    <a:pt x="3522" y="3130"/>
                  </a:cubicBezTo>
                  <a:cubicBezTo>
                    <a:pt x="3287" y="3130"/>
                    <a:pt x="3287" y="3287"/>
                    <a:pt x="3287" y="3287"/>
                  </a:cubicBezTo>
                  <a:cubicBezTo>
                    <a:pt x="3287" y="3287"/>
                    <a:pt x="3287" y="3130"/>
                    <a:pt x="3052" y="3130"/>
                  </a:cubicBezTo>
                  <a:cubicBezTo>
                    <a:pt x="3052" y="3130"/>
                    <a:pt x="3052" y="3287"/>
                    <a:pt x="3052" y="3287"/>
                  </a:cubicBezTo>
                  <a:cubicBezTo>
                    <a:pt x="3052" y="3287"/>
                    <a:pt x="3052" y="3287"/>
                    <a:pt x="3052" y="3287"/>
                  </a:cubicBezTo>
                  <a:cubicBezTo>
                    <a:pt x="3052" y="3287"/>
                    <a:pt x="3287" y="3600"/>
                    <a:pt x="3287" y="3600"/>
                  </a:cubicBezTo>
                  <a:cubicBezTo>
                    <a:pt x="3522" y="3600"/>
                    <a:pt x="3522" y="3443"/>
                    <a:pt x="3522" y="3443"/>
                  </a:cubicBezTo>
                  <a:cubicBezTo>
                    <a:pt x="3522" y="3443"/>
                    <a:pt x="3522" y="3443"/>
                    <a:pt x="3522" y="3443"/>
                  </a:cubicBezTo>
                  <a:cubicBezTo>
                    <a:pt x="3522" y="3443"/>
                    <a:pt x="3522" y="3443"/>
                    <a:pt x="3522" y="3443"/>
                  </a:cubicBezTo>
                  <a:cubicBezTo>
                    <a:pt x="3522" y="3443"/>
                    <a:pt x="3522" y="3443"/>
                    <a:pt x="3522" y="3443"/>
                  </a:cubicBezTo>
                  <a:cubicBezTo>
                    <a:pt x="3757" y="3600"/>
                    <a:pt x="3757" y="3443"/>
                    <a:pt x="3757" y="3600"/>
                  </a:cubicBezTo>
                  <a:cubicBezTo>
                    <a:pt x="3757" y="3443"/>
                    <a:pt x="3991" y="3600"/>
                    <a:pt x="3991" y="3757"/>
                  </a:cubicBezTo>
                  <a:cubicBezTo>
                    <a:pt x="3991" y="3600"/>
                    <a:pt x="3757" y="3443"/>
                    <a:pt x="3522" y="3600"/>
                  </a:cubicBezTo>
                  <a:cubicBezTo>
                    <a:pt x="3522" y="3757"/>
                    <a:pt x="3757" y="3913"/>
                    <a:pt x="3991" y="3757"/>
                  </a:cubicBezTo>
                  <a:cubicBezTo>
                    <a:pt x="3757" y="3913"/>
                    <a:pt x="3757" y="3913"/>
                    <a:pt x="3991" y="3913"/>
                  </a:cubicBezTo>
                  <a:cubicBezTo>
                    <a:pt x="3991" y="3913"/>
                    <a:pt x="3991" y="3913"/>
                    <a:pt x="3991" y="3913"/>
                  </a:cubicBezTo>
                  <a:cubicBezTo>
                    <a:pt x="3991" y="3913"/>
                    <a:pt x="3991" y="4070"/>
                    <a:pt x="3991" y="4070"/>
                  </a:cubicBezTo>
                  <a:cubicBezTo>
                    <a:pt x="3991" y="4070"/>
                    <a:pt x="4226" y="4070"/>
                    <a:pt x="4226" y="3913"/>
                  </a:cubicBezTo>
                  <a:cubicBezTo>
                    <a:pt x="4226" y="3913"/>
                    <a:pt x="4226" y="3913"/>
                    <a:pt x="4226" y="3913"/>
                  </a:cubicBezTo>
                  <a:cubicBezTo>
                    <a:pt x="4461" y="3913"/>
                    <a:pt x="4461" y="4070"/>
                    <a:pt x="4461" y="4070"/>
                  </a:cubicBezTo>
                  <a:cubicBezTo>
                    <a:pt x="4461" y="4226"/>
                    <a:pt x="4696" y="3913"/>
                    <a:pt x="4461" y="3913"/>
                  </a:cubicBezTo>
                  <a:cubicBezTo>
                    <a:pt x="4696" y="3913"/>
                    <a:pt x="4696" y="4070"/>
                    <a:pt x="4930" y="3913"/>
                  </a:cubicBezTo>
                  <a:cubicBezTo>
                    <a:pt x="4930" y="4070"/>
                    <a:pt x="4696" y="4070"/>
                    <a:pt x="4696" y="4226"/>
                  </a:cubicBezTo>
                  <a:cubicBezTo>
                    <a:pt x="4696" y="4383"/>
                    <a:pt x="4461" y="4383"/>
                    <a:pt x="4696" y="4383"/>
                  </a:cubicBezTo>
                  <a:cubicBezTo>
                    <a:pt x="4930" y="4383"/>
                    <a:pt x="5165" y="4070"/>
                    <a:pt x="5165" y="4070"/>
                  </a:cubicBezTo>
                  <a:cubicBezTo>
                    <a:pt x="5165" y="4070"/>
                    <a:pt x="5400" y="3913"/>
                    <a:pt x="5400" y="3913"/>
                  </a:cubicBezTo>
                  <a:cubicBezTo>
                    <a:pt x="5400" y="3913"/>
                    <a:pt x="5400" y="3757"/>
                    <a:pt x="5400" y="3757"/>
                  </a:cubicBezTo>
                  <a:cubicBezTo>
                    <a:pt x="5400" y="3757"/>
                    <a:pt x="5165" y="3757"/>
                    <a:pt x="5165" y="3757"/>
                  </a:cubicBezTo>
                  <a:cubicBezTo>
                    <a:pt x="5165" y="3757"/>
                    <a:pt x="4930" y="3757"/>
                    <a:pt x="4930" y="3757"/>
                  </a:cubicBezTo>
                  <a:cubicBezTo>
                    <a:pt x="4930" y="3757"/>
                    <a:pt x="4696" y="3600"/>
                    <a:pt x="4461" y="3757"/>
                  </a:cubicBezTo>
                  <a:cubicBezTo>
                    <a:pt x="4696" y="3600"/>
                    <a:pt x="4461" y="3600"/>
                    <a:pt x="4226" y="3600"/>
                  </a:cubicBezTo>
                  <a:cubicBezTo>
                    <a:pt x="4461" y="3600"/>
                    <a:pt x="4461" y="3600"/>
                    <a:pt x="4461" y="3443"/>
                  </a:cubicBezTo>
                  <a:cubicBezTo>
                    <a:pt x="4226" y="3443"/>
                    <a:pt x="4461" y="3287"/>
                    <a:pt x="4226" y="3443"/>
                  </a:cubicBezTo>
                  <a:cubicBezTo>
                    <a:pt x="4461" y="3287"/>
                    <a:pt x="4226" y="2974"/>
                    <a:pt x="4226" y="2817"/>
                  </a:cubicBezTo>
                  <a:close/>
                  <a:moveTo>
                    <a:pt x="2348" y="1409"/>
                  </a:moveTo>
                  <a:cubicBezTo>
                    <a:pt x="2348" y="1565"/>
                    <a:pt x="2348" y="1722"/>
                    <a:pt x="2348" y="1565"/>
                  </a:cubicBezTo>
                  <a:cubicBezTo>
                    <a:pt x="2348" y="1565"/>
                    <a:pt x="2348" y="1565"/>
                    <a:pt x="2348" y="1565"/>
                  </a:cubicBezTo>
                  <a:cubicBezTo>
                    <a:pt x="2348" y="1565"/>
                    <a:pt x="2348" y="1565"/>
                    <a:pt x="2348" y="1565"/>
                  </a:cubicBezTo>
                  <a:cubicBezTo>
                    <a:pt x="2348" y="1565"/>
                    <a:pt x="2348" y="1722"/>
                    <a:pt x="2348" y="1722"/>
                  </a:cubicBezTo>
                  <a:cubicBezTo>
                    <a:pt x="2348" y="1722"/>
                    <a:pt x="2583" y="1722"/>
                    <a:pt x="2583" y="1722"/>
                  </a:cubicBezTo>
                  <a:cubicBezTo>
                    <a:pt x="2583" y="1722"/>
                    <a:pt x="2348" y="1722"/>
                    <a:pt x="2348" y="1722"/>
                  </a:cubicBezTo>
                  <a:cubicBezTo>
                    <a:pt x="2348" y="1722"/>
                    <a:pt x="2348" y="1722"/>
                    <a:pt x="2348" y="1878"/>
                  </a:cubicBezTo>
                  <a:cubicBezTo>
                    <a:pt x="2348" y="1878"/>
                    <a:pt x="2348" y="1878"/>
                    <a:pt x="2348" y="1878"/>
                  </a:cubicBezTo>
                  <a:cubicBezTo>
                    <a:pt x="2348" y="1878"/>
                    <a:pt x="2817" y="2035"/>
                    <a:pt x="2817" y="2035"/>
                  </a:cubicBezTo>
                  <a:cubicBezTo>
                    <a:pt x="2817" y="2035"/>
                    <a:pt x="2817" y="2035"/>
                    <a:pt x="2817" y="2035"/>
                  </a:cubicBezTo>
                  <a:cubicBezTo>
                    <a:pt x="2817" y="2035"/>
                    <a:pt x="2817" y="2035"/>
                    <a:pt x="2817" y="2035"/>
                  </a:cubicBezTo>
                  <a:cubicBezTo>
                    <a:pt x="2817" y="2035"/>
                    <a:pt x="2348" y="2035"/>
                    <a:pt x="2583" y="2191"/>
                  </a:cubicBezTo>
                  <a:cubicBezTo>
                    <a:pt x="2583" y="2191"/>
                    <a:pt x="2348" y="2191"/>
                    <a:pt x="2348" y="2348"/>
                  </a:cubicBezTo>
                  <a:cubicBezTo>
                    <a:pt x="2348" y="2191"/>
                    <a:pt x="2348" y="2191"/>
                    <a:pt x="2113" y="2191"/>
                  </a:cubicBezTo>
                  <a:cubicBezTo>
                    <a:pt x="2348" y="2348"/>
                    <a:pt x="2583" y="2504"/>
                    <a:pt x="2583" y="2504"/>
                  </a:cubicBezTo>
                  <a:cubicBezTo>
                    <a:pt x="2817" y="2504"/>
                    <a:pt x="2817" y="2348"/>
                    <a:pt x="2817" y="2191"/>
                  </a:cubicBezTo>
                  <a:cubicBezTo>
                    <a:pt x="2817" y="2348"/>
                    <a:pt x="2817" y="2348"/>
                    <a:pt x="3052" y="2348"/>
                  </a:cubicBezTo>
                  <a:cubicBezTo>
                    <a:pt x="3052" y="2348"/>
                    <a:pt x="3052" y="2348"/>
                    <a:pt x="3052" y="2191"/>
                  </a:cubicBezTo>
                  <a:cubicBezTo>
                    <a:pt x="3287" y="2348"/>
                    <a:pt x="2583" y="2035"/>
                    <a:pt x="3287" y="2191"/>
                  </a:cubicBezTo>
                  <a:cubicBezTo>
                    <a:pt x="3287" y="2035"/>
                    <a:pt x="3287" y="2035"/>
                    <a:pt x="3052" y="2035"/>
                  </a:cubicBezTo>
                  <a:cubicBezTo>
                    <a:pt x="3287" y="1878"/>
                    <a:pt x="3052" y="1878"/>
                    <a:pt x="3052" y="1878"/>
                  </a:cubicBezTo>
                  <a:cubicBezTo>
                    <a:pt x="3052" y="1722"/>
                    <a:pt x="3287" y="1565"/>
                    <a:pt x="3287" y="1565"/>
                  </a:cubicBezTo>
                  <a:cubicBezTo>
                    <a:pt x="3287" y="1722"/>
                    <a:pt x="3052" y="1722"/>
                    <a:pt x="3052" y="1722"/>
                  </a:cubicBezTo>
                  <a:cubicBezTo>
                    <a:pt x="3052" y="1878"/>
                    <a:pt x="3287" y="2035"/>
                    <a:pt x="3287" y="2035"/>
                  </a:cubicBezTo>
                  <a:cubicBezTo>
                    <a:pt x="3287" y="2035"/>
                    <a:pt x="3287" y="1878"/>
                    <a:pt x="3287" y="1878"/>
                  </a:cubicBezTo>
                  <a:cubicBezTo>
                    <a:pt x="3287" y="2035"/>
                    <a:pt x="3522" y="2035"/>
                    <a:pt x="3522" y="1878"/>
                  </a:cubicBezTo>
                  <a:cubicBezTo>
                    <a:pt x="3522" y="2035"/>
                    <a:pt x="3757" y="1878"/>
                    <a:pt x="3757" y="1878"/>
                  </a:cubicBezTo>
                  <a:cubicBezTo>
                    <a:pt x="3757" y="1878"/>
                    <a:pt x="3522" y="1878"/>
                    <a:pt x="3522" y="1722"/>
                  </a:cubicBezTo>
                  <a:cubicBezTo>
                    <a:pt x="3522" y="1722"/>
                    <a:pt x="3522" y="1722"/>
                    <a:pt x="3757" y="1722"/>
                  </a:cubicBezTo>
                  <a:cubicBezTo>
                    <a:pt x="3757" y="1722"/>
                    <a:pt x="3757" y="1722"/>
                    <a:pt x="3991" y="1722"/>
                  </a:cubicBezTo>
                  <a:cubicBezTo>
                    <a:pt x="3757" y="1722"/>
                    <a:pt x="3757" y="1722"/>
                    <a:pt x="3757" y="1722"/>
                  </a:cubicBezTo>
                  <a:cubicBezTo>
                    <a:pt x="3757" y="1722"/>
                    <a:pt x="3991" y="1565"/>
                    <a:pt x="3757" y="1565"/>
                  </a:cubicBezTo>
                  <a:cubicBezTo>
                    <a:pt x="3757" y="1409"/>
                    <a:pt x="3522" y="1565"/>
                    <a:pt x="3287" y="1565"/>
                  </a:cubicBezTo>
                  <a:cubicBezTo>
                    <a:pt x="3522" y="1565"/>
                    <a:pt x="3991" y="1409"/>
                    <a:pt x="3757" y="1252"/>
                  </a:cubicBezTo>
                  <a:cubicBezTo>
                    <a:pt x="4226" y="1409"/>
                    <a:pt x="4226" y="1252"/>
                    <a:pt x="4226" y="1096"/>
                  </a:cubicBezTo>
                  <a:cubicBezTo>
                    <a:pt x="4226" y="1096"/>
                    <a:pt x="3991" y="1252"/>
                    <a:pt x="3757" y="1096"/>
                  </a:cubicBezTo>
                  <a:cubicBezTo>
                    <a:pt x="3991" y="1096"/>
                    <a:pt x="3991" y="1096"/>
                    <a:pt x="3991" y="939"/>
                  </a:cubicBezTo>
                  <a:cubicBezTo>
                    <a:pt x="4226" y="939"/>
                    <a:pt x="4226" y="939"/>
                    <a:pt x="4226" y="783"/>
                  </a:cubicBezTo>
                  <a:cubicBezTo>
                    <a:pt x="3991" y="783"/>
                    <a:pt x="4226" y="626"/>
                    <a:pt x="4226" y="626"/>
                  </a:cubicBezTo>
                  <a:cubicBezTo>
                    <a:pt x="4226" y="313"/>
                    <a:pt x="4226" y="313"/>
                    <a:pt x="3991" y="470"/>
                  </a:cubicBezTo>
                  <a:cubicBezTo>
                    <a:pt x="3757" y="626"/>
                    <a:pt x="3522" y="783"/>
                    <a:pt x="3287" y="783"/>
                  </a:cubicBezTo>
                  <a:cubicBezTo>
                    <a:pt x="3052" y="939"/>
                    <a:pt x="3052" y="939"/>
                    <a:pt x="2817" y="939"/>
                  </a:cubicBezTo>
                  <a:cubicBezTo>
                    <a:pt x="2817" y="1096"/>
                    <a:pt x="2817" y="1096"/>
                    <a:pt x="3052" y="1096"/>
                  </a:cubicBezTo>
                  <a:cubicBezTo>
                    <a:pt x="2817" y="1096"/>
                    <a:pt x="3287" y="1252"/>
                    <a:pt x="3052" y="1409"/>
                  </a:cubicBezTo>
                  <a:cubicBezTo>
                    <a:pt x="3052" y="1252"/>
                    <a:pt x="2817" y="1252"/>
                    <a:pt x="2817" y="1252"/>
                  </a:cubicBezTo>
                  <a:cubicBezTo>
                    <a:pt x="2583" y="1252"/>
                    <a:pt x="2817" y="1409"/>
                    <a:pt x="2817" y="1565"/>
                  </a:cubicBezTo>
                  <a:cubicBezTo>
                    <a:pt x="2817" y="1409"/>
                    <a:pt x="2583" y="1252"/>
                    <a:pt x="2583" y="1252"/>
                  </a:cubicBezTo>
                  <a:cubicBezTo>
                    <a:pt x="2583" y="1252"/>
                    <a:pt x="2583" y="1252"/>
                    <a:pt x="2583" y="1252"/>
                  </a:cubicBezTo>
                  <a:cubicBezTo>
                    <a:pt x="2583" y="1252"/>
                    <a:pt x="2583" y="1096"/>
                    <a:pt x="2583" y="1096"/>
                  </a:cubicBezTo>
                  <a:cubicBezTo>
                    <a:pt x="2348" y="1096"/>
                    <a:pt x="2348" y="1252"/>
                    <a:pt x="2348" y="1252"/>
                  </a:cubicBezTo>
                  <a:cubicBezTo>
                    <a:pt x="2348" y="1252"/>
                    <a:pt x="2348" y="1252"/>
                    <a:pt x="2348" y="1252"/>
                  </a:cubicBezTo>
                  <a:cubicBezTo>
                    <a:pt x="2348" y="1409"/>
                    <a:pt x="2113" y="1409"/>
                    <a:pt x="2348" y="1409"/>
                  </a:cubicBezTo>
                  <a:close/>
                  <a:moveTo>
                    <a:pt x="21365" y="15652"/>
                  </a:moveTo>
                  <a:cubicBezTo>
                    <a:pt x="21365" y="15496"/>
                    <a:pt x="21365" y="15339"/>
                    <a:pt x="21365" y="15183"/>
                  </a:cubicBezTo>
                  <a:cubicBezTo>
                    <a:pt x="21365" y="15026"/>
                    <a:pt x="21130" y="15026"/>
                    <a:pt x="20896" y="14870"/>
                  </a:cubicBezTo>
                  <a:cubicBezTo>
                    <a:pt x="20661" y="14713"/>
                    <a:pt x="20191" y="14713"/>
                    <a:pt x="19722" y="14557"/>
                  </a:cubicBezTo>
                  <a:cubicBezTo>
                    <a:pt x="19722" y="14557"/>
                    <a:pt x="19957" y="14713"/>
                    <a:pt x="19957" y="14713"/>
                  </a:cubicBezTo>
                  <a:cubicBezTo>
                    <a:pt x="19722" y="14713"/>
                    <a:pt x="19252" y="14557"/>
                    <a:pt x="19252" y="14557"/>
                  </a:cubicBezTo>
                  <a:cubicBezTo>
                    <a:pt x="19017" y="14557"/>
                    <a:pt x="18783" y="14557"/>
                    <a:pt x="18783" y="14713"/>
                  </a:cubicBezTo>
                  <a:cubicBezTo>
                    <a:pt x="18548" y="14870"/>
                    <a:pt x="18548" y="15026"/>
                    <a:pt x="18548" y="15183"/>
                  </a:cubicBezTo>
                  <a:cubicBezTo>
                    <a:pt x="18313" y="15026"/>
                    <a:pt x="18313" y="15026"/>
                    <a:pt x="18313" y="15026"/>
                  </a:cubicBezTo>
                  <a:cubicBezTo>
                    <a:pt x="18078" y="15026"/>
                    <a:pt x="18078" y="14713"/>
                    <a:pt x="17609" y="14870"/>
                  </a:cubicBezTo>
                  <a:cubicBezTo>
                    <a:pt x="17843" y="14557"/>
                    <a:pt x="18313" y="14400"/>
                    <a:pt x="18548" y="14243"/>
                  </a:cubicBezTo>
                  <a:cubicBezTo>
                    <a:pt x="18548" y="13930"/>
                    <a:pt x="18313" y="13617"/>
                    <a:pt x="18078" y="13461"/>
                  </a:cubicBezTo>
                  <a:cubicBezTo>
                    <a:pt x="17843" y="13461"/>
                    <a:pt x="17843" y="13304"/>
                    <a:pt x="17609" y="13148"/>
                  </a:cubicBezTo>
                  <a:cubicBezTo>
                    <a:pt x="17374" y="13148"/>
                    <a:pt x="17374" y="12991"/>
                    <a:pt x="17139" y="12835"/>
                  </a:cubicBezTo>
                  <a:cubicBezTo>
                    <a:pt x="16904" y="12835"/>
                    <a:pt x="16904" y="12835"/>
                    <a:pt x="16670" y="12835"/>
                  </a:cubicBezTo>
                  <a:cubicBezTo>
                    <a:pt x="16670" y="12835"/>
                    <a:pt x="16670" y="12835"/>
                    <a:pt x="16435" y="12835"/>
                  </a:cubicBezTo>
                  <a:cubicBezTo>
                    <a:pt x="16435" y="12835"/>
                    <a:pt x="16435" y="12835"/>
                    <a:pt x="16435" y="12835"/>
                  </a:cubicBezTo>
                  <a:cubicBezTo>
                    <a:pt x="16200" y="12835"/>
                    <a:pt x="16200" y="12835"/>
                    <a:pt x="16200" y="12835"/>
                  </a:cubicBezTo>
                  <a:cubicBezTo>
                    <a:pt x="16200" y="12835"/>
                    <a:pt x="16200" y="12835"/>
                    <a:pt x="16200" y="12835"/>
                  </a:cubicBezTo>
                  <a:cubicBezTo>
                    <a:pt x="16435" y="12835"/>
                    <a:pt x="16435" y="12835"/>
                    <a:pt x="16435" y="12835"/>
                  </a:cubicBezTo>
                  <a:cubicBezTo>
                    <a:pt x="16670" y="12835"/>
                    <a:pt x="16904" y="12678"/>
                    <a:pt x="17139" y="12835"/>
                  </a:cubicBezTo>
                  <a:cubicBezTo>
                    <a:pt x="17374" y="12835"/>
                    <a:pt x="17374" y="12991"/>
                    <a:pt x="17609" y="12991"/>
                  </a:cubicBezTo>
                  <a:cubicBezTo>
                    <a:pt x="17843" y="12991"/>
                    <a:pt x="17843" y="12991"/>
                    <a:pt x="17843" y="12991"/>
                  </a:cubicBezTo>
                  <a:cubicBezTo>
                    <a:pt x="18078" y="13148"/>
                    <a:pt x="18078" y="13148"/>
                    <a:pt x="17843" y="13148"/>
                  </a:cubicBezTo>
                  <a:cubicBezTo>
                    <a:pt x="18078" y="13148"/>
                    <a:pt x="17609" y="12522"/>
                    <a:pt x="17609" y="12522"/>
                  </a:cubicBezTo>
                  <a:cubicBezTo>
                    <a:pt x="17374" y="12209"/>
                    <a:pt x="17139" y="12052"/>
                    <a:pt x="17609" y="11896"/>
                  </a:cubicBezTo>
                  <a:cubicBezTo>
                    <a:pt x="17374" y="11739"/>
                    <a:pt x="17139" y="11739"/>
                    <a:pt x="17139" y="11739"/>
                  </a:cubicBezTo>
                  <a:cubicBezTo>
                    <a:pt x="17139" y="11739"/>
                    <a:pt x="17139" y="11583"/>
                    <a:pt x="17139" y="11583"/>
                  </a:cubicBezTo>
                  <a:cubicBezTo>
                    <a:pt x="17139" y="11583"/>
                    <a:pt x="16904" y="11583"/>
                    <a:pt x="16904" y="11583"/>
                  </a:cubicBezTo>
                  <a:cubicBezTo>
                    <a:pt x="16904" y="11426"/>
                    <a:pt x="16904" y="11426"/>
                    <a:pt x="16670" y="11426"/>
                  </a:cubicBezTo>
                  <a:cubicBezTo>
                    <a:pt x="16670" y="11270"/>
                    <a:pt x="16670" y="11270"/>
                    <a:pt x="16670" y="11113"/>
                  </a:cubicBezTo>
                  <a:cubicBezTo>
                    <a:pt x="16435" y="10957"/>
                    <a:pt x="16435" y="10957"/>
                    <a:pt x="15965" y="10800"/>
                  </a:cubicBezTo>
                  <a:cubicBezTo>
                    <a:pt x="15730" y="10800"/>
                    <a:pt x="15261" y="10643"/>
                    <a:pt x="15261" y="10487"/>
                  </a:cubicBezTo>
                  <a:cubicBezTo>
                    <a:pt x="15261" y="10643"/>
                    <a:pt x="15261" y="10643"/>
                    <a:pt x="15261" y="10643"/>
                  </a:cubicBezTo>
                  <a:cubicBezTo>
                    <a:pt x="15261" y="10643"/>
                    <a:pt x="15026" y="10643"/>
                    <a:pt x="15026" y="10643"/>
                  </a:cubicBezTo>
                  <a:cubicBezTo>
                    <a:pt x="15026" y="10643"/>
                    <a:pt x="15026" y="10643"/>
                    <a:pt x="15026" y="10487"/>
                  </a:cubicBezTo>
                  <a:cubicBezTo>
                    <a:pt x="15026" y="10487"/>
                    <a:pt x="15026" y="10487"/>
                    <a:pt x="15026" y="10330"/>
                  </a:cubicBezTo>
                  <a:cubicBezTo>
                    <a:pt x="14791" y="10174"/>
                    <a:pt x="14791" y="10017"/>
                    <a:pt x="14791" y="9704"/>
                  </a:cubicBezTo>
                  <a:cubicBezTo>
                    <a:pt x="14557" y="9548"/>
                    <a:pt x="14557" y="9548"/>
                    <a:pt x="14557" y="9391"/>
                  </a:cubicBezTo>
                  <a:cubicBezTo>
                    <a:pt x="14322" y="9235"/>
                    <a:pt x="14322" y="9235"/>
                    <a:pt x="14322" y="9078"/>
                  </a:cubicBezTo>
                  <a:cubicBezTo>
                    <a:pt x="14322" y="8922"/>
                    <a:pt x="14322" y="8922"/>
                    <a:pt x="14322" y="8765"/>
                  </a:cubicBezTo>
                  <a:cubicBezTo>
                    <a:pt x="14322" y="8609"/>
                    <a:pt x="14322" y="8452"/>
                    <a:pt x="14087" y="8296"/>
                  </a:cubicBezTo>
                  <a:cubicBezTo>
                    <a:pt x="14087" y="8296"/>
                    <a:pt x="14087" y="7983"/>
                    <a:pt x="13852" y="8139"/>
                  </a:cubicBezTo>
                  <a:cubicBezTo>
                    <a:pt x="13852" y="8139"/>
                    <a:pt x="13852" y="8139"/>
                    <a:pt x="13852" y="8139"/>
                  </a:cubicBezTo>
                  <a:cubicBezTo>
                    <a:pt x="13852" y="7983"/>
                    <a:pt x="13852" y="7983"/>
                    <a:pt x="13852" y="7983"/>
                  </a:cubicBezTo>
                  <a:cubicBezTo>
                    <a:pt x="13617" y="7826"/>
                    <a:pt x="13383" y="7513"/>
                    <a:pt x="13148" y="7357"/>
                  </a:cubicBezTo>
                  <a:cubicBezTo>
                    <a:pt x="12913" y="7200"/>
                    <a:pt x="12678" y="7200"/>
                    <a:pt x="12443" y="7200"/>
                  </a:cubicBezTo>
                  <a:cubicBezTo>
                    <a:pt x="12443" y="7200"/>
                    <a:pt x="12209" y="7043"/>
                    <a:pt x="12209" y="7043"/>
                  </a:cubicBezTo>
                  <a:cubicBezTo>
                    <a:pt x="12209" y="7043"/>
                    <a:pt x="12209" y="7043"/>
                    <a:pt x="11974" y="7043"/>
                  </a:cubicBezTo>
                  <a:cubicBezTo>
                    <a:pt x="12209" y="6887"/>
                    <a:pt x="11270" y="6887"/>
                    <a:pt x="11504" y="7043"/>
                  </a:cubicBezTo>
                  <a:cubicBezTo>
                    <a:pt x="11270" y="7200"/>
                    <a:pt x="11270" y="7200"/>
                    <a:pt x="11035" y="7200"/>
                  </a:cubicBezTo>
                  <a:cubicBezTo>
                    <a:pt x="10800" y="7200"/>
                    <a:pt x="10565" y="7200"/>
                    <a:pt x="10330" y="7043"/>
                  </a:cubicBezTo>
                  <a:cubicBezTo>
                    <a:pt x="10096" y="7043"/>
                    <a:pt x="9861" y="7043"/>
                    <a:pt x="9626" y="7043"/>
                  </a:cubicBezTo>
                  <a:cubicBezTo>
                    <a:pt x="9626" y="7043"/>
                    <a:pt x="9391" y="6887"/>
                    <a:pt x="9391" y="6730"/>
                  </a:cubicBezTo>
                  <a:cubicBezTo>
                    <a:pt x="9391" y="6887"/>
                    <a:pt x="9626" y="6887"/>
                    <a:pt x="9626" y="6887"/>
                  </a:cubicBezTo>
                  <a:cubicBezTo>
                    <a:pt x="9861" y="6887"/>
                    <a:pt x="10330" y="7043"/>
                    <a:pt x="10330" y="7043"/>
                  </a:cubicBezTo>
                  <a:cubicBezTo>
                    <a:pt x="10565" y="7043"/>
                    <a:pt x="10800" y="6887"/>
                    <a:pt x="10800" y="6887"/>
                  </a:cubicBezTo>
                  <a:cubicBezTo>
                    <a:pt x="10800" y="6887"/>
                    <a:pt x="10800" y="6887"/>
                    <a:pt x="10800" y="6730"/>
                  </a:cubicBezTo>
                  <a:cubicBezTo>
                    <a:pt x="11035" y="6730"/>
                    <a:pt x="11035" y="6730"/>
                    <a:pt x="11035" y="6574"/>
                  </a:cubicBezTo>
                  <a:cubicBezTo>
                    <a:pt x="11270" y="6574"/>
                    <a:pt x="11270" y="6574"/>
                    <a:pt x="11270" y="6574"/>
                  </a:cubicBezTo>
                  <a:cubicBezTo>
                    <a:pt x="11504" y="6574"/>
                    <a:pt x="11504" y="6574"/>
                    <a:pt x="11504" y="6574"/>
                  </a:cubicBezTo>
                  <a:cubicBezTo>
                    <a:pt x="11739" y="6574"/>
                    <a:pt x="11974" y="6574"/>
                    <a:pt x="11974" y="6417"/>
                  </a:cubicBezTo>
                  <a:cubicBezTo>
                    <a:pt x="12209" y="6261"/>
                    <a:pt x="11974" y="6261"/>
                    <a:pt x="11739" y="6261"/>
                  </a:cubicBezTo>
                  <a:cubicBezTo>
                    <a:pt x="11739" y="6261"/>
                    <a:pt x="11504" y="6104"/>
                    <a:pt x="11504" y="6104"/>
                  </a:cubicBezTo>
                  <a:cubicBezTo>
                    <a:pt x="11504" y="6104"/>
                    <a:pt x="11504" y="5948"/>
                    <a:pt x="11504" y="5948"/>
                  </a:cubicBezTo>
                  <a:cubicBezTo>
                    <a:pt x="11504" y="5791"/>
                    <a:pt x="11270" y="5948"/>
                    <a:pt x="11270" y="5948"/>
                  </a:cubicBezTo>
                  <a:cubicBezTo>
                    <a:pt x="11035" y="5948"/>
                    <a:pt x="10565" y="6261"/>
                    <a:pt x="10565" y="6104"/>
                  </a:cubicBezTo>
                  <a:cubicBezTo>
                    <a:pt x="10565" y="6261"/>
                    <a:pt x="10800" y="5948"/>
                    <a:pt x="11035" y="5948"/>
                  </a:cubicBezTo>
                  <a:cubicBezTo>
                    <a:pt x="11270" y="5948"/>
                    <a:pt x="11739" y="5948"/>
                    <a:pt x="11739" y="5791"/>
                  </a:cubicBezTo>
                  <a:cubicBezTo>
                    <a:pt x="11739" y="5791"/>
                    <a:pt x="11974" y="5635"/>
                    <a:pt x="11974" y="5635"/>
                  </a:cubicBezTo>
                  <a:cubicBezTo>
                    <a:pt x="12209" y="5635"/>
                    <a:pt x="12209" y="5635"/>
                    <a:pt x="12209" y="5478"/>
                  </a:cubicBezTo>
                  <a:cubicBezTo>
                    <a:pt x="12443" y="5322"/>
                    <a:pt x="12443" y="5165"/>
                    <a:pt x="12678" y="5009"/>
                  </a:cubicBezTo>
                  <a:cubicBezTo>
                    <a:pt x="12678" y="5009"/>
                    <a:pt x="12913" y="4852"/>
                    <a:pt x="12913" y="4852"/>
                  </a:cubicBezTo>
                  <a:cubicBezTo>
                    <a:pt x="12913" y="4696"/>
                    <a:pt x="12913" y="4696"/>
                    <a:pt x="12913" y="4539"/>
                  </a:cubicBezTo>
                  <a:cubicBezTo>
                    <a:pt x="12913" y="4539"/>
                    <a:pt x="13148" y="4383"/>
                    <a:pt x="13148" y="4226"/>
                  </a:cubicBezTo>
                  <a:cubicBezTo>
                    <a:pt x="13148" y="4226"/>
                    <a:pt x="13148" y="4226"/>
                    <a:pt x="13148" y="4070"/>
                  </a:cubicBezTo>
                  <a:cubicBezTo>
                    <a:pt x="13148" y="3913"/>
                    <a:pt x="13383" y="3757"/>
                    <a:pt x="13383" y="3600"/>
                  </a:cubicBezTo>
                  <a:cubicBezTo>
                    <a:pt x="13383" y="3443"/>
                    <a:pt x="13617" y="3287"/>
                    <a:pt x="13852" y="3287"/>
                  </a:cubicBezTo>
                  <a:cubicBezTo>
                    <a:pt x="13852" y="3130"/>
                    <a:pt x="13852" y="3130"/>
                    <a:pt x="13852" y="3130"/>
                  </a:cubicBezTo>
                  <a:cubicBezTo>
                    <a:pt x="13617" y="2974"/>
                    <a:pt x="13852" y="2817"/>
                    <a:pt x="13617" y="2661"/>
                  </a:cubicBezTo>
                  <a:cubicBezTo>
                    <a:pt x="13383" y="2661"/>
                    <a:pt x="13383" y="2661"/>
                    <a:pt x="13383" y="2661"/>
                  </a:cubicBezTo>
                  <a:cubicBezTo>
                    <a:pt x="13383" y="2661"/>
                    <a:pt x="13383" y="2661"/>
                    <a:pt x="13383" y="2661"/>
                  </a:cubicBezTo>
                  <a:cubicBezTo>
                    <a:pt x="13148" y="2661"/>
                    <a:pt x="13148" y="2661"/>
                    <a:pt x="13148" y="2661"/>
                  </a:cubicBezTo>
                  <a:cubicBezTo>
                    <a:pt x="12913" y="2661"/>
                    <a:pt x="12913" y="2661"/>
                    <a:pt x="12913" y="2661"/>
                  </a:cubicBezTo>
                  <a:cubicBezTo>
                    <a:pt x="12913" y="2661"/>
                    <a:pt x="12678" y="2661"/>
                    <a:pt x="12678" y="2661"/>
                  </a:cubicBezTo>
                  <a:cubicBezTo>
                    <a:pt x="12678" y="2661"/>
                    <a:pt x="12678" y="2661"/>
                    <a:pt x="12443" y="2661"/>
                  </a:cubicBezTo>
                  <a:cubicBezTo>
                    <a:pt x="12443" y="2661"/>
                    <a:pt x="12209" y="2661"/>
                    <a:pt x="12209" y="2661"/>
                  </a:cubicBezTo>
                  <a:cubicBezTo>
                    <a:pt x="12209" y="2661"/>
                    <a:pt x="11739" y="2661"/>
                    <a:pt x="11739" y="2661"/>
                  </a:cubicBezTo>
                  <a:cubicBezTo>
                    <a:pt x="11739" y="2661"/>
                    <a:pt x="11504" y="2661"/>
                    <a:pt x="11270" y="2661"/>
                  </a:cubicBezTo>
                  <a:cubicBezTo>
                    <a:pt x="11270" y="2661"/>
                    <a:pt x="11270" y="2661"/>
                    <a:pt x="11035" y="2661"/>
                  </a:cubicBezTo>
                  <a:cubicBezTo>
                    <a:pt x="10800" y="2661"/>
                    <a:pt x="10565" y="2504"/>
                    <a:pt x="10330" y="2504"/>
                  </a:cubicBezTo>
                  <a:cubicBezTo>
                    <a:pt x="10096" y="2661"/>
                    <a:pt x="10096" y="2661"/>
                    <a:pt x="10096" y="2661"/>
                  </a:cubicBezTo>
                  <a:cubicBezTo>
                    <a:pt x="10096" y="2661"/>
                    <a:pt x="10096" y="2817"/>
                    <a:pt x="9861" y="2661"/>
                  </a:cubicBezTo>
                  <a:cubicBezTo>
                    <a:pt x="9861" y="2661"/>
                    <a:pt x="9861" y="2817"/>
                    <a:pt x="9861" y="2817"/>
                  </a:cubicBezTo>
                  <a:cubicBezTo>
                    <a:pt x="9861" y="2817"/>
                    <a:pt x="9861" y="2817"/>
                    <a:pt x="9861" y="2661"/>
                  </a:cubicBezTo>
                  <a:cubicBezTo>
                    <a:pt x="9626" y="2661"/>
                    <a:pt x="9391" y="2817"/>
                    <a:pt x="9391" y="2817"/>
                  </a:cubicBezTo>
                  <a:cubicBezTo>
                    <a:pt x="9157" y="2974"/>
                    <a:pt x="8922" y="2974"/>
                    <a:pt x="8922" y="2974"/>
                  </a:cubicBezTo>
                  <a:cubicBezTo>
                    <a:pt x="8922" y="2974"/>
                    <a:pt x="8922" y="2974"/>
                    <a:pt x="8922" y="2974"/>
                  </a:cubicBezTo>
                  <a:cubicBezTo>
                    <a:pt x="8687" y="2974"/>
                    <a:pt x="8687" y="3287"/>
                    <a:pt x="8452" y="3130"/>
                  </a:cubicBezTo>
                  <a:cubicBezTo>
                    <a:pt x="8452" y="3130"/>
                    <a:pt x="8687" y="2974"/>
                    <a:pt x="8452" y="2974"/>
                  </a:cubicBezTo>
                  <a:cubicBezTo>
                    <a:pt x="8452" y="2974"/>
                    <a:pt x="8452" y="2974"/>
                    <a:pt x="8452" y="2974"/>
                  </a:cubicBezTo>
                  <a:cubicBezTo>
                    <a:pt x="8452" y="2974"/>
                    <a:pt x="8452" y="2974"/>
                    <a:pt x="8687" y="2974"/>
                  </a:cubicBezTo>
                  <a:cubicBezTo>
                    <a:pt x="8687" y="2974"/>
                    <a:pt x="8687" y="2974"/>
                    <a:pt x="8687" y="2974"/>
                  </a:cubicBezTo>
                  <a:cubicBezTo>
                    <a:pt x="8687" y="2817"/>
                    <a:pt x="8922" y="2817"/>
                    <a:pt x="8922" y="2661"/>
                  </a:cubicBezTo>
                  <a:cubicBezTo>
                    <a:pt x="8922" y="2661"/>
                    <a:pt x="8922" y="2661"/>
                    <a:pt x="8687" y="2661"/>
                  </a:cubicBezTo>
                  <a:cubicBezTo>
                    <a:pt x="8687" y="2661"/>
                    <a:pt x="8687" y="2661"/>
                    <a:pt x="8687" y="2661"/>
                  </a:cubicBezTo>
                  <a:cubicBezTo>
                    <a:pt x="8452" y="2661"/>
                    <a:pt x="8217" y="2817"/>
                    <a:pt x="7983" y="2974"/>
                  </a:cubicBezTo>
                  <a:cubicBezTo>
                    <a:pt x="8217" y="2817"/>
                    <a:pt x="8217" y="2817"/>
                    <a:pt x="8217" y="2661"/>
                  </a:cubicBezTo>
                  <a:cubicBezTo>
                    <a:pt x="8452" y="2661"/>
                    <a:pt x="8452" y="2661"/>
                    <a:pt x="8452" y="2661"/>
                  </a:cubicBezTo>
                  <a:cubicBezTo>
                    <a:pt x="8452" y="2661"/>
                    <a:pt x="8452" y="2661"/>
                    <a:pt x="8687" y="2661"/>
                  </a:cubicBezTo>
                  <a:cubicBezTo>
                    <a:pt x="8687" y="2661"/>
                    <a:pt x="8922" y="2504"/>
                    <a:pt x="8922" y="2504"/>
                  </a:cubicBezTo>
                  <a:cubicBezTo>
                    <a:pt x="8922" y="2504"/>
                    <a:pt x="8922" y="2661"/>
                    <a:pt x="8922" y="2661"/>
                  </a:cubicBezTo>
                  <a:cubicBezTo>
                    <a:pt x="9157" y="2661"/>
                    <a:pt x="9391" y="2348"/>
                    <a:pt x="9391" y="2191"/>
                  </a:cubicBezTo>
                  <a:cubicBezTo>
                    <a:pt x="9626" y="2035"/>
                    <a:pt x="9157" y="2348"/>
                    <a:pt x="9157" y="2348"/>
                  </a:cubicBezTo>
                  <a:cubicBezTo>
                    <a:pt x="9157" y="2191"/>
                    <a:pt x="9157" y="2191"/>
                    <a:pt x="8922" y="2191"/>
                  </a:cubicBezTo>
                  <a:cubicBezTo>
                    <a:pt x="8922" y="2191"/>
                    <a:pt x="8922" y="2348"/>
                    <a:pt x="8922" y="2348"/>
                  </a:cubicBezTo>
                  <a:cubicBezTo>
                    <a:pt x="8922" y="2348"/>
                    <a:pt x="8687" y="2191"/>
                    <a:pt x="8687" y="2191"/>
                  </a:cubicBezTo>
                  <a:cubicBezTo>
                    <a:pt x="8687" y="2191"/>
                    <a:pt x="8687" y="2191"/>
                    <a:pt x="8687" y="2191"/>
                  </a:cubicBezTo>
                  <a:cubicBezTo>
                    <a:pt x="8687" y="2191"/>
                    <a:pt x="8452" y="2191"/>
                    <a:pt x="8687" y="2191"/>
                  </a:cubicBezTo>
                  <a:cubicBezTo>
                    <a:pt x="8687" y="2191"/>
                    <a:pt x="8452" y="2191"/>
                    <a:pt x="8452" y="2191"/>
                  </a:cubicBezTo>
                  <a:cubicBezTo>
                    <a:pt x="8217" y="2191"/>
                    <a:pt x="8217" y="2191"/>
                    <a:pt x="8217" y="2035"/>
                  </a:cubicBezTo>
                  <a:cubicBezTo>
                    <a:pt x="8217" y="2035"/>
                    <a:pt x="8217" y="2191"/>
                    <a:pt x="8452" y="2191"/>
                  </a:cubicBezTo>
                  <a:cubicBezTo>
                    <a:pt x="8452" y="2191"/>
                    <a:pt x="8687" y="2191"/>
                    <a:pt x="8687" y="2191"/>
                  </a:cubicBezTo>
                  <a:cubicBezTo>
                    <a:pt x="8687" y="2191"/>
                    <a:pt x="8687" y="2191"/>
                    <a:pt x="8922" y="2191"/>
                  </a:cubicBezTo>
                  <a:cubicBezTo>
                    <a:pt x="8922" y="2191"/>
                    <a:pt x="8922" y="2191"/>
                    <a:pt x="8922" y="2191"/>
                  </a:cubicBezTo>
                  <a:cubicBezTo>
                    <a:pt x="9157" y="2035"/>
                    <a:pt x="8922" y="2035"/>
                    <a:pt x="8922" y="1878"/>
                  </a:cubicBezTo>
                  <a:cubicBezTo>
                    <a:pt x="8922" y="1878"/>
                    <a:pt x="8922" y="1878"/>
                    <a:pt x="8922" y="2035"/>
                  </a:cubicBezTo>
                  <a:cubicBezTo>
                    <a:pt x="8922" y="1878"/>
                    <a:pt x="9157" y="1878"/>
                    <a:pt x="9391" y="1722"/>
                  </a:cubicBezTo>
                  <a:cubicBezTo>
                    <a:pt x="9391" y="1722"/>
                    <a:pt x="9391" y="1722"/>
                    <a:pt x="9391" y="1722"/>
                  </a:cubicBezTo>
                  <a:cubicBezTo>
                    <a:pt x="9626" y="1565"/>
                    <a:pt x="9861" y="1409"/>
                    <a:pt x="10096" y="1252"/>
                  </a:cubicBezTo>
                  <a:cubicBezTo>
                    <a:pt x="10330" y="1096"/>
                    <a:pt x="11270" y="626"/>
                    <a:pt x="11035" y="470"/>
                  </a:cubicBezTo>
                  <a:cubicBezTo>
                    <a:pt x="11035" y="470"/>
                    <a:pt x="11035" y="470"/>
                    <a:pt x="10800" y="470"/>
                  </a:cubicBezTo>
                  <a:cubicBezTo>
                    <a:pt x="10800" y="313"/>
                    <a:pt x="11035" y="157"/>
                    <a:pt x="11035" y="157"/>
                  </a:cubicBezTo>
                  <a:cubicBezTo>
                    <a:pt x="11035" y="0"/>
                    <a:pt x="11035" y="0"/>
                    <a:pt x="11035" y="0"/>
                  </a:cubicBezTo>
                  <a:cubicBezTo>
                    <a:pt x="10800" y="0"/>
                    <a:pt x="10800" y="0"/>
                    <a:pt x="10565" y="0"/>
                  </a:cubicBezTo>
                  <a:cubicBezTo>
                    <a:pt x="10565" y="0"/>
                    <a:pt x="10565" y="0"/>
                    <a:pt x="10330" y="0"/>
                  </a:cubicBezTo>
                  <a:cubicBezTo>
                    <a:pt x="10330" y="0"/>
                    <a:pt x="10330" y="0"/>
                    <a:pt x="10330" y="0"/>
                  </a:cubicBezTo>
                  <a:cubicBezTo>
                    <a:pt x="10096" y="0"/>
                    <a:pt x="10330" y="0"/>
                    <a:pt x="10330" y="0"/>
                  </a:cubicBezTo>
                  <a:cubicBezTo>
                    <a:pt x="10330" y="157"/>
                    <a:pt x="10096" y="157"/>
                    <a:pt x="10096" y="157"/>
                  </a:cubicBezTo>
                  <a:cubicBezTo>
                    <a:pt x="9861" y="0"/>
                    <a:pt x="8922" y="470"/>
                    <a:pt x="8922" y="157"/>
                  </a:cubicBezTo>
                  <a:cubicBezTo>
                    <a:pt x="8922" y="313"/>
                    <a:pt x="8452" y="313"/>
                    <a:pt x="8452" y="313"/>
                  </a:cubicBezTo>
                  <a:cubicBezTo>
                    <a:pt x="8217" y="157"/>
                    <a:pt x="8217" y="470"/>
                    <a:pt x="7983" y="626"/>
                  </a:cubicBezTo>
                  <a:cubicBezTo>
                    <a:pt x="7983" y="470"/>
                    <a:pt x="7983" y="470"/>
                    <a:pt x="7983" y="313"/>
                  </a:cubicBezTo>
                  <a:cubicBezTo>
                    <a:pt x="7983" y="313"/>
                    <a:pt x="7983" y="157"/>
                    <a:pt x="7748" y="157"/>
                  </a:cubicBezTo>
                  <a:cubicBezTo>
                    <a:pt x="7748" y="157"/>
                    <a:pt x="7748" y="313"/>
                    <a:pt x="7513" y="470"/>
                  </a:cubicBezTo>
                  <a:cubicBezTo>
                    <a:pt x="7513" y="470"/>
                    <a:pt x="7513" y="470"/>
                    <a:pt x="7278" y="626"/>
                  </a:cubicBezTo>
                  <a:cubicBezTo>
                    <a:pt x="7278" y="470"/>
                    <a:pt x="7513" y="313"/>
                    <a:pt x="7513" y="313"/>
                  </a:cubicBezTo>
                  <a:cubicBezTo>
                    <a:pt x="7513" y="157"/>
                    <a:pt x="7513" y="157"/>
                    <a:pt x="7278" y="157"/>
                  </a:cubicBezTo>
                  <a:cubicBezTo>
                    <a:pt x="7278" y="157"/>
                    <a:pt x="7278" y="313"/>
                    <a:pt x="7278" y="313"/>
                  </a:cubicBezTo>
                  <a:cubicBezTo>
                    <a:pt x="7278" y="157"/>
                    <a:pt x="7043" y="0"/>
                    <a:pt x="6809" y="157"/>
                  </a:cubicBezTo>
                  <a:cubicBezTo>
                    <a:pt x="6809" y="157"/>
                    <a:pt x="6809" y="157"/>
                    <a:pt x="6809" y="313"/>
                  </a:cubicBezTo>
                  <a:cubicBezTo>
                    <a:pt x="6809" y="313"/>
                    <a:pt x="6809" y="313"/>
                    <a:pt x="6574" y="313"/>
                  </a:cubicBezTo>
                  <a:cubicBezTo>
                    <a:pt x="6574" y="470"/>
                    <a:pt x="6574" y="470"/>
                    <a:pt x="6809" y="626"/>
                  </a:cubicBezTo>
                  <a:cubicBezTo>
                    <a:pt x="6809" y="470"/>
                    <a:pt x="6574" y="470"/>
                    <a:pt x="6574" y="626"/>
                  </a:cubicBezTo>
                  <a:cubicBezTo>
                    <a:pt x="6574" y="626"/>
                    <a:pt x="6574" y="626"/>
                    <a:pt x="6574" y="626"/>
                  </a:cubicBezTo>
                  <a:cubicBezTo>
                    <a:pt x="6574" y="626"/>
                    <a:pt x="6574" y="626"/>
                    <a:pt x="6809" y="626"/>
                  </a:cubicBezTo>
                  <a:cubicBezTo>
                    <a:pt x="6809" y="626"/>
                    <a:pt x="6809" y="626"/>
                    <a:pt x="6809" y="783"/>
                  </a:cubicBezTo>
                  <a:cubicBezTo>
                    <a:pt x="6574" y="783"/>
                    <a:pt x="6574" y="626"/>
                    <a:pt x="6574" y="626"/>
                  </a:cubicBezTo>
                  <a:cubicBezTo>
                    <a:pt x="6574" y="783"/>
                    <a:pt x="6574" y="783"/>
                    <a:pt x="6574" y="783"/>
                  </a:cubicBezTo>
                  <a:cubicBezTo>
                    <a:pt x="6574" y="783"/>
                    <a:pt x="6574" y="783"/>
                    <a:pt x="6339" y="783"/>
                  </a:cubicBezTo>
                  <a:cubicBezTo>
                    <a:pt x="6574" y="939"/>
                    <a:pt x="6574" y="1096"/>
                    <a:pt x="6574" y="1096"/>
                  </a:cubicBezTo>
                  <a:cubicBezTo>
                    <a:pt x="6809" y="1096"/>
                    <a:pt x="6809" y="1096"/>
                    <a:pt x="7043" y="1096"/>
                  </a:cubicBezTo>
                  <a:cubicBezTo>
                    <a:pt x="7043" y="1096"/>
                    <a:pt x="6809" y="1096"/>
                    <a:pt x="6809" y="1096"/>
                  </a:cubicBezTo>
                  <a:cubicBezTo>
                    <a:pt x="6809" y="1096"/>
                    <a:pt x="7043" y="1096"/>
                    <a:pt x="7043" y="1252"/>
                  </a:cubicBezTo>
                  <a:cubicBezTo>
                    <a:pt x="6809" y="1096"/>
                    <a:pt x="6574" y="939"/>
                    <a:pt x="6339" y="1096"/>
                  </a:cubicBezTo>
                  <a:cubicBezTo>
                    <a:pt x="6339" y="1096"/>
                    <a:pt x="6339" y="1096"/>
                    <a:pt x="6339" y="1096"/>
                  </a:cubicBezTo>
                  <a:cubicBezTo>
                    <a:pt x="6339" y="1096"/>
                    <a:pt x="6339" y="1096"/>
                    <a:pt x="6104" y="1096"/>
                  </a:cubicBezTo>
                  <a:cubicBezTo>
                    <a:pt x="6104" y="1096"/>
                    <a:pt x="6104" y="1096"/>
                    <a:pt x="6104" y="1096"/>
                  </a:cubicBezTo>
                  <a:cubicBezTo>
                    <a:pt x="5870" y="1096"/>
                    <a:pt x="6104" y="1252"/>
                    <a:pt x="6104" y="1252"/>
                  </a:cubicBezTo>
                  <a:cubicBezTo>
                    <a:pt x="6104" y="1252"/>
                    <a:pt x="6104" y="1409"/>
                    <a:pt x="6339" y="1409"/>
                  </a:cubicBezTo>
                  <a:cubicBezTo>
                    <a:pt x="6339" y="1409"/>
                    <a:pt x="6339" y="1409"/>
                    <a:pt x="6104" y="1409"/>
                  </a:cubicBezTo>
                  <a:cubicBezTo>
                    <a:pt x="6339" y="1409"/>
                    <a:pt x="6104" y="1409"/>
                    <a:pt x="6104" y="1409"/>
                  </a:cubicBezTo>
                  <a:cubicBezTo>
                    <a:pt x="6339" y="1565"/>
                    <a:pt x="6104" y="1565"/>
                    <a:pt x="6104" y="1565"/>
                  </a:cubicBezTo>
                  <a:cubicBezTo>
                    <a:pt x="6104" y="1565"/>
                    <a:pt x="5870" y="1565"/>
                    <a:pt x="5870" y="1565"/>
                  </a:cubicBezTo>
                  <a:cubicBezTo>
                    <a:pt x="5870" y="1565"/>
                    <a:pt x="5870" y="1722"/>
                    <a:pt x="5870" y="1722"/>
                  </a:cubicBezTo>
                  <a:cubicBezTo>
                    <a:pt x="6104" y="1722"/>
                    <a:pt x="6104" y="1722"/>
                    <a:pt x="6104" y="1722"/>
                  </a:cubicBezTo>
                  <a:cubicBezTo>
                    <a:pt x="6104" y="1722"/>
                    <a:pt x="6574" y="1878"/>
                    <a:pt x="6339" y="2035"/>
                  </a:cubicBezTo>
                  <a:cubicBezTo>
                    <a:pt x="6339" y="2035"/>
                    <a:pt x="6339" y="2035"/>
                    <a:pt x="6339" y="2035"/>
                  </a:cubicBezTo>
                  <a:cubicBezTo>
                    <a:pt x="6574" y="2035"/>
                    <a:pt x="6574" y="2191"/>
                    <a:pt x="6574" y="2191"/>
                  </a:cubicBezTo>
                  <a:cubicBezTo>
                    <a:pt x="6574" y="2035"/>
                    <a:pt x="6104" y="2035"/>
                    <a:pt x="6104" y="1878"/>
                  </a:cubicBezTo>
                  <a:cubicBezTo>
                    <a:pt x="6104" y="1878"/>
                    <a:pt x="6104" y="2035"/>
                    <a:pt x="5870" y="2035"/>
                  </a:cubicBezTo>
                  <a:cubicBezTo>
                    <a:pt x="5870" y="2035"/>
                    <a:pt x="6339" y="2191"/>
                    <a:pt x="6339" y="2191"/>
                  </a:cubicBezTo>
                  <a:cubicBezTo>
                    <a:pt x="6104" y="2191"/>
                    <a:pt x="5870" y="1878"/>
                    <a:pt x="5870" y="2191"/>
                  </a:cubicBezTo>
                  <a:cubicBezTo>
                    <a:pt x="5635" y="2191"/>
                    <a:pt x="5635" y="2191"/>
                    <a:pt x="5635" y="2035"/>
                  </a:cubicBezTo>
                  <a:cubicBezTo>
                    <a:pt x="5635" y="2035"/>
                    <a:pt x="5635" y="2035"/>
                    <a:pt x="5400" y="2035"/>
                  </a:cubicBezTo>
                  <a:cubicBezTo>
                    <a:pt x="5400" y="2191"/>
                    <a:pt x="5635" y="2191"/>
                    <a:pt x="5635" y="2348"/>
                  </a:cubicBezTo>
                  <a:cubicBezTo>
                    <a:pt x="5635" y="2348"/>
                    <a:pt x="5400" y="2348"/>
                    <a:pt x="5400" y="2348"/>
                  </a:cubicBezTo>
                  <a:cubicBezTo>
                    <a:pt x="5400" y="2348"/>
                    <a:pt x="5400" y="2348"/>
                    <a:pt x="5635" y="2348"/>
                  </a:cubicBezTo>
                  <a:cubicBezTo>
                    <a:pt x="5165" y="2348"/>
                    <a:pt x="5400" y="2191"/>
                    <a:pt x="5165" y="2191"/>
                  </a:cubicBezTo>
                  <a:cubicBezTo>
                    <a:pt x="5165" y="2191"/>
                    <a:pt x="5165" y="2191"/>
                    <a:pt x="5165" y="2191"/>
                  </a:cubicBezTo>
                  <a:cubicBezTo>
                    <a:pt x="5165" y="2348"/>
                    <a:pt x="5165" y="2504"/>
                    <a:pt x="5165" y="2504"/>
                  </a:cubicBezTo>
                  <a:cubicBezTo>
                    <a:pt x="5165" y="2504"/>
                    <a:pt x="5165" y="2504"/>
                    <a:pt x="5165" y="2504"/>
                  </a:cubicBezTo>
                  <a:cubicBezTo>
                    <a:pt x="5400" y="2661"/>
                    <a:pt x="5165" y="2504"/>
                    <a:pt x="5165" y="2661"/>
                  </a:cubicBezTo>
                  <a:cubicBezTo>
                    <a:pt x="4930" y="2661"/>
                    <a:pt x="5165" y="2974"/>
                    <a:pt x="5400" y="2974"/>
                  </a:cubicBezTo>
                  <a:cubicBezTo>
                    <a:pt x="5400" y="2974"/>
                    <a:pt x="5400" y="2974"/>
                    <a:pt x="5400" y="2974"/>
                  </a:cubicBezTo>
                  <a:cubicBezTo>
                    <a:pt x="5400" y="2974"/>
                    <a:pt x="5635" y="2974"/>
                    <a:pt x="5635" y="2974"/>
                  </a:cubicBezTo>
                  <a:cubicBezTo>
                    <a:pt x="5635" y="3130"/>
                    <a:pt x="5635" y="3130"/>
                    <a:pt x="5400" y="3130"/>
                  </a:cubicBezTo>
                  <a:cubicBezTo>
                    <a:pt x="5400" y="3130"/>
                    <a:pt x="5400" y="3130"/>
                    <a:pt x="5400" y="3130"/>
                  </a:cubicBezTo>
                  <a:cubicBezTo>
                    <a:pt x="5400" y="3130"/>
                    <a:pt x="4930" y="2817"/>
                    <a:pt x="4930" y="2974"/>
                  </a:cubicBezTo>
                  <a:cubicBezTo>
                    <a:pt x="4930" y="2974"/>
                    <a:pt x="4930" y="3287"/>
                    <a:pt x="5165" y="3287"/>
                  </a:cubicBezTo>
                  <a:cubicBezTo>
                    <a:pt x="5165" y="3287"/>
                    <a:pt x="4930" y="3443"/>
                    <a:pt x="5165" y="3443"/>
                  </a:cubicBezTo>
                  <a:cubicBezTo>
                    <a:pt x="5165" y="3600"/>
                    <a:pt x="5400" y="3443"/>
                    <a:pt x="5400" y="3443"/>
                  </a:cubicBezTo>
                  <a:cubicBezTo>
                    <a:pt x="5400" y="3443"/>
                    <a:pt x="5635" y="3443"/>
                    <a:pt x="5400" y="3443"/>
                  </a:cubicBezTo>
                  <a:cubicBezTo>
                    <a:pt x="5635" y="3600"/>
                    <a:pt x="5635" y="3443"/>
                    <a:pt x="5870" y="3287"/>
                  </a:cubicBezTo>
                  <a:cubicBezTo>
                    <a:pt x="5870" y="3443"/>
                    <a:pt x="5400" y="3600"/>
                    <a:pt x="5400" y="3600"/>
                  </a:cubicBezTo>
                  <a:cubicBezTo>
                    <a:pt x="5400" y="3600"/>
                    <a:pt x="5165" y="3600"/>
                    <a:pt x="5400" y="3757"/>
                  </a:cubicBezTo>
                  <a:cubicBezTo>
                    <a:pt x="5165" y="3757"/>
                    <a:pt x="5635" y="3757"/>
                    <a:pt x="5635" y="3757"/>
                  </a:cubicBezTo>
                  <a:cubicBezTo>
                    <a:pt x="5635" y="3757"/>
                    <a:pt x="5635" y="3757"/>
                    <a:pt x="5635" y="3757"/>
                  </a:cubicBezTo>
                  <a:cubicBezTo>
                    <a:pt x="5870" y="3600"/>
                    <a:pt x="5870" y="3600"/>
                    <a:pt x="5870" y="3600"/>
                  </a:cubicBezTo>
                  <a:cubicBezTo>
                    <a:pt x="5870" y="3600"/>
                    <a:pt x="5870" y="3600"/>
                    <a:pt x="5870" y="3600"/>
                  </a:cubicBezTo>
                  <a:cubicBezTo>
                    <a:pt x="5870" y="3757"/>
                    <a:pt x="5870" y="3757"/>
                    <a:pt x="5870" y="3757"/>
                  </a:cubicBezTo>
                  <a:cubicBezTo>
                    <a:pt x="5870" y="3757"/>
                    <a:pt x="5870" y="3913"/>
                    <a:pt x="5870" y="3913"/>
                  </a:cubicBezTo>
                  <a:cubicBezTo>
                    <a:pt x="5870" y="3913"/>
                    <a:pt x="5635" y="3757"/>
                    <a:pt x="5635" y="3757"/>
                  </a:cubicBezTo>
                  <a:cubicBezTo>
                    <a:pt x="5400" y="3757"/>
                    <a:pt x="5400" y="3913"/>
                    <a:pt x="5400" y="4070"/>
                  </a:cubicBezTo>
                  <a:cubicBezTo>
                    <a:pt x="5400" y="4070"/>
                    <a:pt x="5400" y="4226"/>
                    <a:pt x="5635" y="4226"/>
                  </a:cubicBezTo>
                  <a:cubicBezTo>
                    <a:pt x="5635" y="4226"/>
                    <a:pt x="5870" y="4070"/>
                    <a:pt x="5870" y="4226"/>
                  </a:cubicBezTo>
                  <a:cubicBezTo>
                    <a:pt x="5870" y="4226"/>
                    <a:pt x="5870" y="4226"/>
                    <a:pt x="5870" y="4226"/>
                  </a:cubicBezTo>
                  <a:cubicBezTo>
                    <a:pt x="5635" y="4226"/>
                    <a:pt x="5635" y="4226"/>
                    <a:pt x="5400" y="4070"/>
                  </a:cubicBezTo>
                  <a:cubicBezTo>
                    <a:pt x="5400" y="4070"/>
                    <a:pt x="5165" y="4226"/>
                    <a:pt x="5165" y="4383"/>
                  </a:cubicBezTo>
                  <a:cubicBezTo>
                    <a:pt x="5165" y="4383"/>
                    <a:pt x="5165" y="4383"/>
                    <a:pt x="5165" y="4383"/>
                  </a:cubicBezTo>
                  <a:cubicBezTo>
                    <a:pt x="5165" y="4383"/>
                    <a:pt x="5400" y="4383"/>
                    <a:pt x="5400" y="4383"/>
                  </a:cubicBezTo>
                  <a:cubicBezTo>
                    <a:pt x="5400" y="4383"/>
                    <a:pt x="5400" y="4383"/>
                    <a:pt x="5400" y="4383"/>
                  </a:cubicBezTo>
                  <a:cubicBezTo>
                    <a:pt x="5400" y="4539"/>
                    <a:pt x="5400" y="4539"/>
                    <a:pt x="5635" y="4539"/>
                  </a:cubicBezTo>
                  <a:cubicBezTo>
                    <a:pt x="5400" y="4696"/>
                    <a:pt x="5400" y="4383"/>
                    <a:pt x="5165" y="4383"/>
                  </a:cubicBezTo>
                  <a:cubicBezTo>
                    <a:pt x="4930" y="4383"/>
                    <a:pt x="4930" y="4696"/>
                    <a:pt x="4930" y="4696"/>
                  </a:cubicBezTo>
                  <a:cubicBezTo>
                    <a:pt x="4930" y="4696"/>
                    <a:pt x="4930" y="4696"/>
                    <a:pt x="4930" y="4696"/>
                  </a:cubicBezTo>
                  <a:cubicBezTo>
                    <a:pt x="4930" y="4852"/>
                    <a:pt x="5165" y="4696"/>
                    <a:pt x="5165" y="4696"/>
                  </a:cubicBezTo>
                  <a:cubicBezTo>
                    <a:pt x="5165" y="4852"/>
                    <a:pt x="5165" y="4852"/>
                    <a:pt x="5165" y="4852"/>
                  </a:cubicBezTo>
                  <a:cubicBezTo>
                    <a:pt x="5165" y="4852"/>
                    <a:pt x="5165" y="4852"/>
                    <a:pt x="5400" y="4852"/>
                  </a:cubicBezTo>
                  <a:cubicBezTo>
                    <a:pt x="5400" y="4852"/>
                    <a:pt x="4696" y="4852"/>
                    <a:pt x="5165" y="5009"/>
                  </a:cubicBezTo>
                  <a:cubicBezTo>
                    <a:pt x="5165" y="5009"/>
                    <a:pt x="4930" y="5009"/>
                    <a:pt x="4930" y="5009"/>
                  </a:cubicBezTo>
                  <a:cubicBezTo>
                    <a:pt x="4930" y="5009"/>
                    <a:pt x="4930" y="5009"/>
                    <a:pt x="4930" y="5009"/>
                  </a:cubicBezTo>
                  <a:cubicBezTo>
                    <a:pt x="4930" y="5165"/>
                    <a:pt x="4930" y="5009"/>
                    <a:pt x="4930" y="5165"/>
                  </a:cubicBezTo>
                  <a:cubicBezTo>
                    <a:pt x="4696" y="5009"/>
                    <a:pt x="4696" y="5009"/>
                    <a:pt x="4696" y="5165"/>
                  </a:cubicBezTo>
                  <a:cubicBezTo>
                    <a:pt x="4461" y="5165"/>
                    <a:pt x="4226" y="5165"/>
                    <a:pt x="4226" y="5165"/>
                  </a:cubicBezTo>
                  <a:cubicBezTo>
                    <a:pt x="3991" y="5165"/>
                    <a:pt x="4226" y="5322"/>
                    <a:pt x="4461" y="5322"/>
                  </a:cubicBezTo>
                  <a:cubicBezTo>
                    <a:pt x="4461" y="5322"/>
                    <a:pt x="4696" y="5322"/>
                    <a:pt x="4930" y="5322"/>
                  </a:cubicBezTo>
                  <a:cubicBezTo>
                    <a:pt x="4930" y="5322"/>
                    <a:pt x="5165" y="5322"/>
                    <a:pt x="5165" y="5322"/>
                  </a:cubicBezTo>
                  <a:cubicBezTo>
                    <a:pt x="5165" y="5165"/>
                    <a:pt x="5165" y="5322"/>
                    <a:pt x="5400" y="5322"/>
                  </a:cubicBezTo>
                  <a:cubicBezTo>
                    <a:pt x="5400" y="5322"/>
                    <a:pt x="5635" y="5322"/>
                    <a:pt x="5635" y="5322"/>
                  </a:cubicBezTo>
                  <a:cubicBezTo>
                    <a:pt x="5400" y="5322"/>
                    <a:pt x="5400" y="5322"/>
                    <a:pt x="5165" y="5322"/>
                  </a:cubicBezTo>
                  <a:cubicBezTo>
                    <a:pt x="5165" y="5322"/>
                    <a:pt x="4930" y="5322"/>
                    <a:pt x="4930" y="5478"/>
                  </a:cubicBezTo>
                  <a:cubicBezTo>
                    <a:pt x="4930" y="5478"/>
                    <a:pt x="4930" y="5478"/>
                    <a:pt x="4930" y="5478"/>
                  </a:cubicBezTo>
                  <a:cubicBezTo>
                    <a:pt x="4930" y="5322"/>
                    <a:pt x="4696" y="5322"/>
                    <a:pt x="4696" y="5478"/>
                  </a:cubicBezTo>
                  <a:cubicBezTo>
                    <a:pt x="4696" y="5635"/>
                    <a:pt x="5165" y="5791"/>
                    <a:pt x="5165" y="5635"/>
                  </a:cubicBezTo>
                  <a:cubicBezTo>
                    <a:pt x="5165" y="5791"/>
                    <a:pt x="5400" y="5791"/>
                    <a:pt x="5400" y="5791"/>
                  </a:cubicBezTo>
                  <a:cubicBezTo>
                    <a:pt x="5635" y="5635"/>
                    <a:pt x="5870" y="5478"/>
                    <a:pt x="5870" y="5322"/>
                  </a:cubicBezTo>
                  <a:cubicBezTo>
                    <a:pt x="6104" y="5322"/>
                    <a:pt x="6104" y="5322"/>
                    <a:pt x="6339" y="5165"/>
                  </a:cubicBezTo>
                  <a:cubicBezTo>
                    <a:pt x="6339" y="5165"/>
                    <a:pt x="6339" y="5009"/>
                    <a:pt x="6574" y="5009"/>
                  </a:cubicBezTo>
                  <a:cubicBezTo>
                    <a:pt x="6574" y="5009"/>
                    <a:pt x="6339" y="5165"/>
                    <a:pt x="6339" y="5165"/>
                  </a:cubicBezTo>
                  <a:cubicBezTo>
                    <a:pt x="6339" y="5322"/>
                    <a:pt x="6809" y="5322"/>
                    <a:pt x="6809" y="5165"/>
                  </a:cubicBezTo>
                  <a:cubicBezTo>
                    <a:pt x="6809" y="5322"/>
                    <a:pt x="6574" y="5322"/>
                    <a:pt x="6574" y="5322"/>
                  </a:cubicBezTo>
                  <a:cubicBezTo>
                    <a:pt x="6339" y="5322"/>
                    <a:pt x="6339" y="5322"/>
                    <a:pt x="6104" y="5322"/>
                  </a:cubicBezTo>
                  <a:cubicBezTo>
                    <a:pt x="6104" y="5322"/>
                    <a:pt x="6104" y="5635"/>
                    <a:pt x="5870" y="5635"/>
                  </a:cubicBezTo>
                  <a:cubicBezTo>
                    <a:pt x="6104" y="5791"/>
                    <a:pt x="6104" y="5635"/>
                    <a:pt x="6339" y="5635"/>
                  </a:cubicBezTo>
                  <a:cubicBezTo>
                    <a:pt x="6104" y="5635"/>
                    <a:pt x="6104" y="5791"/>
                    <a:pt x="5870" y="5635"/>
                  </a:cubicBezTo>
                  <a:cubicBezTo>
                    <a:pt x="5870" y="5791"/>
                    <a:pt x="5870" y="5791"/>
                    <a:pt x="5870" y="5948"/>
                  </a:cubicBezTo>
                  <a:cubicBezTo>
                    <a:pt x="5870" y="5791"/>
                    <a:pt x="5870" y="5791"/>
                    <a:pt x="5870" y="5791"/>
                  </a:cubicBezTo>
                  <a:cubicBezTo>
                    <a:pt x="5870" y="5948"/>
                    <a:pt x="6104" y="5948"/>
                    <a:pt x="6339" y="5948"/>
                  </a:cubicBezTo>
                  <a:cubicBezTo>
                    <a:pt x="6574" y="5948"/>
                    <a:pt x="6574" y="5635"/>
                    <a:pt x="6809" y="5635"/>
                  </a:cubicBezTo>
                  <a:cubicBezTo>
                    <a:pt x="6574" y="5635"/>
                    <a:pt x="6574" y="5791"/>
                    <a:pt x="6339" y="5948"/>
                  </a:cubicBezTo>
                  <a:cubicBezTo>
                    <a:pt x="6339" y="5948"/>
                    <a:pt x="6339" y="5948"/>
                    <a:pt x="6104" y="5948"/>
                  </a:cubicBezTo>
                  <a:cubicBezTo>
                    <a:pt x="5870" y="5948"/>
                    <a:pt x="5635" y="5948"/>
                    <a:pt x="5635" y="6104"/>
                  </a:cubicBezTo>
                  <a:cubicBezTo>
                    <a:pt x="5635" y="6104"/>
                    <a:pt x="5870" y="6104"/>
                    <a:pt x="5870" y="6104"/>
                  </a:cubicBezTo>
                  <a:cubicBezTo>
                    <a:pt x="5635" y="6261"/>
                    <a:pt x="5635" y="6104"/>
                    <a:pt x="5635" y="6261"/>
                  </a:cubicBezTo>
                  <a:cubicBezTo>
                    <a:pt x="5400" y="6574"/>
                    <a:pt x="5635" y="6417"/>
                    <a:pt x="5635" y="6417"/>
                  </a:cubicBezTo>
                  <a:cubicBezTo>
                    <a:pt x="5635" y="6417"/>
                    <a:pt x="5635" y="6417"/>
                    <a:pt x="5870" y="6417"/>
                  </a:cubicBezTo>
                  <a:cubicBezTo>
                    <a:pt x="5870" y="6417"/>
                    <a:pt x="5635" y="6417"/>
                    <a:pt x="5635" y="6417"/>
                  </a:cubicBezTo>
                  <a:cubicBezTo>
                    <a:pt x="5635" y="6574"/>
                    <a:pt x="5635" y="6574"/>
                    <a:pt x="5635" y="6730"/>
                  </a:cubicBezTo>
                  <a:cubicBezTo>
                    <a:pt x="5635" y="6730"/>
                    <a:pt x="5635" y="6574"/>
                    <a:pt x="5635" y="6574"/>
                  </a:cubicBezTo>
                  <a:cubicBezTo>
                    <a:pt x="5635" y="6730"/>
                    <a:pt x="5635" y="6730"/>
                    <a:pt x="5635" y="6887"/>
                  </a:cubicBezTo>
                  <a:cubicBezTo>
                    <a:pt x="5635" y="6730"/>
                    <a:pt x="5165" y="7200"/>
                    <a:pt x="5400" y="7200"/>
                  </a:cubicBezTo>
                  <a:cubicBezTo>
                    <a:pt x="5400" y="7200"/>
                    <a:pt x="5400" y="7043"/>
                    <a:pt x="5635" y="7043"/>
                  </a:cubicBezTo>
                  <a:cubicBezTo>
                    <a:pt x="5635" y="7043"/>
                    <a:pt x="5165" y="7200"/>
                    <a:pt x="5400" y="7357"/>
                  </a:cubicBezTo>
                  <a:cubicBezTo>
                    <a:pt x="5400" y="7357"/>
                    <a:pt x="5400" y="7357"/>
                    <a:pt x="5635" y="7200"/>
                  </a:cubicBezTo>
                  <a:cubicBezTo>
                    <a:pt x="5400" y="7357"/>
                    <a:pt x="5400" y="7513"/>
                    <a:pt x="5400" y="7513"/>
                  </a:cubicBezTo>
                  <a:cubicBezTo>
                    <a:pt x="5400" y="7670"/>
                    <a:pt x="5400" y="7670"/>
                    <a:pt x="5400" y="7670"/>
                  </a:cubicBezTo>
                  <a:cubicBezTo>
                    <a:pt x="5635" y="7670"/>
                    <a:pt x="5635" y="7513"/>
                    <a:pt x="5870" y="7513"/>
                  </a:cubicBezTo>
                  <a:cubicBezTo>
                    <a:pt x="5635" y="7670"/>
                    <a:pt x="5400" y="7826"/>
                    <a:pt x="5400" y="7983"/>
                  </a:cubicBezTo>
                  <a:cubicBezTo>
                    <a:pt x="5165" y="8139"/>
                    <a:pt x="5400" y="8296"/>
                    <a:pt x="5165" y="8452"/>
                  </a:cubicBezTo>
                  <a:cubicBezTo>
                    <a:pt x="5165" y="8609"/>
                    <a:pt x="5165" y="8609"/>
                    <a:pt x="5165" y="8765"/>
                  </a:cubicBezTo>
                  <a:cubicBezTo>
                    <a:pt x="5165" y="8765"/>
                    <a:pt x="5165" y="8922"/>
                    <a:pt x="5400" y="8922"/>
                  </a:cubicBezTo>
                  <a:cubicBezTo>
                    <a:pt x="5400" y="8922"/>
                    <a:pt x="5870" y="8609"/>
                    <a:pt x="5635" y="8609"/>
                  </a:cubicBezTo>
                  <a:cubicBezTo>
                    <a:pt x="5635" y="8609"/>
                    <a:pt x="5635" y="8452"/>
                    <a:pt x="5635" y="8452"/>
                  </a:cubicBezTo>
                  <a:cubicBezTo>
                    <a:pt x="5635" y="8296"/>
                    <a:pt x="5870" y="8296"/>
                    <a:pt x="5870" y="8296"/>
                  </a:cubicBezTo>
                  <a:cubicBezTo>
                    <a:pt x="5870" y="8296"/>
                    <a:pt x="5870" y="8139"/>
                    <a:pt x="5870" y="8139"/>
                  </a:cubicBezTo>
                  <a:cubicBezTo>
                    <a:pt x="5870" y="7983"/>
                    <a:pt x="5635" y="7983"/>
                    <a:pt x="5870" y="7826"/>
                  </a:cubicBezTo>
                  <a:cubicBezTo>
                    <a:pt x="6104" y="7670"/>
                    <a:pt x="6104" y="7670"/>
                    <a:pt x="6104" y="7670"/>
                  </a:cubicBezTo>
                  <a:cubicBezTo>
                    <a:pt x="6104" y="7513"/>
                    <a:pt x="5870" y="7357"/>
                    <a:pt x="5870" y="7357"/>
                  </a:cubicBezTo>
                  <a:cubicBezTo>
                    <a:pt x="5870" y="7357"/>
                    <a:pt x="5870" y="7200"/>
                    <a:pt x="5870" y="7043"/>
                  </a:cubicBezTo>
                  <a:cubicBezTo>
                    <a:pt x="5870" y="7200"/>
                    <a:pt x="6339" y="6887"/>
                    <a:pt x="6339" y="6730"/>
                  </a:cubicBezTo>
                  <a:cubicBezTo>
                    <a:pt x="6339" y="6730"/>
                    <a:pt x="6574" y="6730"/>
                    <a:pt x="6574" y="6574"/>
                  </a:cubicBezTo>
                  <a:cubicBezTo>
                    <a:pt x="6809" y="6574"/>
                    <a:pt x="6809" y="6574"/>
                    <a:pt x="6809" y="6417"/>
                  </a:cubicBezTo>
                  <a:cubicBezTo>
                    <a:pt x="6809" y="6417"/>
                    <a:pt x="7043" y="6417"/>
                    <a:pt x="7043" y="6417"/>
                  </a:cubicBezTo>
                  <a:cubicBezTo>
                    <a:pt x="7043" y="6417"/>
                    <a:pt x="6809" y="6417"/>
                    <a:pt x="6809" y="6574"/>
                  </a:cubicBezTo>
                  <a:cubicBezTo>
                    <a:pt x="6809" y="6574"/>
                    <a:pt x="6574" y="6574"/>
                    <a:pt x="6574" y="6730"/>
                  </a:cubicBezTo>
                  <a:cubicBezTo>
                    <a:pt x="6574" y="6730"/>
                    <a:pt x="6339" y="6730"/>
                    <a:pt x="6339" y="6730"/>
                  </a:cubicBezTo>
                  <a:cubicBezTo>
                    <a:pt x="6339" y="6887"/>
                    <a:pt x="6339" y="6887"/>
                    <a:pt x="6104" y="7043"/>
                  </a:cubicBezTo>
                  <a:cubicBezTo>
                    <a:pt x="6104" y="7200"/>
                    <a:pt x="6104" y="7513"/>
                    <a:pt x="6339" y="7513"/>
                  </a:cubicBezTo>
                  <a:cubicBezTo>
                    <a:pt x="6339" y="7357"/>
                    <a:pt x="6339" y="7357"/>
                    <a:pt x="6339" y="7200"/>
                  </a:cubicBezTo>
                  <a:cubicBezTo>
                    <a:pt x="6339" y="7200"/>
                    <a:pt x="6574" y="7357"/>
                    <a:pt x="6574" y="7357"/>
                  </a:cubicBezTo>
                  <a:cubicBezTo>
                    <a:pt x="6574" y="7200"/>
                    <a:pt x="6574" y="7200"/>
                    <a:pt x="6574" y="7043"/>
                  </a:cubicBezTo>
                  <a:cubicBezTo>
                    <a:pt x="6574" y="7200"/>
                    <a:pt x="6809" y="7513"/>
                    <a:pt x="6809" y="7357"/>
                  </a:cubicBezTo>
                  <a:cubicBezTo>
                    <a:pt x="7043" y="7357"/>
                    <a:pt x="7043" y="7200"/>
                    <a:pt x="7043" y="7043"/>
                  </a:cubicBezTo>
                  <a:cubicBezTo>
                    <a:pt x="7278" y="7200"/>
                    <a:pt x="7043" y="6730"/>
                    <a:pt x="7043" y="6574"/>
                  </a:cubicBezTo>
                  <a:cubicBezTo>
                    <a:pt x="7043" y="6574"/>
                    <a:pt x="7043" y="6730"/>
                    <a:pt x="7043" y="6730"/>
                  </a:cubicBezTo>
                  <a:cubicBezTo>
                    <a:pt x="7278" y="6887"/>
                    <a:pt x="7278" y="6574"/>
                    <a:pt x="7278" y="6574"/>
                  </a:cubicBezTo>
                  <a:cubicBezTo>
                    <a:pt x="7278" y="6730"/>
                    <a:pt x="7043" y="6887"/>
                    <a:pt x="7043" y="7043"/>
                  </a:cubicBezTo>
                  <a:cubicBezTo>
                    <a:pt x="7278" y="7043"/>
                    <a:pt x="7278" y="7200"/>
                    <a:pt x="7278" y="7043"/>
                  </a:cubicBezTo>
                  <a:cubicBezTo>
                    <a:pt x="7278" y="7043"/>
                    <a:pt x="7278" y="6887"/>
                    <a:pt x="7278" y="6887"/>
                  </a:cubicBezTo>
                  <a:cubicBezTo>
                    <a:pt x="7278" y="6887"/>
                    <a:pt x="7278" y="6887"/>
                    <a:pt x="7278" y="7043"/>
                  </a:cubicBezTo>
                  <a:cubicBezTo>
                    <a:pt x="7278" y="7043"/>
                    <a:pt x="7278" y="7043"/>
                    <a:pt x="7513" y="7043"/>
                  </a:cubicBezTo>
                  <a:cubicBezTo>
                    <a:pt x="7513" y="7200"/>
                    <a:pt x="7748" y="7200"/>
                    <a:pt x="7983" y="7200"/>
                  </a:cubicBezTo>
                  <a:cubicBezTo>
                    <a:pt x="7748" y="7357"/>
                    <a:pt x="7513" y="7200"/>
                    <a:pt x="7278" y="7200"/>
                  </a:cubicBezTo>
                  <a:cubicBezTo>
                    <a:pt x="6809" y="7357"/>
                    <a:pt x="7278" y="7670"/>
                    <a:pt x="7043" y="7826"/>
                  </a:cubicBezTo>
                  <a:cubicBezTo>
                    <a:pt x="7043" y="7983"/>
                    <a:pt x="7278" y="7983"/>
                    <a:pt x="7278" y="7983"/>
                  </a:cubicBezTo>
                  <a:cubicBezTo>
                    <a:pt x="7278" y="8139"/>
                    <a:pt x="7748" y="8139"/>
                    <a:pt x="7513" y="8296"/>
                  </a:cubicBezTo>
                  <a:cubicBezTo>
                    <a:pt x="7983" y="8296"/>
                    <a:pt x="7513" y="8609"/>
                    <a:pt x="7278" y="8609"/>
                  </a:cubicBezTo>
                  <a:cubicBezTo>
                    <a:pt x="7043" y="8765"/>
                    <a:pt x="7278" y="9078"/>
                    <a:pt x="7043" y="9235"/>
                  </a:cubicBezTo>
                  <a:cubicBezTo>
                    <a:pt x="6809" y="9391"/>
                    <a:pt x="6809" y="9548"/>
                    <a:pt x="6809" y="9704"/>
                  </a:cubicBezTo>
                  <a:cubicBezTo>
                    <a:pt x="6809" y="9704"/>
                    <a:pt x="6809" y="9861"/>
                    <a:pt x="6809" y="9861"/>
                  </a:cubicBezTo>
                  <a:cubicBezTo>
                    <a:pt x="6574" y="9861"/>
                    <a:pt x="6574" y="9704"/>
                    <a:pt x="6574" y="9548"/>
                  </a:cubicBezTo>
                  <a:cubicBezTo>
                    <a:pt x="6339" y="9704"/>
                    <a:pt x="6574" y="10017"/>
                    <a:pt x="6809" y="10174"/>
                  </a:cubicBezTo>
                  <a:cubicBezTo>
                    <a:pt x="6809" y="10174"/>
                    <a:pt x="6809" y="10330"/>
                    <a:pt x="7043" y="10330"/>
                  </a:cubicBezTo>
                  <a:cubicBezTo>
                    <a:pt x="7043" y="10487"/>
                    <a:pt x="6809" y="10487"/>
                    <a:pt x="7043" y="10487"/>
                  </a:cubicBezTo>
                  <a:cubicBezTo>
                    <a:pt x="7043" y="10487"/>
                    <a:pt x="7043" y="10330"/>
                    <a:pt x="7043" y="10330"/>
                  </a:cubicBezTo>
                  <a:cubicBezTo>
                    <a:pt x="7043" y="10174"/>
                    <a:pt x="6809" y="10174"/>
                    <a:pt x="7043" y="10017"/>
                  </a:cubicBezTo>
                  <a:cubicBezTo>
                    <a:pt x="7278" y="9861"/>
                    <a:pt x="7278" y="10017"/>
                    <a:pt x="7278" y="10017"/>
                  </a:cubicBezTo>
                  <a:cubicBezTo>
                    <a:pt x="7513" y="10174"/>
                    <a:pt x="7748" y="10174"/>
                    <a:pt x="7748" y="10330"/>
                  </a:cubicBezTo>
                  <a:cubicBezTo>
                    <a:pt x="7983" y="10330"/>
                    <a:pt x="8217" y="10487"/>
                    <a:pt x="8217" y="10330"/>
                  </a:cubicBezTo>
                  <a:cubicBezTo>
                    <a:pt x="8217" y="10174"/>
                    <a:pt x="8217" y="10174"/>
                    <a:pt x="8217" y="10174"/>
                  </a:cubicBezTo>
                  <a:cubicBezTo>
                    <a:pt x="8217" y="10017"/>
                    <a:pt x="8217" y="10017"/>
                    <a:pt x="8217" y="10017"/>
                  </a:cubicBezTo>
                  <a:cubicBezTo>
                    <a:pt x="7983" y="10017"/>
                    <a:pt x="7983" y="9861"/>
                    <a:pt x="8217" y="9861"/>
                  </a:cubicBezTo>
                  <a:cubicBezTo>
                    <a:pt x="8217" y="9861"/>
                    <a:pt x="8452" y="10174"/>
                    <a:pt x="8452" y="10017"/>
                  </a:cubicBezTo>
                  <a:cubicBezTo>
                    <a:pt x="8452" y="10017"/>
                    <a:pt x="8687" y="10174"/>
                    <a:pt x="8922" y="10174"/>
                  </a:cubicBezTo>
                  <a:cubicBezTo>
                    <a:pt x="8687" y="10174"/>
                    <a:pt x="8922" y="10174"/>
                    <a:pt x="8922" y="10017"/>
                  </a:cubicBezTo>
                  <a:cubicBezTo>
                    <a:pt x="8922" y="10174"/>
                    <a:pt x="8922" y="10174"/>
                    <a:pt x="8922" y="10174"/>
                  </a:cubicBezTo>
                  <a:cubicBezTo>
                    <a:pt x="8922" y="10330"/>
                    <a:pt x="9391" y="10174"/>
                    <a:pt x="9391" y="10017"/>
                  </a:cubicBezTo>
                  <a:cubicBezTo>
                    <a:pt x="9391" y="10017"/>
                    <a:pt x="9391" y="10017"/>
                    <a:pt x="9391" y="10017"/>
                  </a:cubicBezTo>
                  <a:cubicBezTo>
                    <a:pt x="9391" y="10017"/>
                    <a:pt x="9391" y="10017"/>
                    <a:pt x="9391" y="9861"/>
                  </a:cubicBezTo>
                  <a:cubicBezTo>
                    <a:pt x="9391" y="9861"/>
                    <a:pt x="9391" y="10017"/>
                    <a:pt x="9391" y="10017"/>
                  </a:cubicBezTo>
                  <a:cubicBezTo>
                    <a:pt x="9391" y="10017"/>
                    <a:pt x="9391" y="10017"/>
                    <a:pt x="9391" y="10017"/>
                  </a:cubicBezTo>
                  <a:cubicBezTo>
                    <a:pt x="9391" y="10017"/>
                    <a:pt x="9391" y="10017"/>
                    <a:pt x="9391" y="10017"/>
                  </a:cubicBezTo>
                  <a:cubicBezTo>
                    <a:pt x="9626" y="10017"/>
                    <a:pt x="9626" y="10017"/>
                    <a:pt x="9626" y="10017"/>
                  </a:cubicBezTo>
                  <a:cubicBezTo>
                    <a:pt x="9626" y="9861"/>
                    <a:pt x="9861" y="10017"/>
                    <a:pt x="9861" y="10017"/>
                  </a:cubicBezTo>
                  <a:cubicBezTo>
                    <a:pt x="9861" y="9861"/>
                    <a:pt x="9861" y="9704"/>
                    <a:pt x="9861" y="9704"/>
                  </a:cubicBezTo>
                  <a:cubicBezTo>
                    <a:pt x="10096" y="9704"/>
                    <a:pt x="10096" y="9704"/>
                    <a:pt x="10330" y="9704"/>
                  </a:cubicBezTo>
                  <a:cubicBezTo>
                    <a:pt x="10330" y="9704"/>
                    <a:pt x="11035" y="9704"/>
                    <a:pt x="11035" y="9704"/>
                  </a:cubicBezTo>
                  <a:cubicBezTo>
                    <a:pt x="11035" y="9704"/>
                    <a:pt x="11035" y="9704"/>
                    <a:pt x="11035" y="9704"/>
                  </a:cubicBezTo>
                  <a:cubicBezTo>
                    <a:pt x="11035" y="9704"/>
                    <a:pt x="11035" y="9704"/>
                    <a:pt x="11035" y="9704"/>
                  </a:cubicBezTo>
                  <a:cubicBezTo>
                    <a:pt x="11035" y="9861"/>
                    <a:pt x="11035" y="9861"/>
                    <a:pt x="10800" y="9704"/>
                  </a:cubicBezTo>
                  <a:cubicBezTo>
                    <a:pt x="10565" y="9704"/>
                    <a:pt x="10565" y="9704"/>
                    <a:pt x="10565" y="9861"/>
                  </a:cubicBezTo>
                  <a:cubicBezTo>
                    <a:pt x="10565" y="9861"/>
                    <a:pt x="10565" y="9861"/>
                    <a:pt x="10565" y="9861"/>
                  </a:cubicBezTo>
                  <a:cubicBezTo>
                    <a:pt x="10565" y="10017"/>
                    <a:pt x="10565" y="9861"/>
                    <a:pt x="10330" y="9861"/>
                  </a:cubicBezTo>
                  <a:cubicBezTo>
                    <a:pt x="10330" y="10017"/>
                    <a:pt x="10330" y="10174"/>
                    <a:pt x="10096" y="10330"/>
                  </a:cubicBezTo>
                  <a:cubicBezTo>
                    <a:pt x="10096" y="10330"/>
                    <a:pt x="10096" y="10330"/>
                    <a:pt x="10096" y="10487"/>
                  </a:cubicBezTo>
                  <a:cubicBezTo>
                    <a:pt x="9861" y="10643"/>
                    <a:pt x="9861" y="10800"/>
                    <a:pt x="9861" y="10800"/>
                  </a:cubicBezTo>
                  <a:cubicBezTo>
                    <a:pt x="9861" y="10957"/>
                    <a:pt x="10096" y="11113"/>
                    <a:pt x="10096" y="11113"/>
                  </a:cubicBezTo>
                  <a:cubicBezTo>
                    <a:pt x="10330" y="11270"/>
                    <a:pt x="10330" y="11270"/>
                    <a:pt x="10330" y="11426"/>
                  </a:cubicBezTo>
                  <a:cubicBezTo>
                    <a:pt x="10330" y="11426"/>
                    <a:pt x="10330" y="11583"/>
                    <a:pt x="10565" y="11583"/>
                  </a:cubicBezTo>
                  <a:cubicBezTo>
                    <a:pt x="10800" y="11583"/>
                    <a:pt x="10565" y="11583"/>
                    <a:pt x="10800" y="11426"/>
                  </a:cubicBezTo>
                  <a:cubicBezTo>
                    <a:pt x="10800" y="11583"/>
                    <a:pt x="10800" y="11739"/>
                    <a:pt x="10565" y="11739"/>
                  </a:cubicBezTo>
                  <a:cubicBezTo>
                    <a:pt x="10565" y="11739"/>
                    <a:pt x="10565" y="11739"/>
                    <a:pt x="10565" y="11896"/>
                  </a:cubicBezTo>
                  <a:cubicBezTo>
                    <a:pt x="10800" y="11896"/>
                    <a:pt x="10800" y="11896"/>
                    <a:pt x="10800" y="11896"/>
                  </a:cubicBezTo>
                  <a:cubicBezTo>
                    <a:pt x="10800" y="11896"/>
                    <a:pt x="11035" y="11739"/>
                    <a:pt x="11035" y="11739"/>
                  </a:cubicBezTo>
                  <a:cubicBezTo>
                    <a:pt x="11035" y="11583"/>
                    <a:pt x="11035" y="11583"/>
                    <a:pt x="11270" y="11583"/>
                  </a:cubicBezTo>
                  <a:cubicBezTo>
                    <a:pt x="11270" y="11739"/>
                    <a:pt x="11035" y="11739"/>
                    <a:pt x="11270" y="11739"/>
                  </a:cubicBezTo>
                  <a:cubicBezTo>
                    <a:pt x="11270" y="11739"/>
                    <a:pt x="11504" y="11583"/>
                    <a:pt x="11504" y="11583"/>
                  </a:cubicBezTo>
                  <a:cubicBezTo>
                    <a:pt x="11739" y="11583"/>
                    <a:pt x="11504" y="11583"/>
                    <a:pt x="11504" y="11583"/>
                  </a:cubicBezTo>
                  <a:cubicBezTo>
                    <a:pt x="11504" y="11896"/>
                    <a:pt x="11504" y="11739"/>
                    <a:pt x="11504" y="11896"/>
                  </a:cubicBezTo>
                  <a:cubicBezTo>
                    <a:pt x="11504" y="12052"/>
                    <a:pt x="11270" y="12052"/>
                    <a:pt x="11270" y="12052"/>
                  </a:cubicBezTo>
                  <a:cubicBezTo>
                    <a:pt x="11504" y="12209"/>
                    <a:pt x="11504" y="12052"/>
                    <a:pt x="11504" y="12052"/>
                  </a:cubicBezTo>
                  <a:cubicBezTo>
                    <a:pt x="11504" y="12209"/>
                    <a:pt x="11504" y="12209"/>
                    <a:pt x="11504" y="12209"/>
                  </a:cubicBezTo>
                  <a:cubicBezTo>
                    <a:pt x="11035" y="12209"/>
                    <a:pt x="10800" y="12835"/>
                    <a:pt x="11504" y="12835"/>
                  </a:cubicBezTo>
                  <a:cubicBezTo>
                    <a:pt x="11270" y="12835"/>
                    <a:pt x="11035" y="12991"/>
                    <a:pt x="11035" y="13148"/>
                  </a:cubicBezTo>
                  <a:cubicBezTo>
                    <a:pt x="11035" y="13304"/>
                    <a:pt x="11035" y="13461"/>
                    <a:pt x="11035" y="13461"/>
                  </a:cubicBezTo>
                  <a:cubicBezTo>
                    <a:pt x="11270" y="13617"/>
                    <a:pt x="11270" y="13774"/>
                    <a:pt x="11504" y="13774"/>
                  </a:cubicBezTo>
                  <a:cubicBezTo>
                    <a:pt x="11739" y="13774"/>
                    <a:pt x="11739" y="13617"/>
                    <a:pt x="11739" y="13774"/>
                  </a:cubicBezTo>
                  <a:cubicBezTo>
                    <a:pt x="11739" y="13774"/>
                    <a:pt x="11739" y="13774"/>
                    <a:pt x="11739" y="13774"/>
                  </a:cubicBezTo>
                  <a:cubicBezTo>
                    <a:pt x="11739" y="13774"/>
                    <a:pt x="11739" y="13774"/>
                    <a:pt x="11504" y="13774"/>
                  </a:cubicBezTo>
                  <a:cubicBezTo>
                    <a:pt x="11270" y="13930"/>
                    <a:pt x="11270" y="13774"/>
                    <a:pt x="11270" y="13617"/>
                  </a:cubicBezTo>
                  <a:cubicBezTo>
                    <a:pt x="11035" y="13461"/>
                    <a:pt x="11035" y="13461"/>
                    <a:pt x="11035" y="13461"/>
                  </a:cubicBezTo>
                  <a:cubicBezTo>
                    <a:pt x="11035" y="13461"/>
                    <a:pt x="10800" y="13617"/>
                    <a:pt x="10800" y="13617"/>
                  </a:cubicBezTo>
                  <a:cubicBezTo>
                    <a:pt x="10800" y="13774"/>
                    <a:pt x="11035" y="13774"/>
                    <a:pt x="11035" y="13930"/>
                  </a:cubicBezTo>
                  <a:cubicBezTo>
                    <a:pt x="10800" y="13930"/>
                    <a:pt x="10800" y="13774"/>
                    <a:pt x="10565" y="13774"/>
                  </a:cubicBezTo>
                  <a:cubicBezTo>
                    <a:pt x="10330" y="13617"/>
                    <a:pt x="10330" y="13774"/>
                    <a:pt x="10096" y="13774"/>
                  </a:cubicBezTo>
                  <a:cubicBezTo>
                    <a:pt x="9861" y="13930"/>
                    <a:pt x="9626" y="13774"/>
                    <a:pt x="9157" y="13774"/>
                  </a:cubicBezTo>
                  <a:cubicBezTo>
                    <a:pt x="9391" y="13774"/>
                    <a:pt x="9391" y="13774"/>
                    <a:pt x="9391" y="13930"/>
                  </a:cubicBezTo>
                  <a:cubicBezTo>
                    <a:pt x="9157" y="13930"/>
                    <a:pt x="8922" y="13930"/>
                    <a:pt x="8687" y="13930"/>
                  </a:cubicBezTo>
                  <a:cubicBezTo>
                    <a:pt x="8687" y="14087"/>
                    <a:pt x="8452" y="14243"/>
                    <a:pt x="8217" y="14243"/>
                  </a:cubicBezTo>
                  <a:cubicBezTo>
                    <a:pt x="8217" y="14243"/>
                    <a:pt x="8217" y="14243"/>
                    <a:pt x="8217" y="14243"/>
                  </a:cubicBezTo>
                  <a:cubicBezTo>
                    <a:pt x="8217" y="14400"/>
                    <a:pt x="8217" y="14400"/>
                    <a:pt x="8217" y="14557"/>
                  </a:cubicBezTo>
                  <a:cubicBezTo>
                    <a:pt x="8217" y="14557"/>
                    <a:pt x="7983" y="14557"/>
                    <a:pt x="7748" y="14713"/>
                  </a:cubicBezTo>
                  <a:cubicBezTo>
                    <a:pt x="7513" y="14713"/>
                    <a:pt x="7513" y="14870"/>
                    <a:pt x="7278" y="15026"/>
                  </a:cubicBezTo>
                  <a:cubicBezTo>
                    <a:pt x="7513" y="15026"/>
                    <a:pt x="7513" y="15026"/>
                    <a:pt x="7748" y="15026"/>
                  </a:cubicBezTo>
                  <a:cubicBezTo>
                    <a:pt x="7748" y="15026"/>
                    <a:pt x="7748" y="15026"/>
                    <a:pt x="7748" y="15026"/>
                  </a:cubicBezTo>
                  <a:cubicBezTo>
                    <a:pt x="7983" y="15026"/>
                    <a:pt x="7983" y="15026"/>
                    <a:pt x="7983" y="15026"/>
                  </a:cubicBezTo>
                  <a:cubicBezTo>
                    <a:pt x="7983" y="14870"/>
                    <a:pt x="7983" y="14870"/>
                    <a:pt x="8217" y="14870"/>
                  </a:cubicBezTo>
                  <a:cubicBezTo>
                    <a:pt x="8452" y="14713"/>
                    <a:pt x="8687" y="14713"/>
                    <a:pt x="8687" y="14713"/>
                  </a:cubicBezTo>
                  <a:cubicBezTo>
                    <a:pt x="8922" y="14713"/>
                    <a:pt x="8687" y="14713"/>
                    <a:pt x="8922" y="14713"/>
                  </a:cubicBezTo>
                  <a:cubicBezTo>
                    <a:pt x="8922" y="14713"/>
                    <a:pt x="8922" y="14713"/>
                    <a:pt x="8922" y="14713"/>
                  </a:cubicBezTo>
                  <a:cubicBezTo>
                    <a:pt x="8452" y="14870"/>
                    <a:pt x="8687" y="15339"/>
                    <a:pt x="8922" y="15183"/>
                  </a:cubicBezTo>
                  <a:cubicBezTo>
                    <a:pt x="8922" y="15183"/>
                    <a:pt x="8687" y="15339"/>
                    <a:pt x="8687" y="15496"/>
                  </a:cubicBezTo>
                  <a:cubicBezTo>
                    <a:pt x="8687" y="15652"/>
                    <a:pt x="8922" y="15652"/>
                    <a:pt x="9157" y="15652"/>
                  </a:cubicBezTo>
                  <a:cubicBezTo>
                    <a:pt x="9157" y="15652"/>
                    <a:pt x="8922" y="15652"/>
                    <a:pt x="8922" y="15652"/>
                  </a:cubicBezTo>
                  <a:cubicBezTo>
                    <a:pt x="8922" y="15652"/>
                    <a:pt x="8922" y="15809"/>
                    <a:pt x="8922" y="15809"/>
                  </a:cubicBezTo>
                  <a:cubicBezTo>
                    <a:pt x="8922" y="15965"/>
                    <a:pt x="8687" y="16122"/>
                    <a:pt x="8452" y="16278"/>
                  </a:cubicBezTo>
                  <a:cubicBezTo>
                    <a:pt x="8452" y="16435"/>
                    <a:pt x="8217" y="16435"/>
                    <a:pt x="7983" y="16591"/>
                  </a:cubicBezTo>
                  <a:cubicBezTo>
                    <a:pt x="7983" y="16591"/>
                    <a:pt x="7983" y="16591"/>
                    <a:pt x="7748" y="16591"/>
                  </a:cubicBezTo>
                  <a:cubicBezTo>
                    <a:pt x="7748" y="16591"/>
                    <a:pt x="7513" y="16591"/>
                    <a:pt x="7513" y="16748"/>
                  </a:cubicBezTo>
                  <a:cubicBezTo>
                    <a:pt x="7513" y="16591"/>
                    <a:pt x="7278" y="16748"/>
                    <a:pt x="7278" y="16748"/>
                  </a:cubicBezTo>
                  <a:cubicBezTo>
                    <a:pt x="7278" y="16904"/>
                    <a:pt x="7278" y="16904"/>
                    <a:pt x="7043" y="16904"/>
                  </a:cubicBezTo>
                  <a:cubicBezTo>
                    <a:pt x="7043" y="16904"/>
                    <a:pt x="6574" y="16748"/>
                    <a:pt x="6574" y="16904"/>
                  </a:cubicBezTo>
                  <a:cubicBezTo>
                    <a:pt x="6574" y="17061"/>
                    <a:pt x="6339" y="17061"/>
                    <a:pt x="6339" y="17061"/>
                  </a:cubicBezTo>
                  <a:cubicBezTo>
                    <a:pt x="6104" y="17217"/>
                    <a:pt x="6339" y="17217"/>
                    <a:pt x="6104" y="17217"/>
                  </a:cubicBezTo>
                  <a:cubicBezTo>
                    <a:pt x="6339" y="17217"/>
                    <a:pt x="6574" y="17217"/>
                    <a:pt x="6574" y="17217"/>
                  </a:cubicBezTo>
                  <a:cubicBezTo>
                    <a:pt x="6809" y="17374"/>
                    <a:pt x="6339" y="17530"/>
                    <a:pt x="6339" y="17530"/>
                  </a:cubicBezTo>
                  <a:cubicBezTo>
                    <a:pt x="6339" y="17530"/>
                    <a:pt x="6339" y="17530"/>
                    <a:pt x="6339" y="17687"/>
                  </a:cubicBezTo>
                  <a:cubicBezTo>
                    <a:pt x="6574" y="17687"/>
                    <a:pt x="6574" y="17687"/>
                    <a:pt x="6574" y="17530"/>
                  </a:cubicBezTo>
                  <a:cubicBezTo>
                    <a:pt x="6574" y="17530"/>
                    <a:pt x="7043" y="17687"/>
                    <a:pt x="7043" y="17530"/>
                  </a:cubicBezTo>
                  <a:cubicBezTo>
                    <a:pt x="7043" y="17530"/>
                    <a:pt x="7043" y="17530"/>
                    <a:pt x="7043" y="17374"/>
                  </a:cubicBezTo>
                  <a:cubicBezTo>
                    <a:pt x="7043" y="17374"/>
                    <a:pt x="7043" y="17374"/>
                    <a:pt x="7278" y="17374"/>
                  </a:cubicBezTo>
                  <a:cubicBezTo>
                    <a:pt x="7043" y="17374"/>
                    <a:pt x="7043" y="17530"/>
                    <a:pt x="7278" y="17530"/>
                  </a:cubicBezTo>
                  <a:cubicBezTo>
                    <a:pt x="7043" y="17530"/>
                    <a:pt x="6809" y="17687"/>
                    <a:pt x="6809" y="17687"/>
                  </a:cubicBezTo>
                  <a:cubicBezTo>
                    <a:pt x="6809" y="17687"/>
                    <a:pt x="6809" y="17687"/>
                    <a:pt x="6809" y="17687"/>
                  </a:cubicBezTo>
                  <a:cubicBezTo>
                    <a:pt x="6574" y="17687"/>
                    <a:pt x="6574" y="17687"/>
                    <a:pt x="6574" y="17687"/>
                  </a:cubicBezTo>
                  <a:cubicBezTo>
                    <a:pt x="6809" y="17687"/>
                    <a:pt x="6809" y="17843"/>
                    <a:pt x="7043" y="17843"/>
                  </a:cubicBezTo>
                  <a:cubicBezTo>
                    <a:pt x="7043" y="17843"/>
                    <a:pt x="7043" y="17843"/>
                    <a:pt x="7278" y="17687"/>
                  </a:cubicBezTo>
                  <a:cubicBezTo>
                    <a:pt x="7278" y="17687"/>
                    <a:pt x="7513" y="17687"/>
                    <a:pt x="7513" y="17687"/>
                  </a:cubicBezTo>
                  <a:cubicBezTo>
                    <a:pt x="7513" y="17687"/>
                    <a:pt x="7513" y="17530"/>
                    <a:pt x="7513" y="17530"/>
                  </a:cubicBezTo>
                  <a:cubicBezTo>
                    <a:pt x="7748" y="17530"/>
                    <a:pt x="7983" y="17530"/>
                    <a:pt x="7983" y="17530"/>
                  </a:cubicBezTo>
                  <a:cubicBezTo>
                    <a:pt x="7983" y="17374"/>
                    <a:pt x="8217" y="17530"/>
                    <a:pt x="8217" y="17374"/>
                  </a:cubicBezTo>
                  <a:cubicBezTo>
                    <a:pt x="8217" y="17530"/>
                    <a:pt x="8217" y="17530"/>
                    <a:pt x="8217" y="17530"/>
                  </a:cubicBezTo>
                  <a:cubicBezTo>
                    <a:pt x="8217" y="17530"/>
                    <a:pt x="8217" y="17530"/>
                    <a:pt x="8217" y="17530"/>
                  </a:cubicBezTo>
                  <a:cubicBezTo>
                    <a:pt x="8217" y="17687"/>
                    <a:pt x="8452" y="17687"/>
                    <a:pt x="8452" y="17687"/>
                  </a:cubicBezTo>
                  <a:cubicBezTo>
                    <a:pt x="8687" y="17687"/>
                    <a:pt x="8687" y="17687"/>
                    <a:pt x="8922" y="17687"/>
                  </a:cubicBezTo>
                  <a:cubicBezTo>
                    <a:pt x="8922" y="17843"/>
                    <a:pt x="8452" y="17843"/>
                    <a:pt x="8452" y="17843"/>
                  </a:cubicBezTo>
                  <a:cubicBezTo>
                    <a:pt x="8452" y="17687"/>
                    <a:pt x="8452" y="17687"/>
                    <a:pt x="8452" y="17687"/>
                  </a:cubicBezTo>
                  <a:cubicBezTo>
                    <a:pt x="8217" y="17843"/>
                    <a:pt x="8217" y="18000"/>
                    <a:pt x="8687" y="18000"/>
                  </a:cubicBezTo>
                  <a:cubicBezTo>
                    <a:pt x="8687" y="18000"/>
                    <a:pt x="8922" y="17843"/>
                    <a:pt x="8922" y="18000"/>
                  </a:cubicBezTo>
                  <a:cubicBezTo>
                    <a:pt x="8922" y="18000"/>
                    <a:pt x="8922" y="18000"/>
                    <a:pt x="9157" y="18000"/>
                  </a:cubicBezTo>
                  <a:cubicBezTo>
                    <a:pt x="8922" y="17843"/>
                    <a:pt x="9157" y="17843"/>
                    <a:pt x="9157" y="17843"/>
                  </a:cubicBezTo>
                  <a:cubicBezTo>
                    <a:pt x="9391" y="17843"/>
                    <a:pt x="9391" y="17843"/>
                    <a:pt x="9391" y="18000"/>
                  </a:cubicBezTo>
                  <a:cubicBezTo>
                    <a:pt x="9626" y="18157"/>
                    <a:pt x="9626" y="18157"/>
                    <a:pt x="9861" y="18313"/>
                  </a:cubicBezTo>
                  <a:cubicBezTo>
                    <a:pt x="10096" y="18313"/>
                    <a:pt x="10096" y="18313"/>
                    <a:pt x="10330" y="18313"/>
                  </a:cubicBezTo>
                  <a:cubicBezTo>
                    <a:pt x="10565" y="18313"/>
                    <a:pt x="10800" y="18313"/>
                    <a:pt x="10800" y="18313"/>
                  </a:cubicBezTo>
                  <a:cubicBezTo>
                    <a:pt x="10800" y="18313"/>
                    <a:pt x="10800" y="18157"/>
                    <a:pt x="10800" y="18157"/>
                  </a:cubicBezTo>
                  <a:cubicBezTo>
                    <a:pt x="11035" y="18157"/>
                    <a:pt x="11035" y="18000"/>
                    <a:pt x="11270" y="18000"/>
                  </a:cubicBezTo>
                  <a:cubicBezTo>
                    <a:pt x="11270" y="18000"/>
                    <a:pt x="11739" y="17843"/>
                    <a:pt x="11974" y="17843"/>
                  </a:cubicBezTo>
                  <a:cubicBezTo>
                    <a:pt x="11974" y="17687"/>
                    <a:pt x="12209" y="17687"/>
                    <a:pt x="12209" y="17530"/>
                  </a:cubicBezTo>
                  <a:cubicBezTo>
                    <a:pt x="12443" y="17530"/>
                    <a:pt x="12443" y="17530"/>
                    <a:pt x="12443" y="17374"/>
                  </a:cubicBezTo>
                  <a:cubicBezTo>
                    <a:pt x="12678" y="17530"/>
                    <a:pt x="12209" y="17530"/>
                    <a:pt x="12209" y="17687"/>
                  </a:cubicBezTo>
                  <a:cubicBezTo>
                    <a:pt x="11974" y="17687"/>
                    <a:pt x="11974" y="17843"/>
                    <a:pt x="11974" y="18000"/>
                  </a:cubicBezTo>
                  <a:cubicBezTo>
                    <a:pt x="11739" y="18157"/>
                    <a:pt x="11504" y="18157"/>
                    <a:pt x="11270" y="18313"/>
                  </a:cubicBezTo>
                  <a:cubicBezTo>
                    <a:pt x="11270" y="18313"/>
                    <a:pt x="11270" y="18313"/>
                    <a:pt x="11270" y="18313"/>
                  </a:cubicBezTo>
                  <a:cubicBezTo>
                    <a:pt x="11270" y="18470"/>
                    <a:pt x="11270" y="18470"/>
                    <a:pt x="11035" y="18470"/>
                  </a:cubicBezTo>
                  <a:cubicBezTo>
                    <a:pt x="11270" y="18626"/>
                    <a:pt x="11270" y="18783"/>
                    <a:pt x="11035" y="18783"/>
                  </a:cubicBezTo>
                  <a:cubicBezTo>
                    <a:pt x="11035" y="18783"/>
                    <a:pt x="11035" y="18783"/>
                    <a:pt x="11035" y="18783"/>
                  </a:cubicBezTo>
                  <a:cubicBezTo>
                    <a:pt x="11035" y="18783"/>
                    <a:pt x="11035" y="18783"/>
                    <a:pt x="11035" y="18783"/>
                  </a:cubicBezTo>
                  <a:cubicBezTo>
                    <a:pt x="10800" y="18939"/>
                    <a:pt x="10330" y="18783"/>
                    <a:pt x="10096" y="18783"/>
                  </a:cubicBezTo>
                  <a:cubicBezTo>
                    <a:pt x="9626" y="18783"/>
                    <a:pt x="8922" y="18783"/>
                    <a:pt x="8452" y="18783"/>
                  </a:cubicBezTo>
                  <a:cubicBezTo>
                    <a:pt x="8452" y="18783"/>
                    <a:pt x="8452" y="18939"/>
                    <a:pt x="8452" y="18939"/>
                  </a:cubicBezTo>
                  <a:cubicBezTo>
                    <a:pt x="8452" y="19096"/>
                    <a:pt x="8452" y="19096"/>
                    <a:pt x="8452" y="19096"/>
                  </a:cubicBezTo>
                  <a:cubicBezTo>
                    <a:pt x="8452" y="19252"/>
                    <a:pt x="8217" y="19252"/>
                    <a:pt x="8217" y="19252"/>
                  </a:cubicBezTo>
                  <a:cubicBezTo>
                    <a:pt x="7983" y="19252"/>
                    <a:pt x="7983" y="19096"/>
                    <a:pt x="7748" y="19252"/>
                  </a:cubicBezTo>
                  <a:cubicBezTo>
                    <a:pt x="7748" y="19252"/>
                    <a:pt x="7748" y="19565"/>
                    <a:pt x="7748" y="19565"/>
                  </a:cubicBezTo>
                  <a:cubicBezTo>
                    <a:pt x="7748" y="19722"/>
                    <a:pt x="7513" y="19878"/>
                    <a:pt x="7513" y="20035"/>
                  </a:cubicBezTo>
                  <a:cubicBezTo>
                    <a:pt x="7513" y="20035"/>
                    <a:pt x="7278" y="20035"/>
                    <a:pt x="7278" y="20035"/>
                  </a:cubicBezTo>
                  <a:cubicBezTo>
                    <a:pt x="7278" y="20191"/>
                    <a:pt x="7278" y="20191"/>
                    <a:pt x="7043" y="20191"/>
                  </a:cubicBezTo>
                  <a:cubicBezTo>
                    <a:pt x="7043" y="20348"/>
                    <a:pt x="7043" y="20348"/>
                    <a:pt x="7278" y="20348"/>
                  </a:cubicBezTo>
                  <a:cubicBezTo>
                    <a:pt x="7043" y="20348"/>
                    <a:pt x="7043" y="20348"/>
                    <a:pt x="7043" y="20348"/>
                  </a:cubicBezTo>
                  <a:cubicBezTo>
                    <a:pt x="7043" y="20348"/>
                    <a:pt x="7043" y="20191"/>
                    <a:pt x="7043" y="20191"/>
                  </a:cubicBezTo>
                  <a:cubicBezTo>
                    <a:pt x="6809" y="20348"/>
                    <a:pt x="6809" y="20348"/>
                    <a:pt x="6809" y="20504"/>
                  </a:cubicBezTo>
                  <a:cubicBezTo>
                    <a:pt x="6574" y="20504"/>
                    <a:pt x="6574" y="20504"/>
                    <a:pt x="6574" y="20661"/>
                  </a:cubicBezTo>
                  <a:cubicBezTo>
                    <a:pt x="6574" y="20661"/>
                    <a:pt x="6574" y="20661"/>
                    <a:pt x="6574" y="20661"/>
                  </a:cubicBezTo>
                  <a:cubicBezTo>
                    <a:pt x="6339" y="20817"/>
                    <a:pt x="6104" y="20974"/>
                    <a:pt x="5870" y="20974"/>
                  </a:cubicBezTo>
                  <a:cubicBezTo>
                    <a:pt x="5870" y="20974"/>
                    <a:pt x="5870" y="21130"/>
                    <a:pt x="5870" y="21130"/>
                  </a:cubicBezTo>
                  <a:cubicBezTo>
                    <a:pt x="5870" y="21130"/>
                    <a:pt x="5870" y="20974"/>
                    <a:pt x="5870" y="20974"/>
                  </a:cubicBezTo>
                  <a:cubicBezTo>
                    <a:pt x="5635" y="20974"/>
                    <a:pt x="5635" y="20974"/>
                    <a:pt x="5635" y="21130"/>
                  </a:cubicBezTo>
                  <a:cubicBezTo>
                    <a:pt x="5400" y="21130"/>
                    <a:pt x="5165" y="21130"/>
                    <a:pt x="5400" y="21287"/>
                  </a:cubicBezTo>
                  <a:cubicBezTo>
                    <a:pt x="5400" y="21287"/>
                    <a:pt x="5165" y="21443"/>
                    <a:pt x="5400" y="21443"/>
                  </a:cubicBezTo>
                  <a:cubicBezTo>
                    <a:pt x="5400" y="21443"/>
                    <a:pt x="5635" y="21443"/>
                    <a:pt x="5635" y="21287"/>
                  </a:cubicBezTo>
                  <a:cubicBezTo>
                    <a:pt x="5635" y="21287"/>
                    <a:pt x="5635" y="21287"/>
                    <a:pt x="5635" y="21287"/>
                  </a:cubicBezTo>
                  <a:cubicBezTo>
                    <a:pt x="5870" y="21130"/>
                    <a:pt x="6104" y="21287"/>
                    <a:pt x="6104" y="21287"/>
                  </a:cubicBezTo>
                  <a:cubicBezTo>
                    <a:pt x="6339" y="21443"/>
                    <a:pt x="6339" y="21600"/>
                    <a:pt x="6339" y="21600"/>
                  </a:cubicBezTo>
                  <a:cubicBezTo>
                    <a:pt x="6339" y="21600"/>
                    <a:pt x="7043" y="21287"/>
                    <a:pt x="6574" y="21287"/>
                  </a:cubicBezTo>
                  <a:cubicBezTo>
                    <a:pt x="6574" y="21287"/>
                    <a:pt x="6574" y="21287"/>
                    <a:pt x="6809" y="21130"/>
                  </a:cubicBezTo>
                  <a:cubicBezTo>
                    <a:pt x="6574" y="21130"/>
                    <a:pt x="6809" y="20974"/>
                    <a:pt x="6809" y="21130"/>
                  </a:cubicBezTo>
                  <a:cubicBezTo>
                    <a:pt x="7043" y="20974"/>
                    <a:pt x="7278" y="20974"/>
                    <a:pt x="7278" y="20974"/>
                  </a:cubicBezTo>
                  <a:cubicBezTo>
                    <a:pt x="7278" y="20974"/>
                    <a:pt x="7278" y="20817"/>
                    <a:pt x="7278" y="20817"/>
                  </a:cubicBezTo>
                  <a:cubicBezTo>
                    <a:pt x="7513" y="20661"/>
                    <a:pt x="7513" y="20661"/>
                    <a:pt x="7513" y="20817"/>
                  </a:cubicBezTo>
                  <a:cubicBezTo>
                    <a:pt x="7748" y="20817"/>
                    <a:pt x="7983" y="20817"/>
                    <a:pt x="7983" y="20661"/>
                  </a:cubicBezTo>
                  <a:cubicBezTo>
                    <a:pt x="8217" y="20661"/>
                    <a:pt x="8452" y="20661"/>
                    <a:pt x="8687" y="20817"/>
                  </a:cubicBezTo>
                  <a:cubicBezTo>
                    <a:pt x="8687" y="20817"/>
                    <a:pt x="8687" y="20661"/>
                    <a:pt x="8687" y="20661"/>
                  </a:cubicBezTo>
                  <a:cubicBezTo>
                    <a:pt x="8687" y="20661"/>
                    <a:pt x="8687" y="20661"/>
                    <a:pt x="8452" y="20661"/>
                  </a:cubicBezTo>
                  <a:cubicBezTo>
                    <a:pt x="8452" y="20661"/>
                    <a:pt x="8452" y="20661"/>
                    <a:pt x="8452" y="20661"/>
                  </a:cubicBezTo>
                  <a:cubicBezTo>
                    <a:pt x="8452" y="20661"/>
                    <a:pt x="8452" y="20661"/>
                    <a:pt x="8452" y="20661"/>
                  </a:cubicBezTo>
                  <a:cubicBezTo>
                    <a:pt x="8452" y="20661"/>
                    <a:pt x="8452" y="20661"/>
                    <a:pt x="8687" y="20661"/>
                  </a:cubicBezTo>
                  <a:cubicBezTo>
                    <a:pt x="8452" y="20661"/>
                    <a:pt x="8452" y="20661"/>
                    <a:pt x="8452" y="20661"/>
                  </a:cubicBezTo>
                  <a:cubicBezTo>
                    <a:pt x="8452" y="20661"/>
                    <a:pt x="8452" y="20504"/>
                    <a:pt x="8452" y="20504"/>
                  </a:cubicBezTo>
                  <a:cubicBezTo>
                    <a:pt x="8452" y="20504"/>
                    <a:pt x="8452" y="20504"/>
                    <a:pt x="8452" y="20504"/>
                  </a:cubicBezTo>
                  <a:cubicBezTo>
                    <a:pt x="8687" y="20504"/>
                    <a:pt x="8687" y="20504"/>
                    <a:pt x="8687" y="20504"/>
                  </a:cubicBezTo>
                  <a:cubicBezTo>
                    <a:pt x="8452" y="20504"/>
                    <a:pt x="8687" y="20661"/>
                    <a:pt x="8687" y="20661"/>
                  </a:cubicBezTo>
                  <a:cubicBezTo>
                    <a:pt x="8687" y="20661"/>
                    <a:pt x="8922" y="20817"/>
                    <a:pt x="8922" y="20817"/>
                  </a:cubicBezTo>
                  <a:cubicBezTo>
                    <a:pt x="8922" y="20817"/>
                    <a:pt x="8922" y="20817"/>
                    <a:pt x="9157" y="20817"/>
                  </a:cubicBezTo>
                  <a:cubicBezTo>
                    <a:pt x="9157" y="20817"/>
                    <a:pt x="9391" y="20974"/>
                    <a:pt x="9391" y="20974"/>
                  </a:cubicBezTo>
                  <a:cubicBezTo>
                    <a:pt x="9391" y="20974"/>
                    <a:pt x="9626" y="21130"/>
                    <a:pt x="9861" y="20974"/>
                  </a:cubicBezTo>
                  <a:cubicBezTo>
                    <a:pt x="9861" y="20974"/>
                    <a:pt x="9861" y="20817"/>
                    <a:pt x="9861" y="20817"/>
                  </a:cubicBezTo>
                  <a:cubicBezTo>
                    <a:pt x="9861" y="20817"/>
                    <a:pt x="9861" y="20817"/>
                    <a:pt x="9861" y="20661"/>
                  </a:cubicBezTo>
                  <a:cubicBezTo>
                    <a:pt x="10096" y="20817"/>
                    <a:pt x="10096" y="20661"/>
                    <a:pt x="10096" y="20504"/>
                  </a:cubicBezTo>
                  <a:cubicBezTo>
                    <a:pt x="9861" y="20661"/>
                    <a:pt x="9861" y="20504"/>
                    <a:pt x="10096" y="20504"/>
                  </a:cubicBezTo>
                  <a:cubicBezTo>
                    <a:pt x="10096" y="20348"/>
                    <a:pt x="10096" y="20348"/>
                    <a:pt x="10096" y="20191"/>
                  </a:cubicBezTo>
                  <a:cubicBezTo>
                    <a:pt x="10096" y="20035"/>
                    <a:pt x="10096" y="20035"/>
                    <a:pt x="10096" y="20035"/>
                  </a:cubicBezTo>
                  <a:cubicBezTo>
                    <a:pt x="10096" y="20035"/>
                    <a:pt x="10330" y="20035"/>
                    <a:pt x="10330" y="20035"/>
                  </a:cubicBezTo>
                  <a:cubicBezTo>
                    <a:pt x="10330" y="20191"/>
                    <a:pt x="10565" y="20035"/>
                    <a:pt x="10565" y="20035"/>
                  </a:cubicBezTo>
                  <a:cubicBezTo>
                    <a:pt x="10800" y="19878"/>
                    <a:pt x="11035" y="19878"/>
                    <a:pt x="11270" y="19878"/>
                  </a:cubicBezTo>
                  <a:cubicBezTo>
                    <a:pt x="11504" y="19878"/>
                    <a:pt x="11504" y="19878"/>
                    <a:pt x="11739" y="20035"/>
                  </a:cubicBezTo>
                  <a:cubicBezTo>
                    <a:pt x="11974" y="20035"/>
                    <a:pt x="12443" y="20191"/>
                    <a:pt x="12443" y="20348"/>
                  </a:cubicBezTo>
                  <a:cubicBezTo>
                    <a:pt x="12443" y="20191"/>
                    <a:pt x="12209" y="20035"/>
                    <a:pt x="12678" y="20035"/>
                  </a:cubicBezTo>
                  <a:cubicBezTo>
                    <a:pt x="12913" y="20035"/>
                    <a:pt x="13383" y="20191"/>
                    <a:pt x="13383" y="20035"/>
                  </a:cubicBezTo>
                  <a:cubicBezTo>
                    <a:pt x="13383" y="20035"/>
                    <a:pt x="13383" y="20035"/>
                    <a:pt x="13148" y="19878"/>
                  </a:cubicBezTo>
                  <a:cubicBezTo>
                    <a:pt x="13148" y="19878"/>
                    <a:pt x="13148" y="19878"/>
                    <a:pt x="13148" y="19878"/>
                  </a:cubicBezTo>
                  <a:cubicBezTo>
                    <a:pt x="13148" y="19878"/>
                    <a:pt x="13148" y="19878"/>
                    <a:pt x="13148" y="19878"/>
                  </a:cubicBezTo>
                  <a:cubicBezTo>
                    <a:pt x="13383" y="19878"/>
                    <a:pt x="13383" y="19878"/>
                    <a:pt x="13383" y="19878"/>
                  </a:cubicBezTo>
                  <a:cubicBezTo>
                    <a:pt x="13617" y="19878"/>
                    <a:pt x="13852" y="19878"/>
                    <a:pt x="14087" y="19878"/>
                  </a:cubicBezTo>
                  <a:cubicBezTo>
                    <a:pt x="14087" y="19878"/>
                    <a:pt x="14322" y="19878"/>
                    <a:pt x="14322" y="19878"/>
                  </a:cubicBezTo>
                  <a:cubicBezTo>
                    <a:pt x="14322" y="19878"/>
                    <a:pt x="14322" y="19878"/>
                    <a:pt x="14322" y="19878"/>
                  </a:cubicBezTo>
                  <a:cubicBezTo>
                    <a:pt x="14322" y="19722"/>
                    <a:pt x="14557" y="19722"/>
                    <a:pt x="14557" y="19722"/>
                  </a:cubicBezTo>
                  <a:cubicBezTo>
                    <a:pt x="14557" y="19722"/>
                    <a:pt x="14557" y="19722"/>
                    <a:pt x="14557" y="19722"/>
                  </a:cubicBezTo>
                  <a:cubicBezTo>
                    <a:pt x="14791" y="19722"/>
                    <a:pt x="14791" y="19722"/>
                    <a:pt x="14791" y="19565"/>
                  </a:cubicBezTo>
                  <a:cubicBezTo>
                    <a:pt x="14791" y="19565"/>
                    <a:pt x="14557" y="19409"/>
                    <a:pt x="14557" y="19409"/>
                  </a:cubicBezTo>
                  <a:cubicBezTo>
                    <a:pt x="14791" y="19565"/>
                    <a:pt x="14791" y="19565"/>
                    <a:pt x="15026" y="19722"/>
                  </a:cubicBezTo>
                  <a:cubicBezTo>
                    <a:pt x="15026" y="19722"/>
                    <a:pt x="15261" y="19722"/>
                    <a:pt x="15261" y="19722"/>
                  </a:cubicBezTo>
                  <a:cubicBezTo>
                    <a:pt x="15261" y="19722"/>
                    <a:pt x="15261" y="19565"/>
                    <a:pt x="15261" y="19565"/>
                  </a:cubicBezTo>
                  <a:cubicBezTo>
                    <a:pt x="15261" y="19565"/>
                    <a:pt x="15261" y="19565"/>
                    <a:pt x="15261" y="19565"/>
                  </a:cubicBezTo>
                  <a:cubicBezTo>
                    <a:pt x="15261" y="19565"/>
                    <a:pt x="15261" y="19722"/>
                    <a:pt x="15261" y="19722"/>
                  </a:cubicBezTo>
                  <a:cubicBezTo>
                    <a:pt x="15261" y="19722"/>
                    <a:pt x="15496" y="19722"/>
                    <a:pt x="15496" y="19722"/>
                  </a:cubicBezTo>
                  <a:cubicBezTo>
                    <a:pt x="15496" y="19565"/>
                    <a:pt x="15496" y="19565"/>
                    <a:pt x="15496" y="19565"/>
                  </a:cubicBezTo>
                  <a:cubicBezTo>
                    <a:pt x="15730" y="19565"/>
                    <a:pt x="15730" y="19565"/>
                    <a:pt x="15730" y="19722"/>
                  </a:cubicBezTo>
                  <a:cubicBezTo>
                    <a:pt x="15965" y="19565"/>
                    <a:pt x="15730" y="19722"/>
                    <a:pt x="15730" y="19722"/>
                  </a:cubicBezTo>
                  <a:cubicBezTo>
                    <a:pt x="15730" y="19722"/>
                    <a:pt x="15965" y="19878"/>
                    <a:pt x="15965" y="19878"/>
                  </a:cubicBezTo>
                  <a:cubicBezTo>
                    <a:pt x="15965" y="19878"/>
                    <a:pt x="15965" y="19722"/>
                    <a:pt x="15965" y="19722"/>
                  </a:cubicBezTo>
                  <a:cubicBezTo>
                    <a:pt x="15965" y="19722"/>
                    <a:pt x="16200" y="19722"/>
                    <a:pt x="16200" y="19722"/>
                  </a:cubicBezTo>
                  <a:cubicBezTo>
                    <a:pt x="16200" y="19722"/>
                    <a:pt x="16435" y="19722"/>
                    <a:pt x="16670" y="19722"/>
                  </a:cubicBezTo>
                  <a:cubicBezTo>
                    <a:pt x="16904" y="19722"/>
                    <a:pt x="17139" y="19565"/>
                    <a:pt x="17374" y="19722"/>
                  </a:cubicBezTo>
                  <a:cubicBezTo>
                    <a:pt x="17609" y="19722"/>
                    <a:pt x="17843" y="19722"/>
                    <a:pt x="17843" y="19722"/>
                  </a:cubicBezTo>
                  <a:cubicBezTo>
                    <a:pt x="18078" y="19878"/>
                    <a:pt x="18078" y="19878"/>
                    <a:pt x="18313" y="19722"/>
                  </a:cubicBezTo>
                  <a:cubicBezTo>
                    <a:pt x="18548" y="19722"/>
                    <a:pt x="18548" y="19565"/>
                    <a:pt x="18783" y="19565"/>
                  </a:cubicBezTo>
                  <a:cubicBezTo>
                    <a:pt x="19017" y="19565"/>
                    <a:pt x="19017" y="19565"/>
                    <a:pt x="19252" y="19409"/>
                  </a:cubicBezTo>
                  <a:cubicBezTo>
                    <a:pt x="19487" y="19409"/>
                    <a:pt x="19487" y="19409"/>
                    <a:pt x="19722" y="19409"/>
                  </a:cubicBezTo>
                  <a:cubicBezTo>
                    <a:pt x="19957" y="19409"/>
                    <a:pt x="19722" y="19409"/>
                    <a:pt x="19722" y="19252"/>
                  </a:cubicBezTo>
                  <a:cubicBezTo>
                    <a:pt x="19957" y="18939"/>
                    <a:pt x="20426" y="19096"/>
                    <a:pt x="20661" y="18939"/>
                  </a:cubicBezTo>
                  <a:cubicBezTo>
                    <a:pt x="20661" y="18939"/>
                    <a:pt x="20661" y="18783"/>
                    <a:pt x="20661" y="18626"/>
                  </a:cubicBezTo>
                  <a:cubicBezTo>
                    <a:pt x="20661" y="18626"/>
                    <a:pt x="20661" y="18626"/>
                    <a:pt x="20661" y="18470"/>
                  </a:cubicBezTo>
                  <a:cubicBezTo>
                    <a:pt x="20661" y="18470"/>
                    <a:pt x="20661" y="18470"/>
                    <a:pt x="20661" y="18470"/>
                  </a:cubicBezTo>
                  <a:cubicBezTo>
                    <a:pt x="20896" y="18313"/>
                    <a:pt x="20896" y="18313"/>
                    <a:pt x="20661" y="18313"/>
                  </a:cubicBezTo>
                  <a:cubicBezTo>
                    <a:pt x="20426" y="18313"/>
                    <a:pt x="20191" y="18313"/>
                    <a:pt x="19957" y="18313"/>
                  </a:cubicBezTo>
                  <a:cubicBezTo>
                    <a:pt x="19722" y="18313"/>
                    <a:pt x="19487" y="18470"/>
                    <a:pt x="19252" y="18470"/>
                  </a:cubicBezTo>
                  <a:cubicBezTo>
                    <a:pt x="19252" y="18313"/>
                    <a:pt x="19252" y="18157"/>
                    <a:pt x="19252" y="18313"/>
                  </a:cubicBezTo>
                  <a:cubicBezTo>
                    <a:pt x="19017" y="18313"/>
                    <a:pt x="19017" y="18313"/>
                    <a:pt x="18783" y="18313"/>
                  </a:cubicBezTo>
                  <a:cubicBezTo>
                    <a:pt x="18783" y="18313"/>
                    <a:pt x="19252" y="18157"/>
                    <a:pt x="19252" y="18157"/>
                  </a:cubicBezTo>
                  <a:cubicBezTo>
                    <a:pt x="19252" y="18157"/>
                    <a:pt x="19252" y="18157"/>
                    <a:pt x="19252" y="18157"/>
                  </a:cubicBezTo>
                  <a:cubicBezTo>
                    <a:pt x="19017" y="18000"/>
                    <a:pt x="18783" y="18157"/>
                    <a:pt x="18548" y="18157"/>
                  </a:cubicBezTo>
                  <a:cubicBezTo>
                    <a:pt x="18548" y="18157"/>
                    <a:pt x="18548" y="18157"/>
                    <a:pt x="18548" y="18157"/>
                  </a:cubicBezTo>
                  <a:cubicBezTo>
                    <a:pt x="18783" y="18000"/>
                    <a:pt x="18783" y="18000"/>
                    <a:pt x="18783" y="18000"/>
                  </a:cubicBezTo>
                  <a:cubicBezTo>
                    <a:pt x="19017" y="18000"/>
                    <a:pt x="19017" y="18000"/>
                    <a:pt x="19017" y="18000"/>
                  </a:cubicBezTo>
                  <a:cubicBezTo>
                    <a:pt x="19252" y="18000"/>
                    <a:pt x="19252" y="18000"/>
                    <a:pt x="19487" y="18000"/>
                  </a:cubicBezTo>
                  <a:cubicBezTo>
                    <a:pt x="19487" y="18000"/>
                    <a:pt x="19957" y="17843"/>
                    <a:pt x="19722" y="17843"/>
                  </a:cubicBezTo>
                  <a:cubicBezTo>
                    <a:pt x="19957" y="17530"/>
                    <a:pt x="19722" y="17374"/>
                    <a:pt x="19252" y="17687"/>
                  </a:cubicBezTo>
                  <a:cubicBezTo>
                    <a:pt x="19252" y="17530"/>
                    <a:pt x="19252" y="17530"/>
                    <a:pt x="19252" y="17530"/>
                  </a:cubicBezTo>
                  <a:cubicBezTo>
                    <a:pt x="19252" y="17530"/>
                    <a:pt x="19487" y="17530"/>
                    <a:pt x="19487" y="17530"/>
                  </a:cubicBezTo>
                  <a:cubicBezTo>
                    <a:pt x="19487" y="17530"/>
                    <a:pt x="19722" y="17374"/>
                    <a:pt x="19722" y="17374"/>
                  </a:cubicBezTo>
                  <a:cubicBezTo>
                    <a:pt x="19722" y="17374"/>
                    <a:pt x="19722" y="17374"/>
                    <a:pt x="19722" y="17217"/>
                  </a:cubicBezTo>
                  <a:cubicBezTo>
                    <a:pt x="19957" y="17374"/>
                    <a:pt x="19957" y="17530"/>
                    <a:pt x="20191" y="17374"/>
                  </a:cubicBezTo>
                  <a:cubicBezTo>
                    <a:pt x="20191" y="17374"/>
                    <a:pt x="20426" y="17374"/>
                    <a:pt x="20426" y="17217"/>
                  </a:cubicBezTo>
                  <a:cubicBezTo>
                    <a:pt x="20426" y="17217"/>
                    <a:pt x="20426" y="17217"/>
                    <a:pt x="20191" y="17217"/>
                  </a:cubicBezTo>
                  <a:cubicBezTo>
                    <a:pt x="20426" y="17217"/>
                    <a:pt x="20426" y="17061"/>
                    <a:pt x="20426" y="17061"/>
                  </a:cubicBezTo>
                  <a:cubicBezTo>
                    <a:pt x="20426" y="17061"/>
                    <a:pt x="20191" y="17061"/>
                    <a:pt x="19957" y="17061"/>
                  </a:cubicBezTo>
                  <a:cubicBezTo>
                    <a:pt x="19957" y="17061"/>
                    <a:pt x="20426" y="17061"/>
                    <a:pt x="20426" y="17061"/>
                  </a:cubicBezTo>
                  <a:cubicBezTo>
                    <a:pt x="20426" y="16904"/>
                    <a:pt x="20191" y="16904"/>
                    <a:pt x="20191" y="16904"/>
                  </a:cubicBezTo>
                  <a:cubicBezTo>
                    <a:pt x="20191" y="16904"/>
                    <a:pt x="20426" y="16904"/>
                    <a:pt x="20426" y="16904"/>
                  </a:cubicBezTo>
                  <a:cubicBezTo>
                    <a:pt x="20426" y="16904"/>
                    <a:pt x="20426" y="17061"/>
                    <a:pt x="20661" y="17061"/>
                  </a:cubicBezTo>
                  <a:cubicBezTo>
                    <a:pt x="20661" y="17061"/>
                    <a:pt x="20896" y="16904"/>
                    <a:pt x="20896" y="16748"/>
                  </a:cubicBezTo>
                  <a:cubicBezTo>
                    <a:pt x="21130" y="16748"/>
                    <a:pt x="21130" y="16591"/>
                    <a:pt x="21365" y="16435"/>
                  </a:cubicBezTo>
                  <a:cubicBezTo>
                    <a:pt x="21365" y="16278"/>
                    <a:pt x="21600" y="15809"/>
                    <a:pt x="21365" y="1565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Oval">
              <a:extLst>
                <a:ext uri="{FF2B5EF4-FFF2-40B4-BE49-F238E27FC236}">
                  <a16:creationId xmlns:a16="http://schemas.microsoft.com/office/drawing/2014/main" id="{763900FE-308F-491D-BCB3-B9E91C647F21}"/>
                </a:ext>
              </a:extLst>
            </p:cNvPr>
            <p:cNvSpPr/>
            <p:nvPr/>
          </p:nvSpPr>
          <p:spPr>
            <a:xfrm>
              <a:off x="2890061" y="9893424"/>
              <a:ext cx="2279" cy="22783"/>
            </a:xfrm>
            <a:prstGeom prst="ellipse">
              <a:avLst/>
            </a:pr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73DE3FE6-6033-4629-BE8D-0E471E1F055B}"/>
                </a:ext>
              </a:extLst>
            </p:cNvPr>
            <p:cNvSpPr/>
            <p:nvPr/>
          </p:nvSpPr>
          <p:spPr>
            <a:xfrm>
              <a:off x="4567445" y="5801067"/>
              <a:ext cx="1381208" cy="1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9" extrusionOk="0">
                  <a:moveTo>
                    <a:pt x="13214" y="3193"/>
                  </a:moveTo>
                  <a:cubicBezTo>
                    <a:pt x="13214" y="3193"/>
                    <a:pt x="13214" y="3193"/>
                    <a:pt x="13214" y="3193"/>
                  </a:cubicBezTo>
                  <a:cubicBezTo>
                    <a:pt x="13214" y="3193"/>
                    <a:pt x="13214" y="3193"/>
                    <a:pt x="13214" y="3193"/>
                  </a:cubicBezTo>
                  <a:cubicBezTo>
                    <a:pt x="13722" y="3005"/>
                    <a:pt x="12706" y="3005"/>
                    <a:pt x="13214" y="3193"/>
                  </a:cubicBezTo>
                  <a:close/>
                  <a:moveTo>
                    <a:pt x="13468" y="3005"/>
                  </a:moveTo>
                  <a:cubicBezTo>
                    <a:pt x="13468" y="2817"/>
                    <a:pt x="13468" y="2817"/>
                    <a:pt x="13722" y="2817"/>
                  </a:cubicBezTo>
                  <a:cubicBezTo>
                    <a:pt x="13468" y="2817"/>
                    <a:pt x="13468" y="2817"/>
                    <a:pt x="13468" y="3005"/>
                  </a:cubicBezTo>
                  <a:close/>
                  <a:moveTo>
                    <a:pt x="18551" y="2630"/>
                  </a:moveTo>
                  <a:cubicBezTo>
                    <a:pt x="18805" y="2817"/>
                    <a:pt x="18805" y="2817"/>
                    <a:pt x="18805" y="3005"/>
                  </a:cubicBezTo>
                  <a:cubicBezTo>
                    <a:pt x="18805" y="3005"/>
                    <a:pt x="19059" y="2817"/>
                    <a:pt x="18805" y="3005"/>
                  </a:cubicBezTo>
                  <a:cubicBezTo>
                    <a:pt x="19059" y="3005"/>
                    <a:pt x="19059" y="2630"/>
                    <a:pt x="19313" y="3005"/>
                  </a:cubicBezTo>
                  <a:cubicBezTo>
                    <a:pt x="19313" y="3005"/>
                    <a:pt x="19313" y="3193"/>
                    <a:pt x="19313" y="3193"/>
                  </a:cubicBezTo>
                  <a:cubicBezTo>
                    <a:pt x="19313" y="3193"/>
                    <a:pt x="19313" y="3193"/>
                    <a:pt x="19313" y="3193"/>
                  </a:cubicBezTo>
                  <a:cubicBezTo>
                    <a:pt x="19313" y="3193"/>
                    <a:pt x="19313" y="3193"/>
                    <a:pt x="19313" y="3193"/>
                  </a:cubicBezTo>
                  <a:cubicBezTo>
                    <a:pt x="19313" y="3193"/>
                    <a:pt x="19059" y="3193"/>
                    <a:pt x="19059" y="3193"/>
                  </a:cubicBezTo>
                  <a:cubicBezTo>
                    <a:pt x="19059" y="3193"/>
                    <a:pt x="19059" y="3193"/>
                    <a:pt x="19059" y="3193"/>
                  </a:cubicBezTo>
                  <a:cubicBezTo>
                    <a:pt x="19059" y="3193"/>
                    <a:pt x="19059" y="3193"/>
                    <a:pt x="19059" y="3193"/>
                  </a:cubicBezTo>
                  <a:cubicBezTo>
                    <a:pt x="19059" y="3193"/>
                    <a:pt x="19059" y="3193"/>
                    <a:pt x="19059" y="3381"/>
                  </a:cubicBezTo>
                  <a:cubicBezTo>
                    <a:pt x="19059" y="3381"/>
                    <a:pt x="18805" y="3381"/>
                    <a:pt x="18805" y="3569"/>
                  </a:cubicBezTo>
                  <a:cubicBezTo>
                    <a:pt x="18805" y="3569"/>
                    <a:pt x="19059" y="3569"/>
                    <a:pt x="19313" y="3569"/>
                  </a:cubicBezTo>
                  <a:cubicBezTo>
                    <a:pt x="19313" y="3381"/>
                    <a:pt x="19567" y="3381"/>
                    <a:pt x="19821" y="3381"/>
                  </a:cubicBezTo>
                  <a:cubicBezTo>
                    <a:pt x="19567" y="3381"/>
                    <a:pt x="19567" y="3381"/>
                    <a:pt x="19567" y="3381"/>
                  </a:cubicBezTo>
                  <a:cubicBezTo>
                    <a:pt x="19821" y="3193"/>
                    <a:pt x="19313" y="3005"/>
                    <a:pt x="19059" y="2817"/>
                  </a:cubicBezTo>
                  <a:cubicBezTo>
                    <a:pt x="19059" y="2817"/>
                    <a:pt x="18805" y="2442"/>
                    <a:pt x="18551" y="2630"/>
                  </a:cubicBezTo>
                  <a:close/>
                  <a:moveTo>
                    <a:pt x="17026" y="1690"/>
                  </a:moveTo>
                  <a:cubicBezTo>
                    <a:pt x="17026" y="1503"/>
                    <a:pt x="17026" y="1315"/>
                    <a:pt x="17280" y="1315"/>
                  </a:cubicBezTo>
                  <a:cubicBezTo>
                    <a:pt x="17280" y="1315"/>
                    <a:pt x="17280" y="1315"/>
                    <a:pt x="17280" y="1315"/>
                  </a:cubicBezTo>
                  <a:cubicBezTo>
                    <a:pt x="17280" y="1315"/>
                    <a:pt x="17280" y="1315"/>
                    <a:pt x="17280" y="1315"/>
                  </a:cubicBezTo>
                  <a:cubicBezTo>
                    <a:pt x="17026" y="1127"/>
                    <a:pt x="17026" y="1690"/>
                    <a:pt x="17026" y="1690"/>
                  </a:cubicBezTo>
                  <a:cubicBezTo>
                    <a:pt x="17026" y="1690"/>
                    <a:pt x="17026" y="1690"/>
                    <a:pt x="17026" y="1690"/>
                  </a:cubicBezTo>
                  <a:close/>
                  <a:moveTo>
                    <a:pt x="17534" y="1503"/>
                  </a:moveTo>
                  <a:cubicBezTo>
                    <a:pt x="17534" y="1315"/>
                    <a:pt x="17280" y="1503"/>
                    <a:pt x="17280" y="1503"/>
                  </a:cubicBezTo>
                  <a:cubicBezTo>
                    <a:pt x="17280" y="1503"/>
                    <a:pt x="17280" y="1690"/>
                    <a:pt x="17534" y="1503"/>
                  </a:cubicBezTo>
                  <a:cubicBezTo>
                    <a:pt x="17280" y="1690"/>
                    <a:pt x="17534" y="1690"/>
                    <a:pt x="17534" y="1690"/>
                  </a:cubicBezTo>
                  <a:cubicBezTo>
                    <a:pt x="17534" y="1690"/>
                    <a:pt x="17280" y="1690"/>
                    <a:pt x="17280" y="1878"/>
                  </a:cubicBezTo>
                  <a:cubicBezTo>
                    <a:pt x="17534" y="1690"/>
                    <a:pt x="17534" y="1878"/>
                    <a:pt x="17534" y="1878"/>
                  </a:cubicBezTo>
                  <a:cubicBezTo>
                    <a:pt x="17280" y="2066"/>
                    <a:pt x="17280" y="1878"/>
                    <a:pt x="17280" y="1878"/>
                  </a:cubicBezTo>
                  <a:cubicBezTo>
                    <a:pt x="17026" y="2066"/>
                    <a:pt x="17280" y="2066"/>
                    <a:pt x="17280" y="2254"/>
                  </a:cubicBezTo>
                  <a:cubicBezTo>
                    <a:pt x="17280" y="2254"/>
                    <a:pt x="17280" y="2254"/>
                    <a:pt x="17280" y="2254"/>
                  </a:cubicBezTo>
                  <a:cubicBezTo>
                    <a:pt x="17280" y="2254"/>
                    <a:pt x="17280" y="2254"/>
                    <a:pt x="17280" y="2254"/>
                  </a:cubicBezTo>
                  <a:cubicBezTo>
                    <a:pt x="17280" y="2254"/>
                    <a:pt x="17534" y="2254"/>
                    <a:pt x="17534" y="2254"/>
                  </a:cubicBezTo>
                  <a:cubicBezTo>
                    <a:pt x="17534" y="2254"/>
                    <a:pt x="17534" y="2254"/>
                    <a:pt x="17788" y="2254"/>
                  </a:cubicBezTo>
                  <a:cubicBezTo>
                    <a:pt x="17534" y="2254"/>
                    <a:pt x="17534" y="2254"/>
                    <a:pt x="17534" y="2442"/>
                  </a:cubicBezTo>
                  <a:cubicBezTo>
                    <a:pt x="18042" y="2442"/>
                    <a:pt x="17788" y="2254"/>
                    <a:pt x="17788" y="2254"/>
                  </a:cubicBezTo>
                  <a:cubicBezTo>
                    <a:pt x="17788" y="2254"/>
                    <a:pt x="17788" y="2442"/>
                    <a:pt x="17788" y="2442"/>
                  </a:cubicBezTo>
                  <a:cubicBezTo>
                    <a:pt x="17788" y="2254"/>
                    <a:pt x="18042" y="2066"/>
                    <a:pt x="18042" y="2066"/>
                  </a:cubicBezTo>
                  <a:cubicBezTo>
                    <a:pt x="18296" y="2066"/>
                    <a:pt x="18296" y="2066"/>
                    <a:pt x="18551" y="2066"/>
                  </a:cubicBezTo>
                  <a:cubicBezTo>
                    <a:pt x="18551" y="2066"/>
                    <a:pt x="18296" y="2066"/>
                    <a:pt x="18296" y="2066"/>
                  </a:cubicBezTo>
                  <a:cubicBezTo>
                    <a:pt x="18296" y="2066"/>
                    <a:pt x="18551" y="2066"/>
                    <a:pt x="18551" y="2066"/>
                  </a:cubicBezTo>
                  <a:cubicBezTo>
                    <a:pt x="18551" y="2066"/>
                    <a:pt x="18551" y="2254"/>
                    <a:pt x="18296" y="2254"/>
                  </a:cubicBezTo>
                  <a:cubicBezTo>
                    <a:pt x="18551" y="2254"/>
                    <a:pt x="18551" y="2254"/>
                    <a:pt x="18551" y="2254"/>
                  </a:cubicBezTo>
                  <a:cubicBezTo>
                    <a:pt x="18551" y="2254"/>
                    <a:pt x="18551" y="2254"/>
                    <a:pt x="18551" y="2254"/>
                  </a:cubicBezTo>
                  <a:cubicBezTo>
                    <a:pt x="18551" y="2254"/>
                    <a:pt x="18551" y="2254"/>
                    <a:pt x="18551" y="2254"/>
                  </a:cubicBezTo>
                  <a:cubicBezTo>
                    <a:pt x="18551" y="2254"/>
                    <a:pt x="18551" y="2066"/>
                    <a:pt x="18551" y="2066"/>
                  </a:cubicBezTo>
                  <a:cubicBezTo>
                    <a:pt x="18551" y="2066"/>
                    <a:pt x="18551" y="1878"/>
                    <a:pt x="18296" y="1878"/>
                  </a:cubicBezTo>
                  <a:cubicBezTo>
                    <a:pt x="18296" y="1878"/>
                    <a:pt x="18296" y="1878"/>
                    <a:pt x="18296" y="1690"/>
                  </a:cubicBezTo>
                  <a:cubicBezTo>
                    <a:pt x="18296" y="1503"/>
                    <a:pt x="18551" y="1503"/>
                    <a:pt x="18551" y="1503"/>
                  </a:cubicBezTo>
                  <a:cubicBezTo>
                    <a:pt x="18551" y="1315"/>
                    <a:pt x="18296" y="1315"/>
                    <a:pt x="18042" y="1315"/>
                  </a:cubicBezTo>
                  <a:cubicBezTo>
                    <a:pt x="18042" y="1315"/>
                    <a:pt x="17788" y="1503"/>
                    <a:pt x="17788" y="1315"/>
                  </a:cubicBezTo>
                  <a:cubicBezTo>
                    <a:pt x="17788" y="1127"/>
                    <a:pt x="18042" y="1127"/>
                    <a:pt x="18042" y="1127"/>
                  </a:cubicBezTo>
                  <a:cubicBezTo>
                    <a:pt x="17788" y="939"/>
                    <a:pt x="17534" y="1127"/>
                    <a:pt x="17280" y="1127"/>
                  </a:cubicBezTo>
                  <a:cubicBezTo>
                    <a:pt x="17534" y="1127"/>
                    <a:pt x="17534" y="1127"/>
                    <a:pt x="17534" y="1127"/>
                  </a:cubicBezTo>
                  <a:cubicBezTo>
                    <a:pt x="17534" y="1315"/>
                    <a:pt x="17280" y="1503"/>
                    <a:pt x="17788" y="1315"/>
                  </a:cubicBezTo>
                  <a:cubicBezTo>
                    <a:pt x="17788" y="1315"/>
                    <a:pt x="18042" y="1503"/>
                    <a:pt x="18042" y="1315"/>
                  </a:cubicBezTo>
                  <a:cubicBezTo>
                    <a:pt x="18042" y="1503"/>
                    <a:pt x="18042" y="1503"/>
                    <a:pt x="18042" y="1690"/>
                  </a:cubicBezTo>
                  <a:cubicBezTo>
                    <a:pt x="17788" y="1690"/>
                    <a:pt x="17788" y="1503"/>
                    <a:pt x="17788" y="1503"/>
                  </a:cubicBezTo>
                  <a:cubicBezTo>
                    <a:pt x="17788" y="1503"/>
                    <a:pt x="17788" y="1503"/>
                    <a:pt x="17788" y="1503"/>
                  </a:cubicBezTo>
                  <a:cubicBezTo>
                    <a:pt x="17788" y="1503"/>
                    <a:pt x="17788" y="1503"/>
                    <a:pt x="17788" y="1503"/>
                  </a:cubicBezTo>
                  <a:cubicBezTo>
                    <a:pt x="17788" y="1503"/>
                    <a:pt x="17788" y="1315"/>
                    <a:pt x="17788" y="1315"/>
                  </a:cubicBezTo>
                  <a:cubicBezTo>
                    <a:pt x="17534" y="1503"/>
                    <a:pt x="17534" y="1503"/>
                    <a:pt x="17534" y="1503"/>
                  </a:cubicBezTo>
                  <a:close/>
                  <a:moveTo>
                    <a:pt x="21600" y="10894"/>
                  </a:moveTo>
                  <a:cubicBezTo>
                    <a:pt x="21600" y="10894"/>
                    <a:pt x="21600" y="10706"/>
                    <a:pt x="21346" y="10518"/>
                  </a:cubicBezTo>
                  <a:cubicBezTo>
                    <a:pt x="21346" y="10330"/>
                    <a:pt x="21346" y="10330"/>
                    <a:pt x="21092" y="10330"/>
                  </a:cubicBezTo>
                  <a:cubicBezTo>
                    <a:pt x="21092" y="10143"/>
                    <a:pt x="20838" y="10143"/>
                    <a:pt x="20838" y="10143"/>
                  </a:cubicBezTo>
                  <a:cubicBezTo>
                    <a:pt x="20838" y="9955"/>
                    <a:pt x="20838" y="9955"/>
                    <a:pt x="20838" y="9955"/>
                  </a:cubicBezTo>
                  <a:cubicBezTo>
                    <a:pt x="20838" y="9767"/>
                    <a:pt x="20838" y="9767"/>
                    <a:pt x="20838" y="9579"/>
                  </a:cubicBezTo>
                  <a:cubicBezTo>
                    <a:pt x="20838" y="9579"/>
                    <a:pt x="20584" y="9391"/>
                    <a:pt x="20584" y="9391"/>
                  </a:cubicBezTo>
                  <a:cubicBezTo>
                    <a:pt x="20584" y="9203"/>
                    <a:pt x="20838" y="9203"/>
                    <a:pt x="20838" y="9016"/>
                  </a:cubicBezTo>
                  <a:cubicBezTo>
                    <a:pt x="20838" y="9016"/>
                    <a:pt x="20838" y="9016"/>
                    <a:pt x="20838" y="8828"/>
                  </a:cubicBezTo>
                  <a:cubicBezTo>
                    <a:pt x="20838" y="8828"/>
                    <a:pt x="21092" y="8640"/>
                    <a:pt x="21092" y="8640"/>
                  </a:cubicBezTo>
                  <a:cubicBezTo>
                    <a:pt x="21092" y="8640"/>
                    <a:pt x="20838" y="8640"/>
                    <a:pt x="20838" y="8640"/>
                  </a:cubicBezTo>
                  <a:cubicBezTo>
                    <a:pt x="20838" y="8452"/>
                    <a:pt x="20838" y="8264"/>
                    <a:pt x="20838" y="8264"/>
                  </a:cubicBezTo>
                  <a:cubicBezTo>
                    <a:pt x="20838" y="8077"/>
                    <a:pt x="20584" y="8077"/>
                    <a:pt x="20584" y="8077"/>
                  </a:cubicBezTo>
                  <a:cubicBezTo>
                    <a:pt x="20584" y="7889"/>
                    <a:pt x="20584" y="7701"/>
                    <a:pt x="20584" y="7513"/>
                  </a:cubicBezTo>
                  <a:cubicBezTo>
                    <a:pt x="20584" y="7513"/>
                    <a:pt x="20838" y="7325"/>
                    <a:pt x="20838" y="7325"/>
                  </a:cubicBezTo>
                  <a:cubicBezTo>
                    <a:pt x="20584" y="7137"/>
                    <a:pt x="20584" y="7137"/>
                    <a:pt x="20329" y="6950"/>
                  </a:cubicBezTo>
                  <a:cubicBezTo>
                    <a:pt x="20075" y="6950"/>
                    <a:pt x="20075" y="6762"/>
                    <a:pt x="19821" y="6574"/>
                  </a:cubicBezTo>
                  <a:cubicBezTo>
                    <a:pt x="19821" y="6574"/>
                    <a:pt x="19567" y="6574"/>
                    <a:pt x="19567" y="6386"/>
                  </a:cubicBezTo>
                  <a:cubicBezTo>
                    <a:pt x="19567" y="6386"/>
                    <a:pt x="19567" y="6386"/>
                    <a:pt x="19567" y="6198"/>
                  </a:cubicBezTo>
                  <a:cubicBezTo>
                    <a:pt x="19567" y="6198"/>
                    <a:pt x="19567" y="6198"/>
                    <a:pt x="19567" y="6198"/>
                  </a:cubicBezTo>
                  <a:cubicBezTo>
                    <a:pt x="19567" y="6010"/>
                    <a:pt x="20075" y="6010"/>
                    <a:pt x="20075" y="5823"/>
                  </a:cubicBezTo>
                  <a:cubicBezTo>
                    <a:pt x="20075" y="5635"/>
                    <a:pt x="20075" y="5635"/>
                    <a:pt x="20075" y="5447"/>
                  </a:cubicBezTo>
                  <a:cubicBezTo>
                    <a:pt x="20075" y="5447"/>
                    <a:pt x="20329" y="5447"/>
                    <a:pt x="20329" y="5259"/>
                  </a:cubicBezTo>
                  <a:cubicBezTo>
                    <a:pt x="20329" y="5259"/>
                    <a:pt x="20075" y="4883"/>
                    <a:pt x="20075" y="4883"/>
                  </a:cubicBezTo>
                  <a:cubicBezTo>
                    <a:pt x="20075" y="4696"/>
                    <a:pt x="20075" y="4508"/>
                    <a:pt x="19821" y="4320"/>
                  </a:cubicBezTo>
                  <a:cubicBezTo>
                    <a:pt x="19821" y="4320"/>
                    <a:pt x="19821" y="3944"/>
                    <a:pt x="19821" y="3944"/>
                  </a:cubicBezTo>
                  <a:cubicBezTo>
                    <a:pt x="19821" y="3944"/>
                    <a:pt x="19821" y="3944"/>
                    <a:pt x="19821" y="3757"/>
                  </a:cubicBezTo>
                  <a:cubicBezTo>
                    <a:pt x="19821" y="3757"/>
                    <a:pt x="19821" y="3944"/>
                    <a:pt x="19567" y="3944"/>
                  </a:cubicBezTo>
                  <a:cubicBezTo>
                    <a:pt x="19313" y="3944"/>
                    <a:pt x="19059" y="3757"/>
                    <a:pt x="19059" y="3569"/>
                  </a:cubicBezTo>
                  <a:cubicBezTo>
                    <a:pt x="18805" y="3569"/>
                    <a:pt x="18805" y="3569"/>
                    <a:pt x="18805" y="3569"/>
                  </a:cubicBezTo>
                  <a:cubicBezTo>
                    <a:pt x="18805" y="3381"/>
                    <a:pt x="19059" y="3381"/>
                    <a:pt x="19059" y="3381"/>
                  </a:cubicBezTo>
                  <a:cubicBezTo>
                    <a:pt x="19059" y="3193"/>
                    <a:pt x="18805" y="3005"/>
                    <a:pt x="18551" y="3005"/>
                  </a:cubicBezTo>
                  <a:cubicBezTo>
                    <a:pt x="19059" y="2817"/>
                    <a:pt x="18551" y="2630"/>
                    <a:pt x="18551" y="2630"/>
                  </a:cubicBezTo>
                  <a:cubicBezTo>
                    <a:pt x="18296" y="2630"/>
                    <a:pt x="17788" y="2630"/>
                    <a:pt x="18042" y="2817"/>
                  </a:cubicBezTo>
                  <a:cubicBezTo>
                    <a:pt x="17788" y="2817"/>
                    <a:pt x="18042" y="2630"/>
                    <a:pt x="17788" y="2630"/>
                  </a:cubicBezTo>
                  <a:cubicBezTo>
                    <a:pt x="17788" y="2630"/>
                    <a:pt x="17788" y="2630"/>
                    <a:pt x="17788" y="2630"/>
                  </a:cubicBezTo>
                  <a:cubicBezTo>
                    <a:pt x="17788" y="2630"/>
                    <a:pt x="17788" y="2630"/>
                    <a:pt x="17534" y="2630"/>
                  </a:cubicBezTo>
                  <a:cubicBezTo>
                    <a:pt x="17534" y="2630"/>
                    <a:pt x="17788" y="2630"/>
                    <a:pt x="17788" y="2630"/>
                  </a:cubicBezTo>
                  <a:cubicBezTo>
                    <a:pt x="17534" y="2442"/>
                    <a:pt x="17534" y="2254"/>
                    <a:pt x="17280" y="2254"/>
                  </a:cubicBezTo>
                  <a:cubicBezTo>
                    <a:pt x="17280" y="2254"/>
                    <a:pt x="17280" y="2254"/>
                    <a:pt x="17280" y="2254"/>
                  </a:cubicBezTo>
                  <a:cubicBezTo>
                    <a:pt x="17026" y="2254"/>
                    <a:pt x="17026" y="2066"/>
                    <a:pt x="17026" y="2066"/>
                  </a:cubicBezTo>
                  <a:cubicBezTo>
                    <a:pt x="17026" y="2066"/>
                    <a:pt x="17026" y="2066"/>
                    <a:pt x="17026" y="2066"/>
                  </a:cubicBezTo>
                  <a:cubicBezTo>
                    <a:pt x="17026" y="1878"/>
                    <a:pt x="17026" y="1878"/>
                    <a:pt x="17026" y="1878"/>
                  </a:cubicBezTo>
                  <a:cubicBezTo>
                    <a:pt x="17026" y="1878"/>
                    <a:pt x="17026" y="1878"/>
                    <a:pt x="17026" y="1878"/>
                  </a:cubicBezTo>
                  <a:cubicBezTo>
                    <a:pt x="16772" y="1690"/>
                    <a:pt x="16518" y="2254"/>
                    <a:pt x="16264" y="1878"/>
                  </a:cubicBezTo>
                  <a:cubicBezTo>
                    <a:pt x="16264" y="2066"/>
                    <a:pt x="16264" y="2066"/>
                    <a:pt x="16264" y="1878"/>
                  </a:cubicBezTo>
                  <a:cubicBezTo>
                    <a:pt x="16264" y="1878"/>
                    <a:pt x="16264" y="1878"/>
                    <a:pt x="16009" y="2066"/>
                  </a:cubicBezTo>
                  <a:cubicBezTo>
                    <a:pt x="16264" y="1878"/>
                    <a:pt x="16264" y="1878"/>
                    <a:pt x="16264" y="1878"/>
                  </a:cubicBezTo>
                  <a:cubicBezTo>
                    <a:pt x="16009" y="1878"/>
                    <a:pt x="16009" y="2066"/>
                    <a:pt x="15755" y="2066"/>
                  </a:cubicBezTo>
                  <a:cubicBezTo>
                    <a:pt x="15755" y="2066"/>
                    <a:pt x="15755" y="2066"/>
                    <a:pt x="15755" y="2066"/>
                  </a:cubicBezTo>
                  <a:cubicBezTo>
                    <a:pt x="15755" y="2066"/>
                    <a:pt x="15247" y="2254"/>
                    <a:pt x="15501" y="2254"/>
                  </a:cubicBezTo>
                  <a:cubicBezTo>
                    <a:pt x="15247" y="2442"/>
                    <a:pt x="15501" y="2066"/>
                    <a:pt x="15501" y="2066"/>
                  </a:cubicBezTo>
                  <a:cubicBezTo>
                    <a:pt x="15501" y="2066"/>
                    <a:pt x="15501" y="2066"/>
                    <a:pt x="15501" y="2066"/>
                  </a:cubicBezTo>
                  <a:cubicBezTo>
                    <a:pt x="15501" y="1878"/>
                    <a:pt x="15755" y="1878"/>
                    <a:pt x="15755" y="2066"/>
                  </a:cubicBezTo>
                  <a:cubicBezTo>
                    <a:pt x="15755" y="1878"/>
                    <a:pt x="15755" y="1878"/>
                    <a:pt x="16009" y="1878"/>
                  </a:cubicBezTo>
                  <a:cubicBezTo>
                    <a:pt x="16009" y="1878"/>
                    <a:pt x="16009" y="1878"/>
                    <a:pt x="16009" y="1878"/>
                  </a:cubicBezTo>
                  <a:cubicBezTo>
                    <a:pt x="15755" y="1878"/>
                    <a:pt x="16009" y="1878"/>
                    <a:pt x="16009" y="1878"/>
                  </a:cubicBezTo>
                  <a:cubicBezTo>
                    <a:pt x="16009" y="1878"/>
                    <a:pt x="16009" y="1878"/>
                    <a:pt x="16264" y="1878"/>
                  </a:cubicBezTo>
                  <a:cubicBezTo>
                    <a:pt x="16264" y="1878"/>
                    <a:pt x="16772" y="1878"/>
                    <a:pt x="16518" y="1690"/>
                  </a:cubicBezTo>
                  <a:cubicBezTo>
                    <a:pt x="16518" y="1690"/>
                    <a:pt x="15755" y="1878"/>
                    <a:pt x="15755" y="1690"/>
                  </a:cubicBezTo>
                  <a:cubicBezTo>
                    <a:pt x="15501" y="1690"/>
                    <a:pt x="15501" y="2066"/>
                    <a:pt x="15247" y="2254"/>
                  </a:cubicBezTo>
                  <a:cubicBezTo>
                    <a:pt x="14993" y="2254"/>
                    <a:pt x="14993" y="2442"/>
                    <a:pt x="14739" y="2630"/>
                  </a:cubicBezTo>
                  <a:cubicBezTo>
                    <a:pt x="14739" y="2630"/>
                    <a:pt x="14739" y="2630"/>
                    <a:pt x="14739" y="2630"/>
                  </a:cubicBezTo>
                  <a:cubicBezTo>
                    <a:pt x="14739" y="2630"/>
                    <a:pt x="14739" y="2630"/>
                    <a:pt x="14739" y="2817"/>
                  </a:cubicBezTo>
                  <a:cubicBezTo>
                    <a:pt x="14739" y="2817"/>
                    <a:pt x="14739" y="2630"/>
                    <a:pt x="14739" y="2442"/>
                  </a:cubicBezTo>
                  <a:cubicBezTo>
                    <a:pt x="14485" y="2630"/>
                    <a:pt x="13976" y="2442"/>
                    <a:pt x="13722" y="2630"/>
                  </a:cubicBezTo>
                  <a:cubicBezTo>
                    <a:pt x="13722" y="2630"/>
                    <a:pt x="13722" y="3005"/>
                    <a:pt x="13468" y="3005"/>
                  </a:cubicBezTo>
                  <a:cubicBezTo>
                    <a:pt x="13468" y="3005"/>
                    <a:pt x="13214" y="3193"/>
                    <a:pt x="13214" y="3381"/>
                  </a:cubicBezTo>
                  <a:cubicBezTo>
                    <a:pt x="13214" y="3381"/>
                    <a:pt x="12960" y="3193"/>
                    <a:pt x="12960" y="3193"/>
                  </a:cubicBezTo>
                  <a:cubicBezTo>
                    <a:pt x="12960" y="3193"/>
                    <a:pt x="12960" y="3193"/>
                    <a:pt x="12706" y="3193"/>
                  </a:cubicBezTo>
                  <a:cubicBezTo>
                    <a:pt x="12706" y="3193"/>
                    <a:pt x="12706" y="3193"/>
                    <a:pt x="12706" y="3193"/>
                  </a:cubicBezTo>
                  <a:cubicBezTo>
                    <a:pt x="12706" y="3005"/>
                    <a:pt x="12452" y="3005"/>
                    <a:pt x="12198" y="3193"/>
                  </a:cubicBezTo>
                  <a:cubicBezTo>
                    <a:pt x="12198" y="3193"/>
                    <a:pt x="11944" y="3193"/>
                    <a:pt x="11944" y="3193"/>
                  </a:cubicBezTo>
                  <a:cubicBezTo>
                    <a:pt x="11944" y="3193"/>
                    <a:pt x="11944" y="3193"/>
                    <a:pt x="11944" y="3193"/>
                  </a:cubicBezTo>
                  <a:cubicBezTo>
                    <a:pt x="11689" y="3005"/>
                    <a:pt x="11689" y="3005"/>
                    <a:pt x="11689" y="3005"/>
                  </a:cubicBezTo>
                  <a:cubicBezTo>
                    <a:pt x="11689" y="2817"/>
                    <a:pt x="11689" y="2817"/>
                    <a:pt x="11944" y="2817"/>
                  </a:cubicBezTo>
                  <a:cubicBezTo>
                    <a:pt x="12452" y="2630"/>
                    <a:pt x="12452" y="2442"/>
                    <a:pt x="12452" y="2066"/>
                  </a:cubicBezTo>
                  <a:cubicBezTo>
                    <a:pt x="12452" y="2066"/>
                    <a:pt x="12452" y="2066"/>
                    <a:pt x="12452" y="1878"/>
                  </a:cubicBezTo>
                  <a:cubicBezTo>
                    <a:pt x="12452" y="1878"/>
                    <a:pt x="12198" y="2066"/>
                    <a:pt x="12198" y="2066"/>
                  </a:cubicBezTo>
                  <a:cubicBezTo>
                    <a:pt x="12198" y="2066"/>
                    <a:pt x="12198" y="2066"/>
                    <a:pt x="12198" y="1878"/>
                  </a:cubicBezTo>
                  <a:cubicBezTo>
                    <a:pt x="11944" y="1878"/>
                    <a:pt x="11944" y="2066"/>
                    <a:pt x="11689" y="2254"/>
                  </a:cubicBezTo>
                  <a:cubicBezTo>
                    <a:pt x="11435" y="2254"/>
                    <a:pt x="11181" y="2066"/>
                    <a:pt x="10927" y="1878"/>
                  </a:cubicBezTo>
                  <a:cubicBezTo>
                    <a:pt x="10673" y="1878"/>
                    <a:pt x="10673" y="1690"/>
                    <a:pt x="10419" y="1878"/>
                  </a:cubicBezTo>
                  <a:cubicBezTo>
                    <a:pt x="10419" y="1878"/>
                    <a:pt x="10419" y="1878"/>
                    <a:pt x="10419" y="1878"/>
                  </a:cubicBezTo>
                  <a:cubicBezTo>
                    <a:pt x="10165" y="2066"/>
                    <a:pt x="10165" y="2066"/>
                    <a:pt x="10165" y="2066"/>
                  </a:cubicBezTo>
                  <a:cubicBezTo>
                    <a:pt x="10165" y="2066"/>
                    <a:pt x="10165" y="2066"/>
                    <a:pt x="10165" y="2066"/>
                  </a:cubicBezTo>
                  <a:cubicBezTo>
                    <a:pt x="10419" y="1878"/>
                    <a:pt x="10165" y="1878"/>
                    <a:pt x="10419" y="1690"/>
                  </a:cubicBezTo>
                  <a:cubicBezTo>
                    <a:pt x="10165" y="1503"/>
                    <a:pt x="9656" y="1878"/>
                    <a:pt x="9402" y="1690"/>
                  </a:cubicBezTo>
                  <a:cubicBezTo>
                    <a:pt x="9911" y="1690"/>
                    <a:pt x="9911" y="1315"/>
                    <a:pt x="9911" y="1127"/>
                  </a:cubicBezTo>
                  <a:cubicBezTo>
                    <a:pt x="9911" y="1127"/>
                    <a:pt x="9656" y="1127"/>
                    <a:pt x="9656" y="1127"/>
                  </a:cubicBezTo>
                  <a:cubicBezTo>
                    <a:pt x="9656" y="939"/>
                    <a:pt x="9911" y="939"/>
                    <a:pt x="9911" y="939"/>
                  </a:cubicBezTo>
                  <a:cubicBezTo>
                    <a:pt x="9656" y="939"/>
                    <a:pt x="9911" y="751"/>
                    <a:pt x="9656" y="751"/>
                  </a:cubicBezTo>
                  <a:cubicBezTo>
                    <a:pt x="9656" y="939"/>
                    <a:pt x="9402" y="751"/>
                    <a:pt x="9148" y="751"/>
                  </a:cubicBezTo>
                  <a:cubicBezTo>
                    <a:pt x="9148" y="751"/>
                    <a:pt x="8894" y="751"/>
                    <a:pt x="8894" y="563"/>
                  </a:cubicBezTo>
                  <a:cubicBezTo>
                    <a:pt x="8640" y="563"/>
                    <a:pt x="8386" y="751"/>
                    <a:pt x="8386" y="751"/>
                  </a:cubicBezTo>
                  <a:cubicBezTo>
                    <a:pt x="8132" y="751"/>
                    <a:pt x="8132" y="751"/>
                    <a:pt x="8132" y="751"/>
                  </a:cubicBezTo>
                  <a:cubicBezTo>
                    <a:pt x="7878" y="751"/>
                    <a:pt x="7878" y="563"/>
                    <a:pt x="7878" y="563"/>
                  </a:cubicBezTo>
                  <a:cubicBezTo>
                    <a:pt x="7878" y="563"/>
                    <a:pt x="7624" y="563"/>
                    <a:pt x="7624" y="563"/>
                  </a:cubicBezTo>
                  <a:cubicBezTo>
                    <a:pt x="7369" y="376"/>
                    <a:pt x="6607" y="188"/>
                    <a:pt x="6607" y="563"/>
                  </a:cubicBezTo>
                  <a:cubicBezTo>
                    <a:pt x="6607" y="751"/>
                    <a:pt x="6861" y="939"/>
                    <a:pt x="6861" y="939"/>
                  </a:cubicBezTo>
                  <a:cubicBezTo>
                    <a:pt x="6861" y="1127"/>
                    <a:pt x="7369" y="1127"/>
                    <a:pt x="7115" y="1315"/>
                  </a:cubicBezTo>
                  <a:cubicBezTo>
                    <a:pt x="7115" y="1315"/>
                    <a:pt x="7115" y="1315"/>
                    <a:pt x="7115" y="1315"/>
                  </a:cubicBezTo>
                  <a:cubicBezTo>
                    <a:pt x="7115" y="1315"/>
                    <a:pt x="7369" y="1503"/>
                    <a:pt x="7369" y="1503"/>
                  </a:cubicBezTo>
                  <a:cubicBezTo>
                    <a:pt x="7624" y="1690"/>
                    <a:pt x="7624" y="1690"/>
                    <a:pt x="7369" y="1878"/>
                  </a:cubicBezTo>
                  <a:cubicBezTo>
                    <a:pt x="7115" y="1878"/>
                    <a:pt x="6607" y="1878"/>
                    <a:pt x="6607" y="2066"/>
                  </a:cubicBezTo>
                  <a:cubicBezTo>
                    <a:pt x="6607" y="2066"/>
                    <a:pt x="6607" y="2066"/>
                    <a:pt x="6861" y="2066"/>
                  </a:cubicBezTo>
                  <a:cubicBezTo>
                    <a:pt x="6607" y="2066"/>
                    <a:pt x="6353" y="2254"/>
                    <a:pt x="6607" y="2254"/>
                  </a:cubicBezTo>
                  <a:cubicBezTo>
                    <a:pt x="6861" y="2254"/>
                    <a:pt x="7115" y="2254"/>
                    <a:pt x="7115" y="2254"/>
                  </a:cubicBezTo>
                  <a:cubicBezTo>
                    <a:pt x="7115" y="2254"/>
                    <a:pt x="7115" y="2254"/>
                    <a:pt x="7115" y="2254"/>
                  </a:cubicBezTo>
                  <a:cubicBezTo>
                    <a:pt x="7369" y="2254"/>
                    <a:pt x="7369" y="2254"/>
                    <a:pt x="7369" y="2066"/>
                  </a:cubicBezTo>
                  <a:cubicBezTo>
                    <a:pt x="7369" y="2254"/>
                    <a:pt x="7115" y="2254"/>
                    <a:pt x="7115" y="2254"/>
                  </a:cubicBezTo>
                  <a:cubicBezTo>
                    <a:pt x="7115" y="2442"/>
                    <a:pt x="7115" y="2442"/>
                    <a:pt x="7115" y="2442"/>
                  </a:cubicBezTo>
                  <a:cubicBezTo>
                    <a:pt x="7115" y="2442"/>
                    <a:pt x="7115" y="2630"/>
                    <a:pt x="7115" y="2630"/>
                  </a:cubicBezTo>
                  <a:cubicBezTo>
                    <a:pt x="7115" y="2817"/>
                    <a:pt x="7115" y="2630"/>
                    <a:pt x="7369" y="2630"/>
                  </a:cubicBezTo>
                  <a:cubicBezTo>
                    <a:pt x="7369" y="2630"/>
                    <a:pt x="7369" y="2630"/>
                    <a:pt x="7369" y="2630"/>
                  </a:cubicBezTo>
                  <a:cubicBezTo>
                    <a:pt x="7624" y="2817"/>
                    <a:pt x="7624" y="2817"/>
                    <a:pt x="7624" y="2817"/>
                  </a:cubicBezTo>
                  <a:cubicBezTo>
                    <a:pt x="7624" y="3193"/>
                    <a:pt x="7369" y="2817"/>
                    <a:pt x="7115" y="3005"/>
                  </a:cubicBezTo>
                  <a:cubicBezTo>
                    <a:pt x="7115" y="3005"/>
                    <a:pt x="7369" y="3193"/>
                    <a:pt x="7369" y="3381"/>
                  </a:cubicBezTo>
                  <a:cubicBezTo>
                    <a:pt x="7369" y="3381"/>
                    <a:pt x="7369" y="3381"/>
                    <a:pt x="7624" y="3381"/>
                  </a:cubicBezTo>
                  <a:cubicBezTo>
                    <a:pt x="7878" y="3381"/>
                    <a:pt x="8132" y="3381"/>
                    <a:pt x="8386" y="3569"/>
                  </a:cubicBezTo>
                  <a:cubicBezTo>
                    <a:pt x="8386" y="3569"/>
                    <a:pt x="8386" y="3757"/>
                    <a:pt x="8640" y="3757"/>
                  </a:cubicBezTo>
                  <a:cubicBezTo>
                    <a:pt x="8640" y="3944"/>
                    <a:pt x="8640" y="3944"/>
                    <a:pt x="8640" y="3944"/>
                  </a:cubicBezTo>
                  <a:cubicBezTo>
                    <a:pt x="8640" y="3944"/>
                    <a:pt x="8640" y="3944"/>
                    <a:pt x="8640" y="4132"/>
                  </a:cubicBezTo>
                  <a:cubicBezTo>
                    <a:pt x="8894" y="4132"/>
                    <a:pt x="8894" y="4320"/>
                    <a:pt x="9148" y="4320"/>
                  </a:cubicBezTo>
                  <a:cubicBezTo>
                    <a:pt x="9148" y="4320"/>
                    <a:pt x="9402" y="4320"/>
                    <a:pt x="9402" y="4508"/>
                  </a:cubicBezTo>
                  <a:cubicBezTo>
                    <a:pt x="8894" y="4508"/>
                    <a:pt x="8640" y="3944"/>
                    <a:pt x="8386" y="3757"/>
                  </a:cubicBezTo>
                  <a:cubicBezTo>
                    <a:pt x="8132" y="3569"/>
                    <a:pt x="8132" y="3569"/>
                    <a:pt x="7878" y="3569"/>
                  </a:cubicBezTo>
                  <a:cubicBezTo>
                    <a:pt x="7624" y="3569"/>
                    <a:pt x="7369" y="3569"/>
                    <a:pt x="7115" y="3569"/>
                  </a:cubicBezTo>
                  <a:cubicBezTo>
                    <a:pt x="7115" y="3569"/>
                    <a:pt x="7115" y="3569"/>
                    <a:pt x="6861" y="3569"/>
                  </a:cubicBezTo>
                  <a:cubicBezTo>
                    <a:pt x="6861" y="3381"/>
                    <a:pt x="6607" y="3381"/>
                    <a:pt x="6607" y="3381"/>
                  </a:cubicBezTo>
                  <a:cubicBezTo>
                    <a:pt x="6353" y="3569"/>
                    <a:pt x="6353" y="3944"/>
                    <a:pt x="6353" y="3944"/>
                  </a:cubicBezTo>
                  <a:cubicBezTo>
                    <a:pt x="6353" y="4132"/>
                    <a:pt x="6607" y="4320"/>
                    <a:pt x="6353" y="4508"/>
                  </a:cubicBezTo>
                  <a:cubicBezTo>
                    <a:pt x="6353" y="4508"/>
                    <a:pt x="6353" y="4508"/>
                    <a:pt x="6353" y="4696"/>
                  </a:cubicBezTo>
                  <a:cubicBezTo>
                    <a:pt x="6353" y="4696"/>
                    <a:pt x="6353" y="4883"/>
                    <a:pt x="6353" y="4883"/>
                  </a:cubicBezTo>
                  <a:cubicBezTo>
                    <a:pt x="6353" y="4883"/>
                    <a:pt x="6353" y="4696"/>
                    <a:pt x="6353" y="4508"/>
                  </a:cubicBezTo>
                  <a:cubicBezTo>
                    <a:pt x="6353" y="4508"/>
                    <a:pt x="6353" y="4508"/>
                    <a:pt x="6353" y="4508"/>
                  </a:cubicBezTo>
                  <a:cubicBezTo>
                    <a:pt x="6353" y="4320"/>
                    <a:pt x="6099" y="4320"/>
                    <a:pt x="6099" y="4320"/>
                  </a:cubicBezTo>
                  <a:cubicBezTo>
                    <a:pt x="6099" y="4320"/>
                    <a:pt x="6099" y="4132"/>
                    <a:pt x="5845" y="4132"/>
                  </a:cubicBezTo>
                  <a:cubicBezTo>
                    <a:pt x="5591" y="4320"/>
                    <a:pt x="5591" y="4320"/>
                    <a:pt x="5591" y="4508"/>
                  </a:cubicBezTo>
                  <a:cubicBezTo>
                    <a:pt x="6099" y="4508"/>
                    <a:pt x="5845" y="4696"/>
                    <a:pt x="5845" y="4883"/>
                  </a:cubicBezTo>
                  <a:cubicBezTo>
                    <a:pt x="5591" y="4883"/>
                    <a:pt x="5591" y="4696"/>
                    <a:pt x="5336" y="4696"/>
                  </a:cubicBezTo>
                  <a:cubicBezTo>
                    <a:pt x="5082" y="4508"/>
                    <a:pt x="5591" y="4696"/>
                    <a:pt x="5591" y="4320"/>
                  </a:cubicBezTo>
                  <a:cubicBezTo>
                    <a:pt x="5591" y="4320"/>
                    <a:pt x="5336" y="4320"/>
                    <a:pt x="5336" y="4320"/>
                  </a:cubicBezTo>
                  <a:cubicBezTo>
                    <a:pt x="5336" y="4132"/>
                    <a:pt x="5336" y="4132"/>
                    <a:pt x="5082" y="3944"/>
                  </a:cubicBezTo>
                  <a:cubicBezTo>
                    <a:pt x="5082" y="3944"/>
                    <a:pt x="5336" y="3944"/>
                    <a:pt x="5082" y="3944"/>
                  </a:cubicBezTo>
                  <a:cubicBezTo>
                    <a:pt x="4828" y="3944"/>
                    <a:pt x="4574" y="3944"/>
                    <a:pt x="4574" y="3944"/>
                  </a:cubicBezTo>
                  <a:cubicBezTo>
                    <a:pt x="4320" y="3944"/>
                    <a:pt x="4066" y="3944"/>
                    <a:pt x="4066" y="3944"/>
                  </a:cubicBezTo>
                  <a:cubicBezTo>
                    <a:pt x="4066" y="3944"/>
                    <a:pt x="3812" y="3944"/>
                    <a:pt x="3812" y="3944"/>
                  </a:cubicBezTo>
                  <a:cubicBezTo>
                    <a:pt x="3558" y="3944"/>
                    <a:pt x="3049" y="4132"/>
                    <a:pt x="3049" y="4320"/>
                  </a:cubicBezTo>
                  <a:cubicBezTo>
                    <a:pt x="3049" y="4320"/>
                    <a:pt x="3049" y="4320"/>
                    <a:pt x="3049" y="4508"/>
                  </a:cubicBezTo>
                  <a:cubicBezTo>
                    <a:pt x="3049" y="4508"/>
                    <a:pt x="3049" y="4508"/>
                    <a:pt x="2795" y="4508"/>
                  </a:cubicBezTo>
                  <a:cubicBezTo>
                    <a:pt x="2795" y="4508"/>
                    <a:pt x="2795" y="4696"/>
                    <a:pt x="2795" y="4696"/>
                  </a:cubicBezTo>
                  <a:cubicBezTo>
                    <a:pt x="2795" y="4696"/>
                    <a:pt x="2795" y="4883"/>
                    <a:pt x="2795" y="5071"/>
                  </a:cubicBezTo>
                  <a:cubicBezTo>
                    <a:pt x="3049" y="5071"/>
                    <a:pt x="3558" y="4883"/>
                    <a:pt x="3558" y="5071"/>
                  </a:cubicBezTo>
                  <a:cubicBezTo>
                    <a:pt x="3049" y="4883"/>
                    <a:pt x="3304" y="6010"/>
                    <a:pt x="3049" y="6198"/>
                  </a:cubicBezTo>
                  <a:cubicBezTo>
                    <a:pt x="3049" y="6386"/>
                    <a:pt x="3049" y="6574"/>
                    <a:pt x="2795" y="6574"/>
                  </a:cubicBezTo>
                  <a:cubicBezTo>
                    <a:pt x="2795" y="6762"/>
                    <a:pt x="3049" y="6950"/>
                    <a:pt x="2795" y="7137"/>
                  </a:cubicBezTo>
                  <a:cubicBezTo>
                    <a:pt x="2795" y="7137"/>
                    <a:pt x="2287" y="6950"/>
                    <a:pt x="2287" y="6950"/>
                  </a:cubicBezTo>
                  <a:cubicBezTo>
                    <a:pt x="2033" y="7137"/>
                    <a:pt x="2033" y="7137"/>
                    <a:pt x="2287" y="7325"/>
                  </a:cubicBezTo>
                  <a:cubicBezTo>
                    <a:pt x="2033" y="7325"/>
                    <a:pt x="2033" y="7325"/>
                    <a:pt x="2033" y="7325"/>
                  </a:cubicBezTo>
                  <a:cubicBezTo>
                    <a:pt x="2033" y="7513"/>
                    <a:pt x="2033" y="7513"/>
                    <a:pt x="2287" y="7513"/>
                  </a:cubicBezTo>
                  <a:cubicBezTo>
                    <a:pt x="2287" y="7701"/>
                    <a:pt x="2541" y="7701"/>
                    <a:pt x="2795" y="7513"/>
                  </a:cubicBezTo>
                  <a:cubicBezTo>
                    <a:pt x="2795" y="7701"/>
                    <a:pt x="3049" y="8077"/>
                    <a:pt x="2795" y="8264"/>
                  </a:cubicBezTo>
                  <a:cubicBezTo>
                    <a:pt x="2795" y="8264"/>
                    <a:pt x="2541" y="8452"/>
                    <a:pt x="2287" y="8452"/>
                  </a:cubicBezTo>
                  <a:cubicBezTo>
                    <a:pt x="2287" y="8640"/>
                    <a:pt x="2033" y="8640"/>
                    <a:pt x="2033" y="8640"/>
                  </a:cubicBezTo>
                  <a:cubicBezTo>
                    <a:pt x="2033" y="8828"/>
                    <a:pt x="2541" y="8828"/>
                    <a:pt x="2287" y="9016"/>
                  </a:cubicBezTo>
                  <a:cubicBezTo>
                    <a:pt x="2287" y="9203"/>
                    <a:pt x="1525" y="9391"/>
                    <a:pt x="1271" y="9203"/>
                  </a:cubicBezTo>
                  <a:cubicBezTo>
                    <a:pt x="1271" y="9391"/>
                    <a:pt x="1271" y="9391"/>
                    <a:pt x="1271" y="9391"/>
                  </a:cubicBezTo>
                  <a:cubicBezTo>
                    <a:pt x="1271" y="9203"/>
                    <a:pt x="762" y="9203"/>
                    <a:pt x="762" y="9203"/>
                  </a:cubicBezTo>
                  <a:cubicBezTo>
                    <a:pt x="762" y="9203"/>
                    <a:pt x="762" y="9203"/>
                    <a:pt x="762" y="9203"/>
                  </a:cubicBezTo>
                  <a:cubicBezTo>
                    <a:pt x="762" y="9203"/>
                    <a:pt x="254" y="9203"/>
                    <a:pt x="254" y="9391"/>
                  </a:cubicBezTo>
                  <a:cubicBezTo>
                    <a:pt x="254" y="9391"/>
                    <a:pt x="254" y="9579"/>
                    <a:pt x="254" y="9579"/>
                  </a:cubicBezTo>
                  <a:cubicBezTo>
                    <a:pt x="254" y="9579"/>
                    <a:pt x="508" y="9579"/>
                    <a:pt x="508" y="9579"/>
                  </a:cubicBezTo>
                  <a:cubicBezTo>
                    <a:pt x="508" y="9579"/>
                    <a:pt x="508" y="9579"/>
                    <a:pt x="508" y="9579"/>
                  </a:cubicBezTo>
                  <a:cubicBezTo>
                    <a:pt x="508" y="9767"/>
                    <a:pt x="508" y="9767"/>
                    <a:pt x="508" y="9767"/>
                  </a:cubicBezTo>
                  <a:cubicBezTo>
                    <a:pt x="508" y="9767"/>
                    <a:pt x="762" y="9767"/>
                    <a:pt x="762" y="9767"/>
                  </a:cubicBezTo>
                  <a:cubicBezTo>
                    <a:pt x="762" y="9955"/>
                    <a:pt x="508" y="9955"/>
                    <a:pt x="762" y="9955"/>
                  </a:cubicBezTo>
                  <a:cubicBezTo>
                    <a:pt x="762" y="10143"/>
                    <a:pt x="762" y="10143"/>
                    <a:pt x="1016" y="10330"/>
                  </a:cubicBezTo>
                  <a:cubicBezTo>
                    <a:pt x="1016" y="10518"/>
                    <a:pt x="1016" y="10518"/>
                    <a:pt x="1016" y="10706"/>
                  </a:cubicBezTo>
                  <a:cubicBezTo>
                    <a:pt x="762" y="10894"/>
                    <a:pt x="508" y="10894"/>
                    <a:pt x="508" y="11082"/>
                  </a:cubicBezTo>
                  <a:cubicBezTo>
                    <a:pt x="508" y="11270"/>
                    <a:pt x="762" y="11082"/>
                    <a:pt x="762" y="11082"/>
                  </a:cubicBezTo>
                  <a:cubicBezTo>
                    <a:pt x="762" y="11082"/>
                    <a:pt x="762" y="11082"/>
                    <a:pt x="762" y="11082"/>
                  </a:cubicBezTo>
                  <a:cubicBezTo>
                    <a:pt x="762" y="11270"/>
                    <a:pt x="762" y="11270"/>
                    <a:pt x="762" y="11270"/>
                  </a:cubicBezTo>
                  <a:cubicBezTo>
                    <a:pt x="762" y="11270"/>
                    <a:pt x="508" y="11270"/>
                    <a:pt x="508" y="11457"/>
                  </a:cubicBezTo>
                  <a:cubicBezTo>
                    <a:pt x="508" y="11457"/>
                    <a:pt x="254" y="11457"/>
                    <a:pt x="254" y="11457"/>
                  </a:cubicBezTo>
                  <a:cubicBezTo>
                    <a:pt x="254" y="11645"/>
                    <a:pt x="254" y="11457"/>
                    <a:pt x="0" y="11457"/>
                  </a:cubicBezTo>
                  <a:cubicBezTo>
                    <a:pt x="0" y="11457"/>
                    <a:pt x="254" y="11645"/>
                    <a:pt x="254" y="11645"/>
                  </a:cubicBezTo>
                  <a:cubicBezTo>
                    <a:pt x="254" y="11645"/>
                    <a:pt x="254" y="11645"/>
                    <a:pt x="508" y="11645"/>
                  </a:cubicBezTo>
                  <a:cubicBezTo>
                    <a:pt x="508" y="11833"/>
                    <a:pt x="508" y="11833"/>
                    <a:pt x="508" y="11833"/>
                  </a:cubicBezTo>
                  <a:cubicBezTo>
                    <a:pt x="508" y="11833"/>
                    <a:pt x="508" y="12021"/>
                    <a:pt x="508" y="12021"/>
                  </a:cubicBezTo>
                  <a:cubicBezTo>
                    <a:pt x="508" y="12021"/>
                    <a:pt x="508" y="12209"/>
                    <a:pt x="254" y="12209"/>
                  </a:cubicBezTo>
                  <a:cubicBezTo>
                    <a:pt x="508" y="12209"/>
                    <a:pt x="508" y="12397"/>
                    <a:pt x="508" y="12397"/>
                  </a:cubicBezTo>
                  <a:cubicBezTo>
                    <a:pt x="508" y="12397"/>
                    <a:pt x="508" y="12397"/>
                    <a:pt x="508" y="12397"/>
                  </a:cubicBezTo>
                  <a:cubicBezTo>
                    <a:pt x="508" y="12397"/>
                    <a:pt x="508" y="12397"/>
                    <a:pt x="508" y="12397"/>
                  </a:cubicBezTo>
                  <a:cubicBezTo>
                    <a:pt x="762" y="12584"/>
                    <a:pt x="762" y="12772"/>
                    <a:pt x="1016" y="12772"/>
                  </a:cubicBezTo>
                  <a:cubicBezTo>
                    <a:pt x="1016" y="12772"/>
                    <a:pt x="762" y="12960"/>
                    <a:pt x="762" y="12960"/>
                  </a:cubicBezTo>
                  <a:cubicBezTo>
                    <a:pt x="762" y="13148"/>
                    <a:pt x="1016" y="12960"/>
                    <a:pt x="1271" y="12960"/>
                  </a:cubicBezTo>
                  <a:cubicBezTo>
                    <a:pt x="1271" y="13148"/>
                    <a:pt x="1271" y="13148"/>
                    <a:pt x="1271" y="13148"/>
                  </a:cubicBezTo>
                  <a:cubicBezTo>
                    <a:pt x="1271" y="13148"/>
                    <a:pt x="1271" y="13523"/>
                    <a:pt x="1271" y="13523"/>
                  </a:cubicBezTo>
                  <a:cubicBezTo>
                    <a:pt x="1271" y="13523"/>
                    <a:pt x="1271" y="13523"/>
                    <a:pt x="1016" y="13523"/>
                  </a:cubicBezTo>
                  <a:cubicBezTo>
                    <a:pt x="1016" y="13523"/>
                    <a:pt x="1016" y="13711"/>
                    <a:pt x="1016" y="13711"/>
                  </a:cubicBezTo>
                  <a:cubicBezTo>
                    <a:pt x="762" y="13711"/>
                    <a:pt x="762" y="13711"/>
                    <a:pt x="762" y="13899"/>
                  </a:cubicBezTo>
                  <a:cubicBezTo>
                    <a:pt x="762" y="13899"/>
                    <a:pt x="762" y="14087"/>
                    <a:pt x="762" y="14087"/>
                  </a:cubicBezTo>
                  <a:cubicBezTo>
                    <a:pt x="762" y="14275"/>
                    <a:pt x="762" y="14463"/>
                    <a:pt x="762" y="14463"/>
                  </a:cubicBezTo>
                  <a:cubicBezTo>
                    <a:pt x="762" y="14463"/>
                    <a:pt x="762" y="14463"/>
                    <a:pt x="762" y="14463"/>
                  </a:cubicBezTo>
                  <a:cubicBezTo>
                    <a:pt x="1016" y="14838"/>
                    <a:pt x="1271" y="14838"/>
                    <a:pt x="1525" y="14838"/>
                  </a:cubicBezTo>
                  <a:cubicBezTo>
                    <a:pt x="1525" y="15026"/>
                    <a:pt x="1525" y="15026"/>
                    <a:pt x="1525" y="15214"/>
                  </a:cubicBezTo>
                  <a:cubicBezTo>
                    <a:pt x="1525" y="15214"/>
                    <a:pt x="1525" y="15214"/>
                    <a:pt x="1525" y="15214"/>
                  </a:cubicBezTo>
                  <a:cubicBezTo>
                    <a:pt x="1271" y="15402"/>
                    <a:pt x="1271" y="15590"/>
                    <a:pt x="1271" y="15777"/>
                  </a:cubicBezTo>
                  <a:cubicBezTo>
                    <a:pt x="1525" y="15777"/>
                    <a:pt x="1779" y="15965"/>
                    <a:pt x="1779" y="16153"/>
                  </a:cubicBezTo>
                  <a:cubicBezTo>
                    <a:pt x="1779" y="16153"/>
                    <a:pt x="1779" y="16153"/>
                    <a:pt x="1779" y="16153"/>
                  </a:cubicBezTo>
                  <a:cubicBezTo>
                    <a:pt x="1779" y="16153"/>
                    <a:pt x="1779" y="16153"/>
                    <a:pt x="1779" y="16153"/>
                  </a:cubicBezTo>
                  <a:cubicBezTo>
                    <a:pt x="2033" y="16341"/>
                    <a:pt x="2033" y="16341"/>
                    <a:pt x="2033" y="16529"/>
                  </a:cubicBezTo>
                  <a:cubicBezTo>
                    <a:pt x="2033" y="16529"/>
                    <a:pt x="2033" y="16529"/>
                    <a:pt x="2033" y="16529"/>
                  </a:cubicBezTo>
                  <a:cubicBezTo>
                    <a:pt x="2033" y="16529"/>
                    <a:pt x="2287" y="16717"/>
                    <a:pt x="2287" y="16717"/>
                  </a:cubicBezTo>
                  <a:cubicBezTo>
                    <a:pt x="2541" y="16529"/>
                    <a:pt x="2287" y="16341"/>
                    <a:pt x="2541" y="16529"/>
                  </a:cubicBezTo>
                  <a:cubicBezTo>
                    <a:pt x="2795" y="16529"/>
                    <a:pt x="2795" y="16529"/>
                    <a:pt x="2795" y="16717"/>
                  </a:cubicBezTo>
                  <a:cubicBezTo>
                    <a:pt x="2795" y="16717"/>
                    <a:pt x="3049" y="16717"/>
                    <a:pt x="3049" y="16717"/>
                  </a:cubicBezTo>
                  <a:cubicBezTo>
                    <a:pt x="2795" y="16717"/>
                    <a:pt x="3049" y="16717"/>
                    <a:pt x="3049" y="16717"/>
                  </a:cubicBezTo>
                  <a:cubicBezTo>
                    <a:pt x="3304" y="16717"/>
                    <a:pt x="3304" y="16717"/>
                    <a:pt x="3558" y="16717"/>
                  </a:cubicBezTo>
                  <a:cubicBezTo>
                    <a:pt x="3558" y="16529"/>
                    <a:pt x="3812" y="16529"/>
                    <a:pt x="3812" y="16529"/>
                  </a:cubicBezTo>
                  <a:cubicBezTo>
                    <a:pt x="4066" y="16717"/>
                    <a:pt x="3812" y="16717"/>
                    <a:pt x="3812" y="16717"/>
                  </a:cubicBezTo>
                  <a:cubicBezTo>
                    <a:pt x="4066" y="16717"/>
                    <a:pt x="4066" y="16717"/>
                    <a:pt x="4066" y="16904"/>
                  </a:cubicBezTo>
                  <a:cubicBezTo>
                    <a:pt x="4320" y="16904"/>
                    <a:pt x="4320" y="16904"/>
                    <a:pt x="4574" y="16904"/>
                  </a:cubicBezTo>
                  <a:cubicBezTo>
                    <a:pt x="4828" y="16904"/>
                    <a:pt x="5591" y="17092"/>
                    <a:pt x="5591" y="17092"/>
                  </a:cubicBezTo>
                  <a:cubicBezTo>
                    <a:pt x="5591" y="17280"/>
                    <a:pt x="5336" y="17468"/>
                    <a:pt x="5336" y="17468"/>
                  </a:cubicBezTo>
                  <a:cubicBezTo>
                    <a:pt x="5336" y="17656"/>
                    <a:pt x="5336" y="17656"/>
                    <a:pt x="5082" y="17656"/>
                  </a:cubicBezTo>
                  <a:cubicBezTo>
                    <a:pt x="5082" y="17656"/>
                    <a:pt x="5082" y="17656"/>
                    <a:pt x="5082" y="17656"/>
                  </a:cubicBezTo>
                  <a:cubicBezTo>
                    <a:pt x="5082" y="17656"/>
                    <a:pt x="5082" y="17656"/>
                    <a:pt x="5082" y="17656"/>
                  </a:cubicBezTo>
                  <a:cubicBezTo>
                    <a:pt x="4828" y="17843"/>
                    <a:pt x="4828" y="17843"/>
                    <a:pt x="4574" y="18031"/>
                  </a:cubicBezTo>
                  <a:cubicBezTo>
                    <a:pt x="4574" y="18031"/>
                    <a:pt x="4574" y="18219"/>
                    <a:pt x="4574" y="18219"/>
                  </a:cubicBezTo>
                  <a:cubicBezTo>
                    <a:pt x="4574" y="18219"/>
                    <a:pt x="4574" y="18407"/>
                    <a:pt x="4574" y="18407"/>
                  </a:cubicBezTo>
                  <a:cubicBezTo>
                    <a:pt x="4574" y="18595"/>
                    <a:pt x="4574" y="18595"/>
                    <a:pt x="4574" y="18783"/>
                  </a:cubicBezTo>
                  <a:cubicBezTo>
                    <a:pt x="4574" y="18783"/>
                    <a:pt x="4320" y="18970"/>
                    <a:pt x="4320" y="18970"/>
                  </a:cubicBezTo>
                  <a:cubicBezTo>
                    <a:pt x="4320" y="18970"/>
                    <a:pt x="4320" y="19158"/>
                    <a:pt x="4320" y="19346"/>
                  </a:cubicBezTo>
                  <a:cubicBezTo>
                    <a:pt x="4066" y="19346"/>
                    <a:pt x="4066" y="19346"/>
                    <a:pt x="4066" y="19346"/>
                  </a:cubicBezTo>
                  <a:cubicBezTo>
                    <a:pt x="4066" y="19534"/>
                    <a:pt x="4320" y="19534"/>
                    <a:pt x="4320" y="19534"/>
                  </a:cubicBezTo>
                  <a:cubicBezTo>
                    <a:pt x="4320" y="19722"/>
                    <a:pt x="4066" y="19910"/>
                    <a:pt x="4066" y="20097"/>
                  </a:cubicBezTo>
                  <a:cubicBezTo>
                    <a:pt x="4066" y="20097"/>
                    <a:pt x="4066" y="20285"/>
                    <a:pt x="4066" y="20473"/>
                  </a:cubicBezTo>
                  <a:cubicBezTo>
                    <a:pt x="4066" y="20473"/>
                    <a:pt x="4066" y="20661"/>
                    <a:pt x="4066" y="20661"/>
                  </a:cubicBezTo>
                  <a:cubicBezTo>
                    <a:pt x="4320" y="20661"/>
                    <a:pt x="4320" y="20661"/>
                    <a:pt x="4320" y="20661"/>
                  </a:cubicBezTo>
                  <a:cubicBezTo>
                    <a:pt x="4320" y="20661"/>
                    <a:pt x="4320" y="20661"/>
                    <a:pt x="4320" y="20661"/>
                  </a:cubicBezTo>
                  <a:cubicBezTo>
                    <a:pt x="4320" y="20849"/>
                    <a:pt x="4574" y="20849"/>
                    <a:pt x="4574" y="20661"/>
                  </a:cubicBezTo>
                  <a:cubicBezTo>
                    <a:pt x="4828" y="20661"/>
                    <a:pt x="4574" y="20661"/>
                    <a:pt x="4828" y="20661"/>
                  </a:cubicBezTo>
                  <a:cubicBezTo>
                    <a:pt x="4828" y="20661"/>
                    <a:pt x="4828" y="20661"/>
                    <a:pt x="4828" y="20849"/>
                  </a:cubicBezTo>
                  <a:cubicBezTo>
                    <a:pt x="5082" y="20849"/>
                    <a:pt x="5082" y="20849"/>
                    <a:pt x="5336" y="20661"/>
                  </a:cubicBezTo>
                  <a:cubicBezTo>
                    <a:pt x="5336" y="20661"/>
                    <a:pt x="5336" y="20661"/>
                    <a:pt x="5591" y="20661"/>
                  </a:cubicBezTo>
                  <a:cubicBezTo>
                    <a:pt x="5845" y="20661"/>
                    <a:pt x="5845" y="20661"/>
                    <a:pt x="5845" y="20661"/>
                  </a:cubicBezTo>
                  <a:cubicBezTo>
                    <a:pt x="5845" y="20661"/>
                    <a:pt x="6099" y="20661"/>
                    <a:pt x="6099" y="20661"/>
                  </a:cubicBezTo>
                  <a:cubicBezTo>
                    <a:pt x="6099" y="20661"/>
                    <a:pt x="6099" y="20661"/>
                    <a:pt x="6353" y="20661"/>
                  </a:cubicBezTo>
                  <a:cubicBezTo>
                    <a:pt x="6353" y="20661"/>
                    <a:pt x="6353" y="20661"/>
                    <a:pt x="6607" y="20661"/>
                  </a:cubicBezTo>
                  <a:cubicBezTo>
                    <a:pt x="6607" y="20661"/>
                    <a:pt x="6353" y="20473"/>
                    <a:pt x="6607" y="20661"/>
                  </a:cubicBezTo>
                  <a:cubicBezTo>
                    <a:pt x="6607" y="20285"/>
                    <a:pt x="6099" y="20661"/>
                    <a:pt x="6099" y="20473"/>
                  </a:cubicBezTo>
                  <a:cubicBezTo>
                    <a:pt x="6099" y="20285"/>
                    <a:pt x="6353" y="20285"/>
                    <a:pt x="6353" y="20285"/>
                  </a:cubicBezTo>
                  <a:cubicBezTo>
                    <a:pt x="6353" y="20097"/>
                    <a:pt x="6607" y="20097"/>
                    <a:pt x="6607" y="20285"/>
                  </a:cubicBezTo>
                  <a:cubicBezTo>
                    <a:pt x="6607" y="20097"/>
                    <a:pt x="6607" y="20097"/>
                    <a:pt x="6861" y="20285"/>
                  </a:cubicBezTo>
                  <a:cubicBezTo>
                    <a:pt x="6861" y="20285"/>
                    <a:pt x="6861" y="20473"/>
                    <a:pt x="6861" y="20473"/>
                  </a:cubicBezTo>
                  <a:cubicBezTo>
                    <a:pt x="6861" y="20285"/>
                    <a:pt x="7115" y="20285"/>
                    <a:pt x="7115" y="20473"/>
                  </a:cubicBezTo>
                  <a:cubicBezTo>
                    <a:pt x="7115" y="20473"/>
                    <a:pt x="7115" y="20473"/>
                    <a:pt x="7369" y="20473"/>
                  </a:cubicBezTo>
                  <a:cubicBezTo>
                    <a:pt x="7369" y="20473"/>
                    <a:pt x="7624" y="20473"/>
                    <a:pt x="7624" y="20473"/>
                  </a:cubicBezTo>
                  <a:cubicBezTo>
                    <a:pt x="8132" y="20473"/>
                    <a:pt x="8386" y="20661"/>
                    <a:pt x="8640" y="20849"/>
                  </a:cubicBezTo>
                  <a:cubicBezTo>
                    <a:pt x="8894" y="20849"/>
                    <a:pt x="8894" y="20849"/>
                    <a:pt x="9148" y="20849"/>
                  </a:cubicBezTo>
                  <a:cubicBezTo>
                    <a:pt x="9148" y="20849"/>
                    <a:pt x="9148" y="20661"/>
                    <a:pt x="9402" y="20661"/>
                  </a:cubicBezTo>
                  <a:cubicBezTo>
                    <a:pt x="9402" y="20661"/>
                    <a:pt x="9402" y="20849"/>
                    <a:pt x="9402" y="20849"/>
                  </a:cubicBezTo>
                  <a:cubicBezTo>
                    <a:pt x="9402" y="20849"/>
                    <a:pt x="9656" y="20849"/>
                    <a:pt x="9656" y="20849"/>
                  </a:cubicBezTo>
                  <a:cubicBezTo>
                    <a:pt x="9656" y="21037"/>
                    <a:pt x="9911" y="20849"/>
                    <a:pt x="9911" y="21037"/>
                  </a:cubicBezTo>
                  <a:cubicBezTo>
                    <a:pt x="9911" y="21037"/>
                    <a:pt x="9911" y="21224"/>
                    <a:pt x="9911" y="21224"/>
                  </a:cubicBezTo>
                  <a:cubicBezTo>
                    <a:pt x="10165" y="21224"/>
                    <a:pt x="10165" y="21224"/>
                    <a:pt x="10419" y="21224"/>
                  </a:cubicBezTo>
                  <a:cubicBezTo>
                    <a:pt x="10419" y="21224"/>
                    <a:pt x="10165" y="21412"/>
                    <a:pt x="10165" y="21412"/>
                  </a:cubicBezTo>
                  <a:cubicBezTo>
                    <a:pt x="10673" y="21600"/>
                    <a:pt x="10927" y="21037"/>
                    <a:pt x="10927" y="20661"/>
                  </a:cubicBezTo>
                  <a:cubicBezTo>
                    <a:pt x="10927" y="20661"/>
                    <a:pt x="10927" y="20849"/>
                    <a:pt x="10927" y="20849"/>
                  </a:cubicBezTo>
                  <a:cubicBezTo>
                    <a:pt x="11181" y="20849"/>
                    <a:pt x="10927" y="20849"/>
                    <a:pt x="11181" y="20849"/>
                  </a:cubicBezTo>
                  <a:cubicBezTo>
                    <a:pt x="11435" y="20849"/>
                    <a:pt x="11435" y="20849"/>
                    <a:pt x="11689" y="20849"/>
                  </a:cubicBezTo>
                  <a:cubicBezTo>
                    <a:pt x="11689" y="20849"/>
                    <a:pt x="11944" y="20849"/>
                    <a:pt x="11944" y="20849"/>
                  </a:cubicBezTo>
                  <a:cubicBezTo>
                    <a:pt x="11689" y="20849"/>
                    <a:pt x="11944" y="21037"/>
                    <a:pt x="12198" y="21037"/>
                  </a:cubicBezTo>
                  <a:cubicBezTo>
                    <a:pt x="12198" y="21224"/>
                    <a:pt x="12198" y="21224"/>
                    <a:pt x="12452" y="21224"/>
                  </a:cubicBezTo>
                  <a:cubicBezTo>
                    <a:pt x="12452" y="21224"/>
                    <a:pt x="12706" y="21037"/>
                    <a:pt x="12706" y="21037"/>
                  </a:cubicBezTo>
                  <a:cubicBezTo>
                    <a:pt x="12706" y="21037"/>
                    <a:pt x="12706" y="21224"/>
                    <a:pt x="12706" y="21224"/>
                  </a:cubicBezTo>
                  <a:cubicBezTo>
                    <a:pt x="12706" y="21224"/>
                    <a:pt x="12960" y="21037"/>
                    <a:pt x="12960" y="21037"/>
                  </a:cubicBezTo>
                  <a:cubicBezTo>
                    <a:pt x="13214" y="21037"/>
                    <a:pt x="13214" y="21037"/>
                    <a:pt x="12960" y="21037"/>
                  </a:cubicBezTo>
                  <a:cubicBezTo>
                    <a:pt x="13214" y="20849"/>
                    <a:pt x="13214" y="20849"/>
                    <a:pt x="13214" y="20849"/>
                  </a:cubicBezTo>
                  <a:cubicBezTo>
                    <a:pt x="13468" y="20849"/>
                    <a:pt x="13468" y="20849"/>
                    <a:pt x="13468" y="20849"/>
                  </a:cubicBezTo>
                  <a:cubicBezTo>
                    <a:pt x="13722" y="20661"/>
                    <a:pt x="13722" y="20661"/>
                    <a:pt x="13722" y="20661"/>
                  </a:cubicBezTo>
                  <a:cubicBezTo>
                    <a:pt x="13976" y="20661"/>
                    <a:pt x="13976" y="20661"/>
                    <a:pt x="14231" y="20661"/>
                  </a:cubicBezTo>
                  <a:cubicBezTo>
                    <a:pt x="14231" y="20661"/>
                    <a:pt x="14739" y="20661"/>
                    <a:pt x="14993" y="20661"/>
                  </a:cubicBezTo>
                  <a:cubicBezTo>
                    <a:pt x="15247" y="20473"/>
                    <a:pt x="14739" y="20285"/>
                    <a:pt x="14993" y="20285"/>
                  </a:cubicBezTo>
                  <a:cubicBezTo>
                    <a:pt x="14993" y="20473"/>
                    <a:pt x="15501" y="20473"/>
                    <a:pt x="15501" y="20473"/>
                  </a:cubicBezTo>
                  <a:cubicBezTo>
                    <a:pt x="15501" y="20473"/>
                    <a:pt x="15501" y="20473"/>
                    <a:pt x="15755" y="20661"/>
                  </a:cubicBezTo>
                  <a:cubicBezTo>
                    <a:pt x="15755" y="20661"/>
                    <a:pt x="15755" y="20473"/>
                    <a:pt x="16009" y="20473"/>
                  </a:cubicBezTo>
                  <a:cubicBezTo>
                    <a:pt x="16009" y="20473"/>
                    <a:pt x="16264" y="20473"/>
                    <a:pt x="16264" y="20473"/>
                  </a:cubicBezTo>
                  <a:cubicBezTo>
                    <a:pt x="16264" y="20473"/>
                    <a:pt x="16264" y="20661"/>
                    <a:pt x="16518" y="20661"/>
                  </a:cubicBezTo>
                  <a:cubicBezTo>
                    <a:pt x="16264" y="20661"/>
                    <a:pt x="16518" y="20849"/>
                    <a:pt x="16772" y="21037"/>
                  </a:cubicBezTo>
                  <a:cubicBezTo>
                    <a:pt x="17026" y="21037"/>
                    <a:pt x="17026" y="20849"/>
                    <a:pt x="17026" y="20849"/>
                  </a:cubicBezTo>
                  <a:cubicBezTo>
                    <a:pt x="17026" y="20661"/>
                    <a:pt x="17026" y="20473"/>
                    <a:pt x="17026" y="20285"/>
                  </a:cubicBezTo>
                  <a:cubicBezTo>
                    <a:pt x="16772" y="20285"/>
                    <a:pt x="16772" y="20473"/>
                    <a:pt x="16518" y="20285"/>
                  </a:cubicBezTo>
                  <a:cubicBezTo>
                    <a:pt x="16518" y="20285"/>
                    <a:pt x="16772" y="20285"/>
                    <a:pt x="16772" y="20097"/>
                  </a:cubicBezTo>
                  <a:cubicBezTo>
                    <a:pt x="16772" y="20097"/>
                    <a:pt x="16772" y="20097"/>
                    <a:pt x="16772" y="19910"/>
                  </a:cubicBezTo>
                  <a:cubicBezTo>
                    <a:pt x="16772" y="19910"/>
                    <a:pt x="16518" y="19722"/>
                    <a:pt x="16518" y="19534"/>
                  </a:cubicBezTo>
                  <a:cubicBezTo>
                    <a:pt x="16264" y="19534"/>
                    <a:pt x="16264" y="19346"/>
                    <a:pt x="16264" y="19346"/>
                  </a:cubicBezTo>
                  <a:cubicBezTo>
                    <a:pt x="16518" y="19158"/>
                    <a:pt x="16772" y="18970"/>
                    <a:pt x="17026" y="18970"/>
                  </a:cubicBezTo>
                  <a:cubicBezTo>
                    <a:pt x="17280" y="18783"/>
                    <a:pt x="17534" y="18970"/>
                    <a:pt x="17788" y="18783"/>
                  </a:cubicBezTo>
                  <a:cubicBezTo>
                    <a:pt x="17788" y="18595"/>
                    <a:pt x="17788" y="18595"/>
                    <a:pt x="17788" y="18407"/>
                  </a:cubicBezTo>
                  <a:cubicBezTo>
                    <a:pt x="18042" y="18407"/>
                    <a:pt x="17788" y="18219"/>
                    <a:pt x="17788" y="18219"/>
                  </a:cubicBezTo>
                  <a:cubicBezTo>
                    <a:pt x="18042" y="18031"/>
                    <a:pt x="18296" y="18219"/>
                    <a:pt x="18551" y="18219"/>
                  </a:cubicBezTo>
                  <a:cubicBezTo>
                    <a:pt x="18551" y="18219"/>
                    <a:pt x="18551" y="18219"/>
                    <a:pt x="18805" y="18031"/>
                  </a:cubicBezTo>
                  <a:cubicBezTo>
                    <a:pt x="18805" y="18031"/>
                    <a:pt x="18805" y="17843"/>
                    <a:pt x="18805" y="17843"/>
                  </a:cubicBezTo>
                  <a:cubicBezTo>
                    <a:pt x="18551" y="17843"/>
                    <a:pt x="18805" y="17656"/>
                    <a:pt x="18805" y="17656"/>
                  </a:cubicBezTo>
                  <a:cubicBezTo>
                    <a:pt x="18805" y="17468"/>
                    <a:pt x="18551" y="17468"/>
                    <a:pt x="18551" y="17280"/>
                  </a:cubicBezTo>
                  <a:cubicBezTo>
                    <a:pt x="18551" y="17280"/>
                    <a:pt x="18296" y="17280"/>
                    <a:pt x="18296" y="17280"/>
                  </a:cubicBezTo>
                  <a:cubicBezTo>
                    <a:pt x="18296" y="17280"/>
                    <a:pt x="18296" y="17092"/>
                    <a:pt x="18296" y="17092"/>
                  </a:cubicBezTo>
                  <a:cubicBezTo>
                    <a:pt x="18296" y="17092"/>
                    <a:pt x="18042" y="17092"/>
                    <a:pt x="18042" y="17092"/>
                  </a:cubicBezTo>
                  <a:cubicBezTo>
                    <a:pt x="17788" y="17092"/>
                    <a:pt x="17788" y="17092"/>
                    <a:pt x="17788" y="16904"/>
                  </a:cubicBezTo>
                  <a:cubicBezTo>
                    <a:pt x="17788" y="16904"/>
                    <a:pt x="17788" y="16904"/>
                    <a:pt x="17534" y="16717"/>
                  </a:cubicBezTo>
                  <a:cubicBezTo>
                    <a:pt x="17280" y="16717"/>
                    <a:pt x="17280" y="16717"/>
                    <a:pt x="17280" y="16529"/>
                  </a:cubicBezTo>
                  <a:cubicBezTo>
                    <a:pt x="17026" y="16529"/>
                    <a:pt x="16518" y="15965"/>
                    <a:pt x="16518" y="16153"/>
                  </a:cubicBezTo>
                  <a:cubicBezTo>
                    <a:pt x="16264" y="16153"/>
                    <a:pt x="16264" y="15965"/>
                    <a:pt x="16009" y="15777"/>
                  </a:cubicBezTo>
                  <a:cubicBezTo>
                    <a:pt x="16009" y="15777"/>
                    <a:pt x="16009" y="15590"/>
                    <a:pt x="16009" y="15590"/>
                  </a:cubicBezTo>
                  <a:cubicBezTo>
                    <a:pt x="15755" y="15590"/>
                    <a:pt x="15755" y="15402"/>
                    <a:pt x="15755" y="15402"/>
                  </a:cubicBezTo>
                  <a:cubicBezTo>
                    <a:pt x="15755" y="15402"/>
                    <a:pt x="15755" y="15402"/>
                    <a:pt x="15755" y="15402"/>
                  </a:cubicBezTo>
                  <a:cubicBezTo>
                    <a:pt x="15755" y="15402"/>
                    <a:pt x="15755" y="15214"/>
                    <a:pt x="15755" y="15214"/>
                  </a:cubicBezTo>
                  <a:cubicBezTo>
                    <a:pt x="15755" y="15214"/>
                    <a:pt x="15501" y="15214"/>
                    <a:pt x="15501" y="15026"/>
                  </a:cubicBezTo>
                  <a:cubicBezTo>
                    <a:pt x="15501" y="15026"/>
                    <a:pt x="15501" y="15026"/>
                    <a:pt x="15501" y="14838"/>
                  </a:cubicBezTo>
                  <a:cubicBezTo>
                    <a:pt x="15501" y="14838"/>
                    <a:pt x="15755" y="14838"/>
                    <a:pt x="15755" y="14650"/>
                  </a:cubicBezTo>
                  <a:cubicBezTo>
                    <a:pt x="15755" y="14463"/>
                    <a:pt x="15755" y="14650"/>
                    <a:pt x="15501" y="14463"/>
                  </a:cubicBezTo>
                  <a:cubicBezTo>
                    <a:pt x="15501" y="14463"/>
                    <a:pt x="15501" y="14463"/>
                    <a:pt x="15501" y="14463"/>
                  </a:cubicBezTo>
                  <a:cubicBezTo>
                    <a:pt x="15501" y="14463"/>
                    <a:pt x="15247" y="14275"/>
                    <a:pt x="15247" y="14275"/>
                  </a:cubicBezTo>
                  <a:cubicBezTo>
                    <a:pt x="15247" y="14275"/>
                    <a:pt x="15247" y="14275"/>
                    <a:pt x="14993" y="14087"/>
                  </a:cubicBezTo>
                  <a:cubicBezTo>
                    <a:pt x="14993" y="14087"/>
                    <a:pt x="14993" y="13899"/>
                    <a:pt x="14993" y="13899"/>
                  </a:cubicBezTo>
                  <a:cubicBezTo>
                    <a:pt x="14993" y="13899"/>
                    <a:pt x="14739" y="13711"/>
                    <a:pt x="14739" y="13711"/>
                  </a:cubicBezTo>
                  <a:cubicBezTo>
                    <a:pt x="14739" y="13711"/>
                    <a:pt x="14739" y="13523"/>
                    <a:pt x="14739" y="13523"/>
                  </a:cubicBezTo>
                  <a:cubicBezTo>
                    <a:pt x="14993" y="13523"/>
                    <a:pt x="14993" y="13711"/>
                    <a:pt x="14993" y="13711"/>
                  </a:cubicBezTo>
                  <a:cubicBezTo>
                    <a:pt x="14993" y="13711"/>
                    <a:pt x="15247" y="13899"/>
                    <a:pt x="15247" y="13899"/>
                  </a:cubicBezTo>
                  <a:cubicBezTo>
                    <a:pt x="15247" y="13899"/>
                    <a:pt x="15247" y="13711"/>
                    <a:pt x="15247" y="13711"/>
                  </a:cubicBezTo>
                  <a:cubicBezTo>
                    <a:pt x="15501" y="13523"/>
                    <a:pt x="15755" y="13336"/>
                    <a:pt x="15755" y="13336"/>
                  </a:cubicBezTo>
                  <a:cubicBezTo>
                    <a:pt x="16009" y="13336"/>
                    <a:pt x="16009" y="13336"/>
                    <a:pt x="16264" y="13336"/>
                  </a:cubicBezTo>
                  <a:cubicBezTo>
                    <a:pt x="16264" y="13336"/>
                    <a:pt x="16264" y="13148"/>
                    <a:pt x="16264" y="13148"/>
                  </a:cubicBezTo>
                  <a:cubicBezTo>
                    <a:pt x="16518" y="13148"/>
                    <a:pt x="16518" y="13336"/>
                    <a:pt x="16772" y="13336"/>
                  </a:cubicBezTo>
                  <a:cubicBezTo>
                    <a:pt x="17026" y="13148"/>
                    <a:pt x="16772" y="13148"/>
                    <a:pt x="17026" y="12960"/>
                  </a:cubicBezTo>
                  <a:cubicBezTo>
                    <a:pt x="17026" y="12960"/>
                    <a:pt x="17280" y="12960"/>
                    <a:pt x="17280" y="12960"/>
                  </a:cubicBezTo>
                  <a:cubicBezTo>
                    <a:pt x="17280" y="12960"/>
                    <a:pt x="17280" y="12772"/>
                    <a:pt x="17280" y="12772"/>
                  </a:cubicBezTo>
                  <a:cubicBezTo>
                    <a:pt x="17534" y="12772"/>
                    <a:pt x="17534" y="12772"/>
                    <a:pt x="17534" y="12772"/>
                  </a:cubicBezTo>
                  <a:cubicBezTo>
                    <a:pt x="17534" y="12772"/>
                    <a:pt x="17534" y="12772"/>
                    <a:pt x="17534" y="12772"/>
                  </a:cubicBezTo>
                  <a:cubicBezTo>
                    <a:pt x="17534" y="12772"/>
                    <a:pt x="17788" y="12584"/>
                    <a:pt x="17788" y="12584"/>
                  </a:cubicBezTo>
                  <a:cubicBezTo>
                    <a:pt x="17788" y="12584"/>
                    <a:pt x="17788" y="12772"/>
                    <a:pt x="18042" y="12772"/>
                  </a:cubicBezTo>
                  <a:cubicBezTo>
                    <a:pt x="18042" y="12772"/>
                    <a:pt x="18042" y="12584"/>
                    <a:pt x="18042" y="12584"/>
                  </a:cubicBezTo>
                  <a:cubicBezTo>
                    <a:pt x="18042" y="12397"/>
                    <a:pt x="18042" y="12397"/>
                    <a:pt x="18296" y="12397"/>
                  </a:cubicBezTo>
                  <a:cubicBezTo>
                    <a:pt x="18296" y="12397"/>
                    <a:pt x="18296" y="12397"/>
                    <a:pt x="18551" y="12397"/>
                  </a:cubicBezTo>
                  <a:cubicBezTo>
                    <a:pt x="18551" y="12397"/>
                    <a:pt x="18805" y="12397"/>
                    <a:pt x="18805" y="12397"/>
                  </a:cubicBezTo>
                  <a:cubicBezTo>
                    <a:pt x="19059" y="12397"/>
                    <a:pt x="19059" y="12209"/>
                    <a:pt x="19059" y="12209"/>
                  </a:cubicBezTo>
                  <a:cubicBezTo>
                    <a:pt x="19313" y="12209"/>
                    <a:pt x="19567" y="12021"/>
                    <a:pt x="19567" y="12021"/>
                  </a:cubicBezTo>
                  <a:cubicBezTo>
                    <a:pt x="19821" y="12021"/>
                    <a:pt x="19821" y="12021"/>
                    <a:pt x="19821" y="12021"/>
                  </a:cubicBezTo>
                  <a:cubicBezTo>
                    <a:pt x="20075" y="12021"/>
                    <a:pt x="20075" y="12021"/>
                    <a:pt x="20075" y="11833"/>
                  </a:cubicBezTo>
                  <a:cubicBezTo>
                    <a:pt x="20075" y="11833"/>
                    <a:pt x="19821" y="11833"/>
                    <a:pt x="19821" y="11645"/>
                  </a:cubicBezTo>
                  <a:cubicBezTo>
                    <a:pt x="19567" y="11645"/>
                    <a:pt x="19821" y="11457"/>
                    <a:pt x="20075" y="11457"/>
                  </a:cubicBezTo>
                  <a:cubicBezTo>
                    <a:pt x="20075" y="11457"/>
                    <a:pt x="20329" y="11645"/>
                    <a:pt x="20329" y="11457"/>
                  </a:cubicBezTo>
                  <a:cubicBezTo>
                    <a:pt x="20329" y="11645"/>
                    <a:pt x="20584" y="11645"/>
                    <a:pt x="20584" y="11645"/>
                  </a:cubicBezTo>
                  <a:cubicBezTo>
                    <a:pt x="20584" y="11645"/>
                    <a:pt x="20584" y="11833"/>
                    <a:pt x="20584" y="11833"/>
                  </a:cubicBezTo>
                  <a:cubicBezTo>
                    <a:pt x="20584" y="11833"/>
                    <a:pt x="20584" y="12021"/>
                    <a:pt x="20584" y="11833"/>
                  </a:cubicBezTo>
                  <a:cubicBezTo>
                    <a:pt x="20584" y="11833"/>
                    <a:pt x="20584" y="11833"/>
                    <a:pt x="20584" y="11833"/>
                  </a:cubicBezTo>
                  <a:cubicBezTo>
                    <a:pt x="20838" y="11833"/>
                    <a:pt x="20584" y="12021"/>
                    <a:pt x="20584" y="12021"/>
                  </a:cubicBezTo>
                  <a:cubicBezTo>
                    <a:pt x="20584" y="12021"/>
                    <a:pt x="20838" y="12209"/>
                    <a:pt x="21092" y="12209"/>
                  </a:cubicBezTo>
                  <a:cubicBezTo>
                    <a:pt x="21092" y="12209"/>
                    <a:pt x="21092" y="11833"/>
                    <a:pt x="21346" y="11645"/>
                  </a:cubicBezTo>
                  <a:cubicBezTo>
                    <a:pt x="21346" y="11457"/>
                    <a:pt x="21600" y="11270"/>
                    <a:pt x="21600" y="10894"/>
                  </a:cubicBezTo>
                  <a:close/>
                  <a:moveTo>
                    <a:pt x="5845" y="939"/>
                  </a:moveTo>
                  <a:cubicBezTo>
                    <a:pt x="5845" y="751"/>
                    <a:pt x="5845" y="563"/>
                    <a:pt x="6099" y="563"/>
                  </a:cubicBezTo>
                  <a:cubicBezTo>
                    <a:pt x="6099" y="376"/>
                    <a:pt x="6607" y="563"/>
                    <a:pt x="6607" y="376"/>
                  </a:cubicBezTo>
                  <a:cubicBezTo>
                    <a:pt x="6353" y="376"/>
                    <a:pt x="6099" y="563"/>
                    <a:pt x="6099" y="376"/>
                  </a:cubicBezTo>
                  <a:cubicBezTo>
                    <a:pt x="5845" y="188"/>
                    <a:pt x="6353" y="0"/>
                    <a:pt x="6099" y="0"/>
                  </a:cubicBezTo>
                  <a:cubicBezTo>
                    <a:pt x="6099" y="0"/>
                    <a:pt x="6099" y="0"/>
                    <a:pt x="6099" y="0"/>
                  </a:cubicBezTo>
                  <a:cubicBezTo>
                    <a:pt x="6099" y="0"/>
                    <a:pt x="6099" y="0"/>
                    <a:pt x="6099" y="0"/>
                  </a:cubicBezTo>
                  <a:cubicBezTo>
                    <a:pt x="6099" y="188"/>
                    <a:pt x="5591" y="563"/>
                    <a:pt x="5845" y="939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6D20E24E-45DA-4F2B-983A-436A4429E050}"/>
                </a:ext>
              </a:extLst>
            </p:cNvPr>
            <p:cNvSpPr/>
            <p:nvPr/>
          </p:nvSpPr>
          <p:spPr>
            <a:xfrm>
              <a:off x="9710657" y="8452411"/>
              <a:ext cx="1010988" cy="501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206"/>
                  </a:moveTo>
                  <a:cubicBezTo>
                    <a:pt x="21252" y="19510"/>
                    <a:pt x="20903" y="18813"/>
                    <a:pt x="20555" y="18116"/>
                  </a:cubicBezTo>
                  <a:cubicBezTo>
                    <a:pt x="20206" y="18116"/>
                    <a:pt x="20206" y="18116"/>
                    <a:pt x="20206" y="17419"/>
                  </a:cubicBezTo>
                  <a:cubicBezTo>
                    <a:pt x="20206" y="17419"/>
                    <a:pt x="20206" y="17419"/>
                    <a:pt x="20206" y="16723"/>
                  </a:cubicBezTo>
                  <a:cubicBezTo>
                    <a:pt x="20206" y="16723"/>
                    <a:pt x="19858" y="17419"/>
                    <a:pt x="19858" y="17419"/>
                  </a:cubicBezTo>
                  <a:cubicBezTo>
                    <a:pt x="19858" y="16723"/>
                    <a:pt x="19858" y="16026"/>
                    <a:pt x="19858" y="16026"/>
                  </a:cubicBezTo>
                  <a:cubicBezTo>
                    <a:pt x="19858" y="16026"/>
                    <a:pt x="20206" y="16026"/>
                    <a:pt x="20206" y="15329"/>
                  </a:cubicBezTo>
                  <a:cubicBezTo>
                    <a:pt x="20555" y="15329"/>
                    <a:pt x="20555" y="14632"/>
                    <a:pt x="20555" y="14632"/>
                  </a:cubicBezTo>
                  <a:cubicBezTo>
                    <a:pt x="20555" y="14632"/>
                    <a:pt x="20206" y="14632"/>
                    <a:pt x="20206" y="14632"/>
                  </a:cubicBezTo>
                  <a:cubicBezTo>
                    <a:pt x="20206" y="13935"/>
                    <a:pt x="20206" y="13935"/>
                    <a:pt x="19858" y="13935"/>
                  </a:cubicBezTo>
                  <a:cubicBezTo>
                    <a:pt x="19858" y="13935"/>
                    <a:pt x="19510" y="13935"/>
                    <a:pt x="19510" y="13935"/>
                  </a:cubicBezTo>
                  <a:cubicBezTo>
                    <a:pt x="19510" y="13935"/>
                    <a:pt x="19161" y="13935"/>
                    <a:pt x="19161" y="13239"/>
                  </a:cubicBezTo>
                  <a:cubicBezTo>
                    <a:pt x="19161" y="13239"/>
                    <a:pt x="19161" y="13239"/>
                    <a:pt x="18813" y="13239"/>
                  </a:cubicBezTo>
                  <a:cubicBezTo>
                    <a:pt x="18813" y="12542"/>
                    <a:pt x="18465" y="12542"/>
                    <a:pt x="18116" y="11845"/>
                  </a:cubicBezTo>
                  <a:cubicBezTo>
                    <a:pt x="17768" y="11148"/>
                    <a:pt x="18465" y="10452"/>
                    <a:pt x="18465" y="9755"/>
                  </a:cubicBezTo>
                  <a:cubicBezTo>
                    <a:pt x="18465" y="9058"/>
                    <a:pt x="17768" y="9058"/>
                    <a:pt x="17419" y="9058"/>
                  </a:cubicBezTo>
                  <a:cubicBezTo>
                    <a:pt x="17071" y="9058"/>
                    <a:pt x="17071" y="9058"/>
                    <a:pt x="16723" y="8361"/>
                  </a:cubicBezTo>
                  <a:cubicBezTo>
                    <a:pt x="16723" y="7665"/>
                    <a:pt x="16723" y="7665"/>
                    <a:pt x="16374" y="7665"/>
                  </a:cubicBezTo>
                  <a:cubicBezTo>
                    <a:pt x="16026" y="7665"/>
                    <a:pt x="16026" y="7665"/>
                    <a:pt x="16026" y="7665"/>
                  </a:cubicBezTo>
                  <a:cubicBezTo>
                    <a:pt x="16026" y="7665"/>
                    <a:pt x="15677" y="6968"/>
                    <a:pt x="15677" y="6968"/>
                  </a:cubicBezTo>
                  <a:cubicBezTo>
                    <a:pt x="15329" y="6968"/>
                    <a:pt x="15329" y="8361"/>
                    <a:pt x="15329" y="8361"/>
                  </a:cubicBezTo>
                  <a:cubicBezTo>
                    <a:pt x="15329" y="7665"/>
                    <a:pt x="15329" y="7665"/>
                    <a:pt x="14981" y="6968"/>
                  </a:cubicBezTo>
                  <a:cubicBezTo>
                    <a:pt x="14632" y="6968"/>
                    <a:pt x="13935" y="7665"/>
                    <a:pt x="13935" y="7665"/>
                  </a:cubicBezTo>
                  <a:cubicBezTo>
                    <a:pt x="13587" y="7665"/>
                    <a:pt x="13587" y="8361"/>
                    <a:pt x="13587" y="8361"/>
                  </a:cubicBezTo>
                  <a:cubicBezTo>
                    <a:pt x="13239" y="8361"/>
                    <a:pt x="13239" y="8361"/>
                    <a:pt x="13239" y="8361"/>
                  </a:cubicBezTo>
                  <a:cubicBezTo>
                    <a:pt x="12890" y="8361"/>
                    <a:pt x="12890" y="8361"/>
                    <a:pt x="12890" y="9058"/>
                  </a:cubicBezTo>
                  <a:cubicBezTo>
                    <a:pt x="12542" y="9058"/>
                    <a:pt x="12890" y="9058"/>
                    <a:pt x="12542" y="9058"/>
                  </a:cubicBezTo>
                  <a:cubicBezTo>
                    <a:pt x="12194" y="8361"/>
                    <a:pt x="11845" y="8361"/>
                    <a:pt x="11845" y="8361"/>
                  </a:cubicBezTo>
                  <a:cubicBezTo>
                    <a:pt x="12194" y="7665"/>
                    <a:pt x="12194" y="7665"/>
                    <a:pt x="12194" y="7665"/>
                  </a:cubicBezTo>
                  <a:cubicBezTo>
                    <a:pt x="12194" y="6968"/>
                    <a:pt x="11845" y="6968"/>
                    <a:pt x="11845" y="6968"/>
                  </a:cubicBezTo>
                  <a:cubicBezTo>
                    <a:pt x="11497" y="6271"/>
                    <a:pt x="11497" y="6271"/>
                    <a:pt x="11148" y="6271"/>
                  </a:cubicBezTo>
                  <a:cubicBezTo>
                    <a:pt x="10800" y="6271"/>
                    <a:pt x="10452" y="5574"/>
                    <a:pt x="10103" y="5574"/>
                  </a:cubicBezTo>
                  <a:cubicBezTo>
                    <a:pt x="10103" y="5574"/>
                    <a:pt x="9755" y="4877"/>
                    <a:pt x="9755" y="4877"/>
                  </a:cubicBezTo>
                  <a:cubicBezTo>
                    <a:pt x="9755" y="4181"/>
                    <a:pt x="9755" y="4181"/>
                    <a:pt x="9755" y="4181"/>
                  </a:cubicBezTo>
                  <a:cubicBezTo>
                    <a:pt x="9406" y="3484"/>
                    <a:pt x="9058" y="3484"/>
                    <a:pt x="8710" y="3484"/>
                  </a:cubicBezTo>
                  <a:cubicBezTo>
                    <a:pt x="8361" y="3484"/>
                    <a:pt x="8361" y="3484"/>
                    <a:pt x="8361" y="3484"/>
                  </a:cubicBezTo>
                  <a:cubicBezTo>
                    <a:pt x="8013" y="3484"/>
                    <a:pt x="8013" y="3484"/>
                    <a:pt x="7665" y="3484"/>
                  </a:cubicBezTo>
                  <a:cubicBezTo>
                    <a:pt x="7665" y="2787"/>
                    <a:pt x="6968" y="2787"/>
                    <a:pt x="6968" y="3484"/>
                  </a:cubicBezTo>
                  <a:cubicBezTo>
                    <a:pt x="6619" y="3484"/>
                    <a:pt x="6271" y="3484"/>
                    <a:pt x="5923" y="3484"/>
                  </a:cubicBezTo>
                  <a:cubicBezTo>
                    <a:pt x="5574" y="3484"/>
                    <a:pt x="5226" y="3484"/>
                    <a:pt x="4877" y="2787"/>
                  </a:cubicBezTo>
                  <a:cubicBezTo>
                    <a:pt x="4877" y="2787"/>
                    <a:pt x="4529" y="2090"/>
                    <a:pt x="4181" y="2090"/>
                  </a:cubicBezTo>
                  <a:cubicBezTo>
                    <a:pt x="4181" y="2090"/>
                    <a:pt x="4181" y="2090"/>
                    <a:pt x="3832" y="2090"/>
                  </a:cubicBezTo>
                  <a:cubicBezTo>
                    <a:pt x="3832" y="2090"/>
                    <a:pt x="3832" y="2090"/>
                    <a:pt x="3832" y="1394"/>
                  </a:cubicBezTo>
                  <a:cubicBezTo>
                    <a:pt x="3484" y="1394"/>
                    <a:pt x="3484" y="2090"/>
                    <a:pt x="3484" y="2090"/>
                  </a:cubicBezTo>
                  <a:cubicBezTo>
                    <a:pt x="3135" y="1394"/>
                    <a:pt x="2787" y="697"/>
                    <a:pt x="2439" y="697"/>
                  </a:cubicBezTo>
                  <a:cubicBezTo>
                    <a:pt x="2090" y="0"/>
                    <a:pt x="2090" y="697"/>
                    <a:pt x="1394" y="697"/>
                  </a:cubicBezTo>
                  <a:cubicBezTo>
                    <a:pt x="1045" y="697"/>
                    <a:pt x="1045" y="0"/>
                    <a:pt x="348" y="0"/>
                  </a:cubicBezTo>
                  <a:cubicBezTo>
                    <a:pt x="0" y="0"/>
                    <a:pt x="0" y="697"/>
                    <a:pt x="0" y="1394"/>
                  </a:cubicBezTo>
                  <a:cubicBezTo>
                    <a:pt x="0" y="1394"/>
                    <a:pt x="348" y="2090"/>
                    <a:pt x="697" y="2090"/>
                  </a:cubicBezTo>
                  <a:cubicBezTo>
                    <a:pt x="697" y="2787"/>
                    <a:pt x="1045" y="3484"/>
                    <a:pt x="1045" y="3484"/>
                  </a:cubicBezTo>
                  <a:cubicBezTo>
                    <a:pt x="1045" y="3484"/>
                    <a:pt x="1742" y="4181"/>
                    <a:pt x="1742" y="4181"/>
                  </a:cubicBezTo>
                  <a:cubicBezTo>
                    <a:pt x="2090" y="4877"/>
                    <a:pt x="2439" y="4181"/>
                    <a:pt x="2787" y="4877"/>
                  </a:cubicBezTo>
                  <a:cubicBezTo>
                    <a:pt x="2787" y="4877"/>
                    <a:pt x="2787" y="4877"/>
                    <a:pt x="2787" y="4877"/>
                  </a:cubicBezTo>
                  <a:cubicBezTo>
                    <a:pt x="3135" y="5574"/>
                    <a:pt x="3135" y="4877"/>
                    <a:pt x="3135" y="4877"/>
                  </a:cubicBezTo>
                  <a:cubicBezTo>
                    <a:pt x="3484" y="5574"/>
                    <a:pt x="3484" y="6271"/>
                    <a:pt x="3832" y="6968"/>
                  </a:cubicBezTo>
                  <a:cubicBezTo>
                    <a:pt x="3832" y="6968"/>
                    <a:pt x="4529" y="6968"/>
                    <a:pt x="4529" y="7665"/>
                  </a:cubicBezTo>
                  <a:cubicBezTo>
                    <a:pt x="4877" y="8361"/>
                    <a:pt x="4877" y="9058"/>
                    <a:pt x="4877" y="9755"/>
                  </a:cubicBezTo>
                  <a:cubicBezTo>
                    <a:pt x="5226" y="11148"/>
                    <a:pt x="5226" y="12542"/>
                    <a:pt x="5574" y="13935"/>
                  </a:cubicBezTo>
                  <a:cubicBezTo>
                    <a:pt x="5574" y="14632"/>
                    <a:pt x="5574" y="15329"/>
                    <a:pt x="5574" y="16026"/>
                  </a:cubicBezTo>
                  <a:cubicBezTo>
                    <a:pt x="5226" y="16723"/>
                    <a:pt x="5226" y="17419"/>
                    <a:pt x="4877" y="18116"/>
                  </a:cubicBezTo>
                  <a:cubicBezTo>
                    <a:pt x="4877" y="18116"/>
                    <a:pt x="5226" y="18116"/>
                    <a:pt x="5574" y="18116"/>
                  </a:cubicBezTo>
                  <a:cubicBezTo>
                    <a:pt x="5574" y="18116"/>
                    <a:pt x="5574" y="18813"/>
                    <a:pt x="5574" y="18813"/>
                  </a:cubicBezTo>
                  <a:cubicBezTo>
                    <a:pt x="5923" y="18813"/>
                    <a:pt x="5923" y="18116"/>
                    <a:pt x="6271" y="18116"/>
                  </a:cubicBezTo>
                  <a:cubicBezTo>
                    <a:pt x="6271" y="18116"/>
                    <a:pt x="6619" y="18116"/>
                    <a:pt x="6619" y="18116"/>
                  </a:cubicBezTo>
                  <a:cubicBezTo>
                    <a:pt x="6968" y="18116"/>
                    <a:pt x="6968" y="18116"/>
                    <a:pt x="7316" y="18116"/>
                  </a:cubicBezTo>
                  <a:cubicBezTo>
                    <a:pt x="7316" y="18116"/>
                    <a:pt x="7665" y="18813"/>
                    <a:pt x="8013" y="18813"/>
                  </a:cubicBezTo>
                  <a:cubicBezTo>
                    <a:pt x="8013" y="18813"/>
                    <a:pt x="8013" y="18116"/>
                    <a:pt x="8361" y="17419"/>
                  </a:cubicBezTo>
                  <a:cubicBezTo>
                    <a:pt x="8361" y="17419"/>
                    <a:pt x="9406" y="17419"/>
                    <a:pt x="8710" y="18116"/>
                  </a:cubicBezTo>
                  <a:cubicBezTo>
                    <a:pt x="9058" y="18116"/>
                    <a:pt x="9058" y="18116"/>
                    <a:pt x="9058" y="18116"/>
                  </a:cubicBezTo>
                  <a:cubicBezTo>
                    <a:pt x="9406" y="18813"/>
                    <a:pt x="9755" y="19510"/>
                    <a:pt x="10103" y="19510"/>
                  </a:cubicBezTo>
                  <a:cubicBezTo>
                    <a:pt x="10103" y="20206"/>
                    <a:pt x="10103" y="20206"/>
                    <a:pt x="10103" y="20206"/>
                  </a:cubicBezTo>
                  <a:cubicBezTo>
                    <a:pt x="10103" y="20206"/>
                    <a:pt x="10103" y="20206"/>
                    <a:pt x="10452" y="20903"/>
                  </a:cubicBezTo>
                  <a:cubicBezTo>
                    <a:pt x="10452" y="20903"/>
                    <a:pt x="10452" y="20903"/>
                    <a:pt x="10452" y="20903"/>
                  </a:cubicBezTo>
                  <a:cubicBezTo>
                    <a:pt x="10800" y="20903"/>
                    <a:pt x="11148" y="20903"/>
                    <a:pt x="11148" y="21600"/>
                  </a:cubicBezTo>
                  <a:cubicBezTo>
                    <a:pt x="11497" y="21600"/>
                    <a:pt x="11845" y="21600"/>
                    <a:pt x="12194" y="21600"/>
                  </a:cubicBezTo>
                  <a:cubicBezTo>
                    <a:pt x="12194" y="20903"/>
                    <a:pt x="12542" y="20903"/>
                    <a:pt x="12890" y="20903"/>
                  </a:cubicBezTo>
                  <a:cubicBezTo>
                    <a:pt x="13239" y="20903"/>
                    <a:pt x="13239" y="20903"/>
                    <a:pt x="13239" y="20903"/>
                  </a:cubicBezTo>
                  <a:cubicBezTo>
                    <a:pt x="13587" y="20903"/>
                    <a:pt x="13239" y="20206"/>
                    <a:pt x="13587" y="20206"/>
                  </a:cubicBezTo>
                  <a:cubicBezTo>
                    <a:pt x="13587" y="20206"/>
                    <a:pt x="13935" y="20903"/>
                    <a:pt x="13935" y="20903"/>
                  </a:cubicBezTo>
                  <a:cubicBezTo>
                    <a:pt x="13935" y="20903"/>
                    <a:pt x="14284" y="20903"/>
                    <a:pt x="14284" y="20903"/>
                  </a:cubicBezTo>
                  <a:cubicBezTo>
                    <a:pt x="14284" y="20903"/>
                    <a:pt x="14284" y="20903"/>
                    <a:pt x="14632" y="20903"/>
                  </a:cubicBezTo>
                  <a:cubicBezTo>
                    <a:pt x="14632" y="20206"/>
                    <a:pt x="14632" y="20903"/>
                    <a:pt x="14632" y="20903"/>
                  </a:cubicBezTo>
                  <a:cubicBezTo>
                    <a:pt x="14632" y="20903"/>
                    <a:pt x="14632" y="20903"/>
                    <a:pt x="14632" y="20903"/>
                  </a:cubicBezTo>
                  <a:cubicBezTo>
                    <a:pt x="14632" y="20903"/>
                    <a:pt x="14981" y="20206"/>
                    <a:pt x="14981" y="20206"/>
                  </a:cubicBezTo>
                  <a:cubicBezTo>
                    <a:pt x="14981" y="20206"/>
                    <a:pt x="15677" y="20903"/>
                    <a:pt x="15677" y="20206"/>
                  </a:cubicBezTo>
                  <a:cubicBezTo>
                    <a:pt x="15677" y="20206"/>
                    <a:pt x="14981" y="20206"/>
                    <a:pt x="15677" y="20206"/>
                  </a:cubicBezTo>
                  <a:cubicBezTo>
                    <a:pt x="16026" y="20206"/>
                    <a:pt x="16374" y="19510"/>
                    <a:pt x="16723" y="18813"/>
                  </a:cubicBezTo>
                  <a:cubicBezTo>
                    <a:pt x="16723" y="18813"/>
                    <a:pt x="16723" y="18813"/>
                    <a:pt x="17071" y="18116"/>
                  </a:cubicBezTo>
                  <a:cubicBezTo>
                    <a:pt x="17071" y="18116"/>
                    <a:pt x="17419" y="18813"/>
                    <a:pt x="17419" y="18813"/>
                  </a:cubicBezTo>
                  <a:cubicBezTo>
                    <a:pt x="17768" y="18813"/>
                    <a:pt x="18116" y="19510"/>
                    <a:pt x="18465" y="19510"/>
                  </a:cubicBezTo>
                  <a:cubicBezTo>
                    <a:pt x="17768" y="19510"/>
                    <a:pt x="19161" y="20903"/>
                    <a:pt x="19161" y="20903"/>
                  </a:cubicBezTo>
                  <a:cubicBezTo>
                    <a:pt x="19510" y="20903"/>
                    <a:pt x="19510" y="20903"/>
                    <a:pt x="19858" y="20903"/>
                  </a:cubicBezTo>
                  <a:cubicBezTo>
                    <a:pt x="20206" y="20903"/>
                    <a:pt x="20206" y="20903"/>
                    <a:pt x="20206" y="21600"/>
                  </a:cubicBezTo>
                  <a:cubicBezTo>
                    <a:pt x="20555" y="21600"/>
                    <a:pt x="20903" y="21600"/>
                    <a:pt x="20903" y="21600"/>
                  </a:cubicBezTo>
                  <a:cubicBezTo>
                    <a:pt x="20903" y="21600"/>
                    <a:pt x="21252" y="21600"/>
                    <a:pt x="21252" y="21600"/>
                  </a:cubicBezTo>
                  <a:cubicBezTo>
                    <a:pt x="21252" y="20903"/>
                    <a:pt x="21600" y="20206"/>
                    <a:pt x="21600" y="2020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5CC83F18-16D0-4994-BF1F-810384F060E8}"/>
                </a:ext>
              </a:extLst>
            </p:cNvPr>
            <p:cNvSpPr/>
            <p:nvPr/>
          </p:nvSpPr>
          <p:spPr>
            <a:xfrm>
              <a:off x="2969801" y="6792117"/>
              <a:ext cx="2167214" cy="210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extrusionOk="0">
                  <a:moveTo>
                    <a:pt x="21438" y="18942"/>
                  </a:moveTo>
                  <a:cubicBezTo>
                    <a:pt x="21438" y="18942"/>
                    <a:pt x="21438" y="18942"/>
                    <a:pt x="21438" y="18942"/>
                  </a:cubicBezTo>
                  <a:cubicBezTo>
                    <a:pt x="21438" y="18942"/>
                    <a:pt x="21438" y="18942"/>
                    <a:pt x="21438" y="18942"/>
                  </a:cubicBezTo>
                  <a:close/>
                  <a:moveTo>
                    <a:pt x="21600" y="19606"/>
                  </a:moveTo>
                  <a:cubicBezTo>
                    <a:pt x="21600" y="19440"/>
                    <a:pt x="21600" y="19108"/>
                    <a:pt x="21438" y="18942"/>
                  </a:cubicBezTo>
                  <a:cubicBezTo>
                    <a:pt x="21438" y="18942"/>
                    <a:pt x="21438" y="19108"/>
                    <a:pt x="21438" y="19108"/>
                  </a:cubicBezTo>
                  <a:cubicBezTo>
                    <a:pt x="21113" y="18942"/>
                    <a:pt x="21600" y="18277"/>
                    <a:pt x="21275" y="18111"/>
                  </a:cubicBezTo>
                  <a:cubicBezTo>
                    <a:pt x="21275" y="18111"/>
                    <a:pt x="21275" y="18111"/>
                    <a:pt x="21275" y="18277"/>
                  </a:cubicBezTo>
                  <a:cubicBezTo>
                    <a:pt x="21275" y="18277"/>
                    <a:pt x="21275" y="18277"/>
                    <a:pt x="21275" y="18277"/>
                  </a:cubicBezTo>
                  <a:cubicBezTo>
                    <a:pt x="21275" y="18277"/>
                    <a:pt x="21275" y="18277"/>
                    <a:pt x="21113" y="18443"/>
                  </a:cubicBezTo>
                  <a:cubicBezTo>
                    <a:pt x="21113" y="18609"/>
                    <a:pt x="21275" y="18609"/>
                    <a:pt x="21113" y="18775"/>
                  </a:cubicBezTo>
                  <a:cubicBezTo>
                    <a:pt x="21113" y="18609"/>
                    <a:pt x="20950" y="18775"/>
                    <a:pt x="20788" y="18775"/>
                  </a:cubicBezTo>
                  <a:cubicBezTo>
                    <a:pt x="20788" y="18775"/>
                    <a:pt x="20788" y="18775"/>
                    <a:pt x="20626" y="18942"/>
                  </a:cubicBezTo>
                  <a:cubicBezTo>
                    <a:pt x="20626" y="18942"/>
                    <a:pt x="20463" y="18942"/>
                    <a:pt x="20463" y="18942"/>
                  </a:cubicBezTo>
                  <a:cubicBezTo>
                    <a:pt x="20463" y="19108"/>
                    <a:pt x="20301" y="19108"/>
                    <a:pt x="20301" y="19108"/>
                  </a:cubicBezTo>
                  <a:cubicBezTo>
                    <a:pt x="20301" y="19108"/>
                    <a:pt x="20301" y="19108"/>
                    <a:pt x="20301" y="19108"/>
                  </a:cubicBezTo>
                  <a:cubicBezTo>
                    <a:pt x="20301" y="19108"/>
                    <a:pt x="20138" y="19274"/>
                    <a:pt x="20138" y="19274"/>
                  </a:cubicBezTo>
                  <a:cubicBezTo>
                    <a:pt x="20138" y="19274"/>
                    <a:pt x="20138" y="19440"/>
                    <a:pt x="19976" y="19440"/>
                  </a:cubicBezTo>
                  <a:cubicBezTo>
                    <a:pt x="19976" y="19440"/>
                    <a:pt x="19976" y="19440"/>
                    <a:pt x="19976" y="19606"/>
                  </a:cubicBezTo>
                  <a:cubicBezTo>
                    <a:pt x="20138" y="19440"/>
                    <a:pt x="20138" y="19440"/>
                    <a:pt x="20138" y="19606"/>
                  </a:cubicBezTo>
                  <a:cubicBezTo>
                    <a:pt x="20138" y="19606"/>
                    <a:pt x="20138" y="19606"/>
                    <a:pt x="20138" y="19606"/>
                  </a:cubicBezTo>
                  <a:cubicBezTo>
                    <a:pt x="20138" y="19606"/>
                    <a:pt x="20138" y="19606"/>
                    <a:pt x="20138" y="19606"/>
                  </a:cubicBezTo>
                  <a:cubicBezTo>
                    <a:pt x="20301" y="19772"/>
                    <a:pt x="20138" y="19606"/>
                    <a:pt x="19976" y="19772"/>
                  </a:cubicBezTo>
                  <a:cubicBezTo>
                    <a:pt x="20138" y="19772"/>
                    <a:pt x="20138" y="19772"/>
                    <a:pt x="19976" y="19938"/>
                  </a:cubicBezTo>
                  <a:cubicBezTo>
                    <a:pt x="20138" y="19938"/>
                    <a:pt x="20138" y="19938"/>
                    <a:pt x="20138" y="19938"/>
                  </a:cubicBezTo>
                  <a:cubicBezTo>
                    <a:pt x="20138" y="19938"/>
                    <a:pt x="19976" y="19938"/>
                    <a:pt x="19976" y="19938"/>
                  </a:cubicBezTo>
                  <a:cubicBezTo>
                    <a:pt x="20138" y="19938"/>
                    <a:pt x="19976" y="19938"/>
                    <a:pt x="20138" y="19938"/>
                  </a:cubicBezTo>
                  <a:cubicBezTo>
                    <a:pt x="20138" y="19938"/>
                    <a:pt x="20301" y="20105"/>
                    <a:pt x="20301" y="20105"/>
                  </a:cubicBezTo>
                  <a:cubicBezTo>
                    <a:pt x="20301" y="20105"/>
                    <a:pt x="20138" y="20271"/>
                    <a:pt x="20138" y="20271"/>
                  </a:cubicBezTo>
                  <a:cubicBezTo>
                    <a:pt x="20138" y="20271"/>
                    <a:pt x="20138" y="20437"/>
                    <a:pt x="20138" y="20437"/>
                  </a:cubicBezTo>
                  <a:cubicBezTo>
                    <a:pt x="20138" y="20437"/>
                    <a:pt x="20301" y="20437"/>
                    <a:pt x="20301" y="20437"/>
                  </a:cubicBezTo>
                  <a:cubicBezTo>
                    <a:pt x="20301" y="20437"/>
                    <a:pt x="20463" y="20437"/>
                    <a:pt x="20301" y="20437"/>
                  </a:cubicBezTo>
                  <a:cubicBezTo>
                    <a:pt x="20301" y="20603"/>
                    <a:pt x="20463" y="20437"/>
                    <a:pt x="20301" y="20603"/>
                  </a:cubicBezTo>
                  <a:cubicBezTo>
                    <a:pt x="20463" y="20603"/>
                    <a:pt x="20301" y="20603"/>
                    <a:pt x="20301" y="20603"/>
                  </a:cubicBezTo>
                  <a:cubicBezTo>
                    <a:pt x="20301" y="20769"/>
                    <a:pt x="20301" y="20769"/>
                    <a:pt x="20138" y="20769"/>
                  </a:cubicBezTo>
                  <a:cubicBezTo>
                    <a:pt x="20138" y="20769"/>
                    <a:pt x="20301" y="20769"/>
                    <a:pt x="20301" y="20769"/>
                  </a:cubicBezTo>
                  <a:cubicBezTo>
                    <a:pt x="20301" y="20769"/>
                    <a:pt x="20301" y="20769"/>
                    <a:pt x="20301" y="20769"/>
                  </a:cubicBezTo>
                  <a:cubicBezTo>
                    <a:pt x="20301" y="20769"/>
                    <a:pt x="20301" y="20769"/>
                    <a:pt x="20301" y="20769"/>
                  </a:cubicBezTo>
                  <a:cubicBezTo>
                    <a:pt x="20301" y="20935"/>
                    <a:pt x="20463" y="20769"/>
                    <a:pt x="20626" y="20935"/>
                  </a:cubicBezTo>
                  <a:cubicBezTo>
                    <a:pt x="20463" y="20935"/>
                    <a:pt x="20301" y="20935"/>
                    <a:pt x="20301" y="21102"/>
                  </a:cubicBezTo>
                  <a:cubicBezTo>
                    <a:pt x="20301" y="21102"/>
                    <a:pt x="20463" y="21102"/>
                    <a:pt x="20463" y="21102"/>
                  </a:cubicBezTo>
                  <a:cubicBezTo>
                    <a:pt x="20463" y="21102"/>
                    <a:pt x="20463" y="21268"/>
                    <a:pt x="20463" y="21268"/>
                  </a:cubicBezTo>
                  <a:cubicBezTo>
                    <a:pt x="20626" y="21268"/>
                    <a:pt x="20626" y="21268"/>
                    <a:pt x="20788" y="21268"/>
                  </a:cubicBezTo>
                  <a:cubicBezTo>
                    <a:pt x="20788" y="21268"/>
                    <a:pt x="20788" y="21268"/>
                    <a:pt x="20788" y="21268"/>
                  </a:cubicBezTo>
                  <a:cubicBezTo>
                    <a:pt x="20788" y="21268"/>
                    <a:pt x="20788" y="21268"/>
                    <a:pt x="20788" y="21268"/>
                  </a:cubicBezTo>
                  <a:cubicBezTo>
                    <a:pt x="20788" y="21268"/>
                    <a:pt x="20788" y="21434"/>
                    <a:pt x="20950" y="21434"/>
                  </a:cubicBezTo>
                  <a:cubicBezTo>
                    <a:pt x="20788" y="21434"/>
                    <a:pt x="21113" y="21600"/>
                    <a:pt x="21113" y="21434"/>
                  </a:cubicBezTo>
                  <a:cubicBezTo>
                    <a:pt x="21113" y="21434"/>
                    <a:pt x="21113" y="21434"/>
                    <a:pt x="20950" y="21434"/>
                  </a:cubicBezTo>
                  <a:cubicBezTo>
                    <a:pt x="20950" y="21434"/>
                    <a:pt x="20950" y="21434"/>
                    <a:pt x="20950" y="21434"/>
                  </a:cubicBezTo>
                  <a:cubicBezTo>
                    <a:pt x="21113" y="21268"/>
                    <a:pt x="21113" y="21268"/>
                    <a:pt x="21113" y="21102"/>
                  </a:cubicBezTo>
                  <a:cubicBezTo>
                    <a:pt x="21113" y="21102"/>
                    <a:pt x="21275" y="20935"/>
                    <a:pt x="21113" y="21102"/>
                  </a:cubicBezTo>
                  <a:cubicBezTo>
                    <a:pt x="21113" y="20935"/>
                    <a:pt x="21113" y="20935"/>
                    <a:pt x="21275" y="20935"/>
                  </a:cubicBezTo>
                  <a:cubicBezTo>
                    <a:pt x="21275" y="20935"/>
                    <a:pt x="21275" y="20935"/>
                    <a:pt x="21275" y="20935"/>
                  </a:cubicBezTo>
                  <a:cubicBezTo>
                    <a:pt x="21438" y="20769"/>
                    <a:pt x="21275" y="20437"/>
                    <a:pt x="21275" y="20271"/>
                  </a:cubicBezTo>
                  <a:cubicBezTo>
                    <a:pt x="21275" y="20271"/>
                    <a:pt x="21438" y="20105"/>
                    <a:pt x="21600" y="19938"/>
                  </a:cubicBezTo>
                  <a:cubicBezTo>
                    <a:pt x="21600" y="19938"/>
                    <a:pt x="21600" y="19772"/>
                    <a:pt x="21600" y="19606"/>
                  </a:cubicBezTo>
                  <a:close/>
                  <a:moveTo>
                    <a:pt x="16565" y="18111"/>
                  </a:moveTo>
                  <a:cubicBezTo>
                    <a:pt x="16565" y="18111"/>
                    <a:pt x="16565" y="18111"/>
                    <a:pt x="16403" y="18111"/>
                  </a:cubicBezTo>
                  <a:cubicBezTo>
                    <a:pt x="16565" y="18111"/>
                    <a:pt x="16565" y="18111"/>
                    <a:pt x="16565" y="18111"/>
                  </a:cubicBezTo>
                  <a:close/>
                  <a:moveTo>
                    <a:pt x="5359" y="11797"/>
                  </a:moveTo>
                  <a:cubicBezTo>
                    <a:pt x="5197" y="11631"/>
                    <a:pt x="5197" y="11631"/>
                    <a:pt x="5035" y="11631"/>
                  </a:cubicBezTo>
                  <a:cubicBezTo>
                    <a:pt x="5197" y="11631"/>
                    <a:pt x="5197" y="11797"/>
                    <a:pt x="5197" y="11797"/>
                  </a:cubicBezTo>
                  <a:cubicBezTo>
                    <a:pt x="5197" y="11963"/>
                    <a:pt x="5359" y="12129"/>
                    <a:pt x="5359" y="12129"/>
                  </a:cubicBezTo>
                  <a:cubicBezTo>
                    <a:pt x="5359" y="11963"/>
                    <a:pt x="5359" y="11963"/>
                    <a:pt x="5359" y="11963"/>
                  </a:cubicBezTo>
                  <a:cubicBezTo>
                    <a:pt x="5359" y="11797"/>
                    <a:pt x="5359" y="11797"/>
                    <a:pt x="5359" y="11797"/>
                  </a:cubicBezTo>
                  <a:close/>
                  <a:moveTo>
                    <a:pt x="5035" y="11132"/>
                  </a:moveTo>
                  <a:cubicBezTo>
                    <a:pt x="5035" y="11132"/>
                    <a:pt x="4872" y="11132"/>
                    <a:pt x="4872" y="11132"/>
                  </a:cubicBezTo>
                  <a:cubicBezTo>
                    <a:pt x="4872" y="11298"/>
                    <a:pt x="5035" y="11298"/>
                    <a:pt x="5035" y="11298"/>
                  </a:cubicBezTo>
                  <a:cubicBezTo>
                    <a:pt x="5197" y="11298"/>
                    <a:pt x="5197" y="11465"/>
                    <a:pt x="5359" y="11298"/>
                  </a:cubicBezTo>
                  <a:cubicBezTo>
                    <a:pt x="5197" y="11298"/>
                    <a:pt x="5197" y="11298"/>
                    <a:pt x="5035" y="11298"/>
                  </a:cubicBezTo>
                  <a:cubicBezTo>
                    <a:pt x="5035" y="11132"/>
                    <a:pt x="5035" y="11132"/>
                    <a:pt x="5035" y="11132"/>
                  </a:cubicBezTo>
                  <a:cubicBezTo>
                    <a:pt x="5035" y="11298"/>
                    <a:pt x="5035" y="11298"/>
                    <a:pt x="4872" y="11132"/>
                  </a:cubicBezTo>
                  <a:cubicBezTo>
                    <a:pt x="4872" y="11132"/>
                    <a:pt x="5035" y="11132"/>
                    <a:pt x="5035" y="11132"/>
                  </a:cubicBezTo>
                  <a:close/>
                  <a:moveTo>
                    <a:pt x="3898" y="9637"/>
                  </a:moveTo>
                  <a:cubicBezTo>
                    <a:pt x="3898" y="9471"/>
                    <a:pt x="3898" y="9305"/>
                    <a:pt x="3735" y="9471"/>
                  </a:cubicBezTo>
                  <a:cubicBezTo>
                    <a:pt x="3735" y="9471"/>
                    <a:pt x="3735" y="9471"/>
                    <a:pt x="3898" y="9637"/>
                  </a:cubicBezTo>
                  <a:cubicBezTo>
                    <a:pt x="3898" y="9471"/>
                    <a:pt x="3898" y="9637"/>
                    <a:pt x="3898" y="9637"/>
                  </a:cubicBezTo>
                  <a:cubicBezTo>
                    <a:pt x="3898" y="9637"/>
                    <a:pt x="4060" y="9637"/>
                    <a:pt x="3898" y="9637"/>
                  </a:cubicBezTo>
                  <a:close/>
                  <a:moveTo>
                    <a:pt x="19326" y="4985"/>
                  </a:moveTo>
                  <a:cubicBezTo>
                    <a:pt x="19164" y="4818"/>
                    <a:pt x="19002" y="4818"/>
                    <a:pt x="18839" y="4818"/>
                  </a:cubicBezTo>
                  <a:cubicBezTo>
                    <a:pt x="18677" y="4818"/>
                    <a:pt x="18677" y="4818"/>
                    <a:pt x="18514" y="4818"/>
                  </a:cubicBezTo>
                  <a:cubicBezTo>
                    <a:pt x="18514" y="4652"/>
                    <a:pt x="18352" y="4652"/>
                    <a:pt x="18352" y="4486"/>
                  </a:cubicBezTo>
                  <a:cubicBezTo>
                    <a:pt x="18189" y="4486"/>
                    <a:pt x="18189" y="4652"/>
                    <a:pt x="18189" y="4652"/>
                  </a:cubicBezTo>
                  <a:cubicBezTo>
                    <a:pt x="18027" y="4652"/>
                    <a:pt x="17865" y="4652"/>
                    <a:pt x="17865" y="4652"/>
                  </a:cubicBezTo>
                  <a:cubicBezTo>
                    <a:pt x="17865" y="4652"/>
                    <a:pt x="17865" y="4652"/>
                    <a:pt x="17702" y="4652"/>
                  </a:cubicBezTo>
                  <a:cubicBezTo>
                    <a:pt x="17702" y="4652"/>
                    <a:pt x="17702" y="4486"/>
                    <a:pt x="17702" y="4486"/>
                  </a:cubicBezTo>
                  <a:cubicBezTo>
                    <a:pt x="17702" y="4486"/>
                    <a:pt x="17540" y="4486"/>
                    <a:pt x="17540" y="4486"/>
                  </a:cubicBezTo>
                  <a:cubicBezTo>
                    <a:pt x="17377" y="4486"/>
                    <a:pt x="17540" y="4486"/>
                    <a:pt x="17377" y="4486"/>
                  </a:cubicBezTo>
                  <a:cubicBezTo>
                    <a:pt x="17377" y="4652"/>
                    <a:pt x="17215" y="4652"/>
                    <a:pt x="17215" y="4486"/>
                  </a:cubicBezTo>
                  <a:cubicBezTo>
                    <a:pt x="17215" y="4486"/>
                    <a:pt x="17215" y="4486"/>
                    <a:pt x="17215" y="4486"/>
                  </a:cubicBezTo>
                  <a:cubicBezTo>
                    <a:pt x="17215" y="4320"/>
                    <a:pt x="17053" y="4320"/>
                    <a:pt x="17053" y="4154"/>
                  </a:cubicBezTo>
                  <a:cubicBezTo>
                    <a:pt x="17053" y="4154"/>
                    <a:pt x="17053" y="4154"/>
                    <a:pt x="17053" y="3988"/>
                  </a:cubicBezTo>
                  <a:cubicBezTo>
                    <a:pt x="16890" y="3822"/>
                    <a:pt x="16890" y="3822"/>
                    <a:pt x="16728" y="3822"/>
                  </a:cubicBezTo>
                  <a:cubicBezTo>
                    <a:pt x="16728" y="3822"/>
                    <a:pt x="16728" y="3822"/>
                    <a:pt x="16565" y="3822"/>
                  </a:cubicBezTo>
                  <a:cubicBezTo>
                    <a:pt x="16565" y="3822"/>
                    <a:pt x="16565" y="3655"/>
                    <a:pt x="16403" y="3822"/>
                  </a:cubicBezTo>
                  <a:cubicBezTo>
                    <a:pt x="16403" y="3822"/>
                    <a:pt x="16403" y="3822"/>
                    <a:pt x="16241" y="3822"/>
                  </a:cubicBezTo>
                  <a:cubicBezTo>
                    <a:pt x="16078" y="3822"/>
                    <a:pt x="16078" y="3655"/>
                    <a:pt x="15916" y="3655"/>
                  </a:cubicBezTo>
                  <a:cubicBezTo>
                    <a:pt x="15753" y="3655"/>
                    <a:pt x="15753" y="3655"/>
                    <a:pt x="15591" y="3655"/>
                  </a:cubicBezTo>
                  <a:cubicBezTo>
                    <a:pt x="15591" y="3655"/>
                    <a:pt x="15591" y="3655"/>
                    <a:pt x="15591" y="3655"/>
                  </a:cubicBezTo>
                  <a:cubicBezTo>
                    <a:pt x="15429" y="3655"/>
                    <a:pt x="15429" y="3822"/>
                    <a:pt x="15429" y="3822"/>
                  </a:cubicBezTo>
                  <a:cubicBezTo>
                    <a:pt x="15429" y="3655"/>
                    <a:pt x="15429" y="3655"/>
                    <a:pt x="15429" y="3655"/>
                  </a:cubicBezTo>
                  <a:cubicBezTo>
                    <a:pt x="15266" y="3489"/>
                    <a:pt x="15266" y="3489"/>
                    <a:pt x="15266" y="3489"/>
                  </a:cubicBezTo>
                  <a:cubicBezTo>
                    <a:pt x="15266" y="3489"/>
                    <a:pt x="15104" y="3489"/>
                    <a:pt x="15104" y="3489"/>
                  </a:cubicBezTo>
                  <a:cubicBezTo>
                    <a:pt x="15104" y="3489"/>
                    <a:pt x="15104" y="3323"/>
                    <a:pt x="15104" y="3323"/>
                  </a:cubicBezTo>
                  <a:cubicBezTo>
                    <a:pt x="15104" y="3323"/>
                    <a:pt x="15104" y="3323"/>
                    <a:pt x="14941" y="3323"/>
                  </a:cubicBezTo>
                  <a:cubicBezTo>
                    <a:pt x="14941" y="3323"/>
                    <a:pt x="14779" y="3157"/>
                    <a:pt x="14779" y="3157"/>
                  </a:cubicBezTo>
                  <a:cubicBezTo>
                    <a:pt x="14617" y="2991"/>
                    <a:pt x="14617" y="3157"/>
                    <a:pt x="14617" y="2991"/>
                  </a:cubicBezTo>
                  <a:cubicBezTo>
                    <a:pt x="14454" y="2991"/>
                    <a:pt x="14454" y="3157"/>
                    <a:pt x="14454" y="2991"/>
                  </a:cubicBezTo>
                  <a:cubicBezTo>
                    <a:pt x="14454" y="2991"/>
                    <a:pt x="14454" y="2825"/>
                    <a:pt x="14454" y="2825"/>
                  </a:cubicBezTo>
                  <a:cubicBezTo>
                    <a:pt x="14454" y="2658"/>
                    <a:pt x="14454" y="2825"/>
                    <a:pt x="14454" y="2658"/>
                  </a:cubicBezTo>
                  <a:cubicBezTo>
                    <a:pt x="14292" y="2658"/>
                    <a:pt x="14454" y="2326"/>
                    <a:pt x="14454" y="2326"/>
                  </a:cubicBezTo>
                  <a:cubicBezTo>
                    <a:pt x="14454" y="2326"/>
                    <a:pt x="14454" y="2160"/>
                    <a:pt x="14454" y="2160"/>
                  </a:cubicBezTo>
                  <a:cubicBezTo>
                    <a:pt x="14129" y="2326"/>
                    <a:pt x="14292" y="2492"/>
                    <a:pt x="14129" y="2658"/>
                  </a:cubicBezTo>
                  <a:cubicBezTo>
                    <a:pt x="13967" y="2658"/>
                    <a:pt x="13805" y="2658"/>
                    <a:pt x="13805" y="2658"/>
                  </a:cubicBezTo>
                  <a:cubicBezTo>
                    <a:pt x="13642" y="2658"/>
                    <a:pt x="13480" y="2658"/>
                    <a:pt x="13317" y="2658"/>
                  </a:cubicBezTo>
                  <a:cubicBezTo>
                    <a:pt x="13317" y="2492"/>
                    <a:pt x="13480" y="2492"/>
                    <a:pt x="13480" y="2492"/>
                  </a:cubicBezTo>
                  <a:cubicBezTo>
                    <a:pt x="13480" y="2326"/>
                    <a:pt x="13317" y="2326"/>
                    <a:pt x="13317" y="2326"/>
                  </a:cubicBezTo>
                  <a:cubicBezTo>
                    <a:pt x="13317" y="2160"/>
                    <a:pt x="13480" y="1994"/>
                    <a:pt x="13480" y="1994"/>
                  </a:cubicBezTo>
                  <a:cubicBezTo>
                    <a:pt x="13480" y="1828"/>
                    <a:pt x="13480" y="1828"/>
                    <a:pt x="13480" y="1994"/>
                  </a:cubicBezTo>
                  <a:cubicBezTo>
                    <a:pt x="13317" y="1994"/>
                    <a:pt x="13317" y="1828"/>
                    <a:pt x="13317" y="1828"/>
                  </a:cubicBezTo>
                  <a:cubicBezTo>
                    <a:pt x="13155" y="1662"/>
                    <a:pt x="13155" y="1828"/>
                    <a:pt x="12992" y="1828"/>
                  </a:cubicBezTo>
                  <a:cubicBezTo>
                    <a:pt x="12830" y="1828"/>
                    <a:pt x="12830" y="1662"/>
                    <a:pt x="12668" y="1828"/>
                  </a:cubicBezTo>
                  <a:cubicBezTo>
                    <a:pt x="12668" y="1828"/>
                    <a:pt x="12668" y="1662"/>
                    <a:pt x="12668" y="1495"/>
                  </a:cubicBezTo>
                  <a:cubicBezTo>
                    <a:pt x="12668" y="1329"/>
                    <a:pt x="12505" y="1495"/>
                    <a:pt x="12505" y="1329"/>
                  </a:cubicBezTo>
                  <a:cubicBezTo>
                    <a:pt x="12343" y="1329"/>
                    <a:pt x="12505" y="1329"/>
                    <a:pt x="12343" y="1329"/>
                  </a:cubicBezTo>
                  <a:cubicBezTo>
                    <a:pt x="12343" y="1329"/>
                    <a:pt x="12343" y="1495"/>
                    <a:pt x="12180" y="1329"/>
                  </a:cubicBezTo>
                  <a:cubicBezTo>
                    <a:pt x="12018" y="1329"/>
                    <a:pt x="12018" y="1163"/>
                    <a:pt x="12018" y="997"/>
                  </a:cubicBezTo>
                  <a:cubicBezTo>
                    <a:pt x="12018" y="831"/>
                    <a:pt x="12018" y="831"/>
                    <a:pt x="12018" y="831"/>
                  </a:cubicBezTo>
                  <a:cubicBezTo>
                    <a:pt x="11856" y="665"/>
                    <a:pt x="11856" y="665"/>
                    <a:pt x="11693" y="665"/>
                  </a:cubicBezTo>
                  <a:cubicBezTo>
                    <a:pt x="11693" y="831"/>
                    <a:pt x="11531" y="831"/>
                    <a:pt x="11531" y="831"/>
                  </a:cubicBezTo>
                  <a:cubicBezTo>
                    <a:pt x="11368" y="831"/>
                    <a:pt x="11368" y="665"/>
                    <a:pt x="11206" y="665"/>
                  </a:cubicBezTo>
                  <a:cubicBezTo>
                    <a:pt x="11206" y="498"/>
                    <a:pt x="11206" y="665"/>
                    <a:pt x="11044" y="498"/>
                  </a:cubicBezTo>
                  <a:cubicBezTo>
                    <a:pt x="11044" y="498"/>
                    <a:pt x="11044" y="332"/>
                    <a:pt x="11044" y="332"/>
                  </a:cubicBezTo>
                  <a:cubicBezTo>
                    <a:pt x="11044" y="166"/>
                    <a:pt x="11044" y="166"/>
                    <a:pt x="11044" y="0"/>
                  </a:cubicBezTo>
                  <a:cubicBezTo>
                    <a:pt x="10881" y="0"/>
                    <a:pt x="11044" y="0"/>
                    <a:pt x="10881" y="0"/>
                  </a:cubicBezTo>
                  <a:cubicBezTo>
                    <a:pt x="10719" y="0"/>
                    <a:pt x="10556" y="0"/>
                    <a:pt x="10232" y="166"/>
                  </a:cubicBezTo>
                  <a:cubicBezTo>
                    <a:pt x="10069" y="166"/>
                    <a:pt x="9907" y="166"/>
                    <a:pt x="9744" y="332"/>
                  </a:cubicBezTo>
                  <a:cubicBezTo>
                    <a:pt x="9744" y="332"/>
                    <a:pt x="9582" y="498"/>
                    <a:pt x="9582" y="498"/>
                  </a:cubicBezTo>
                  <a:cubicBezTo>
                    <a:pt x="9582" y="498"/>
                    <a:pt x="9582" y="498"/>
                    <a:pt x="9582" y="665"/>
                  </a:cubicBezTo>
                  <a:cubicBezTo>
                    <a:pt x="9582" y="665"/>
                    <a:pt x="9582" y="831"/>
                    <a:pt x="9582" y="997"/>
                  </a:cubicBezTo>
                  <a:cubicBezTo>
                    <a:pt x="9582" y="997"/>
                    <a:pt x="9582" y="1163"/>
                    <a:pt x="9582" y="1163"/>
                  </a:cubicBezTo>
                  <a:cubicBezTo>
                    <a:pt x="9582" y="1163"/>
                    <a:pt x="9582" y="1163"/>
                    <a:pt x="9582" y="1163"/>
                  </a:cubicBezTo>
                  <a:cubicBezTo>
                    <a:pt x="9582" y="1329"/>
                    <a:pt x="9582" y="1329"/>
                    <a:pt x="9582" y="1329"/>
                  </a:cubicBezTo>
                  <a:cubicBezTo>
                    <a:pt x="9582" y="1495"/>
                    <a:pt x="9420" y="1662"/>
                    <a:pt x="9582" y="1662"/>
                  </a:cubicBezTo>
                  <a:cubicBezTo>
                    <a:pt x="9582" y="1662"/>
                    <a:pt x="9582" y="1662"/>
                    <a:pt x="9582" y="1662"/>
                  </a:cubicBezTo>
                  <a:cubicBezTo>
                    <a:pt x="9582" y="1828"/>
                    <a:pt x="9420" y="1994"/>
                    <a:pt x="9744" y="1994"/>
                  </a:cubicBezTo>
                  <a:cubicBezTo>
                    <a:pt x="9744" y="1994"/>
                    <a:pt x="9744" y="1994"/>
                    <a:pt x="9582" y="1994"/>
                  </a:cubicBezTo>
                  <a:cubicBezTo>
                    <a:pt x="9582" y="1994"/>
                    <a:pt x="9744" y="2160"/>
                    <a:pt x="9744" y="2160"/>
                  </a:cubicBezTo>
                  <a:cubicBezTo>
                    <a:pt x="9582" y="2160"/>
                    <a:pt x="9582" y="1994"/>
                    <a:pt x="9582" y="1994"/>
                  </a:cubicBezTo>
                  <a:cubicBezTo>
                    <a:pt x="9420" y="1994"/>
                    <a:pt x="9420" y="2160"/>
                    <a:pt x="9420" y="2160"/>
                  </a:cubicBezTo>
                  <a:cubicBezTo>
                    <a:pt x="9257" y="2326"/>
                    <a:pt x="9257" y="2492"/>
                    <a:pt x="9095" y="2658"/>
                  </a:cubicBezTo>
                  <a:cubicBezTo>
                    <a:pt x="8770" y="2825"/>
                    <a:pt x="8283" y="2825"/>
                    <a:pt x="7958" y="2991"/>
                  </a:cubicBezTo>
                  <a:cubicBezTo>
                    <a:pt x="7795" y="2991"/>
                    <a:pt x="7795" y="3157"/>
                    <a:pt x="7633" y="3157"/>
                  </a:cubicBezTo>
                  <a:cubicBezTo>
                    <a:pt x="7471" y="3323"/>
                    <a:pt x="7471" y="3323"/>
                    <a:pt x="7308" y="3489"/>
                  </a:cubicBezTo>
                  <a:cubicBezTo>
                    <a:pt x="7308" y="3655"/>
                    <a:pt x="7308" y="3655"/>
                    <a:pt x="7471" y="3822"/>
                  </a:cubicBezTo>
                  <a:cubicBezTo>
                    <a:pt x="7633" y="3822"/>
                    <a:pt x="7795" y="3822"/>
                    <a:pt x="7958" y="3822"/>
                  </a:cubicBezTo>
                  <a:cubicBezTo>
                    <a:pt x="7795" y="3822"/>
                    <a:pt x="7633" y="3822"/>
                    <a:pt x="7633" y="3822"/>
                  </a:cubicBezTo>
                  <a:cubicBezTo>
                    <a:pt x="7471" y="3988"/>
                    <a:pt x="7471" y="3988"/>
                    <a:pt x="7308" y="3988"/>
                  </a:cubicBezTo>
                  <a:cubicBezTo>
                    <a:pt x="7146" y="4154"/>
                    <a:pt x="7146" y="4154"/>
                    <a:pt x="6983" y="4154"/>
                  </a:cubicBezTo>
                  <a:cubicBezTo>
                    <a:pt x="6821" y="4320"/>
                    <a:pt x="6821" y="4154"/>
                    <a:pt x="6659" y="4154"/>
                  </a:cubicBezTo>
                  <a:cubicBezTo>
                    <a:pt x="6496" y="4154"/>
                    <a:pt x="6171" y="4154"/>
                    <a:pt x="6009" y="3988"/>
                  </a:cubicBezTo>
                  <a:cubicBezTo>
                    <a:pt x="6009" y="3988"/>
                    <a:pt x="5522" y="3822"/>
                    <a:pt x="5522" y="4154"/>
                  </a:cubicBezTo>
                  <a:cubicBezTo>
                    <a:pt x="5522" y="4154"/>
                    <a:pt x="5522" y="4154"/>
                    <a:pt x="5359" y="4154"/>
                  </a:cubicBezTo>
                  <a:cubicBezTo>
                    <a:pt x="5522" y="3988"/>
                    <a:pt x="5197" y="3822"/>
                    <a:pt x="5197" y="3655"/>
                  </a:cubicBezTo>
                  <a:cubicBezTo>
                    <a:pt x="5197" y="3489"/>
                    <a:pt x="5359" y="3489"/>
                    <a:pt x="5359" y="3489"/>
                  </a:cubicBezTo>
                  <a:cubicBezTo>
                    <a:pt x="5359" y="3157"/>
                    <a:pt x="5197" y="3157"/>
                    <a:pt x="5035" y="3323"/>
                  </a:cubicBezTo>
                  <a:cubicBezTo>
                    <a:pt x="4872" y="3323"/>
                    <a:pt x="4872" y="3323"/>
                    <a:pt x="4872" y="3323"/>
                  </a:cubicBezTo>
                  <a:cubicBezTo>
                    <a:pt x="4710" y="3323"/>
                    <a:pt x="4872" y="3323"/>
                    <a:pt x="4710" y="3323"/>
                  </a:cubicBezTo>
                  <a:cubicBezTo>
                    <a:pt x="4710" y="3323"/>
                    <a:pt x="4547" y="3323"/>
                    <a:pt x="4547" y="3323"/>
                  </a:cubicBezTo>
                  <a:cubicBezTo>
                    <a:pt x="4547" y="3323"/>
                    <a:pt x="4547" y="3323"/>
                    <a:pt x="4385" y="3323"/>
                  </a:cubicBezTo>
                  <a:cubicBezTo>
                    <a:pt x="4385" y="3323"/>
                    <a:pt x="4385" y="3157"/>
                    <a:pt x="4385" y="3157"/>
                  </a:cubicBezTo>
                  <a:cubicBezTo>
                    <a:pt x="4223" y="3323"/>
                    <a:pt x="4385" y="3323"/>
                    <a:pt x="4385" y="3323"/>
                  </a:cubicBezTo>
                  <a:cubicBezTo>
                    <a:pt x="4385" y="3489"/>
                    <a:pt x="4385" y="3489"/>
                    <a:pt x="4385" y="3489"/>
                  </a:cubicBezTo>
                  <a:cubicBezTo>
                    <a:pt x="4385" y="3655"/>
                    <a:pt x="4385" y="3655"/>
                    <a:pt x="4385" y="3655"/>
                  </a:cubicBezTo>
                  <a:cubicBezTo>
                    <a:pt x="4385" y="3822"/>
                    <a:pt x="4385" y="3822"/>
                    <a:pt x="4385" y="3822"/>
                  </a:cubicBezTo>
                  <a:cubicBezTo>
                    <a:pt x="4547" y="3988"/>
                    <a:pt x="4385" y="3988"/>
                    <a:pt x="4547" y="3988"/>
                  </a:cubicBezTo>
                  <a:cubicBezTo>
                    <a:pt x="4547" y="3988"/>
                    <a:pt x="4547" y="4154"/>
                    <a:pt x="4547" y="4154"/>
                  </a:cubicBezTo>
                  <a:cubicBezTo>
                    <a:pt x="4547" y="4154"/>
                    <a:pt x="4710" y="4154"/>
                    <a:pt x="4710" y="4154"/>
                  </a:cubicBezTo>
                  <a:cubicBezTo>
                    <a:pt x="4710" y="4154"/>
                    <a:pt x="4710" y="4154"/>
                    <a:pt x="4710" y="4154"/>
                  </a:cubicBezTo>
                  <a:cubicBezTo>
                    <a:pt x="4710" y="4154"/>
                    <a:pt x="4710" y="4154"/>
                    <a:pt x="4710" y="4320"/>
                  </a:cubicBezTo>
                  <a:cubicBezTo>
                    <a:pt x="4710" y="4320"/>
                    <a:pt x="4710" y="4320"/>
                    <a:pt x="4710" y="4320"/>
                  </a:cubicBezTo>
                  <a:cubicBezTo>
                    <a:pt x="4710" y="4320"/>
                    <a:pt x="4872" y="4320"/>
                    <a:pt x="4872" y="4320"/>
                  </a:cubicBezTo>
                  <a:cubicBezTo>
                    <a:pt x="4710" y="4320"/>
                    <a:pt x="4872" y="4486"/>
                    <a:pt x="4872" y="4652"/>
                  </a:cubicBezTo>
                  <a:cubicBezTo>
                    <a:pt x="4872" y="4486"/>
                    <a:pt x="4872" y="4652"/>
                    <a:pt x="4872" y="4652"/>
                  </a:cubicBezTo>
                  <a:cubicBezTo>
                    <a:pt x="4710" y="4652"/>
                    <a:pt x="4710" y="4818"/>
                    <a:pt x="4872" y="4818"/>
                  </a:cubicBezTo>
                  <a:cubicBezTo>
                    <a:pt x="4872" y="4818"/>
                    <a:pt x="4872" y="4818"/>
                    <a:pt x="4872" y="4818"/>
                  </a:cubicBezTo>
                  <a:cubicBezTo>
                    <a:pt x="4872" y="4818"/>
                    <a:pt x="4872" y="4985"/>
                    <a:pt x="4872" y="5151"/>
                  </a:cubicBezTo>
                  <a:cubicBezTo>
                    <a:pt x="4872" y="5151"/>
                    <a:pt x="4872" y="5151"/>
                    <a:pt x="4872" y="5151"/>
                  </a:cubicBezTo>
                  <a:cubicBezTo>
                    <a:pt x="4872" y="5151"/>
                    <a:pt x="4872" y="5151"/>
                    <a:pt x="4710" y="5317"/>
                  </a:cubicBezTo>
                  <a:cubicBezTo>
                    <a:pt x="4872" y="5317"/>
                    <a:pt x="4872" y="5483"/>
                    <a:pt x="4872" y="5483"/>
                  </a:cubicBezTo>
                  <a:cubicBezTo>
                    <a:pt x="4872" y="5649"/>
                    <a:pt x="5035" y="5649"/>
                    <a:pt x="5035" y="5649"/>
                  </a:cubicBezTo>
                  <a:cubicBezTo>
                    <a:pt x="5035" y="5649"/>
                    <a:pt x="5197" y="5649"/>
                    <a:pt x="5197" y="5815"/>
                  </a:cubicBezTo>
                  <a:cubicBezTo>
                    <a:pt x="5035" y="5649"/>
                    <a:pt x="4872" y="5815"/>
                    <a:pt x="4710" y="5815"/>
                  </a:cubicBezTo>
                  <a:cubicBezTo>
                    <a:pt x="4547" y="5815"/>
                    <a:pt x="4385" y="5815"/>
                    <a:pt x="4385" y="5815"/>
                  </a:cubicBezTo>
                  <a:cubicBezTo>
                    <a:pt x="4385" y="5649"/>
                    <a:pt x="4385" y="5649"/>
                    <a:pt x="4385" y="5649"/>
                  </a:cubicBezTo>
                  <a:cubicBezTo>
                    <a:pt x="4223" y="5649"/>
                    <a:pt x="4060" y="5649"/>
                    <a:pt x="4223" y="5982"/>
                  </a:cubicBezTo>
                  <a:cubicBezTo>
                    <a:pt x="4223" y="5815"/>
                    <a:pt x="4223" y="5815"/>
                    <a:pt x="4223" y="5815"/>
                  </a:cubicBezTo>
                  <a:cubicBezTo>
                    <a:pt x="4223" y="5982"/>
                    <a:pt x="4223" y="5982"/>
                    <a:pt x="4223" y="5982"/>
                  </a:cubicBezTo>
                  <a:cubicBezTo>
                    <a:pt x="4223" y="5982"/>
                    <a:pt x="4223" y="5982"/>
                    <a:pt x="4223" y="5982"/>
                  </a:cubicBezTo>
                  <a:cubicBezTo>
                    <a:pt x="4223" y="5982"/>
                    <a:pt x="4223" y="5815"/>
                    <a:pt x="4223" y="5815"/>
                  </a:cubicBezTo>
                  <a:cubicBezTo>
                    <a:pt x="4060" y="5815"/>
                    <a:pt x="4060" y="5649"/>
                    <a:pt x="3898" y="5815"/>
                  </a:cubicBezTo>
                  <a:cubicBezTo>
                    <a:pt x="4060" y="5815"/>
                    <a:pt x="4060" y="5815"/>
                    <a:pt x="4060" y="5815"/>
                  </a:cubicBezTo>
                  <a:cubicBezTo>
                    <a:pt x="3898" y="5815"/>
                    <a:pt x="3898" y="5815"/>
                    <a:pt x="3898" y="5815"/>
                  </a:cubicBezTo>
                  <a:cubicBezTo>
                    <a:pt x="3898" y="5815"/>
                    <a:pt x="3898" y="5815"/>
                    <a:pt x="3898" y="5815"/>
                  </a:cubicBezTo>
                  <a:cubicBezTo>
                    <a:pt x="3898" y="5815"/>
                    <a:pt x="3898" y="5815"/>
                    <a:pt x="3898" y="5815"/>
                  </a:cubicBezTo>
                  <a:cubicBezTo>
                    <a:pt x="3898" y="5815"/>
                    <a:pt x="3898" y="5815"/>
                    <a:pt x="3735" y="5649"/>
                  </a:cubicBezTo>
                  <a:cubicBezTo>
                    <a:pt x="3735" y="5815"/>
                    <a:pt x="3735" y="5815"/>
                    <a:pt x="3735" y="5815"/>
                  </a:cubicBezTo>
                  <a:cubicBezTo>
                    <a:pt x="3735" y="5815"/>
                    <a:pt x="3735" y="5649"/>
                    <a:pt x="3735" y="5649"/>
                  </a:cubicBezTo>
                  <a:cubicBezTo>
                    <a:pt x="3735" y="5649"/>
                    <a:pt x="3735" y="5649"/>
                    <a:pt x="3735" y="5649"/>
                  </a:cubicBezTo>
                  <a:cubicBezTo>
                    <a:pt x="3573" y="5815"/>
                    <a:pt x="3573" y="5649"/>
                    <a:pt x="3411" y="5649"/>
                  </a:cubicBezTo>
                  <a:cubicBezTo>
                    <a:pt x="3411" y="5815"/>
                    <a:pt x="3411" y="5815"/>
                    <a:pt x="3573" y="5815"/>
                  </a:cubicBezTo>
                  <a:cubicBezTo>
                    <a:pt x="3411" y="5815"/>
                    <a:pt x="3086" y="5982"/>
                    <a:pt x="3248" y="5982"/>
                  </a:cubicBezTo>
                  <a:cubicBezTo>
                    <a:pt x="3086" y="5982"/>
                    <a:pt x="3086" y="5982"/>
                    <a:pt x="3086" y="5982"/>
                  </a:cubicBezTo>
                  <a:cubicBezTo>
                    <a:pt x="3086" y="5982"/>
                    <a:pt x="3086" y="5982"/>
                    <a:pt x="3086" y="5815"/>
                  </a:cubicBezTo>
                  <a:cubicBezTo>
                    <a:pt x="2923" y="5815"/>
                    <a:pt x="2923" y="5815"/>
                    <a:pt x="2923" y="5815"/>
                  </a:cubicBezTo>
                  <a:cubicBezTo>
                    <a:pt x="2923" y="5649"/>
                    <a:pt x="2923" y="5649"/>
                    <a:pt x="2761" y="5649"/>
                  </a:cubicBezTo>
                  <a:cubicBezTo>
                    <a:pt x="2761" y="5649"/>
                    <a:pt x="2761" y="5483"/>
                    <a:pt x="2761" y="5483"/>
                  </a:cubicBezTo>
                  <a:cubicBezTo>
                    <a:pt x="2761" y="5483"/>
                    <a:pt x="2598" y="5483"/>
                    <a:pt x="2598" y="5483"/>
                  </a:cubicBezTo>
                  <a:cubicBezTo>
                    <a:pt x="2598" y="5317"/>
                    <a:pt x="2761" y="5317"/>
                    <a:pt x="2598" y="5317"/>
                  </a:cubicBezTo>
                  <a:cubicBezTo>
                    <a:pt x="2598" y="5317"/>
                    <a:pt x="2598" y="5317"/>
                    <a:pt x="2436" y="5483"/>
                  </a:cubicBezTo>
                  <a:cubicBezTo>
                    <a:pt x="2436" y="5483"/>
                    <a:pt x="2598" y="5317"/>
                    <a:pt x="2598" y="5151"/>
                  </a:cubicBezTo>
                  <a:cubicBezTo>
                    <a:pt x="2436" y="5151"/>
                    <a:pt x="2436" y="5317"/>
                    <a:pt x="2436" y="5317"/>
                  </a:cubicBezTo>
                  <a:cubicBezTo>
                    <a:pt x="2436" y="5317"/>
                    <a:pt x="2436" y="5317"/>
                    <a:pt x="2274" y="5151"/>
                  </a:cubicBezTo>
                  <a:cubicBezTo>
                    <a:pt x="2274" y="5151"/>
                    <a:pt x="2111" y="5317"/>
                    <a:pt x="2111" y="5317"/>
                  </a:cubicBezTo>
                  <a:cubicBezTo>
                    <a:pt x="2111" y="5317"/>
                    <a:pt x="2111" y="5317"/>
                    <a:pt x="2111" y="5317"/>
                  </a:cubicBezTo>
                  <a:cubicBezTo>
                    <a:pt x="1949" y="5317"/>
                    <a:pt x="1949" y="5317"/>
                    <a:pt x="1949" y="5317"/>
                  </a:cubicBezTo>
                  <a:cubicBezTo>
                    <a:pt x="1786" y="5483"/>
                    <a:pt x="1786" y="5483"/>
                    <a:pt x="1949" y="5483"/>
                  </a:cubicBezTo>
                  <a:cubicBezTo>
                    <a:pt x="1786" y="5483"/>
                    <a:pt x="1786" y="5815"/>
                    <a:pt x="1786" y="5649"/>
                  </a:cubicBezTo>
                  <a:cubicBezTo>
                    <a:pt x="1624" y="5649"/>
                    <a:pt x="1462" y="5649"/>
                    <a:pt x="1462" y="5483"/>
                  </a:cubicBezTo>
                  <a:cubicBezTo>
                    <a:pt x="1462" y="5649"/>
                    <a:pt x="1462" y="5483"/>
                    <a:pt x="1462" y="5649"/>
                  </a:cubicBezTo>
                  <a:cubicBezTo>
                    <a:pt x="1462" y="5649"/>
                    <a:pt x="1462" y="5649"/>
                    <a:pt x="1462" y="5649"/>
                  </a:cubicBezTo>
                  <a:cubicBezTo>
                    <a:pt x="1462" y="5649"/>
                    <a:pt x="1462" y="5649"/>
                    <a:pt x="1462" y="5649"/>
                  </a:cubicBezTo>
                  <a:cubicBezTo>
                    <a:pt x="1462" y="5649"/>
                    <a:pt x="1462" y="5815"/>
                    <a:pt x="1462" y="5815"/>
                  </a:cubicBezTo>
                  <a:cubicBezTo>
                    <a:pt x="1299" y="5815"/>
                    <a:pt x="1299" y="5649"/>
                    <a:pt x="1299" y="5649"/>
                  </a:cubicBezTo>
                  <a:cubicBezTo>
                    <a:pt x="1299" y="5649"/>
                    <a:pt x="1299" y="5649"/>
                    <a:pt x="1299" y="5649"/>
                  </a:cubicBezTo>
                  <a:cubicBezTo>
                    <a:pt x="1299" y="5649"/>
                    <a:pt x="1299" y="5649"/>
                    <a:pt x="1299" y="5483"/>
                  </a:cubicBezTo>
                  <a:cubicBezTo>
                    <a:pt x="1137" y="5483"/>
                    <a:pt x="1137" y="5649"/>
                    <a:pt x="1137" y="5649"/>
                  </a:cubicBezTo>
                  <a:cubicBezTo>
                    <a:pt x="974" y="5649"/>
                    <a:pt x="974" y="5649"/>
                    <a:pt x="812" y="5649"/>
                  </a:cubicBezTo>
                  <a:cubicBezTo>
                    <a:pt x="974" y="5649"/>
                    <a:pt x="812" y="5649"/>
                    <a:pt x="974" y="5649"/>
                  </a:cubicBezTo>
                  <a:cubicBezTo>
                    <a:pt x="812" y="5649"/>
                    <a:pt x="812" y="5649"/>
                    <a:pt x="812" y="5815"/>
                  </a:cubicBezTo>
                  <a:cubicBezTo>
                    <a:pt x="812" y="5649"/>
                    <a:pt x="650" y="5649"/>
                    <a:pt x="487" y="5649"/>
                  </a:cubicBezTo>
                  <a:cubicBezTo>
                    <a:pt x="487" y="5649"/>
                    <a:pt x="487" y="5649"/>
                    <a:pt x="650" y="5815"/>
                  </a:cubicBezTo>
                  <a:cubicBezTo>
                    <a:pt x="487" y="5815"/>
                    <a:pt x="487" y="5815"/>
                    <a:pt x="325" y="5815"/>
                  </a:cubicBezTo>
                  <a:cubicBezTo>
                    <a:pt x="325" y="5815"/>
                    <a:pt x="325" y="5815"/>
                    <a:pt x="325" y="5815"/>
                  </a:cubicBezTo>
                  <a:cubicBezTo>
                    <a:pt x="325" y="5815"/>
                    <a:pt x="325" y="5815"/>
                    <a:pt x="325" y="5815"/>
                  </a:cubicBezTo>
                  <a:cubicBezTo>
                    <a:pt x="325" y="5815"/>
                    <a:pt x="325" y="5815"/>
                    <a:pt x="325" y="5982"/>
                  </a:cubicBezTo>
                  <a:cubicBezTo>
                    <a:pt x="325" y="5815"/>
                    <a:pt x="162" y="5815"/>
                    <a:pt x="162" y="5982"/>
                  </a:cubicBezTo>
                  <a:cubicBezTo>
                    <a:pt x="162" y="5982"/>
                    <a:pt x="162" y="5982"/>
                    <a:pt x="162" y="5982"/>
                  </a:cubicBezTo>
                  <a:cubicBezTo>
                    <a:pt x="0" y="5982"/>
                    <a:pt x="0" y="6314"/>
                    <a:pt x="0" y="6480"/>
                  </a:cubicBezTo>
                  <a:cubicBezTo>
                    <a:pt x="162" y="6480"/>
                    <a:pt x="162" y="6314"/>
                    <a:pt x="162" y="6314"/>
                  </a:cubicBezTo>
                  <a:cubicBezTo>
                    <a:pt x="162" y="6314"/>
                    <a:pt x="325" y="6480"/>
                    <a:pt x="325" y="6480"/>
                  </a:cubicBezTo>
                  <a:cubicBezTo>
                    <a:pt x="487" y="6314"/>
                    <a:pt x="650" y="6314"/>
                    <a:pt x="812" y="6314"/>
                  </a:cubicBezTo>
                  <a:cubicBezTo>
                    <a:pt x="650" y="6314"/>
                    <a:pt x="487" y="6314"/>
                    <a:pt x="487" y="6480"/>
                  </a:cubicBezTo>
                  <a:cubicBezTo>
                    <a:pt x="487" y="6480"/>
                    <a:pt x="487" y="6480"/>
                    <a:pt x="650" y="6480"/>
                  </a:cubicBezTo>
                  <a:cubicBezTo>
                    <a:pt x="650" y="6480"/>
                    <a:pt x="650" y="6480"/>
                    <a:pt x="650" y="6480"/>
                  </a:cubicBezTo>
                  <a:cubicBezTo>
                    <a:pt x="650" y="6480"/>
                    <a:pt x="650" y="6480"/>
                    <a:pt x="650" y="6314"/>
                  </a:cubicBezTo>
                  <a:cubicBezTo>
                    <a:pt x="650" y="6314"/>
                    <a:pt x="650" y="6480"/>
                    <a:pt x="650" y="6480"/>
                  </a:cubicBezTo>
                  <a:cubicBezTo>
                    <a:pt x="812" y="6480"/>
                    <a:pt x="812" y="6480"/>
                    <a:pt x="812" y="6314"/>
                  </a:cubicBezTo>
                  <a:cubicBezTo>
                    <a:pt x="812" y="6480"/>
                    <a:pt x="812" y="6480"/>
                    <a:pt x="650" y="6480"/>
                  </a:cubicBezTo>
                  <a:cubicBezTo>
                    <a:pt x="812" y="6480"/>
                    <a:pt x="812" y="6480"/>
                    <a:pt x="812" y="6480"/>
                  </a:cubicBezTo>
                  <a:cubicBezTo>
                    <a:pt x="812" y="6480"/>
                    <a:pt x="812" y="6480"/>
                    <a:pt x="974" y="6480"/>
                  </a:cubicBezTo>
                  <a:cubicBezTo>
                    <a:pt x="812" y="6480"/>
                    <a:pt x="812" y="6646"/>
                    <a:pt x="812" y="6480"/>
                  </a:cubicBezTo>
                  <a:cubicBezTo>
                    <a:pt x="812" y="6480"/>
                    <a:pt x="812" y="6480"/>
                    <a:pt x="812" y="6480"/>
                  </a:cubicBezTo>
                  <a:cubicBezTo>
                    <a:pt x="650" y="6480"/>
                    <a:pt x="487" y="6646"/>
                    <a:pt x="487" y="6480"/>
                  </a:cubicBezTo>
                  <a:cubicBezTo>
                    <a:pt x="325" y="6480"/>
                    <a:pt x="487" y="6480"/>
                    <a:pt x="325" y="6480"/>
                  </a:cubicBezTo>
                  <a:cubicBezTo>
                    <a:pt x="325" y="6480"/>
                    <a:pt x="325" y="6646"/>
                    <a:pt x="325" y="6480"/>
                  </a:cubicBezTo>
                  <a:cubicBezTo>
                    <a:pt x="325" y="6646"/>
                    <a:pt x="162" y="6480"/>
                    <a:pt x="325" y="6646"/>
                  </a:cubicBezTo>
                  <a:cubicBezTo>
                    <a:pt x="325" y="6646"/>
                    <a:pt x="325" y="6646"/>
                    <a:pt x="325" y="6646"/>
                  </a:cubicBezTo>
                  <a:cubicBezTo>
                    <a:pt x="325" y="6646"/>
                    <a:pt x="325" y="6646"/>
                    <a:pt x="325" y="6646"/>
                  </a:cubicBezTo>
                  <a:cubicBezTo>
                    <a:pt x="325" y="6646"/>
                    <a:pt x="325" y="6812"/>
                    <a:pt x="325" y="6812"/>
                  </a:cubicBezTo>
                  <a:cubicBezTo>
                    <a:pt x="487" y="6812"/>
                    <a:pt x="487" y="6646"/>
                    <a:pt x="650" y="6646"/>
                  </a:cubicBezTo>
                  <a:cubicBezTo>
                    <a:pt x="650" y="6812"/>
                    <a:pt x="812" y="6812"/>
                    <a:pt x="812" y="6978"/>
                  </a:cubicBezTo>
                  <a:cubicBezTo>
                    <a:pt x="812" y="7145"/>
                    <a:pt x="162" y="6978"/>
                    <a:pt x="162" y="7145"/>
                  </a:cubicBezTo>
                  <a:cubicBezTo>
                    <a:pt x="325" y="7145"/>
                    <a:pt x="487" y="7145"/>
                    <a:pt x="650" y="7477"/>
                  </a:cubicBezTo>
                  <a:cubicBezTo>
                    <a:pt x="650" y="7477"/>
                    <a:pt x="650" y="7643"/>
                    <a:pt x="650" y="7643"/>
                  </a:cubicBezTo>
                  <a:cubicBezTo>
                    <a:pt x="650" y="7643"/>
                    <a:pt x="974" y="7643"/>
                    <a:pt x="974" y="7643"/>
                  </a:cubicBezTo>
                  <a:cubicBezTo>
                    <a:pt x="974" y="7643"/>
                    <a:pt x="974" y="7643"/>
                    <a:pt x="974" y="7643"/>
                  </a:cubicBezTo>
                  <a:cubicBezTo>
                    <a:pt x="974" y="7477"/>
                    <a:pt x="974" y="7477"/>
                    <a:pt x="974" y="7477"/>
                  </a:cubicBezTo>
                  <a:cubicBezTo>
                    <a:pt x="974" y="7477"/>
                    <a:pt x="974" y="7477"/>
                    <a:pt x="974" y="7477"/>
                  </a:cubicBezTo>
                  <a:cubicBezTo>
                    <a:pt x="1137" y="7477"/>
                    <a:pt x="974" y="7477"/>
                    <a:pt x="974" y="7477"/>
                  </a:cubicBezTo>
                  <a:cubicBezTo>
                    <a:pt x="974" y="7477"/>
                    <a:pt x="1137" y="7477"/>
                    <a:pt x="1137" y="7477"/>
                  </a:cubicBezTo>
                  <a:cubicBezTo>
                    <a:pt x="1137" y="7477"/>
                    <a:pt x="1137" y="7477"/>
                    <a:pt x="1137" y="7477"/>
                  </a:cubicBezTo>
                  <a:cubicBezTo>
                    <a:pt x="1137" y="7477"/>
                    <a:pt x="1137" y="7477"/>
                    <a:pt x="1137" y="7477"/>
                  </a:cubicBezTo>
                  <a:cubicBezTo>
                    <a:pt x="1137" y="7477"/>
                    <a:pt x="1299" y="7477"/>
                    <a:pt x="1137" y="7477"/>
                  </a:cubicBezTo>
                  <a:cubicBezTo>
                    <a:pt x="1299" y="7477"/>
                    <a:pt x="1299" y="7477"/>
                    <a:pt x="1299" y="7477"/>
                  </a:cubicBezTo>
                  <a:cubicBezTo>
                    <a:pt x="1462" y="7643"/>
                    <a:pt x="1462" y="7643"/>
                    <a:pt x="1462" y="7643"/>
                  </a:cubicBezTo>
                  <a:cubicBezTo>
                    <a:pt x="1624" y="7643"/>
                    <a:pt x="1624" y="7643"/>
                    <a:pt x="1624" y="7643"/>
                  </a:cubicBezTo>
                  <a:cubicBezTo>
                    <a:pt x="1624" y="7643"/>
                    <a:pt x="1624" y="7643"/>
                    <a:pt x="1624" y="7643"/>
                  </a:cubicBezTo>
                  <a:cubicBezTo>
                    <a:pt x="1786" y="7643"/>
                    <a:pt x="1786" y="7809"/>
                    <a:pt x="1949" y="7809"/>
                  </a:cubicBezTo>
                  <a:cubicBezTo>
                    <a:pt x="1949" y="7809"/>
                    <a:pt x="1949" y="7975"/>
                    <a:pt x="2111" y="7809"/>
                  </a:cubicBezTo>
                  <a:cubicBezTo>
                    <a:pt x="2111" y="7809"/>
                    <a:pt x="2111" y="7809"/>
                    <a:pt x="2111" y="7809"/>
                  </a:cubicBezTo>
                  <a:cubicBezTo>
                    <a:pt x="2111" y="7809"/>
                    <a:pt x="2274" y="7809"/>
                    <a:pt x="2274" y="7643"/>
                  </a:cubicBezTo>
                  <a:cubicBezTo>
                    <a:pt x="2274" y="7809"/>
                    <a:pt x="2111" y="7809"/>
                    <a:pt x="2111" y="7809"/>
                  </a:cubicBezTo>
                  <a:cubicBezTo>
                    <a:pt x="2274" y="7809"/>
                    <a:pt x="2274" y="7975"/>
                    <a:pt x="2274" y="7975"/>
                  </a:cubicBezTo>
                  <a:cubicBezTo>
                    <a:pt x="2274" y="7975"/>
                    <a:pt x="2274" y="7975"/>
                    <a:pt x="2111" y="7975"/>
                  </a:cubicBezTo>
                  <a:cubicBezTo>
                    <a:pt x="2274" y="7975"/>
                    <a:pt x="2274" y="7975"/>
                    <a:pt x="2436" y="7975"/>
                  </a:cubicBezTo>
                  <a:cubicBezTo>
                    <a:pt x="2436" y="7975"/>
                    <a:pt x="2436" y="7975"/>
                    <a:pt x="2436" y="7975"/>
                  </a:cubicBezTo>
                  <a:cubicBezTo>
                    <a:pt x="2436" y="7975"/>
                    <a:pt x="2436" y="7975"/>
                    <a:pt x="2436" y="7975"/>
                  </a:cubicBezTo>
                  <a:cubicBezTo>
                    <a:pt x="2436" y="7975"/>
                    <a:pt x="2436" y="7975"/>
                    <a:pt x="2436" y="7975"/>
                  </a:cubicBezTo>
                  <a:cubicBezTo>
                    <a:pt x="2436" y="7809"/>
                    <a:pt x="2436" y="7809"/>
                    <a:pt x="2436" y="7809"/>
                  </a:cubicBezTo>
                  <a:cubicBezTo>
                    <a:pt x="2436" y="7809"/>
                    <a:pt x="2436" y="7809"/>
                    <a:pt x="2436" y="7809"/>
                  </a:cubicBezTo>
                  <a:cubicBezTo>
                    <a:pt x="2436" y="7809"/>
                    <a:pt x="2436" y="7809"/>
                    <a:pt x="2436" y="7809"/>
                  </a:cubicBezTo>
                  <a:cubicBezTo>
                    <a:pt x="2436" y="7809"/>
                    <a:pt x="2436" y="7809"/>
                    <a:pt x="2436" y="7809"/>
                  </a:cubicBezTo>
                  <a:cubicBezTo>
                    <a:pt x="2598" y="7975"/>
                    <a:pt x="2436" y="7809"/>
                    <a:pt x="2436" y="7975"/>
                  </a:cubicBezTo>
                  <a:cubicBezTo>
                    <a:pt x="2436" y="8142"/>
                    <a:pt x="2436" y="7975"/>
                    <a:pt x="2436" y="8142"/>
                  </a:cubicBezTo>
                  <a:cubicBezTo>
                    <a:pt x="2436" y="8142"/>
                    <a:pt x="2436" y="8474"/>
                    <a:pt x="2598" y="8474"/>
                  </a:cubicBezTo>
                  <a:cubicBezTo>
                    <a:pt x="2436" y="8308"/>
                    <a:pt x="2436" y="8142"/>
                    <a:pt x="2598" y="8142"/>
                  </a:cubicBezTo>
                  <a:cubicBezTo>
                    <a:pt x="2598" y="8142"/>
                    <a:pt x="2598" y="8142"/>
                    <a:pt x="2598" y="8142"/>
                  </a:cubicBezTo>
                  <a:cubicBezTo>
                    <a:pt x="2598" y="8142"/>
                    <a:pt x="2598" y="8142"/>
                    <a:pt x="2598" y="8142"/>
                  </a:cubicBezTo>
                  <a:cubicBezTo>
                    <a:pt x="2598" y="8142"/>
                    <a:pt x="2598" y="8142"/>
                    <a:pt x="2598" y="8142"/>
                  </a:cubicBezTo>
                  <a:cubicBezTo>
                    <a:pt x="2761" y="8142"/>
                    <a:pt x="2761" y="8142"/>
                    <a:pt x="2761" y="8142"/>
                  </a:cubicBezTo>
                  <a:cubicBezTo>
                    <a:pt x="2761" y="8142"/>
                    <a:pt x="2761" y="8142"/>
                    <a:pt x="2761" y="8142"/>
                  </a:cubicBezTo>
                  <a:cubicBezTo>
                    <a:pt x="2761" y="8142"/>
                    <a:pt x="2761" y="8142"/>
                    <a:pt x="2761" y="8308"/>
                  </a:cubicBezTo>
                  <a:cubicBezTo>
                    <a:pt x="2761" y="8142"/>
                    <a:pt x="2761" y="8142"/>
                    <a:pt x="2761" y="7975"/>
                  </a:cubicBezTo>
                  <a:cubicBezTo>
                    <a:pt x="2761" y="7975"/>
                    <a:pt x="2761" y="7975"/>
                    <a:pt x="2761" y="7975"/>
                  </a:cubicBezTo>
                  <a:cubicBezTo>
                    <a:pt x="2761" y="8142"/>
                    <a:pt x="2761" y="8142"/>
                    <a:pt x="2761" y="8142"/>
                  </a:cubicBezTo>
                  <a:cubicBezTo>
                    <a:pt x="2761" y="8142"/>
                    <a:pt x="2761" y="8142"/>
                    <a:pt x="2761" y="8142"/>
                  </a:cubicBezTo>
                  <a:cubicBezTo>
                    <a:pt x="2761" y="8142"/>
                    <a:pt x="2761" y="8142"/>
                    <a:pt x="2761" y="8142"/>
                  </a:cubicBezTo>
                  <a:cubicBezTo>
                    <a:pt x="2923" y="8142"/>
                    <a:pt x="2923" y="7975"/>
                    <a:pt x="3086" y="7975"/>
                  </a:cubicBezTo>
                  <a:cubicBezTo>
                    <a:pt x="3086" y="7975"/>
                    <a:pt x="3086" y="7975"/>
                    <a:pt x="3086" y="7975"/>
                  </a:cubicBezTo>
                  <a:cubicBezTo>
                    <a:pt x="3086" y="7975"/>
                    <a:pt x="3086" y="7975"/>
                    <a:pt x="3086" y="8142"/>
                  </a:cubicBezTo>
                  <a:cubicBezTo>
                    <a:pt x="3086" y="8142"/>
                    <a:pt x="3086" y="8142"/>
                    <a:pt x="3086" y="8142"/>
                  </a:cubicBezTo>
                  <a:cubicBezTo>
                    <a:pt x="3086" y="8142"/>
                    <a:pt x="3086" y="8142"/>
                    <a:pt x="3086" y="8142"/>
                  </a:cubicBezTo>
                  <a:cubicBezTo>
                    <a:pt x="3086" y="8142"/>
                    <a:pt x="3086" y="8142"/>
                    <a:pt x="3086" y="7975"/>
                  </a:cubicBezTo>
                  <a:cubicBezTo>
                    <a:pt x="3248" y="8142"/>
                    <a:pt x="3086" y="8308"/>
                    <a:pt x="2923" y="8142"/>
                  </a:cubicBezTo>
                  <a:cubicBezTo>
                    <a:pt x="2923" y="8308"/>
                    <a:pt x="2923" y="8308"/>
                    <a:pt x="2923" y="8308"/>
                  </a:cubicBezTo>
                  <a:cubicBezTo>
                    <a:pt x="2923" y="8308"/>
                    <a:pt x="2923" y="8142"/>
                    <a:pt x="2761" y="8308"/>
                  </a:cubicBezTo>
                  <a:cubicBezTo>
                    <a:pt x="2923" y="8308"/>
                    <a:pt x="2923" y="8308"/>
                    <a:pt x="2923" y="8308"/>
                  </a:cubicBezTo>
                  <a:cubicBezTo>
                    <a:pt x="3086" y="8308"/>
                    <a:pt x="3248" y="8308"/>
                    <a:pt x="3248" y="8308"/>
                  </a:cubicBezTo>
                  <a:cubicBezTo>
                    <a:pt x="3248" y="8308"/>
                    <a:pt x="3248" y="8308"/>
                    <a:pt x="3248" y="8308"/>
                  </a:cubicBezTo>
                  <a:cubicBezTo>
                    <a:pt x="3248" y="8308"/>
                    <a:pt x="3248" y="8308"/>
                    <a:pt x="3248" y="8308"/>
                  </a:cubicBezTo>
                  <a:cubicBezTo>
                    <a:pt x="3248" y="8308"/>
                    <a:pt x="3248" y="8308"/>
                    <a:pt x="3248" y="8308"/>
                  </a:cubicBezTo>
                  <a:cubicBezTo>
                    <a:pt x="3248" y="8308"/>
                    <a:pt x="3248" y="8308"/>
                    <a:pt x="3248" y="8308"/>
                  </a:cubicBezTo>
                  <a:cubicBezTo>
                    <a:pt x="3248" y="8308"/>
                    <a:pt x="3411" y="8308"/>
                    <a:pt x="3411" y="8308"/>
                  </a:cubicBezTo>
                  <a:cubicBezTo>
                    <a:pt x="3573" y="8308"/>
                    <a:pt x="3573" y="8308"/>
                    <a:pt x="3573" y="8308"/>
                  </a:cubicBezTo>
                  <a:cubicBezTo>
                    <a:pt x="3573" y="8308"/>
                    <a:pt x="3411" y="8308"/>
                    <a:pt x="3411" y="8474"/>
                  </a:cubicBezTo>
                  <a:cubicBezTo>
                    <a:pt x="3411" y="8474"/>
                    <a:pt x="3573" y="8474"/>
                    <a:pt x="3573" y="8474"/>
                  </a:cubicBezTo>
                  <a:cubicBezTo>
                    <a:pt x="3573" y="8474"/>
                    <a:pt x="3573" y="8474"/>
                    <a:pt x="3573" y="8474"/>
                  </a:cubicBezTo>
                  <a:cubicBezTo>
                    <a:pt x="3573" y="8640"/>
                    <a:pt x="3573" y="8640"/>
                    <a:pt x="3573" y="8640"/>
                  </a:cubicBezTo>
                  <a:cubicBezTo>
                    <a:pt x="3573" y="8640"/>
                    <a:pt x="3573" y="8640"/>
                    <a:pt x="3573" y="8640"/>
                  </a:cubicBezTo>
                  <a:cubicBezTo>
                    <a:pt x="3411" y="8474"/>
                    <a:pt x="3411" y="8640"/>
                    <a:pt x="3411" y="8640"/>
                  </a:cubicBezTo>
                  <a:cubicBezTo>
                    <a:pt x="3411" y="8640"/>
                    <a:pt x="3411" y="8640"/>
                    <a:pt x="3411" y="8806"/>
                  </a:cubicBezTo>
                  <a:cubicBezTo>
                    <a:pt x="3411" y="8806"/>
                    <a:pt x="3411" y="8640"/>
                    <a:pt x="3411" y="8640"/>
                  </a:cubicBezTo>
                  <a:cubicBezTo>
                    <a:pt x="3573" y="8806"/>
                    <a:pt x="3411" y="8806"/>
                    <a:pt x="3411" y="8806"/>
                  </a:cubicBezTo>
                  <a:cubicBezTo>
                    <a:pt x="3411" y="8972"/>
                    <a:pt x="3573" y="8806"/>
                    <a:pt x="3573" y="8806"/>
                  </a:cubicBezTo>
                  <a:cubicBezTo>
                    <a:pt x="3735" y="8806"/>
                    <a:pt x="3735" y="8972"/>
                    <a:pt x="3735" y="8972"/>
                  </a:cubicBezTo>
                  <a:cubicBezTo>
                    <a:pt x="3898" y="8972"/>
                    <a:pt x="3898" y="8806"/>
                    <a:pt x="3898" y="8806"/>
                  </a:cubicBezTo>
                  <a:cubicBezTo>
                    <a:pt x="4060" y="8806"/>
                    <a:pt x="4060" y="8806"/>
                    <a:pt x="4223" y="8806"/>
                  </a:cubicBezTo>
                  <a:cubicBezTo>
                    <a:pt x="4385" y="8806"/>
                    <a:pt x="4547" y="8972"/>
                    <a:pt x="4547" y="8972"/>
                  </a:cubicBezTo>
                  <a:cubicBezTo>
                    <a:pt x="4547" y="8972"/>
                    <a:pt x="4385" y="8972"/>
                    <a:pt x="4385" y="8806"/>
                  </a:cubicBezTo>
                  <a:cubicBezTo>
                    <a:pt x="4385" y="8806"/>
                    <a:pt x="4385" y="8806"/>
                    <a:pt x="4385" y="8806"/>
                  </a:cubicBezTo>
                  <a:cubicBezTo>
                    <a:pt x="4385" y="8806"/>
                    <a:pt x="4385" y="8806"/>
                    <a:pt x="4223" y="8806"/>
                  </a:cubicBezTo>
                  <a:cubicBezTo>
                    <a:pt x="4223" y="8806"/>
                    <a:pt x="4060" y="8806"/>
                    <a:pt x="3898" y="8806"/>
                  </a:cubicBezTo>
                  <a:cubicBezTo>
                    <a:pt x="3898" y="8972"/>
                    <a:pt x="4060" y="9138"/>
                    <a:pt x="3898" y="9138"/>
                  </a:cubicBezTo>
                  <a:cubicBezTo>
                    <a:pt x="4060" y="9305"/>
                    <a:pt x="4223" y="9305"/>
                    <a:pt x="4223" y="9471"/>
                  </a:cubicBezTo>
                  <a:cubicBezTo>
                    <a:pt x="4223" y="9637"/>
                    <a:pt x="3898" y="9637"/>
                    <a:pt x="4060" y="9803"/>
                  </a:cubicBezTo>
                  <a:cubicBezTo>
                    <a:pt x="4060" y="9969"/>
                    <a:pt x="4223" y="10135"/>
                    <a:pt x="4223" y="10135"/>
                  </a:cubicBezTo>
                  <a:cubicBezTo>
                    <a:pt x="4223" y="10135"/>
                    <a:pt x="4385" y="10135"/>
                    <a:pt x="4385" y="10302"/>
                  </a:cubicBezTo>
                  <a:cubicBezTo>
                    <a:pt x="4385" y="10302"/>
                    <a:pt x="4385" y="10302"/>
                    <a:pt x="4385" y="10468"/>
                  </a:cubicBezTo>
                  <a:cubicBezTo>
                    <a:pt x="4547" y="10468"/>
                    <a:pt x="4385" y="10634"/>
                    <a:pt x="4547" y="10634"/>
                  </a:cubicBezTo>
                  <a:cubicBezTo>
                    <a:pt x="4547" y="10634"/>
                    <a:pt x="4547" y="10634"/>
                    <a:pt x="4547" y="10468"/>
                  </a:cubicBezTo>
                  <a:cubicBezTo>
                    <a:pt x="4547" y="10634"/>
                    <a:pt x="4710" y="10634"/>
                    <a:pt x="4710" y="10800"/>
                  </a:cubicBezTo>
                  <a:cubicBezTo>
                    <a:pt x="4872" y="10800"/>
                    <a:pt x="4872" y="10800"/>
                    <a:pt x="5035" y="10800"/>
                  </a:cubicBezTo>
                  <a:cubicBezTo>
                    <a:pt x="5035" y="10800"/>
                    <a:pt x="5035" y="10966"/>
                    <a:pt x="5035" y="10966"/>
                  </a:cubicBezTo>
                  <a:cubicBezTo>
                    <a:pt x="5035" y="10966"/>
                    <a:pt x="5197" y="10966"/>
                    <a:pt x="5197" y="10966"/>
                  </a:cubicBezTo>
                  <a:cubicBezTo>
                    <a:pt x="5359" y="10966"/>
                    <a:pt x="5359" y="11132"/>
                    <a:pt x="5359" y="11132"/>
                  </a:cubicBezTo>
                  <a:cubicBezTo>
                    <a:pt x="5359" y="10966"/>
                    <a:pt x="5522" y="10966"/>
                    <a:pt x="5522" y="10966"/>
                  </a:cubicBezTo>
                  <a:cubicBezTo>
                    <a:pt x="5522" y="11132"/>
                    <a:pt x="5522" y="11132"/>
                    <a:pt x="5522" y="11132"/>
                  </a:cubicBezTo>
                  <a:cubicBezTo>
                    <a:pt x="5522" y="11298"/>
                    <a:pt x="5359" y="11298"/>
                    <a:pt x="5359" y="11298"/>
                  </a:cubicBezTo>
                  <a:cubicBezTo>
                    <a:pt x="5359" y="11465"/>
                    <a:pt x="5359" y="11298"/>
                    <a:pt x="5522" y="11298"/>
                  </a:cubicBezTo>
                  <a:cubicBezTo>
                    <a:pt x="5522" y="11465"/>
                    <a:pt x="5684" y="11797"/>
                    <a:pt x="5522" y="11631"/>
                  </a:cubicBezTo>
                  <a:cubicBezTo>
                    <a:pt x="5522" y="11797"/>
                    <a:pt x="5522" y="11797"/>
                    <a:pt x="5522" y="11797"/>
                  </a:cubicBezTo>
                  <a:cubicBezTo>
                    <a:pt x="5522" y="11797"/>
                    <a:pt x="5684" y="11797"/>
                    <a:pt x="5522" y="11963"/>
                  </a:cubicBezTo>
                  <a:cubicBezTo>
                    <a:pt x="5522" y="11963"/>
                    <a:pt x="5522" y="11963"/>
                    <a:pt x="5522" y="11963"/>
                  </a:cubicBezTo>
                  <a:cubicBezTo>
                    <a:pt x="5522" y="12129"/>
                    <a:pt x="5522" y="12129"/>
                    <a:pt x="5684" y="12295"/>
                  </a:cubicBezTo>
                  <a:cubicBezTo>
                    <a:pt x="5684" y="12295"/>
                    <a:pt x="5522" y="12129"/>
                    <a:pt x="5359" y="12129"/>
                  </a:cubicBezTo>
                  <a:cubicBezTo>
                    <a:pt x="5359" y="12129"/>
                    <a:pt x="5359" y="12295"/>
                    <a:pt x="5359" y="12295"/>
                  </a:cubicBezTo>
                  <a:cubicBezTo>
                    <a:pt x="5359" y="12295"/>
                    <a:pt x="5522" y="12462"/>
                    <a:pt x="5522" y="12462"/>
                  </a:cubicBezTo>
                  <a:cubicBezTo>
                    <a:pt x="5522" y="12462"/>
                    <a:pt x="5522" y="12462"/>
                    <a:pt x="5684" y="12462"/>
                  </a:cubicBezTo>
                  <a:cubicBezTo>
                    <a:pt x="5684" y="12628"/>
                    <a:pt x="5684" y="12628"/>
                    <a:pt x="5684" y="12628"/>
                  </a:cubicBezTo>
                  <a:cubicBezTo>
                    <a:pt x="5847" y="12794"/>
                    <a:pt x="6009" y="12794"/>
                    <a:pt x="6009" y="12794"/>
                  </a:cubicBezTo>
                  <a:cubicBezTo>
                    <a:pt x="6009" y="12960"/>
                    <a:pt x="6009" y="13126"/>
                    <a:pt x="6171" y="13292"/>
                  </a:cubicBezTo>
                  <a:cubicBezTo>
                    <a:pt x="6171" y="13292"/>
                    <a:pt x="6171" y="13625"/>
                    <a:pt x="6171" y="13625"/>
                  </a:cubicBezTo>
                  <a:cubicBezTo>
                    <a:pt x="6334" y="13791"/>
                    <a:pt x="6334" y="13791"/>
                    <a:pt x="6496" y="13957"/>
                  </a:cubicBezTo>
                  <a:cubicBezTo>
                    <a:pt x="6334" y="13791"/>
                    <a:pt x="6334" y="13791"/>
                    <a:pt x="6334" y="13791"/>
                  </a:cubicBezTo>
                  <a:cubicBezTo>
                    <a:pt x="6496" y="13957"/>
                    <a:pt x="6334" y="13957"/>
                    <a:pt x="6334" y="14123"/>
                  </a:cubicBezTo>
                  <a:cubicBezTo>
                    <a:pt x="6334" y="14123"/>
                    <a:pt x="6334" y="13957"/>
                    <a:pt x="6334" y="13957"/>
                  </a:cubicBezTo>
                  <a:cubicBezTo>
                    <a:pt x="6334" y="13791"/>
                    <a:pt x="6171" y="13791"/>
                    <a:pt x="6171" y="13791"/>
                  </a:cubicBezTo>
                  <a:cubicBezTo>
                    <a:pt x="6171" y="13625"/>
                    <a:pt x="6171" y="13458"/>
                    <a:pt x="6009" y="13292"/>
                  </a:cubicBezTo>
                  <a:cubicBezTo>
                    <a:pt x="6009" y="13126"/>
                    <a:pt x="5847" y="12960"/>
                    <a:pt x="5684" y="12794"/>
                  </a:cubicBezTo>
                  <a:cubicBezTo>
                    <a:pt x="5684" y="12794"/>
                    <a:pt x="5522" y="12628"/>
                    <a:pt x="5522" y="12628"/>
                  </a:cubicBezTo>
                  <a:cubicBezTo>
                    <a:pt x="5359" y="12628"/>
                    <a:pt x="5359" y="13458"/>
                    <a:pt x="5359" y="13625"/>
                  </a:cubicBezTo>
                  <a:cubicBezTo>
                    <a:pt x="5359" y="13957"/>
                    <a:pt x="5359" y="14289"/>
                    <a:pt x="5359" y="14622"/>
                  </a:cubicBezTo>
                  <a:cubicBezTo>
                    <a:pt x="5359" y="14455"/>
                    <a:pt x="5359" y="14289"/>
                    <a:pt x="5684" y="14455"/>
                  </a:cubicBezTo>
                  <a:cubicBezTo>
                    <a:pt x="5684" y="14455"/>
                    <a:pt x="5522" y="14455"/>
                    <a:pt x="5522" y="14455"/>
                  </a:cubicBezTo>
                  <a:cubicBezTo>
                    <a:pt x="5684" y="14622"/>
                    <a:pt x="5522" y="14622"/>
                    <a:pt x="5359" y="14622"/>
                  </a:cubicBezTo>
                  <a:cubicBezTo>
                    <a:pt x="5359" y="14622"/>
                    <a:pt x="5359" y="14788"/>
                    <a:pt x="5359" y="14788"/>
                  </a:cubicBezTo>
                  <a:cubicBezTo>
                    <a:pt x="5359" y="15286"/>
                    <a:pt x="5197" y="15618"/>
                    <a:pt x="5197" y="16117"/>
                  </a:cubicBezTo>
                  <a:cubicBezTo>
                    <a:pt x="5035" y="16283"/>
                    <a:pt x="5035" y="16615"/>
                    <a:pt x="5035" y="16948"/>
                  </a:cubicBezTo>
                  <a:cubicBezTo>
                    <a:pt x="4872" y="17114"/>
                    <a:pt x="4710" y="17446"/>
                    <a:pt x="4547" y="17280"/>
                  </a:cubicBezTo>
                  <a:cubicBezTo>
                    <a:pt x="4547" y="17446"/>
                    <a:pt x="4547" y="17446"/>
                    <a:pt x="4547" y="17612"/>
                  </a:cubicBezTo>
                  <a:cubicBezTo>
                    <a:pt x="4710" y="17446"/>
                    <a:pt x="4710" y="17612"/>
                    <a:pt x="4872" y="17612"/>
                  </a:cubicBezTo>
                  <a:cubicBezTo>
                    <a:pt x="4872" y="17612"/>
                    <a:pt x="4872" y="17612"/>
                    <a:pt x="4872" y="17612"/>
                  </a:cubicBezTo>
                  <a:cubicBezTo>
                    <a:pt x="4872" y="17612"/>
                    <a:pt x="4872" y="17612"/>
                    <a:pt x="4872" y="17612"/>
                  </a:cubicBezTo>
                  <a:cubicBezTo>
                    <a:pt x="5035" y="17612"/>
                    <a:pt x="5035" y="17612"/>
                    <a:pt x="5035" y="17612"/>
                  </a:cubicBezTo>
                  <a:cubicBezTo>
                    <a:pt x="5197" y="17778"/>
                    <a:pt x="4872" y="17945"/>
                    <a:pt x="5035" y="18111"/>
                  </a:cubicBezTo>
                  <a:cubicBezTo>
                    <a:pt x="5197" y="18111"/>
                    <a:pt x="5035" y="17945"/>
                    <a:pt x="5197" y="17945"/>
                  </a:cubicBezTo>
                  <a:cubicBezTo>
                    <a:pt x="5035" y="18111"/>
                    <a:pt x="5522" y="18111"/>
                    <a:pt x="5684" y="18111"/>
                  </a:cubicBezTo>
                  <a:cubicBezTo>
                    <a:pt x="5684" y="18277"/>
                    <a:pt x="5847" y="18277"/>
                    <a:pt x="6009" y="18277"/>
                  </a:cubicBezTo>
                  <a:cubicBezTo>
                    <a:pt x="6171" y="18277"/>
                    <a:pt x="6009" y="18277"/>
                    <a:pt x="6009" y="18443"/>
                  </a:cubicBezTo>
                  <a:cubicBezTo>
                    <a:pt x="6171" y="18443"/>
                    <a:pt x="6334" y="18609"/>
                    <a:pt x="6334" y="18609"/>
                  </a:cubicBezTo>
                  <a:cubicBezTo>
                    <a:pt x="6334" y="18609"/>
                    <a:pt x="6334" y="18609"/>
                    <a:pt x="6334" y="18609"/>
                  </a:cubicBezTo>
                  <a:cubicBezTo>
                    <a:pt x="6496" y="18609"/>
                    <a:pt x="6496" y="18609"/>
                    <a:pt x="6496" y="18609"/>
                  </a:cubicBezTo>
                  <a:cubicBezTo>
                    <a:pt x="6659" y="18609"/>
                    <a:pt x="6659" y="18609"/>
                    <a:pt x="6659" y="18443"/>
                  </a:cubicBezTo>
                  <a:cubicBezTo>
                    <a:pt x="6821" y="18609"/>
                    <a:pt x="6821" y="18609"/>
                    <a:pt x="6983" y="18609"/>
                  </a:cubicBezTo>
                  <a:cubicBezTo>
                    <a:pt x="6983" y="18775"/>
                    <a:pt x="7146" y="18775"/>
                    <a:pt x="7308" y="18775"/>
                  </a:cubicBezTo>
                  <a:cubicBezTo>
                    <a:pt x="7471" y="18775"/>
                    <a:pt x="7471" y="18775"/>
                    <a:pt x="7633" y="18775"/>
                  </a:cubicBezTo>
                  <a:cubicBezTo>
                    <a:pt x="7633" y="18775"/>
                    <a:pt x="7633" y="18775"/>
                    <a:pt x="7795" y="18775"/>
                  </a:cubicBezTo>
                  <a:cubicBezTo>
                    <a:pt x="7795" y="18775"/>
                    <a:pt x="7795" y="18775"/>
                    <a:pt x="7795" y="18775"/>
                  </a:cubicBezTo>
                  <a:cubicBezTo>
                    <a:pt x="7795" y="18775"/>
                    <a:pt x="7958" y="18775"/>
                    <a:pt x="7958" y="18775"/>
                  </a:cubicBezTo>
                  <a:cubicBezTo>
                    <a:pt x="7958" y="18775"/>
                    <a:pt x="8283" y="18775"/>
                    <a:pt x="8120" y="18609"/>
                  </a:cubicBezTo>
                  <a:cubicBezTo>
                    <a:pt x="8120" y="18609"/>
                    <a:pt x="8120" y="18443"/>
                    <a:pt x="8283" y="18443"/>
                  </a:cubicBezTo>
                  <a:cubicBezTo>
                    <a:pt x="8283" y="18443"/>
                    <a:pt x="8608" y="18609"/>
                    <a:pt x="8608" y="18609"/>
                  </a:cubicBezTo>
                  <a:cubicBezTo>
                    <a:pt x="8608" y="18609"/>
                    <a:pt x="8770" y="18609"/>
                    <a:pt x="8770" y="18609"/>
                  </a:cubicBezTo>
                  <a:cubicBezTo>
                    <a:pt x="8770" y="18609"/>
                    <a:pt x="8770" y="18775"/>
                    <a:pt x="8932" y="18775"/>
                  </a:cubicBezTo>
                  <a:cubicBezTo>
                    <a:pt x="8932" y="18775"/>
                    <a:pt x="9095" y="18775"/>
                    <a:pt x="9257" y="18775"/>
                  </a:cubicBezTo>
                  <a:cubicBezTo>
                    <a:pt x="9257" y="18775"/>
                    <a:pt x="9257" y="18942"/>
                    <a:pt x="9420" y="18942"/>
                  </a:cubicBezTo>
                  <a:cubicBezTo>
                    <a:pt x="9420" y="18942"/>
                    <a:pt x="9420" y="18942"/>
                    <a:pt x="9420" y="18942"/>
                  </a:cubicBezTo>
                  <a:cubicBezTo>
                    <a:pt x="9420" y="18942"/>
                    <a:pt x="9420" y="18942"/>
                    <a:pt x="9582" y="18942"/>
                  </a:cubicBezTo>
                  <a:cubicBezTo>
                    <a:pt x="9582" y="18942"/>
                    <a:pt x="9744" y="18942"/>
                    <a:pt x="9744" y="18942"/>
                  </a:cubicBezTo>
                  <a:cubicBezTo>
                    <a:pt x="9744" y="18942"/>
                    <a:pt x="9744" y="18942"/>
                    <a:pt x="9907" y="19108"/>
                  </a:cubicBezTo>
                  <a:cubicBezTo>
                    <a:pt x="9744" y="19108"/>
                    <a:pt x="9744" y="19108"/>
                    <a:pt x="9744" y="19108"/>
                  </a:cubicBezTo>
                  <a:cubicBezTo>
                    <a:pt x="9744" y="19274"/>
                    <a:pt x="9907" y="19274"/>
                    <a:pt x="10069" y="19274"/>
                  </a:cubicBezTo>
                  <a:cubicBezTo>
                    <a:pt x="10069" y="19274"/>
                    <a:pt x="10069" y="19274"/>
                    <a:pt x="10069" y="19274"/>
                  </a:cubicBezTo>
                  <a:cubicBezTo>
                    <a:pt x="10069" y="19440"/>
                    <a:pt x="10069" y="19440"/>
                    <a:pt x="10232" y="19440"/>
                  </a:cubicBezTo>
                  <a:cubicBezTo>
                    <a:pt x="10232" y="19606"/>
                    <a:pt x="10232" y="19440"/>
                    <a:pt x="10394" y="19440"/>
                  </a:cubicBezTo>
                  <a:cubicBezTo>
                    <a:pt x="10556" y="19274"/>
                    <a:pt x="10719" y="19274"/>
                    <a:pt x="10881" y="19440"/>
                  </a:cubicBezTo>
                  <a:cubicBezTo>
                    <a:pt x="10881" y="19440"/>
                    <a:pt x="10881" y="19606"/>
                    <a:pt x="11044" y="19606"/>
                  </a:cubicBezTo>
                  <a:cubicBezTo>
                    <a:pt x="11044" y="19606"/>
                    <a:pt x="11044" y="19440"/>
                    <a:pt x="11044" y="19440"/>
                  </a:cubicBezTo>
                  <a:cubicBezTo>
                    <a:pt x="11044" y="19440"/>
                    <a:pt x="11206" y="19440"/>
                    <a:pt x="11206" y="19606"/>
                  </a:cubicBezTo>
                  <a:cubicBezTo>
                    <a:pt x="11044" y="19440"/>
                    <a:pt x="11531" y="19274"/>
                    <a:pt x="11531" y="19274"/>
                  </a:cubicBezTo>
                  <a:cubicBezTo>
                    <a:pt x="11693" y="19274"/>
                    <a:pt x="11856" y="19274"/>
                    <a:pt x="12018" y="19274"/>
                  </a:cubicBezTo>
                  <a:cubicBezTo>
                    <a:pt x="12018" y="19274"/>
                    <a:pt x="11856" y="19274"/>
                    <a:pt x="11856" y="19108"/>
                  </a:cubicBezTo>
                  <a:cubicBezTo>
                    <a:pt x="11856" y="19108"/>
                    <a:pt x="11856" y="19108"/>
                    <a:pt x="11856" y="19108"/>
                  </a:cubicBezTo>
                  <a:cubicBezTo>
                    <a:pt x="11693" y="18942"/>
                    <a:pt x="11856" y="18609"/>
                    <a:pt x="11856" y="18443"/>
                  </a:cubicBezTo>
                  <a:cubicBezTo>
                    <a:pt x="11856" y="18277"/>
                    <a:pt x="11693" y="18277"/>
                    <a:pt x="11856" y="18111"/>
                  </a:cubicBezTo>
                  <a:cubicBezTo>
                    <a:pt x="11856" y="17945"/>
                    <a:pt x="12018" y="17778"/>
                    <a:pt x="12180" y="17778"/>
                  </a:cubicBezTo>
                  <a:cubicBezTo>
                    <a:pt x="12180" y="17612"/>
                    <a:pt x="12180" y="17612"/>
                    <a:pt x="12343" y="17612"/>
                  </a:cubicBezTo>
                  <a:cubicBezTo>
                    <a:pt x="12343" y="17612"/>
                    <a:pt x="12343" y="17612"/>
                    <a:pt x="12505" y="17612"/>
                  </a:cubicBezTo>
                  <a:cubicBezTo>
                    <a:pt x="12668" y="17446"/>
                    <a:pt x="12830" y="17280"/>
                    <a:pt x="12992" y="17114"/>
                  </a:cubicBezTo>
                  <a:cubicBezTo>
                    <a:pt x="12992" y="17114"/>
                    <a:pt x="13155" y="16948"/>
                    <a:pt x="13317" y="16948"/>
                  </a:cubicBezTo>
                  <a:cubicBezTo>
                    <a:pt x="13480" y="17114"/>
                    <a:pt x="13317" y="17114"/>
                    <a:pt x="13317" y="17114"/>
                  </a:cubicBezTo>
                  <a:cubicBezTo>
                    <a:pt x="13480" y="17114"/>
                    <a:pt x="13480" y="17114"/>
                    <a:pt x="13480" y="17114"/>
                  </a:cubicBezTo>
                  <a:cubicBezTo>
                    <a:pt x="13805" y="17280"/>
                    <a:pt x="13967" y="17114"/>
                    <a:pt x="14129" y="17280"/>
                  </a:cubicBezTo>
                  <a:cubicBezTo>
                    <a:pt x="14129" y="17280"/>
                    <a:pt x="13967" y="17280"/>
                    <a:pt x="14129" y="17446"/>
                  </a:cubicBezTo>
                  <a:cubicBezTo>
                    <a:pt x="14129" y="17446"/>
                    <a:pt x="14292" y="17446"/>
                    <a:pt x="14454" y="17446"/>
                  </a:cubicBezTo>
                  <a:cubicBezTo>
                    <a:pt x="14454" y="17280"/>
                    <a:pt x="14292" y="17280"/>
                    <a:pt x="14292" y="17280"/>
                  </a:cubicBezTo>
                  <a:cubicBezTo>
                    <a:pt x="14292" y="17114"/>
                    <a:pt x="14292" y="17114"/>
                    <a:pt x="14292" y="16948"/>
                  </a:cubicBezTo>
                  <a:cubicBezTo>
                    <a:pt x="14292" y="16948"/>
                    <a:pt x="14292" y="17114"/>
                    <a:pt x="14292" y="17280"/>
                  </a:cubicBezTo>
                  <a:cubicBezTo>
                    <a:pt x="14292" y="17280"/>
                    <a:pt x="14454" y="17280"/>
                    <a:pt x="14454" y="17446"/>
                  </a:cubicBezTo>
                  <a:cubicBezTo>
                    <a:pt x="14454" y="17446"/>
                    <a:pt x="14454" y="17446"/>
                    <a:pt x="14617" y="17446"/>
                  </a:cubicBezTo>
                  <a:cubicBezTo>
                    <a:pt x="14454" y="17446"/>
                    <a:pt x="14454" y="17280"/>
                    <a:pt x="14454" y="17280"/>
                  </a:cubicBezTo>
                  <a:cubicBezTo>
                    <a:pt x="14617" y="17114"/>
                    <a:pt x="14617" y="17280"/>
                    <a:pt x="14779" y="17280"/>
                  </a:cubicBezTo>
                  <a:cubicBezTo>
                    <a:pt x="14941" y="17280"/>
                    <a:pt x="14617" y="17114"/>
                    <a:pt x="14779" y="16948"/>
                  </a:cubicBezTo>
                  <a:cubicBezTo>
                    <a:pt x="14779" y="16948"/>
                    <a:pt x="14779" y="17114"/>
                    <a:pt x="14941" y="17114"/>
                  </a:cubicBezTo>
                  <a:cubicBezTo>
                    <a:pt x="14941" y="17114"/>
                    <a:pt x="14941" y="17114"/>
                    <a:pt x="15104" y="17114"/>
                  </a:cubicBezTo>
                  <a:cubicBezTo>
                    <a:pt x="15104" y="17280"/>
                    <a:pt x="14617" y="17280"/>
                    <a:pt x="14779" y="17446"/>
                  </a:cubicBezTo>
                  <a:cubicBezTo>
                    <a:pt x="14779" y="17446"/>
                    <a:pt x="14941" y="17446"/>
                    <a:pt x="15104" y="17446"/>
                  </a:cubicBezTo>
                  <a:cubicBezTo>
                    <a:pt x="15104" y="17446"/>
                    <a:pt x="15104" y="17446"/>
                    <a:pt x="15266" y="17446"/>
                  </a:cubicBezTo>
                  <a:cubicBezTo>
                    <a:pt x="15266" y="17446"/>
                    <a:pt x="15266" y="17612"/>
                    <a:pt x="15266" y="17612"/>
                  </a:cubicBezTo>
                  <a:cubicBezTo>
                    <a:pt x="15266" y="17612"/>
                    <a:pt x="15266" y="17612"/>
                    <a:pt x="15266" y="17778"/>
                  </a:cubicBezTo>
                  <a:cubicBezTo>
                    <a:pt x="15266" y="17778"/>
                    <a:pt x="15429" y="17778"/>
                    <a:pt x="15429" y="17778"/>
                  </a:cubicBezTo>
                  <a:cubicBezTo>
                    <a:pt x="15429" y="17778"/>
                    <a:pt x="15591" y="17778"/>
                    <a:pt x="15591" y="17778"/>
                  </a:cubicBezTo>
                  <a:cubicBezTo>
                    <a:pt x="15591" y="17778"/>
                    <a:pt x="15591" y="17778"/>
                    <a:pt x="15753" y="17778"/>
                  </a:cubicBezTo>
                  <a:cubicBezTo>
                    <a:pt x="15753" y="17778"/>
                    <a:pt x="15753" y="17778"/>
                    <a:pt x="15753" y="17778"/>
                  </a:cubicBezTo>
                  <a:cubicBezTo>
                    <a:pt x="15753" y="17945"/>
                    <a:pt x="15916" y="17945"/>
                    <a:pt x="15916" y="17945"/>
                  </a:cubicBezTo>
                  <a:cubicBezTo>
                    <a:pt x="15916" y="17945"/>
                    <a:pt x="15916" y="17945"/>
                    <a:pt x="15916" y="17945"/>
                  </a:cubicBezTo>
                  <a:cubicBezTo>
                    <a:pt x="15916" y="18111"/>
                    <a:pt x="16078" y="17945"/>
                    <a:pt x="16078" y="17945"/>
                  </a:cubicBezTo>
                  <a:cubicBezTo>
                    <a:pt x="16078" y="17945"/>
                    <a:pt x="16078" y="17945"/>
                    <a:pt x="16078" y="17945"/>
                  </a:cubicBezTo>
                  <a:cubicBezTo>
                    <a:pt x="16078" y="17945"/>
                    <a:pt x="16078" y="17945"/>
                    <a:pt x="16078" y="17945"/>
                  </a:cubicBezTo>
                  <a:cubicBezTo>
                    <a:pt x="16078" y="17945"/>
                    <a:pt x="16241" y="17945"/>
                    <a:pt x="16241" y="17945"/>
                  </a:cubicBezTo>
                  <a:cubicBezTo>
                    <a:pt x="16241" y="17945"/>
                    <a:pt x="16565" y="17945"/>
                    <a:pt x="16403" y="18111"/>
                  </a:cubicBezTo>
                  <a:cubicBezTo>
                    <a:pt x="16403" y="18111"/>
                    <a:pt x="16403" y="18111"/>
                    <a:pt x="16403" y="18111"/>
                  </a:cubicBezTo>
                  <a:cubicBezTo>
                    <a:pt x="16403" y="18111"/>
                    <a:pt x="16403" y="17945"/>
                    <a:pt x="16565" y="17945"/>
                  </a:cubicBezTo>
                  <a:cubicBezTo>
                    <a:pt x="16565" y="17945"/>
                    <a:pt x="16728" y="17945"/>
                    <a:pt x="16728" y="17945"/>
                  </a:cubicBezTo>
                  <a:cubicBezTo>
                    <a:pt x="16728" y="17778"/>
                    <a:pt x="17053" y="17778"/>
                    <a:pt x="17053" y="17778"/>
                  </a:cubicBezTo>
                  <a:cubicBezTo>
                    <a:pt x="17215" y="17778"/>
                    <a:pt x="17215" y="17778"/>
                    <a:pt x="17215" y="17612"/>
                  </a:cubicBezTo>
                  <a:cubicBezTo>
                    <a:pt x="17215" y="17612"/>
                    <a:pt x="17215" y="17612"/>
                    <a:pt x="17053" y="17612"/>
                  </a:cubicBezTo>
                  <a:cubicBezTo>
                    <a:pt x="17053" y="17612"/>
                    <a:pt x="17215" y="17446"/>
                    <a:pt x="17215" y="17446"/>
                  </a:cubicBezTo>
                  <a:cubicBezTo>
                    <a:pt x="17215" y="17446"/>
                    <a:pt x="17215" y="17446"/>
                    <a:pt x="17215" y="17446"/>
                  </a:cubicBezTo>
                  <a:cubicBezTo>
                    <a:pt x="17215" y="17446"/>
                    <a:pt x="17377" y="17280"/>
                    <a:pt x="17215" y="17280"/>
                  </a:cubicBezTo>
                  <a:cubicBezTo>
                    <a:pt x="17377" y="17280"/>
                    <a:pt x="17540" y="17280"/>
                    <a:pt x="17540" y="17280"/>
                  </a:cubicBezTo>
                  <a:cubicBezTo>
                    <a:pt x="17540" y="17280"/>
                    <a:pt x="17540" y="16782"/>
                    <a:pt x="17702" y="16948"/>
                  </a:cubicBezTo>
                  <a:cubicBezTo>
                    <a:pt x="17865" y="16948"/>
                    <a:pt x="17865" y="16948"/>
                    <a:pt x="17865" y="16948"/>
                  </a:cubicBezTo>
                  <a:cubicBezTo>
                    <a:pt x="17865" y="16948"/>
                    <a:pt x="17865" y="16615"/>
                    <a:pt x="18027" y="16782"/>
                  </a:cubicBezTo>
                  <a:cubicBezTo>
                    <a:pt x="18027" y="16615"/>
                    <a:pt x="18189" y="16782"/>
                    <a:pt x="18189" y="16615"/>
                  </a:cubicBezTo>
                  <a:cubicBezTo>
                    <a:pt x="18189" y="16615"/>
                    <a:pt x="18189" y="16449"/>
                    <a:pt x="18352" y="16615"/>
                  </a:cubicBezTo>
                  <a:cubicBezTo>
                    <a:pt x="18514" y="16449"/>
                    <a:pt x="18352" y="16449"/>
                    <a:pt x="18514" y="16283"/>
                  </a:cubicBezTo>
                  <a:cubicBezTo>
                    <a:pt x="18514" y="16117"/>
                    <a:pt x="18677" y="15951"/>
                    <a:pt x="18677" y="15951"/>
                  </a:cubicBezTo>
                  <a:cubicBezTo>
                    <a:pt x="18677" y="15785"/>
                    <a:pt x="18677" y="15785"/>
                    <a:pt x="18677" y="15618"/>
                  </a:cubicBezTo>
                  <a:cubicBezTo>
                    <a:pt x="18514" y="15618"/>
                    <a:pt x="18352" y="15785"/>
                    <a:pt x="18352" y="15785"/>
                  </a:cubicBezTo>
                  <a:cubicBezTo>
                    <a:pt x="18189" y="15785"/>
                    <a:pt x="18027" y="15618"/>
                    <a:pt x="17865" y="15618"/>
                  </a:cubicBezTo>
                  <a:cubicBezTo>
                    <a:pt x="17865" y="15618"/>
                    <a:pt x="17702" y="15618"/>
                    <a:pt x="17702" y="15452"/>
                  </a:cubicBezTo>
                  <a:cubicBezTo>
                    <a:pt x="17540" y="15452"/>
                    <a:pt x="17377" y="15120"/>
                    <a:pt x="17540" y="15120"/>
                  </a:cubicBezTo>
                  <a:cubicBezTo>
                    <a:pt x="17377" y="14954"/>
                    <a:pt x="17540" y="14954"/>
                    <a:pt x="17540" y="14788"/>
                  </a:cubicBezTo>
                  <a:cubicBezTo>
                    <a:pt x="17702" y="14622"/>
                    <a:pt x="17540" y="14455"/>
                    <a:pt x="17702" y="14622"/>
                  </a:cubicBezTo>
                  <a:cubicBezTo>
                    <a:pt x="17702" y="14455"/>
                    <a:pt x="17702" y="14289"/>
                    <a:pt x="17702" y="14289"/>
                  </a:cubicBezTo>
                  <a:cubicBezTo>
                    <a:pt x="17702" y="14123"/>
                    <a:pt x="17540" y="14289"/>
                    <a:pt x="17377" y="14123"/>
                  </a:cubicBezTo>
                  <a:cubicBezTo>
                    <a:pt x="17215" y="14123"/>
                    <a:pt x="17377" y="13957"/>
                    <a:pt x="17215" y="13957"/>
                  </a:cubicBezTo>
                  <a:cubicBezTo>
                    <a:pt x="17215" y="13791"/>
                    <a:pt x="17215" y="13791"/>
                    <a:pt x="17215" y="13791"/>
                  </a:cubicBezTo>
                  <a:cubicBezTo>
                    <a:pt x="17215" y="13791"/>
                    <a:pt x="17215" y="13791"/>
                    <a:pt x="17053" y="13625"/>
                  </a:cubicBezTo>
                  <a:cubicBezTo>
                    <a:pt x="17215" y="13625"/>
                    <a:pt x="17215" y="13625"/>
                    <a:pt x="17377" y="13625"/>
                  </a:cubicBezTo>
                  <a:cubicBezTo>
                    <a:pt x="17540" y="13625"/>
                    <a:pt x="17540" y="13625"/>
                    <a:pt x="17540" y="13458"/>
                  </a:cubicBezTo>
                  <a:cubicBezTo>
                    <a:pt x="17540" y="13458"/>
                    <a:pt x="17540" y="13458"/>
                    <a:pt x="17702" y="13458"/>
                  </a:cubicBezTo>
                  <a:cubicBezTo>
                    <a:pt x="17702" y="13458"/>
                    <a:pt x="17865" y="13458"/>
                    <a:pt x="17702" y="13458"/>
                  </a:cubicBezTo>
                  <a:cubicBezTo>
                    <a:pt x="17865" y="13292"/>
                    <a:pt x="17865" y="13292"/>
                    <a:pt x="17865" y="13126"/>
                  </a:cubicBezTo>
                  <a:cubicBezTo>
                    <a:pt x="17865" y="12960"/>
                    <a:pt x="18027" y="12960"/>
                    <a:pt x="17865" y="12960"/>
                  </a:cubicBezTo>
                  <a:cubicBezTo>
                    <a:pt x="17702" y="12794"/>
                    <a:pt x="17702" y="12794"/>
                    <a:pt x="17702" y="12628"/>
                  </a:cubicBezTo>
                  <a:cubicBezTo>
                    <a:pt x="17540" y="12462"/>
                    <a:pt x="17702" y="12462"/>
                    <a:pt x="17540" y="12462"/>
                  </a:cubicBezTo>
                  <a:cubicBezTo>
                    <a:pt x="17377" y="12295"/>
                    <a:pt x="17377" y="12295"/>
                    <a:pt x="17377" y="12129"/>
                  </a:cubicBezTo>
                  <a:cubicBezTo>
                    <a:pt x="17540" y="11963"/>
                    <a:pt x="17702" y="12129"/>
                    <a:pt x="17702" y="11963"/>
                  </a:cubicBezTo>
                  <a:cubicBezTo>
                    <a:pt x="17702" y="11797"/>
                    <a:pt x="17702" y="11631"/>
                    <a:pt x="17540" y="11631"/>
                  </a:cubicBezTo>
                  <a:cubicBezTo>
                    <a:pt x="17540" y="11465"/>
                    <a:pt x="17540" y="11631"/>
                    <a:pt x="17540" y="11465"/>
                  </a:cubicBezTo>
                  <a:cubicBezTo>
                    <a:pt x="17377" y="11465"/>
                    <a:pt x="17540" y="11465"/>
                    <a:pt x="17540" y="11465"/>
                  </a:cubicBezTo>
                  <a:cubicBezTo>
                    <a:pt x="17540" y="11465"/>
                    <a:pt x="17377" y="11465"/>
                    <a:pt x="17377" y="11465"/>
                  </a:cubicBezTo>
                  <a:cubicBezTo>
                    <a:pt x="17377" y="11298"/>
                    <a:pt x="17377" y="11298"/>
                    <a:pt x="17377" y="11132"/>
                  </a:cubicBezTo>
                  <a:cubicBezTo>
                    <a:pt x="17377" y="11132"/>
                    <a:pt x="17377" y="10966"/>
                    <a:pt x="17377" y="10966"/>
                  </a:cubicBezTo>
                  <a:cubicBezTo>
                    <a:pt x="17377" y="10966"/>
                    <a:pt x="17377" y="10966"/>
                    <a:pt x="17377" y="10800"/>
                  </a:cubicBezTo>
                  <a:cubicBezTo>
                    <a:pt x="17377" y="10800"/>
                    <a:pt x="17215" y="10800"/>
                    <a:pt x="17053" y="10800"/>
                  </a:cubicBezTo>
                  <a:cubicBezTo>
                    <a:pt x="16890" y="10634"/>
                    <a:pt x="16403" y="10800"/>
                    <a:pt x="16565" y="11132"/>
                  </a:cubicBezTo>
                  <a:cubicBezTo>
                    <a:pt x="16565" y="11132"/>
                    <a:pt x="16565" y="11132"/>
                    <a:pt x="16565" y="11132"/>
                  </a:cubicBezTo>
                  <a:cubicBezTo>
                    <a:pt x="16565" y="11298"/>
                    <a:pt x="16565" y="11298"/>
                    <a:pt x="16403" y="11298"/>
                  </a:cubicBezTo>
                  <a:cubicBezTo>
                    <a:pt x="16403" y="11298"/>
                    <a:pt x="16403" y="11298"/>
                    <a:pt x="16241" y="11465"/>
                  </a:cubicBezTo>
                  <a:cubicBezTo>
                    <a:pt x="16241" y="11465"/>
                    <a:pt x="16241" y="11465"/>
                    <a:pt x="16078" y="11465"/>
                  </a:cubicBezTo>
                  <a:cubicBezTo>
                    <a:pt x="16241" y="11298"/>
                    <a:pt x="16078" y="11298"/>
                    <a:pt x="16078" y="11298"/>
                  </a:cubicBezTo>
                  <a:cubicBezTo>
                    <a:pt x="16241" y="11132"/>
                    <a:pt x="16241" y="11132"/>
                    <a:pt x="16403" y="11132"/>
                  </a:cubicBezTo>
                  <a:cubicBezTo>
                    <a:pt x="16403" y="11132"/>
                    <a:pt x="16403" y="10800"/>
                    <a:pt x="16241" y="10800"/>
                  </a:cubicBezTo>
                  <a:cubicBezTo>
                    <a:pt x="16241" y="10800"/>
                    <a:pt x="16241" y="10634"/>
                    <a:pt x="16241" y="10634"/>
                  </a:cubicBezTo>
                  <a:cubicBezTo>
                    <a:pt x="16403" y="10634"/>
                    <a:pt x="16403" y="10634"/>
                    <a:pt x="16403" y="10468"/>
                  </a:cubicBezTo>
                  <a:cubicBezTo>
                    <a:pt x="16403" y="10468"/>
                    <a:pt x="16403" y="10468"/>
                    <a:pt x="16403" y="10468"/>
                  </a:cubicBezTo>
                  <a:cubicBezTo>
                    <a:pt x="16403" y="10302"/>
                    <a:pt x="16565" y="10302"/>
                    <a:pt x="16728" y="10135"/>
                  </a:cubicBezTo>
                  <a:cubicBezTo>
                    <a:pt x="16890" y="9969"/>
                    <a:pt x="16890" y="9969"/>
                    <a:pt x="16890" y="9803"/>
                  </a:cubicBezTo>
                  <a:cubicBezTo>
                    <a:pt x="16890" y="9803"/>
                    <a:pt x="16890" y="9637"/>
                    <a:pt x="16890" y="9637"/>
                  </a:cubicBezTo>
                  <a:cubicBezTo>
                    <a:pt x="16890" y="9637"/>
                    <a:pt x="17053" y="9637"/>
                    <a:pt x="17053" y="9471"/>
                  </a:cubicBezTo>
                  <a:cubicBezTo>
                    <a:pt x="17215" y="9471"/>
                    <a:pt x="17215" y="9305"/>
                    <a:pt x="17377" y="9305"/>
                  </a:cubicBezTo>
                  <a:cubicBezTo>
                    <a:pt x="17377" y="9138"/>
                    <a:pt x="17540" y="9138"/>
                    <a:pt x="17540" y="8972"/>
                  </a:cubicBezTo>
                  <a:cubicBezTo>
                    <a:pt x="17540" y="8972"/>
                    <a:pt x="17540" y="8806"/>
                    <a:pt x="17702" y="8806"/>
                  </a:cubicBezTo>
                  <a:cubicBezTo>
                    <a:pt x="17702" y="8806"/>
                    <a:pt x="17702" y="8806"/>
                    <a:pt x="17702" y="8806"/>
                  </a:cubicBezTo>
                  <a:cubicBezTo>
                    <a:pt x="17702" y="8640"/>
                    <a:pt x="17540" y="8640"/>
                    <a:pt x="17540" y="8640"/>
                  </a:cubicBezTo>
                  <a:cubicBezTo>
                    <a:pt x="17540" y="8640"/>
                    <a:pt x="17540" y="8640"/>
                    <a:pt x="17540" y="8474"/>
                  </a:cubicBezTo>
                  <a:cubicBezTo>
                    <a:pt x="17540" y="8474"/>
                    <a:pt x="17702" y="8474"/>
                    <a:pt x="17702" y="8474"/>
                  </a:cubicBezTo>
                  <a:cubicBezTo>
                    <a:pt x="17702" y="8474"/>
                    <a:pt x="17702" y="8474"/>
                    <a:pt x="17702" y="8474"/>
                  </a:cubicBezTo>
                  <a:cubicBezTo>
                    <a:pt x="17702" y="8308"/>
                    <a:pt x="17865" y="8308"/>
                    <a:pt x="18027" y="8308"/>
                  </a:cubicBezTo>
                  <a:cubicBezTo>
                    <a:pt x="17865" y="8640"/>
                    <a:pt x="18514" y="8640"/>
                    <a:pt x="18352" y="8308"/>
                  </a:cubicBezTo>
                  <a:cubicBezTo>
                    <a:pt x="18352" y="8474"/>
                    <a:pt x="18514" y="8308"/>
                    <a:pt x="18352" y="8308"/>
                  </a:cubicBezTo>
                  <a:cubicBezTo>
                    <a:pt x="18677" y="8142"/>
                    <a:pt x="18514" y="8142"/>
                    <a:pt x="18514" y="7975"/>
                  </a:cubicBezTo>
                  <a:cubicBezTo>
                    <a:pt x="18514" y="7809"/>
                    <a:pt x="18514" y="7643"/>
                    <a:pt x="18514" y="7477"/>
                  </a:cubicBezTo>
                  <a:cubicBezTo>
                    <a:pt x="18514" y="7477"/>
                    <a:pt x="18677" y="7311"/>
                    <a:pt x="18677" y="7311"/>
                  </a:cubicBezTo>
                  <a:cubicBezTo>
                    <a:pt x="18677" y="7145"/>
                    <a:pt x="18514" y="7145"/>
                    <a:pt x="18514" y="7145"/>
                  </a:cubicBezTo>
                  <a:cubicBezTo>
                    <a:pt x="18514" y="6978"/>
                    <a:pt x="18677" y="6646"/>
                    <a:pt x="18677" y="6480"/>
                  </a:cubicBezTo>
                  <a:cubicBezTo>
                    <a:pt x="18839" y="6480"/>
                    <a:pt x="18839" y="6480"/>
                    <a:pt x="18839" y="6314"/>
                  </a:cubicBezTo>
                  <a:cubicBezTo>
                    <a:pt x="18839" y="6314"/>
                    <a:pt x="18839" y="6148"/>
                    <a:pt x="18839" y="6148"/>
                  </a:cubicBezTo>
                  <a:cubicBezTo>
                    <a:pt x="18839" y="5982"/>
                    <a:pt x="18839" y="5982"/>
                    <a:pt x="18839" y="5982"/>
                  </a:cubicBezTo>
                  <a:cubicBezTo>
                    <a:pt x="18839" y="5982"/>
                    <a:pt x="18839" y="5982"/>
                    <a:pt x="18839" y="5815"/>
                  </a:cubicBezTo>
                  <a:cubicBezTo>
                    <a:pt x="19002" y="5815"/>
                    <a:pt x="19002" y="5649"/>
                    <a:pt x="19164" y="5649"/>
                  </a:cubicBezTo>
                  <a:cubicBezTo>
                    <a:pt x="19164" y="5649"/>
                    <a:pt x="19164" y="5483"/>
                    <a:pt x="19164" y="5483"/>
                  </a:cubicBezTo>
                  <a:cubicBezTo>
                    <a:pt x="19164" y="5483"/>
                    <a:pt x="19164" y="5483"/>
                    <a:pt x="19164" y="5483"/>
                  </a:cubicBezTo>
                  <a:cubicBezTo>
                    <a:pt x="19326" y="5483"/>
                    <a:pt x="19326" y="5317"/>
                    <a:pt x="19326" y="5317"/>
                  </a:cubicBezTo>
                  <a:cubicBezTo>
                    <a:pt x="19326" y="5317"/>
                    <a:pt x="19489" y="5151"/>
                    <a:pt x="19489" y="4985"/>
                  </a:cubicBezTo>
                  <a:cubicBezTo>
                    <a:pt x="19489" y="4985"/>
                    <a:pt x="19489" y="4985"/>
                    <a:pt x="19326" y="4985"/>
                  </a:cubicBezTo>
                  <a:close/>
                  <a:moveTo>
                    <a:pt x="10232" y="19274"/>
                  </a:moveTo>
                  <a:cubicBezTo>
                    <a:pt x="10069" y="19274"/>
                    <a:pt x="10069" y="19274"/>
                    <a:pt x="10069" y="19274"/>
                  </a:cubicBezTo>
                  <a:cubicBezTo>
                    <a:pt x="10232" y="19274"/>
                    <a:pt x="10232" y="19274"/>
                    <a:pt x="10232" y="1927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B7A1BB77-DADB-4B33-9AF3-B4770878CCAE}"/>
                </a:ext>
              </a:extLst>
            </p:cNvPr>
            <p:cNvSpPr/>
            <p:nvPr/>
          </p:nvSpPr>
          <p:spPr>
            <a:xfrm>
              <a:off x="6797308" y="780310"/>
              <a:ext cx="1643210" cy="368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36" y="21315"/>
                  </a:moveTo>
                  <a:cubicBezTo>
                    <a:pt x="3636" y="21219"/>
                    <a:pt x="3636" y="21124"/>
                    <a:pt x="3422" y="21124"/>
                  </a:cubicBezTo>
                  <a:cubicBezTo>
                    <a:pt x="3422" y="21124"/>
                    <a:pt x="3422" y="21124"/>
                    <a:pt x="3422" y="21219"/>
                  </a:cubicBezTo>
                  <a:cubicBezTo>
                    <a:pt x="3422" y="21219"/>
                    <a:pt x="3422" y="21219"/>
                    <a:pt x="3422" y="21219"/>
                  </a:cubicBezTo>
                  <a:cubicBezTo>
                    <a:pt x="3422" y="21124"/>
                    <a:pt x="3422" y="21124"/>
                    <a:pt x="3422" y="21124"/>
                  </a:cubicBezTo>
                  <a:cubicBezTo>
                    <a:pt x="3422" y="21124"/>
                    <a:pt x="3422" y="21219"/>
                    <a:pt x="3422" y="21315"/>
                  </a:cubicBezTo>
                  <a:cubicBezTo>
                    <a:pt x="3422" y="21219"/>
                    <a:pt x="3422" y="21315"/>
                    <a:pt x="3636" y="21315"/>
                  </a:cubicBezTo>
                  <a:close/>
                  <a:moveTo>
                    <a:pt x="9838" y="20744"/>
                  </a:moveTo>
                  <a:cubicBezTo>
                    <a:pt x="9624" y="20839"/>
                    <a:pt x="9838" y="20839"/>
                    <a:pt x="9838" y="20839"/>
                  </a:cubicBezTo>
                  <a:cubicBezTo>
                    <a:pt x="9838" y="20934"/>
                    <a:pt x="9838" y="20934"/>
                    <a:pt x="9838" y="20934"/>
                  </a:cubicBezTo>
                  <a:cubicBezTo>
                    <a:pt x="9838" y="20839"/>
                    <a:pt x="10051" y="20839"/>
                    <a:pt x="10051" y="20839"/>
                  </a:cubicBezTo>
                  <a:cubicBezTo>
                    <a:pt x="10051" y="20839"/>
                    <a:pt x="9838" y="20744"/>
                    <a:pt x="9838" y="20744"/>
                  </a:cubicBezTo>
                  <a:close/>
                  <a:moveTo>
                    <a:pt x="4277" y="21124"/>
                  </a:moveTo>
                  <a:cubicBezTo>
                    <a:pt x="4277" y="21124"/>
                    <a:pt x="4277" y="21029"/>
                    <a:pt x="4277" y="21029"/>
                  </a:cubicBezTo>
                  <a:cubicBezTo>
                    <a:pt x="4277" y="20934"/>
                    <a:pt x="4277" y="20934"/>
                    <a:pt x="4491" y="20839"/>
                  </a:cubicBezTo>
                  <a:cubicBezTo>
                    <a:pt x="4491" y="20839"/>
                    <a:pt x="4705" y="20744"/>
                    <a:pt x="4491" y="20839"/>
                  </a:cubicBezTo>
                  <a:cubicBezTo>
                    <a:pt x="4277" y="20839"/>
                    <a:pt x="4277" y="20839"/>
                    <a:pt x="4277" y="20839"/>
                  </a:cubicBezTo>
                  <a:cubicBezTo>
                    <a:pt x="4063" y="20934"/>
                    <a:pt x="4063" y="20934"/>
                    <a:pt x="3850" y="20934"/>
                  </a:cubicBezTo>
                  <a:cubicBezTo>
                    <a:pt x="3850" y="20934"/>
                    <a:pt x="3422" y="21029"/>
                    <a:pt x="3636" y="20839"/>
                  </a:cubicBezTo>
                  <a:cubicBezTo>
                    <a:pt x="3422" y="20934"/>
                    <a:pt x="3636" y="20934"/>
                    <a:pt x="3422" y="21029"/>
                  </a:cubicBezTo>
                  <a:cubicBezTo>
                    <a:pt x="3636" y="21029"/>
                    <a:pt x="3850" y="21029"/>
                    <a:pt x="3850" y="21029"/>
                  </a:cubicBezTo>
                  <a:cubicBezTo>
                    <a:pt x="3850" y="21029"/>
                    <a:pt x="3850" y="21029"/>
                    <a:pt x="3850" y="21029"/>
                  </a:cubicBezTo>
                  <a:cubicBezTo>
                    <a:pt x="3850" y="21029"/>
                    <a:pt x="3636" y="21029"/>
                    <a:pt x="3422" y="21029"/>
                  </a:cubicBezTo>
                  <a:cubicBezTo>
                    <a:pt x="3636" y="21124"/>
                    <a:pt x="3636" y="21219"/>
                    <a:pt x="3636" y="21315"/>
                  </a:cubicBezTo>
                  <a:cubicBezTo>
                    <a:pt x="3636" y="21315"/>
                    <a:pt x="3850" y="21219"/>
                    <a:pt x="3850" y="21219"/>
                  </a:cubicBezTo>
                  <a:cubicBezTo>
                    <a:pt x="3850" y="21219"/>
                    <a:pt x="3850" y="21219"/>
                    <a:pt x="3850" y="21315"/>
                  </a:cubicBezTo>
                  <a:cubicBezTo>
                    <a:pt x="3850" y="21315"/>
                    <a:pt x="3850" y="21219"/>
                    <a:pt x="3850" y="21315"/>
                  </a:cubicBezTo>
                  <a:cubicBezTo>
                    <a:pt x="3850" y="21315"/>
                    <a:pt x="3850" y="21219"/>
                    <a:pt x="4063" y="21219"/>
                  </a:cubicBezTo>
                  <a:cubicBezTo>
                    <a:pt x="4063" y="21219"/>
                    <a:pt x="4063" y="21219"/>
                    <a:pt x="4063" y="21315"/>
                  </a:cubicBezTo>
                  <a:cubicBezTo>
                    <a:pt x="4063" y="21315"/>
                    <a:pt x="4063" y="21219"/>
                    <a:pt x="4063" y="21219"/>
                  </a:cubicBezTo>
                  <a:cubicBezTo>
                    <a:pt x="4277" y="21219"/>
                    <a:pt x="4063" y="21219"/>
                    <a:pt x="4063" y="21219"/>
                  </a:cubicBezTo>
                  <a:cubicBezTo>
                    <a:pt x="4063" y="21219"/>
                    <a:pt x="4277" y="21124"/>
                    <a:pt x="4277" y="21124"/>
                  </a:cubicBezTo>
                  <a:close/>
                  <a:moveTo>
                    <a:pt x="11762" y="20458"/>
                  </a:moveTo>
                  <a:cubicBezTo>
                    <a:pt x="11762" y="20553"/>
                    <a:pt x="11549" y="20553"/>
                    <a:pt x="11762" y="20648"/>
                  </a:cubicBezTo>
                  <a:cubicBezTo>
                    <a:pt x="11762" y="20553"/>
                    <a:pt x="11976" y="20553"/>
                    <a:pt x="11762" y="20458"/>
                  </a:cubicBezTo>
                  <a:close/>
                  <a:moveTo>
                    <a:pt x="2352" y="20553"/>
                  </a:moveTo>
                  <a:cubicBezTo>
                    <a:pt x="2139" y="20648"/>
                    <a:pt x="2566" y="20648"/>
                    <a:pt x="2566" y="20744"/>
                  </a:cubicBezTo>
                  <a:cubicBezTo>
                    <a:pt x="2566" y="20648"/>
                    <a:pt x="2780" y="20744"/>
                    <a:pt x="2566" y="20648"/>
                  </a:cubicBezTo>
                  <a:cubicBezTo>
                    <a:pt x="2780" y="20648"/>
                    <a:pt x="2780" y="20648"/>
                    <a:pt x="2566" y="20648"/>
                  </a:cubicBezTo>
                  <a:cubicBezTo>
                    <a:pt x="2566" y="20648"/>
                    <a:pt x="2566" y="20648"/>
                    <a:pt x="2566" y="20553"/>
                  </a:cubicBezTo>
                  <a:cubicBezTo>
                    <a:pt x="2566" y="20553"/>
                    <a:pt x="2566" y="20553"/>
                    <a:pt x="2566" y="20553"/>
                  </a:cubicBezTo>
                  <a:cubicBezTo>
                    <a:pt x="2566" y="20553"/>
                    <a:pt x="2352" y="20458"/>
                    <a:pt x="2352" y="20458"/>
                  </a:cubicBezTo>
                  <a:cubicBezTo>
                    <a:pt x="2139" y="20458"/>
                    <a:pt x="2352" y="20553"/>
                    <a:pt x="2352" y="20553"/>
                  </a:cubicBezTo>
                  <a:close/>
                  <a:moveTo>
                    <a:pt x="1711" y="18365"/>
                  </a:moveTo>
                  <a:cubicBezTo>
                    <a:pt x="1711" y="18365"/>
                    <a:pt x="1711" y="18270"/>
                    <a:pt x="1711" y="18365"/>
                  </a:cubicBezTo>
                  <a:cubicBezTo>
                    <a:pt x="1711" y="18365"/>
                    <a:pt x="1711" y="18365"/>
                    <a:pt x="1711" y="18365"/>
                  </a:cubicBezTo>
                  <a:close/>
                  <a:moveTo>
                    <a:pt x="21600" y="15891"/>
                  </a:moveTo>
                  <a:cubicBezTo>
                    <a:pt x="21386" y="15796"/>
                    <a:pt x="21172" y="15700"/>
                    <a:pt x="20958" y="15510"/>
                  </a:cubicBezTo>
                  <a:cubicBezTo>
                    <a:pt x="20958" y="15510"/>
                    <a:pt x="20958" y="15415"/>
                    <a:pt x="20745" y="15320"/>
                  </a:cubicBezTo>
                  <a:cubicBezTo>
                    <a:pt x="20745" y="15225"/>
                    <a:pt x="20317" y="15130"/>
                    <a:pt x="20103" y="15034"/>
                  </a:cubicBezTo>
                  <a:cubicBezTo>
                    <a:pt x="19889" y="14939"/>
                    <a:pt x="19461" y="14749"/>
                    <a:pt x="19248" y="14654"/>
                  </a:cubicBezTo>
                  <a:cubicBezTo>
                    <a:pt x="19034" y="14559"/>
                    <a:pt x="18606" y="14463"/>
                    <a:pt x="18606" y="14368"/>
                  </a:cubicBezTo>
                  <a:cubicBezTo>
                    <a:pt x="18392" y="14273"/>
                    <a:pt x="18606" y="14273"/>
                    <a:pt x="18820" y="14178"/>
                  </a:cubicBezTo>
                  <a:cubicBezTo>
                    <a:pt x="19034" y="14083"/>
                    <a:pt x="19248" y="13988"/>
                    <a:pt x="19461" y="13893"/>
                  </a:cubicBezTo>
                  <a:cubicBezTo>
                    <a:pt x="19461" y="13797"/>
                    <a:pt x="19675" y="13702"/>
                    <a:pt x="19675" y="13607"/>
                  </a:cubicBezTo>
                  <a:cubicBezTo>
                    <a:pt x="19675" y="13512"/>
                    <a:pt x="19675" y="13512"/>
                    <a:pt x="19675" y="13417"/>
                  </a:cubicBezTo>
                  <a:cubicBezTo>
                    <a:pt x="19675" y="13322"/>
                    <a:pt x="19461" y="13322"/>
                    <a:pt x="19461" y="13322"/>
                  </a:cubicBezTo>
                  <a:cubicBezTo>
                    <a:pt x="19248" y="13226"/>
                    <a:pt x="19248" y="13131"/>
                    <a:pt x="19034" y="13131"/>
                  </a:cubicBezTo>
                  <a:cubicBezTo>
                    <a:pt x="19034" y="13131"/>
                    <a:pt x="18820" y="13131"/>
                    <a:pt x="18606" y="13036"/>
                  </a:cubicBezTo>
                  <a:cubicBezTo>
                    <a:pt x="18606" y="13036"/>
                    <a:pt x="18606" y="13036"/>
                    <a:pt x="18606" y="12941"/>
                  </a:cubicBezTo>
                  <a:cubicBezTo>
                    <a:pt x="18606" y="12941"/>
                    <a:pt x="18606" y="12846"/>
                    <a:pt x="18606" y="12846"/>
                  </a:cubicBezTo>
                  <a:cubicBezTo>
                    <a:pt x="18606" y="12846"/>
                    <a:pt x="18606" y="12751"/>
                    <a:pt x="18392" y="12751"/>
                  </a:cubicBezTo>
                  <a:cubicBezTo>
                    <a:pt x="18392" y="12751"/>
                    <a:pt x="18392" y="12656"/>
                    <a:pt x="18392" y="12560"/>
                  </a:cubicBezTo>
                  <a:cubicBezTo>
                    <a:pt x="18606" y="12560"/>
                    <a:pt x="18820" y="12560"/>
                    <a:pt x="18820" y="12465"/>
                  </a:cubicBezTo>
                  <a:cubicBezTo>
                    <a:pt x="19034" y="12465"/>
                    <a:pt x="18820" y="12370"/>
                    <a:pt x="18606" y="12370"/>
                  </a:cubicBezTo>
                  <a:cubicBezTo>
                    <a:pt x="18606" y="12275"/>
                    <a:pt x="18820" y="12275"/>
                    <a:pt x="18606" y="12180"/>
                  </a:cubicBezTo>
                  <a:cubicBezTo>
                    <a:pt x="18392" y="12180"/>
                    <a:pt x="18178" y="12180"/>
                    <a:pt x="18178" y="12180"/>
                  </a:cubicBezTo>
                  <a:cubicBezTo>
                    <a:pt x="17750" y="12085"/>
                    <a:pt x="17537" y="11704"/>
                    <a:pt x="17964" y="11609"/>
                  </a:cubicBezTo>
                  <a:cubicBezTo>
                    <a:pt x="18178" y="11514"/>
                    <a:pt x="18178" y="11609"/>
                    <a:pt x="18178" y="11514"/>
                  </a:cubicBezTo>
                  <a:cubicBezTo>
                    <a:pt x="18178" y="11514"/>
                    <a:pt x="18178" y="11514"/>
                    <a:pt x="18178" y="11419"/>
                  </a:cubicBezTo>
                  <a:cubicBezTo>
                    <a:pt x="18178" y="11419"/>
                    <a:pt x="18178" y="11419"/>
                    <a:pt x="18178" y="11419"/>
                  </a:cubicBezTo>
                  <a:cubicBezTo>
                    <a:pt x="18178" y="11228"/>
                    <a:pt x="17750" y="11419"/>
                    <a:pt x="17750" y="11228"/>
                  </a:cubicBezTo>
                  <a:cubicBezTo>
                    <a:pt x="17750" y="11133"/>
                    <a:pt x="17964" y="11133"/>
                    <a:pt x="17964" y="11038"/>
                  </a:cubicBezTo>
                  <a:cubicBezTo>
                    <a:pt x="17964" y="10943"/>
                    <a:pt x="17964" y="10848"/>
                    <a:pt x="17964" y="10752"/>
                  </a:cubicBezTo>
                  <a:cubicBezTo>
                    <a:pt x="17964" y="10657"/>
                    <a:pt x="18178" y="10657"/>
                    <a:pt x="18178" y="10562"/>
                  </a:cubicBezTo>
                  <a:cubicBezTo>
                    <a:pt x="18178" y="10562"/>
                    <a:pt x="17964" y="10467"/>
                    <a:pt x="17964" y="10467"/>
                  </a:cubicBezTo>
                  <a:cubicBezTo>
                    <a:pt x="17964" y="10372"/>
                    <a:pt x="18392" y="10372"/>
                    <a:pt x="18392" y="10372"/>
                  </a:cubicBezTo>
                  <a:cubicBezTo>
                    <a:pt x="18606" y="10277"/>
                    <a:pt x="18606" y="10372"/>
                    <a:pt x="18820" y="10372"/>
                  </a:cubicBezTo>
                  <a:cubicBezTo>
                    <a:pt x="18820" y="10277"/>
                    <a:pt x="18606" y="10181"/>
                    <a:pt x="18606" y="10086"/>
                  </a:cubicBezTo>
                  <a:cubicBezTo>
                    <a:pt x="18178" y="9706"/>
                    <a:pt x="17964" y="9325"/>
                    <a:pt x="17537" y="8944"/>
                  </a:cubicBezTo>
                  <a:cubicBezTo>
                    <a:pt x="17323" y="8564"/>
                    <a:pt x="17109" y="8183"/>
                    <a:pt x="16681" y="7803"/>
                  </a:cubicBezTo>
                  <a:cubicBezTo>
                    <a:pt x="16681" y="7707"/>
                    <a:pt x="16681" y="7707"/>
                    <a:pt x="16681" y="7612"/>
                  </a:cubicBezTo>
                  <a:cubicBezTo>
                    <a:pt x="16681" y="7517"/>
                    <a:pt x="16681" y="7422"/>
                    <a:pt x="16895" y="7327"/>
                  </a:cubicBezTo>
                  <a:cubicBezTo>
                    <a:pt x="17323" y="6946"/>
                    <a:pt x="17964" y="6661"/>
                    <a:pt x="18392" y="6280"/>
                  </a:cubicBezTo>
                  <a:cubicBezTo>
                    <a:pt x="18392" y="6185"/>
                    <a:pt x="18606" y="5995"/>
                    <a:pt x="18606" y="5900"/>
                  </a:cubicBezTo>
                  <a:cubicBezTo>
                    <a:pt x="18392" y="5804"/>
                    <a:pt x="18178" y="5614"/>
                    <a:pt x="17964" y="5519"/>
                  </a:cubicBezTo>
                  <a:cubicBezTo>
                    <a:pt x="17750" y="5424"/>
                    <a:pt x="17537" y="5233"/>
                    <a:pt x="17323" y="5138"/>
                  </a:cubicBezTo>
                  <a:cubicBezTo>
                    <a:pt x="17323" y="5043"/>
                    <a:pt x="17323" y="5043"/>
                    <a:pt x="17109" y="4948"/>
                  </a:cubicBezTo>
                  <a:cubicBezTo>
                    <a:pt x="17109" y="4948"/>
                    <a:pt x="16895" y="4853"/>
                    <a:pt x="16681" y="4853"/>
                  </a:cubicBezTo>
                  <a:cubicBezTo>
                    <a:pt x="16467" y="4853"/>
                    <a:pt x="16040" y="4758"/>
                    <a:pt x="15826" y="4663"/>
                  </a:cubicBezTo>
                  <a:cubicBezTo>
                    <a:pt x="15612" y="4472"/>
                    <a:pt x="15612" y="4282"/>
                    <a:pt x="15612" y="4092"/>
                  </a:cubicBezTo>
                  <a:cubicBezTo>
                    <a:pt x="15398" y="3901"/>
                    <a:pt x="15398" y="3806"/>
                    <a:pt x="15612" y="3711"/>
                  </a:cubicBezTo>
                  <a:cubicBezTo>
                    <a:pt x="15826" y="3521"/>
                    <a:pt x="15826" y="3426"/>
                    <a:pt x="16040" y="3330"/>
                  </a:cubicBezTo>
                  <a:cubicBezTo>
                    <a:pt x="16040" y="3235"/>
                    <a:pt x="16040" y="3140"/>
                    <a:pt x="16040" y="3140"/>
                  </a:cubicBezTo>
                  <a:cubicBezTo>
                    <a:pt x="16040" y="3045"/>
                    <a:pt x="15826" y="3045"/>
                    <a:pt x="15612" y="3045"/>
                  </a:cubicBezTo>
                  <a:cubicBezTo>
                    <a:pt x="15612" y="3045"/>
                    <a:pt x="15398" y="3045"/>
                    <a:pt x="15398" y="3045"/>
                  </a:cubicBezTo>
                  <a:cubicBezTo>
                    <a:pt x="15398" y="3045"/>
                    <a:pt x="15398" y="2950"/>
                    <a:pt x="15398" y="2950"/>
                  </a:cubicBezTo>
                  <a:cubicBezTo>
                    <a:pt x="15612" y="2950"/>
                    <a:pt x="15826" y="2855"/>
                    <a:pt x="15826" y="2855"/>
                  </a:cubicBezTo>
                  <a:cubicBezTo>
                    <a:pt x="16040" y="2759"/>
                    <a:pt x="16253" y="2759"/>
                    <a:pt x="16467" y="2664"/>
                  </a:cubicBezTo>
                  <a:cubicBezTo>
                    <a:pt x="16253" y="2569"/>
                    <a:pt x="16253" y="2569"/>
                    <a:pt x="16253" y="2379"/>
                  </a:cubicBezTo>
                  <a:cubicBezTo>
                    <a:pt x="16253" y="2284"/>
                    <a:pt x="16253" y="2189"/>
                    <a:pt x="16253" y="2189"/>
                  </a:cubicBezTo>
                  <a:cubicBezTo>
                    <a:pt x="16467" y="1998"/>
                    <a:pt x="16681" y="1903"/>
                    <a:pt x="16895" y="1808"/>
                  </a:cubicBezTo>
                  <a:cubicBezTo>
                    <a:pt x="16895" y="1713"/>
                    <a:pt x="17109" y="1618"/>
                    <a:pt x="17109" y="1522"/>
                  </a:cubicBezTo>
                  <a:cubicBezTo>
                    <a:pt x="17109" y="1427"/>
                    <a:pt x="16895" y="1237"/>
                    <a:pt x="16895" y="1142"/>
                  </a:cubicBezTo>
                  <a:cubicBezTo>
                    <a:pt x="16895" y="1047"/>
                    <a:pt x="16895" y="1047"/>
                    <a:pt x="16681" y="1047"/>
                  </a:cubicBezTo>
                  <a:cubicBezTo>
                    <a:pt x="16253" y="952"/>
                    <a:pt x="16040" y="856"/>
                    <a:pt x="15612" y="761"/>
                  </a:cubicBezTo>
                  <a:cubicBezTo>
                    <a:pt x="15612" y="761"/>
                    <a:pt x="15398" y="761"/>
                    <a:pt x="15398" y="761"/>
                  </a:cubicBezTo>
                  <a:cubicBezTo>
                    <a:pt x="15398" y="666"/>
                    <a:pt x="15398" y="666"/>
                    <a:pt x="15398" y="666"/>
                  </a:cubicBezTo>
                  <a:cubicBezTo>
                    <a:pt x="15184" y="571"/>
                    <a:pt x="15184" y="571"/>
                    <a:pt x="14970" y="571"/>
                  </a:cubicBezTo>
                  <a:cubicBezTo>
                    <a:pt x="14970" y="476"/>
                    <a:pt x="14970" y="476"/>
                    <a:pt x="14970" y="476"/>
                  </a:cubicBezTo>
                  <a:cubicBezTo>
                    <a:pt x="14756" y="381"/>
                    <a:pt x="14543" y="190"/>
                    <a:pt x="14329" y="95"/>
                  </a:cubicBezTo>
                  <a:cubicBezTo>
                    <a:pt x="14329" y="95"/>
                    <a:pt x="14329" y="0"/>
                    <a:pt x="14329" y="0"/>
                  </a:cubicBezTo>
                  <a:cubicBezTo>
                    <a:pt x="14329" y="0"/>
                    <a:pt x="14115" y="95"/>
                    <a:pt x="14115" y="95"/>
                  </a:cubicBezTo>
                  <a:cubicBezTo>
                    <a:pt x="14115" y="95"/>
                    <a:pt x="13901" y="0"/>
                    <a:pt x="13901" y="95"/>
                  </a:cubicBezTo>
                  <a:cubicBezTo>
                    <a:pt x="13687" y="95"/>
                    <a:pt x="13687" y="95"/>
                    <a:pt x="13687" y="95"/>
                  </a:cubicBezTo>
                  <a:cubicBezTo>
                    <a:pt x="13687" y="95"/>
                    <a:pt x="13687" y="190"/>
                    <a:pt x="13687" y="190"/>
                  </a:cubicBezTo>
                  <a:cubicBezTo>
                    <a:pt x="13687" y="190"/>
                    <a:pt x="13473" y="190"/>
                    <a:pt x="13473" y="190"/>
                  </a:cubicBezTo>
                  <a:cubicBezTo>
                    <a:pt x="13473" y="190"/>
                    <a:pt x="13259" y="285"/>
                    <a:pt x="13259" y="285"/>
                  </a:cubicBezTo>
                  <a:cubicBezTo>
                    <a:pt x="13259" y="381"/>
                    <a:pt x="13259" y="381"/>
                    <a:pt x="13046" y="381"/>
                  </a:cubicBezTo>
                  <a:cubicBezTo>
                    <a:pt x="12832" y="476"/>
                    <a:pt x="12832" y="476"/>
                    <a:pt x="12618" y="381"/>
                  </a:cubicBezTo>
                  <a:cubicBezTo>
                    <a:pt x="12404" y="381"/>
                    <a:pt x="12190" y="381"/>
                    <a:pt x="11976" y="381"/>
                  </a:cubicBezTo>
                  <a:cubicBezTo>
                    <a:pt x="11762" y="381"/>
                    <a:pt x="11549" y="381"/>
                    <a:pt x="11549" y="571"/>
                  </a:cubicBezTo>
                  <a:cubicBezTo>
                    <a:pt x="11335" y="571"/>
                    <a:pt x="11549" y="571"/>
                    <a:pt x="11335" y="666"/>
                  </a:cubicBezTo>
                  <a:cubicBezTo>
                    <a:pt x="11335" y="666"/>
                    <a:pt x="11335" y="761"/>
                    <a:pt x="11121" y="856"/>
                  </a:cubicBezTo>
                  <a:cubicBezTo>
                    <a:pt x="11121" y="856"/>
                    <a:pt x="11121" y="952"/>
                    <a:pt x="10907" y="952"/>
                  </a:cubicBezTo>
                  <a:cubicBezTo>
                    <a:pt x="10907" y="952"/>
                    <a:pt x="10693" y="952"/>
                    <a:pt x="10693" y="1047"/>
                  </a:cubicBezTo>
                  <a:cubicBezTo>
                    <a:pt x="10479" y="1047"/>
                    <a:pt x="10479" y="1142"/>
                    <a:pt x="10693" y="1237"/>
                  </a:cubicBezTo>
                  <a:cubicBezTo>
                    <a:pt x="10693" y="1332"/>
                    <a:pt x="10479" y="1427"/>
                    <a:pt x="10479" y="1427"/>
                  </a:cubicBezTo>
                  <a:cubicBezTo>
                    <a:pt x="10265" y="1522"/>
                    <a:pt x="10265" y="1618"/>
                    <a:pt x="10265" y="1713"/>
                  </a:cubicBezTo>
                  <a:cubicBezTo>
                    <a:pt x="10265" y="1808"/>
                    <a:pt x="10265" y="1903"/>
                    <a:pt x="10265" y="1998"/>
                  </a:cubicBezTo>
                  <a:cubicBezTo>
                    <a:pt x="10265" y="2093"/>
                    <a:pt x="10265" y="2284"/>
                    <a:pt x="10051" y="2474"/>
                  </a:cubicBezTo>
                  <a:cubicBezTo>
                    <a:pt x="10051" y="2474"/>
                    <a:pt x="10051" y="2569"/>
                    <a:pt x="10051" y="2569"/>
                  </a:cubicBezTo>
                  <a:cubicBezTo>
                    <a:pt x="10051" y="2664"/>
                    <a:pt x="10265" y="2664"/>
                    <a:pt x="10265" y="2759"/>
                  </a:cubicBezTo>
                  <a:cubicBezTo>
                    <a:pt x="10265" y="2759"/>
                    <a:pt x="10051" y="2759"/>
                    <a:pt x="10051" y="2759"/>
                  </a:cubicBezTo>
                  <a:cubicBezTo>
                    <a:pt x="10051" y="2855"/>
                    <a:pt x="10051" y="2950"/>
                    <a:pt x="9838" y="3045"/>
                  </a:cubicBezTo>
                  <a:cubicBezTo>
                    <a:pt x="9838" y="3045"/>
                    <a:pt x="9624" y="2950"/>
                    <a:pt x="9410" y="3045"/>
                  </a:cubicBezTo>
                  <a:cubicBezTo>
                    <a:pt x="8982" y="3140"/>
                    <a:pt x="8982" y="3330"/>
                    <a:pt x="8982" y="3521"/>
                  </a:cubicBezTo>
                  <a:cubicBezTo>
                    <a:pt x="8768" y="3616"/>
                    <a:pt x="8554" y="3616"/>
                    <a:pt x="8554" y="3711"/>
                  </a:cubicBezTo>
                  <a:cubicBezTo>
                    <a:pt x="8554" y="3711"/>
                    <a:pt x="8554" y="3806"/>
                    <a:pt x="8341" y="3806"/>
                  </a:cubicBezTo>
                  <a:cubicBezTo>
                    <a:pt x="8341" y="3806"/>
                    <a:pt x="8127" y="3616"/>
                    <a:pt x="8127" y="3616"/>
                  </a:cubicBezTo>
                  <a:cubicBezTo>
                    <a:pt x="7913" y="3426"/>
                    <a:pt x="7271" y="3426"/>
                    <a:pt x="6844" y="3330"/>
                  </a:cubicBezTo>
                  <a:cubicBezTo>
                    <a:pt x="6844" y="3235"/>
                    <a:pt x="6416" y="3140"/>
                    <a:pt x="6202" y="3235"/>
                  </a:cubicBezTo>
                  <a:cubicBezTo>
                    <a:pt x="5988" y="3235"/>
                    <a:pt x="6202" y="3426"/>
                    <a:pt x="5988" y="3426"/>
                  </a:cubicBezTo>
                  <a:cubicBezTo>
                    <a:pt x="5774" y="3521"/>
                    <a:pt x="5560" y="3521"/>
                    <a:pt x="5347" y="3616"/>
                  </a:cubicBezTo>
                  <a:cubicBezTo>
                    <a:pt x="5347" y="3616"/>
                    <a:pt x="5133" y="3711"/>
                    <a:pt x="5133" y="3616"/>
                  </a:cubicBezTo>
                  <a:cubicBezTo>
                    <a:pt x="4919" y="3616"/>
                    <a:pt x="4919" y="3616"/>
                    <a:pt x="4919" y="3521"/>
                  </a:cubicBezTo>
                  <a:cubicBezTo>
                    <a:pt x="4705" y="3426"/>
                    <a:pt x="4491" y="3521"/>
                    <a:pt x="4277" y="3521"/>
                  </a:cubicBezTo>
                  <a:cubicBezTo>
                    <a:pt x="4277" y="3521"/>
                    <a:pt x="4063" y="3426"/>
                    <a:pt x="3850" y="3426"/>
                  </a:cubicBezTo>
                  <a:cubicBezTo>
                    <a:pt x="3850" y="3426"/>
                    <a:pt x="3636" y="3426"/>
                    <a:pt x="3636" y="3426"/>
                  </a:cubicBezTo>
                  <a:cubicBezTo>
                    <a:pt x="3422" y="3426"/>
                    <a:pt x="3422" y="3235"/>
                    <a:pt x="3422" y="3140"/>
                  </a:cubicBezTo>
                  <a:cubicBezTo>
                    <a:pt x="3422" y="3140"/>
                    <a:pt x="3208" y="3045"/>
                    <a:pt x="3208" y="3045"/>
                  </a:cubicBezTo>
                  <a:cubicBezTo>
                    <a:pt x="2780" y="2759"/>
                    <a:pt x="2566" y="2474"/>
                    <a:pt x="2139" y="2284"/>
                  </a:cubicBezTo>
                  <a:cubicBezTo>
                    <a:pt x="2139" y="2189"/>
                    <a:pt x="2139" y="2093"/>
                    <a:pt x="1925" y="2093"/>
                  </a:cubicBezTo>
                  <a:cubicBezTo>
                    <a:pt x="1925" y="1998"/>
                    <a:pt x="1497" y="1998"/>
                    <a:pt x="1283" y="1998"/>
                  </a:cubicBezTo>
                  <a:cubicBezTo>
                    <a:pt x="1069" y="2093"/>
                    <a:pt x="855" y="2189"/>
                    <a:pt x="855" y="2284"/>
                  </a:cubicBezTo>
                  <a:cubicBezTo>
                    <a:pt x="855" y="2379"/>
                    <a:pt x="1069" y="2474"/>
                    <a:pt x="1069" y="2569"/>
                  </a:cubicBezTo>
                  <a:cubicBezTo>
                    <a:pt x="855" y="2664"/>
                    <a:pt x="642" y="2569"/>
                    <a:pt x="428" y="2569"/>
                  </a:cubicBezTo>
                  <a:cubicBezTo>
                    <a:pt x="428" y="2569"/>
                    <a:pt x="214" y="2474"/>
                    <a:pt x="214" y="2474"/>
                  </a:cubicBezTo>
                  <a:cubicBezTo>
                    <a:pt x="214" y="2474"/>
                    <a:pt x="0" y="2569"/>
                    <a:pt x="0" y="2664"/>
                  </a:cubicBezTo>
                  <a:cubicBezTo>
                    <a:pt x="0" y="2664"/>
                    <a:pt x="214" y="2664"/>
                    <a:pt x="428" y="2759"/>
                  </a:cubicBezTo>
                  <a:cubicBezTo>
                    <a:pt x="642" y="2855"/>
                    <a:pt x="642" y="2759"/>
                    <a:pt x="642" y="2855"/>
                  </a:cubicBezTo>
                  <a:cubicBezTo>
                    <a:pt x="642" y="2950"/>
                    <a:pt x="428" y="2950"/>
                    <a:pt x="428" y="2950"/>
                  </a:cubicBezTo>
                  <a:cubicBezTo>
                    <a:pt x="642" y="3045"/>
                    <a:pt x="855" y="3045"/>
                    <a:pt x="855" y="3045"/>
                  </a:cubicBezTo>
                  <a:cubicBezTo>
                    <a:pt x="855" y="3045"/>
                    <a:pt x="1069" y="3140"/>
                    <a:pt x="1069" y="3140"/>
                  </a:cubicBezTo>
                  <a:cubicBezTo>
                    <a:pt x="1069" y="3235"/>
                    <a:pt x="1283" y="3330"/>
                    <a:pt x="1283" y="3330"/>
                  </a:cubicBezTo>
                  <a:cubicBezTo>
                    <a:pt x="1283" y="3330"/>
                    <a:pt x="1497" y="3330"/>
                    <a:pt x="1497" y="3330"/>
                  </a:cubicBezTo>
                  <a:cubicBezTo>
                    <a:pt x="1497" y="3330"/>
                    <a:pt x="1497" y="3426"/>
                    <a:pt x="1711" y="3521"/>
                  </a:cubicBezTo>
                  <a:cubicBezTo>
                    <a:pt x="1711" y="3521"/>
                    <a:pt x="1925" y="3521"/>
                    <a:pt x="1925" y="3616"/>
                  </a:cubicBezTo>
                  <a:cubicBezTo>
                    <a:pt x="1925" y="3616"/>
                    <a:pt x="2139" y="3616"/>
                    <a:pt x="2139" y="3711"/>
                  </a:cubicBezTo>
                  <a:cubicBezTo>
                    <a:pt x="2139" y="3711"/>
                    <a:pt x="2139" y="3711"/>
                    <a:pt x="2139" y="3711"/>
                  </a:cubicBezTo>
                  <a:cubicBezTo>
                    <a:pt x="2139" y="3711"/>
                    <a:pt x="2352" y="3711"/>
                    <a:pt x="2352" y="3806"/>
                  </a:cubicBezTo>
                  <a:cubicBezTo>
                    <a:pt x="2566" y="3806"/>
                    <a:pt x="2566" y="3806"/>
                    <a:pt x="2566" y="3901"/>
                  </a:cubicBezTo>
                  <a:cubicBezTo>
                    <a:pt x="2780" y="3901"/>
                    <a:pt x="2780" y="3996"/>
                    <a:pt x="2780" y="3996"/>
                  </a:cubicBezTo>
                  <a:cubicBezTo>
                    <a:pt x="2994" y="3996"/>
                    <a:pt x="3208" y="3996"/>
                    <a:pt x="3422" y="3996"/>
                  </a:cubicBezTo>
                  <a:cubicBezTo>
                    <a:pt x="3422" y="3996"/>
                    <a:pt x="3636" y="4092"/>
                    <a:pt x="3636" y="4092"/>
                  </a:cubicBezTo>
                  <a:cubicBezTo>
                    <a:pt x="3636" y="4092"/>
                    <a:pt x="3850" y="4092"/>
                    <a:pt x="4063" y="4092"/>
                  </a:cubicBezTo>
                  <a:cubicBezTo>
                    <a:pt x="4063" y="4187"/>
                    <a:pt x="4063" y="4187"/>
                    <a:pt x="4063" y="4187"/>
                  </a:cubicBezTo>
                  <a:cubicBezTo>
                    <a:pt x="4277" y="4187"/>
                    <a:pt x="4277" y="4187"/>
                    <a:pt x="4277" y="4187"/>
                  </a:cubicBezTo>
                  <a:cubicBezTo>
                    <a:pt x="4277" y="4187"/>
                    <a:pt x="4277" y="4282"/>
                    <a:pt x="4277" y="4282"/>
                  </a:cubicBezTo>
                  <a:cubicBezTo>
                    <a:pt x="4491" y="4377"/>
                    <a:pt x="4705" y="4377"/>
                    <a:pt x="4919" y="4472"/>
                  </a:cubicBezTo>
                  <a:cubicBezTo>
                    <a:pt x="4919" y="4567"/>
                    <a:pt x="4919" y="4567"/>
                    <a:pt x="4919" y="4663"/>
                  </a:cubicBezTo>
                  <a:cubicBezTo>
                    <a:pt x="4919" y="4663"/>
                    <a:pt x="4919" y="4758"/>
                    <a:pt x="4919" y="4758"/>
                  </a:cubicBezTo>
                  <a:cubicBezTo>
                    <a:pt x="5133" y="4948"/>
                    <a:pt x="5133" y="4758"/>
                    <a:pt x="5347" y="4758"/>
                  </a:cubicBezTo>
                  <a:cubicBezTo>
                    <a:pt x="5347" y="4853"/>
                    <a:pt x="5347" y="4948"/>
                    <a:pt x="5347" y="4948"/>
                  </a:cubicBezTo>
                  <a:cubicBezTo>
                    <a:pt x="5347" y="5043"/>
                    <a:pt x="5560" y="5043"/>
                    <a:pt x="5560" y="5043"/>
                  </a:cubicBezTo>
                  <a:cubicBezTo>
                    <a:pt x="5774" y="5138"/>
                    <a:pt x="5988" y="5233"/>
                    <a:pt x="5988" y="5329"/>
                  </a:cubicBezTo>
                  <a:cubicBezTo>
                    <a:pt x="5988" y="5329"/>
                    <a:pt x="5774" y="5329"/>
                    <a:pt x="5774" y="5424"/>
                  </a:cubicBezTo>
                  <a:cubicBezTo>
                    <a:pt x="5560" y="5424"/>
                    <a:pt x="5560" y="5424"/>
                    <a:pt x="5560" y="5424"/>
                  </a:cubicBezTo>
                  <a:cubicBezTo>
                    <a:pt x="5560" y="5614"/>
                    <a:pt x="5774" y="5804"/>
                    <a:pt x="5774" y="5900"/>
                  </a:cubicBezTo>
                  <a:cubicBezTo>
                    <a:pt x="5774" y="5995"/>
                    <a:pt x="5774" y="5995"/>
                    <a:pt x="5774" y="6090"/>
                  </a:cubicBezTo>
                  <a:cubicBezTo>
                    <a:pt x="5774" y="6090"/>
                    <a:pt x="5560" y="6090"/>
                    <a:pt x="5560" y="6185"/>
                  </a:cubicBezTo>
                  <a:cubicBezTo>
                    <a:pt x="5560" y="6185"/>
                    <a:pt x="5347" y="6375"/>
                    <a:pt x="5560" y="6375"/>
                  </a:cubicBezTo>
                  <a:cubicBezTo>
                    <a:pt x="5774" y="6470"/>
                    <a:pt x="5774" y="6375"/>
                    <a:pt x="5988" y="6375"/>
                  </a:cubicBezTo>
                  <a:cubicBezTo>
                    <a:pt x="5988" y="6470"/>
                    <a:pt x="6202" y="6470"/>
                    <a:pt x="6202" y="6470"/>
                  </a:cubicBezTo>
                  <a:cubicBezTo>
                    <a:pt x="6202" y="6470"/>
                    <a:pt x="6202" y="6566"/>
                    <a:pt x="6202" y="6661"/>
                  </a:cubicBezTo>
                  <a:cubicBezTo>
                    <a:pt x="6202" y="6661"/>
                    <a:pt x="6202" y="6661"/>
                    <a:pt x="6202" y="6661"/>
                  </a:cubicBezTo>
                  <a:cubicBezTo>
                    <a:pt x="6202" y="6661"/>
                    <a:pt x="6202" y="6756"/>
                    <a:pt x="6202" y="6756"/>
                  </a:cubicBezTo>
                  <a:cubicBezTo>
                    <a:pt x="5988" y="6756"/>
                    <a:pt x="5988" y="6756"/>
                    <a:pt x="5774" y="6851"/>
                  </a:cubicBezTo>
                  <a:cubicBezTo>
                    <a:pt x="5774" y="6851"/>
                    <a:pt x="5774" y="6946"/>
                    <a:pt x="5774" y="6946"/>
                  </a:cubicBezTo>
                  <a:cubicBezTo>
                    <a:pt x="5774" y="6946"/>
                    <a:pt x="5774" y="7041"/>
                    <a:pt x="5774" y="7041"/>
                  </a:cubicBezTo>
                  <a:cubicBezTo>
                    <a:pt x="5774" y="7137"/>
                    <a:pt x="5988" y="7137"/>
                    <a:pt x="5988" y="7232"/>
                  </a:cubicBezTo>
                  <a:cubicBezTo>
                    <a:pt x="5988" y="7327"/>
                    <a:pt x="6202" y="7422"/>
                    <a:pt x="6202" y="7422"/>
                  </a:cubicBezTo>
                  <a:cubicBezTo>
                    <a:pt x="6416" y="7517"/>
                    <a:pt x="6630" y="7707"/>
                    <a:pt x="6630" y="7803"/>
                  </a:cubicBezTo>
                  <a:cubicBezTo>
                    <a:pt x="6630" y="7898"/>
                    <a:pt x="6416" y="7898"/>
                    <a:pt x="6416" y="7993"/>
                  </a:cubicBezTo>
                  <a:cubicBezTo>
                    <a:pt x="6416" y="8088"/>
                    <a:pt x="6416" y="8183"/>
                    <a:pt x="6416" y="8374"/>
                  </a:cubicBezTo>
                  <a:cubicBezTo>
                    <a:pt x="6416" y="8469"/>
                    <a:pt x="6202" y="8469"/>
                    <a:pt x="6202" y="8564"/>
                  </a:cubicBezTo>
                  <a:cubicBezTo>
                    <a:pt x="5988" y="8659"/>
                    <a:pt x="5988" y="8659"/>
                    <a:pt x="5988" y="8754"/>
                  </a:cubicBezTo>
                  <a:cubicBezTo>
                    <a:pt x="5988" y="8849"/>
                    <a:pt x="5988" y="9040"/>
                    <a:pt x="5988" y="9135"/>
                  </a:cubicBezTo>
                  <a:cubicBezTo>
                    <a:pt x="6202" y="9230"/>
                    <a:pt x="6416" y="9230"/>
                    <a:pt x="6416" y="9325"/>
                  </a:cubicBezTo>
                  <a:cubicBezTo>
                    <a:pt x="6630" y="9420"/>
                    <a:pt x="6630" y="9611"/>
                    <a:pt x="6630" y="9706"/>
                  </a:cubicBezTo>
                  <a:cubicBezTo>
                    <a:pt x="6844" y="9801"/>
                    <a:pt x="6844" y="9991"/>
                    <a:pt x="7057" y="10086"/>
                  </a:cubicBezTo>
                  <a:cubicBezTo>
                    <a:pt x="7057" y="10086"/>
                    <a:pt x="7271" y="10086"/>
                    <a:pt x="7057" y="9991"/>
                  </a:cubicBezTo>
                  <a:cubicBezTo>
                    <a:pt x="7271" y="9991"/>
                    <a:pt x="7271" y="10086"/>
                    <a:pt x="7485" y="10086"/>
                  </a:cubicBezTo>
                  <a:cubicBezTo>
                    <a:pt x="7485" y="10086"/>
                    <a:pt x="7485" y="10086"/>
                    <a:pt x="7485" y="10086"/>
                  </a:cubicBezTo>
                  <a:cubicBezTo>
                    <a:pt x="7485" y="10086"/>
                    <a:pt x="7699" y="10086"/>
                    <a:pt x="7699" y="10086"/>
                  </a:cubicBezTo>
                  <a:cubicBezTo>
                    <a:pt x="7699" y="9991"/>
                    <a:pt x="7699" y="9896"/>
                    <a:pt x="7913" y="9896"/>
                  </a:cubicBezTo>
                  <a:cubicBezTo>
                    <a:pt x="7913" y="9896"/>
                    <a:pt x="7913" y="9896"/>
                    <a:pt x="8127" y="9801"/>
                  </a:cubicBezTo>
                  <a:cubicBezTo>
                    <a:pt x="8127" y="9896"/>
                    <a:pt x="7913" y="9896"/>
                    <a:pt x="7913" y="9896"/>
                  </a:cubicBezTo>
                  <a:cubicBezTo>
                    <a:pt x="7913" y="9991"/>
                    <a:pt x="7699" y="10181"/>
                    <a:pt x="7699" y="10181"/>
                  </a:cubicBezTo>
                  <a:cubicBezTo>
                    <a:pt x="7913" y="10277"/>
                    <a:pt x="7913" y="10277"/>
                    <a:pt x="7913" y="10277"/>
                  </a:cubicBezTo>
                  <a:cubicBezTo>
                    <a:pt x="7913" y="10277"/>
                    <a:pt x="7913" y="10372"/>
                    <a:pt x="7913" y="10372"/>
                  </a:cubicBezTo>
                  <a:cubicBezTo>
                    <a:pt x="8127" y="10467"/>
                    <a:pt x="8127" y="10372"/>
                    <a:pt x="8127" y="10372"/>
                  </a:cubicBezTo>
                  <a:cubicBezTo>
                    <a:pt x="8341" y="10372"/>
                    <a:pt x="8341" y="10372"/>
                    <a:pt x="8341" y="10372"/>
                  </a:cubicBezTo>
                  <a:cubicBezTo>
                    <a:pt x="8554" y="10372"/>
                    <a:pt x="8554" y="10467"/>
                    <a:pt x="8554" y="10467"/>
                  </a:cubicBezTo>
                  <a:cubicBezTo>
                    <a:pt x="8554" y="10467"/>
                    <a:pt x="8554" y="10467"/>
                    <a:pt x="8554" y="10467"/>
                  </a:cubicBezTo>
                  <a:cubicBezTo>
                    <a:pt x="8554" y="10467"/>
                    <a:pt x="8768" y="10467"/>
                    <a:pt x="8768" y="10467"/>
                  </a:cubicBezTo>
                  <a:cubicBezTo>
                    <a:pt x="8768" y="10467"/>
                    <a:pt x="8768" y="10562"/>
                    <a:pt x="8768" y="10562"/>
                  </a:cubicBezTo>
                  <a:cubicBezTo>
                    <a:pt x="8982" y="10562"/>
                    <a:pt x="8982" y="10562"/>
                    <a:pt x="8982" y="10562"/>
                  </a:cubicBezTo>
                  <a:cubicBezTo>
                    <a:pt x="9196" y="10657"/>
                    <a:pt x="9624" y="10943"/>
                    <a:pt x="9196" y="10943"/>
                  </a:cubicBezTo>
                  <a:cubicBezTo>
                    <a:pt x="9410" y="11038"/>
                    <a:pt x="9196" y="11133"/>
                    <a:pt x="9196" y="11228"/>
                  </a:cubicBezTo>
                  <a:cubicBezTo>
                    <a:pt x="9196" y="11228"/>
                    <a:pt x="9196" y="11228"/>
                    <a:pt x="9196" y="11228"/>
                  </a:cubicBezTo>
                  <a:cubicBezTo>
                    <a:pt x="9196" y="11228"/>
                    <a:pt x="9196" y="11323"/>
                    <a:pt x="9196" y="11323"/>
                  </a:cubicBezTo>
                  <a:cubicBezTo>
                    <a:pt x="9196" y="11323"/>
                    <a:pt x="8982" y="11419"/>
                    <a:pt x="8982" y="11419"/>
                  </a:cubicBezTo>
                  <a:cubicBezTo>
                    <a:pt x="8982" y="11514"/>
                    <a:pt x="9196" y="11514"/>
                    <a:pt x="9196" y="11514"/>
                  </a:cubicBezTo>
                  <a:cubicBezTo>
                    <a:pt x="9410" y="11609"/>
                    <a:pt x="9410" y="11704"/>
                    <a:pt x="9410" y="11799"/>
                  </a:cubicBezTo>
                  <a:cubicBezTo>
                    <a:pt x="9410" y="11989"/>
                    <a:pt x="9196" y="11704"/>
                    <a:pt x="8982" y="11799"/>
                  </a:cubicBezTo>
                  <a:cubicBezTo>
                    <a:pt x="8982" y="11799"/>
                    <a:pt x="9196" y="11989"/>
                    <a:pt x="9410" y="11894"/>
                  </a:cubicBezTo>
                  <a:cubicBezTo>
                    <a:pt x="9410" y="11989"/>
                    <a:pt x="9410" y="12180"/>
                    <a:pt x="8982" y="12085"/>
                  </a:cubicBezTo>
                  <a:cubicBezTo>
                    <a:pt x="9196" y="12085"/>
                    <a:pt x="9196" y="12085"/>
                    <a:pt x="9196" y="12085"/>
                  </a:cubicBezTo>
                  <a:cubicBezTo>
                    <a:pt x="8982" y="12085"/>
                    <a:pt x="8982" y="12085"/>
                    <a:pt x="8982" y="11989"/>
                  </a:cubicBezTo>
                  <a:cubicBezTo>
                    <a:pt x="8982" y="11989"/>
                    <a:pt x="8982" y="11989"/>
                    <a:pt x="8982" y="11989"/>
                  </a:cubicBezTo>
                  <a:cubicBezTo>
                    <a:pt x="8982" y="11989"/>
                    <a:pt x="8982" y="11989"/>
                    <a:pt x="8982" y="11989"/>
                  </a:cubicBezTo>
                  <a:cubicBezTo>
                    <a:pt x="8768" y="11894"/>
                    <a:pt x="8768" y="11894"/>
                    <a:pt x="8768" y="11894"/>
                  </a:cubicBezTo>
                  <a:cubicBezTo>
                    <a:pt x="8554" y="11894"/>
                    <a:pt x="8554" y="11989"/>
                    <a:pt x="8341" y="11989"/>
                  </a:cubicBezTo>
                  <a:cubicBezTo>
                    <a:pt x="8341" y="11989"/>
                    <a:pt x="8127" y="11989"/>
                    <a:pt x="8127" y="12085"/>
                  </a:cubicBezTo>
                  <a:cubicBezTo>
                    <a:pt x="8127" y="11989"/>
                    <a:pt x="7913" y="12085"/>
                    <a:pt x="7913" y="12085"/>
                  </a:cubicBezTo>
                  <a:cubicBezTo>
                    <a:pt x="7913" y="12085"/>
                    <a:pt x="7913" y="12085"/>
                    <a:pt x="7913" y="12085"/>
                  </a:cubicBezTo>
                  <a:cubicBezTo>
                    <a:pt x="7913" y="12180"/>
                    <a:pt x="8127" y="12180"/>
                    <a:pt x="7913" y="12180"/>
                  </a:cubicBezTo>
                  <a:cubicBezTo>
                    <a:pt x="7913" y="12180"/>
                    <a:pt x="7699" y="12180"/>
                    <a:pt x="7699" y="12180"/>
                  </a:cubicBezTo>
                  <a:cubicBezTo>
                    <a:pt x="7913" y="12180"/>
                    <a:pt x="7699" y="12275"/>
                    <a:pt x="7699" y="12370"/>
                  </a:cubicBezTo>
                  <a:cubicBezTo>
                    <a:pt x="7485" y="12465"/>
                    <a:pt x="7485" y="12560"/>
                    <a:pt x="7271" y="12656"/>
                  </a:cubicBezTo>
                  <a:cubicBezTo>
                    <a:pt x="7271" y="12751"/>
                    <a:pt x="7271" y="12751"/>
                    <a:pt x="7057" y="12846"/>
                  </a:cubicBezTo>
                  <a:cubicBezTo>
                    <a:pt x="7057" y="12846"/>
                    <a:pt x="7057" y="12941"/>
                    <a:pt x="6844" y="12941"/>
                  </a:cubicBezTo>
                  <a:cubicBezTo>
                    <a:pt x="6844" y="12941"/>
                    <a:pt x="6630" y="13036"/>
                    <a:pt x="6630" y="13036"/>
                  </a:cubicBezTo>
                  <a:cubicBezTo>
                    <a:pt x="6630" y="13131"/>
                    <a:pt x="6416" y="13226"/>
                    <a:pt x="6630" y="13322"/>
                  </a:cubicBezTo>
                  <a:cubicBezTo>
                    <a:pt x="6202" y="13131"/>
                    <a:pt x="6416" y="13417"/>
                    <a:pt x="6202" y="13322"/>
                  </a:cubicBezTo>
                  <a:cubicBezTo>
                    <a:pt x="5988" y="13417"/>
                    <a:pt x="5988" y="13417"/>
                    <a:pt x="5988" y="13417"/>
                  </a:cubicBezTo>
                  <a:cubicBezTo>
                    <a:pt x="5988" y="13417"/>
                    <a:pt x="5988" y="13512"/>
                    <a:pt x="5988" y="13512"/>
                  </a:cubicBezTo>
                  <a:cubicBezTo>
                    <a:pt x="5988" y="13607"/>
                    <a:pt x="5774" y="13607"/>
                    <a:pt x="5774" y="13607"/>
                  </a:cubicBezTo>
                  <a:cubicBezTo>
                    <a:pt x="5774" y="13607"/>
                    <a:pt x="5988" y="13702"/>
                    <a:pt x="5774" y="13702"/>
                  </a:cubicBezTo>
                  <a:cubicBezTo>
                    <a:pt x="5774" y="13702"/>
                    <a:pt x="5774" y="13702"/>
                    <a:pt x="5560" y="13702"/>
                  </a:cubicBezTo>
                  <a:cubicBezTo>
                    <a:pt x="5347" y="13702"/>
                    <a:pt x="5347" y="13702"/>
                    <a:pt x="5347" y="13797"/>
                  </a:cubicBezTo>
                  <a:cubicBezTo>
                    <a:pt x="5347" y="13797"/>
                    <a:pt x="5347" y="13893"/>
                    <a:pt x="5347" y="13893"/>
                  </a:cubicBezTo>
                  <a:cubicBezTo>
                    <a:pt x="5347" y="13893"/>
                    <a:pt x="5560" y="13893"/>
                    <a:pt x="5560" y="13893"/>
                  </a:cubicBezTo>
                  <a:cubicBezTo>
                    <a:pt x="5560" y="13988"/>
                    <a:pt x="5347" y="13988"/>
                    <a:pt x="5347" y="13988"/>
                  </a:cubicBezTo>
                  <a:cubicBezTo>
                    <a:pt x="5347" y="13988"/>
                    <a:pt x="5133" y="13988"/>
                    <a:pt x="4919" y="13988"/>
                  </a:cubicBezTo>
                  <a:cubicBezTo>
                    <a:pt x="4919" y="13988"/>
                    <a:pt x="4919" y="14083"/>
                    <a:pt x="4919" y="14083"/>
                  </a:cubicBezTo>
                  <a:cubicBezTo>
                    <a:pt x="4919" y="14083"/>
                    <a:pt x="4705" y="14083"/>
                    <a:pt x="4705" y="14083"/>
                  </a:cubicBezTo>
                  <a:cubicBezTo>
                    <a:pt x="4705" y="14178"/>
                    <a:pt x="4705" y="14178"/>
                    <a:pt x="4705" y="14273"/>
                  </a:cubicBezTo>
                  <a:cubicBezTo>
                    <a:pt x="4277" y="14083"/>
                    <a:pt x="4705" y="14368"/>
                    <a:pt x="4491" y="14273"/>
                  </a:cubicBezTo>
                  <a:cubicBezTo>
                    <a:pt x="4491" y="14273"/>
                    <a:pt x="4491" y="14273"/>
                    <a:pt x="4491" y="14368"/>
                  </a:cubicBezTo>
                  <a:cubicBezTo>
                    <a:pt x="4491" y="14368"/>
                    <a:pt x="4277" y="14368"/>
                    <a:pt x="4277" y="14368"/>
                  </a:cubicBezTo>
                  <a:cubicBezTo>
                    <a:pt x="4491" y="14368"/>
                    <a:pt x="4491" y="14368"/>
                    <a:pt x="4277" y="14463"/>
                  </a:cubicBezTo>
                  <a:cubicBezTo>
                    <a:pt x="4277" y="14463"/>
                    <a:pt x="4277" y="14559"/>
                    <a:pt x="4277" y="14559"/>
                  </a:cubicBezTo>
                  <a:cubicBezTo>
                    <a:pt x="4063" y="14559"/>
                    <a:pt x="4063" y="14273"/>
                    <a:pt x="3850" y="14463"/>
                  </a:cubicBezTo>
                  <a:cubicBezTo>
                    <a:pt x="3850" y="14368"/>
                    <a:pt x="3850" y="14368"/>
                    <a:pt x="3850" y="14368"/>
                  </a:cubicBezTo>
                  <a:cubicBezTo>
                    <a:pt x="3850" y="14463"/>
                    <a:pt x="3850" y="14463"/>
                    <a:pt x="3636" y="14463"/>
                  </a:cubicBezTo>
                  <a:cubicBezTo>
                    <a:pt x="3636" y="14463"/>
                    <a:pt x="3636" y="14559"/>
                    <a:pt x="3636" y="14559"/>
                  </a:cubicBezTo>
                  <a:cubicBezTo>
                    <a:pt x="3636" y="14559"/>
                    <a:pt x="3636" y="14559"/>
                    <a:pt x="3850" y="14654"/>
                  </a:cubicBezTo>
                  <a:cubicBezTo>
                    <a:pt x="3636" y="14559"/>
                    <a:pt x="3636" y="14844"/>
                    <a:pt x="3422" y="14844"/>
                  </a:cubicBezTo>
                  <a:cubicBezTo>
                    <a:pt x="3422" y="14844"/>
                    <a:pt x="3422" y="14844"/>
                    <a:pt x="3422" y="14749"/>
                  </a:cubicBezTo>
                  <a:cubicBezTo>
                    <a:pt x="3422" y="14749"/>
                    <a:pt x="3422" y="14654"/>
                    <a:pt x="3208" y="14749"/>
                  </a:cubicBezTo>
                  <a:cubicBezTo>
                    <a:pt x="3208" y="14749"/>
                    <a:pt x="3422" y="14939"/>
                    <a:pt x="3422" y="14939"/>
                  </a:cubicBezTo>
                  <a:cubicBezTo>
                    <a:pt x="3422" y="14939"/>
                    <a:pt x="3422" y="14939"/>
                    <a:pt x="3208" y="14939"/>
                  </a:cubicBezTo>
                  <a:cubicBezTo>
                    <a:pt x="3208" y="14844"/>
                    <a:pt x="3208" y="14844"/>
                    <a:pt x="3208" y="14844"/>
                  </a:cubicBezTo>
                  <a:cubicBezTo>
                    <a:pt x="2994" y="14844"/>
                    <a:pt x="2994" y="14939"/>
                    <a:pt x="3208" y="14939"/>
                  </a:cubicBezTo>
                  <a:cubicBezTo>
                    <a:pt x="3208" y="15034"/>
                    <a:pt x="3636" y="15130"/>
                    <a:pt x="3208" y="15225"/>
                  </a:cubicBezTo>
                  <a:cubicBezTo>
                    <a:pt x="3208" y="15225"/>
                    <a:pt x="3208" y="15225"/>
                    <a:pt x="3208" y="15130"/>
                  </a:cubicBezTo>
                  <a:cubicBezTo>
                    <a:pt x="3208" y="15225"/>
                    <a:pt x="3208" y="15225"/>
                    <a:pt x="2994" y="15320"/>
                  </a:cubicBezTo>
                  <a:cubicBezTo>
                    <a:pt x="2994" y="15320"/>
                    <a:pt x="2994" y="15320"/>
                    <a:pt x="2994" y="15320"/>
                  </a:cubicBezTo>
                  <a:cubicBezTo>
                    <a:pt x="2994" y="15320"/>
                    <a:pt x="2780" y="15320"/>
                    <a:pt x="2780" y="15320"/>
                  </a:cubicBezTo>
                  <a:cubicBezTo>
                    <a:pt x="2566" y="15320"/>
                    <a:pt x="2566" y="15415"/>
                    <a:pt x="2566" y="15510"/>
                  </a:cubicBezTo>
                  <a:cubicBezTo>
                    <a:pt x="2352" y="15415"/>
                    <a:pt x="2352" y="15415"/>
                    <a:pt x="2566" y="15225"/>
                  </a:cubicBezTo>
                  <a:cubicBezTo>
                    <a:pt x="2352" y="15225"/>
                    <a:pt x="1925" y="15320"/>
                    <a:pt x="2139" y="15320"/>
                  </a:cubicBezTo>
                  <a:cubicBezTo>
                    <a:pt x="2139" y="15415"/>
                    <a:pt x="2139" y="15320"/>
                    <a:pt x="1925" y="15320"/>
                  </a:cubicBezTo>
                  <a:cubicBezTo>
                    <a:pt x="1925" y="15320"/>
                    <a:pt x="1925" y="15320"/>
                    <a:pt x="1925" y="15415"/>
                  </a:cubicBezTo>
                  <a:cubicBezTo>
                    <a:pt x="1925" y="15320"/>
                    <a:pt x="1711" y="15225"/>
                    <a:pt x="1711" y="15320"/>
                  </a:cubicBezTo>
                  <a:cubicBezTo>
                    <a:pt x="1711" y="15415"/>
                    <a:pt x="1711" y="15415"/>
                    <a:pt x="1711" y="15415"/>
                  </a:cubicBezTo>
                  <a:cubicBezTo>
                    <a:pt x="1711" y="15415"/>
                    <a:pt x="1711" y="15510"/>
                    <a:pt x="1925" y="15510"/>
                  </a:cubicBezTo>
                  <a:cubicBezTo>
                    <a:pt x="1711" y="15605"/>
                    <a:pt x="1925" y="15700"/>
                    <a:pt x="2139" y="15700"/>
                  </a:cubicBezTo>
                  <a:cubicBezTo>
                    <a:pt x="1925" y="15700"/>
                    <a:pt x="1711" y="15605"/>
                    <a:pt x="1711" y="15605"/>
                  </a:cubicBezTo>
                  <a:cubicBezTo>
                    <a:pt x="1711" y="15605"/>
                    <a:pt x="1711" y="15605"/>
                    <a:pt x="1711" y="15700"/>
                  </a:cubicBezTo>
                  <a:cubicBezTo>
                    <a:pt x="1497" y="15700"/>
                    <a:pt x="1497" y="15700"/>
                    <a:pt x="1711" y="15796"/>
                  </a:cubicBezTo>
                  <a:cubicBezTo>
                    <a:pt x="1711" y="15891"/>
                    <a:pt x="1497" y="15891"/>
                    <a:pt x="1497" y="15986"/>
                  </a:cubicBezTo>
                  <a:cubicBezTo>
                    <a:pt x="1497" y="15986"/>
                    <a:pt x="1497" y="15986"/>
                    <a:pt x="1497" y="15986"/>
                  </a:cubicBezTo>
                  <a:cubicBezTo>
                    <a:pt x="1283" y="16081"/>
                    <a:pt x="1283" y="15986"/>
                    <a:pt x="1283" y="15986"/>
                  </a:cubicBezTo>
                  <a:cubicBezTo>
                    <a:pt x="1069" y="15986"/>
                    <a:pt x="1069" y="16081"/>
                    <a:pt x="1069" y="16176"/>
                  </a:cubicBezTo>
                  <a:cubicBezTo>
                    <a:pt x="855" y="16081"/>
                    <a:pt x="1069" y="16271"/>
                    <a:pt x="1069" y="16271"/>
                  </a:cubicBezTo>
                  <a:cubicBezTo>
                    <a:pt x="1069" y="16367"/>
                    <a:pt x="855" y="16367"/>
                    <a:pt x="855" y="16367"/>
                  </a:cubicBezTo>
                  <a:cubicBezTo>
                    <a:pt x="855" y="16367"/>
                    <a:pt x="855" y="16462"/>
                    <a:pt x="855" y="16557"/>
                  </a:cubicBezTo>
                  <a:cubicBezTo>
                    <a:pt x="855" y="16462"/>
                    <a:pt x="855" y="16462"/>
                    <a:pt x="855" y="16462"/>
                  </a:cubicBezTo>
                  <a:cubicBezTo>
                    <a:pt x="1069" y="16557"/>
                    <a:pt x="1069" y="16462"/>
                    <a:pt x="1069" y="16557"/>
                  </a:cubicBezTo>
                  <a:cubicBezTo>
                    <a:pt x="855" y="16557"/>
                    <a:pt x="1069" y="16652"/>
                    <a:pt x="1069" y="16652"/>
                  </a:cubicBezTo>
                  <a:cubicBezTo>
                    <a:pt x="1069" y="16747"/>
                    <a:pt x="855" y="16747"/>
                    <a:pt x="855" y="16842"/>
                  </a:cubicBezTo>
                  <a:cubicBezTo>
                    <a:pt x="1069" y="16747"/>
                    <a:pt x="1069" y="16747"/>
                    <a:pt x="1069" y="16747"/>
                  </a:cubicBezTo>
                  <a:cubicBezTo>
                    <a:pt x="1069" y="16842"/>
                    <a:pt x="1069" y="16842"/>
                    <a:pt x="1069" y="16937"/>
                  </a:cubicBezTo>
                  <a:cubicBezTo>
                    <a:pt x="1069" y="16842"/>
                    <a:pt x="1069" y="16937"/>
                    <a:pt x="1069" y="17033"/>
                  </a:cubicBezTo>
                  <a:cubicBezTo>
                    <a:pt x="1069" y="17033"/>
                    <a:pt x="1069" y="17033"/>
                    <a:pt x="1069" y="17033"/>
                  </a:cubicBezTo>
                  <a:cubicBezTo>
                    <a:pt x="1069" y="16937"/>
                    <a:pt x="1283" y="16937"/>
                    <a:pt x="1283" y="16842"/>
                  </a:cubicBezTo>
                  <a:cubicBezTo>
                    <a:pt x="1283" y="16937"/>
                    <a:pt x="1283" y="17033"/>
                    <a:pt x="1283" y="17033"/>
                  </a:cubicBezTo>
                  <a:cubicBezTo>
                    <a:pt x="1283" y="17033"/>
                    <a:pt x="1283" y="17128"/>
                    <a:pt x="1283" y="17223"/>
                  </a:cubicBezTo>
                  <a:cubicBezTo>
                    <a:pt x="1283" y="17223"/>
                    <a:pt x="1283" y="17128"/>
                    <a:pt x="1497" y="17128"/>
                  </a:cubicBezTo>
                  <a:cubicBezTo>
                    <a:pt x="1283" y="17223"/>
                    <a:pt x="1497" y="17223"/>
                    <a:pt x="1497" y="17318"/>
                  </a:cubicBezTo>
                  <a:cubicBezTo>
                    <a:pt x="1497" y="17318"/>
                    <a:pt x="1283" y="17318"/>
                    <a:pt x="1283" y="17318"/>
                  </a:cubicBezTo>
                  <a:cubicBezTo>
                    <a:pt x="1283" y="17413"/>
                    <a:pt x="1283" y="17413"/>
                    <a:pt x="1283" y="17413"/>
                  </a:cubicBezTo>
                  <a:cubicBezTo>
                    <a:pt x="1283" y="17413"/>
                    <a:pt x="1283" y="17413"/>
                    <a:pt x="1283" y="17413"/>
                  </a:cubicBezTo>
                  <a:cubicBezTo>
                    <a:pt x="1283" y="17508"/>
                    <a:pt x="1283" y="17508"/>
                    <a:pt x="1283" y="17604"/>
                  </a:cubicBezTo>
                  <a:cubicBezTo>
                    <a:pt x="1283" y="17604"/>
                    <a:pt x="1283" y="17604"/>
                    <a:pt x="1283" y="17699"/>
                  </a:cubicBezTo>
                  <a:cubicBezTo>
                    <a:pt x="1283" y="17699"/>
                    <a:pt x="1283" y="17699"/>
                    <a:pt x="1283" y="17699"/>
                  </a:cubicBezTo>
                  <a:cubicBezTo>
                    <a:pt x="1283" y="17699"/>
                    <a:pt x="1283" y="17699"/>
                    <a:pt x="1283" y="17794"/>
                  </a:cubicBezTo>
                  <a:cubicBezTo>
                    <a:pt x="1283" y="17794"/>
                    <a:pt x="1497" y="17794"/>
                    <a:pt x="1497" y="17794"/>
                  </a:cubicBezTo>
                  <a:cubicBezTo>
                    <a:pt x="1497" y="17794"/>
                    <a:pt x="1497" y="17794"/>
                    <a:pt x="1497" y="17794"/>
                  </a:cubicBezTo>
                  <a:cubicBezTo>
                    <a:pt x="1497" y="17889"/>
                    <a:pt x="1497" y="17889"/>
                    <a:pt x="1497" y="17984"/>
                  </a:cubicBezTo>
                  <a:cubicBezTo>
                    <a:pt x="1711" y="17984"/>
                    <a:pt x="1711" y="17984"/>
                    <a:pt x="1711" y="17984"/>
                  </a:cubicBezTo>
                  <a:cubicBezTo>
                    <a:pt x="1711" y="18079"/>
                    <a:pt x="1711" y="18079"/>
                    <a:pt x="1711" y="18079"/>
                  </a:cubicBezTo>
                  <a:cubicBezTo>
                    <a:pt x="1711" y="18174"/>
                    <a:pt x="1711" y="18174"/>
                    <a:pt x="1925" y="18174"/>
                  </a:cubicBezTo>
                  <a:cubicBezTo>
                    <a:pt x="1925" y="18174"/>
                    <a:pt x="1711" y="18174"/>
                    <a:pt x="1711" y="18174"/>
                  </a:cubicBezTo>
                  <a:cubicBezTo>
                    <a:pt x="1711" y="18174"/>
                    <a:pt x="1711" y="18270"/>
                    <a:pt x="1711" y="18270"/>
                  </a:cubicBezTo>
                  <a:cubicBezTo>
                    <a:pt x="1711" y="18270"/>
                    <a:pt x="1925" y="18365"/>
                    <a:pt x="1925" y="18365"/>
                  </a:cubicBezTo>
                  <a:cubicBezTo>
                    <a:pt x="1925" y="18460"/>
                    <a:pt x="2139" y="18460"/>
                    <a:pt x="2139" y="18555"/>
                  </a:cubicBezTo>
                  <a:cubicBezTo>
                    <a:pt x="1925" y="18555"/>
                    <a:pt x="1711" y="18460"/>
                    <a:pt x="1711" y="18460"/>
                  </a:cubicBezTo>
                  <a:cubicBezTo>
                    <a:pt x="1711" y="18460"/>
                    <a:pt x="1711" y="18555"/>
                    <a:pt x="1711" y="18555"/>
                  </a:cubicBezTo>
                  <a:cubicBezTo>
                    <a:pt x="1711" y="18555"/>
                    <a:pt x="1711" y="18555"/>
                    <a:pt x="1925" y="18555"/>
                  </a:cubicBezTo>
                  <a:cubicBezTo>
                    <a:pt x="1925" y="18650"/>
                    <a:pt x="1711" y="18650"/>
                    <a:pt x="1497" y="18650"/>
                  </a:cubicBezTo>
                  <a:cubicBezTo>
                    <a:pt x="1497" y="18650"/>
                    <a:pt x="1925" y="18650"/>
                    <a:pt x="1925" y="18745"/>
                  </a:cubicBezTo>
                  <a:cubicBezTo>
                    <a:pt x="1711" y="18745"/>
                    <a:pt x="1711" y="18745"/>
                    <a:pt x="1497" y="18745"/>
                  </a:cubicBezTo>
                  <a:cubicBezTo>
                    <a:pt x="1711" y="18745"/>
                    <a:pt x="1711" y="18936"/>
                    <a:pt x="1711" y="19031"/>
                  </a:cubicBezTo>
                  <a:cubicBezTo>
                    <a:pt x="1711" y="19031"/>
                    <a:pt x="1711" y="19031"/>
                    <a:pt x="1711" y="19031"/>
                  </a:cubicBezTo>
                  <a:cubicBezTo>
                    <a:pt x="1711" y="19031"/>
                    <a:pt x="1711" y="19031"/>
                    <a:pt x="1711" y="19031"/>
                  </a:cubicBezTo>
                  <a:cubicBezTo>
                    <a:pt x="1711" y="19031"/>
                    <a:pt x="1711" y="19031"/>
                    <a:pt x="1711" y="19031"/>
                  </a:cubicBezTo>
                  <a:cubicBezTo>
                    <a:pt x="1711" y="19126"/>
                    <a:pt x="1711" y="19126"/>
                    <a:pt x="1711" y="19126"/>
                  </a:cubicBezTo>
                  <a:cubicBezTo>
                    <a:pt x="1711" y="19126"/>
                    <a:pt x="1711" y="19126"/>
                    <a:pt x="1711" y="19126"/>
                  </a:cubicBezTo>
                  <a:cubicBezTo>
                    <a:pt x="1711" y="19126"/>
                    <a:pt x="1711" y="19221"/>
                    <a:pt x="1497" y="19221"/>
                  </a:cubicBezTo>
                  <a:cubicBezTo>
                    <a:pt x="1711" y="19221"/>
                    <a:pt x="1497" y="19221"/>
                    <a:pt x="1711" y="19221"/>
                  </a:cubicBezTo>
                  <a:cubicBezTo>
                    <a:pt x="1711" y="19221"/>
                    <a:pt x="1497" y="19221"/>
                    <a:pt x="1497" y="19221"/>
                  </a:cubicBezTo>
                  <a:cubicBezTo>
                    <a:pt x="1711" y="19316"/>
                    <a:pt x="1497" y="19316"/>
                    <a:pt x="1711" y="19411"/>
                  </a:cubicBezTo>
                  <a:cubicBezTo>
                    <a:pt x="1497" y="19411"/>
                    <a:pt x="1497" y="19411"/>
                    <a:pt x="1497" y="19411"/>
                  </a:cubicBezTo>
                  <a:cubicBezTo>
                    <a:pt x="1497" y="19411"/>
                    <a:pt x="1497" y="19411"/>
                    <a:pt x="1497" y="19411"/>
                  </a:cubicBezTo>
                  <a:cubicBezTo>
                    <a:pt x="1497" y="19411"/>
                    <a:pt x="1283" y="19411"/>
                    <a:pt x="1283" y="19411"/>
                  </a:cubicBezTo>
                  <a:cubicBezTo>
                    <a:pt x="1283" y="19507"/>
                    <a:pt x="1497" y="19602"/>
                    <a:pt x="1497" y="19697"/>
                  </a:cubicBezTo>
                  <a:cubicBezTo>
                    <a:pt x="1497" y="19602"/>
                    <a:pt x="1283" y="19697"/>
                    <a:pt x="1497" y="19697"/>
                  </a:cubicBezTo>
                  <a:cubicBezTo>
                    <a:pt x="1497" y="19792"/>
                    <a:pt x="1497" y="19697"/>
                    <a:pt x="1283" y="19697"/>
                  </a:cubicBezTo>
                  <a:cubicBezTo>
                    <a:pt x="1283" y="19792"/>
                    <a:pt x="1497" y="19887"/>
                    <a:pt x="1497" y="19887"/>
                  </a:cubicBezTo>
                  <a:cubicBezTo>
                    <a:pt x="1497" y="19887"/>
                    <a:pt x="1497" y="19982"/>
                    <a:pt x="1497" y="19982"/>
                  </a:cubicBezTo>
                  <a:cubicBezTo>
                    <a:pt x="1497" y="19982"/>
                    <a:pt x="1497" y="19982"/>
                    <a:pt x="1711" y="19982"/>
                  </a:cubicBezTo>
                  <a:cubicBezTo>
                    <a:pt x="1711" y="19982"/>
                    <a:pt x="1497" y="19982"/>
                    <a:pt x="1497" y="19982"/>
                  </a:cubicBezTo>
                  <a:cubicBezTo>
                    <a:pt x="1711" y="20078"/>
                    <a:pt x="1497" y="20078"/>
                    <a:pt x="1497" y="20078"/>
                  </a:cubicBezTo>
                  <a:cubicBezTo>
                    <a:pt x="1497" y="20078"/>
                    <a:pt x="1497" y="20173"/>
                    <a:pt x="1711" y="20173"/>
                  </a:cubicBezTo>
                  <a:cubicBezTo>
                    <a:pt x="1711" y="20173"/>
                    <a:pt x="1497" y="20173"/>
                    <a:pt x="1497" y="20173"/>
                  </a:cubicBezTo>
                  <a:cubicBezTo>
                    <a:pt x="1497" y="20268"/>
                    <a:pt x="1711" y="20268"/>
                    <a:pt x="1925" y="20268"/>
                  </a:cubicBezTo>
                  <a:cubicBezTo>
                    <a:pt x="1925" y="20268"/>
                    <a:pt x="1925" y="20268"/>
                    <a:pt x="1925" y="20268"/>
                  </a:cubicBezTo>
                  <a:cubicBezTo>
                    <a:pt x="1711" y="20268"/>
                    <a:pt x="1711" y="20268"/>
                    <a:pt x="1711" y="20268"/>
                  </a:cubicBezTo>
                  <a:cubicBezTo>
                    <a:pt x="1711" y="20268"/>
                    <a:pt x="1925" y="20363"/>
                    <a:pt x="1711" y="20363"/>
                  </a:cubicBezTo>
                  <a:cubicBezTo>
                    <a:pt x="2139" y="20458"/>
                    <a:pt x="1925" y="20363"/>
                    <a:pt x="1925" y="20268"/>
                  </a:cubicBezTo>
                  <a:cubicBezTo>
                    <a:pt x="2139" y="20268"/>
                    <a:pt x="2352" y="20173"/>
                    <a:pt x="2352" y="20173"/>
                  </a:cubicBezTo>
                  <a:cubicBezTo>
                    <a:pt x="2352" y="20173"/>
                    <a:pt x="2352" y="20173"/>
                    <a:pt x="2352" y="20268"/>
                  </a:cubicBezTo>
                  <a:cubicBezTo>
                    <a:pt x="2139" y="20268"/>
                    <a:pt x="2352" y="20363"/>
                    <a:pt x="2352" y="20458"/>
                  </a:cubicBezTo>
                  <a:cubicBezTo>
                    <a:pt x="2352" y="20458"/>
                    <a:pt x="2352" y="20458"/>
                    <a:pt x="2352" y="20458"/>
                  </a:cubicBezTo>
                  <a:cubicBezTo>
                    <a:pt x="2352" y="20268"/>
                    <a:pt x="2566" y="20363"/>
                    <a:pt x="2566" y="20363"/>
                  </a:cubicBezTo>
                  <a:cubicBezTo>
                    <a:pt x="2566" y="20363"/>
                    <a:pt x="2566" y="20363"/>
                    <a:pt x="2566" y="20363"/>
                  </a:cubicBezTo>
                  <a:cubicBezTo>
                    <a:pt x="2780" y="20458"/>
                    <a:pt x="2780" y="20553"/>
                    <a:pt x="2994" y="20458"/>
                  </a:cubicBezTo>
                  <a:cubicBezTo>
                    <a:pt x="2994" y="20458"/>
                    <a:pt x="3208" y="20553"/>
                    <a:pt x="3208" y="20553"/>
                  </a:cubicBezTo>
                  <a:cubicBezTo>
                    <a:pt x="3422" y="20648"/>
                    <a:pt x="3422" y="20553"/>
                    <a:pt x="3636" y="20553"/>
                  </a:cubicBezTo>
                  <a:cubicBezTo>
                    <a:pt x="3636" y="20553"/>
                    <a:pt x="3636" y="20648"/>
                    <a:pt x="3636" y="20648"/>
                  </a:cubicBezTo>
                  <a:cubicBezTo>
                    <a:pt x="3636" y="20648"/>
                    <a:pt x="3850" y="20648"/>
                    <a:pt x="3850" y="20553"/>
                  </a:cubicBezTo>
                  <a:cubicBezTo>
                    <a:pt x="4063" y="20648"/>
                    <a:pt x="3636" y="20744"/>
                    <a:pt x="3636" y="20839"/>
                  </a:cubicBezTo>
                  <a:cubicBezTo>
                    <a:pt x="3636" y="20839"/>
                    <a:pt x="3850" y="20744"/>
                    <a:pt x="4063" y="20744"/>
                  </a:cubicBezTo>
                  <a:cubicBezTo>
                    <a:pt x="3850" y="20839"/>
                    <a:pt x="3850" y="20839"/>
                    <a:pt x="3850" y="20839"/>
                  </a:cubicBezTo>
                  <a:cubicBezTo>
                    <a:pt x="3850" y="20839"/>
                    <a:pt x="3850" y="20934"/>
                    <a:pt x="3636" y="20934"/>
                  </a:cubicBezTo>
                  <a:cubicBezTo>
                    <a:pt x="4063" y="20839"/>
                    <a:pt x="4277" y="20744"/>
                    <a:pt x="4491" y="20744"/>
                  </a:cubicBezTo>
                  <a:cubicBezTo>
                    <a:pt x="4491" y="20744"/>
                    <a:pt x="4705" y="20744"/>
                    <a:pt x="4705" y="20744"/>
                  </a:cubicBezTo>
                  <a:cubicBezTo>
                    <a:pt x="4705" y="20744"/>
                    <a:pt x="4705" y="20648"/>
                    <a:pt x="4705" y="20648"/>
                  </a:cubicBezTo>
                  <a:cubicBezTo>
                    <a:pt x="4705" y="20648"/>
                    <a:pt x="4919" y="20648"/>
                    <a:pt x="4919" y="20648"/>
                  </a:cubicBezTo>
                  <a:cubicBezTo>
                    <a:pt x="4705" y="20744"/>
                    <a:pt x="4491" y="20839"/>
                    <a:pt x="4491" y="20934"/>
                  </a:cubicBezTo>
                  <a:cubicBezTo>
                    <a:pt x="4491" y="21029"/>
                    <a:pt x="4705" y="21029"/>
                    <a:pt x="4705" y="21124"/>
                  </a:cubicBezTo>
                  <a:cubicBezTo>
                    <a:pt x="4705" y="21124"/>
                    <a:pt x="4705" y="21029"/>
                    <a:pt x="4705" y="21029"/>
                  </a:cubicBezTo>
                  <a:cubicBezTo>
                    <a:pt x="4705" y="21124"/>
                    <a:pt x="4491" y="21124"/>
                    <a:pt x="4705" y="21219"/>
                  </a:cubicBezTo>
                  <a:cubicBezTo>
                    <a:pt x="4919" y="21219"/>
                    <a:pt x="5133" y="21219"/>
                    <a:pt x="5133" y="21219"/>
                  </a:cubicBezTo>
                  <a:cubicBezTo>
                    <a:pt x="5133" y="21219"/>
                    <a:pt x="5133" y="21219"/>
                    <a:pt x="5133" y="21219"/>
                  </a:cubicBezTo>
                  <a:cubicBezTo>
                    <a:pt x="5133" y="21315"/>
                    <a:pt x="4919" y="21315"/>
                    <a:pt x="4919" y="21315"/>
                  </a:cubicBezTo>
                  <a:cubicBezTo>
                    <a:pt x="4919" y="21315"/>
                    <a:pt x="4919" y="21410"/>
                    <a:pt x="4919" y="21410"/>
                  </a:cubicBezTo>
                  <a:cubicBezTo>
                    <a:pt x="4919" y="21410"/>
                    <a:pt x="4919" y="21410"/>
                    <a:pt x="4919" y="21410"/>
                  </a:cubicBezTo>
                  <a:cubicBezTo>
                    <a:pt x="5133" y="21315"/>
                    <a:pt x="5133" y="21410"/>
                    <a:pt x="5133" y="21410"/>
                  </a:cubicBezTo>
                  <a:cubicBezTo>
                    <a:pt x="5133" y="21410"/>
                    <a:pt x="5133" y="21315"/>
                    <a:pt x="5347" y="21219"/>
                  </a:cubicBezTo>
                  <a:cubicBezTo>
                    <a:pt x="5347" y="21315"/>
                    <a:pt x="5133" y="21410"/>
                    <a:pt x="5133" y="21410"/>
                  </a:cubicBezTo>
                  <a:cubicBezTo>
                    <a:pt x="5133" y="21410"/>
                    <a:pt x="5133" y="21410"/>
                    <a:pt x="4919" y="21410"/>
                  </a:cubicBezTo>
                  <a:cubicBezTo>
                    <a:pt x="4919" y="21410"/>
                    <a:pt x="4919" y="21505"/>
                    <a:pt x="4919" y="21505"/>
                  </a:cubicBezTo>
                  <a:cubicBezTo>
                    <a:pt x="4919" y="21505"/>
                    <a:pt x="4705" y="21505"/>
                    <a:pt x="4705" y="21505"/>
                  </a:cubicBezTo>
                  <a:cubicBezTo>
                    <a:pt x="4491" y="21505"/>
                    <a:pt x="4491" y="21600"/>
                    <a:pt x="4491" y="21600"/>
                  </a:cubicBezTo>
                  <a:cubicBezTo>
                    <a:pt x="4705" y="21600"/>
                    <a:pt x="4919" y="21600"/>
                    <a:pt x="5133" y="21600"/>
                  </a:cubicBezTo>
                  <a:cubicBezTo>
                    <a:pt x="4919" y="21505"/>
                    <a:pt x="5347" y="21410"/>
                    <a:pt x="5347" y="21315"/>
                  </a:cubicBezTo>
                  <a:cubicBezTo>
                    <a:pt x="5560" y="21315"/>
                    <a:pt x="5560" y="21124"/>
                    <a:pt x="5774" y="21124"/>
                  </a:cubicBezTo>
                  <a:cubicBezTo>
                    <a:pt x="5774" y="21219"/>
                    <a:pt x="5560" y="21219"/>
                    <a:pt x="5560" y="21315"/>
                  </a:cubicBezTo>
                  <a:cubicBezTo>
                    <a:pt x="5774" y="21315"/>
                    <a:pt x="5774" y="21315"/>
                    <a:pt x="6202" y="21315"/>
                  </a:cubicBezTo>
                  <a:cubicBezTo>
                    <a:pt x="6202" y="21315"/>
                    <a:pt x="6202" y="21315"/>
                    <a:pt x="6202" y="21315"/>
                  </a:cubicBezTo>
                  <a:cubicBezTo>
                    <a:pt x="6202" y="21315"/>
                    <a:pt x="6416" y="21315"/>
                    <a:pt x="6416" y="21315"/>
                  </a:cubicBezTo>
                  <a:cubicBezTo>
                    <a:pt x="6416" y="21315"/>
                    <a:pt x="6630" y="21315"/>
                    <a:pt x="6630" y="21219"/>
                  </a:cubicBezTo>
                  <a:cubicBezTo>
                    <a:pt x="6630" y="21219"/>
                    <a:pt x="6630" y="21219"/>
                    <a:pt x="6630" y="21219"/>
                  </a:cubicBezTo>
                  <a:cubicBezTo>
                    <a:pt x="6630" y="21219"/>
                    <a:pt x="6630" y="21315"/>
                    <a:pt x="6630" y="21219"/>
                  </a:cubicBezTo>
                  <a:cubicBezTo>
                    <a:pt x="6844" y="21219"/>
                    <a:pt x="6844" y="21219"/>
                    <a:pt x="7057" y="21219"/>
                  </a:cubicBezTo>
                  <a:cubicBezTo>
                    <a:pt x="6844" y="21124"/>
                    <a:pt x="7057" y="21219"/>
                    <a:pt x="7057" y="21219"/>
                  </a:cubicBezTo>
                  <a:cubicBezTo>
                    <a:pt x="7271" y="21219"/>
                    <a:pt x="7271" y="21124"/>
                    <a:pt x="7271" y="21124"/>
                  </a:cubicBezTo>
                  <a:cubicBezTo>
                    <a:pt x="7271" y="21219"/>
                    <a:pt x="7271" y="21219"/>
                    <a:pt x="7271" y="21315"/>
                  </a:cubicBezTo>
                  <a:cubicBezTo>
                    <a:pt x="7271" y="21219"/>
                    <a:pt x="7271" y="21219"/>
                    <a:pt x="7271" y="21219"/>
                  </a:cubicBezTo>
                  <a:cubicBezTo>
                    <a:pt x="7271" y="21219"/>
                    <a:pt x="7271" y="21219"/>
                    <a:pt x="7485" y="21315"/>
                  </a:cubicBezTo>
                  <a:cubicBezTo>
                    <a:pt x="7485" y="21219"/>
                    <a:pt x="7485" y="21219"/>
                    <a:pt x="7485" y="21219"/>
                  </a:cubicBezTo>
                  <a:cubicBezTo>
                    <a:pt x="7485" y="21219"/>
                    <a:pt x="7485" y="21219"/>
                    <a:pt x="7485" y="21315"/>
                  </a:cubicBezTo>
                  <a:cubicBezTo>
                    <a:pt x="7485" y="21315"/>
                    <a:pt x="7913" y="21219"/>
                    <a:pt x="7699" y="21124"/>
                  </a:cubicBezTo>
                  <a:cubicBezTo>
                    <a:pt x="7699" y="21124"/>
                    <a:pt x="7913" y="21124"/>
                    <a:pt x="7913" y="21124"/>
                  </a:cubicBezTo>
                  <a:cubicBezTo>
                    <a:pt x="7699" y="21124"/>
                    <a:pt x="7699" y="21124"/>
                    <a:pt x="7699" y="21124"/>
                  </a:cubicBezTo>
                  <a:cubicBezTo>
                    <a:pt x="7699" y="21124"/>
                    <a:pt x="7913" y="21029"/>
                    <a:pt x="7699" y="21029"/>
                  </a:cubicBezTo>
                  <a:cubicBezTo>
                    <a:pt x="7913" y="21029"/>
                    <a:pt x="7913" y="21029"/>
                    <a:pt x="7913" y="21124"/>
                  </a:cubicBezTo>
                  <a:cubicBezTo>
                    <a:pt x="7913" y="21029"/>
                    <a:pt x="8341" y="21029"/>
                    <a:pt x="8127" y="20934"/>
                  </a:cubicBezTo>
                  <a:cubicBezTo>
                    <a:pt x="8341" y="20934"/>
                    <a:pt x="8341" y="21029"/>
                    <a:pt x="8341" y="21029"/>
                  </a:cubicBezTo>
                  <a:cubicBezTo>
                    <a:pt x="8341" y="21029"/>
                    <a:pt x="8554" y="21029"/>
                    <a:pt x="8554" y="21029"/>
                  </a:cubicBezTo>
                  <a:cubicBezTo>
                    <a:pt x="8554" y="21029"/>
                    <a:pt x="8554" y="20839"/>
                    <a:pt x="8554" y="20934"/>
                  </a:cubicBezTo>
                  <a:cubicBezTo>
                    <a:pt x="8768" y="20934"/>
                    <a:pt x="8554" y="21124"/>
                    <a:pt x="8768" y="21029"/>
                  </a:cubicBezTo>
                  <a:cubicBezTo>
                    <a:pt x="8768" y="20934"/>
                    <a:pt x="8768" y="20934"/>
                    <a:pt x="8768" y="20934"/>
                  </a:cubicBezTo>
                  <a:cubicBezTo>
                    <a:pt x="8768" y="20934"/>
                    <a:pt x="8768" y="20934"/>
                    <a:pt x="8768" y="20934"/>
                  </a:cubicBezTo>
                  <a:cubicBezTo>
                    <a:pt x="8768" y="20934"/>
                    <a:pt x="8982" y="20934"/>
                    <a:pt x="8982" y="20934"/>
                  </a:cubicBezTo>
                  <a:cubicBezTo>
                    <a:pt x="8982" y="20934"/>
                    <a:pt x="8982" y="20934"/>
                    <a:pt x="8982" y="20934"/>
                  </a:cubicBezTo>
                  <a:cubicBezTo>
                    <a:pt x="8982" y="20934"/>
                    <a:pt x="8982" y="20934"/>
                    <a:pt x="8982" y="20934"/>
                  </a:cubicBezTo>
                  <a:cubicBezTo>
                    <a:pt x="8982" y="20934"/>
                    <a:pt x="8982" y="20839"/>
                    <a:pt x="8982" y="20839"/>
                  </a:cubicBezTo>
                  <a:cubicBezTo>
                    <a:pt x="8982" y="20839"/>
                    <a:pt x="8982" y="20839"/>
                    <a:pt x="8982" y="20839"/>
                  </a:cubicBezTo>
                  <a:cubicBezTo>
                    <a:pt x="8982" y="20839"/>
                    <a:pt x="9196" y="20839"/>
                    <a:pt x="9196" y="20839"/>
                  </a:cubicBezTo>
                  <a:cubicBezTo>
                    <a:pt x="9196" y="20839"/>
                    <a:pt x="9196" y="20839"/>
                    <a:pt x="9196" y="20839"/>
                  </a:cubicBezTo>
                  <a:cubicBezTo>
                    <a:pt x="9410" y="20839"/>
                    <a:pt x="9410" y="20839"/>
                    <a:pt x="9410" y="20839"/>
                  </a:cubicBezTo>
                  <a:cubicBezTo>
                    <a:pt x="9624" y="20839"/>
                    <a:pt x="9624" y="20839"/>
                    <a:pt x="9624" y="20744"/>
                  </a:cubicBezTo>
                  <a:cubicBezTo>
                    <a:pt x="9624" y="20648"/>
                    <a:pt x="9624" y="20744"/>
                    <a:pt x="9624" y="20648"/>
                  </a:cubicBezTo>
                  <a:cubicBezTo>
                    <a:pt x="9838" y="20648"/>
                    <a:pt x="10051" y="20648"/>
                    <a:pt x="10051" y="20648"/>
                  </a:cubicBezTo>
                  <a:cubicBezTo>
                    <a:pt x="10051" y="20648"/>
                    <a:pt x="9838" y="20648"/>
                    <a:pt x="9838" y="20648"/>
                  </a:cubicBezTo>
                  <a:cubicBezTo>
                    <a:pt x="9838" y="20648"/>
                    <a:pt x="9838" y="20648"/>
                    <a:pt x="9838" y="20744"/>
                  </a:cubicBezTo>
                  <a:cubicBezTo>
                    <a:pt x="9838" y="20744"/>
                    <a:pt x="10051" y="20839"/>
                    <a:pt x="10051" y="20839"/>
                  </a:cubicBezTo>
                  <a:cubicBezTo>
                    <a:pt x="10265" y="20839"/>
                    <a:pt x="10051" y="20839"/>
                    <a:pt x="10265" y="20839"/>
                  </a:cubicBezTo>
                  <a:cubicBezTo>
                    <a:pt x="10265" y="20744"/>
                    <a:pt x="10051" y="20744"/>
                    <a:pt x="10051" y="20744"/>
                  </a:cubicBezTo>
                  <a:cubicBezTo>
                    <a:pt x="10051" y="20744"/>
                    <a:pt x="10265" y="20744"/>
                    <a:pt x="10265" y="20839"/>
                  </a:cubicBezTo>
                  <a:cubicBezTo>
                    <a:pt x="10479" y="20839"/>
                    <a:pt x="10265" y="20839"/>
                    <a:pt x="10479" y="20839"/>
                  </a:cubicBezTo>
                  <a:cubicBezTo>
                    <a:pt x="10479" y="20744"/>
                    <a:pt x="10479" y="20744"/>
                    <a:pt x="10479" y="20648"/>
                  </a:cubicBezTo>
                  <a:cubicBezTo>
                    <a:pt x="10265" y="20648"/>
                    <a:pt x="10479" y="20648"/>
                    <a:pt x="10265" y="20553"/>
                  </a:cubicBezTo>
                  <a:cubicBezTo>
                    <a:pt x="10479" y="20648"/>
                    <a:pt x="10479" y="20648"/>
                    <a:pt x="10693" y="20648"/>
                  </a:cubicBezTo>
                  <a:cubicBezTo>
                    <a:pt x="10479" y="20648"/>
                    <a:pt x="10693" y="20744"/>
                    <a:pt x="10693" y="20744"/>
                  </a:cubicBezTo>
                  <a:cubicBezTo>
                    <a:pt x="10907" y="20744"/>
                    <a:pt x="10693" y="20648"/>
                    <a:pt x="10693" y="20553"/>
                  </a:cubicBezTo>
                  <a:cubicBezTo>
                    <a:pt x="10693" y="20553"/>
                    <a:pt x="10479" y="20458"/>
                    <a:pt x="10479" y="20458"/>
                  </a:cubicBezTo>
                  <a:cubicBezTo>
                    <a:pt x="10693" y="20458"/>
                    <a:pt x="10693" y="20553"/>
                    <a:pt x="10907" y="20553"/>
                  </a:cubicBezTo>
                  <a:cubicBezTo>
                    <a:pt x="10907" y="20553"/>
                    <a:pt x="10907" y="20553"/>
                    <a:pt x="11121" y="20553"/>
                  </a:cubicBezTo>
                  <a:cubicBezTo>
                    <a:pt x="11121" y="20553"/>
                    <a:pt x="11121" y="20553"/>
                    <a:pt x="11121" y="20458"/>
                  </a:cubicBezTo>
                  <a:cubicBezTo>
                    <a:pt x="11121" y="20458"/>
                    <a:pt x="11121" y="20553"/>
                    <a:pt x="11335" y="20648"/>
                  </a:cubicBezTo>
                  <a:cubicBezTo>
                    <a:pt x="11335" y="20553"/>
                    <a:pt x="11335" y="20553"/>
                    <a:pt x="11335" y="20553"/>
                  </a:cubicBezTo>
                  <a:cubicBezTo>
                    <a:pt x="11335" y="20553"/>
                    <a:pt x="11335" y="20553"/>
                    <a:pt x="11335" y="20553"/>
                  </a:cubicBezTo>
                  <a:cubicBezTo>
                    <a:pt x="11335" y="20553"/>
                    <a:pt x="11549" y="20553"/>
                    <a:pt x="11549" y="20458"/>
                  </a:cubicBezTo>
                  <a:cubicBezTo>
                    <a:pt x="11549" y="20458"/>
                    <a:pt x="11549" y="20458"/>
                    <a:pt x="11549" y="20458"/>
                  </a:cubicBezTo>
                  <a:cubicBezTo>
                    <a:pt x="11549" y="20363"/>
                    <a:pt x="11549" y="20363"/>
                    <a:pt x="11549" y="20268"/>
                  </a:cubicBezTo>
                  <a:cubicBezTo>
                    <a:pt x="11762" y="20173"/>
                    <a:pt x="11976" y="20078"/>
                    <a:pt x="11976" y="20268"/>
                  </a:cubicBezTo>
                  <a:cubicBezTo>
                    <a:pt x="11976" y="20173"/>
                    <a:pt x="11762" y="20173"/>
                    <a:pt x="11762" y="20268"/>
                  </a:cubicBezTo>
                  <a:cubicBezTo>
                    <a:pt x="11762" y="20268"/>
                    <a:pt x="11549" y="20363"/>
                    <a:pt x="11549" y="20363"/>
                  </a:cubicBezTo>
                  <a:cubicBezTo>
                    <a:pt x="11549" y="20458"/>
                    <a:pt x="11549" y="20458"/>
                    <a:pt x="11549" y="20458"/>
                  </a:cubicBezTo>
                  <a:cubicBezTo>
                    <a:pt x="11762" y="20553"/>
                    <a:pt x="11762" y="20458"/>
                    <a:pt x="11762" y="20458"/>
                  </a:cubicBezTo>
                  <a:cubicBezTo>
                    <a:pt x="11762" y="20458"/>
                    <a:pt x="11762" y="20458"/>
                    <a:pt x="11762" y="20458"/>
                  </a:cubicBezTo>
                  <a:cubicBezTo>
                    <a:pt x="11762" y="20458"/>
                    <a:pt x="11976" y="20553"/>
                    <a:pt x="11976" y="20553"/>
                  </a:cubicBezTo>
                  <a:cubicBezTo>
                    <a:pt x="11976" y="20553"/>
                    <a:pt x="11976" y="20553"/>
                    <a:pt x="11976" y="20553"/>
                  </a:cubicBezTo>
                  <a:cubicBezTo>
                    <a:pt x="12190" y="20458"/>
                    <a:pt x="11976" y="20458"/>
                    <a:pt x="12190" y="20458"/>
                  </a:cubicBezTo>
                  <a:cubicBezTo>
                    <a:pt x="12190" y="20458"/>
                    <a:pt x="12190" y="20458"/>
                    <a:pt x="12190" y="20458"/>
                  </a:cubicBezTo>
                  <a:cubicBezTo>
                    <a:pt x="12190" y="20458"/>
                    <a:pt x="12404" y="20458"/>
                    <a:pt x="12404" y="20458"/>
                  </a:cubicBezTo>
                  <a:cubicBezTo>
                    <a:pt x="12404" y="20458"/>
                    <a:pt x="12404" y="20458"/>
                    <a:pt x="12404" y="20458"/>
                  </a:cubicBezTo>
                  <a:cubicBezTo>
                    <a:pt x="12618" y="20458"/>
                    <a:pt x="12618" y="20268"/>
                    <a:pt x="12832" y="20363"/>
                  </a:cubicBezTo>
                  <a:cubicBezTo>
                    <a:pt x="12832" y="20363"/>
                    <a:pt x="12832" y="20363"/>
                    <a:pt x="12832" y="20268"/>
                  </a:cubicBezTo>
                  <a:cubicBezTo>
                    <a:pt x="12832" y="20363"/>
                    <a:pt x="12832" y="20363"/>
                    <a:pt x="12832" y="20363"/>
                  </a:cubicBezTo>
                  <a:cubicBezTo>
                    <a:pt x="13046" y="20363"/>
                    <a:pt x="12832" y="20268"/>
                    <a:pt x="13046" y="20268"/>
                  </a:cubicBezTo>
                  <a:cubicBezTo>
                    <a:pt x="12832" y="20268"/>
                    <a:pt x="13046" y="20363"/>
                    <a:pt x="13259" y="20363"/>
                  </a:cubicBezTo>
                  <a:cubicBezTo>
                    <a:pt x="13259" y="20363"/>
                    <a:pt x="13046" y="20363"/>
                    <a:pt x="13046" y="20363"/>
                  </a:cubicBezTo>
                  <a:cubicBezTo>
                    <a:pt x="13046" y="20363"/>
                    <a:pt x="13046" y="20363"/>
                    <a:pt x="13259" y="20363"/>
                  </a:cubicBezTo>
                  <a:cubicBezTo>
                    <a:pt x="13259" y="20363"/>
                    <a:pt x="13473" y="20458"/>
                    <a:pt x="13473" y="20458"/>
                  </a:cubicBezTo>
                  <a:cubicBezTo>
                    <a:pt x="13473" y="20458"/>
                    <a:pt x="13473" y="20458"/>
                    <a:pt x="13473" y="20363"/>
                  </a:cubicBezTo>
                  <a:cubicBezTo>
                    <a:pt x="13687" y="20363"/>
                    <a:pt x="13687" y="20458"/>
                    <a:pt x="13901" y="20458"/>
                  </a:cubicBezTo>
                  <a:cubicBezTo>
                    <a:pt x="13687" y="20363"/>
                    <a:pt x="13687" y="20363"/>
                    <a:pt x="13901" y="20363"/>
                  </a:cubicBezTo>
                  <a:cubicBezTo>
                    <a:pt x="13901" y="20363"/>
                    <a:pt x="13901" y="20363"/>
                    <a:pt x="13901" y="20363"/>
                  </a:cubicBezTo>
                  <a:cubicBezTo>
                    <a:pt x="13901" y="20458"/>
                    <a:pt x="13901" y="20458"/>
                    <a:pt x="14115" y="20363"/>
                  </a:cubicBezTo>
                  <a:cubicBezTo>
                    <a:pt x="14115" y="20363"/>
                    <a:pt x="14115" y="20363"/>
                    <a:pt x="14115" y="20363"/>
                  </a:cubicBezTo>
                  <a:cubicBezTo>
                    <a:pt x="14115" y="20363"/>
                    <a:pt x="14115" y="20173"/>
                    <a:pt x="14115" y="20268"/>
                  </a:cubicBezTo>
                  <a:cubicBezTo>
                    <a:pt x="14543" y="20173"/>
                    <a:pt x="14756" y="19982"/>
                    <a:pt x="14970" y="19887"/>
                  </a:cubicBezTo>
                  <a:cubicBezTo>
                    <a:pt x="15184" y="19792"/>
                    <a:pt x="15398" y="19697"/>
                    <a:pt x="15398" y="19602"/>
                  </a:cubicBezTo>
                  <a:cubicBezTo>
                    <a:pt x="15612" y="19602"/>
                    <a:pt x="15826" y="19602"/>
                    <a:pt x="15826" y="19507"/>
                  </a:cubicBezTo>
                  <a:cubicBezTo>
                    <a:pt x="16253" y="19316"/>
                    <a:pt x="16681" y="19031"/>
                    <a:pt x="17109" y="18745"/>
                  </a:cubicBezTo>
                  <a:cubicBezTo>
                    <a:pt x="18392" y="18174"/>
                    <a:pt x="19461" y="17508"/>
                    <a:pt x="20531" y="16937"/>
                  </a:cubicBezTo>
                  <a:cubicBezTo>
                    <a:pt x="20745" y="16747"/>
                    <a:pt x="20958" y="16747"/>
                    <a:pt x="20958" y="16557"/>
                  </a:cubicBezTo>
                  <a:cubicBezTo>
                    <a:pt x="21172" y="16462"/>
                    <a:pt x="21600" y="15986"/>
                    <a:pt x="21600" y="1589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Shape">
              <a:extLst>
                <a:ext uri="{FF2B5EF4-FFF2-40B4-BE49-F238E27FC236}">
                  <a16:creationId xmlns:a16="http://schemas.microsoft.com/office/drawing/2014/main" id="{E61B0D15-A67A-4217-8539-F0F8790936EE}"/>
                </a:ext>
              </a:extLst>
            </p:cNvPr>
            <p:cNvSpPr/>
            <p:nvPr/>
          </p:nvSpPr>
          <p:spPr>
            <a:xfrm>
              <a:off x="6976724" y="4514120"/>
              <a:ext cx="959727" cy="62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extrusionOk="0">
                  <a:moveTo>
                    <a:pt x="4759" y="11786"/>
                  </a:moveTo>
                  <a:cubicBezTo>
                    <a:pt x="4759" y="11786"/>
                    <a:pt x="4393" y="11232"/>
                    <a:pt x="4393" y="11232"/>
                  </a:cubicBezTo>
                  <a:cubicBezTo>
                    <a:pt x="4393" y="11232"/>
                    <a:pt x="4027" y="10678"/>
                    <a:pt x="4027" y="10678"/>
                  </a:cubicBezTo>
                  <a:cubicBezTo>
                    <a:pt x="3661" y="10678"/>
                    <a:pt x="3661" y="10124"/>
                    <a:pt x="3295" y="10678"/>
                  </a:cubicBezTo>
                  <a:cubicBezTo>
                    <a:pt x="3295" y="10678"/>
                    <a:pt x="3295" y="10678"/>
                    <a:pt x="2929" y="10678"/>
                  </a:cubicBezTo>
                  <a:cubicBezTo>
                    <a:pt x="2563" y="10678"/>
                    <a:pt x="2929" y="10678"/>
                    <a:pt x="2563" y="10678"/>
                  </a:cubicBezTo>
                  <a:cubicBezTo>
                    <a:pt x="2563" y="10124"/>
                    <a:pt x="2563" y="10124"/>
                    <a:pt x="2197" y="10678"/>
                  </a:cubicBezTo>
                  <a:cubicBezTo>
                    <a:pt x="2197" y="10678"/>
                    <a:pt x="1831" y="10678"/>
                    <a:pt x="1831" y="10678"/>
                  </a:cubicBezTo>
                  <a:cubicBezTo>
                    <a:pt x="1464" y="11232"/>
                    <a:pt x="1464" y="11232"/>
                    <a:pt x="1464" y="11786"/>
                  </a:cubicBezTo>
                  <a:cubicBezTo>
                    <a:pt x="1098" y="11786"/>
                    <a:pt x="1464" y="11232"/>
                    <a:pt x="1098" y="11232"/>
                  </a:cubicBezTo>
                  <a:cubicBezTo>
                    <a:pt x="732" y="11786"/>
                    <a:pt x="1098" y="11786"/>
                    <a:pt x="732" y="12339"/>
                  </a:cubicBezTo>
                  <a:cubicBezTo>
                    <a:pt x="732" y="11786"/>
                    <a:pt x="732" y="11786"/>
                    <a:pt x="366" y="11232"/>
                  </a:cubicBezTo>
                  <a:cubicBezTo>
                    <a:pt x="366" y="11232"/>
                    <a:pt x="366" y="11786"/>
                    <a:pt x="0" y="11232"/>
                  </a:cubicBezTo>
                  <a:cubicBezTo>
                    <a:pt x="366" y="11786"/>
                    <a:pt x="366" y="12339"/>
                    <a:pt x="732" y="12893"/>
                  </a:cubicBezTo>
                  <a:cubicBezTo>
                    <a:pt x="366" y="12893"/>
                    <a:pt x="366" y="13447"/>
                    <a:pt x="366" y="13447"/>
                  </a:cubicBezTo>
                  <a:cubicBezTo>
                    <a:pt x="366" y="12893"/>
                    <a:pt x="366" y="12893"/>
                    <a:pt x="0" y="12893"/>
                  </a:cubicBezTo>
                  <a:cubicBezTo>
                    <a:pt x="366" y="13447"/>
                    <a:pt x="366" y="13447"/>
                    <a:pt x="366" y="13447"/>
                  </a:cubicBezTo>
                  <a:cubicBezTo>
                    <a:pt x="0" y="13447"/>
                    <a:pt x="0" y="13447"/>
                    <a:pt x="0" y="13447"/>
                  </a:cubicBezTo>
                  <a:cubicBezTo>
                    <a:pt x="0" y="14001"/>
                    <a:pt x="366" y="14001"/>
                    <a:pt x="366" y="14001"/>
                  </a:cubicBezTo>
                  <a:cubicBezTo>
                    <a:pt x="732" y="14001"/>
                    <a:pt x="732" y="14555"/>
                    <a:pt x="732" y="14555"/>
                  </a:cubicBezTo>
                  <a:cubicBezTo>
                    <a:pt x="732" y="14555"/>
                    <a:pt x="1098" y="14555"/>
                    <a:pt x="1098" y="15109"/>
                  </a:cubicBezTo>
                  <a:cubicBezTo>
                    <a:pt x="1098" y="15109"/>
                    <a:pt x="1098" y="15109"/>
                    <a:pt x="1098" y="15109"/>
                  </a:cubicBezTo>
                  <a:cubicBezTo>
                    <a:pt x="1098" y="15663"/>
                    <a:pt x="1098" y="15663"/>
                    <a:pt x="1098" y="15663"/>
                  </a:cubicBezTo>
                  <a:cubicBezTo>
                    <a:pt x="732" y="15663"/>
                    <a:pt x="732" y="15663"/>
                    <a:pt x="732" y="16216"/>
                  </a:cubicBezTo>
                  <a:cubicBezTo>
                    <a:pt x="732" y="16216"/>
                    <a:pt x="732" y="16770"/>
                    <a:pt x="366" y="16770"/>
                  </a:cubicBezTo>
                  <a:cubicBezTo>
                    <a:pt x="366" y="16770"/>
                    <a:pt x="732" y="17324"/>
                    <a:pt x="732" y="17324"/>
                  </a:cubicBezTo>
                  <a:cubicBezTo>
                    <a:pt x="732" y="17324"/>
                    <a:pt x="1098" y="16770"/>
                    <a:pt x="1464" y="16216"/>
                  </a:cubicBezTo>
                  <a:cubicBezTo>
                    <a:pt x="1464" y="15663"/>
                    <a:pt x="1464" y="15109"/>
                    <a:pt x="1831" y="14555"/>
                  </a:cubicBezTo>
                  <a:cubicBezTo>
                    <a:pt x="1831" y="14555"/>
                    <a:pt x="2197" y="14001"/>
                    <a:pt x="2197" y="14555"/>
                  </a:cubicBezTo>
                  <a:cubicBezTo>
                    <a:pt x="2197" y="14001"/>
                    <a:pt x="2197" y="14001"/>
                    <a:pt x="2563" y="14001"/>
                  </a:cubicBezTo>
                  <a:cubicBezTo>
                    <a:pt x="2563" y="14001"/>
                    <a:pt x="2563" y="14001"/>
                    <a:pt x="2563" y="14001"/>
                  </a:cubicBezTo>
                  <a:cubicBezTo>
                    <a:pt x="2563" y="13447"/>
                    <a:pt x="2929" y="14555"/>
                    <a:pt x="3295" y="14001"/>
                  </a:cubicBezTo>
                  <a:cubicBezTo>
                    <a:pt x="2929" y="14001"/>
                    <a:pt x="2929" y="14001"/>
                    <a:pt x="3295" y="14001"/>
                  </a:cubicBezTo>
                  <a:cubicBezTo>
                    <a:pt x="3295" y="14001"/>
                    <a:pt x="3295" y="13447"/>
                    <a:pt x="3661" y="13447"/>
                  </a:cubicBezTo>
                  <a:cubicBezTo>
                    <a:pt x="3661" y="13447"/>
                    <a:pt x="3661" y="13447"/>
                    <a:pt x="4027" y="12893"/>
                  </a:cubicBezTo>
                  <a:cubicBezTo>
                    <a:pt x="4027" y="12893"/>
                    <a:pt x="3661" y="12893"/>
                    <a:pt x="4027" y="12893"/>
                  </a:cubicBezTo>
                  <a:cubicBezTo>
                    <a:pt x="4027" y="12893"/>
                    <a:pt x="4027" y="12893"/>
                    <a:pt x="4027" y="12893"/>
                  </a:cubicBezTo>
                  <a:cubicBezTo>
                    <a:pt x="4027" y="12893"/>
                    <a:pt x="4027" y="12893"/>
                    <a:pt x="4393" y="12893"/>
                  </a:cubicBezTo>
                  <a:cubicBezTo>
                    <a:pt x="4393" y="12339"/>
                    <a:pt x="4393" y="12339"/>
                    <a:pt x="4393" y="12339"/>
                  </a:cubicBezTo>
                  <a:cubicBezTo>
                    <a:pt x="4393" y="12339"/>
                    <a:pt x="4393" y="12339"/>
                    <a:pt x="4393" y="12339"/>
                  </a:cubicBezTo>
                  <a:cubicBezTo>
                    <a:pt x="4759" y="11232"/>
                    <a:pt x="4393" y="12339"/>
                    <a:pt x="4759" y="12339"/>
                  </a:cubicBezTo>
                  <a:cubicBezTo>
                    <a:pt x="4759" y="12339"/>
                    <a:pt x="4759" y="12339"/>
                    <a:pt x="4759" y="11786"/>
                  </a:cubicBezTo>
                  <a:cubicBezTo>
                    <a:pt x="4759" y="11786"/>
                    <a:pt x="5125" y="11786"/>
                    <a:pt x="5125" y="12339"/>
                  </a:cubicBezTo>
                  <a:cubicBezTo>
                    <a:pt x="5125" y="11786"/>
                    <a:pt x="5125" y="11786"/>
                    <a:pt x="4759" y="11786"/>
                  </a:cubicBezTo>
                  <a:close/>
                  <a:moveTo>
                    <a:pt x="1098" y="7909"/>
                  </a:moveTo>
                  <a:cubicBezTo>
                    <a:pt x="1831" y="7909"/>
                    <a:pt x="2197" y="7909"/>
                    <a:pt x="2197" y="9016"/>
                  </a:cubicBezTo>
                  <a:cubicBezTo>
                    <a:pt x="2197" y="9016"/>
                    <a:pt x="2197" y="9570"/>
                    <a:pt x="2197" y="9570"/>
                  </a:cubicBezTo>
                  <a:cubicBezTo>
                    <a:pt x="2563" y="10124"/>
                    <a:pt x="2563" y="9570"/>
                    <a:pt x="2929" y="9570"/>
                  </a:cubicBezTo>
                  <a:cubicBezTo>
                    <a:pt x="2929" y="9570"/>
                    <a:pt x="2929" y="9016"/>
                    <a:pt x="2929" y="8463"/>
                  </a:cubicBezTo>
                  <a:cubicBezTo>
                    <a:pt x="3295" y="7909"/>
                    <a:pt x="3295" y="8463"/>
                    <a:pt x="3295" y="8463"/>
                  </a:cubicBezTo>
                  <a:cubicBezTo>
                    <a:pt x="3295" y="8463"/>
                    <a:pt x="3295" y="9016"/>
                    <a:pt x="3295" y="9016"/>
                  </a:cubicBezTo>
                  <a:cubicBezTo>
                    <a:pt x="3661" y="9016"/>
                    <a:pt x="3661" y="8463"/>
                    <a:pt x="3661" y="8463"/>
                  </a:cubicBezTo>
                  <a:cubicBezTo>
                    <a:pt x="3661" y="7909"/>
                    <a:pt x="4027" y="8463"/>
                    <a:pt x="4027" y="7909"/>
                  </a:cubicBezTo>
                  <a:cubicBezTo>
                    <a:pt x="4027" y="7909"/>
                    <a:pt x="4027" y="7909"/>
                    <a:pt x="4027" y="7355"/>
                  </a:cubicBezTo>
                  <a:cubicBezTo>
                    <a:pt x="4027" y="7355"/>
                    <a:pt x="3661" y="6801"/>
                    <a:pt x="3661" y="6801"/>
                  </a:cubicBezTo>
                  <a:cubicBezTo>
                    <a:pt x="3661" y="6247"/>
                    <a:pt x="3295" y="6801"/>
                    <a:pt x="2929" y="6801"/>
                  </a:cubicBezTo>
                  <a:cubicBezTo>
                    <a:pt x="2929" y="6247"/>
                    <a:pt x="2929" y="6247"/>
                    <a:pt x="2929" y="5693"/>
                  </a:cubicBezTo>
                  <a:cubicBezTo>
                    <a:pt x="2563" y="5139"/>
                    <a:pt x="2563" y="6247"/>
                    <a:pt x="2563" y="6247"/>
                  </a:cubicBezTo>
                  <a:cubicBezTo>
                    <a:pt x="2197" y="6801"/>
                    <a:pt x="2197" y="6247"/>
                    <a:pt x="2197" y="6801"/>
                  </a:cubicBezTo>
                  <a:cubicBezTo>
                    <a:pt x="2197" y="6801"/>
                    <a:pt x="2197" y="6801"/>
                    <a:pt x="2197" y="6801"/>
                  </a:cubicBezTo>
                  <a:cubicBezTo>
                    <a:pt x="2197" y="6801"/>
                    <a:pt x="2197" y="6801"/>
                    <a:pt x="2197" y="6801"/>
                  </a:cubicBezTo>
                  <a:cubicBezTo>
                    <a:pt x="1831" y="6801"/>
                    <a:pt x="1098" y="6801"/>
                    <a:pt x="1098" y="7355"/>
                  </a:cubicBezTo>
                  <a:cubicBezTo>
                    <a:pt x="366" y="7355"/>
                    <a:pt x="1098" y="7355"/>
                    <a:pt x="1098" y="7909"/>
                  </a:cubicBezTo>
                  <a:close/>
                  <a:moveTo>
                    <a:pt x="21600" y="2924"/>
                  </a:moveTo>
                  <a:cubicBezTo>
                    <a:pt x="21600" y="2924"/>
                    <a:pt x="21600" y="2924"/>
                    <a:pt x="21234" y="2370"/>
                  </a:cubicBezTo>
                  <a:cubicBezTo>
                    <a:pt x="21234" y="2370"/>
                    <a:pt x="21234" y="2370"/>
                    <a:pt x="20868" y="1816"/>
                  </a:cubicBezTo>
                  <a:cubicBezTo>
                    <a:pt x="20502" y="2924"/>
                    <a:pt x="19769" y="2924"/>
                    <a:pt x="19037" y="2370"/>
                  </a:cubicBezTo>
                  <a:cubicBezTo>
                    <a:pt x="18671" y="2370"/>
                    <a:pt x="17939" y="2370"/>
                    <a:pt x="17573" y="2370"/>
                  </a:cubicBezTo>
                  <a:cubicBezTo>
                    <a:pt x="17207" y="2370"/>
                    <a:pt x="17207" y="1816"/>
                    <a:pt x="16841" y="1816"/>
                  </a:cubicBezTo>
                  <a:cubicBezTo>
                    <a:pt x="16841" y="1816"/>
                    <a:pt x="16475" y="1263"/>
                    <a:pt x="16475" y="1263"/>
                  </a:cubicBezTo>
                  <a:cubicBezTo>
                    <a:pt x="16108" y="1263"/>
                    <a:pt x="16108" y="1263"/>
                    <a:pt x="16108" y="1263"/>
                  </a:cubicBezTo>
                  <a:cubicBezTo>
                    <a:pt x="15742" y="1263"/>
                    <a:pt x="15376" y="709"/>
                    <a:pt x="15010" y="709"/>
                  </a:cubicBezTo>
                  <a:cubicBezTo>
                    <a:pt x="15010" y="709"/>
                    <a:pt x="14644" y="709"/>
                    <a:pt x="14644" y="709"/>
                  </a:cubicBezTo>
                  <a:cubicBezTo>
                    <a:pt x="14278" y="709"/>
                    <a:pt x="14278" y="709"/>
                    <a:pt x="14278" y="155"/>
                  </a:cubicBezTo>
                  <a:cubicBezTo>
                    <a:pt x="13912" y="155"/>
                    <a:pt x="14278" y="1263"/>
                    <a:pt x="13912" y="155"/>
                  </a:cubicBezTo>
                  <a:cubicBezTo>
                    <a:pt x="13912" y="709"/>
                    <a:pt x="13546" y="1263"/>
                    <a:pt x="13546" y="709"/>
                  </a:cubicBezTo>
                  <a:cubicBezTo>
                    <a:pt x="13546" y="709"/>
                    <a:pt x="13180" y="-399"/>
                    <a:pt x="13180" y="155"/>
                  </a:cubicBezTo>
                  <a:cubicBezTo>
                    <a:pt x="13180" y="155"/>
                    <a:pt x="13546" y="1263"/>
                    <a:pt x="13180" y="709"/>
                  </a:cubicBezTo>
                  <a:cubicBezTo>
                    <a:pt x="12814" y="709"/>
                    <a:pt x="12447" y="155"/>
                    <a:pt x="12447" y="155"/>
                  </a:cubicBezTo>
                  <a:cubicBezTo>
                    <a:pt x="12447" y="155"/>
                    <a:pt x="12447" y="709"/>
                    <a:pt x="12447" y="709"/>
                  </a:cubicBezTo>
                  <a:cubicBezTo>
                    <a:pt x="12447" y="709"/>
                    <a:pt x="12814" y="1263"/>
                    <a:pt x="12814" y="1263"/>
                  </a:cubicBezTo>
                  <a:cubicBezTo>
                    <a:pt x="12447" y="1263"/>
                    <a:pt x="12081" y="1263"/>
                    <a:pt x="12081" y="1816"/>
                  </a:cubicBezTo>
                  <a:cubicBezTo>
                    <a:pt x="12081" y="1816"/>
                    <a:pt x="11715" y="1263"/>
                    <a:pt x="11349" y="1263"/>
                  </a:cubicBezTo>
                  <a:cubicBezTo>
                    <a:pt x="11349" y="1263"/>
                    <a:pt x="11349" y="1263"/>
                    <a:pt x="11349" y="1263"/>
                  </a:cubicBezTo>
                  <a:cubicBezTo>
                    <a:pt x="10983" y="1263"/>
                    <a:pt x="11349" y="1816"/>
                    <a:pt x="11349" y="1816"/>
                  </a:cubicBezTo>
                  <a:cubicBezTo>
                    <a:pt x="10983" y="1816"/>
                    <a:pt x="10983" y="1263"/>
                    <a:pt x="10983" y="1263"/>
                  </a:cubicBezTo>
                  <a:cubicBezTo>
                    <a:pt x="10617" y="1263"/>
                    <a:pt x="10617" y="1816"/>
                    <a:pt x="10617" y="1263"/>
                  </a:cubicBezTo>
                  <a:cubicBezTo>
                    <a:pt x="10251" y="1263"/>
                    <a:pt x="10251" y="1263"/>
                    <a:pt x="10251" y="1263"/>
                  </a:cubicBezTo>
                  <a:cubicBezTo>
                    <a:pt x="9885" y="709"/>
                    <a:pt x="10251" y="1816"/>
                    <a:pt x="10251" y="1816"/>
                  </a:cubicBezTo>
                  <a:cubicBezTo>
                    <a:pt x="9885" y="2370"/>
                    <a:pt x="9885" y="1816"/>
                    <a:pt x="9885" y="1816"/>
                  </a:cubicBezTo>
                  <a:cubicBezTo>
                    <a:pt x="9519" y="1816"/>
                    <a:pt x="9519" y="1816"/>
                    <a:pt x="9519" y="1816"/>
                  </a:cubicBezTo>
                  <a:cubicBezTo>
                    <a:pt x="9519" y="1816"/>
                    <a:pt x="9885" y="2370"/>
                    <a:pt x="9519" y="2370"/>
                  </a:cubicBezTo>
                  <a:cubicBezTo>
                    <a:pt x="9519" y="2370"/>
                    <a:pt x="9519" y="1816"/>
                    <a:pt x="9153" y="1816"/>
                  </a:cubicBezTo>
                  <a:cubicBezTo>
                    <a:pt x="9153" y="1816"/>
                    <a:pt x="9153" y="2370"/>
                    <a:pt x="9153" y="2370"/>
                  </a:cubicBezTo>
                  <a:cubicBezTo>
                    <a:pt x="8786" y="1816"/>
                    <a:pt x="8786" y="1263"/>
                    <a:pt x="8420" y="1816"/>
                  </a:cubicBezTo>
                  <a:cubicBezTo>
                    <a:pt x="8420" y="2370"/>
                    <a:pt x="8420" y="2370"/>
                    <a:pt x="8420" y="2370"/>
                  </a:cubicBezTo>
                  <a:cubicBezTo>
                    <a:pt x="8054" y="2370"/>
                    <a:pt x="8054" y="2370"/>
                    <a:pt x="8054" y="2370"/>
                  </a:cubicBezTo>
                  <a:cubicBezTo>
                    <a:pt x="8054" y="2924"/>
                    <a:pt x="8420" y="2924"/>
                    <a:pt x="8054" y="2924"/>
                  </a:cubicBezTo>
                  <a:cubicBezTo>
                    <a:pt x="8054" y="2924"/>
                    <a:pt x="7688" y="2370"/>
                    <a:pt x="7688" y="2370"/>
                  </a:cubicBezTo>
                  <a:cubicBezTo>
                    <a:pt x="7322" y="2924"/>
                    <a:pt x="8054" y="3478"/>
                    <a:pt x="7688" y="4032"/>
                  </a:cubicBezTo>
                  <a:cubicBezTo>
                    <a:pt x="7688" y="3478"/>
                    <a:pt x="6590" y="3478"/>
                    <a:pt x="6590" y="3478"/>
                  </a:cubicBezTo>
                  <a:cubicBezTo>
                    <a:pt x="6590" y="4032"/>
                    <a:pt x="6590" y="4032"/>
                    <a:pt x="6590" y="4032"/>
                  </a:cubicBezTo>
                  <a:cubicBezTo>
                    <a:pt x="6590" y="4032"/>
                    <a:pt x="6224" y="4032"/>
                    <a:pt x="6224" y="4032"/>
                  </a:cubicBezTo>
                  <a:cubicBezTo>
                    <a:pt x="6224" y="4032"/>
                    <a:pt x="6224" y="4032"/>
                    <a:pt x="6224" y="4032"/>
                  </a:cubicBezTo>
                  <a:cubicBezTo>
                    <a:pt x="6224" y="4032"/>
                    <a:pt x="5858" y="4032"/>
                    <a:pt x="5858" y="4032"/>
                  </a:cubicBezTo>
                  <a:cubicBezTo>
                    <a:pt x="5492" y="4586"/>
                    <a:pt x="5858" y="5139"/>
                    <a:pt x="5858" y="5693"/>
                  </a:cubicBezTo>
                  <a:cubicBezTo>
                    <a:pt x="5492" y="5139"/>
                    <a:pt x="5492" y="5693"/>
                    <a:pt x="5492" y="6247"/>
                  </a:cubicBezTo>
                  <a:cubicBezTo>
                    <a:pt x="5492" y="6247"/>
                    <a:pt x="5492" y="6247"/>
                    <a:pt x="5492" y="6247"/>
                  </a:cubicBezTo>
                  <a:cubicBezTo>
                    <a:pt x="5492" y="6247"/>
                    <a:pt x="5858" y="6247"/>
                    <a:pt x="5858" y="6801"/>
                  </a:cubicBezTo>
                  <a:cubicBezTo>
                    <a:pt x="5858" y="6801"/>
                    <a:pt x="5858" y="6247"/>
                    <a:pt x="6224" y="6247"/>
                  </a:cubicBezTo>
                  <a:cubicBezTo>
                    <a:pt x="5858" y="6247"/>
                    <a:pt x="5858" y="6247"/>
                    <a:pt x="5858" y="5693"/>
                  </a:cubicBezTo>
                  <a:cubicBezTo>
                    <a:pt x="6224" y="6247"/>
                    <a:pt x="6224" y="6801"/>
                    <a:pt x="5858" y="6801"/>
                  </a:cubicBezTo>
                  <a:cubicBezTo>
                    <a:pt x="5858" y="6801"/>
                    <a:pt x="5858" y="6801"/>
                    <a:pt x="5492" y="6801"/>
                  </a:cubicBezTo>
                  <a:cubicBezTo>
                    <a:pt x="5492" y="7355"/>
                    <a:pt x="5492" y="7355"/>
                    <a:pt x="5492" y="7909"/>
                  </a:cubicBezTo>
                  <a:cubicBezTo>
                    <a:pt x="5858" y="8463"/>
                    <a:pt x="5858" y="8463"/>
                    <a:pt x="5492" y="9016"/>
                  </a:cubicBezTo>
                  <a:cubicBezTo>
                    <a:pt x="5492" y="8463"/>
                    <a:pt x="6224" y="8463"/>
                    <a:pt x="6590" y="8463"/>
                  </a:cubicBezTo>
                  <a:cubicBezTo>
                    <a:pt x="6590" y="8463"/>
                    <a:pt x="6956" y="8463"/>
                    <a:pt x="6956" y="9016"/>
                  </a:cubicBezTo>
                  <a:cubicBezTo>
                    <a:pt x="6590" y="8463"/>
                    <a:pt x="6590" y="9016"/>
                    <a:pt x="6590" y="9016"/>
                  </a:cubicBezTo>
                  <a:cubicBezTo>
                    <a:pt x="6590" y="9016"/>
                    <a:pt x="6590" y="9016"/>
                    <a:pt x="6224" y="9016"/>
                  </a:cubicBezTo>
                  <a:cubicBezTo>
                    <a:pt x="6224" y="9016"/>
                    <a:pt x="5858" y="9016"/>
                    <a:pt x="5858" y="9016"/>
                  </a:cubicBezTo>
                  <a:cubicBezTo>
                    <a:pt x="5858" y="9016"/>
                    <a:pt x="5858" y="9016"/>
                    <a:pt x="5858" y="9016"/>
                  </a:cubicBezTo>
                  <a:cubicBezTo>
                    <a:pt x="5858" y="9570"/>
                    <a:pt x="5492" y="9570"/>
                    <a:pt x="5492" y="9570"/>
                  </a:cubicBezTo>
                  <a:cubicBezTo>
                    <a:pt x="5492" y="9570"/>
                    <a:pt x="5492" y="10678"/>
                    <a:pt x="5858" y="10678"/>
                  </a:cubicBezTo>
                  <a:cubicBezTo>
                    <a:pt x="5858" y="10678"/>
                    <a:pt x="5858" y="10678"/>
                    <a:pt x="5858" y="10678"/>
                  </a:cubicBezTo>
                  <a:cubicBezTo>
                    <a:pt x="5858" y="10678"/>
                    <a:pt x="5858" y="10678"/>
                    <a:pt x="5858" y="11232"/>
                  </a:cubicBezTo>
                  <a:cubicBezTo>
                    <a:pt x="5858" y="11232"/>
                    <a:pt x="6224" y="11232"/>
                    <a:pt x="6224" y="11232"/>
                  </a:cubicBezTo>
                  <a:cubicBezTo>
                    <a:pt x="6224" y="11232"/>
                    <a:pt x="6224" y="11786"/>
                    <a:pt x="6224" y="11786"/>
                  </a:cubicBezTo>
                  <a:cubicBezTo>
                    <a:pt x="6224" y="12339"/>
                    <a:pt x="6224" y="12893"/>
                    <a:pt x="6590" y="12893"/>
                  </a:cubicBezTo>
                  <a:cubicBezTo>
                    <a:pt x="6590" y="12893"/>
                    <a:pt x="6590" y="12893"/>
                    <a:pt x="6590" y="12893"/>
                  </a:cubicBezTo>
                  <a:cubicBezTo>
                    <a:pt x="6956" y="12893"/>
                    <a:pt x="6956" y="12893"/>
                    <a:pt x="7322" y="13447"/>
                  </a:cubicBezTo>
                  <a:cubicBezTo>
                    <a:pt x="7322" y="13447"/>
                    <a:pt x="7322" y="14001"/>
                    <a:pt x="7688" y="14001"/>
                  </a:cubicBezTo>
                  <a:cubicBezTo>
                    <a:pt x="7688" y="14001"/>
                    <a:pt x="7688" y="13447"/>
                    <a:pt x="7688" y="13447"/>
                  </a:cubicBezTo>
                  <a:cubicBezTo>
                    <a:pt x="7688" y="13447"/>
                    <a:pt x="8054" y="13447"/>
                    <a:pt x="8054" y="13447"/>
                  </a:cubicBezTo>
                  <a:cubicBezTo>
                    <a:pt x="8054" y="13447"/>
                    <a:pt x="8054" y="12893"/>
                    <a:pt x="8420" y="12893"/>
                  </a:cubicBezTo>
                  <a:cubicBezTo>
                    <a:pt x="8786" y="12339"/>
                    <a:pt x="9153" y="12893"/>
                    <a:pt x="9153" y="13447"/>
                  </a:cubicBezTo>
                  <a:cubicBezTo>
                    <a:pt x="9153" y="13447"/>
                    <a:pt x="9153" y="13447"/>
                    <a:pt x="8786" y="14001"/>
                  </a:cubicBezTo>
                  <a:cubicBezTo>
                    <a:pt x="8786" y="14001"/>
                    <a:pt x="8786" y="14001"/>
                    <a:pt x="8786" y="14001"/>
                  </a:cubicBezTo>
                  <a:cubicBezTo>
                    <a:pt x="8786" y="14555"/>
                    <a:pt x="8786" y="15109"/>
                    <a:pt x="8786" y="15663"/>
                  </a:cubicBezTo>
                  <a:cubicBezTo>
                    <a:pt x="8786" y="16216"/>
                    <a:pt x="8054" y="17324"/>
                    <a:pt x="8420" y="17324"/>
                  </a:cubicBezTo>
                  <a:cubicBezTo>
                    <a:pt x="8420" y="17878"/>
                    <a:pt x="8420" y="17324"/>
                    <a:pt x="8786" y="17324"/>
                  </a:cubicBezTo>
                  <a:cubicBezTo>
                    <a:pt x="8786" y="17324"/>
                    <a:pt x="8786" y="16770"/>
                    <a:pt x="9153" y="16770"/>
                  </a:cubicBezTo>
                  <a:cubicBezTo>
                    <a:pt x="9519" y="16770"/>
                    <a:pt x="9519" y="16770"/>
                    <a:pt x="9519" y="16770"/>
                  </a:cubicBezTo>
                  <a:cubicBezTo>
                    <a:pt x="9519" y="16770"/>
                    <a:pt x="9519" y="16216"/>
                    <a:pt x="9885" y="16216"/>
                  </a:cubicBezTo>
                  <a:cubicBezTo>
                    <a:pt x="9885" y="16216"/>
                    <a:pt x="9885" y="16770"/>
                    <a:pt x="9885" y="16770"/>
                  </a:cubicBezTo>
                  <a:cubicBezTo>
                    <a:pt x="9885" y="16770"/>
                    <a:pt x="10251" y="16216"/>
                    <a:pt x="10251" y="16216"/>
                  </a:cubicBezTo>
                  <a:cubicBezTo>
                    <a:pt x="10617" y="16216"/>
                    <a:pt x="10617" y="15663"/>
                    <a:pt x="10983" y="15663"/>
                  </a:cubicBezTo>
                  <a:cubicBezTo>
                    <a:pt x="11349" y="15663"/>
                    <a:pt x="10983" y="16216"/>
                    <a:pt x="11349" y="16216"/>
                  </a:cubicBezTo>
                  <a:cubicBezTo>
                    <a:pt x="11715" y="16770"/>
                    <a:pt x="11349" y="15663"/>
                    <a:pt x="11715" y="15663"/>
                  </a:cubicBezTo>
                  <a:cubicBezTo>
                    <a:pt x="11715" y="15663"/>
                    <a:pt x="11715" y="16216"/>
                    <a:pt x="11715" y="16216"/>
                  </a:cubicBezTo>
                  <a:cubicBezTo>
                    <a:pt x="12081" y="16216"/>
                    <a:pt x="12081" y="16770"/>
                    <a:pt x="12447" y="16770"/>
                  </a:cubicBezTo>
                  <a:cubicBezTo>
                    <a:pt x="12447" y="16770"/>
                    <a:pt x="12447" y="17324"/>
                    <a:pt x="12814" y="17324"/>
                  </a:cubicBezTo>
                  <a:cubicBezTo>
                    <a:pt x="12814" y="17324"/>
                    <a:pt x="12814" y="17324"/>
                    <a:pt x="13180" y="17324"/>
                  </a:cubicBezTo>
                  <a:cubicBezTo>
                    <a:pt x="13180" y="17324"/>
                    <a:pt x="13180" y="17324"/>
                    <a:pt x="13180" y="17324"/>
                  </a:cubicBezTo>
                  <a:cubicBezTo>
                    <a:pt x="13546" y="17878"/>
                    <a:pt x="13180" y="17878"/>
                    <a:pt x="13546" y="17878"/>
                  </a:cubicBezTo>
                  <a:cubicBezTo>
                    <a:pt x="13912" y="17878"/>
                    <a:pt x="13912" y="17878"/>
                    <a:pt x="13912" y="18432"/>
                  </a:cubicBezTo>
                  <a:cubicBezTo>
                    <a:pt x="14278" y="18432"/>
                    <a:pt x="14278" y="18432"/>
                    <a:pt x="14278" y="18986"/>
                  </a:cubicBezTo>
                  <a:cubicBezTo>
                    <a:pt x="14278" y="18986"/>
                    <a:pt x="14644" y="19539"/>
                    <a:pt x="15010" y="20093"/>
                  </a:cubicBezTo>
                  <a:cubicBezTo>
                    <a:pt x="15010" y="20093"/>
                    <a:pt x="15010" y="20647"/>
                    <a:pt x="15376" y="20647"/>
                  </a:cubicBezTo>
                  <a:cubicBezTo>
                    <a:pt x="15376" y="20647"/>
                    <a:pt x="15742" y="21201"/>
                    <a:pt x="15742" y="21201"/>
                  </a:cubicBezTo>
                  <a:cubicBezTo>
                    <a:pt x="16108" y="21201"/>
                    <a:pt x="16108" y="20647"/>
                    <a:pt x="16108" y="20647"/>
                  </a:cubicBezTo>
                  <a:cubicBezTo>
                    <a:pt x="16475" y="20647"/>
                    <a:pt x="16475" y="20647"/>
                    <a:pt x="16475" y="20647"/>
                  </a:cubicBezTo>
                  <a:cubicBezTo>
                    <a:pt x="16841" y="20647"/>
                    <a:pt x="16841" y="20647"/>
                    <a:pt x="16841" y="20647"/>
                  </a:cubicBezTo>
                  <a:cubicBezTo>
                    <a:pt x="16841" y="20093"/>
                    <a:pt x="17207" y="20093"/>
                    <a:pt x="17207" y="20647"/>
                  </a:cubicBezTo>
                  <a:cubicBezTo>
                    <a:pt x="17573" y="20647"/>
                    <a:pt x="17573" y="20647"/>
                    <a:pt x="17939" y="21201"/>
                  </a:cubicBezTo>
                  <a:cubicBezTo>
                    <a:pt x="17939" y="21201"/>
                    <a:pt x="18305" y="21201"/>
                    <a:pt x="18305" y="21201"/>
                  </a:cubicBezTo>
                  <a:cubicBezTo>
                    <a:pt x="18671" y="21201"/>
                    <a:pt x="18305" y="21201"/>
                    <a:pt x="18671" y="20647"/>
                  </a:cubicBezTo>
                  <a:cubicBezTo>
                    <a:pt x="18305" y="21201"/>
                    <a:pt x="18671" y="20647"/>
                    <a:pt x="18671" y="20647"/>
                  </a:cubicBezTo>
                  <a:cubicBezTo>
                    <a:pt x="18671" y="20647"/>
                    <a:pt x="18671" y="20093"/>
                    <a:pt x="18671" y="20093"/>
                  </a:cubicBezTo>
                  <a:cubicBezTo>
                    <a:pt x="18671" y="20093"/>
                    <a:pt x="18671" y="19539"/>
                    <a:pt x="18671" y="19539"/>
                  </a:cubicBezTo>
                  <a:cubicBezTo>
                    <a:pt x="18671" y="19539"/>
                    <a:pt x="19037" y="19539"/>
                    <a:pt x="19037" y="19539"/>
                  </a:cubicBezTo>
                  <a:cubicBezTo>
                    <a:pt x="19037" y="18986"/>
                    <a:pt x="19037" y="18986"/>
                    <a:pt x="19403" y="18432"/>
                  </a:cubicBezTo>
                  <a:cubicBezTo>
                    <a:pt x="19403" y="18432"/>
                    <a:pt x="19037" y="18432"/>
                    <a:pt x="19037" y="18432"/>
                  </a:cubicBezTo>
                  <a:cubicBezTo>
                    <a:pt x="19403" y="18432"/>
                    <a:pt x="20136" y="18432"/>
                    <a:pt x="20136" y="17878"/>
                  </a:cubicBezTo>
                  <a:cubicBezTo>
                    <a:pt x="20136" y="17324"/>
                    <a:pt x="19769" y="17878"/>
                    <a:pt x="19769" y="17324"/>
                  </a:cubicBezTo>
                  <a:cubicBezTo>
                    <a:pt x="19769" y="17324"/>
                    <a:pt x="19769" y="16770"/>
                    <a:pt x="19769" y="16770"/>
                  </a:cubicBezTo>
                  <a:cubicBezTo>
                    <a:pt x="19769" y="16770"/>
                    <a:pt x="19403" y="16770"/>
                    <a:pt x="19403" y="16770"/>
                  </a:cubicBezTo>
                  <a:cubicBezTo>
                    <a:pt x="19403" y="16216"/>
                    <a:pt x="19403" y="16216"/>
                    <a:pt x="19403" y="16216"/>
                  </a:cubicBezTo>
                  <a:cubicBezTo>
                    <a:pt x="19403" y="15663"/>
                    <a:pt x="19403" y="15663"/>
                    <a:pt x="19403" y="15109"/>
                  </a:cubicBezTo>
                  <a:cubicBezTo>
                    <a:pt x="19037" y="14555"/>
                    <a:pt x="19037" y="14001"/>
                    <a:pt x="19037" y="13447"/>
                  </a:cubicBezTo>
                  <a:cubicBezTo>
                    <a:pt x="19037" y="13447"/>
                    <a:pt x="19403" y="12893"/>
                    <a:pt x="19403" y="12893"/>
                  </a:cubicBezTo>
                  <a:cubicBezTo>
                    <a:pt x="19403" y="12339"/>
                    <a:pt x="19403" y="12339"/>
                    <a:pt x="19037" y="11786"/>
                  </a:cubicBezTo>
                  <a:cubicBezTo>
                    <a:pt x="19037" y="11232"/>
                    <a:pt x="19037" y="10124"/>
                    <a:pt x="19037" y="9570"/>
                  </a:cubicBezTo>
                  <a:cubicBezTo>
                    <a:pt x="19037" y="9016"/>
                    <a:pt x="19037" y="8463"/>
                    <a:pt x="19037" y="7909"/>
                  </a:cubicBezTo>
                  <a:cubicBezTo>
                    <a:pt x="19403" y="7355"/>
                    <a:pt x="19769" y="7355"/>
                    <a:pt x="20136" y="6801"/>
                  </a:cubicBezTo>
                  <a:cubicBezTo>
                    <a:pt x="20136" y="6247"/>
                    <a:pt x="20502" y="5139"/>
                    <a:pt x="20502" y="4586"/>
                  </a:cubicBezTo>
                  <a:cubicBezTo>
                    <a:pt x="20502" y="4032"/>
                    <a:pt x="20502" y="4032"/>
                    <a:pt x="20868" y="4032"/>
                  </a:cubicBezTo>
                  <a:cubicBezTo>
                    <a:pt x="20868" y="3478"/>
                    <a:pt x="21234" y="4032"/>
                    <a:pt x="21234" y="3478"/>
                  </a:cubicBezTo>
                  <a:cubicBezTo>
                    <a:pt x="21234" y="3478"/>
                    <a:pt x="21234" y="3478"/>
                    <a:pt x="20868" y="3478"/>
                  </a:cubicBezTo>
                  <a:cubicBezTo>
                    <a:pt x="21234" y="3478"/>
                    <a:pt x="21600" y="3478"/>
                    <a:pt x="21600" y="3478"/>
                  </a:cubicBezTo>
                  <a:cubicBezTo>
                    <a:pt x="21600" y="3478"/>
                    <a:pt x="21600" y="2924"/>
                    <a:pt x="21600" y="292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Shape">
              <a:extLst>
                <a:ext uri="{FF2B5EF4-FFF2-40B4-BE49-F238E27FC236}">
                  <a16:creationId xmlns:a16="http://schemas.microsoft.com/office/drawing/2014/main" id="{E1C4FFDC-455B-4CD0-BF0E-CB55B8BB7306}"/>
                </a:ext>
              </a:extLst>
            </p:cNvPr>
            <p:cNvSpPr/>
            <p:nvPr/>
          </p:nvSpPr>
          <p:spPr>
            <a:xfrm>
              <a:off x="4909186" y="5066614"/>
              <a:ext cx="683485" cy="848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extrusionOk="0">
                  <a:moveTo>
                    <a:pt x="18000" y="20084"/>
                  </a:moveTo>
                  <a:cubicBezTo>
                    <a:pt x="17486" y="20084"/>
                    <a:pt x="17486" y="20084"/>
                    <a:pt x="17486" y="19677"/>
                  </a:cubicBezTo>
                  <a:cubicBezTo>
                    <a:pt x="17486" y="19677"/>
                    <a:pt x="16971" y="19269"/>
                    <a:pt x="16971" y="19269"/>
                  </a:cubicBezTo>
                  <a:cubicBezTo>
                    <a:pt x="16971" y="19269"/>
                    <a:pt x="16971" y="19677"/>
                    <a:pt x="16971" y="19677"/>
                  </a:cubicBezTo>
                  <a:cubicBezTo>
                    <a:pt x="16971" y="19677"/>
                    <a:pt x="16971" y="19677"/>
                    <a:pt x="16971" y="19677"/>
                  </a:cubicBezTo>
                  <a:cubicBezTo>
                    <a:pt x="16457" y="19677"/>
                    <a:pt x="16457" y="19677"/>
                    <a:pt x="16457" y="20084"/>
                  </a:cubicBezTo>
                  <a:cubicBezTo>
                    <a:pt x="16457" y="19677"/>
                    <a:pt x="15943" y="19677"/>
                    <a:pt x="15429" y="19269"/>
                  </a:cubicBezTo>
                  <a:cubicBezTo>
                    <a:pt x="14914" y="19269"/>
                    <a:pt x="14914" y="18862"/>
                    <a:pt x="14400" y="18862"/>
                  </a:cubicBezTo>
                  <a:cubicBezTo>
                    <a:pt x="14400" y="19269"/>
                    <a:pt x="13886" y="19269"/>
                    <a:pt x="13886" y="19677"/>
                  </a:cubicBezTo>
                  <a:cubicBezTo>
                    <a:pt x="13886" y="19677"/>
                    <a:pt x="14400" y="19677"/>
                    <a:pt x="14400" y="19677"/>
                  </a:cubicBezTo>
                  <a:cubicBezTo>
                    <a:pt x="14400" y="20084"/>
                    <a:pt x="13886" y="19677"/>
                    <a:pt x="13886" y="20084"/>
                  </a:cubicBezTo>
                  <a:cubicBezTo>
                    <a:pt x="13886" y="20084"/>
                    <a:pt x="15429" y="20899"/>
                    <a:pt x="15943" y="20899"/>
                  </a:cubicBezTo>
                  <a:cubicBezTo>
                    <a:pt x="16457" y="21307"/>
                    <a:pt x="16457" y="20899"/>
                    <a:pt x="16971" y="20899"/>
                  </a:cubicBezTo>
                  <a:cubicBezTo>
                    <a:pt x="17486" y="20899"/>
                    <a:pt x="17486" y="20899"/>
                    <a:pt x="17486" y="20899"/>
                  </a:cubicBezTo>
                  <a:cubicBezTo>
                    <a:pt x="18000" y="20899"/>
                    <a:pt x="18000" y="20492"/>
                    <a:pt x="17486" y="20492"/>
                  </a:cubicBezTo>
                  <a:cubicBezTo>
                    <a:pt x="18000" y="20492"/>
                    <a:pt x="18000" y="20492"/>
                    <a:pt x="18000" y="20084"/>
                  </a:cubicBezTo>
                  <a:close/>
                  <a:moveTo>
                    <a:pt x="21086" y="18454"/>
                  </a:moveTo>
                  <a:cubicBezTo>
                    <a:pt x="20571" y="18454"/>
                    <a:pt x="20571" y="18454"/>
                    <a:pt x="20057" y="18454"/>
                  </a:cubicBezTo>
                  <a:cubicBezTo>
                    <a:pt x="20057" y="18454"/>
                    <a:pt x="20057" y="18047"/>
                    <a:pt x="20057" y="18454"/>
                  </a:cubicBezTo>
                  <a:cubicBezTo>
                    <a:pt x="19543" y="18454"/>
                    <a:pt x="20057" y="18454"/>
                    <a:pt x="20057" y="18862"/>
                  </a:cubicBezTo>
                  <a:cubicBezTo>
                    <a:pt x="20057" y="18862"/>
                    <a:pt x="19543" y="18862"/>
                    <a:pt x="19543" y="18862"/>
                  </a:cubicBezTo>
                  <a:cubicBezTo>
                    <a:pt x="19543" y="18862"/>
                    <a:pt x="19029" y="18862"/>
                    <a:pt x="19543" y="19269"/>
                  </a:cubicBezTo>
                  <a:cubicBezTo>
                    <a:pt x="19029" y="19269"/>
                    <a:pt x="19029" y="19269"/>
                    <a:pt x="19029" y="19269"/>
                  </a:cubicBezTo>
                  <a:cubicBezTo>
                    <a:pt x="19543" y="19677"/>
                    <a:pt x="19543" y="19269"/>
                    <a:pt x="20057" y="19269"/>
                  </a:cubicBezTo>
                  <a:cubicBezTo>
                    <a:pt x="20057" y="18862"/>
                    <a:pt x="20057" y="18862"/>
                    <a:pt x="20571" y="18862"/>
                  </a:cubicBezTo>
                  <a:cubicBezTo>
                    <a:pt x="21086" y="18862"/>
                    <a:pt x="21600" y="18862"/>
                    <a:pt x="21086" y="18454"/>
                  </a:cubicBezTo>
                  <a:close/>
                  <a:moveTo>
                    <a:pt x="11829" y="18454"/>
                  </a:moveTo>
                  <a:cubicBezTo>
                    <a:pt x="12857" y="18454"/>
                    <a:pt x="12857" y="18047"/>
                    <a:pt x="12857" y="17232"/>
                  </a:cubicBezTo>
                  <a:cubicBezTo>
                    <a:pt x="12857" y="17232"/>
                    <a:pt x="12857" y="16416"/>
                    <a:pt x="12857" y="16824"/>
                  </a:cubicBezTo>
                  <a:cubicBezTo>
                    <a:pt x="12857" y="16416"/>
                    <a:pt x="12857" y="16009"/>
                    <a:pt x="12343" y="15601"/>
                  </a:cubicBezTo>
                  <a:cubicBezTo>
                    <a:pt x="12343" y="15601"/>
                    <a:pt x="11829" y="16009"/>
                    <a:pt x="11829" y="15601"/>
                  </a:cubicBezTo>
                  <a:cubicBezTo>
                    <a:pt x="12343" y="15601"/>
                    <a:pt x="12343" y="15601"/>
                    <a:pt x="12857" y="15194"/>
                  </a:cubicBezTo>
                  <a:cubicBezTo>
                    <a:pt x="12857" y="15194"/>
                    <a:pt x="12343" y="14786"/>
                    <a:pt x="11829" y="14786"/>
                  </a:cubicBezTo>
                  <a:cubicBezTo>
                    <a:pt x="11829" y="14786"/>
                    <a:pt x="11829" y="14786"/>
                    <a:pt x="11829" y="14786"/>
                  </a:cubicBezTo>
                  <a:cubicBezTo>
                    <a:pt x="11829" y="14786"/>
                    <a:pt x="11829" y="14786"/>
                    <a:pt x="11829" y="14786"/>
                  </a:cubicBezTo>
                  <a:cubicBezTo>
                    <a:pt x="11829" y="15194"/>
                    <a:pt x="11829" y="15194"/>
                    <a:pt x="11829" y="15194"/>
                  </a:cubicBezTo>
                  <a:cubicBezTo>
                    <a:pt x="11829" y="15194"/>
                    <a:pt x="11829" y="15194"/>
                    <a:pt x="11829" y="15194"/>
                  </a:cubicBezTo>
                  <a:cubicBezTo>
                    <a:pt x="11829" y="15194"/>
                    <a:pt x="11829" y="15194"/>
                    <a:pt x="11829" y="15601"/>
                  </a:cubicBezTo>
                  <a:cubicBezTo>
                    <a:pt x="11829" y="15601"/>
                    <a:pt x="11314" y="15601"/>
                    <a:pt x="11314" y="15601"/>
                  </a:cubicBezTo>
                  <a:cubicBezTo>
                    <a:pt x="11314" y="15601"/>
                    <a:pt x="11314" y="15194"/>
                    <a:pt x="11314" y="15194"/>
                  </a:cubicBezTo>
                  <a:cubicBezTo>
                    <a:pt x="11314" y="15194"/>
                    <a:pt x="11314" y="15194"/>
                    <a:pt x="11314" y="15194"/>
                  </a:cubicBezTo>
                  <a:cubicBezTo>
                    <a:pt x="11314" y="15194"/>
                    <a:pt x="10286" y="14379"/>
                    <a:pt x="10286" y="14786"/>
                  </a:cubicBezTo>
                  <a:cubicBezTo>
                    <a:pt x="10286" y="14379"/>
                    <a:pt x="8743" y="15194"/>
                    <a:pt x="8743" y="15194"/>
                  </a:cubicBezTo>
                  <a:cubicBezTo>
                    <a:pt x="8229" y="15194"/>
                    <a:pt x="8229" y="15194"/>
                    <a:pt x="8229" y="15194"/>
                  </a:cubicBezTo>
                  <a:cubicBezTo>
                    <a:pt x="7714" y="15194"/>
                    <a:pt x="7714" y="15194"/>
                    <a:pt x="7714" y="15601"/>
                  </a:cubicBezTo>
                  <a:cubicBezTo>
                    <a:pt x="7714" y="15601"/>
                    <a:pt x="8229" y="15601"/>
                    <a:pt x="8229" y="16009"/>
                  </a:cubicBezTo>
                  <a:cubicBezTo>
                    <a:pt x="8229" y="16009"/>
                    <a:pt x="8229" y="16009"/>
                    <a:pt x="8229" y="16009"/>
                  </a:cubicBezTo>
                  <a:cubicBezTo>
                    <a:pt x="8229" y="16009"/>
                    <a:pt x="8229" y="16009"/>
                    <a:pt x="8229" y="16009"/>
                  </a:cubicBezTo>
                  <a:cubicBezTo>
                    <a:pt x="8229" y="16009"/>
                    <a:pt x="8229" y="16009"/>
                    <a:pt x="8229" y="16009"/>
                  </a:cubicBezTo>
                  <a:cubicBezTo>
                    <a:pt x="8229" y="16416"/>
                    <a:pt x="8229" y="16416"/>
                    <a:pt x="8743" y="16416"/>
                  </a:cubicBezTo>
                  <a:cubicBezTo>
                    <a:pt x="8743" y="16824"/>
                    <a:pt x="8743" y="16824"/>
                    <a:pt x="8743" y="16824"/>
                  </a:cubicBezTo>
                  <a:cubicBezTo>
                    <a:pt x="8743" y="17232"/>
                    <a:pt x="8743" y="17232"/>
                    <a:pt x="8743" y="17232"/>
                  </a:cubicBezTo>
                  <a:cubicBezTo>
                    <a:pt x="9257" y="17232"/>
                    <a:pt x="8743" y="17639"/>
                    <a:pt x="9257" y="17639"/>
                  </a:cubicBezTo>
                  <a:cubicBezTo>
                    <a:pt x="9257" y="18047"/>
                    <a:pt x="9257" y="17639"/>
                    <a:pt x="9257" y="17232"/>
                  </a:cubicBezTo>
                  <a:cubicBezTo>
                    <a:pt x="9257" y="17639"/>
                    <a:pt x="9257" y="17232"/>
                    <a:pt x="9771" y="17639"/>
                  </a:cubicBezTo>
                  <a:cubicBezTo>
                    <a:pt x="9771" y="17639"/>
                    <a:pt x="9771" y="18047"/>
                    <a:pt x="9257" y="18047"/>
                  </a:cubicBezTo>
                  <a:cubicBezTo>
                    <a:pt x="9771" y="18047"/>
                    <a:pt x="9771" y="18047"/>
                    <a:pt x="10286" y="18454"/>
                  </a:cubicBezTo>
                  <a:cubicBezTo>
                    <a:pt x="10286" y="18047"/>
                    <a:pt x="10800" y="18454"/>
                    <a:pt x="10800" y="18454"/>
                  </a:cubicBezTo>
                  <a:cubicBezTo>
                    <a:pt x="11314" y="18454"/>
                    <a:pt x="11314" y="18454"/>
                    <a:pt x="11829" y="18454"/>
                  </a:cubicBezTo>
                  <a:cubicBezTo>
                    <a:pt x="11829" y="18454"/>
                    <a:pt x="11829" y="18454"/>
                    <a:pt x="11829" y="18454"/>
                  </a:cubicBezTo>
                  <a:close/>
                  <a:moveTo>
                    <a:pt x="19029" y="19269"/>
                  </a:moveTo>
                  <a:cubicBezTo>
                    <a:pt x="19029" y="19269"/>
                    <a:pt x="18514" y="19269"/>
                    <a:pt x="18514" y="19269"/>
                  </a:cubicBezTo>
                  <a:cubicBezTo>
                    <a:pt x="18514" y="19269"/>
                    <a:pt x="18514" y="18862"/>
                    <a:pt x="18514" y="18862"/>
                  </a:cubicBezTo>
                  <a:cubicBezTo>
                    <a:pt x="18514" y="18862"/>
                    <a:pt x="18514" y="19269"/>
                    <a:pt x="18000" y="19269"/>
                  </a:cubicBezTo>
                  <a:cubicBezTo>
                    <a:pt x="18514" y="19269"/>
                    <a:pt x="18000" y="19269"/>
                    <a:pt x="18000" y="19269"/>
                  </a:cubicBezTo>
                  <a:cubicBezTo>
                    <a:pt x="18000" y="18862"/>
                    <a:pt x="18000" y="18862"/>
                    <a:pt x="18000" y="18454"/>
                  </a:cubicBezTo>
                  <a:cubicBezTo>
                    <a:pt x="18514" y="18862"/>
                    <a:pt x="18514" y="18862"/>
                    <a:pt x="19029" y="18862"/>
                  </a:cubicBezTo>
                  <a:cubicBezTo>
                    <a:pt x="19543" y="18454"/>
                    <a:pt x="19543" y="18454"/>
                    <a:pt x="19029" y="18047"/>
                  </a:cubicBezTo>
                  <a:cubicBezTo>
                    <a:pt x="19543" y="18047"/>
                    <a:pt x="19543" y="18047"/>
                    <a:pt x="19029" y="17639"/>
                  </a:cubicBezTo>
                  <a:cubicBezTo>
                    <a:pt x="19029" y="17639"/>
                    <a:pt x="18514" y="18047"/>
                    <a:pt x="18514" y="17639"/>
                  </a:cubicBezTo>
                  <a:cubicBezTo>
                    <a:pt x="18514" y="17639"/>
                    <a:pt x="18514" y="17639"/>
                    <a:pt x="19029" y="17639"/>
                  </a:cubicBezTo>
                  <a:cubicBezTo>
                    <a:pt x="19029" y="17639"/>
                    <a:pt x="19029" y="17639"/>
                    <a:pt x="19029" y="17639"/>
                  </a:cubicBezTo>
                  <a:cubicBezTo>
                    <a:pt x="19029" y="17639"/>
                    <a:pt x="19029" y="17232"/>
                    <a:pt x="19543" y="17232"/>
                  </a:cubicBezTo>
                  <a:cubicBezTo>
                    <a:pt x="20057" y="17232"/>
                    <a:pt x="20571" y="17232"/>
                    <a:pt x="20571" y="16824"/>
                  </a:cubicBezTo>
                  <a:cubicBezTo>
                    <a:pt x="21086" y="16824"/>
                    <a:pt x="20571" y="16416"/>
                    <a:pt x="20571" y="16009"/>
                  </a:cubicBezTo>
                  <a:cubicBezTo>
                    <a:pt x="20057" y="16009"/>
                    <a:pt x="20057" y="16009"/>
                    <a:pt x="19543" y="15601"/>
                  </a:cubicBezTo>
                  <a:cubicBezTo>
                    <a:pt x="19543" y="15601"/>
                    <a:pt x="19543" y="15194"/>
                    <a:pt x="20057" y="14786"/>
                  </a:cubicBezTo>
                  <a:cubicBezTo>
                    <a:pt x="20571" y="14379"/>
                    <a:pt x="21086" y="14786"/>
                    <a:pt x="21086" y="14379"/>
                  </a:cubicBezTo>
                  <a:cubicBezTo>
                    <a:pt x="21600" y="13971"/>
                    <a:pt x="21600" y="13971"/>
                    <a:pt x="21600" y="13564"/>
                  </a:cubicBezTo>
                  <a:cubicBezTo>
                    <a:pt x="21600" y="13156"/>
                    <a:pt x="21086" y="12749"/>
                    <a:pt x="21086" y="12749"/>
                  </a:cubicBezTo>
                  <a:cubicBezTo>
                    <a:pt x="21086" y="12341"/>
                    <a:pt x="21600" y="11933"/>
                    <a:pt x="21600" y="11933"/>
                  </a:cubicBezTo>
                  <a:cubicBezTo>
                    <a:pt x="21600" y="11526"/>
                    <a:pt x="21086" y="11526"/>
                    <a:pt x="21086" y="11526"/>
                  </a:cubicBezTo>
                  <a:cubicBezTo>
                    <a:pt x="20057" y="11118"/>
                    <a:pt x="19543" y="11118"/>
                    <a:pt x="19029" y="11526"/>
                  </a:cubicBezTo>
                  <a:cubicBezTo>
                    <a:pt x="18514" y="11933"/>
                    <a:pt x="18000" y="11933"/>
                    <a:pt x="18000" y="12341"/>
                  </a:cubicBezTo>
                  <a:cubicBezTo>
                    <a:pt x="18000" y="12749"/>
                    <a:pt x="18514" y="12341"/>
                    <a:pt x="18514" y="12341"/>
                  </a:cubicBezTo>
                  <a:cubicBezTo>
                    <a:pt x="19029" y="12341"/>
                    <a:pt x="19029" y="13156"/>
                    <a:pt x="19029" y="13564"/>
                  </a:cubicBezTo>
                  <a:cubicBezTo>
                    <a:pt x="19029" y="13971"/>
                    <a:pt x="19029" y="13971"/>
                    <a:pt x="19029" y="14379"/>
                  </a:cubicBezTo>
                  <a:cubicBezTo>
                    <a:pt x="18514" y="14379"/>
                    <a:pt x="18514" y="14379"/>
                    <a:pt x="18514" y="14379"/>
                  </a:cubicBezTo>
                  <a:cubicBezTo>
                    <a:pt x="18514" y="14379"/>
                    <a:pt x="18514" y="14379"/>
                    <a:pt x="19029" y="14379"/>
                  </a:cubicBezTo>
                  <a:cubicBezTo>
                    <a:pt x="18514" y="13971"/>
                    <a:pt x="18514" y="14379"/>
                    <a:pt x="18000" y="14379"/>
                  </a:cubicBezTo>
                  <a:cubicBezTo>
                    <a:pt x="18514" y="14379"/>
                    <a:pt x="18514" y="13971"/>
                    <a:pt x="18514" y="13971"/>
                  </a:cubicBezTo>
                  <a:cubicBezTo>
                    <a:pt x="18514" y="13971"/>
                    <a:pt x="18514" y="13971"/>
                    <a:pt x="19029" y="13971"/>
                  </a:cubicBezTo>
                  <a:cubicBezTo>
                    <a:pt x="19029" y="13971"/>
                    <a:pt x="19029" y="13564"/>
                    <a:pt x="19029" y="13564"/>
                  </a:cubicBezTo>
                  <a:cubicBezTo>
                    <a:pt x="19029" y="13564"/>
                    <a:pt x="18514" y="12341"/>
                    <a:pt x="18514" y="12341"/>
                  </a:cubicBezTo>
                  <a:cubicBezTo>
                    <a:pt x="18000" y="12341"/>
                    <a:pt x="18514" y="12749"/>
                    <a:pt x="18514" y="12749"/>
                  </a:cubicBezTo>
                  <a:cubicBezTo>
                    <a:pt x="18514" y="13156"/>
                    <a:pt x="18000" y="13156"/>
                    <a:pt x="18000" y="13156"/>
                  </a:cubicBezTo>
                  <a:cubicBezTo>
                    <a:pt x="18000" y="13564"/>
                    <a:pt x="18000" y="13564"/>
                    <a:pt x="18000" y="13971"/>
                  </a:cubicBezTo>
                  <a:cubicBezTo>
                    <a:pt x="18000" y="13971"/>
                    <a:pt x="17486" y="13971"/>
                    <a:pt x="17486" y="14379"/>
                  </a:cubicBezTo>
                  <a:cubicBezTo>
                    <a:pt x="17486" y="13971"/>
                    <a:pt x="17486" y="13971"/>
                    <a:pt x="17486" y="13971"/>
                  </a:cubicBezTo>
                  <a:cubicBezTo>
                    <a:pt x="17486" y="13971"/>
                    <a:pt x="16971" y="13971"/>
                    <a:pt x="16971" y="13971"/>
                  </a:cubicBezTo>
                  <a:cubicBezTo>
                    <a:pt x="16971" y="13971"/>
                    <a:pt x="17486" y="13971"/>
                    <a:pt x="17486" y="13564"/>
                  </a:cubicBezTo>
                  <a:cubicBezTo>
                    <a:pt x="17486" y="13156"/>
                    <a:pt x="16971" y="13564"/>
                    <a:pt x="16971" y="13564"/>
                  </a:cubicBezTo>
                  <a:cubicBezTo>
                    <a:pt x="16971" y="13156"/>
                    <a:pt x="17486" y="13564"/>
                    <a:pt x="17486" y="13156"/>
                  </a:cubicBezTo>
                  <a:cubicBezTo>
                    <a:pt x="17486" y="13156"/>
                    <a:pt x="16457" y="12749"/>
                    <a:pt x="17486" y="12749"/>
                  </a:cubicBezTo>
                  <a:cubicBezTo>
                    <a:pt x="17486" y="12749"/>
                    <a:pt x="17486" y="12749"/>
                    <a:pt x="17486" y="12749"/>
                  </a:cubicBezTo>
                  <a:cubicBezTo>
                    <a:pt x="17486" y="12341"/>
                    <a:pt x="17486" y="12341"/>
                    <a:pt x="16971" y="12341"/>
                  </a:cubicBezTo>
                  <a:cubicBezTo>
                    <a:pt x="16457" y="12341"/>
                    <a:pt x="15943" y="12341"/>
                    <a:pt x="14914" y="11933"/>
                  </a:cubicBezTo>
                  <a:cubicBezTo>
                    <a:pt x="15429" y="12341"/>
                    <a:pt x="15943" y="12341"/>
                    <a:pt x="16457" y="12749"/>
                  </a:cubicBezTo>
                  <a:cubicBezTo>
                    <a:pt x="16457" y="13156"/>
                    <a:pt x="15943" y="13564"/>
                    <a:pt x="15429" y="13156"/>
                  </a:cubicBezTo>
                  <a:cubicBezTo>
                    <a:pt x="15943" y="13564"/>
                    <a:pt x="14914" y="13971"/>
                    <a:pt x="14914" y="13971"/>
                  </a:cubicBezTo>
                  <a:cubicBezTo>
                    <a:pt x="14914" y="13971"/>
                    <a:pt x="14914" y="13971"/>
                    <a:pt x="14914" y="13971"/>
                  </a:cubicBezTo>
                  <a:cubicBezTo>
                    <a:pt x="14914" y="13971"/>
                    <a:pt x="14400" y="13971"/>
                    <a:pt x="14400" y="13971"/>
                  </a:cubicBezTo>
                  <a:cubicBezTo>
                    <a:pt x="14400" y="13971"/>
                    <a:pt x="14400" y="13564"/>
                    <a:pt x="14400" y="13564"/>
                  </a:cubicBezTo>
                  <a:cubicBezTo>
                    <a:pt x="13886" y="13971"/>
                    <a:pt x="13886" y="13971"/>
                    <a:pt x="13371" y="13971"/>
                  </a:cubicBezTo>
                  <a:cubicBezTo>
                    <a:pt x="13371" y="13971"/>
                    <a:pt x="13886" y="13971"/>
                    <a:pt x="14400" y="14379"/>
                  </a:cubicBezTo>
                  <a:cubicBezTo>
                    <a:pt x="13886" y="14379"/>
                    <a:pt x="13886" y="14379"/>
                    <a:pt x="13371" y="14379"/>
                  </a:cubicBezTo>
                  <a:cubicBezTo>
                    <a:pt x="13886" y="14379"/>
                    <a:pt x="14400" y="14379"/>
                    <a:pt x="14400" y="14786"/>
                  </a:cubicBezTo>
                  <a:cubicBezTo>
                    <a:pt x="14914" y="15194"/>
                    <a:pt x="14400" y="15194"/>
                    <a:pt x="14400" y="15194"/>
                  </a:cubicBezTo>
                  <a:cubicBezTo>
                    <a:pt x="14914" y="15194"/>
                    <a:pt x="15429" y="16416"/>
                    <a:pt x="14400" y="16416"/>
                  </a:cubicBezTo>
                  <a:cubicBezTo>
                    <a:pt x="14400" y="16416"/>
                    <a:pt x="14914" y="16416"/>
                    <a:pt x="14400" y="16416"/>
                  </a:cubicBezTo>
                  <a:cubicBezTo>
                    <a:pt x="14914" y="16824"/>
                    <a:pt x="14914" y="17232"/>
                    <a:pt x="15429" y="16824"/>
                  </a:cubicBezTo>
                  <a:cubicBezTo>
                    <a:pt x="14914" y="17232"/>
                    <a:pt x="15429" y="17232"/>
                    <a:pt x="14914" y="17232"/>
                  </a:cubicBezTo>
                  <a:cubicBezTo>
                    <a:pt x="14914" y="17232"/>
                    <a:pt x="14914" y="17639"/>
                    <a:pt x="15429" y="17232"/>
                  </a:cubicBezTo>
                  <a:cubicBezTo>
                    <a:pt x="15429" y="17232"/>
                    <a:pt x="15429" y="17232"/>
                    <a:pt x="15429" y="17232"/>
                  </a:cubicBezTo>
                  <a:cubicBezTo>
                    <a:pt x="15429" y="17232"/>
                    <a:pt x="15943" y="17232"/>
                    <a:pt x="16457" y="17232"/>
                  </a:cubicBezTo>
                  <a:cubicBezTo>
                    <a:pt x="16457" y="17232"/>
                    <a:pt x="16971" y="17639"/>
                    <a:pt x="16971" y="17639"/>
                  </a:cubicBezTo>
                  <a:cubicBezTo>
                    <a:pt x="16971" y="17639"/>
                    <a:pt x="16971" y="17232"/>
                    <a:pt x="17486" y="17232"/>
                  </a:cubicBezTo>
                  <a:cubicBezTo>
                    <a:pt x="17486" y="17232"/>
                    <a:pt x="17486" y="17639"/>
                    <a:pt x="17486" y="17639"/>
                  </a:cubicBezTo>
                  <a:cubicBezTo>
                    <a:pt x="16971" y="17232"/>
                    <a:pt x="17486" y="17639"/>
                    <a:pt x="17486" y="17639"/>
                  </a:cubicBezTo>
                  <a:cubicBezTo>
                    <a:pt x="17486" y="17639"/>
                    <a:pt x="18000" y="18047"/>
                    <a:pt x="17486" y="18047"/>
                  </a:cubicBezTo>
                  <a:cubicBezTo>
                    <a:pt x="17486" y="18047"/>
                    <a:pt x="17486" y="18047"/>
                    <a:pt x="18000" y="18454"/>
                  </a:cubicBezTo>
                  <a:cubicBezTo>
                    <a:pt x="17486" y="18454"/>
                    <a:pt x="16971" y="18047"/>
                    <a:pt x="16971" y="18047"/>
                  </a:cubicBezTo>
                  <a:cubicBezTo>
                    <a:pt x="16971" y="18454"/>
                    <a:pt x="18000" y="18047"/>
                    <a:pt x="18000" y="18454"/>
                  </a:cubicBezTo>
                  <a:cubicBezTo>
                    <a:pt x="18000" y="18862"/>
                    <a:pt x="18000" y="18862"/>
                    <a:pt x="18000" y="18862"/>
                  </a:cubicBezTo>
                  <a:cubicBezTo>
                    <a:pt x="17486" y="18862"/>
                    <a:pt x="17486" y="18862"/>
                    <a:pt x="17486" y="18862"/>
                  </a:cubicBezTo>
                  <a:cubicBezTo>
                    <a:pt x="17486" y="18862"/>
                    <a:pt x="17486" y="18862"/>
                    <a:pt x="17486" y="18862"/>
                  </a:cubicBezTo>
                  <a:cubicBezTo>
                    <a:pt x="16971" y="19269"/>
                    <a:pt x="17486" y="19677"/>
                    <a:pt x="17486" y="19677"/>
                  </a:cubicBezTo>
                  <a:cubicBezTo>
                    <a:pt x="18000" y="20084"/>
                    <a:pt x="18000" y="20492"/>
                    <a:pt x="18000" y="20492"/>
                  </a:cubicBezTo>
                  <a:cubicBezTo>
                    <a:pt x="18000" y="20899"/>
                    <a:pt x="18000" y="21307"/>
                    <a:pt x="18514" y="21307"/>
                  </a:cubicBezTo>
                  <a:cubicBezTo>
                    <a:pt x="18514" y="20899"/>
                    <a:pt x="18514" y="20899"/>
                    <a:pt x="18514" y="20492"/>
                  </a:cubicBezTo>
                  <a:cubicBezTo>
                    <a:pt x="19029" y="20084"/>
                    <a:pt x="19543" y="19677"/>
                    <a:pt x="19029" y="19269"/>
                  </a:cubicBezTo>
                  <a:close/>
                  <a:moveTo>
                    <a:pt x="7714" y="18862"/>
                  </a:moveTo>
                  <a:cubicBezTo>
                    <a:pt x="7714" y="18862"/>
                    <a:pt x="7200" y="18454"/>
                    <a:pt x="7200" y="18454"/>
                  </a:cubicBezTo>
                  <a:cubicBezTo>
                    <a:pt x="7200" y="18454"/>
                    <a:pt x="6686" y="18454"/>
                    <a:pt x="6686" y="18454"/>
                  </a:cubicBezTo>
                  <a:cubicBezTo>
                    <a:pt x="6171" y="18454"/>
                    <a:pt x="6686" y="18454"/>
                    <a:pt x="6686" y="18454"/>
                  </a:cubicBezTo>
                  <a:cubicBezTo>
                    <a:pt x="7200" y="18047"/>
                    <a:pt x="6686" y="18047"/>
                    <a:pt x="6686" y="18047"/>
                  </a:cubicBezTo>
                  <a:cubicBezTo>
                    <a:pt x="6686" y="18047"/>
                    <a:pt x="6686" y="17639"/>
                    <a:pt x="6686" y="17639"/>
                  </a:cubicBezTo>
                  <a:cubicBezTo>
                    <a:pt x="6686" y="17639"/>
                    <a:pt x="7200" y="17639"/>
                    <a:pt x="7200" y="17232"/>
                  </a:cubicBezTo>
                  <a:cubicBezTo>
                    <a:pt x="7714" y="17232"/>
                    <a:pt x="7714" y="17639"/>
                    <a:pt x="7714" y="17232"/>
                  </a:cubicBezTo>
                  <a:cubicBezTo>
                    <a:pt x="7714" y="16824"/>
                    <a:pt x="7714" y="16824"/>
                    <a:pt x="7200" y="16824"/>
                  </a:cubicBezTo>
                  <a:cubicBezTo>
                    <a:pt x="7200" y="16824"/>
                    <a:pt x="7200" y="16416"/>
                    <a:pt x="7200" y="16416"/>
                  </a:cubicBezTo>
                  <a:cubicBezTo>
                    <a:pt x="7200" y="16416"/>
                    <a:pt x="7200" y="16009"/>
                    <a:pt x="7200" y="16009"/>
                  </a:cubicBezTo>
                  <a:cubicBezTo>
                    <a:pt x="7200" y="15601"/>
                    <a:pt x="7714" y="15601"/>
                    <a:pt x="7200" y="15601"/>
                  </a:cubicBezTo>
                  <a:cubicBezTo>
                    <a:pt x="7200" y="15194"/>
                    <a:pt x="6686" y="15601"/>
                    <a:pt x="6686" y="15601"/>
                  </a:cubicBezTo>
                  <a:cubicBezTo>
                    <a:pt x="6686" y="15601"/>
                    <a:pt x="7200" y="15194"/>
                    <a:pt x="7200" y="15194"/>
                  </a:cubicBezTo>
                  <a:cubicBezTo>
                    <a:pt x="7714" y="15601"/>
                    <a:pt x="8229" y="14786"/>
                    <a:pt x="8229" y="14379"/>
                  </a:cubicBezTo>
                  <a:cubicBezTo>
                    <a:pt x="8229" y="14379"/>
                    <a:pt x="8229" y="14786"/>
                    <a:pt x="7714" y="14379"/>
                  </a:cubicBezTo>
                  <a:cubicBezTo>
                    <a:pt x="7714" y="14379"/>
                    <a:pt x="7714" y="14379"/>
                    <a:pt x="7714" y="13971"/>
                  </a:cubicBezTo>
                  <a:cubicBezTo>
                    <a:pt x="7200" y="13971"/>
                    <a:pt x="7200" y="14379"/>
                    <a:pt x="7200" y="13971"/>
                  </a:cubicBezTo>
                  <a:cubicBezTo>
                    <a:pt x="7200" y="13971"/>
                    <a:pt x="7714" y="13971"/>
                    <a:pt x="7714" y="13971"/>
                  </a:cubicBezTo>
                  <a:cubicBezTo>
                    <a:pt x="8229" y="13971"/>
                    <a:pt x="8229" y="14379"/>
                    <a:pt x="8743" y="13971"/>
                  </a:cubicBezTo>
                  <a:cubicBezTo>
                    <a:pt x="8743" y="13971"/>
                    <a:pt x="9257" y="13971"/>
                    <a:pt x="9257" y="13971"/>
                  </a:cubicBezTo>
                  <a:cubicBezTo>
                    <a:pt x="9257" y="13971"/>
                    <a:pt x="9257" y="13564"/>
                    <a:pt x="9257" y="13564"/>
                  </a:cubicBezTo>
                  <a:cubicBezTo>
                    <a:pt x="8743" y="13564"/>
                    <a:pt x="9257" y="13564"/>
                    <a:pt x="9257" y="13156"/>
                  </a:cubicBezTo>
                  <a:cubicBezTo>
                    <a:pt x="9257" y="13156"/>
                    <a:pt x="8743" y="13156"/>
                    <a:pt x="8229" y="13156"/>
                  </a:cubicBezTo>
                  <a:cubicBezTo>
                    <a:pt x="8743" y="13156"/>
                    <a:pt x="9257" y="12749"/>
                    <a:pt x="9771" y="12749"/>
                  </a:cubicBezTo>
                  <a:cubicBezTo>
                    <a:pt x="9771" y="12749"/>
                    <a:pt x="9771" y="13156"/>
                    <a:pt x="9771" y="13156"/>
                  </a:cubicBezTo>
                  <a:cubicBezTo>
                    <a:pt x="9771" y="13156"/>
                    <a:pt x="10286" y="12749"/>
                    <a:pt x="10286" y="12749"/>
                  </a:cubicBezTo>
                  <a:cubicBezTo>
                    <a:pt x="10286" y="12341"/>
                    <a:pt x="10286" y="12341"/>
                    <a:pt x="10286" y="11933"/>
                  </a:cubicBezTo>
                  <a:cubicBezTo>
                    <a:pt x="10286" y="11933"/>
                    <a:pt x="10286" y="11933"/>
                    <a:pt x="10286" y="11933"/>
                  </a:cubicBezTo>
                  <a:cubicBezTo>
                    <a:pt x="10286" y="11526"/>
                    <a:pt x="10286" y="11118"/>
                    <a:pt x="10286" y="11118"/>
                  </a:cubicBezTo>
                  <a:cubicBezTo>
                    <a:pt x="10286" y="10711"/>
                    <a:pt x="10800" y="10303"/>
                    <a:pt x="10800" y="9896"/>
                  </a:cubicBezTo>
                  <a:cubicBezTo>
                    <a:pt x="11314" y="9896"/>
                    <a:pt x="11314" y="10303"/>
                    <a:pt x="11314" y="10303"/>
                  </a:cubicBezTo>
                  <a:cubicBezTo>
                    <a:pt x="11314" y="10303"/>
                    <a:pt x="11314" y="10711"/>
                    <a:pt x="11314" y="10711"/>
                  </a:cubicBezTo>
                  <a:cubicBezTo>
                    <a:pt x="11314" y="10711"/>
                    <a:pt x="11314" y="10711"/>
                    <a:pt x="11314" y="10711"/>
                  </a:cubicBezTo>
                  <a:cubicBezTo>
                    <a:pt x="10800" y="10711"/>
                    <a:pt x="10800" y="10711"/>
                    <a:pt x="10800" y="10711"/>
                  </a:cubicBezTo>
                  <a:cubicBezTo>
                    <a:pt x="11314" y="11118"/>
                    <a:pt x="11314" y="10711"/>
                    <a:pt x="11314" y="11118"/>
                  </a:cubicBezTo>
                  <a:cubicBezTo>
                    <a:pt x="11314" y="11118"/>
                    <a:pt x="11314" y="11526"/>
                    <a:pt x="11829" y="11526"/>
                  </a:cubicBezTo>
                  <a:cubicBezTo>
                    <a:pt x="11829" y="11118"/>
                    <a:pt x="11829" y="10711"/>
                    <a:pt x="11829" y="10711"/>
                  </a:cubicBezTo>
                  <a:cubicBezTo>
                    <a:pt x="12343" y="10303"/>
                    <a:pt x="12343" y="10711"/>
                    <a:pt x="12343" y="10711"/>
                  </a:cubicBezTo>
                  <a:cubicBezTo>
                    <a:pt x="12343" y="10711"/>
                    <a:pt x="12343" y="11118"/>
                    <a:pt x="12343" y="11118"/>
                  </a:cubicBezTo>
                  <a:cubicBezTo>
                    <a:pt x="12857" y="11118"/>
                    <a:pt x="12857" y="10711"/>
                    <a:pt x="12857" y="10711"/>
                  </a:cubicBezTo>
                  <a:cubicBezTo>
                    <a:pt x="12857" y="10303"/>
                    <a:pt x="13371" y="10303"/>
                    <a:pt x="13371" y="9896"/>
                  </a:cubicBezTo>
                  <a:cubicBezTo>
                    <a:pt x="13886" y="9488"/>
                    <a:pt x="13886" y="8673"/>
                    <a:pt x="12857" y="8265"/>
                  </a:cubicBezTo>
                  <a:cubicBezTo>
                    <a:pt x="12343" y="8265"/>
                    <a:pt x="11314" y="8673"/>
                    <a:pt x="10800" y="8265"/>
                  </a:cubicBezTo>
                  <a:cubicBezTo>
                    <a:pt x="10800" y="8265"/>
                    <a:pt x="10800" y="7858"/>
                    <a:pt x="10800" y="7858"/>
                  </a:cubicBezTo>
                  <a:cubicBezTo>
                    <a:pt x="10800" y="7858"/>
                    <a:pt x="10286" y="8265"/>
                    <a:pt x="10286" y="8265"/>
                  </a:cubicBezTo>
                  <a:cubicBezTo>
                    <a:pt x="10286" y="8673"/>
                    <a:pt x="10286" y="9081"/>
                    <a:pt x="9771" y="9081"/>
                  </a:cubicBezTo>
                  <a:cubicBezTo>
                    <a:pt x="10286" y="8673"/>
                    <a:pt x="10286" y="8265"/>
                    <a:pt x="10286" y="8265"/>
                  </a:cubicBezTo>
                  <a:cubicBezTo>
                    <a:pt x="10800" y="7858"/>
                    <a:pt x="10800" y="7858"/>
                    <a:pt x="10800" y="7450"/>
                  </a:cubicBezTo>
                  <a:cubicBezTo>
                    <a:pt x="10286" y="7450"/>
                    <a:pt x="10286" y="7450"/>
                    <a:pt x="9771" y="7450"/>
                  </a:cubicBezTo>
                  <a:cubicBezTo>
                    <a:pt x="9771" y="7043"/>
                    <a:pt x="9771" y="7450"/>
                    <a:pt x="9771" y="7450"/>
                  </a:cubicBezTo>
                  <a:cubicBezTo>
                    <a:pt x="9771" y="7450"/>
                    <a:pt x="9257" y="7450"/>
                    <a:pt x="9257" y="7450"/>
                  </a:cubicBezTo>
                  <a:cubicBezTo>
                    <a:pt x="9257" y="7450"/>
                    <a:pt x="8743" y="7858"/>
                    <a:pt x="8229" y="7858"/>
                  </a:cubicBezTo>
                  <a:cubicBezTo>
                    <a:pt x="8229" y="7450"/>
                    <a:pt x="8743" y="7858"/>
                    <a:pt x="8743" y="7450"/>
                  </a:cubicBezTo>
                  <a:cubicBezTo>
                    <a:pt x="9257" y="7450"/>
                    <a:pt x="9257" y="7450"/>
                    <a:pt x="9771" y="7450"/>
                  </a:cubicBezTo>
                  <a:cubicBezTo>
                    <a:pt x="9771" y="7043"/>
                    <a:pt x="10286" y="7450"/>
                    <a:pt x="10286" y="7043"/>
                  </a:cubicBezTo>
                  <a:cubicBezTo>
                    <a:pt x="10800" y="7043"/>
                    <a:pt x="10800" y="7450"/>
                    <a:pt x="10800" y="7043"/>
                  </a:cubicBezTo>
                  <a:cubicBezTo>
                    <a:pt x="10800" y="7043"/>
                    <a:pt x="10286" y="6635"/>
                    <a:pt x="10286" y="6635"/>
                  </a:cubicBezTo>
                  <a:cubicBezTo>
                    <a:pt x="10286" y="6228"/>
                    <a:pt x="10286" y="5820"/>
                    <a:pt x="10800" y="5413"/>
                  </a:cubicBezTo>
                  <a:cubicBezTo>
                    <a:pt x="10286" y="5413"/>
                    <a:pt x="9771" y="5413"/>
                    <a:pt x="9771" y="5005"/>
                  </a:cubicBezTo>
                  <a:cubicBezTo>
                    <a:pt x="9257" y="4598"/>
                    <a:pt x="9257" y="4598"/>
                    <a:pt x="8743" y="5005"/>
                  </a:cubicBezTo>
                  <a:cubicBezTo>
                    <a:pt x="9257" y="4598"/>
                    <a:pt x="8743" y="4598"/>
                    <a:pt x="9257" y="4598"/>
                  </a:cubicBezTo>
                  <a:cubicBezTo>
                    <a:pt x="9771" y="5005"/>
                    <a:pt x="9771" y="5413"/>
                    <a:pt x="10286" y="5413"/>
                  </a:cubicBezTo>
                  <a:cubicBezTo>
                    <a:pt x="10800" y="5413"/>
                    <a:pt x="10800" y="5005"/>
                    <a:pt x="10800" y="4598"/>
                  </a:cubicBezTo>
                  <a:cubicBezTo>
                    <a:pt x="11314" y="4190"/>
                    <a:pt x="11314" y="4190"/>
                    <a:pt x="11314" y="3782"/>
                  </a:cubicBezTo>
                  <a:cubicBezTo>
                    <a:pt x="11314" y="3782"/>
                    <a:pt x="11314" y="3782"/>
                    <a:pt x="11829" y="3782"/>
                  </a:cubicBezTo>
                  <a:cubicBezTo>
                    <a:pt x="11829" y="3375"/>
                    <a:pt x="11314" y="2967"/>
                    <a:pt x="11314" y="2560"/>
                  </a:cubicBezTo>
                  <a:cubicBezTo>
                    <a:pt x="11829" y="2152"/>
                    <a:pt x="11829" y="2152"/>
                    <a:pt x="11314" y="1745"/>
                  </a:cubicBezTo>
                  <a:cubicBezTo>
                    <a:pt x="11314" y="1337"/>
                    <a:pt x="11314" y="1337"/>
                    <a:pt x="11314" y="930"/>
                  </a:cubicBezTo>
                  <a:cubicBezTo>
                    <a:pt x="11829" y="522"/>
                    <a:pt x="11829" y="115"/>
                    <a:pt x="12343" y="115"/>
                  </a:cubicBezTo>
                  <a:cubicBezTo>
                    <a:pt x="11829" y="-293"/>
                    <a:pt x="11314" y="522"/>
                    <a:pt x="10800" y="522"/>
                  </a:cubicBezTo>
                  <a:cubicBezTo>
                    <a:pt x="10286" y="930"/>
                    <a:pt x="10286" y="930"/>
                    <a:pt x="9257" y="930"/>
                  </a:cubicBezTo>
                  <a:cubicBezTo>
                    <a:pt x="8229" y="1337"/>
                    <a:pt x="7714" y="2560"/>
                    <a:pt x="7200" y="2967"/>
                  </a:cubicBezTo>
                  <a:cubicBezTo>
                    <a:pt x="7200" y="3375"/>
                    <a:pt x="6686" y="3782"/>
                    <a:pt x="6171" y="4190"/>
                  </a:cubicBezTo>
                  <a:cubicBezTo>
                    <a:pt x="6171" y="4190"/>
                    <a:pt x="5143" y="4190"/>
                    <a:pt x="4629" y="4190"/>
                  </a:cubicBezTo>
                  <a:cubicBezTo>
                    <a:pt x="4114" y="4190"/>
                    <a:pt x="4114" y="4190"/>
                    <a:pt x="3600" y="4598"/>
                  </a:cubicBezTo>
                  <a:cubicBezTo>
                    <a:pt x="3086" y="4598"/>
                    <a:pt x="2571" y="4190"/>
                    <a:pt x="2571" y="4598"/>
                  </a:cubicBezTo>
                  <a:cubicBezTo>
                    <a:pt x="2057" y="4598"/>
                    <a:pt x="2057" y="5005"/>
                    <a:pt x="2057" y="5413"/>
                  </a:cubicBezTo>
                  <a:cubicBezTo>
                    <a:pt x="1543" y="5413"/>
                    <a:pt x="1543" y="5820"/>
                    <a:pt x="1029" y="6228"/>
                  </a:cubicBezTo>
                  <a:cubicBezTo>
                    <a:pt x="1029" y="6635"/>
                    <a:pt x="1029" y="7043"/>
                    <a:pt x="514" y="7450"/>
                  </a:cubicBezTo>
                  <a:cubicBezTo>
                    <a:pt x="1029" y="7450"/>
                    <a:pt x="1029" y="7450"/>
                    <a:pt x="1029" y="7450"/>
                  </a:cubicBezTo>
                  <a:cubicBezTo>
                    <a:pt x="1029" y="7043"/>
                    <a:pt x="1029" y="7043"/>
                    <a:pt x="514" y="6635"/>
                  </a:cubicBezTo>
                  <a:cubicBezTo>
                    <a:pt x="1029" y="6635"/>
                    <a:pt x="1029" y="7450"/>
                    <a:pt x="1543" y="7450"/>
                  </a:cubicBezTo>
                  <a:cubicBezTo>
                    <a:pt x="1543" y="7450"/>
                    <a:pt x="1543" y="7450"/>
                    <a:pt x="2057" y="7858"/>
                  </a:cubicBezTo>
                  <a:cubicBezTo>
                    <a:pt x="2057" y="7858"/>
                    <a:pt x="2057" y="7858"/>
                    <a:pt x="2057" y="7858"/>
                  </a:cubicBezTo>
                  <a:cubicBezTo>
                    <a:pt x="2057" y="7858"/>
                    <a:pt x="2571" y="7858"/>
                    <a:pt x="2571" y="7450"/>
                  </a:cubicBezTo>
                  <a:cubicBezTo>
                    <a:pt x="2057" y="7450"/>
                    <a:pt x="2571" y="7450"/>
                    <a:pt x="2057" y="7450"/>
                  </a:cubicBezTo>
                  <a:cubicBezTo>
                    <a:pt x="2057" y="7450"/>
                    <a:pt x="1543" y="7450"/>
                    <a:pt x="1543" y="7450"/>
                  </a:cubicBezTo>
                  <a:cubicBezTo>
                    <a:pt x="1543" y="7043"/>
                    <a:pt x="2057" y="7450"/>
                    <a:pt x="2057" y="7450"/>
                  </a:cubicBezTo>
                  <a:cubicBezTo>
                    <a:pt x="2057" y="7450"/>
                    <a:pt x="2057" y="7043"/>
                    <a:pt x="2057" y="7043"/>
                  </a:cubicBezTo>
                  <a:cubicBezTo>
                    <a:pt x="2057" y="7043"/>
                    <a:pt x="2057" y="6635"/>
                    <a:pt x="2057" y="6635"/>
                  </a:cubicBezTo>
                  <a:cubicBezTo>
                    <a:pt x="2571" y="6228"/>
                    <a:pt x="2571" y="6228"/>
                    <a:pt x="2571" y="5820"/>
                  </a:cubicBezTo>
                  <a:cubicBezTo>
                    <a:pt x="3086" y="5413"/>
                    <a:pt x="3086" y="5820"/>
                    <a:pt x="3600" y="5413"/>
                  </a:cubicBezTo>
                  <a:cubicBezTo>
                    <a:pt x="3600" y="5413"/>
                    <a:pt x="3600" y="5005"/>
                    <a:pt x="4114" y="5413"/>
                  </a:cubicBezTo>
                  <a:cubicBezTo>
                    <a:pt x="4114" y="5413"/>
                    <a:pt x="4629" y="5005"/>
                    <a:pt x="4629" y="5005"/>
                  </a:cubicBezTo>
                  <a:cubicBezTo>
                    <a:pt x="4629" y="5005"/>
                    <a:pt x="5143" y="5005"/>
                    <a:pt x="5143" y="5005"/>
                  </a:cubicBezTo>
                  <a:cubicBezTo>
                    <a:pt x="5143" y="5005"/>
                    <a:pt x="5143" y="5005"/>
                    <a:pt x="5657" y="5005"/>
                  </a:cubicBezTo>
                  <a:cubicBezTo>
                    <a:pt x="6171" y="5005"/>
                    <a:pt x="6686" y="5005"/>
                    <a:pt x="7200" y="5005"/>
                  </a:cubicBezTo>
                  <a:cubicBezTo>
                    <a:pt x="7200" y="5005"/>
                    <a:pt x="7200" y="4598"/>
                    <a:pt x="7714" y="4598"/>
                  </a:cubicBezTo>
                  <a:cubicBezTo>
                    <a:pt x="7714" y="4598"/>
                    <a:pt x="7714" y="5005"/>
                    <a:pt x="7714" y="4598"/>
                  </a:cubicBezTo>
                  <a:cubicBezTo>
                    <a:pt x="8229" y="4598"/>
                    <a:pt x="8229" y="4598"/>
                    <a:pt x="8229" y="4598"/>
                  </a:cubicBezTo>
                  <a:cubicBezTo>
                    <a:pt x="8229" y="4598"/>
                    <a:pt x="8743" y="4598"/>
                    <a:pt x="8743" y="5005"/>
                  </a:cubicBezTo>
                  <a:cubicBezTo>
                    <a:pt x="8229" y="5005"/>
                    <a:pt x="8229" y="5005"/>
                    <a:pt x="7714" y="5005"/>
                  </a:cubicBezTo>
                  <a:cubicBezTo>
                    <a:pt x="7714" y="5005"/>
                    <a:pt x="7714" y="5413"/>
                    <a:pt x="7200" y="5413"/>
                  </a:cubicBezTo>
                  <a:cubicBezTo>
                    <a:pt x="7200" y="5413"/>
                    <a:pt x="7200" y="5005"/>
                    <a:pt x="6686" y="5005"/>
                  </a:cubicBezTo>
                  <a:cubicBezTo>
                    <a:pt x="6171" y="5005"/>
                    <a:pt x="5657" y="5413"/>
                    <a:pt x="5657" y="5413"/>
                  </a:cubicBezTo>
                  <a:cubicBezTo>
                    <a:pt x="5657" y="5413"/>
                    <a:pt x="5143" y="5820"/>
                    <a:pt x="5143" y="5820"/>
                  </a:cubicBezTo>
                  <a:cubicBezTo>
                    <a:pt x="5143" y="5820"/>
                    <a:pt x="5143" y="6228"/>
                    <a:pt x="5143" y="6228"/>
                  </a:cubicBezTo>
                  <a:cubicBezTo>
                    <a:pt x="5143" y="6228"/>
                    <a:pt x="5143" y="6228"/>
                    <a:pt x="5143" y="6228"/>
                  </a:cubicBezTo>
                  <a:cubicBezTo>
                    <a:pt x="5143" y="6635"/>
                    <a:pt x="5143" y="6635"/>
                    <a:pt x="5143" y="6635"/>
                  </a:cubicBezTo>
                  <a:cubicBezTo>
                    <a:pt x="5143" y="6635"/>
                    <a:pt x="5143" y="6635"/>
                    <a:pt x="5143" y="7043"/>
                  </a:cubicBezTo>
                  <a:cubicBezTo>
                    <a:pt x="5657" y="7043"/>
                    <a:pt x="5657" y="7043"/>
                    <a:pt x="5143" y="7043"/>
                  </a:cubicBezTo>
                  <a:cubicBezTo>
                    <a:pt x="5143" y="7450"/>
                    <a:pt x="5143" y="7450"/>
                    <a:pt x="5143" y="7450"/>
                  </a:cubicBezTo>
                  <a:cubicBezTo>
                    <a:pt x="5143" y="7450"/>
                    <a:pt x="5657" y="7450"/>
                    <a:pt x="5657" y="7450"/>
                  </a:cubicBezTo>
                  <a:cubicBezTo>
                    <a:pt x="6171" y="7450"/>
                    <a:pt x="5657" y="7858"/>
                    <a:pt x="5657" y="8265"/>
                  </a:cubicBezTo>
                  <a:cubicBezTo>
                    <a:pt x="5657" y="8265"/>
                    <a:pt x="6171" y="8265"/>
                    <a:pt x="6171" y="8265"/>
                  </a:cubicBezTo>
                  <a:cubicBezTo>
                    <a:pt x="6171" y="8265"/>
                    <a:pt x="6171" y="8265"/>
                    <a:pt x="5657" y="8673"/>
                  </a:cubicBezTo>
                  <a:cubicBezTo>
                    <a:pt x="5143" y="8265"/>
                    <a:pt x="6171" y="7450"/>
                    <a:pt x="5143" y="7858"/>
                  </a:cubicBezTo>
                  <a:cubicBezTo>
                    <a:pt x="5143" y="7858"/>
                    <a:pt x="5143" y="7450"/>
                    <a:pt x="5143" y="7450"/>
                  </a:cubicBezTo>
                  <a:cubicBezTo>
                    <a:pt x="5143" y="7450"/>
                    <a:pt x="5143" y="7858"/>
                    <a:pt x="5143" y="7858"/>
                  </a:cubicBezTo>
                  <a:cubicBezTo>
                    <a:pt x="5143" y="7858"/>
                    <a:pt x="5143" y="7858"/>
                    <a:pt x="5143" y="7858"/>
                  </a:cubicBezTo>
                  <a:cubicBezTo>
                    <a:pt x="4629" y="7858"/>
                    <a:pt x="5143" y="8265"/>
                    <a:pt x="4629" y="8265"/>
                  </a:cubicBezTo>
                  <a:cubicBezTo>
                    <a:pt x="4629" y="7858"/>
                    <a:pt x="4629" y="7450"/>
                    <a:pt x="5143" y="7450"/>
                  </a:cubicBezTo>
                  <a:cubicBezTo>
                    <a:pt x="5143" y="6635"/>
                    <a:pt x="4629" y="6635"/>
                    <a:pt x="4114" y="6635"/>
                  </a:cubicBezTo>
                  <a:cubicBezTo>
                    <a:pt x="4114" y="6635"/>
                    <a:pt x="3086" y="7450"/>
                    <a:pt x="4114" y="7043"/>
                  </a:cubicBezTo>
                  <a:cubicBezTo>
                    <a:pt x="3600" y="7450"/>
                    <a:pt x="3086" y="7450"/>
                    <a:pt x="3086" y="7858"/>
                  </a:cubicBezTo>
                  <a:cubicBezTo>
                    <a:pt x="3086" y="7858"/>
                    <a:pt x="3086" y="7858"/>
                    <a:pt x="3086" y="7858"/>
                  </a:cubicBezTo>
                  <a:cubicBezTo>
                    <a:pt x="3086" y="7858"/>
                    <a:pt x="3086" y="7858"/>
                    <a:pt x="3086" y="8265"/>
                  </a:cubicBezTo>
                  <a:cubicBezTo>
                    <a:pt x="3086" y="8265"/>
                    <a:pt x="3086" y="8673"/>
                    <a:pt x="3086" y="8673"/>
                  </a:cubicBezTo>
                  <a:cubicBezTo>
                    <a:pt x="2571" y="9081"/>
                    <a:pt x="2571" y="8265"/>
                    <a:pt x="2057" y="8265"/>
                  </a:cubicBezTo>
                  <a:cubicBezTo>
                    <a:pt x="2057" y="8673"/>
                    <a:pt x="2057" y="8265"/>
                    <a:pt x="1543" y="8265"/>
                  </a:cubicBezTo>
                  <a:cubicBezTo>
                    <a:pt x="1543" y="8265"/>
                    <a:pt x="1029" y="7858"/>
                    <a:pt x="1029" y="8265"/>
                  </a:cubicBezTo>
                  <a:cubicBezTo>
                    <a:pt x="1029" y="8265"/>
                    <a:pt x="1029" y="8265"/>
                    <a:pt x="1029" y="7858"/>
                  </a:cubicBezTo>
                  <a:cubicBezTo>
                    <a:pt x="514" y="7858"/>
                    <a:pt x="1029" y="7450"/>
                    <a:pt x="514" y="7043"/>
                  </a:cubicBezTo>
                  <a:cubicBezTo>
                    <a:pt x="514" y="8673"/>
                    <a:pt x="0" y="10303"/>
                    <a:pt x="0" y="11933"/>
                  </a:cubicBezTo>
                  <a:cubicBezTo>
                    <a:pt x="0" y="12749"/>
                    <a:pt x="514" y="13564"/>
                    <a:pt x="514" y="14379"/>
                  </a:cubicBezTo>
                  <a:cubicBezTo>
                    <a:pt x="514" y="14379"/>
                    <a:pt x="0" y="14786"/>
                    <a:pt x="0" y="15194"/>
                  </a:cubicBezTo>
                  <a:cubicBezTo>
                    <a:pt x="0" y="15194"/>
                    <a:pt x="514" y="15194"/>
                    <a:pt x="514" y="15194"/>
                  </a:cubicBezTo>
                  <a:cubicBezTo>
                    <a:pt x="1029" y="15601"/>
                    <a:pt x="1029" y="15601"/>
                    <a:pt x="1029" y="15601"/>
                  </a:cubicBezTo>
                  <a:cubicBezTo>
                    <a:pt x="1029" y="15601"/>
                    <a:pt x="514" y="14786"/>
                    <a:pt x="1029" y="14786"/>
                  </a:cubicBezTo>
                  <a:cubicBezTo>
                    <a:pt x="1029" y="15194"/>
                    <a:pt x="1543" y="15601"/>
                    <a:pt x="1543" y="15601"/>
                  </a:cubicBezTo>
                  <a:cubicBezTo>
                    <a:pt x="2571" y="16009"/>
                    <a:pt x="2571" y="15601"/>
                    <a:pt x="2571" y="16416"/>
                  </a:cubicBezTo>
                  <a:cubicBezTo>
                    <a:pt x="2571" y="16416"/>
                    <a:pt x="3086" y="17639"/>
                    <a:pt x="3086" y="17639"/>
                  </a:cubicBezTo>
                  <a:cubicBezTo>
                    <a:pt x="2571" y="18047"/>
                    <a:pt x="2057" y="17639"/>
                    <a:pt x="2571" y="17639"/>
                  </a:cubicBezTo>
                  <a:cubicBezTo>
                    <a:pt x="2057" y="17232"/>
                    <a:pt x="1543" y="18047"/>
                    <a:pt x="2057" y="18047"/>
                  </a:cubicBezTo>
                  <a:cubicBezTo>
                    <a:pt x="2057" y="18454"/>
                    <a:pt x="2057" y="18047"/>
                    <a:pt x="2057" y="17639"/>
                  </a:cubicBezTo>
                  <a:cubicBezTo>
                    <a:pt x="2571" y="17639"/>
                    <a:pt x="2571" y="17639"/>
                    <a:pt x="3086" y="17639"/>
                  </a:cubicBezTo>
                  <a:cubicBezTo>
                    <a:pt x="2571" y="18047"/>
                    <a:pt x="2571" y="18454"/>
                    <a:pt x="2571" y="18862"/>
                  </a:cubicBezTo>
                  <a:cubicBezTo>
                    <a:pt x="2571" y="18862"/>
                    <a:pt x="2571" y="19269"/>
                    <a:pt x="2571" y="19269"/>
                  </a:cubicBezTo>
                  <a:cubicBezTo>
                    <a:pt x="3086" y="19677"/>
                    <a:pt x="3600" y="19269"/>
                    <a:pt x="4114" y="19269"/>
                  </a:cubicBezTo>
                  <a:cubicBezTo>
                    <a:pt x="4114" y="19677"/>
                    <a:pt x="5143" y="19677"/>
                    <a:pt x="5143" y="19677"/>
                  </a:cubicBezTo>
                  <a:cubicBezTo>
                    <a:pt x="5657" y="19677"/>
                    <a:pt x="5143" y="20084"/>
                    <a:pt x="5657" y="20084"/>
                  </a:cubicBezTo>
                  <a:cubicBezTo>
                    <a:pt x="5657" y="20084"/>
                    <a:pt x="5657" y="20084"/>
                    <a:pt x="6171" y="20084"/>
                  </a:cubicBezTo>
                  <a:cubicBezTo>
                    <a:pt x="6171" y="20084"/>
                    <a:pt x="6171" y="20084"/>
                    <a:pt x="6171" y="20084"/>
                  </a:cubicBezTo>
                  <a:cubicBezTo>
                    <a:pt x="6686" y="19677"/>
                    <a:pt x="6686" y="19677"/>
                    <a:pt x="7200" y="19269"/>
                  </a:cubicBezTo>
                  <a:cubicBezTo>
                    <a:pt x="7200" y="19269"/>
                    <a:pt x="7200" y="19269"/>
                    <a:pt x="7200" y="19269"/>
                  </a:cubicBezTo>
                  <a:cubicBezTo>
                    <a:pt x="7714" y="19269"/>
                    <a:pt x="7200" y="19269"/>
                    <a:pt x="7200" y="19269"/>
                  </a:cubicBezTo>
                  <a:cubicBezTo>
                    <a:pt x="7200" y="19677"/>
                    <a:pt x="7200" y="19677"/>
                    <a:pt x="7714" y="19677"/>
                  </a:cubicBezTo>
                  <a:cubicBezTo>
                    <a:pt x="7714" y="19677"/>
                    <a:pt x="7714" y="20084"/>
                    <a:pt x="7714" y="19677"/>
                  </a:cubicBezTo>
                  <a:cubicBezTo>
                    <a:pt x="7714" y="19677"/>
                    <a:pt x="7714" y="19677"/>
                    <a:pt x="7714" y="19269"/>
                  </a:cubicBezTo>
                  <a:cubicBezTo>
                    <a:pt x="7714" y="19269"/>
                    <a:pt x="7714" y="19269"/>
                    <a:pt x="7714" y="19269"/>
                  </a:cubicBezTo>
                  <a:cubicBezTo>
                    <a:pt x="8229" y="19677"/>
                    <a:pt x="7714" y="18862"/>
                    <a:pt x="7714" y="18862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43ACCDD7-7BAB-4FDD-B55C-9BD37C46D930}"/>
                </a:ext>
              </a:extLst>
            </p:cNvPr>
            <p:cNvSpPr/>
            <p:nvPr/>
          </p:nvSpPr>
          <p:spPr>
            <a:xfrm>
              <a:off x="5510081" y="6792117"/>
              <a:ext cx="1013388" cy="586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600" extrusionOk="0">
                  <a:moveTo>
                    <a:pt x="21257" y="13200"/>
                  </a:moveTo>
                  <a:cubicBezTo>
                    <a:pt x="21257" y="12000"/>
                    <a:pt x="21257" y="12000"/>
                    <a:pt x="20914" y="12000"/>
                  </a:cubicBezTo>
                  <a:cubicBezTo>
                    <a:pt x="20571" y="11400"/>
                    <a:pt x="20229" y="10800"/>
                    <a:pt x="20571" y="10800"/>
                  </a:cubicBezTo>
                  <a:cubicBezTo>
                    <a:pt x="20571" y="10200"/>
                    <a:pt x="20571" y="10200"/>
                    <a:pt x="20571" y="10200"/>
                  </a:cubicBezTo>
                  <a:cubicBezTo>
                    <a:pt x="20571" y="10200"/>
                    <a:pt x="20571" y="10200"/>
                    <a:pt x="20229" y="10200"/>
                  </a:cubicBezTo>
                  <a:cubicBezTo>
                    <a:pt x="20229" y="10200"/>
                    <a:pt x="19886" y="9600"/>
                    <a:pt x="19886" y="9600"/>
                  </a:cubicBezTo>
                  <a:cubicBezTo>
                    <a:pt x="19543" y="10200"/>
                    <a:pt x="19543" y="9600"/>
                    <a:pt x="19543" y="9600"/>
                  </a:cubicBezTo>
                  <a:cubicBezTo>
                    <a:pt x="19200" y="9600"/>
                    <a:pt x="19200" y="9600"/>
                    <a:pt x="18857" y="9600"/>
                  </a:cubicBezTo>
                  <a:cubicBezTo>
                    <a:pt x="18857" y="9000"/>
                    <a:pt x="19200" y="9000"/>
                    <a:pt x="18857" y="9000"/>
                  </a:cubicBezTo>
                  <a:cubicBezTo>
                    <a:pt x="18857" y="9000"/>
                    <a:pt x="18857" y="9000"/>
                    <a:pt x="18857" y="9000"/>
                  </a:cubicBezTo>
                  <a:cubicBezTo>
                    <a:pt x="18857" y="9000"/>
                    <a:pt x="18857" y="9000"/>
                    <a:pt x="18514" y="9000"/>
                  </a:cubicBezTo>
                  <a:cubicBezTo>
                    <a:pt x="18514" y="9600"/>
                    <a:pt x="18171" y="9600"/>
                    <a:pt x="18171" y="9000"/>
                  </a:cubicBezTo>
                  <a:cubicBezTo>
                    <a:pt x="17829" y="9000"/>
                    <a:pt x="17829" y="8400"/>
                    <a:pt x="17829" y="8400"/>
                  </a:cubicBezTo>
                  <a:cubicBezTo>
                    <a:pt x="17829" y="8400"/>
                    <a:pt x="17143" y="8400"/>
                    <a:pt x="17486" y="7800"/>
                  </a:cubicBezTo>
                  <a:cubicBezTo>
                    <a:pt x="17486" y="7800"/>
                    <a:pt x="17829" y="7800"/>
                    <a:pt x="17829" y="7800"/>
                  </a:cubicBezTo>
                  <a:cubicBezTo>
                    <a:pt x="17829" y="7200"/>
                    <a:pt x="17829" y="7200"/>
                    <a:pt x="17829" y="7200"/>
                  </a:cubicBezTo>
                  <a:cubicBezTo>
                    <a:pt x="17829" y="7200"/>
                    <a:pt x="17829" y="6600"/>
                    <a:pt x="17829" y="6600"/>
                  </a:cubicBezTo>
                  <a:cubicBezTo>
                    <a:pt x="17829" y="6600"/>
                    <a:pt x="17829" y="6600"/>
                    <a:pt x="17829" y="6600"/>
                  </a:cubicBezTo>
                  <a:cubicBezTo>
                    <a:pt x="17486" y="6600"/>
                    <a:pt x="17486" y="7200"/>
                    <a:pt x="17486" y="7200"/>
                  </a:cubicBezTo>
                  <a:cubicBezTo>
                    <a:pt x="17143" y="7200"/>
                    <a:pt x="17143" y="7200"/>
                    <a:pt x="17143" y="7200"/>
                  </a:cubicBezTo>
                  <a:cubicBezTo>
                    <a:pt x="17143" y="7200"/>
                    <a:pt x="16800" y="7200"/>
                    <a:pt x="16800" y="7200"/>
                  </a:cubicBezTo>
                  <a:cubicBezTo>
                    <a:pt x="16800" y="7200"/>
                    <a:pt x="16800" y="6600"/>
                    <a:pt x="16800" y="7200"/>
                  </a:cubicBezTo>
                  <a:cubicBezTo>
                    <a:pt x="16800" y="7200"/>
                    <a:pt x="16457" y="6600"/>
                    <a:pt x="16457" y="6600"/>
                  </a:cubicBezTo>
                  <a:cubicBezTo>
                    <a:pt x="16457" y="6600"/>
                    <a:pt x="16457" y="6600"/>
                    <a:pt x="16457" y="6600"/>
                  </a:cubicBezTo>
                  <a:cubicBezTo>
                    <a:pt x="16457" y="6600"/>
                    <a:pt x="16114" y="6000"/>
                    <a:pt x="16114" y="6000"/>
                  </a:cubicBezTo>
                  <a:cubicBezTo>
                    <a:pt x="16114" y="6000"/>
                    <a:pt x="15429" y="5400"/>
                    <a:pt x="15429" y="5400"/>
                  </a:cubicBezTo>
                  <a:cubicBezTo>
                    <a:pt x="14743" y="5400"/>
                    <a:pt x="15771" y="7200"/>
                    <a:pt x="15429" y="7200"/>
                  </a:cubicBezTo>
                  <a:cubicBezTo>
                    <a:pt x="15429" y="7200"/>
                    <a:pt x="15429" y="7200"/>
                    <a:pt x="15086" y="7800"/>
                  </a:cubicBezTo>
                  <a:cubicBezTo>
                    <a:pt x="14743" y="7800"/>
                    <a:pt x="14743" y="9000"/>
                    <a:pt x="14057" y="7800"/>
                  </a:cubicBezTo>
                  <a:cubicBezTo>
                    <a:pt x="14057" y="7800"/>
                    <a:pt x="14057" y="7200"/>
                    <a:pt x="13714" y="6600"/>
                  </a:cubicBezTo>
                  <a:cubicBezTo>
                    <a:pt x="13714" y="6600"/>
                    <a:pt x="13714" y="6600"/>
                    <a:pt x="13371" y="6600"/>
                  </a:cubicBezTo>
                  <a:cubicBezTo>
                    <a:pt x="13371" y="6600"/>
                    <a:pt x="13371" y="6000"/>
                    <a:pt x="13371" y="6000"/>
                  </a:cubicBezTo>
                  <a:cubicBezTo>
                    <a:pt x="13371" y="6000"/>
                    <a:pt x="13371" y="6000"/>
                    <a:pt x="13029" y="6000"/>
                  </a:cubicBezTo>
                  <a:cubicBezTo>
                    <a:pt x="13029" y="6000"/>
                    <a:pt x="13029" y="5400"/>
                    <a:pt x="13029" y="5400"/>
                  </a:cubicBezTo>
                  <a:cubicBezTo>
                    <a:pt x="13029" y="4800"/>
                    <a:pt x="13371" y="5400"/>
                    <a:pt x="13371" y="4800"/>
                  </a:cubicBezTo>
                  <a:cubicBezTo>
                    <a:pt x="13714" y="4800"/>
                    <a:pt x="13714" y="4200"/>
                    <a:pt x="13714" y="4200"/>
                  </a:cubicBezTo>
                  <a:cubicBezTo>
                    <a:pt x="13714" y="4200"/>
                    <a:pt x="13371" y="3600"/>
                    <a:pt x="13371" y="3600"/>
                  </a:cubicBezTo>
                  <a:cubicBezTo>
                    <a:pt x="13029" y="3600"/>
                    <a:pt x="13029" y="3600"/>
                    <a:pt x="13029" y="3600"/>
                  </a:cubicBezTo>
                  <a:cubicBezTo>
                    <a:pt x="13029" y="3600"/>
                    <a:pt x="12686" y="3600"/>
                    <a:pt x="12686" y="3600"/>
                  </a:cubicBezTo>
                  <a:cubicBezTo>
                    <a:pt x="12686" y="3600"/>
                    <a:pt x="12343" y="4200"/>
                    <a:pt x="12343" y="4200"/>
                  </a:cubicBezTo>
                  <a:cubicBezTo>
                    <a:pt x="12343" y="3600"/>
                    <a:pt x="12343" y="3600"/>
                    <a:pt x="12343" y="3000"/>
                  </a:cubicBezTo>
                  <a:cubicBezTo>
                    <a:pt x="12000" y="3000"/>
                    <a:pt x="12000" y="3600"/>
                    <a:pt x="12000" y="3600"/>
                  </a:cubicBezTo>
                  <a:cubicBezTo>
                    <a:pt x="11657" y="3600"/>
                    <a:pt x="12000" y="3000"/>
                    <a:pt x="11657" y="3000"/>
                  </a:cubicBezTo>
                  <a:cubicBezTo>
                    <a:pt x="11657" y="3000"/>
                    <a:pt x="11657" y="3000"/>
                    <a:pt x="11314" y="3000"/>
                  </a:cubicBezTo>
                  <a:cubicBezTo>
                    <a:pt x="11314" y="3000"/>
                    <a:pt x="11314" y="3000"/>
                    <a:pt x="11314" y="2400"/>
                  </a:cubicBezTo>
                  <a:cubicBezTo>
                    <a:pt x="10971" y="2400"/>
                    <a:pt x="10971" y="2400"/>
                    <a:pt x="10629" y="2400"/>
                  </a:cubicBezTo>
                  <a:cubicBezTo>
                    <a:pt x="10629" y="2400"/>
                    <a:pt x="10286" y="2400"/>
                    <a:pt x="10286" y="2400"/>
                  </a:cubicBezTo>
                  <a:cubicBezTo>
                    <a:pt x="10286" y="2400"/>
                    <a:pt x="10286" y="2400"/>
                    <a:pt x="10286" y="2400"/>
                  </a:cubicBezTo>
                  <a:cubicBezTo>
                    <a:pt x="10286" y="2400"/>
                    <a:pt x="10286" y="1800"/>
                    <a:pt x="10286" y="1800"/>
                  </a:cubicBezTo>
                  <a:cubicBezTo>
                    <a:pt x="10286" y="1800"/>
                    <a:pt x="9943" y="1800"/>
                    <a:pt x="9943" y="1200"/>
                  </a:cubicBezTo>
                  <a:cubicBezTo>
                    <a:pt x="9943" y="1200"/>
                    <a:pt x="9943" y="1200"/>
                    <a:pt x="9943" y="600"/>
                  </a:cubicBezTo>
                  <a:cubicBezTo>
                    <a:pt x="9943" y="600"/>
                    <a:pt x="9943" y="600"/>
                    <a:pt x="9600" y="600"/>
                  </a:cubicBezTo>
                  <a:cubicBezTo>
                    <a:pt x="9600" y="600"/>
                    <a:pt x="9600" y="600"/>
                    <a:pt x="9600" y="600"/>
                  </a:cubicBezTo>
                  <a:cubicBezTo>
                    <a:pt x="9600" y="600"/>
                    <a:pt x="9600" y="600"/>
                    <a:pt x="9600" y="600"/>
                  </a:cubicBezTo>
                  <a:cubicBezTo>
                    <a:pt x="9600" y="600"/>
                    <a:pt x="9257" y="600"/>
                    <a:pt x="9257" y="600"/>
                  </a:cubicBezTo>
                  <a:cubicBezTo>
                    <a:pt x="8914" y="600"/>
                    <a:pt x="9257" y="1200"/>
                    <a:pt x="9257" y="1800"/>
                  </a:cubicBezTo>
                  <a:cubicBezTo>
                    <a:pt x="8914" y="1800"/>
                    <a:pt x="9257" y="1800"/>
                    <a:pt x="8914" y="1800"/>
                  </a:cubicBezTo>
                  <a:cubicBezTo>
                    <a:pt x="8914" y="1800"/>
                    <a:pt x="8914" y="1800"/>
                    <a:pt x="8571" y="1800"/>
                  </a:cubicBezTo>
                  <a:cubicBezTo>
                    <a:pt x="8571" y="1800"/>
                    <a:pt x="8571" y="2400"/>
                    <a:pt x="8229" y="2400"/>
                  </a:cubicBezTo>
                  <a:cubicBezTo>
                    <a:pt x="7886" y="1800"/>
                    <a:pt x="8229" y="1800"/>
                    <a:pt x="7886" y="1200"/>
                  </a:cubicBezTo>
                  <a:cubicBezTo>
                    <a:pt x="8229" y="1200"/>
                    <a:pt x="7886" y="1200"/>
                    <a:pt x="7886" y="1200"/>
                  </a:cubicBezTo>
                  <a:cubicBezTo>
                    <a:pt x="7886" y="1200"/>
                    <a:pt x="7886" y="1200"/>
                    <a:pt x="7886" y="1200"/>
                  </a:cubicBezTo>
                  <a:cubicBezTo>
                    <a:pt x="7886" y="1200"/>
                    <a:pt x="7886" y="1200"/>
                    <a:pt x="7886" y="600"/>
                  </a:cubicBezTo>
                  <a:cubicBezTo>
                    <a:pt x="7886" y="600"/>
                    <a:pt x="7543" y="600"/>
                    <a:pt x="7543" y="0"/>
                  </a:cubicBezTo>
                  <a:cubicBezTo>
                    <a:pt x="7543" y="600"/>
                    <a:pt x="7200" y="0"/>
                    <a:pt x="7200" y="0"/>
                  </a:cubicBezTo>
                  <a:cubicBezTo>
                    <a:pt x="6857" y="0"/>
                    <a:pt x="6514" y="600"/>
                    <a:pt x="6857" y="600"/>
                  </a:cubicBezTo>
                  <a:cubicBezTo>
                    <a:pt x="6857" y="1200"/>
                    <a:pt x="7200" y="1200"/>
                    <a:pt x="7200" y="1200"/>
                  </a:cubicBezTo>
                  <a:cubicBezTo>
                    <a:pt x="7200" y="1800"/>
                    <a:pt x="6857" y="1800"/>
                    <a:pt x="6857" y="1800"/>
                  </a:cubicBezTo>
                  <a:cubicBezTo>
                    <a:pt x="6514" y="1800"/>
                    <a:pt x="6171" y="2400"/>
                    <a:pt x="6171" y="2400"/>
                  </a:cubicBezTo>
                  <a:cubicBezTo>
                    <a:pt x="5829" y="2400"/>
                    <a:pt x="5829" y="2400"/>
                    <a:pt x="5829" y="2400"/>
                  </a:cubicBezTo>
                  <a:cubicBezTo>
                    <a:pt x="5486" y="3000"/>
                    <a:pt x="5486" y="3000"/>
                    <a:pt x="5486" y="3000"/>
                  </a:cubicBezTo>
                  <a:cubicBezTo>
                    <a:pt x="5143" y="3000"/>
                    <a:pt x="4800" y="3000"/>
                    <a:pt x="4457" y="3000"/>
                  </a:cubicBezTo>
                  <a:cubicBezTo>
                    <a:pt x="4457" y="3000"/>
                    <a:pt x="4457" y="3600"/>
                    <a:pt x="4457" y="3600"/>
                  </a:cubicBezTo>
                  <a:cubicBezTo>
                    <a:pt x="4457" y="4200"/>
                    <a:pt x="4457" y="3600"/>
                    <a:pt x="4114" y="4200"/>
                  </a:cubicBezTo>
                  <a:cubicBezTo>
                    <a:pt x="4114" y="4200"/>
                    <a:pt x="4114" y="3600"/>
                    <a:pt x="4114" y="3600"/>
                  </a:cubicBezTo>
                  <a:cubicBezTo>
                    <a:pt x="3771" y="4200"/>
                    <a:pt x="3771" y="4200"/>
                    <a:pt x="3771" y="4200"/>
                  </a:cubicBezTo>
                  <a:cubicBezTo>
                    <a:pt x="3771" y="4200"/>
                    <a:pt x="3771" y="4200"/>
                    <a:pt x="3771" y="4200"/>
                  </a:cubicBezTo>
                  <a:cubicBezTo>
                    <a:pt x="3429" y="4200"/>
                    <a:pt x="3429" y="4800"/>
                    <a:pt x="3429" y="4800"/>
                  </a:cubicBezTo>
                  <a:cubicBezTo>
                    <a:pt x="3429" y="4800"/>
                    <a:pt x="3086" y="4800"/>
                    <a:pt x="3086" y="4800"/>
                  </a:cubicBezTo>
                  <a:cubicBezTo>
                    <a:pt x="2743" y="5400"/>
                    <a:pt x="3086" y="5400"/>
                    <a:pt x="2743" y="5400"/>
                  </a:cubicBezTo>
                  <a:cubicBezTo>
                    <a:pt x="2743" y="6000"/>
                    <a:pt x="2400" y="5400"/>
                    <a:pt x="2400" y="5400"/>
                  </a:cubicBezTo>
                  <a:cubicBezTo>
                    <a:pt x="2057" y="5400"/>
                    <a:pt x="2057" y="6000"/>
                    <a:pt x="2057" y="6000"/>
                  </a:cubicBezTo>
                  <a:cubicBezTo>
                    <a:pt x="1714" y="6000"/>
                    <a:pt x="1371" y="6000"/>
                    <a:pt x="1371" y="6000"/>
                  </a:cubicBezTo>
                  <a:cubicBezTo>
                    <a:pt x="1029" y="6000"/>
                    <a:pt x="1029" y="6600"/>
                    <a:pt x="1029" y="6600"/>
                  </a:cubicBezTo>
                  <a:cubicBezTo>
                    <a:pt x="1029" y="6600"/>
                    <a:pt x="686" y="7200"/>
                    <a:pt x="686" y="7200"/>
                  </a:cubicBezTo>
                  <a:cubicBezTo>
                    <a:pt x="686" y="7800"/>
                    <a:pt x="686" y="8400"/>
                    <a:pt x="343" y="7200"/>
                  </a:cubicBezTo>
                  <a:cubicBezTo>
                    <a:pt x="343" y="7200"/>
                    <a:pt x="343" y="7200"/>
                    <a:pt x="343" y="7200"/>
                  </a:cubicBezTo>
                  <a:cubicBezTo>
                    <a:pt x="343" y="6600"/>
                    <a:pt x="343" y="6600"/>
                    <a:pt x="0" y="6600"/>
                  </a:cubicBezTo>
                  <a:cubicBezTo>
                    <a:pt x="343" y="6600"/>
                    <a:pt x="0" y="7200"/>
                    <a:pt x="0" y="7200"/>
                  </a:cubicBezTo>
                  <a:cubicBezTo>
                    <a:pt x="0" y="7200"/>
                    <a:pt x="343" y="7200"/>
                    <a:pt x="343" y="7800"/>
                  </a:cubicBezTo>
                  <a:cubicBezTo>
                    <a:pt x="343" y="7800"/>
                    <a:pt x="343" y="8400"/>
                    <a:pt x="343" y="8400"/>
                  </a:cubicBezTo>
                  <a:cubicBezTo>
                    <a:pt x="686" y="9000"/>
                    <a:pt x="686" y="9000"/>
                    <a:pt x="686" y="9000"/>
                  </a:cubicBezTo>
                  <a:cubicBezTo>
                    <a:pt x="686" y="9000"/>
                    <a:pt x="1029" y="9000"/>
                    <a:pt x="1029" y="9600"/>
                  </a:cubicBezTo>
                  <a:cubicBezTo>
                    <a:pt x="1029" y="9600"/>
                    <a:pt x="1029" y="9600"/>
                    <a:pt x="1029" y="9600"/>
                  </a:cubicBezTo>
                  <a:cubicBezTo>
                    <a:pt x="1371" y="9600"/>
                    <a:pt x="1029" y="9600"/>
                    <a:pt x="1029" y="9600"/>
                  </a:cubicBezTo>
                  <a:cubicBezTo>
                    <a:pt x="1371" y="10200"/>
                    <a:pt x="1371" y="9600"/>
                    <a:pt x="1371" y="10200"/>
                  </a:cubicBezTo>
                  <a:cubicBezTo>
                    <a:pt x="1371" y="10800"/>
                    <a:pt x="1371" y="10800"/>
                    <a:pt x="1029" y="10800"/>
                  </a:cubicBezTo>
                  <a:cubicBezTo>
                    <a:pt x="1029" y="10800"/>
                    <a:pt x="1029" y="11400"/>
                    <a:pt x="1029" y="11400"/>
                  </a:cubicBezTo>
                  <a:cubicBezTo>
                    <a:pt x="1029" y="11400"/>
                    <a:pt x="1029" y="12000"/>
                    <a:pt x="1029" y="12000"/>
                  </a:cubicBezTo>
                  <a:cubicBezTo>
                    <a:pt x="1371" y="12000"/>
                    <a:pt x="1371" y="12600"/>
                    <a:pt x="1371" y="12600"/>
                  </a:cubicBezTo>
                  <a:cubicBezTo>
                    <a:pt x="1371" y="13200"/>
                    <a:pt x="1371" y="13200"/>
                    <a:pt x="1714" y="13200"/>
                  </a:cubicBezTo>
                  <a:cubicBezTo>
                    <a:pt x="1714" y="13200"/>
                    <a:pt x="1714" y="13200"/>
                    <a:pt x="1714" y="13200"/>
                  </a:cubicBezTo>
                  <a:cubicBezTo>
                    <a:pt x="1714" y="13800"/>
                    <a:pt x="1714" y="13800"/>
                    <a:pt x="1714" y="13800"/>
                  </a:cubicBezTo>
                  <a:cubicBezTo>
                    <a:pt x="2057" y="14400"/>
                    <a:pt x="2057" y="15000"/>
                    <a:pt x="2400" y="15000"/>
                  </a:cubicBezTo>
                  <a:cubicBezTo>
                    <a:pt x="2400" y="14400"/>
                    <a:pt x="3086" y="16200"/>
                    <a:pt x="3086" y="16200"/>
                  </a:cubicBezTo>
                  <a:cubicBezTo>
                    <a:pt x="3429" y="16800"/>
                    <a:pt x="3429" y="16800"/>
                    <a:pt x="3771" y="16800"/>
                  </a:cubicBezTo>
                  <a:cubicBezTo>
                    <a:pt x="4114" y="17400"/>
                    <a:pt x="4114" y="17400"/>
                    <a:pt x="4114" y="17400"/>
                  </a:cubicBezTo>
                  <a:cubicBezTo>
                    <a:pt x="4114" y="18000"/>
                    <a:pt x="4114" y="18000"/>
                    <a:pt x="4457" y="18000"/>
                  </a:cubicBezTo>
                  <a:cubicBezTo>
                    <a:pt x="4457" y="17400"/>
                    <a:pt x="5486" y="19800"/>
                    <a:pt x="5486" y="19800"/>
                  </a:cubicBezTo>
                  <a:cubicBezTo>
                    <a:pt x="5829" y="20400"/>
                    <a:pt x="6171" y="20400"/>
                    <a:pt x="6171" y="20400"/>
                  </a:cubicBezTo>
                  <a:cubicBezTo>
                    <a:pt x="6171" y="21000"/>
                    <a:pt x="6171" y="21000"/>
                    <a:pt x="6514" y="21000"/>
                  </a:cubicBezTo>
                  <a:cubicBezTo>
                    <a:pt x="6514" y="21000"/>
                    <a:pt x="6857" y="21600"/>
                    <a:pt x="7200" y="21600"/>
                  </a:cubicBezTo>
                  <a:cubicBezTo>
                    <a:pt x="7200" y="21600"/>
                    <a:pt x="7200" y="21000"/>
                    <a:pt x="7543" y="21000"/>
                  </a:cubicBezTo>
                  <a:cubicBezTo>
                    <a:pt x="7543" y="21000"/>
                    <a:pt x="7543" y="21000"/>
                    <a:pt x="7543" y="21000"/>
                  </a:cubicBezTo>
                  <a:cubicBezTo>
                    <a:pt x="7886" y="21000"/>
                    <a:pt x="7886" y="21000"/>
                    <a:pt x="7886" y="21000"/>
                  </a:cubicBezTo>
                  <a:cubicBezTo>
                    <a:pt x="8229" y="21000"/>
                    <a:pt x="8229" y="21600"/>
                    <a:pt x="8229" y="21000"/>
                  </a:cubicBezTo>
                  <a:cubicBezTo>
                    <a:pt x="8229" y="20400"/>
                    <a:pt x="8229" y="20400"/>
                    <a:pt x="8571" y="19800"/>
                  </a:cubicBezTo>
                  <a:cubicBezTo>
                    <a:pt x="8571" y="19800"/>
                    <a:pt x="8571" y="19800"/>
                    <a:pt x="8571" y="19800"/>
                  </a:cubicBezTo>
                  <a:cubicBezTo>
                    <a:pt x="8914" y="19800"/>
                    <a:pt x="8914" y="19800"/>
                    <a:pt x="8914" y="19800"/>
                  </a:cubicBezTo>
                  <a:cubicBezTo>
                    <a:pt x="9257" y="19200"/>
                    <a:pt x="8914" y="18600"/>
                    <a:pt x="9257" y="18600"/>
                  </a:cubicBezTo>
                  <a:cubicBezTo>
                    <a:pt x="9257" y="18000"/>
                    <a:pt x="9257" y="18000"/>
                    <a:pt x="9257" y="18000"/>
                  </a:cubicBezTo>
                  <a:cubicBezTo>
                    <a:pt x="9600" y="17400"/>
                    <a:pt x="9600" y="18000"/>
                    <a:pt x="9600" y="18000"/>
                  </a:cubicBezTo>
                  <a:cubicBezTo>
                    <a:pt x="9943" y="18000"/>
                    <a:pt x="9943" y="18000"/>
                    <a:pt x="9943" y="18000"/>
                  </a:cubicBezTo>
                  <a:cubicBezTo>
                    <a:pt x="10286" y="18000"/>
                    <a:pt x="10971" y="18600"/>
                    <a:pt x="11314" y="18600"/>
                  </a:cubicBezTo>
                  <a:cubicBezTo>
                    <a:pt x="11657" y="19200"/>
                    <a:pt x="11657" y="18600"/>
                    <a:pt x="11657" y="18600"/>
                  </a:cubicBezTo>
                  <a:cubicBezTo>
                    <a:pt x="12000" y="18600"/>
                    <a:pt x="12000" y="19200"/>
                    <a:pt x="12000" y="19200"/>
                  </a:cubicBezTo>
                  <a:cubicBezTo>
                    <a:pt x="12000" y="19200"/>
                    <a:pt x="12000" y="19200"/>
                    <a:pt x="12000" y="19200"/>
                  </a:cubicBezTo>
                  <a:cubicBezTo>
                    <a:pt x="12343" y="19200"/>
                    <a:pt x="12343" y="19800"/>
                    <a:pt x="12686" y="19800"/>
                  </a:cubicBezTo>
                  <a:cubicBezTo>
                    <a:pt x="13029" y="19800"/>
                    <a:pt x="13371" y="19800"/>
                    <a:pt x="13714" y="19800"/>
                  </a:cubicBezTo>
                  <a:cubicBezTo>
                    <a:pt x="13714" y="19800"/>
                    <a:pt x="13714" y="19200"/>
                    <a:pt x="14057" y="19200"/>
                  </a:cubicBezTo>
                  <a:cubicBezTo>
                    <a:pt x="14057" y="19200"/>
                    <a:pt x="14400" y="19200"/>
                    <a:pt x="14400" y="19800"/>
                  </a:cubicBezTo>
                  <a:cubicBezTo>
                    <a:pt x="14400" y="19800"/>
                    <a:pt x="14400" y="19800"/>
                    <a:pt x="14400" y="19800"/>
                  </a:cubicBezTo>
                  <a:cubicBezTo>
                    <a:pt x="14743" y="19800"/>
                    <a:pt x="14743" y="19800"/>
                    <a:pt x="15086" y="20400"/>
                  </a:cubicBezTo>
                  <a:cubicBezTo>
                    <a:pt x="15086" y="20400"/>
                    <a:pt x="15086" y="20400"/>
                    <a:pt x="15086" y="20400"/>
                  </a:cubicBezTo>
                  <a:cubicBezTo>
                    <a:pt x="15429" y="20400"/>
                    <a:pt x="15086" y="21000"/>
                    <a:pt x="15429" y="21000"/>
                  </a:cubicBezTo>
                  <a:cubicBezTo>
                    <a:pt x="15429" y="20400"/>
                    <a:pt x="15771" y="18600"/>
                    <a:pt x="16457" y="19200"/>
                  </a:cubicBezTo>
                  <a:cubicBezTo>
                    <a:pt x="16457" y="19200"/>
                    <a:pt x="16457" y="19200"/>
                    <a:pt x="16800" y="19200"/>
                  </a:cubicBezTo>
                  <a:cubicBezTo>
                    <a:pt x="16800" y="19200"/>
                    <a:pt x="16800" y="19200"/>
                    <a:pt x="17143" y="19200"/>
                  </a:cubicBezTo>
                  <a:cubicBezTo>
                    <a:pt x="17143" y="19200"/>
                    <a:pt x="17143" y="19200"/>
                    <a:pt x="17143" y="19200"/>
                  </a:cubicBezTo>
                  <a:cubicBezTo>
                    <a:pt x="17143" y="19200"/>
                    <a:pt x="17143" y="19200"/>
                    <a:pt x="17486" y="19200"/>
                  </a:cubicBezTo>
                  <a:cubicBezTo>
                    <a:pt x="17486" y="19200"/>
                    <a:pt x="17829" y="19200"/>
                    <a:pt x="17829" y="18600"/>
                  </a:cubicBezTo>
                  <a:cubicBezTo>
                    <a:pt x="17829" y="18600"/>
                    <a:pt x="18171" y="18600"/>
                    <a:pt x="18171" y="18600"/>
                  </a:cubicBezTo>
                  <a:cubicBezTo>
                    <a:pt x="18171" y="18000"/>
                    <a:pt x="18171" y="18600"/>
                    <a:pt x="18514" y="18000"/>
                  </a:cubicBezTo>
                  <a:cubicBezTo>
                    <a:pt x="18514" y="18000"/>
                    <a:pt x="18514" y="18000"/>
                    <a:pt x="18514" y="17400"/>
                  </a:cubicBezTo>
                  <a:cubicBezTo>
                    <a:pt x="18857" y="17400"/>
                    <a:pt x="18857" y="17400"/>
                    <a:pt x="18857" y="17400"/>
                  </a:cubicBezTo>
                  <a:cubicBezTo>
                    <a:pt x="19200" y="16800"/>
                    <a:pt x="19200" y="16200"/>
                    <a:pt x="19200" y="15600"/>
                  </a:cubicBezTo>
                  <a:cubicBezTo>
                    <a:pt x="19543" y="15000"/>
                    <a:pt x="20229" y="15000"/>
                    <a:pt x="19886" y="14400"/>
                  </a:cubicBezTo>
                  <a:cubicBezTo>
                    <a:pt x="20229" y="14400"/>
                    <a:pt x="20229" y="14400"/>
                    <a:pt x="20229" y="13800"/>
                  </a:cubicBezTo>
                  <a:cubicBezTo>
                    <a:pt x="20571" y="13800"/>
                    <a:pt x="20229" y="13800"/>
                    <a:pt x="20571" y="13800"/>
                  </a:cubicBezTo>
                  <a:cubicBezTo>
                    <a:pt x="20914" y="13800"/>
                    <a:pt x="21600" y="13800"/>
                    <a:pt x="21257" y="132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0C9612EE-C4DF-4E1E-96F2-3CE5113597EB}"/>
                </a:ext>
              </a:extLst>
            </p:cNvPr>
            <p:cNvSpPr/>
            <p:nvPr/>
          </p:nvSpPr>
          <p:spPr>
            <a:xfrm>
              <a:off x="8549182" y="9978858"/>
              <a:ext cx="346993" cy="210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600" extrusionOk="0">
                  <a:moveTo>
                    <a:pt x="21055" y="0"/>
                  </a:moveTo>
                  <a:cubicBezTo>
                    <a:pt x="19091" y="1662"/>
                    <a:pt x="18110" y="3323"/>
                    <a:pt x="17128" y="3323"/>
                  </a:cubicBezTo>
                  <a:cubicBezTo>
                    <a:pt x="16146" y="4985"/>
                    <a:pt x="14182" y="4985"/>
                    <a:pt x="13200" y="6646"/>
                  </a:cubicBezTo>
                  <a:cubicBezTo>
                    <a:pt x="13200" y="6646"/>
                    <a:pt x="13200" y="6646"/>
                    <a:pt x="12219" y="6646"/>
                  </a:cubicBezTo>
                  <a:cubicBezTo>
                    <a:pt x="11237" y="6646"/>
                    <a:pt x="10255" y="6646"/>
                    <a:pt x="10255" y="6646"/>
                  </a:cubicBezTo>
                  <a:cubicBezTo>
                    <a:pt x="8291" y="6646"/>
                    <a:pt x="7310" y="6646"/>
                    <a:pt x="5346" y="6646"/>
                  </a:cubicBezTo>
                  <a:cubicBezTo>
                    <a:pt x="5346" y="6646"/>
                    <a:pt x="6328" y="9969"/>
                    <a:pt x="5346" y="9969"/>
                  </a:cubicBezTo>
                  <a:cubicBezTo>
                    <a:pt x="4364" y="11631"/>
                    <a:pt x="3382" y="9969"/>
                    <a:pt x="3382" y="9969"/>
                  </a:cubicBezTo>
                  <a:cubicBezTo>
                    <a:pt x="2400" y="9969"/>
                    <a:pt x="2400" y="11631"/>
                    <a:pt x="1419" y="11631"/>
                  </a:cubicBezTo>
                  <a:cubicBezTo>
                    <a:pt x="437" y="13292"/>
                    <a:pt x="437" y="11631"/>
                    <a:pt x="437" y="11631"/>
                  </a:cubicBezTo>
                  <a:cubicBezTo>
                    <a:pt x="-545" y="11631"/>
                    <a:pt x="437" y="14954"/>
                    <a:pt x="437" y="14954"/>
                  </a:cubicBezTo>
                  <a:cubicBezTo>
                    <a:pt x="437" y="16615"/>
                    <a:pt x="1419" y="18277"/>
                    <a:pt x="1419" y="18277"/>
                  </a:cubicBezTo>
                  <a:cubicBezTo>
                    <a:pt x="2400" y="19938"/>
                    <a:pt x="3382" y="19938"/>
                    <a:pt x="4364" y="19938"/>
                  </a:cubicBezTo>
                  <a:cubicBezTo>
                    <a:pt x="5346" y="19938"/>
                    <a:pt x="6328" y="19938"/>
                    <a:pt x="6328" y="21600"/>
                  </a:cubicBezTo>
                  <a:cubicBezTo>
                    <a:pt x="6328" y="21600"/>
                    <a:pt x="6328" y="21600"/>
                    <a:pt x="6328" y="21600"/>
                  </a:cubicBezTo>
                  <a:cubicBezTo>
                    <a:pt x="5346" y="18277"/>
                    <a:pt x="10255" y="19938"/>
                    <a:pt x="10255" y="18277"/>
                  </a:cubicBezTo>
                  <a:cubicBezTo>
                    <a:pt x="10255" y="18277"/>
                    <a:pt x="12219" y="16615"/>
                    <a:pt x="12219" y="16615"/>
                  </a:cubicBezTo>
                  <a:cubicBezTo>
                    <a:pt x="12219" y="16615"/>
                    <a:pt x="12219" y="14954"/>
                    <a:pt x="13200" y="13292"/>
                  </a:cubicBezTo>
                  <a:cubicBezTo>
                    <a:pt x="13200" y="13292"/>
                    <a:pt x="14182" y="14954"/>
                    <a:pt x="14182" y="14954"/>
                  </a:cubicBezTo>
                  <a:cubicBezTo>
                    <a:pt x="15164" y="14954"/>
                    <a:pt x="15164" y="13292"/>
                    <a:pt x="16146" y="13292"/>
                  </a:cubicBezTo>
                  <a:cubicBezTo>
                    <a:pt x="16146" y="13292"/>
                    <a:pt x="16146" y="14954"/>
                    <a:pt x="16146" y="14954"/>
                  </a:cubicBezTo>
                  <a:cubicBezTo>
                    <a:pt x="16146" y="13292"/>
                    <a:pt x="15164" y="11631"/>
                    <a:pt x="15164" y="9969"/>
                  </a:cubicBezTo>
                  <a:cubicBezTo>
                    <a:pt x="14182" y="9969"/>
                    <a:pt x="14182" y="8308"/>
                    <a:pt x="15164" y="8308"/>
                  </a:cubicBezTo>
                  <a:cubicBezTo>
                    <a:pt x="15164" y="6646"/>
                    <a:pt x="15164" y="8308"/>
                    <a:pt x="16146" y="8308"/>
                  </a:cubicBezTo>
                  <a:cubicBezTo>
                    <a:pt x="17128" y="6646"/>
                    <a:pt x="18110" y="4985"/>
                    <a:pt x="19091" y="3323"/>
                  </a:cubicBezTo>
                  <a:cubicBezTo>
                    <a:pt x="20073" y="3323"/>
                    <a:pt x="21055" y="1662"/>
                    <a:pt x="21055" y="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4ADC20F2-A44D-443D-AC4A-E2EFC315FA56}"/>
                </a:ext>
              </a:extLst>
            </p:cNvPr>
            <p:cNvSpPr/>
            <p:nvPr/>
          </p:nvSpPr>
          <p:spPr>
            <a:xfrm>
              <a:off x="5720822" y="7821403"/>
              <a:ext cx="897074" cy="873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extrusionOk="0">
                  <a:moveTo>
                    <a:pt x="13353" y="18700"/>
                  </a:moveTo>
                  <a:cubicBezTo>
                    <a:pt x="12960" y="18300"/>
                    <a:pt x="12567" y="18700"/>
                    <a:pt x="12175" y="18700"/>
                  </a:cubicBezTo>
                  <a:cubicBezTo>
                    <a:pt x="12175" y="18700"/>
                    <a:pt x="11782" y="18300"/>
                    <a:pt x="11389" y="18300"/>
                  </a:cubicBezTo>
                  <a:cubicBezTo>
                    <a:pt x="11389" y="18300"/>
                    <a:pt x="11389" y="18700"/>
                    <a:pt x="11782" y="18700"/>
                  </a:cubicBezTo>
                  <a:cubicBezTo>
                    <a:pt x="11782" y="18700"/>
                    <a:pt x="11389" y="18700"/>
                    <a:pt x="11389" y="18700"/>
                  </a:cubicBezTo>
                  <a:cubicBezTo>
                    <a:pt x="11782" y="19100"/>
                    <a:pt x="12960" y="18700"/>
                    <a:pt x="13353" y="18700"/>
                  </a:cubicBezTo>
                  <a:cubicBezTo>
                    <a:pt x="13353" y="18700"/>
                    <a:pt x="13353" y="18700"/>
                    <a:pt x="13353" y="18700"/>
                  </a:cubicBezTo>
                  <a:close/>
                  <a:moveTo>
                    <a:pt x="18065" y="21100"/>
                  </a:moveTo>
                  <a:cubicBezTo>
                    <a:pt x="18065" y="21100"/>
                    <a:pt x="18065" y="20700"/>
                    <a:pt x="18065" y="20700"/>
                  </a:cubicBezTo>
                  <a:cubicBezTo>
                    <a:pt x="18065" y="20700"/>
                    <a:pt x="17673" y="20300"/>
                    <a:pt x="17673" y="20300"/>
                  </a:cubicBezTo>
                  <a:cubicBezTo>
                    <a:pt x="17280" y="20300"/>
                    <a:pt x="16887" y="19900"/>
                    <a:pt x="16495" y="19900"/>
                  </a:cubicBezTo>
                  <a:cubicBezTo>
                    <a:pt x="16102" y="19500"/>
                    <a:pt x="16102" y="19500"/>
                    <a:pt x="15709" y="19500"/>
                  </a:cubicBezTo>
                  <a:cubicBezTo>
                    <a:pt x="15709" y="19100"/>
                    <a:pt x="15709" y="19100"/>
                    <a:pt x="15709" y="19100"/>
                  </a:cubicBezTo>
                  <a:cubicBezTo>
                    <a:pt x="15709" y="18700"/>
                    <a:pt x="15316" y="18700"/>
                    <a:pt x="14924" y="19100"/>
                  </a:cubicBezTo>
                  <a:cubicBezTo>
                    <a:pt x="15316" y="19100"/>
                    <a:pt x="15316" y="19100"/>
                    <a:pt x="15316" y="19100"/>
                  </a:cubicBezTo>
                  <a:cubicBezTo>
                    <a:pt x="15316" y="19100"/>
                    <a:pt x="15316" y="19100"/>
                    <a:pt x="15316" y="19100"/>
                  </a:cubicBezTo>
                  <a:cubicBezTo>
                    <a:pt x="14924" y="19100"/>
                    <a:pt x="14531" y="19100"/>
                    <a:pt x="14531" y="18700"/>
                  </a:cubicBezTo>
                  <a:cubicBezTo>
                    <a:pt x="14138" y="18700"/>
                    <a:pt x="13745" y="18300"/>
                    <a:pt x="13353" y="18300"/>
                  </a:cubicBezTo>
                  <a:cubicBezTo>
                    <a:pt x="13353" y="18300"/>
                    <a:pt x="12960" y="18300"/>
                    <a:pt x="12567" y="18300"/>
                  </a:cubicBezTo>
                  <a:cubicBezTo>
                    <a:pt x="12960" y="18700"/>
                    <a:pt x="13353" y="18300"/>
                    <a:pt x="14138" y="18700"/>
                  </a:cubicBezTo>
                  <a:cubicBezTo>
                    <a:pt x="14138" y="18700"/>
                    <a:pt x="14138" y="19100"/>
                    <a:pt x="14531" y="19100"/>
                  </a:cubicBezTo>
                  <a:cubicBezTo>
                    <a:pt x="14924" y="19100"/>
                    <a:pt x="15316" y="19100"/>
                    <a:pt x="15316" y="19500"/>
                  </a:cubicBezTo>
                  <a:cubicBezTo>
                    <a:pt x="15316" y="19500"/>
                    <a:pt x="15316" y="19500"/>
                    <a:pt x="15316" y="19100"/>
                  </a:cubicBezTo>
                  <a:cubicBezTo>
                    <a:pt x="15316" y="19500"/>
                    <a:pt x="15709" y="19500"/>
                    <a:pt x="16102" y="19500"/>
                  </a:cubicBezTo>
                  <a:cubicBezTo>
                    <a:pt x="15709" y="19500"/>
                    <a:pt x="16495" y="19900"/>
                    <a:pt x="16495" y="19900"/>
                  </a:cubicBezTo>
                  <a:cubicBezTo>
                    <a:pt x="16495" y="19900"/>
                    <a:pt x="16495" y="19900"/>
                    <a:pt x="16495" y="19900"/>
                  </a:cubicBezTo>
                  <a:cubicBezTo>
                    <a:pt x="16495" y="19900"/>
                    <a:pt x="16495" y="19900"/>
                    <a:pt x="16495" y="19900"/>
                  </a:cubicBezTo>
                  <a:cubicBezTo>
                    <a:pt x="16495" y="20300"/>
                    <a:pt x="16887" y="20300"/>
                    <a:pt x="16887" y="20300"/>
                  </a:cubicBezTo>
                  <a:cubicBezTo>
                    <a:pt x="17280" y="20300"/>
                    <a:pt x="17280" y="20300"/>
                    <a:pt x="17280" y="20700"/>
                  </a:cubicBezTo>
                  <a:cubicBezTo>
                    <a:pt x="17280" y="21100"/>
                    <a:pt x="18065" y="21100"/>
                    <a:pt x="18065" y="21500"/>
                  </a:cubicBezTo>
                  <a:cubicBezTo>
                    <a:pt x="18065" y="21100"/>
                    <a:pt x="18065" y="21100"/>
                    <a:pt x="18065" y="21100"/>
                  </a:cubicBezTo>
                  <a:close/>
                  <a:moveTo>
                    <a:pt x="4713" y="9900"/>
                  </a:moveTo>
                  <a:cubicBezTo>
                    <a:pt x="4713" y="10300"/>
                    <a:pt x="5105" y="10300"/>
                    <a:pt x="5105" y="10700"/>
                  </a:cubicBezTo>
                  <a:cubicBezTo>
                    <a:pt x="5105" y="10700"/>
                    <a:pt x="5498" y="11500"/>
                    <a:pt x="5891" y="11500"/>
                  </a:cubicBezTo>
                  <a:cubicBezTo>
                    <a:pt x="5891" y="11500"/>
                    <a:pt x="5891" y="11500"/>
                    <a:pt x="5891" y="11500"/>
                  </a:cubicBezTo>
                  <a:cubicBezTo>
                    <a:pt x="5891" y="11500"/>
                    <a:pt x="5891" y="11900"/>
                    <a:pt x="5891" y="11900"/>
                  </a:cubicBezTo>
                  <a:cubicBezTo>
                    <a:pt x="5891" y="11900"/>
                    <a:pt x="5891" y="11500"/>
                    <a:pt x="5891" y="11500"/>
                  </a:cubicBezTo>
                  <a:cubicBezTo>
                    <a:pt x="5891" y="11500"/>
                    <a:pt x="6284" y="11500"/>
                    <a:pt x="6284" y="11900"/>
                  </a:cubicBezTo>
                  <a:cubicBezTo>
                    <a:pt x="6284" y="11900"/>
                    <a:pt x="6284" y="11500"/>
                    <a:pt x="6284" y="11500"/>
                  </a:cubicBezTo>
                  <a:cubicBezTo>
                    <a:pt x="6284" y="11500"/>
                    <a:pt x="6284" y="11500"/>
                    <a:pt x="6284" y="11500"/>
                  </a:cubicBezTo>
                  <a:cubicBezTo>
                    <a:pt x="6284" y="11500"/>
                    <a:pt x="6284" y="11500"/>
                    <a:pt x="5891" y="11500"/>
                  </a:cubicBezTo>
                  <a:cubicBezTo>
                    <a:pt x="6284" y="11500"/>
                    <a:pt x="6284" y="11500"/>
                    <a:pt x="6284" y="11500"/>
                  </a:cubicBezTo>
                  <a:cubicBezTo>
                    <a:pt x="6284" y="11500"/>
                    <a:pt x="5891" y="11100"/>
                    <a:pt x="5498" y="10700"/>
                  </a:cubicBezTo>
                  <a:cubicBezTo>
                    <a:pt x="5498" y="11100"/>
                    <a:pt x="5891" y="11100"/>
                    <a:pt x="5891" y="11100"/>
                  </a:cubicBezTo>
                  <a:cubicBezTo>
                    <a:pt x="5498" y="11100"/>
                    <a:pt x="5498" y="10700"/>
                    <a:pt x="5105" y="10300"/>
                  </a:cubicBezTo>
                  <a:cubicBezTo>
                    <a:pt x="5498" y="10700"/>
                    <a:pt x="5498" y="10700"/>
                    <a:pt x="5891" y="10700"/>
                  </a:cubicBezTo>
                  <a:cubicBezTo>
                    <a:pt x="5498" y="10700"/>
                    <a:pt x="5105" y="10300"/>
                    <a:pt x="5105" y="10300"/>
                  </a:cubicBezTo>
                  <a:cubicBezTo>
                    <a:pt x="5105" y="10300"/>
                    <a:pt x="5105" y="10300"/>
                    <a:pt x="5105" y="10300"/>
                  </a:cubicBezTo>
                  <a:cubicBezTo>
                    <a:pt x="4713" y="10300"/>
                    <a:pt x="4713" y="9900"/>
                    <a:pt x="4320" y="9500"/>
                  </a:cubicBezTo>
                  <a:cubicBezTo>
                    <a:pt x="4713" y="9900"/>
                    <a:pt x="4713" y="9900"/>
                    <a:pt x="4713" y="9900"/>
                  </a:cubicBezTo>
                  <a:close/>
                  <a:moveTo>
                    <a:pt x="21600" y="7100"/>
                  </a:moveTo>
                  <a:cubicBezTo>
                    <a:pt x="21207" y="6700"/>
                    <a:pt x="20815" y="6700"/>
                    <a:pt x="20422" y="6700"/>
                  </a:cubicBezTo>
                  <a:cubicBezTo>
                    <a:pt x="20422" y="6700"/>
                    <a:pt x="20422" y="6300"/>
                    <a:pt x="20422" y="6300"/>
                  </a:cubicBezTo>
                  <a:cubicBezTo>
                    <a:pt x="20029" y="6300"/>
                    <a:pt x="20029" y="6300"/>
                    <a:pt x="20029" y="5900"/>
                  </a:cubicBezTo>
                  <a:cubicBezTo>
                    <a:pt x="20029" y="5900"/>
                    <a:pt x="20029" y="5900"/>
                    <a:pt x="20029" y="5900"/>
                  </a:cubicBezTo>
                  <a:cubicBezTo>
                    <a:pt x="20029" y="5900"/>
                    <a:pt x="20029" y="5900"/>
                    <a:pt x="20029" y="5500"/>
                  </a:cubicBezTo>
                  <a:cubicBezTo>
                    <a:pt x="20029" y="5500"/>
                    <a:pt x="20029" y="5500"/>
                    <a:pt x="20422" y="5500"/>
                  </a:cubicBezTo>
                  <a:cubicBezTo>
                    <a:pt x="20422" y="5500"/>
                    <a:pt x="20422" y="5500"/>
                    <a:pt x="20029" y="5100"/>
                  </a:cubicBezTo>
                  <a:cubicBezTo>
                    <a:pt x="20029" y="5100"/>
                    <a:pt x="20029" y="5500"/>
                    <a:pt x="19636" y="5500"/>
                  </a:cubicBezTo>
                  <a:cubicBezTo>
                    <a:pt x="19636" y="5100"/>
                    <a:pt x="19636" y="5100"/>
                    <a:pt x="19636" y="4700"/>
                  </a:cubicBezTo>
                  <a:cubicBezTo>
                    <a:pt x="19636" y="4300"/>
                    <a:pt x="19636" y="4700"/>
                    <a:pt x="19636" y="4300"/>
                  </a:cubicBezTo>
                  <a:cubicBezTo>
                    <a:pt x="19636" y="4300"/>
                    <a:pt x="19244" y="3900"/>
                    <a:pt x="19244" y="3900"/>
                  </a:cubicBezTo>
                  <a:cubicBezTo>
                    <a:pt x="19244" y="3500"/>
                    <a:pt x="19636" y="3500"/>
                    <a:pt x="19636" y="3500"/>
                  </a:cubicBezTo>
                  <a:cubicBezTo>
                    <a:pt x="19636" y="3500"/>
                    <a:pt x="19636" y="3500"/>
                    <a:pt x="19636" y="3100"/>
                  </a:cubicBezTo>
                  <a:cubicBezTo>
                    <a:pt x="19636" y="3500"/>
                    <a:pt x="19244" y="3500"/>
                    <a:pt x="19244" y="3500"/>
                  </a:cubicBezTo>
                  <a:cubicBezTo>
                    <a:pt x="19244" y="3900"/>
                    <a:pt x="18851" y="3500"/>
                    <a:pt x="18851" y="3500"/>
                  </a:cubicBezTo>
                  <a:cubicBezTo>
                    <a:pt x="18458" y="3500"/>
                    <a:pt x="18458" y="3500"/>
                    <a:pt x="18458" y="3500"/>
                  </a:cubicBezTo>
                  <a:cubicBezTo>
                    <a:pt x="18458" y="3900"/>
                    <a:pt x="18065" y="4300"/>
                    <a:pt x="17673" y="4300"/>
                  </a:cubicBezTo>
                  <a:cubicBezTo>
                    <a:pt x="17673" y="4300"/>
                    <a:pt x="17280" y="3900"/>
                    <a:pt x="16887" y="3900"/>
                  </a:cubicBezTo>
                  <a:cubicBezTo>
                    <a:pt x="16887" y="3900"/>
                    <a:pt x="16495" y="3900"/>
                    <a:pt x="16495" y="3900"/>
                  </a:cubicBezTo>
                  <a:cubicBezTo>
                    <a:pt x="16102" y="3900"/>
                    <a:pt x="16102" y="3900"/>
                    <a:pt x="15709" y="4300"/>
                  </a:cubicBezTo>
                  <a:cubicBezTo>
                    <a:pt x="15709" y="3900"/>
                    <a:pt x="15709" y="3900"/>
                    <a:pt x="15316" y="3900"/>
                  </a:cubicBezTo>
                  <a:cubicBezTo>
                    <a:pt x="15316" y="3900"/>
                    <a:pt x="15316" y="3900"/>
                    <a:pt x="15316" y="3900"/>
                  </a:cubicBezTo>
                  <a:cubicBezTo>
                    <a:pt x="14924" y="3500"/>
                    <a:pt x="14924" y="3500"/>
                    <a:pt x="14924" y="3500"/>
                  </a:cubicBezTo>
                  <a:cubicBezTo>
                    <a:pt x="14924" y="3100"/>
                    <a:pt x="14531" y="3100"/>
                    <a:pt x="14138" y="3100"/>
                  </a:cubicBezTo>
                  <a:cubicBezTo>
                    <a:pt x="14138" y="3100"/>
                    <a:pt x="13745" y="3100"/>
                    <a:pt x="13745" y="3100"/>
                  </a:cubicBezTo>
                  <a:cubicBezTo>
                    <a:pt x="13745" y="3100"/>
                    <a:pt x="13745" y="3100"/>
                    <a:pt x="13745" y="3100"/>
                  </a:cubicBezTo>
                  <a:cubicBezTo>
                    <a:pt x="13745" y="3100"/>
                    <a:pt x="13745" y="3100"/>
                    <a:pt x="13745" y="3100"/>
                  </a:cubicBezTo>
                  <a:cubicBezTo>
                    <a:pt x="13745" y="2700"/>
                    <a:pt x="13745" y="2300"/>
                    <a:pt x="13353" y="2300"/>
                  </a:cubicBezTo>
                  <a:cubicBezTo>
                    <a:pt x="13353" y="2300"/>
                    <a:pt x="12960" y="2300"/>
                    <a:pt x="12960" y="1900"/>
                  </a:cubicBezTo>
                  <a:cubicBezTo>
                    <a:pt x="12567" y="1900"/>
                    <a:pt x="12567" y="1500"/>
                    <a:pt x="12567" y="1500"/>
                  </a:cubicBezTo>
                  <a:cubicBezTo>
                    <a:pt x="12175" y="1100"/>
                    <a:pt x="12175" y="1100"/>
                    <a:pt x="12175" y="700"/>
                  </a:cubicBezTo>
                  <a:cubicBezTo>
                    <a:pt x="11782" y="700"/>
                    <a:pt x="11782" y="700"/>
                    <a:pt x="11782" y="700"/>
                  </a:cubicBezTo>
                  <a:cubicBezTo>
                    <a:pt x="11782" y="700"/>
                    <a:pt x="11389" y="300"/>
                    <a:pt x="11389" y="300"/>
                  </a:cubicBezTo>
                  <a:cubicBezTo>
                    <a:pt x="11389" y="300"/>
                    <a:pt x="10996" y="300"/>
                    <a:pt x="11389" y="300"/>
                  </a:cubicBezTo>
                  <a:cubicBezTo>
                    <a:pt x="10996" y="300"/>
                    <a:pt x="10996" y="300"/>
                    <a:pt x="10604" y="300"/>
                  </a:cubicBezTo>
                  <a:cubicBezTo>
                    <a:pt x="10604" y="-100"/>
                    <a:pt x="10211" y="-100"/>
                    <a:pt x="10211" y="300"/>
                  </a:cubicBezTo>
                  <a:cubicBezTo>
                    <a:pt x="9818" y="300"/>
                    <a:pt x="9818" y="300"/>
                    <a:pt x="9818" y="700"/>
                  </a:cubicBezTo>
                  <a:cubicBezTo>
                    <a:pt x="9818" y="700"/>
                    <a:pt x="10211" y="700"/>
                    <a:pt x="10211" y="1100"/>
                  </a:cubicBezTo>
                  <a:cubicBezTo>
                    <a:pt x="9818" y="1100"/>
                    <a:pt x="9818" y="700"/>
                    <a:pt x="9818" y="700"/>
                  </a:cubicBezTo>
                  <a:cubicBezTo>
                    <a:pt x="9425" y="700"/>
                    <a:pt x="9425" y="1100"/>
                    <a:pt x="9425" y="700"/>
                  </a:cubicBezTo>
                  <a:cubicBezTo>
                    <a:pt x="9425" y="1100"/>
                    <a:pt x="9033" y="1500"/>
                    <a:pt x="8640" y="1500"/>
                  </a:cubicBezTo>
                  <a:cubicBezTo>
                    <a:pt x="8640" y="1500"/>
                    <a:pt x="8247" y="1500"/>
                    <a:pt x="8247" y="1500"/>
                  </a:cubicBezTo>
                  <a:cubicBezTo>
                    <a:pt x="8247" y="1900"/>
                    <a:pt x="7855" y="1900"/>
                    <a:pt x="7855" y="1900"/>
                  </a:cubicBezTo>
                  <a:cubicBezTo>
                    <a:pt x="7855" y="1900"/>
                    <a:pt x="7462" y="2300"/>
                    <a:pt x="7462" y="2300"/>
                  </a:cubicBezTo>
                  <a:cubicBezTo>
                    <a:pt x="7855" y="2700"/>
                    <a:pt x="7855" y="2700"/>
                    <a:pt x="7855" y="2700"/>
                  </a:cubicBezTo>
                  <a:cubicBezTo>
                    <a:pt x="7855" y="2700"/>
                    <a:pt x="7855" y="3100"/>
                    <a:pt x="7855" y="3500"/>
                  </a:cubicBezTo>
                  <a:cubicBezTo>
                    <a:pt x="7855" y="3900"/>
                    <a:pt x="7855" y="3900"/>
                    <a:pt x="7462" y="3900"/>
                  </a:cubicBezTo>
                  <a:cubicBezTo>
                    <a:pt x="7069" y="3900"/>
                    <a:pt x="7069" y="3900"/>
                    <a:pt x="7069" y="3900"/>
                  </a:cubicBezTo>
                  <a:cubicBezTo>
                    <a:pt x="6676" y="4300"/>
                    <a:pt x="6284" y="4300"/>
                    <a:pt x="6284" y="4300"/>
                  </a:cubicBezTo>
                  <a:cubicBezTo>
                    <a:pt x="6284" y="4700"/>
                    <a:pt x="6676" y="4300"/>
                    <a:pt x="6676" y="4700"/>
                  </a:cubicBezTo>
                  <a:cubicBezTo>
                    <a:pt x="6284" y="4700"/>
                    <a:pt x="6284" y="5500"/>
                    <a:pt x="6676" y="5500"/>
                  </a:cubicBezTo>
                  <a:cubicBezTo>
                    <a:pt x="6284" y="6300"/>
                    <a:pt x="5891" y="5900"/>
                    <a:pt x="5498" y="5500"/>
                  </a:cubicBezTo>
                  <a:cubicBezTo>
                    <a:pt x="5498" y="5500"/>
                    <a:pt x="5105" y="5500"/>
                    <a:pt x="5105" y="5500"/>
                  </a:cubicBezTo>
                  <a:cubicBezTo>
                    <a:pt x="5105" y="5500"/>
                    <a:pt x="5105" y="5500"/>
                    <a:pt x="5105" y="5900"/>
                  </a:cubicBezTo>
                  <a:cubicBezTo>
                    <a:pt x="4713" y="5900"/>
                    <a:pt x="4320" y="5500"/>
                    <a:pt x="4320" y="5100"/>
                  </a:cubicBezTo>
                  <a:cubicBezTo>
                    <a:pt x="3927" y="5100"/>
                    <a:pt x="3927" y="4300"/>
                    <a:pt x="3535" y="5100"/>
                  </a:cubicBezTo>
                  <a:cubicBezTo>
                    <a:pt x="3535" y="5100"/>
                    <a:pt x="3535" y="5500"/>
                    <a:pt x="3535" y="5500"/>
                  </a:cubicBezTo>
                  <a:cubicBezTo>
                    <a:pt x="3142" y="5900"/>
                    <a:pt x="3142" y="5500"/>
                    <a:pt x="2749" y="5500"/>
                  </a:cubicBezTo>
                  <a:cubicBezTo>
                    <a:pt x="2356" y="5500"/>
                    <a:pt x="2356" y="5900"/>
                    <a:pt x="2356" y="5500"/>
                  </a:cubicBezTo>
                  <a:cubicBezTo>
                    <a:pt x="1964" y="5500"/>
                    <a:pt x="1964" y="5500"/>
                    <a:pt x="1571" y="5500"/>
                  </a:cubicBezTo>
                  <a:cubicBezTo>
                    <a:pt x="1571" y="5500"/>
                    <a:pt x="1964" y="5500"/>
                    <a:pt x="1571" y="5900"/>
                  </a:cubicBezTo>
                  <a:cubicBezTo>
                    <a:pt x="1571" y="5900"/>
                    <a:pt x="1178" y="5900"/>
                    <a:pt x="1178" y="5900"/>
                  </a:cubicBezTo>
                  <a:cubicBezTo>
                    <a:pt x="1178" y="5900"/>
                    <a:pt x="1178" y="5900"/>
                    <a:pt x="785" y="5900"/>
                  </a:cubicBezTo>
                  <a:cubicBezTo>
                    <a:pt x="785" y="5900"/>
                    <a:pt x="785" y="5900"/>
                    <a:pt x="393" y="5900"/>
                  </a:cubicBezTo>
                  <a:cubicBezTo>
                    <a:pt x="393" y="5900"/>
                    <a:pt x="393" y="5500"/>
                    <a:pt x="0" y="5500"/>
                  </a:cubicBezTo>
                  <a:cubicBezTo>
                    <a:pt x="0" y="5900"/>
                    <a:pt x="0" y="6300"/>
                    <a:pt x="393" y="6300"/>
                  </a:cubicBezTo>
                  <a:cubicBezTo>
                    <a:pt x="393" y="6700"/>
                    <a:pt x="393" y="6700"/>
                    <a:pt x="393" y="6700"/>
                  </a:cubicBezTo>
                  <a:cubicBezTo>
                    <a:pt x="393" y="6700"/>
                    <a:pt x="393" y="6700"/>
                    <a:pt x="393" y="6700"/>
                  </a:cubicBezTo>
                  <a:cubicBezTo>
                    <a:pt x="393" y="6700"/>
                    <a:pt x="393" y="7100"/>
                    <a:pt x="393" y="7100"/>
                  </a:cubicBezTo>
                  <a:cubicBezTo>
                    <a:pt x="393" y="7100"/>
                    <a:pt x="393" y="7100"/>
                    <a:pt x="393" y="7500"/>
                  </a:cubicBezTo>
                  <a:cubicBezTo>
                    <a:pt x="393" y="7500"/>
                    <a:pt x="785" y="7500"/>
                    <a:pt x="785" y="7500"/>
                  </a:cubicBezTo>
                  <a:cubicBezTo>
                    <a:pt x="785" y="7500"/>
                    <a:pt x="393" y="7500"/>
                    <a:pt x="393" y="7500"/>
                  </a:cubicBezTo>
                  <a:cubicBezTo>
                    <a:pt x="393" y="7500"/>
                    <a:pt x="393" y="7500"/>
                    <a:pt x="393" y="7900"/>
                  </a:cubicBezTo>
                  <a:cubicBezTo>
                    <a:pt x="785" y="7900"/>
                    <a:pt x="1178" y="8700"/>
                    <a:pt x="1178" y="8700"/>
                  </a:cubicBezTo>
                  <a:cubicBezTo>
                    <a:pt x="1178" y="8700"/>
                    <a:pt x="1178" y="8700"/>
                    <a:pt x="1178" y="8700"/>
                  </a:cubicBezTo>
                  <a:cubicBezTo>
                    <a:pt x="1178" y="9100"/>
                    <a:pt x="1571" y="9100"/>
                    <a:pt x="1571" y="9500"/>
                  </a:cubicBezTo>
                  <a:cubicBezTo>
                    <a:pt x="1571" y="9500"/>
                    <a:pt x="1571" y="9500"/>
                    <a:pt x="1571" y="9500"/>
                  </a:cubicBezTo>
                  <a:cubicBezTo>
                    <a:pt x="1571" y="9100"/>
                    <a:pt x="1571" y="9100"/>
                    <a:pt x="1571" y="9100"/>
                  </a:cubicBezTo>
                  <a:cubicBezTo>
                    <a:pt x="1571" y="9100"/>
                    <a:pt x="1571" y="9100"/>
                    <a:pt x="1571" y="9100"/>
                  </a:cubicBezTo>
                  <a:cubicBezTo>
                    <a:pt x="1571" y="9100"/>
                    <a:pt x="1571" y="9100"/>
                    <a:pt x="1964" y="9100"/>
                  </a:cubicBezTo>
                  <a:cubicBezTo>
                    <a:pt x="1571" y="9100"/>
                    <a:pt x="1964" y="8700"/>
                    <a:pt x="1571" y="8700"/>
                  </a:cubicBezTo>
                  <a:cubicBezTo>
                    <a:pt x="1964" y="8700"/>
                    <a:pt x="1964" y="8700"/>
                    <a:pt x="1964" y="8300"/>
                  </a:cubicBezTo>
                  <a:cubicBezTo>
                    <a:pt x="2356" y="8300"/>
                    <a:pt x="1964" y="8300"/>
                    <a:pt x="1964" y="7900"/>
                  </a:cubicBezTo>
                  <a:cubicBezTo>
                    <a:pt x="1964" y="7900"/>
                    <a:pt x="2356" y="8300"/>
                    <a:pt x="1964" y="8300"/>
                  </a:cubicBezTo>
                  <a:cubicBezTo>
                    <a:pt x="2356" y="8300"/>
                    <a:pt x="2749" y="8300"/>
                    <a:pt x="2356" y="7900"/>
                  </a:cubicBezTo>
                  <a:cubicBezTo>
                    <a:pt x="2356" y="7900"/>
                    <a:pt x="2356" y="7900"/>
                    <a:pt x="2356" y="7900"/>
                  </a:cubicBezTo>
                  <a:cubicBezTo>
                    <a:pt x="2356" y="7900"/>
                    <a:pt x="2356" y="7900"/>
                    <a:pt x="2356" y="7900"/>
                  </a:cubicBezTo>
                  <a:cubicBezTo>
                    <a:pt x="2356" y="7500"/>
                    <a:pt x="2749" y="7500"/>
                    <a:pt x="2356" y="7500"/>
                  </a:cubicBezTo>
                  <a:cubicBezTo>
                    <a:pt x="2356" y="7500"/>
                    <a:pt x="2356" y="7500"/>
                    <a:pt x="2749" y="7500"/>
                  </a:cubicBezTo>
                  <a:cubicBezTo>
                    <a:pt x="2749" y="7500"/>
                    <a:pt x="2749" y="6300"/>
                    <a:pt x="3142" y="6300"/>
                  </a:cubicBezTo>
                  <a:cubicBezTo>
                    <a:pt x="3142" y="6300"/>
                    <a:pt x="3927" y="6700"/>
                    <a:pt x="3927" y="6700"/>
                  </a:cubicBezTo>
                  <a:cubicBezTo>
                    <a:pt x="3927" y="6700"/>
                    <a:pt x="3927" y="6700"/>
                    <a:pt x="3927" y="7100"/>
                  </a:cubicBezTo>
                  <a:cubicBezTo>
                    <a:pt x="4320" y="7100"/>
                    <a:pt x="4713" y="7500"/>
                    <a:pt x="4713" y="7500"/>
                  </a:cubicBezTo>
                  <a:cubicBezTo>
                    <a:pt x="5498" y="8300"/>
                    <a:pt x="5105" y="8700"/>
                    <a:pt x="5105" y="9500"/>
                  </a:cubicBezTo>
                  <a:cubicBezTo>
                    <a:pt x="5105" y="9900"/>
                    <a:pt x="5498" y="10300"/>
                    <a:pt x="5891" y="10700"/>
                  </a:cubicBezTo>
                  <a:cubicBezTo>
                    <a:pt x="6284" y="11100"/>
                    <a:pt x="6676" y="11500"/>
                    <a:pt x="7069" y="11900"/>
                  </a:cubicBezTo>
                  <a:cubicBezTo>
                    <a:pt x="7069" y="11900"/>
                    <a:pt x="7462" y="11900"/>
                    <a:pt x="7462" y="11900"/>
                  </a:cubicBezTo>
                  <a:cubicBezTo>
                    <a:pt x="7069" y="11900"/>
                    <a:pt x="6676" y="11900"/>
                    <a:pt x="6284" y="11500"/>
                  </a:cubicBezTo>
                  <a:cubicBezTo>
                    <a:pt x="6284" y="11500"/>
                    <a:pt x="6676" y="11900"/>
                    <a:pt x="6676" y="11900"/>
                  </a:cubicBezTo>
                  <a:cubicBezTo>
                    <a:pt x="6676" y="11900"/>
                    <a:pt x="6676" y="11900"/>
                    <a:pt x="6676" y="11900"/>
                  </a:cubicBezTo>
                  <a:cubicBezTo>
                    <a:pt x="6284" y="11900"/>
                    <a:pt x="6284" y="11900"/>
                    <a:pt x="6284" y="11900"/>
                  </a:cubicBezTo>
                  <a:cubicBezTo>
                    <a:pt x="6284" y="11900"/>
                    <a:pt x="6284" y="11900"/>
                    <a:pt x="6284" y="11900"/>
                  </a:cubicBezTo>
                  <a:cubicBezTo>
                    <a:pt x="6284" y="11900"/>
                    <a:pt x="6284" y="11900"/>
                    <a:pt x="6284" y="11900"/>
                  </a:cubicBezTo>
                  <a:cubicBezTo>
                    <a:pt x="6284" y="12300"/>
                    <a:pt x="5891" y="11900"/>
                    <a:pt x="5891" y="11900"/>
                  </a:cubicBezTo>
                  <a:cubicBezTo>
                    <a:pt x="5891" y="11900"/>
                    <a:pt x="6284" y="12700"/>
                    <a:pt x="6284" y="12700"/>
                  </a:cubicBezTo>
                  <a:cubicBezTo>
                    <a:pt x="6676" y="13100"/>
                    <a:pt x="7462" y="13900"/>
                    <a:pt x="7855" y="14300"/>
                  </a:cubicBezTo>
                  <a:cubicBezTo>
                    <a:pt x="7855" y="14300"/>
                    <a:pt x="7855" y="14300"/>
                    <a:pt x="7855" y="14300"/>
                  </a:cubicBezTo>
                  <a:cubicBezTo>
                    <a:pt x="8247" y="14300"/>
                    <a:pt x="8640" y="14700"/>
                    <a:pt x="9033" y="15100"/>
                  </a:cubicBezTo>
                  <a:cubicBezTo>
                    <a:pt x="9033" y="15100"/>
                    <a:pt x="9033" y="15100"/>
                    <a:pt x="9033" y="14700"/>
                  </a:cubicBezTo>
                  <a:cubicBezTo>
                    <a:pt x="9033" y="15100"/>
                    <a:pt x="9033" y="15100"/>
                    <a:pt x="9033" y="15100"/>
                  </a:cubicBezTo>
                  <a:cubicBezTo>
                    <a:pt x="9033" y="15100"/>
                    <a:pt x="9033" y="15100"/>
                    <a:pt x="9033" y="15100"/>
                  </a:cubicBezTo>
                  <a:cubicBezTo>
                    <a:pt x="9033" y="15100"/>
                    <a:pt x="8640" y="15100"/>
                    <a:pt x="8640" y="15100"/>
                  </a:cubicBezTo>
                  <a:cubicBezTo>
                    <a:pt x="8640" y="15100"/>
                    <a:pt x="9033" y="15100"/>
                    <a:pt x="9033" y="15100"/>
                  </a:cubicBezTo>
                  <a:cubicBezTo>
                    <a:pt x="8640" y="15100"/>
                    <a:pt x="8640" y="15500"/>
                    <a:pt x="9033" y="15500"/>
                  </a:cubicBezTo>
                  <a:cubicBezTo>
                    <a:pt x="8640" y="15500"/>
                    <a:pt x="8640" y="15500"/>
                    <a:pt x="8640" y="15500"/>
                  </a:cubicBezTo>
                  <a:cubicBezTo>
                    <a:pt x="8640" y="15500"/>
                    <a:pt x="9033" y="15500"/>
                    <a:pt x="9033" y="15500"/>
                  </a:cubicBezTo>
                  <a:cubicBezTo>
                    <a:pt x="9033" y="15500"/>
                    <a:pt x="9033" y="15500"/>
                    <a:pt x="8640" y="15500"/>
                  </a:cubicBezTo>
                  <a:cubicBezTo>
                    <a:pt x="9033" y="15500"/>
                    <a:pt x="9033" y="15500"/>
                    <a:pt x="9033" y="15500"/>
                  </a:cubicBezTo>
                  <a:cubicBezTo>
                    <a:pt x="9033" y="15500"/>
                    <a:pt x="9033" y="15500"/>
                    <a:pt x="9033" y="15500"/>
                  </a:cubicBezTo>
                  <a:cubicBezTo>
                    <a:pt x="9033" y="15900"/>
                    <a:pt x="9033" y="15900"/>
                    <a:pt x="9033" y="15900"/>
                  </a:cubicBezTo>
                  <a:cubicBezTo>
                    <a:pt x="9033" y="15900"/>
                    <a:pt x="9425" y="15900"/>
                    <a:pt x="9425" y="15900"/>
                  </a:cubicBezTo>
                  <a:cubicBezTo>
                    <a:pt x="9425" y="15900"/>
                    <a:pt x="9425" y="15900"/>
                    <a:pt x="9818" y="15900"/>
                  </a:cubicBezTo>
                  <a:cubicBezTo>
                    <a:pt x="9425" y="15900"/>
                    <a:pt x="9818" y="15900"/>
                    <a:pt x="9425" y="15900"/>
                  </a:cubicBezTo>
                  <a:cubicBezTo>
                    <a:pt x="9818" y="15500"/>
                    <a:pt x="10604" y="15500"/>
                    <a:pt x="10996" y="15500"/>
                  </a:cubicBezTo>
                  <a:cubicBezTo>
                    <a:pt x="10604" y="15900"/>
                    <a:pt x="10604" y="15900"/>
                    <a:pt x="10604" y="15900"/>
                  </a:cubicBezTo>
                  <a:cubicBezTo>
                    <a:pt x="10604" y="15900"/>
                    <a:pt x="10996" y="15900"/>
                    <a:pt x="10996" y="15900"/>
                  </a:cubicBezTo>
                  <a:cubicBezTo>
                    <a:pt x="10996" y="15900"/>
                    <a:pt x="11389" y="15900"/>
                    <a:pt x="11389" y="15900"/>
                  </a:cubicBezTo>
                  <a:cubicBezTo>
                    <a:pt x="11782" y="16300"/>
                    <a:pt x="12175" y="16300"/>
                    <a:pt x="12567" y="16700"/>
                  </a:cubicBezTo>
                  <a:cubicBezTo>
                    <a:pt x="12960" y="17100"/>
                    <a:pt x="14138" y="18300"/>
                    <a:pt x="14138" y="17900"/>
                  </a:cubicBezTo>
                  <a:cubicBezTo>
                    <a:pt x="14138" y="18300"/>
                    <a:pt x="14138" y="18300"/>
                    <a:pt x="14531" y="18300"/>
                  </a:cubicBezTo>
                  <a:cubicBezTo>
                    <a:pt x="14531" y="18300"/>
                    <a:pt x="14138" y="18300"/>
                    <a:pt x="14138" y="18300"/>
                  </a:cubicBezTo>
                  <a:cubicBezTo>
                    <a:pt x="14531" y="18300"/>
                    <a:pt x="14531" y="18300"/>
                    <a:pt x="14531" y="18300"/>
                  </a:cubicBezTo>
                  <a:cubicBezTo>
                    <a:pt x="14138" y="18300"/>
                    <a:pt x="15316" y="19100"/>
                    <a:pt x="14924" y="18300"/>
                  </a:cubicBezTo>
                  <a:cubicBezTo>
                    <a:pt x="14924" y="17900"/>
                    <a:pt x="14531" y="17500"/>
                    <a:pt x="14138" y="17500"/>
                  </a:cubicBezTo>
                  <a:cubicBezTo>
                    <a:pt x="13745" y="17100"/>
                    <a:pt x="13745" y="16700"/>
                    <a:pt x="13745" y="16300"/>
                  </a:cubicBezTo>
                  <a:cubicBezTo>
                    <a:pt x="13745" y="15900"/>
                    <a:pt x="13745" y="16300"/>
                    <a:pt x="13353" y="15900"/>
                  </a:cubicBezTo>
                  <a:cubicBezTo>
                    <a:pt x="12960" y="15500"/>
                    <a:pt x="12567" y="15100"/>
                    <a:pt x="12175" y="14700"/>
                  </a:cubicBezTo>
                  <a:cubicBezTo>
                    <a:pt x="11389" y="14300"/>
                    <a:pt x="11389" y="13500"/>
                    <a:pt x="10604" y="13100"/>
                  </a:cubicBezTo>
                  <a:cubicBezTo>
                    <a:pt x="10211" y="13100"/>
                    <a:pt x="10211" y="12700"/>
                    <a:pt x="9818" y="12300"/>
                  </a:cubicBezTo>
                  <a:cubicBezTo>
                    <a:pt x="9818" y="11900"/>
                    <a:pt x="9818" y="11500"/>
                    <a:pt x="9425" y="11500"/>
                  </a:cubicBezTo>
                  <a:cubicBezTo>
                    <a:pt x="9818" y="11100"/>
                    <a:pt x="9818" y="11100"/>
                    <a:pt x="9425" y="11100"/>
                  </a:cubicBezTo>
                  <a:cubicBezTo>
                    <a:pt x="9425" y="10700"/>
                    <a:pt x="9425" y="10700"/>
                    <a:pt x="9425" y="10700"/>
                  </a:cubicBezTo>
                  <a:cubicBezTo>
                    <a:pt x="9425" y="10700"/>
                    <a:pt x="9425" y="10700"/>
                    <a:pt x="9425" y="10700"/>
                  </a:cubicBezTo>
                  <a:cubicBezTo>
                    <a:pt x="9425" y="10700"/>
                    <a:pt x="9033" y="10700"/>
                    <a:pt x="9033" y="10700"/>
                  </a:cubicBezTo>
                  <a:cubicBezTo>
                    <a:pt x="9033" y="10300"/>
                    <a:pt x="9033" y="10300"/>
                    <a:pt x="9033" y="10300"/>
                  </a:cubicBezTo>
                  <a:cubicBezTo>
                    <a:pt x="9033" y="10300"/>
                    <a:pt x="9033" y="10300"/>
                    <a:pt x="9033" y="9900"/>
                  </a:cubicBezTo>
                  <a:cubicBezTo>
                    <a:pt x="9033" y="9900"/>
                    <a:pt x="8640" y="9900"/>
                    <a:pt x="8640" y="9900"/>
                  </a:cubicBezTo>
                  <a:cubicBezTo>
                    <a:pt x="8640" y="9900"/>
                    <a:pt x="8640" y="9500"/>
                    <a:pt x="8640" y="9500"/>
                  </a:cubicBezTo>
                  <a:cubicBezTo>
                    <a:pt x="8640" y="9500"/>
                    <a:pt x="8640" y="9900"/>
                    <a:pt x="8640" y="9900"/>
                  </a:cubicBezTo>
                  <a:cubicBezTo>
                    <a:pt x="8247" y="9500"/>
                    <a:pt x="7855" y="9500"/>
                    <a:pt x="8247" y="9100"/>
                  </a:cubicBezTo>
                  <a:cubicBezTo>
                    <a:pt x="8247" y="9100"/>
                    <a:pt x="8247" y="9100"/>
                    <a:pt x="8247" y="9100"/>
                  </a:cubicBezTo>
                  <a:cubicBezTo>
                    <a:pt x="8247" y="8700"/>
                    <a:pt x="8247" y="8700"/>
                    <a:pt x="8247" y="8700"/>
                  </a:cubicBezTo>
                  <a:cubicBezTo>
                    <a:pt x="8247" y="8700"/>
                    <a:pt x="8247" y="8300"/>
                    <a:pt x="8247" y="8300"/>
                  </a:cubicBezTo>
                  <a:cubicBezTo>
                    <a:pt x="8247" y="8300"/>
                    <a:pt x="8247" y="7900"/>
                    <a:pt x="8247" y="7500"/>
                  </a:cubicBezTo>
                  <a:cubicBezTo>
                    <a:pt x="8247" y="7500"/>
                    <a:pt x="8247" y="7100"/>
                    <a:pt x="8247" y="7100"/>
                  </a:cubicBezTo>
                  <a:cubicBezTo>
                    <a:pt x="8640" y="7100"/>
                    <a:pt x="9033" y="7100"/>
                    <a:pt x="9033" y="7100"/>
                  </a:cubicBezTo>
                  <a:cubicBezTo>
                    <a:pt x="9033" y="7100"/>
                    <a:pt x="9033" y="7100"/>
                    <a:pt x="9425" y="7100"/>
                  </a:cubicBezTo>
                  <a:cubicBezTo>
                    <a:pt x="9425" y="7500"/>
                    <a:pt x="9425" y="7900"/>
                    <a:pt x="9818" y="7900"/>
                  </a:cubicBezTo>
                  <a:cubicBezTo>
                    <a:pt x="10211" y="8300"/>
                    <a:pt x="10211" y="7900"/>
                    <a:pt x="10604" y="7500"/>
                  </a:cubicBezTo>
                  <a:cubicBezTo>
                    <a:pt x="10604" y="7500"/>
                    <a:pt x="10604" y="7100"/>
                    <a:pt x="10996" y="7100"/>
                  </a:cubicBezTo>
                  <a:cubicBezTo>
                    <a:pt x="10996" y="7100"/>
                    <a:pt x="11389" y="7100"/>
                    <a:pt x="11782" y="7100"/>
                  </a:cubicBezTo>
                  <a:cubicBezTo>
                    <a:pt x="12175" y="7100"/>
                    <a:pt x="12175" y="7100"/>
                    <a:pt x="12567" y="6700"/>
                  </a:cubicBezTo>
                  <a:cubicBezTo>
                    <a:pt x="12567" y="6700"/>
                    <a:pt x="12567" y="6700"/>
                    <a:pt x="12567" y="7100"/>
                  </a:cubicBezTo>
                  <a:cubicBezTo>
                    <a:pt x="12567" y="6700"/>
                    <a:pt x="12567" y="6700"/>
                    <a:pt x="12567" y="6700"/>
                  </a:cubicBezTo>
                  <a:cubicBezTo>
                    <a:pt x="12567" y="6700"/>
                    <a:pt x="12567" y="7100"/>
                    <a:pt x="12567" y="7100"/>
                  </a:cubicBezTo>
                  <a:cubicBezTo>
                    <a:pt x="12567" y="7100"/>
                    <a:pt x="12567" y="7100"/>
                    <a:pt x="12567" y="6700"/>
                  </a:cubicBezTo>
                  <a:cubicBezTo>
                    <a:pt x="12567" y="7100"/>
                    <a:pt x="12567" y="7100"/>
                    <a:pt x="12567" y="7100"/>
                  </a:cubicBezTo>
                  <a:cubicBezTo>
                    <a:pt x="12960" y="7100"/>
                    <a:pt x="12960" y="7100"/>
                    <a:pt x="12960" y="7100"/>
                  </a:cubicBezTo>
                  <a:cubicBezTo>
                    <a:pt x="12960" y="7100"/>
                    <a:pt x="13745" y="7500"/>
                    <a:pt x="13745" y="7100"/>
                  </a:cubicBezTo>
                  <a:cubicBezTo>
                    <a:pt x="13745" y="7100"/>
                    <a:pt x="14138" y="7500"/>
                    <a:pt x="14138" y="7500"/>
                  </a:cubicBezTo>
                  <a:cubicBezTo>
                    <a:pt x="14138" y="7500"/>
                    <a:pt x="14531" y="7500"/>
                    <a:pt x="14531" y="7500"/>
                  </a:cubicBezTo>
                  <a:cubicBezTo>
                    <a:pt x="14531" y="7500"/>
                    <a:pt x="14531" y="7500"/>
                    <a:pt x="14531" y="7500"/>
                  </a:cubicBezTo>
                  <a:cubicBezTo>
                    <a:pt x="14531" y="7500"/>
                    <a:pt x="14531" y="7500"/>
                    <a:pt x="14531" y="7500"/>
                  </a:cubicBezTo>
                  <a:cubicBezTo>
                    <a:pt x="14924" y="7500"/>
                    <a:pt x="14924" y="7500"/>
                    <a:pt x="14924" y="7100"/>
                  </a:cubicBezTo>
                  <a:cubicBezTo>
                    <a:pt x="15316" y="7100"/>
                    <a:pt x="15316" y="7500"/>
                    <a:pt x="15709" y="7900"/>
                  </a:cubicBezTo>
                  <a:cubicBezTo>
                    <a:pt x="16102" y="7900"/>
                    <a:pt x="16102" y="7500"/>
                    <a:pt x="16495" y="7500"/>
                  </a:cubicBezTo>
                  <a:cubicBezTo>
                    <a:pt x="16495" y="7500"/>
                    <a:pt x="16887" y="7900"/>
                    <a:pt x="16887" y="7500"/>
                  </a:cubicBezTo>
                  <a:cubicBezTo>
                    <a:pt x="17280" y="7500"/>
                    <a:pt x="16887" y="7500"/>
                    <a:pt x="17280" y="7500"/>
                  </a:cubicBezTo>
                  <a:cubicBezTo>
                    <a:pt x="17280" y="7500"/>
                    <a:pt x="17673" y="7500"/>
                    <a:pt x="17673" y="7500"/>
                  </a:cubicBezTo>
                  <a:cubicBezTo>
                    <a:pt x="18065" y="7500"/>
                    <a:pt x="18065" y="7900"/>
                    <a:pt x="18458" y="7900"/>
                  </a:cubicBezTo>
                  <a:cubicBezTo>
                    <a:pt x="18065" y="7500"/>
                    <a:pt x="18458" y="7500"/>
                    <a:pt x="18458" y="7500"/>
                  </a:cubicBezTo>
                  <a:cubicBezTo>
                    <a:pt x="18851" y="7500"/>
                    <a:pt x="18458" y="7900"/>
                    <a:pt x="18851" y="7900"/>
                  </a:cubicBezTo>
                  <a:cubicBezTo>
                    <a:pt x="18851" y="7900"/>
                    <a:pt x="18851" y="7500"/>
                    <a:pt x="18851" y="7900"/>
                  </a:cubicBezTo>
                  <a:cubicBezTo>
                    <a:pt x="18851" y="7900"/>
                    <a:pt x="18851" y="7900"/>
                    <a:pt x="18851" y="7900"/>
                  </a:cubicBezTo>
                  <a:cubicBezTo>
                    <a:pt x="19244" y="8300"/>
                    <a:pt x="19244" y="7900"/>
                    <a:pt x="19244" y="8300"/>
                  </a:cubicBezTo>
                  <a:cubicBezTo>
                    <a:pt x="19244" y="8300"/>
                    <a:pt x="19244" y="8300"/>
                    <a:pt x="19244" y="8300"/>
                  </a:cubicBezTo>
                  <a:cubicBezTo>
                    <a:pt x="19244" y="9100"/>
                    <a:pt x="19636" y="8700"/>
                    <a:pt x="20029" y="8700"/>
                  </a:cubicBezTo>
                  <a:cubicBezTo>
                    <a:pt x="19636" y="8300"/>
                    <a:pt x="20029" y="8700"/>
                    <a:pt x="20029" y="8700"/>
                  </a:cubicBezTo>
                  <a:cubicBezTo>
                    <a:pt x="20422" y="8700"/>
                    <a:pt x="20422" y="8300"/>
                    <a:pt x="20422" y="8300"/>
                  </a:cubicBezTo>
                  <a:cubicBezTo>
                    <a:pt x="20422" y="8300"/>
                    <a:pt x="20422" y="8300"/>
                    <a:pt x="20422" y="8300"/>
                  </a:cubicBezTo>
                  <a:cubicBezTo>
                    <a:pt x="20422" y="7900"/>
                    <a:pt x="20029" y="7900"/>
                    <a:pt x="20029" y="7500"/>
                  </a:cubicBezTo>
                  <a:cubicBezTo>
                    <a:pt x="20422" y="7500"/>
                    <a:pt x="20029" y="7500"/>
                    <a:pt x="20029" y="7500"/>
                  </a:cubicBezTo>
                  <a:cubicBezTo>
                    <a:pt x="20029" y="7500"/>
                    <a:pt x="20422" y="7500"/>
                    <a:pt x="20422" y="7500"/>
                  </a:cubicBezTo>
                  <a:cubicBezTo>
                    <a:pt x="20422" y="7100"/>
                    <a:pt x="20815" y="7500"/>
                    <a:pt x="20422" y="7100"/>
                  </a:cubicBezTo>
                  <a:cubicBezTo>
                    <a:pt x="20422" y="7100"/>
                    <a:pt x="20422" y="7100"/>
                    <a:pt x="20815" y="7100"/>
                  </a:cubicBezTo>
                  <a:cubicBezTo>
                    <a:pt x="20815" y="7500"/>
                    <a:pt x="20815" y="7100"/>
                    <a:pt x="20815" y="7100"/>
                  </a:cubicBezTo>
                  <a:cubicBezTo>
                    <a:pt x="21207" y="7100"/>
                    <a:pt x="21600" y="7500"/>
                    <a:pt x="21600" y="71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AE6FDCCC-AA94-49CE-9F59-A8AD2A8F4269}"/>
                </a:ext>
              </a:extLst>
            </p:cNvPr>
            <p:cNvSpPr/>
            <p:nvPr/>
          </p:nvSpPr>
          <p:spPr>
            <a:xfrm>
              <a:off x="7056463" y="8313358"/>
              <a:ext cx="945487" cy="60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4" extrusionOk="0">
                  <a:moveTo>
                    <a:pt x="21600" y="4800"/>
                  </a:moveTo>
                  <a:cubicBezTo>
                    <a:pt x="21228" y="4800"/>
                    <a:pt x="21600" y="3663"/>
                    <a:pt x="21228" y="3663"/>
                  </a:cubicBezTo>
                  <a:cubicBezTo>
                    <a:pt x="21228" y="3095"/>
                    <a:pt x="20483" y="3663"/>
                    <a:pt x="20110" y="3663"/>
                  </a:cubicBezTo>
                  <a:cubicBezTo>
                    <a:pt x="20110" y="3095"/>
                    <a:pt x="19366" y="3095"/>
                    <a:pt x="19366" y="2526"/>
                  </a:cubicBezTo>
                  <a:cubicBezTo>
                    <a:pt x="18993" y="1958"/>
                    <a:pt x="19366" y="1389"/>
                    <a:pt x="18621" y="1958"/>
                  </a:cubicBezTo>
                  <a:cubicBezTo>
                    <a:pt x="18248" y="1958"/>
                    <a:pt x="18621" y="1958"/>
                    <a:pt x="18248" y="1389"/>
                  </a:cubicBezTo>
                  <a:cubicBezTo>
                    <a:pt x="17876" y="1389"/>
                    <a:pt x="17503" y="1389"/>
                    <a:pt x="17503" y="1389"/>
                  </a:cubicBezTo>
                  <a:cubicBezTo>
                    <a:pt x="17131" y="1389"/>
                    <a:pt x="17503" y="1389"/>
                    <a:pt x="17131" y="1389"/>
                  </a:cubicBezTo>
                  <a:cubicBezTo>
                    <a:pt x="16759" y="1389"/>
                    <a:pt x="16759" y="821"/>
                    <a:pt x="16759" y="821"/>
                  </a:cubicBezTo>
                  <a:cubicBezTo>
                    <a:pt x="16759" y="821"/>
                    <a:pt x="16014" y="252"/>
                    <a:pt x="16014" y="252"/>
                  </a:cubicBezTo>
                  <a:cubicBezTo>
                    <a:pt x="15641" y="252"/>
                    <a:pt x="15269" y="821"/>
                    <a:pt x="14897" y="821"/>
                  </a:cubicBezTo>
                  <a:cubicBezTo>
                    <a:pt x="14524" y="821"/>
                    <a:pt x="13779" y="1389"/>
                    <a:pt x="13407" y="1389"/>
                  </a:cubicBezTo>
                  <a:cubicBezTo>
                    <a:pt x="13407" y="1389"/>
                    <a:pt x="13034" y="1389"/>
                    <a:pt x="13034" y="1958"/>
                  </a:cubicBezTo>
                  <a:cubicBezTo>
                    <a:pt x="12662" y="1958"/>
                    <a:pt x="12290" y="2526"/>
                    <a:pt x="11917" y="3095"/>
                  </a:cubicBezTo>
                  <a:cubicBezTo>
                    <a:pt x="11545" y="3663"/>
                    <a:pt x="10800" y="4231"/>
                    <a:pt x="10428" y="4231"/>
                  </a:cubicBezTo>
                  <a:cubicBezTo>
                    <a:pt x="10055" y="4231"/>
                    <a:pt x="9683" y="3663"/>
                    <a:pt x="9683" y="3663"/>
                  </a:cubicBezTo>
                  <a:cubicBezTo>
                    <a:pt x="8938" y="3663"/>
                    <a:pt x="8566" y="3663"/>
                    <a:pt x="8193" y="3663"/>
                  </a:cubicBezTo>
                  <a:cubicBezTo>
                    <a:pt x="7821" y="3095"/>
                    <a:pt x="7448" y="3095"/>
                    <a:pt x="7076" y="3095"/>
                  </a:cubicBezTo>
                  <a:cubicBezTo>
                    <a:pt x="7076" y="3095"/>
                    <a:pt x="7076" y="3663"/>
                    <a:pt x="6703" y="3663"/>
                  </a:cubicBezTo>
                  <a:cubicBezTo>
                    <a:pt x="6703" y="3663"/>
                    <a:pt x="6703" y="3095"/>
                    <a:pt x="6331" y="3095"/>
                  </a:cubicBezTo>
                  <a:cubicBezTo>
                    <a:pt x="5959" y="3095"/>
                    <a:pt x="5586" y="3095"/>
                    <a:pt x="4841" y="3095"/>
                  </a:cubicBezTo>
                  <a:cubicBezTo>
                    <a:pt x="4841" y="3095"/>
                    <a:pt x="4469" y="3095"/>
                    <a:pt x="4469" y="3095"/>
                  </a:cubicBezTo>
                  <a:cubicBezTo>
                    <a:pt x="4097" y="3095"/>
                    <a:pt x="3724" y="2526"/>
                    <a:pt x="3352" y="2526"/>
                  </a:cubicBezTo>
                  <a:cubicBezTo>
                    <a:pt x="2979" y="2526"/>
                    <a:pt x="2607" y="2526"/>
                    <a:pt x="2234" y="3095"/>
                  </a:cubicBezTo>
                  <a:cubicBezTo>
                    <a:pt x="1862" y="3095"/>
                    <a:pt x="1862" y="3095"/>
                    <a:pt x="1490" y="2526"/>
                  </a:cubicBezTo>
                  <a:cubicBezTo>
                    <a:pt x="1490" y="1389"/>
                    <a:pt x="1862" y="1958"/>
                    <a:pt x="2234" y="1389"/>
                  </a:cubicBezTo>
                  <a:cubicBezTo>
                    <a:pt x="2607" y="821"/>
                    <a:pt x="1862" y="821"/>
                    <a:pt x="1862" y="252"/>
                  </a:cubicBezTo>
                  <a:cubicBezTo>
                    <a:pt x="1490" y="252"/>
                    <a:pt x="1117" y="-316"/>
                    <a:pt x="745" y="252"/>
                  </a:cubicBezTo>
                  <a:cubicBezTo>
                    <a:pt x="745" y="821"/>
                    <a:pt x="745" y="821"/>
                    <a:pt x="745" y="1389"/>
                  </a:cubicBezTo>
                  <a:cubicBezTo>
                    <a:pt x="745" y="1389"/>
                    <a:pt x="372" y="1389"/>
                    <a:pt x="0" y="1389"/>
                  </a:cubicBezTo>
                  <a:cubicBezTo>
                    <a:pt x="0" y="1958"/>
                    <a:pt x="0" y="2526"/>
                    <a:pt x="0" y="3095"/>
                  </a:cubicBezTo>
                  <a:cubicBezTo>
                    <a:pt x="0" y="3663"/>
                    <a:pt x="0" y="3663"/>
                    <a:pt x="372" y="4231"/>
                  </a:cubicBezTo>
                  <a:cubicBezTo>
                    <a:pt x="372" y="4231"/>
                    <a:pt x="372" y="4800"/>
                    <a:pt x="372" y="5368"/>
                  </a:cubicBezTo>
                  <a:cubicBezTo>
                    <a:pt x="372" y="5368"/>
                    <a:pt x="745" y="5937"/>
                    <a:pt x="1117" y="5937"/>
                  </a:cubicBezTo>
                  <a:cubicBezTo>
                    <a:pt x="1117" y="6505"/>
                    <a:pt x="1490" y="6505"/>
                    <a:pt x="1490" y="7073"/>
                  </a:cubicBezTo>
                  <a:cubicBezTo>
                    <a:pt x="1862" y="7642"/>
                    <a:pt x="2234" y="7073"/>
                    <a:pt x="1862" y="8210"/>
                  </a:cubicBezTo>
                  <a:cubicBezTo>
                    <a:pt x="1862" y="8779"/>
                    <a:pt x="1490" y="8779"/>
                    <a:pt x="1490" y="8779"/>
                  </a:cubicBezTo>
                  <a:cubicBezTo>
                    <a:pt x="1490" y="9347"/>
                    <a:pt x="1490" y="9347"/>
                    <a:pt x="1117" y="9916"/>
                  </a:cubicBezTo>
                  <a:cubicBezTo>
                    <a:pt x="1117" y="9916"/>
                    <a:pt x="1117" y="9916"/>
                    <a:pt x="745" y="9916"/>
                  </a:cubicBezTo>
                  <a:cubicBezTo>
                    <a:pt x="745" y="9916"/>
                    <a:pt x="372" y="9916"/>
                    <a:pt x="372" y="10484"/>
                  </a:cubicBezTo>
                  <a:cubicBezTo>
                    <a:pt x="0" y="10484"/>
                    <a:pt x="372" y="10484"/>
                    <a:pt x="372" y="11052"/>
                  </a:cubicBezTo>
                  <a:cubicBezTo>
                    <a:pt x="372" y="11052"/>
                    <a:pt x="372" y="11052"/>
                    <a:pt x="372" y="11621"/>
                  </a:cubicBezTo>
                  <a:cubicBezTo>
                    <a:pt x="0" y="11621"/>
                    <a:pt x="372" y="11621"/>
                    <a:pt x="372" y="12189"/>
                  </a:cubicBezTo>
                  <a:cubicBezTo>
                    <a:pt x="372" y="12758"/>
                    <a:pt x="745" y="12189"/>
                    <a:pt x="372" y="12758"/>
                  </a:cubicBezTo>
                  <a:cubicBezTo>
                    <a:pt x="372" y="13326"/>
                    <a:pt x="372" y="13895"/>
                    <a:pt x="0" y="13895"/>
                  </a:cubicBezTo>
                  <a:cubicBezTo>
                    <a:pt x="372" y="14463"/>
                    <a:pt x="745" y="15600"/>
                    <a:pt x="1117" y="15600"/>
                  </a:cubicBezTo>
                  <a:cubicBezTo>
                    <a:pt x="1490" y="15600"/>
                    <a:pt x="1490" y="15600"/>
                    <a:pt x="1490" y="15600"/>
                  </a:cubicBezTo>
                  <a:cubicBezTo>
                    <a:pt x="1862" y="16168"/>
                    <a:pt x="1862" y="16737"/>
                    <a:pt x="1862" y="16737"/>
                  </a:cubicBezTo>
                  <a:cubicBezTo>
                    <a:pt x="1862" y="17305"/>
                    <a:pt x="1862" y="17305"/>
                    <a:pt x="2234" y="17873"/>
                  </a:cubicBezTo>
                  <a:cubicBezTo>
                    <a:pt x="2234" y="17873"/>
                    <a:pt x="2234" y="17873"/>
                    <a:pt x="1862" y="18442"/>
                  </a:cubicBezTo>
                  <a:cubicBezTo>
                    <a:pt x="1862" y="19010"/>
                    <a:pt x="2234" y="20147"/>
                    <a:pt x="1862" y="20716"/>
                  </a:cubicBezTo>
                  <a:cubicBezTo>
                    <a:pt x="2234" y="20716"/>
                    <a:pt x="2607" y="20716"/>
                    <a:pt x="2607" y="20716"/>
                  </a:cubicBezTo>
                  <a:cubicBezTo>
                    <a:pt x="2979" y="20716"/>
                    <a:pt x="2979" y="20716"/>
                    <a:pt x="2979" y="20147"/>
                  </a:cubicBezTo>
                  <a:cubicBezTo>
                    <a:pt x="2979" y="20147"/>
                    <a:pt x="2979" y="20147"/>
                    <a:pt x="3352" y="20147"/>
                  </a:cubicBezTo>
                  <a:cubicBezTo>
                    <a:pt x="3352" y="20147"/>
                    <a:pt x="3724" y="20147"/>
                    <a:pt x="3724" y="20147"/>
                  </a:cubicBezTo>
                  <a:cubicBezTo>
                    <a:pt x="4097" y="20147"/>
                    <a:pt x="4097" y="20147"/>
                    <a:pt x="4469" y="20147"/>
                  </a:cubicBezTo>
                  <a:cubicBezTo>
                    <a:pt x="4469" y="20147"/>
                    <a:pt x="4841" y="20147"/>
                    <a:pt x="4841" y="20147"/>
                  </a:cubicBezTo>
                  <a:cubicBezTo>
                    <a:pt x="4841" y="20147"/>
                    <a:pt x="4841" y="20147"/>
                    <a:pt x="5214" y="20147"/>
                  </a:cubicBezTo>
                  <a:cubicBezTo>
                    <a:pt x="5214" y="20147"/>
                    <a:pt x="5214" y="19579"/>
                    <a:pt x="5214" y="19579"/>
                  </a:cubicBezTo>
                  <a:cubicBezTo>
                    <a:pt x="5214" y="19579"/>
                    <a:pt x="5214" y="20147"/>
                    <a:pt x="5214" y="20147"/>
                  </a:cubicBezTo>
                  <a:cubicBezTo>
                    <a:pt x="5586" y="20147"/>
                    <a:pt x="5586" y="20147"/>
                    <a:pt x="5586" y="20147"/>
                  </a:cubicBezTo>
                  <a:cubicBezTo>
                    <a:pt x="5586" y="19579"/>
                    <a:pt x="5586" y="19579"/>
                    <a:pt x="5959" y="19579"/>
                  </a:cubicBezTo>
                  <a:cubicBezTo>
                    <a:pt x="5959" y="19579"/>
                    <a:pt x="5586" y="19579"/>
                    <a:pt x="5959" y="19010"/>
                  </a:cubicBezTo>
                  <a:cubicBezTo>
                    <a:pt x="5959" y="19010"/>
                    <a:pt x="5959" y="19579"/>
                    <a:pt x="6331" y="19579"/>
                  </a:cubicBezTo>
                  <a:cubicBezTo>
                    <a:pt x="6331" y="19010"/>
                    <a:pt x="6331" y="19010"/>
                    <a:pt x="6703" y="19010"/>
                  </a:cubicBezTo>
                  <a:cubicBezTo>
                    <a:pt x="6703" y="19010"/>
                    <a:pt x="6703" y="19579"/>
                    <a:pt x="6703" y="19579"/>
                  </a:cubicBezTo>
                  <a:cubicBezTo>
                    <a:pt x="6703" y="19579"/>
                    <a:pt x="7076" y="19579"/>
                    <a:pt x="7076" y="19579"/>
                  </a:cubicBezTo>
                  <a:cubicBezTo>
                    <a:pt x="7448" y="19010"/>
                    <a:pt x="7448" y="19010"/>
                    <a:pt x="7448" y="19579"/>
                  </a:cubicBezTo>
                  <a:cubicBezTo>
                    <a:pt x="7448" y="19579"/>
                    <a:pt x="7448" y="20147"/>
                    <a:pt x="7821" y="20147"/>
                  </a:cubicBezTo>
                  <a:cubicBezTo>
                    <a:pt x="7821" y="20147"/>
                    <a:pt x="7821" y="20147"/>
                    <a:pt x="7821" y="20147"/>
                  </a:cubicBezTo>
                  <a:cubicBezTo>
                    <a:pt x="7821" y="20147"/>
                    <a:pt x="8193" y="20147"/>
                    <a:pt x="8193" y="20147"/>
                  </a:cubicBezTo>
                  <a:cubicBezTo>
                    <a:pt x="8566" y="20716"/>
                    <a:pt x="8193" y="20147"/>
                    <a:pt x="8566" y="20147"/>
                  </a:cubicBezTo>
                  <a:cubicBezTo>
                    <a:pt x="8566" y="20147"/>
                    <a:pt x="9310" y="20716"/>
                    <a:pt x="9683" y="20716"/>
                  </a:cubicBezTo>
                  <a:cubicBezTo>
                    <a:pt x="9683" y="21284"/>
                    <a:pt x="9683" y="21284"/>
                    <a:pt x="10055" y="21284"/>
                  </a:cubicBezTo>
                  <a:cubicBezTo>
                    <a:pt x="10055" y="21284"/>
                    <a:pt x="10428" y="21284"/>
                    <a:pt x="10800" y="21284"/>
                  </a:cubicBezTo>
                  <a:cubicBezTo>
                    <a:pt x="10800" y="21284"/>
                    <a:pt x="10800" y="20716"/>
                    <a:pt x="10800" y="20716"/>
                  </a:cubicBezTo>
                  <a:cubicBezTo>
                    <a:pt x="11172" y="20716"/>
                    <a:pt x="11172" y="20716"/>
                    <a:pt x="11172" y="20716"/>
                  </a:cubicBezTo>
                  <a:cubicBezTo>
                    <a:pt x="11545" y="20716"/>
                    <a:pt x="11545" y="20716"/>
                    <a:pt x="11917" y="20716"/>
                  </a:cubicBezTo>
                  <a:cubicBezTo>
                    <a:pt x="11917" y="20716"/>
                    <a:pt x="11917" y="20716"/>
                    <a:pt x="12290" y="20716"/>
                  </a:cubicBezTo>
                  <a:cubicBezTo>
                    <a:pt x="12290" y="20716"/>
                    <a:pt x="12662" y="20716"/>
                    <a:pt x="12662" y="20716"/>
                  </a:cubicBezTo>
                  <a:cubicBezTo>
                    <a:pt x="13034" y="20716"/>
                    <a:pt x="13034" y="20147"/>
                    <a:pt x="13034" y="20147"/>
                  </a:cubicBezTo>
                  <a:cubicBezTo>
                    <a:pt x="13034" y="20147"/>
                    <a:pt x="13034" y="19579"/>
                    <a:pt x="13034" y="19579"/>
                  </a:cubicBezTo>
                  <a:cubicBezTo>
                    <a:pt x="13034" y="19579"/>
                    <a:pt x="13034" y="19579"/>
                    <a:pt x="13034" y="19579"/>
                  </a:cubicBezTo>
                  <a:cubicBezTo>
                    <a:pt x="13034" y="19010"/>
                    <a:pt x="13034" y="19010"/>
                    <a:pt x="13034" y="19010"/>
                  </a:cubicBezTo>
                  <a:cubicBezTo>
                    <a:pt x="12662" y="18442"/>
                    <a:pt x="12662" y="18442"/>
                    <a:pt x="12662" y="17873"/>
                  </a:cubicBezTo>
                  <a:cubicBezTo>
                    <a:pt x="12662" y="17873"/>
                    <a:pt x="13034" y="17873"/>
                    <a:pt x="13034" y="17873"/>
                  </a:cubicBezTo>
                  <a:cubicBezTo>
                    <a:pt x="13407" y="17873"/>
                    <a:pt x="13407" y="17873"/>
                    <a:pt x="13779" y="17873"/>
                  </a:cubicBezTo>
                  <a:cubicBezTo>
                    <a:pt x="13407" y="17873"/>
                    <a:pt x="13779" y="17305"/>
                    <a:pt x="13779" y="17305"/>
                  </a:cubicBezTo>
                  <a:cubicBezTo>
                    <a:pt x="14152" y="17305"/>
                    <a:pt x="14152" y="17305"/>
                    <a:pt x="14152" y="17305"/>
                  </a:cubicBezTo>
                  <a:cubicBezTo>
                    <a:pt x="14524" y="17305"/>
                    <a:pt x="14524" y="16737"/>
                    <a:pt x="14524" y="16737"/>
                  </a:cubicBezTo>
                  <a:cubicBezTo>
                    <a:pt x="14524" y="16168"/>
                    <a:pt x="15269" y="16168"/>
                    <a:pt x="15641" y="16168"/>
                  </a:cubicBezTo>
                  <a:cubicBezTo>
                    <a:pt x="15641" y="16168"/>
                    <a:pt x="16014" y="15600"/>
                    <a:pt x="16014" y="15600"/>
                  </a:cubicBezTo>
                  <a:cubicBezTo>
                    <a:pt x="16386" y="15600"/>
                    <a:pt x="16386" y="15600"/>
                    <a:pt x="16386" y="15600"/>
                  </a:cubicBezTo>
                  <a:cubicBezTo>
                    <a:pt x="16759" y="15600"/>
                    <a:pt x="16759" y="15600"/>
                    <a:pt x="16759" y="15600"/>
                  </a:cubicBezTo>
                  <a:cubicBezTo>
                    <a:pt x="16759" y="15600"/>
                    <a:pt x="17131" y="15600"/>
                    <a:pt x="17131" y="15600"/>
                  </a:cubicBezTo>
                  <a:cubicBezTo>
                    <a:pt x="17503" y="16168"/>
                    <a:pt x="17503" y="16737"/>
                    <a:pt x="17876" y="16737"/>
                  </a:cubicBezTo>
                  <a:cubicBezTo>
                    <a:pt x="17503" y="16168"/>
                    <a:pt x="18621" y="16168"/>
                    <a:pt x="18621" y="16168"/>
                  </a:cubicBezTo>
                  <a:cubicBezTo>
                    <a:pt x="18621" y="15600"/>
                    <a:pt x="19366" y="16168"/>
                    <a:pt x="19366" y="16168"/>
                  </a:cubicBezTo>
                  <a:cubicBezTo>
                    <a:pt x="19366" y="15600"/>
                    <a:pt x="19366" y="15600"/>
                    <a:pt x="18993" y="15031"/>
                  </a:cubicBezTo>
                  <a:cubicBezTo>
                    <a:pt x="18993" y="15031"/>
                    <a:pt x="18621" y="14463"/>
                    <a:pt x="18621" y="14463"/>
                  </a:cubicBezTo>
                  <a:cubicBezTo>
                    <a:pt x="18621" y="13895"/>
                    <a:pt x="18621" y="13895"/>
                    <a:pt x="18621" y="13895"/>
                  </a:cubicBezTo>
                  <a:cubicBezTo>
                    <a:pt x="18248" y="13895"/>
                    <a:pt x="18248" y="13326"/>
                    <a:pt x="18248" y="13326"/>
                  </a:cubicBezTo>
                  <a:cubicBezTo>
                    <a:pt x="18248" y="13326"/>
                    <a:pt x="18248" y="13326"/>
                    <a:pt x="18248" y="13326"/>
                  </a:cubicBezTo>
                  <a:cubicBezTo>
                    <a:pt x="18248" y="13326"/>
                    <a:pt x="18248" y="13326"/>
                    <a:pt x="18248" y="13326"/>
                  </a:cubicBezTo>
                  <a:cubicBezTo>
                    <a:pt x="18248" y="13326"/>
                    <a:pt x="18248" y="13326"/>
                    <a:pt x="18248" y="12758"/>
                  </a:cubicBezTo>
                  <a:cubicBezTo>
                    <a:pt x="18248" y="13326"/>
                    <a:pt x="18248" y="12758"/>
                    <a:pt x="18248" y="12758"/>
                  </a:cubicBezTo>
                  <a:cubicBezTo>
                    <a:pt x="17876" y="12758"/>
                    <a:pt x="17503" y="12758"/>
                    <a:pt x="17503" y="12758"/>
                  </a:cubicBezTo>
                  <a:cubicBezTo>
                    <a:pt x="17503" y="12758"/>
                    <a:pt x="17503" y="12758"/>
                    <a:pt x="17503" y="12758"/>
                  </a:cubicBezTo>
                  <a:cubicBezTo>
                    <a:pt x="17503" y="12758"/>
                    <a:pt x="17503" y="12758"/>
                    <a:pt x="17503" y="12758"/>
                  </a:cubicBezTo>
                  <a:cubicBezTo>
                    <a:pt x="17503" y="12758"/>
                    <a:pt x="17503" y="12758"/>
                    <a:pt x="17503" y="12758"/>
                  </a:cubicBezTo>
                  <a:cubicBezTo>
                    <a:pt x="17503" y="12189"/>
                    <a:pt x="17876" y="11621"/>
                    <a:pt x="18248" y="12189"/>
                  </a:cubicBezTo>
                  <a:cubicBezTo>
                    <a:pt x="18248" y="11621"/>
                    <a:pt x="18248" y="11621"/>
                    <a:pt x="18621" y="11621"/>
                  </a:cubicBezTo>
                  <a:cubicBezTo>
                    <a:pt x="18248" y="11052"/>
                    <a:pt x="18993" y="11052"/>
                    <a:pt x="18993" y="11052"/>
                  </a:cubicBezTo>
                  <a:cubicBezTo>
                    <a:pt x="18993" y="10484"/>
                    <a:pt x="18993" y="9916"/>
                    <a:pt x="18993" y="8779"/>
                  </a:cubicBezTo>
                  <a:cubicBezTo>
                    <a:pt x="18993" y="8779"/>
                    <a:pt x="19366" y="7642"/>
                    <a:pt x="18993" y="7642"/>
                  </a:cubicBezTo>
                  <a:cubicBezTo>
                    <a:pt x="19366" y="7642"/>
                    <a:pt x="19366" y="7073"/>
                    <a:pt x="19366" y="7073"/>
                  </a:cubicBezTo>
                  <a:cubicBezTo>
                    <a:pt x="19738" y="7073"/>
                    <a:pt x="19738" y="6505"/>
                    <a:pt x="19738" y="5937"/>
                  </a:cubicBezTo>
                  <a:cubicBezTo>
                    <a:pt x="20110" y="5368"/>
                    <a:pt x="20855" y="5937"/>
                    <a:pt x="20855" y="6505"/>
                  </a:cubicBezTo>
                  <a:cubicBezTo>
                    <a:pt x="20855" y="5937"/>
                    <a:pt x="21228" y="5937"/>
                    <a:pt x="21228" y="5937"/>
                  </a:cubicBezTo>
                  <a:cubicBezTo>
                    <a:pt x="21228" y="5368"/>
                    <a:pt x="21228" y="5368"/>
                    <a:pt x="21600" y="4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1004F9B7-AC12-47E3-A4F3-A928CAA8B06E}"/>
                </a:ext>
              </a:extLst>
            </p:cNvPr>
            <p:cNvSpPr/>
            <p:nvPr/>
          </p:nvSpPr>
          <p:spPr>
            <a:xfrm>
              <a:off x="6057348" y="8093582"/>
              <a:ext cx="578950" cy="569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1" h="21600" extrusionOk="0">
                  <a:moveTo>
                    <a:pt x="20692" y="9874"/>
                  </a:moveTo>
                  <a:cubicBezTo>
                    <a:pt x="20692" y="9874"/>
                    <a:pt x="20692" y="9874"/>
                    <a:pt x="20692" y="9874"/>
                  </a:cubicBezTo>
                  <a:cubicBezTo>
                    <a:pt x="20692" y="9874"/>
                    <a:pt x="20692" y="9257"/>
                    <a:pt x="20108" y="9257"/>
                  </a:cubicBezTo>
                  <a:cubicBezTo>
                    <a:pt x="20108" y="9257"/>
                    <a:pt x="20108" y="9257"/>
                    <a:pt x="20108" y="9257"/>
                  </a:cubicBezTo>
                  <a:cubicBezTo>
                    <a:pt x="19525" y="8640"/>
                    <a:pt x="19525" y="8640"/>
                    <a:pt x="19525" y="8640"/>
                  </a:cubicBezTo>
                  <a:cubicBezTo>
                    <a:pt x="19525" y="8023"/>
                    <a:pt x="19525" y="8023"/>
                    <a:pt x="18941" y="8023"/>
                  </a:cubicBezTo>
                  <a:cubicBezTo>
                    <a:pt x="18941" y="8023"/>
                    <a:pt x="18357" y="8023"/>
                    <a:pt x="18357" y="7406"/>
                  </a:cubicBezTo>
                  <a:cubicBezTo>
                    <a:pt x="18357" y="7406"/>
                    <a:pt x="18357" y="7406"/>
                    <a:pt x="18357" y="6789"/>
                  </a:cubicBezTo>
                  <a:cubicBezTo>
                    <a:pt x="18357" y="6789"/>
                    <a:pt x="18357" y="6171"/>
                    <a:pt x="18357" y="6171"/>
                  </a:cubicBezTo>
                  <a:cubicBezTo>
                    <a:pt x="18357" y="6171"/>
                    <a:pt x="18357" y="6171"/>
                    <a:pt x="18357" y="6171"/>
                  </a:cubicBezTo>
                  <a:cubicBezTo>
                    <a:pt x="18941" y="5554"/>
                    <a:pt x="18941" y="5554"/>
                    <a:pt x="18941" y="4937"/>
                  </a:cubicBezTo>
                  <a:cubicBezTo>
                    <a:pt x="18941" y="4937"/>
                    <a:pt x="19525" y="3703"/>
                    <a:pt x="19525" y="3086"/>
                  </a:cubicBezTo>
                  <a:cubicBezTo>
                    <a:pt x="19525" y="3086"/>
                    <a:pt x="19525" y="3086"/>
                    <a:pt x="18941" y="3086"/>
                  </a:cubicBezTo>
                  <a:cubicBezTo>
                    <a:pt x="18357" y="3086"/>
                    <a:pt x="18357" y="3086"/>
                    <a:pt x="17773" y="3086"/>
                  </a:cubicBezTo>
                  <a:cubicBezTo>
                    <a:pt x="17190" y="3086"/>
                    <a:pt x="17190" y="3086"/>
                    <a:pt x="16606" y="3086"/>
                  </a:cubicBezTo>
                  <a:cubicBezTo>
                    <a:pt x="16606" y="3086"/>
                    <a:pt x="16606" y="3086"/>
                    <a:pt x="16606" y="2469"/>
                  </a:cubicBezTo>
                  <a:cubicBezTo>
                    <a:pt x="16606" y="2469"/>
                    <a:pt x="16606" y="2469"/>
                    <a:pt x="16606" y="2469"/>
                  </a:cubicBezTo>
                  <a:cubicBezTo>
                    <a:pt x="16606" y="1851"/>
                    <a:pt x="16606" y="2469"/>
                    <a:pt x="16606" y="1851"/>
                  </a:cubicBezTo>
                  <a:cubicBezTo>
                    <a:pt x="16022" y="1851"/>
                    <a:pt x="16022" y="1851"/>
                    <a:pt x="16022" y="1851"/>
                  </a:cubicBezTo>
                  <a:cubicBezTo>
                    <a:pt x="16022" y="1851"/>
                    <a:pt x="15438" y="1234"/>
                    <a:pt x="15438" y="1234"/>
                  </a:cubicBezTo>
                  <a:cubicBezTo>
                    <a:pt x="15438" y="1234"/>
                    <a:pt x="14854" y="1234"/>
                    <a:pt x="15438" y="1851"/>
                  </a:cubicBezTo>
                  <a:cubicBezTo>
                    <a:pt x="14854" y="1851"/>
                    <a:pt x="14271" y="617"/>
                    <a:pt x="13687" y="1234"/>
                  </a:cubicBezTo>
                  <a:cubicBezTo>
                    <a:pt x="13103" y="1234"/>
                    <a:pt x="13687" y="1234"/>
                    <a:pt x="13103" y="1234"/>
                  </a:cubicBezTo>
                  <a:cubicBezTo>
                    <a:pt x="12519" y="1234"/>
                    <a:pt x="12519" y="1234"/>
                    <a:pt x="12519" y="1234"/>
                  </a:cubicBezTo>
                  <a:cubicBezTo>
                    <a:pt x="11935" y="1234"/>
                    <a:pt x="11935" y="1851"/>
                    <a:pt x="11352" y="1234"/>
                  </a:cubicBezTo>
                  <a:cubicBezTo>
                    <a:pt x="10768" y="1234"/>
                    <a:pt x="10768" y="617"/>
                    <a:pt x="10184" y="617"/>
                  </a:cubicBezTo>
                  <a:cubicBezTo>
                    <a:pt x="10184" y="1234"/>
                    <a:pt x="10184" y="1234"/>
                    <a:pt x="9600" y="1234"/>
                  </a:cubicBezTo>
                  <a:cubicBezTo>
                    <a:pt x="9600" y="1234"/>
                    <a:pt x="9600" y="1234"/>
                    <a:pt x="9600" y="1234"/>
                  </a:cubicBezTo>
                  <a:cubicBezTo>
                    <a:pt x="9600" y="1234"/>
                    <a:pt x="9600" y="1234"/>
                    <a:pt x="9600" y="1234"/>
                  </a:cubicBezTo>
                  <a:cubicBezTo>
                    <a:pt x="9600" y="1234"/>
                    <a:pt x="9017" y="1234"/>
                    <a:pt x="9017" y="1234"/>
                  </a:cubicBezTo>
                  <a:cubicBezTo>
                    <a:pt x="9017" y="1234"/>
                    <a:pt x="8433" y="617"/>
                    <a:pt x="8433" y="617"/>
                  </a:cubicBezTo>
                  <a:cubicBezTo>
                    <a:pt x="8433" y="1234"/>
                    <a:pt x="7265" y="617"/>
                    <a:pt x="7265" y="617"/>
                  </a:cubicBezTo>
                  <a:cubicBezTo>
                    <a:pt x="7265" y="617"/>
                    <a:pt x="7265" y="617"/>
                    <a:pt x="6681" y="617"/>
                  </a:cubicBezTo>
                  <a:cubicBezTo>
                    <a:pt x="6681" y="617"/>
                    <a:pt x="6681" y="617"/>
                    <a:pt x="6681" y="0"/>
                  </a:cubicBezTo>
                  <a:cubicBezTo>
                    <a:pt x="6681" y="617"/>
                    <a:pt x="6681" y="617"/>
                    <a:pt x="6681" y="617"/>
                  </a:cubicBezTo>
                  <a:cubicBezTo>
                    <a:pt x="6681" y="617"/>
                    <a:pt x="6681" y="0"/>
                    <a:pt x="6681" y="0"/>
                  </a:cubicBezTo>
                  <a:cubicBezTo>
                    <a:pt x="6681" y="0"/>
                    <a:pt x="6681" y="0"/>
                    <a:pt x="6681" y="617"/>
                  </a:cubicBezTo>
                  <a:cubicBezTo>
                    <a:pt x="6681" y="0"/>
                    <a:pt x="6681" y="0"/>
                    <a:pt x="6681" y="0"/>
                  </a:cubicBezTo>
                  <a:cubicBezTo>
                    <a:pt x="6098" y="617"/>
                    <a:pt x="6098" y="617"/>
                    <a:pt x="5514" y="617"/>
                  </a:cubicBezTo>
                  <a:cubicBezTo>
                    <a:pt x="5514" y="617"/>
                    <a:pt x="4930" y="617"/>
                    <a:pt x="4346" y="617"/>
                  </a:cubicBezTo>
                  <a:cubicBezTo>
                    <a:pt x="4346" y="617"/>
                    <a:pt x="3762" y="1234"/>
                    <a:pt x="3762" y="1234"/>
                  </a:cubicBezTo>
                  <a:cubicBezTo>
                    <a:pt x="3762" y="1234"/>
                    <a:pt x="3762" y="1234"/>
                    <a:pt x="3762" y="1851"/>
                  </a:cubicBezTo>
                  <a:cubicBezTo>
                    <a:pt x="3179" y="2469"/>
                    <a:pt x="3179" y="2469"/>
                    <a:pt x="2595" y="1851"/>
                  </a:cubicBezTo>
                  <a:cubicBezTo>
                    <a:pt x="2595" y="1851"/>
                    <a:pt x="2011" y="1234"/>
                    <a:pt x="1427" y="617"/>
                  </a:cubicBezTo>
                  <a:cubicBezTo>
                    <a:pt x="1427" y="617"/>
                    <a:pt x="2011" y="617"/>
                    <a:pt x="1427" y="617"/>
                  </a:cubicBezTo>
                  <a:cubicBezTo>
                    <a:pt x="1427" y="617"/>
                    <a:pt x="844" y="617"/>
                    <a:pt x="260" y="617"/>
                  </a:cubicBezTo>
                  <a:cubicBezTo>
                    <a:pt x="260" y="1234"/>
                    <a:pt x="260" y="1851"/>
                    <a:pt x="260" y="1851"/>
                  </a:cubicBezTo>
                  <a:cubicBezTo>
                    <a:pt x="260" y="2469"/>
                    <a:pt x="260" y="2469"/>
                    <a:pt x="260" y="3086"/>
                  </a:cubicBezTo>
                  <a:cubicBezTo>
                    <a:pt x="260" y="3086"/>
                    <a:pt x="260" y="3703"/>
                    <a:pt x="260" y="3703"/>
                  </a:cubicBezTo>
                  <a:cubicBezTo>
                    <a:pt x="260" y="3703"/>
                    <a:pt x="260" y="3703"/>
                    <a:pt x="260" y="3703"/>
                  </a:cubicBezTo>
                  <a:cubicBezTo>
                    <a:pt x="-324" y="4320"/>
                    <a:pt x="260" y="4320"/>
                    <a:pt x="260" y="4320"/>
                  </a:cubicBezTo>
                  <a:cubicBezTo>
                    <a:pt x="260" y="4320"/>
                    <a:pt x="260" y="4937"/>
                    <a:pt x="260" y="4937"/>
                  </a:cubicBezTo>
                  <a:cubicBezTo>
                    <a:pt x="844" y="4937"/>
                    <a:pt x="844" y="4320"/>
                    <a:pt x="844" y="4320"/>
                  </a:cubicBezTo>
                  <a:cubicBezTo>
                    <a:pt x="844" y="4320"/>
                    <a:pt x="1427" y="4937"/>
                    <a:pt x="1427" y="4937"/>
                  </a:cubicBezTo>
                  <a:cubicBezTo>
                    <a:pt x="1427" y="4937"/>
                    <a:pt x="1427" y="5554"/>
                    <a:pt x="1427" y="5554"/>
                  </a:cubicBezTo>
                  <a:cubicBezTo>
                    <a:pt x="2011" y="5554"/>
                    <a:pt x="1427" y="5554"/>
                    <a:pt x="1427" y="6171"/>
                  </a:cubicBezTo>
                  <a:cubicBezTo>
                    <a:pt x="2011" y="6171"/>
                    <a:pt x="2011" y="6171"/>
                    <a:pt x="2011" y="6171"/>
                  </a:cubicBezTo>
                  <a:cubicBezTo>
                    <a:pt x="2595" y="6789"/>
                    <a:pt x="2595" y="6789"/>
                    <a:pt x="2011" y="7406"/>
                  </a:cubicBezTo>
                  <a:cubicBezTo>
                    <a:pt x="2595" y="7406"/>
                    <a:pt x="2595" y="8023"/>
                    <a:pt x="2595" y="8640"/>
                  </a:cubicBezTo>
                  <a:cubicBezTo>
                    <a:pt x="3179" y="9257"/>
                    <a:pt x="3179" y="9874"/>
                    <a:pt x="3762" y="9874"/>
                  </a:cubicBezTo>
                  <a:cubicBezTo>
                    <a:pt x="4346" y="10491"/>
                    <a:pt x="4930" y="11109"/>
                    <a:pt x="4930" y="11726"/>
                  </a:cubicBezTo>
                  <a:cubicBezTo>
                    <a:pt x="5514" y="12343"/>
                    <a:pt x="6098" y="12343"/>
                    <a:pt x="6681" y="12960"/>
                  </a:cubicBezTo>
                  <a:cubicBezTo>
                    <a:pt x="6681" y="13577"/>
                    <a:pt x="7265" y="13577"/>
                    <a:pt x="7265" y="14194"/>
                  </a:cubicBezTo>
                  <a:cubicBezTo>
                    <a:pt x="7849" y="14194"/>
                    <a:pt x="7849" y="14194"/>
                    <a:pt x="8433" y="14194"/>
                  </a:cubicBezTo>
                  <a:cubicBezTo>
                    <a:pt x="8433" y="14811"/>
                    <a:pt x="8433" y="14811"/>
                    <a:pt x="8433" y="14811"/>
                  </a:cubicBezTo>
                  <a:cubicBezTo>
                    <a:pt x="8433" y="15429"/>
                    <a:pt x="8433" y="15429"/>
                    <a:pt x="8433" y="16046"/>
                  </a:cubicBezTo>
                  <a:cubicBezTo>
                    <a:pt x="9017" y="16046"/>
                    <a:pt x="11352" y="18514"/>
                    <a:pt x="10184" y="18514"/>
                  </a:cubicBezTo>
                  <a:cubicBezTo>
                    <a:pt x="10184" y="18514"/>
                    <a:pt x="10184" y="18514"/>
                    <a:pt x="10184" y="18514"/>
                  </a:cubicBezTo>
                  <a:cubicBezTo>
                    <a:pt x="10184" y="18514"/>
                    <a:pt x="10184" y="18514"/>
                    <a:pt x="10184" y="18514"/>
                  </a:cubicBezTo>
                  <a:cubicBezTo>
                    <a:pt x="10184" y="18514"/>
                    <a:pt x="10184" y="19131"/>
                    <a:pt x="10184" y="19131"/>
                  </a:cubicBezTo>
                  <a:cubicBezTo>
                    <a:pt x="10768" y="19131"/>
                    <a:pt x="10768" y="18514"/>
                    <a:pt x="10768" y="18514"/>
                  </a:cubicBezTo>
                  <a:cubicBezTo>
                    <a:pt x="10768" y="18514"/>
                    <a:pt x="11352" y="18514"/>
                    <a:pt x="11352" y="18514"/>
                  </a:cubicBezTo>
                  <a:cubicBezTo>
                    <a:pt x="11352" y="19131"/>
                    <a:pt x="11352" y="19131"/>
                    <a:pt x="11935" y="19749"/>
                  </a:cubicBezTo>
                  <a:cubicBezTo>
                    <a:pt x="12519" y="20366"/>
                    <a:pt x="14271" y="21600"/>
                    <a:pt x="14854" y="21600"/>
                  </a:cubicBezTo>
                  <a:cubicBezTo>
                    <a:pt x="14854" y="20983"/>
                    <a:pt x="15438" y="20983"/>
                    <a:pt x="15438" y="20366"/>
                  </a:cubicBezTo>
                  <a:cubicBezTo>
                    <a:pt x="15438" y="20366"/>
                    <a:pt x="14854" y="19749"/>
                    <a:pt x="14854" y="19131"/>
                  </a:cubicBezTo>
                  <a:cubicBezTo>
                    <a:pt x="14854" y="19131"/>
                    <a:pt x="14854" y="19131"/>
                    <a:pt x="14854" y="19131"/>
                  </a:cubicBezTo>
                  <a:cubicBezTo>
                    <a:pt x="14854" y="18514"/>
                    <a:pt x="14854" y="18514"/>
                    <a:pt x="14854" y="18514"/>
                  </a:cubicBezTo>
                  <a:cubicBezTo>
                    <a:pt x="14854" y="17897"/>
                    <a:pt x="15438" y="17897"/>
                    <a:pt x="16022" y="17897"/>
                  </a:cubicBezTo>
                  <a:cubicBezTo>
                    <a:pt x="15438" y="17280"/>
                    <a:pt x="15438" y="16663"/>
                    <a:pt x="16022" y="16046"/>
                  </a:cubicBezTo>
                  <a:cubicBezTo>
                    <a:pt x="16022" y="16046"/>
                    <a:pt x="16022" y="16046"/>
                    <a:pt x="16022" y="16046"/>
                  </a:cubicBezTo>
                  <a:cubicBezTo>
                    <a:pt x="16022" y="16046"/>
                    <a:pt x="16606" y="15429"/>
                    <a:pt x="16606" y="15429"/>
                  </a:cubicBezTo>
                  <a:cubicBezTo>
                    <a:pt x="16606" y="15429"/>
                    <a:pt x="16606" y="15429"/>
                    <a:pt x="16606" y="15429"/>
                  </a:cubicBezTo>
                  <a:cubicBezTo>
                    <a:pt x="17190" y="14811"/>
                    <a:pt x="17190" y="15429"/>
                    <a:pt x="17773" y="16046"/>
                  </a:cubicBezTo>
                  <a:cubicBezTo>
                    <a:pt x="17773" y="16046"/>
                    <a:pt x="17773" y="15429"/>
                    <a:pt x="17773" y="15429"/>
                  </a:cubicBezTo>
                  <a:cubicBezTo>
                    <a:pt x="17773" y="15429"/>
                    <a:pt x="17773" y="14811"/>
                    <a:pt x="17190" y="14811"/>
                  </a:cubicBezTo>
                  <a:cubicBezTo>
                    <a:pt x="17190" y="14194"/>
                    <a:pt x="17190" y="14194"/>
                    <a:pt x="17190" y="14194"/>
                  </a:cubicBezTo>
                  <a:cubicBezTo>
                    <a:pt x="17773" y="13577"/>
                    <a:pt x="17773" y="14194"/>
                    <a:pt x="18357" y="14194"/>
                  </a:cubicBezTo>
                  <a:cubicBezTo>
                    <a:pt x="18357" y="14194"/>
                    <a:pt x="18941" y="13577"/>
                    <a:pt x="18941" y="14194"/>
                  </a:cubicBezTo>
                  <a:cubicBezTo>
                    <a:pt x="18941" y="13577"/>
                    <a:pt x="18941" y="13577"/>
                    <a:pt x="18941" y="13577"/>
                  </a:cubicBezTo>
                  <a:cubicBezTo>
                    <a:pt x="19525" y="12960"/>
                    <a:pt x="19525" y="13577"/>
                    <a:pt x="20108" y="13577"/>
                  </a:cubicBezTo>
                  <a:cubicBezTo>
                    <a:pt x="20108" y="13577"/>
                    <a:pt x="20108" y="13577"/>
                    <a:pt x="20108" y="13577"/>
                  </a:cubicBezTo>
                  <a:cubicBezTo>
                    <a:pt x="20108" y="13577"/>
                    <a:pt x="20108" y="12960"/>
                    <a:pt x="20108" y="12960"/>
                  </a:cubicBezTo>
                  <a:cubicBezTo>
                    <a:pt x="20108" y="11726"/>
                    <a:pt x="19525" y="11726"/>
                    <a:pt x="18941" y="10491"/>
                  </a:cubicBezTo>
                  <a:cubicBezTo>
                    <a:pt x="18941" y="10491"/>
                    <a:pt x="18941" y="10491"/>
                    <a:pt x="18941" y="10491"/>
                  </a:cubicBezTo>
                  <a:cubicBezTo>
                    <a:pt x="18941" y="9874"/>
                    <a:pt x="18941" y="10491"/>
                    <a:pt x="19525" y="10491"/>
                  </a:cubicBezTo>
                  <a:cubicBezTo>
                    <a:pt x="19525" y="10491"/>
                    <a:pt x="21276" y="10491"/>
                    <a:pt x="20692" y="9874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Shape">
              <a:extLst>
                <a:ext uri="{FF2B5EF4-FFF2-40B4-BE49-F238E27FC236}">
                  <a16:creationId xmlns:a16="http://schemas.microsoft.com/office/drawing/2014/main" id="{E9B28370-8571-4903-86B4-8E63ED317B38}"/>
                </a:ext>
              </a:extLst>
            </p:cNvPr>
            <p:cNvSpPr/>
            <p:nvPr/>
          </p:nvSpPr>
          <p:spPr>
            <a:xfrm>
              <a:off x="4069581" y="6690559"/>
              <a:ext cx="577604" cy="47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178" extrusionOk="0">
                  <a:moveTo>
                    <a:pt x="21267" y="12538"/>
                  </a:moveTo>
                  <a:cubicBezTo>
                    <a:pt x="21267" y="11818"/>
                    <a:pt x="21267" y="11098"/>
                    <a:pt x="21267" y="10378"/>
                  </a:cubicBezTo>
                  <a:cubicBezTo>
                    <a:pt x="20667" y="10378"/>
                    <a:pt x="20067" y="11098"/>
                    <a:pt x="20067" y="10378"/>
                  </a:cubicBezTo>
                  <a:cubicBezTo>
                    <a:pt x="20067" y="10378"/>
                    <a:pt x="20667" y="9658"/>
                    <a:pt x="20667" y="9658"/>
                  </a:cubicBezTo>
                  <a:cubicBezTo>
                    <a:pt x="20067" y="9658"/>
                    <a:pt x="20067" y="8938"/>
                    <a:pt x="19467" y="8218"/>
                  </a:cubicBezTo>
                  <a:cubicBezTo>
                    <a:pt x="19467" y="8218"/>
                    <a:pt x="19467" y="8218"/>
                    <a:pt x="19467" y="8218"/>
                  </a:cubicBezTo>
                  <a:cubicBezTo>
                    <a:pt x="19467" y="8218"/>
                    <a:pt x="19467" y="8218"/>
                    <a:pt x="19467" y="8218"/>
                  </a:cubicBezTo>
                  <a:cubicBezTo>
                    <a:pt x="18867" y="8218"/>
                    <a:pt x="18867" y="8218"/>
                    <a:pt x="18867" y="8218"/>
                  </a:cubicBezTo>
                  <a:cubicBezTo>
                    <a:pt x="18267" y="8218"/>
                    <a:pt x="18267" y="7498"/>
                    <a:pt x="17667" y="7498"/>
                  </a:cubicBezTo>
                  <a:cubicBezTo>
                    <a:pt x="17667" y="7498"/>
                    <a:pt x="17667" y="8218"/>
                    <a:pt x="17667" y="7498"/>
                  </a:cubicBezTo>
                  <a:cubicBezTo>
                    <a:pt x="17667" y="7498"/>
                    <a:pt x="17667" y="7498"/>
                    <a:pt x="17667" y="7498"/>
                  </a:cubicBezTo>
                  <a:cubicBezTo>
                    <a:pt x="17067" y="6778"/>
                    <a:pt x="17067" y="7498"/>
                    <a:pt x="17667" y="6778"/>
                  </a:cubicBezTo>
                  <a:cubicBezTo>
                    <a:pt x="17667" y="6058"/>
                    <a:pt x="17667" y="6058"/>
                    <a:pt x="18267" y="6058"/>
                  </a:cubicBezTo>
                  <a:cubicBezTo>
                    <a:pt x="17667" y="6058"/>
                    <a:pt x="17667" y="5338"/>
                    <a:pt x="17667" y="6058"/>
                  </a:cubicBezTo>
                  <a:cubicBezTo>
                    <a:pt x="17667" y="5338"/>
                    <a:pt x="18267" y="4618"/>
                    <a:pt x="18267" y="4618"/>
                  </a:cubicBezTo>
                  <a:cubicBezTo>
                    <a:pt x="18267" y="4618"/>
                    <a:pt x="18267" y="4618"/>
                    <a:pt x="18267" y="3898"/>
                  </a:cubicBezTo>
                  <a:cubicBezTo>
                    <a:pt x="18267" y="3898"/>
                    <a:pt x="18267" y="3898"/>
                    <a:pt x="18267" y="3898"/>
                  </a:cubicBezTo>
                  <a:cubicBezTo>
                    <a:pt x="18267" y="3898"/>
                    <a:pt x="18267" y="3898"/>
                    <a:pt x="18267" y="3898"/>
                  </a:cubicBezTo>
                  <a:cubicBezTo>
                    <a:pt x="18267" y="3898"/>
                    <a:pt x="18267" y="3898"/>
                    <a:pt x="18267" y="3898"/>
                  </a:cubicBezTo>
                  <a:cubicBezTo>
                    <a:pt x="17667" y="3178"/>
                    <a:pt x="17667" y="3178"/>
                    <a:pt x="17667" y="3178"/>
                  </a:cubicBezTo>
                  <a:cubicBezTo>
                    <a:pt x="17067" y="3178"/>
                    <a:pt x="17067" y="3178"/>
                    <a:pt x="17067" y="3178"/>
                  </a:cubicBezTo>
                  <a:cubicBezTo>
                    <a:pt x="16467" y="2458"/>
                    <a:pt x="17067" y="2458"/>
                    <a:pt x="16467" y="2458"/>
                  </a:cubicBezTo>
                  <a:cubicBezTo>
                    <a:pt x="15867" y="2458"/>
                    <a:pt x="15267" y="3178"/>
                    <a:pt x="15267" y="2458"/>
                  </a:cubicBezTo>
                  <a:cubicBezTo>
                    <a:pt x="14667" y="2458"/>
                    <a:pt x="15267" y="2458"/>
                    <a:pt x="14667" y="1738"/>
                  </a:cubicBezTo>
                  <a:cubicBezTo>
                    <a:pt x="14667" y="1738"/>
                    <a:pt x="14667" y="1738"/>
                    <a:pt x="14667" y="1738"/>
                  </a:cubicBezTo>
                  <a:cubicBezTo>
                    <a:pt x="14067" y="1738"/>
                    <a:pt x="14067" y="1018"/>
                    <a:pt x="14067" y="298"/>
                  </a:cubicBezTo>
                  <a:cubicBezTo>
                    <a:pt x="14067" y="-422"/>
                    <a:pt x="14067" y="298"/>
                    <a:pt x="13467" y="1018"/>
                  </a:cubicBezTo>
                  <a:cubicBezTo>
                    <a:pt x="12867" y="1018"/>
                    <a:pt x="12867" y="1018"/>
                    <a:pt x="12267" y="1018"/>
                  </a:cubicBezTo>
                  <a:cubicBezTo>
                    <a:pt x="12867" y="1018"/>
                    <a:pt x="12267" y="1018"/>
                    <a:pt x="12867" y="1018"/>
                  </a:cubicBezTo>
                  <a:cubicBezTo>
                    <a:pt x="12867" y="298"/>
                    <a:pt x="12867" y="298"/>
                    <a:pt x="12267" y="298"/>
                  </a:cubicBezTo>
                  <a:cubicBezTo>
                    <a:pt x="12267" y="298"/>
                    <a:pt x="12267" y="1018"/>
                    <a:pt x="11667" y="1018"/>
                  </a:cubicBezTo>
                  <a:cubicBezTo>
                    <a:pt x="11067" y="1018"/>
                    <a:pt x="11067" y="298"/>
                    <a:pt x="11067" y="298"/>
                  </a:cubicBezTo>
                  <a:cubicBezTo>
                    <a:pt x="11067" y="298"/>
                    <a:pt x="10467" y="298"/>
                    <a:pt x="10467" y="298"/>
                  </a:cubicBezTo>
                  <a:cubicBezTo>
                    <a:pt x="10467" y="1018"/>
                    <a:pt x="10467" y="1018"/>
                    <a:pt x="10467" y="1738"/>
                  </a:cubicBezTo>
                  <a:cubicBezTo>
                    <a:pt x="10467" y="1738"/>
                    <a:pt x="9867" y="1738"/>
                    <a:pt x="9867" y="1018"/>
                  </a:cubicBezTo>
                  <a:cubicBezTo>
                    <a:pt x="9867" y="1738"/>
                    <a:pt x="9867" y="1738"/>
                    <a:pt x="9867" y="2458"/>
                  </a:cubicBezTo>
                  <a:cubicBezTo>
                    <a:pt x="9867" y="2458"/>
                    <a:pt x="9867" y="2458"/>
                    <a:pt x="9867" y="2458"/>
                  </a:cubicBezTo>
                  <a:cubicBezTo>
                    <a:pt x="9867" y="2458"/>
                    <a:pt x="9867" y="1738"/>
                    <a:pt x="9267" y="1738"/>
                  </a:cubicBezTo>
                  <a:cubicBezTo>
                    <a:pt x="9267" y="2458"/>
                    <a:pt x="8667" y="2458"/>
                    <a:pt x="8067" y="3178"/>
                  </a:cubicBezTo>
                  <a:cubicBezTo>
                    <a:pt x="8067" y="3178"/>
                    <a:pt x="7467" y="3178"/>
                    <a:pt x="6867" y="3178"/>
                  </a:cubicBezTo>
                  <a:cubicBezTo>
                    <a:pt x="6867" y="3178"/>
                    <a:pt x="6867" y="2458"/>
                    <a:pt x="6867" y="2458"/>
                  </a:cubicBezTo>
                  <a:cubicBezTo>
                    <a:pt x="6867" y="2458"/>
                    <a:pt x="6267" y="2458"/>
                    <a:pt x="5667" y="2458"/>
                  </a:cubicBezTo>
                  <a:cubicBezTo>
                    <a:pt x="5667" y="2458"/>
                    <a:pt x="5667" y="2458"/>
                    <a:pt x="5667" y="2458"/>
                  </a:cubicBezTo>
                  <a:cubicBezTo>
                    <a:pt x="5067" y="2458"/>
                    <a:pt x="5067" y="3178"/>
                    <a:pt x="5067" y="2458"/>
                  </a:cubicBezTo>
                  <a:cubicBezTo>
                    <a:pt x="4467" y="2458"/>
                    <a:pt x="4467" y="1738"/>
                    <a:pt x="4467" y="1018"/>
                  </a:cubicBezTo>
                  <a:cubicBezTo>
                    <a:pt x="3267" y="2458"/>
                    <a:pt x="2067" y="3178"/>
                    <a:pt x="267" y="3898"/>
                  </a:cubicBezTo>
                  <a:cubicBezTo>
                    <a:pt x="-333" y="4618"/>
                    <a:pt x="267" y="4618"/>
                    <a:pt x="267" y="5338"/>
                  </a:cubicBezTo>
                  <a:cubicBezTo>
                    <a:pt x="267" y="5338"/>
                    <a:pt x="267" y="5338"/>
                    <a:pt x="267" y="6058"/>
                  </a:cubicBezTo>
                  <a:cubicBezTo>
                    <a:pt x="267" y="6058"/>
                    <a:pt x="267" y="6058"/>
                    <a:pt x="267" y="6058"/>
                  </a:cubicBezTo>
                  <a:cubicBezTo>
                    <a:pt x="267" y="6058"/>
                    <a:pt x="267" y="6778"/>
                    <a:pt x="267" y="6778"/>
                  </a:cubicBezTo>
                  <a:cubicBezTo>
                    <a:pt x="867" y="7498"/>
                    <a:pt x="867" y="6778"/>
                    <a:pt x="867" y="7498"/>
                  </a:cubicBezTo>
                  <a:cubicBezTo>
                    <a:pt x="867" y="7498"/>
                    <a:pt x="1467" y="8218"/>
                    <a:pt x="1467" y="8218"/>
                  </a:cubicBezTo>
                  <a:cubicBezTo>
                    <a:pt x="2067" y="8938"/>
                    <a:pt x="2067" y="7498"/>
                    <a:pt x="3267" y="7498"/>
                  </a:cubicBezTo>
                  <a:cubicBezTo>
                    <a:pt x="4467" y="7498"/>
                    <a:pt x="3267" y="10378"/>
                    <a:pt x="4467" y="10378"/>
                  </a:cubicBezTo>
                  <a:cubicBezTo>
                    <a:pt x="5067" y="10378"/>
                    <a:pt x="5067" y="10378"/>
                    <a:pt x="5667" y="10378"/>
                  </a:cubicBezTo>
                  <a:cubicBezTo>
                    <a:pt x="5067" y="10378"/>
                    <a:pt x="5667" y="10378"/>
                    <a:pt x="5667" y="10378"/>
                  </a:cubicBezTo>
                  <a:cubicBezTo>
                    <a:pt x="5667" y="11098"/>
                    <a:pt x="6267" y="10378"/>
                    <a:pt x="6267" y="11098"/>
                  </a:cubicBezTo>
                  <a:cubicBezTo>
                    <a:pt x="6267" y="11818"/>
                    <a:pt x="6267" y="12538"/>
                    <a:pt x="6267" y="12538"/>
                  </a:cubicBezTo>
                  <a:cubicBezTo>
                    <a:pt x="6867" y="11818"/>
                    <a:pt x="6867" y="12538"/>
                    <a:pt x="7467" y="12538"/>
                  </a:cubicBezTo>
                  <a:cubicBezTo>
                    <a:pt x="8067" y="12538"/>
                    <a:pt x="8067" y="11818"/>
                    <a:pt x="8667" y="12538"/>
                  </a:cubicBezTo>
                  <a:cubicBezTo>
                    <a:pt x="8667" y="12538"/>
                    <a:pt x="8667" y="12538"/>
                    <a:pt x="9267" y="13258"/>
                  </a:cubicBezTo>
                  <a:cubicBezTo>
                    <a:pt x="9267" y="12538"/>
                    <a:pt x="9267" y="12538"/>
                    <a:pt x="9267" y="13258"/>
                  </a:cubicBezTo>
                  <a:cubicBezTo>
                    <a:pt x="9267" y="13258"/>
                    <a:pt x="8667" y="13978"/>
                    <a:pt x="8667" y="14698"/>
                  </a:cubicBezTo>
                  <a:cubicBezTo>
                    <a:pt x="8667" y="14698"/>
                    <a:pt x="9267" y="14698"/>
                    <a:pt x="9267" y="15418"/>
                  </a:cubicBezTo>
                  <a:cubicBezTo>
                    <a:pt x="9267" y="15418"/>
                    <a:pt x="8667" y="15418"/>
                    <a:pt x="8667" y="16138"/>
                  </a:cubicBezTo>
                  <a:cubicBezTo>
                    <a:pt x="9267" y="16138"/>
                    <a:pt x="9867" y="16138"/>
                    <a:pt x="10467" y="16138"/>
                  </a:cubicBezTo>
                  <a:cubicBezTo>
                    <a:pt x="10467" y="16138"/>
                    <a:pt x="11067" y="16138"/>
                    <a:pt x="11667" y="16138"/>
                  </a:cubicBezTo>
                  <a:cubicBezTo>
                    <a:pt x="12267" y="15418"/>
                    <a:pt x="11667" y="15418"/>
                    <a:pt x="11667" y="14698"/>
                  </a:cubicBezTo>
                  <a:cubicBezTo>
                    <a:pt x="12267" y="14698"/>
                    <a:pt x="12267" y="13978"/>
                    <a:pt x="12867" y="13978"/>
                  </a:cubicBezTo>
                  <a:cubicBezTo>
                    <a:pt x="12867" y="13978"/>
                    <a:pt x="12867" y="13978"/>
                    <a:pt x="12867" y="14698"/>
                  </a:cubicBezTo>
                  <a:cubicBezTo>
                    <a:pt x="12867" y="14698"/>
                    <a:pt x="12267" y="16138"/>
                    <a:pt x="12867" y="16138"/>
                  </a:cubicBezTo>
                  <a:cubicBezTo>
                    <a:pt x="12867" y="16138"/>
                    <a:pt x="12867" y="16138"/>
                    <a:pt x="12867" y="16858"/>
                  </a:cubicBezTo>
                  <a:cubicBezTo>
                    <a:pt x="12867" y="16858"/>
                    <a:pt x="12867" y="16858"/>
                    <a:pt x="12867" y="16858"/>
                  </a:cubicBezTo>
                  <a:cubicBezTo>
                    <a:pt x="12867" y="16858"/>
                    <a:pt x="12867" y="17578"/>
                    <a:pt x="12867" y="17578"/>
                  </a:cubicBezTo>
                  <a:cubicBezTo>
                    <a:pt x="12867" y="18298"/>
                    <a:pt x="13467" y="17578"/>
                    <a:pt x="13467" y="17578"/>
                  </a:cubicBezTo>
                  <a:cubicBezTo>
                    <a:pt x="14067" y="17578"/>
                    <a:pt x="14067" y="18298"/>
                    <a:pt x="14667" y="19018"/>
                  </a:cubicBezTo>
                  <a:cubicBezTo>
                    <a:pt x="14667" y="19018"/>
                    <a:pt x="15267" y="19018"/>
                    <a:pt x="15267" y="19018"/>
                  </a:cubicBezTo>
                  <a:cubicBezTo>
                    <a:pt x="15267" y="19018"/>
                    <a:pt x="15267" y="19018"/>
                    <a:pt x="15267" y="19738"/>
                  </a:cubicBezTo>
                  <a:cubicBezTo>
                    <a:pt x="15267" y="19738"/>
                    <a:pt x="15267" y="19738"/>
                    <a:pt x="15267" y="19738"/>
                  </a:cubicBezTo>
                  <a:cubicBezTo>
                    <a:pt x="15267" y="19738"/>
                    <a:pt x="15867" y="19738"/>
                    <a:pt x="15867" y="19738"/>
                  </a:cubicBezTo>
                  <a:cubicBezTo>
                    <a:pt x="15867" y="19738"/>
                    <a:pt x="15867" y="19738"/>
                    <a:pt x="16467" y="20458"/>
                  </a:cubicBezTo>
                  <a:cubicBezTo>
                    <a:pt x="16467" y="20458"/>
                    <a:pt x="16467" y="20458"/>
                    <a:pt x="16467" y="21178"/>
                  </a:cubicBezTo>
                  <a:cubicBezTo>
                    <a:pt x="16467" y="21178"/>
                    <a:pt x="16467" y="20458"/>
                    <a:pt x="16467" y="20458"/>
                  </a:cubicBezTo>
                  <a:cubicBezTo>
                    <a:pt x="16467" y="20458"/>
                    <a:pt x="17067" y="20458"/>
                    <a:pt x="17067" y="20458"/>
                  </a:cubicBezTo>
                  <a:cubicBezTo>
                    <a:pt x="17067" y="20458"/>
                    <a:pt x="17067" y="20458"/>
                    <a:pt x="17067" y="20458"/>
                  </a:cubicBezTo>
                  <a:cubicBezTo>
                    <a:pt x="17067" y="20458"/>
                    <a:pt x="17667" y="20458"/>
                    <a:pt x="17667" y="20458"/>
                  </a:cubicBezTo>
                  <a:cubicBezTo>
                    <a:pt x="17667" y="20458"/>
                    <a:pt x="18267" y="20458"/>
                    <a:pt x="18267" y="20458"/>
                  </a:cubicBezTo>
                  <a:cubicBezTo>
                    <a:pt x="18267" y="20458"/>
                    <a:pt x="18867" y="19738"/>
                    <a:pt x="18867" y="19018"/>
                  </a:cubicBezTo>
                  <a:cubicBezTo>
                    <a:pt x="18867" y="19738"/>
                    <a:pt x="18267" y="19018"/>
                    <a:pt x="18267" y="19018"/>
                  </a:cubicBezTo>
                  <a:cubicBezTo>
                    <a:pt x="18267" y="19018"/>
                    <a:pt x="18267" y="19018"/>
                    <a:pt x="18267" y="18298"/>
                  </a:cubicBezTo>
                  <a:cubicBezTo>
                    <a:pt x="18267" y="18298"/>
                    <a:pt x="17667" y="17578"/>
                    <a:pt x="17667" y="16858"/>
                  </a:cubicBezTo>
                  <a:cubicBezTo>
                    <a:pt x="17667" y="16858"/>
                    <a:pt x="17667" y="16858"/>
                    <a:pt x="17667" y="16858"/>
                  </a:cubicBezTo>
                  <a:cubicBezTo>
                    <a:pt x="17667" y="16858"/>
                    <a:pt x="18267" y="16138"/>
                    <a:pt x="18267" y="15418"/>
                  </a:cubicBezTo>
                  <a:cubicBezTo>
                    <a:pt x="18267" y="15418"/>
                    <a:pt x="18867" y="13978"/>
                    <a:pt x="19467" y="13978"/>
                  </a:cubicBezTo>
                  <a:cubicBezTo>
                    <a:pt x="19467" y="13978"/>
                    <a:pt x="19467" y="13978"/>
                    <a:pt x="19467" y="13978"/>
                  </a:cubicBezTo>
                  <a:cubicBezTo>
                    <a:pt x="19467" y="13978"/>
                    <a:pt x="20067" y="13978"/>
                    <a:pt x="20067" y="14698"/>
                  </a:cubicBezTo>
                  <a:cubicBezTo>
                    <a:pt x="20067" y="13978"/>
                    <a:pt x="20067" y="13978"/>
                    <a:pt x="20067" y="13978"/>
                  </a:cubicBezTo>
                  <a:cubicBezTo>
                    <a:pt x="20067" y="13978"/>
                    <a:pt x="20067" y="13978"/>
                    <a:pt x="20067" y="13978"/>
                  </a:cubicBezTo>
                  <a:cubicBezTo>
                    <a:pt x="20067" y="13258"/>
                    <a:pt x="20067" y="13978"/>
                    <a:pt x="20067" y="13258"/>
                  </a:cubicBezTo>
                  <a:cubicBezTo>
                    <a:pt x="20667" y="13258"/>
                    <a:pt x="20667" y="13258"/>
                    <a:pt x="20667" y="12538"/>
                  </a:cubicBezTo>
                  <a:cubicBezTo>
                    <a:pt x="20667" y="12538"/>
                    <a:pt x="20667" y="12538"/>
                    <a:pt x="21267" y="12538"/>
                  </a:cubicBezTo>
                  <a:cubicBezTo>
                    <a:pt x="21267" y="12538"/>
                    <a:pt x="21267" y="12538"/>
                    <a:pt x="21267" y="12538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Shape">
              <a:extLst>
                <a:ext uri="{FF2B5EF4-FFF2-40B4-BE49-F238E27FC236}">
                  <a16:creationId xmlns:a16="http://schemas.microsoft.com/office/drawing/2014/main" id="{04F51408-684C-44F6-B04F-64E8D14E6190}"/>
                </a:ext>
              </a:extLst>
            </p:cNvPr>
            <p:cNvSpPr/>
            <p:nvPr/>
          </p:nvSpPr>
          <p:spPr>
            <a:xfrm>
              <a:off x="7170377" y="5510586"/>
              <a:ext cx="1449557" cy="1233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221"/>
                  </a:moveTo>
                  <a:cubicBezTo>
                    <a:pt x="21357" y="12221"/>
                    <a:pt x="21357" y="12221"/>
                    <a:pt x="21357" y="12221"/>
                  </a:cubicBezTo>
                  <a:cubicBezTo>
                    <a:pt x="21357" y="12221"/>
                    <a:pt x="21357" y="11937"/>
                    <a:pt x="21357" y="12221"/>
                  </a:cubicBezTo>
                  <a:cubicBezTo>
                    <a:pt x="21357" y="11937"/>
                    <a:pt x="21115" y="11937"/>
                    <a:pt x="21115" y="11937"/>
                  </a:cubicBezTo>
                  <a:cubicBezTo>
                    <a:pt x="21115" y="11937"/>
                    <a:pt x="20872" y="11653"/>
                    <a:pt x="20872" y="11653"/>
                  </a:cubicBezTo>
                  <a:cubicBezTo>
                    <a:pt x="20629" y="11368"/>
                    <a:pt x="20872" y="11368"/>
                    <a:pt x="20872" y="11368"/>
                  </a:cubicBezTo>
                  <a:cubicBezTo>
                    <a:pt x="21115" y="11084"/>
                    <a:pt x="20872" y="11084"/>
                    <a:pt x="20629" y="11084"/>
                  </a:cubicBezTo>
                  <a:cubicBezTo>
                    <a:pt x="20629" y="11084"/>
                    <a:pt x="20629" y="10800"/>
                    <a:pt x="20629" y="10800"/>
                  </a:cubicBezTo>
                  <a:cubicBezTo>
                    <a:pt x="20387" y="10800"/>
                    <a:pt x="20387" y="10800"/>
                    <a:pt x="20387" y="10800"/>
                  </a:cubicBezTo>
                  <a:cubicBezTo>
                    <a:pt x="20144" y="10800"/>
                    <a:pt x="20144" y="10516"/>
                    <a:pt x="19901" y="10800"/>
                  </a:cubicBezTo>
                  <a:cubicBezTo>
                    <a:pt x="19658" y="10800"/>
                    <a:pt x="19658" y="10800"/>
                    <a:pt x="19416" y="10800"/>
                  </a:cubicBezTo>
                  <a:cubicBezTo>
                    <a:pt x="19416" y="10516"/>
                    <a:pt x="19416" y="10232"/>
                    <a:pt x="19416" y="9947"/>
                  </a:cubicBezTo>
                  <a:cubicBezTo>
                    <a:pt x="19416" y="9947"/>
                    <a:pt x="19658" y="9663"/>
                    <a:pt x="19416" y="9663"/>
                  </a:cubicBezTo>
                  <a:cubicBezTo>
                    <a:pt x="19416" y="9379"/>
                    <a:pt x="19416" y="9663"/>
                    <a:pt x="19416" y="9663"/>
                  </a:cubicBezTo>
                  <a:cubicBezTo>
                    <a:pt x="19173" y="9379"/>
                    <a:pt x="19173" y="9379"/>
                    <a:pt x="19173" y="9095"/>
                  </a:cubicBezTo>
                  <a:cubicBezTo>
                    <a:pt x="18930" y="9095"/>
                    <a:pt x="18445" y="9095"/>
                    <a:pt x="18445" y="8811"/>
                  </a:cubicBezTo>
                  <a:cubicBezTo>
                    <a:pt x="18202" y="8526"/>
                    <a:pt x="18202" y="7958"/>
                    <a:pt x="17960" y="7674"/>
                  </a:cubicBezTo>
                  <a:cubicBezTo>
                    <a:pt x="17960" y="7674"/>
                    <a:pt x="17717" y="7674"/>
                    <a:pt x="17717" y="7674"/>
                  </a:cubicBezTo>
                  <a:cubicBezTo>
                    <a:pt x="17717" y="7389"/>
                    <a:pt x="17960" y="7389"/>
                    <a:pt x="17960" y="7105"/>
                  </a:cubicBezTo>
                  <a:cubicBezTo>
                    <a:pt x="17960" y="7105"/>
                    <a:pt x="17960" y="7105"/>
                    <a:pt x="17960" y="6821"/>
                  </a:cubicBezTo>
                  <a:cubicBezTo>
                    <a:pt x="17960" y="6821"/>
                    <a:pt x="17717" y="6821"/>
                    <a:pt x="17717" y="6821"/>
                  </a:cubicBezTo>
                  <a:cubicBezTo>
                    <a:pt x="17717" y="6821"/>
                    <a:pt x="17474" y="6537"/>
                    <a:pt x="17474" y="6537"/>
                  </a:cubicBezTo>
                  <a:cubicBezTo>
                    <a:pt x="17231" y="6253"/>
                    <a:pt x="17231" y="6253"/>
                    <a:pt x="17231" y="5968"/>
                  </a:cubicBezTo>
                  <a:cubicBezTo>
                    <a:pt x="17231" y="5968"/>
                    <a:pt x="17231" y="5684"/>
                    <a:pt x="17231" y="5684"/>
                  </a:cubicBezTo>
                  <a:cubicBezTo>
                    <a:pt x="17231" y="5684"/>
                    <a:pt x="17474" y="5684"/>
                    <a:pt x="17474" y="5400"/>
                  </a:cubicBezTo>
                  <a:cubicBezTo>
                    <a:pt x="17474" y="5400"/>
                    <a:pt x="17474" y="5400"/>
                    <a:pt x="17474" y="5400"/>
                  </a:cubicBezTo>
                  <a:cubicBezTo>
                    <a:pt x="17474" y="5400"/>
                    <a:pt x="17474" y="5116"/>
                    <a:pt x="17474" y="5116"/>
                  </a:cubicBezTo>
                  <a:cubicBezTo>
                    <a:pt x="17474" y="5116"/>
                    <a:pt x="17717" y="5116"/>
                    <a:pt x="17717" y="5116"/>
                  </a:cubicBezTo>
                  <a:cubicBezTo>
                    <a:pt x="17717" y="5116"/>
                    <a:pt x="17717" y="4832"/>
                    <a:pt x="17474" y="4832"/>
                  </a:cubicBezTo>
                  <a:cubicBezTo>
                    <a:pt x="17474" y="4832"/>
                    <a:pt x="17717" y="4547"/>
                    <a:pt x="17474" y="4547"/>
                  </a:cubicBezTo>
                  <a:cubicBezTo>
                    <a:pt x="17474" y="4547"/>
                    <a:pt x="17474" y="4263"/>
                    <a:pt x="17231" y="3979"/>
                  </a:cubicBezTo>
                  <a:cubicBezTo>
                    <a:pt x="17231" y="3979"/>
                    <a:pt x="17231" y="3979"/>
                    <a:pt x="17231" y="3979"/>
                  </a:cubicBezTo>
                  <a:cubicBezTo>
                    <a:pt x="17231" y="3695"/>
                    <a:pt x="17231" y="3695"/>
                    <a:pt x="17474" y="3695"/>
                  </a:cubicBezTo>
                  <a:cubicBezTo>
                    <a:pt x="17474" y="3411"/>
                    <a:pt x="17474" y="3411"/>
                    <a:pt x="17474" y="3126"/>
                  </a:cubicBezTo>
                  <a:cubicBezTo>
                    <a:pt x="17474" y="3126"/>
                    <a:pt x="17474" y="2842"/>
                    <a:pt x="17474" y="2558"/>
                  </a:cubicBezTo>
                  <a:cubicBezTo>
                    <a:pt x="17474" y="2274"/>
                    <a:pt x="17231" y="2558"/>
                    <a:pt x="17231" y="2558"/>
                  </a:cubicBezTo>
                  <a:cubicBezTo>
                    <a:pt x="16989" y="2558"/>
                    <a:pt x="16989" y="2558"/>
                    <a:pt x="16989" y="2274"/>
                  </a:cubicBezTo>
                  <a:cubicBezTo>
                    <a:pt x="16989" y="2274"/>
                    <a:pt x="16746" y="2274"/>
                    <a:pt x="16746" y="2274"/>
                  </a:cubicBezTo>
                  <a:cubicBezTo>
                    <a:pt x="16746" y="2274"/>
                    <a:pt x="16746" y="1989"/>
                    <a:pt x="16746" y="1989"/>
                  </a:cubicBezTo>
                  <a:cubicBezTo>
                    <a:pt x="16746" y="1989"/>
                    <a:pt x="16503" y="1989"/>
                    <a:pt x="16503" y="1705"/>
                  </a:cubicBezTo>
                  <a:cubicBezTo>
                    <a:pt x="16503" y="1705"/>
                    <a:pt x="16503" y="1705"/>
                    <a:pt x="16503" y="1705"/>
                  </a:cubicBezTo>
                  <a:cubicBezTo>
                    <a:pt x="16261" y="1421"/>
                    <a:pt x="16018" y="1421"/>
                    <a:pt x="15775" y="1421"/>
                  </a:cubicBezTo>
                  <a:cubicBezTo>
                    <a:pt x="15775" y="1421"/>
                    <a:pt x="15775" y="1421"/>
                    <a:pt x="15775" y="1421"/>
                  </a:cubicBezTo>
                  <a:cubicBezTo>
                    <a:pt x="15533" y="1421"/>
                    <a:pt x="15533" y="1421"/>
                    <a:pt x="15533" y="1421"/>
                  </a:cubicBezTo>
                  <a:cubicBezTo>
                    <a:pt x="15047" y="1421"/>
                    <a:pt x="15290" y="1421"/>
                    <a:pt x="15047" y="1705"/>
                  </a:cubicBezTo>
                  <a:cubicBezTo>
                    <a:pt x="14804" y="1705"/>
                    <a:pt x="14804" y="1705"/>
                    <a:pt x="14562" y="1705"/>
                  </a:cubicBezTo>
                  <a:cubicBezTo>
                    <a:pt x="14562" y="1989"/>
                    <a:pt x="14319" y="2274"/>
                    <a:pt x="14319" y="2274"/>
                  </a:cubicBezTo>
                  <a:cubicBezTo>
                    <a:pt x="14076" y="1989"/>
                    <a:pt x="13834" y="1705"/>
                    <a:pt x="13834" y="1705"/>
                  </a:cubicBezTo>
                  <a:cubicBezTo>
                    <a:pt x="13834" y="1705"/>
                    <a:pt x="14076" y="1421"/>
                    <a:pt x="14076" y="1137"/>
                  </a:cubicBezTo>
                  <a:cubicBezTo>
                    <a:pt x="14076" y="1137"/>
                    <a:pt x="14076" y="1137"/>
                    <a:pt x="14076" y="1137"/>
                  </a:cubicBezTo>
                  <a:cubicBezTo>
                    <a:pt x="14076" y="853"/>
                    <a:pt x="14076" y="853"/>
                    <a:pt x="13834" y="853"/>
                  </a:cubicBezTo>
                  <a:cubicBezTo>
                    <a:pt x="13591" y="853"/>
                    <a:pt x="13348" y="568"/>
                    <a:pt x="13348" y="568"/>
                  </a:cubicBezTo>
                  <a:cubicBezTo>
                    <a:pt x="13106" y="568"/>
                    <a:pt x="12863" y="853"/>
                    <a:pt x="12863" y="853"/>
                  </a:cubicBezTo>
                  <a:cubicBezTo>
                    <a:pt x="12620" y="853"/>
                    <a:pt x="12863" y="1137"/>
                    <a:pt x="12620" y="853"/>
                  </a:cubicBezTo>
                  <a:cubicBezTo>
                    <a:pt x="12620" y="853"/>
                    <a:pt x="12620" y="853"/>
                    <a:pt x="12378" y="853"/>
                  </a:cubicBezTo>
                  <a:cubicBezTo>
                    <a:pt x="12378" y="284"/>
                    <a:pt x="12378" y="284"/>
                    <a:pt x="12135" y="284"/>
                  </a:cubicBezTo>
                  <a:cubicBezTo>
                    <a:pt x="11892" y="284"/>
                    <a:pt x="11892" y="284"/>
                    <a:pt x="11649" y="284"/>
                  </a:cubicBezTo>
                  <a:cubicBezTo>
                    <a:pt x="11649" y="284"/>
                    <a:pt x="11649" y="568"/>
                    <a:pt x="11649" y="568"/>
                  </a:cubicBezTo>
                  <a:cubicBezTo>
                    <a:pt x="11407" y="568"/>
                    <a:pt x="11407" y="0"/>
                    <a:pt x="11164" y="0"/>
                  </a:cubicBezTo>
                  <a:cubicBezTo>
                    <a:pt x="10921" y="0"/>
                    <a:pt x="10679" y="284"/>
                    <a:pt x="10679" y="284"/>
                  </a:cubicBezTo>
                  <a:cubicBezTo>
                    <a:pt x="10436" y="568"/>
                    <a:pt x="10436" y="568"/>
                    <a:pt x="10436" y="853"/>
                  </a:cubicBezTo>
                  <a:cubicBezTo>
                    <a:pt x="10193" y="853"/>
                    <a:pt x="10193" y="853"/>
                    <a:pt x="10193" y="1137"/>
                  </a:cubicBezTo>
                  <a:cubicBezTo>
                    <a:pt x="9951" y="1137"/>
                    <a:pt x="10193" y="1421"/>
                    <a:pt x="9951" y="1705"/>
                  </a:cubicBezTo>
                  <a:cubicBezTo>
                    <a:pt x="9951" y="1705"/>
                    <a:pt x="9465" y="1705"/>
                    <a:pt x="9465" y="1421"/>
                  </a:cubicBezTo>
                  <a:cubicBezTo>
                    <a:pt x="9222" y="1705"/>
                    <a:pt x="9222" y="1421"/>
                    <a:pt x="8980" y="1421"/>
                  </a:cubicBezTo>
                  <a:cubicBezTo>
                    <a:pt x="8737" y="1421"/>
                    <a:pt x="8494" y="1705"/>
                    <a:pt x="8494" y="1989"/>
                  </a:cubicBezTo>
                  <a:cubicBezTo>
                    <a:pt x="8252" y="1989"/>
                    <a:pt x="8252" y="1989"/>
                    <a:pt x="8252" y="1989"/>
                  </a:cubicBezTo>
                  <a:cubicBezTo>
                    <a:pt x="8009" y="2274"/>
                    <a:pt x="8009" y="1989"/>
                    <a:pt x="7766" y="1989"/>
                  </a:cubicBezTo>
                  <a:cubicBezTo>
                    <a:pt x="7766" y="2274"/>
                    <a:pt x="7766" y="2558"/>
                    <a:pt x="7766" y="2842"/>
                  </a:cubicBezTo>
                  <a:cubicBezTo>
                    <a:pt x="7766" y="3126"/>
                    <a:pt x="7524" y="3126"/>
                    <a:pt x="7524" y="3411"/>
                  </a:cubicBezTo>
                  <a:cubicBezTo>
                    <a:pt x="7524" y="3695"/>
                    <a:pt x="7281" y="3695"/>
                    <a:pt x="7766" y="3979"/>
                  </a:cubicBezTo>
                  <a:cubicBezTo>
                    <a:pt x="7766" y="3979"/>
                    <a:pt x="8252" y="3695"/>
                    <a:pt x="8252" y="3979"/>
                  </a:cubicBezTo>
                  <a:cubicBezTo>
                    <a:pt x="8252" y="4263"/>
                    <a:pt x="8009" y="4263"/>
                    <a:pt x="8009" y="4263"/>
                  </a:cubicBezTo>
                  <a:cubicBezTo>
                    <a:pt x="7766" y="4263"/>
                    <a:pt x="8009" y="4547"/>
                    <a:pt x="7766" y="4547"/>
                  </a:cubicBezTo>
                  <a:cubicBezTo>
                    <a:pt x="7766" y="4832"/>
                    <a:pt x="7524" y="4547"/>
                    <a:pt x="7524" y="4547"/>
                  </a:cubicBezTo>
                  <a:cubicBezTo>
                    <a:pt x="7281" y="4547"/>
                    <a:pt x="7038" y="4547"/>
                    <a:pt x="7038" y="4832"/>
                  </a:cubicBezTo>
                  <a:cubicBezTo>
                    <a:pt x="6796" y="4832"/>
                    <a:pt x="7038" y="5116"/>
                    <a:pt x="6796" y="5116"/>
                  </a:cubicBezTo>
                  <a:cubicBezTo>
                    <a:pt x="6796" y="5400"/>
                    <a:pt x="6796" y="5400"/>
                    <a:pt x="6553" y="5400"/>
                  </a:cubicBezTo>
                  <a:cubicBezTo>
                    <a:pt x="6553" y="5400"/>
                    <a:pt x="6310" y="5400"/>
                    <a:pt x="6310" y="5400"/>
                  </a:cubicBezTo>
                  <a:cubicBezTo>
                    <a:pt x="6067" y="5684"/>
                    <a:pt x="6067" y="5684"/>
                    <a:pt x="6067" y="5684"/>
                  </a:cubicBezTo>
                  <a:cubicBezTo>
                    <a:pt x="6067" y="5968"/>
                    <a:pt x="6067" y="5968"/>
                    <a:pt x="5825" y="5968"/>
                  </a:cubicBezTo>
                  <a:cubicBezTo>
                    <a:pt x="5825" y="5968"/>
                    <a:pt x="5825" y="6253"/>
                    <a:pt x="5825" y="6253"/>
                  </a:cubicBezTo>
                  <a:cubicBezTo>
                    <a:pt x="5825" y="6253"/>
                    <a:pt x="5825" y="6253"/>
                    <a:pt x="5825" y="6253"/>
                  </a:cubicBezTo>
                  <a:cubicBezTo>
                    <a:pt x="5825" y="6537"/>
                    <a:pt x="5825" y="6821"/>
                    <a:pt x="5825" y="7105"/>
                  </a:cubicBezTo>
                  <a:cubicBezTo>
                    <a:pt x="5825" y="7389"/>
                    <a:pt x="5825" y="7389"/>
                    <a:pt x="5582" y="7389"/>
                  </a:cubicBezTo>
                  <a:cubicBezTo>
                    <a:pt x="5582" y="7674"/>
                    <a:pt x="5582" y="7674"/>
                    <a:pt x="5582" y="7958"/>
                  </a:cubicBezTo>
                  <a:cubicBezTo>
                    <a:pt x="5582" y="7958"/>
                    <a:pt x="5339" y="8242"/>
                    <a:pt x="5582" y="8526"/>
                  </a:cubicBezTo>
                  <a:cubicBezTo>
                    <a:pt x="5582" y="8526"/>
                    <a:pt x="5582" y="8242"/>
                    <a:pt x="5825" y="8242"/>
                  </a:cubicBezTo>
                  <a:cubicBezTo>
                    <a:pt x="5825" y="8242"/>
                    <a:pt x="5825" y="8526"/>
                    <a:pt x="5825" y="8526"/>
                  </a:cubicBezTo>
                  <a:cubicBezTo>
                    <a:pt x="5825" y="8811"/>
                    <a:pt x="6067" y="8811"/>
                    <a:pt x="5825" y="8811"/>
                  </a:cubicBezTo>
                  <a:cubicBezTo>
                    <a:pt x="5825" y="9095"/>
                    <a:pt x="5825" y="9095"/>
                    <a:pt x="5825" y="9095"/>
                  </a:cubicBezTo>
                  <a:cubicBezTo>
                    <a:pt x="5582" y="9095"/>
                    <a:pt x="5339" y="9379"/>
                    <a:pt x="5339" y="9095"/>
                  </a:cubicBezTo>
                  <a:cubicBezTo>
                    <a:pt x="5339" y="9095"/>
                    <a:pt x="5339" y="8811"/>
                    <a:pt x="5339" y="8811"/>
                  </a:cubicBezTo>
                  <a:cubicBezTo>
                    <a:pt x="5339" y="8811"/>
                    <a:pt x="5339" y="8811"/>
                    <a:pt x="5339" y="8811"/>
                  </a:cubicBezTo>
                  <a:cubicBezTo>
                    <a:pt x="5097" y="8242"/>
                    <a:pt x="5339" y="8526"/>
                    <a:pt x="4854" y="8811"/>
                  </a:cubicBezTo>
                  <a:cubicBezTo>
                    <a:pt x="4854" y="8811"/>
                    <a:pt x="4611" y="8526"/>
                    <a:pt x="4611" y="8811"/>
                  </a:cubicBezTo>
                  <a:cubicBezTo>
                    <a:pt x="4611" y="8811"/>
                    <a:pt x="4611" y="9095"/>
                    <a:pt x="4369" y="9095"/>
                  </a:cubicBezTo>
                  <a:cubicBezTo>
                    <a:pt x="4126" y="9379"/>
                    <a:pt x="3883" y="9095"/>
                    <a:pt x="3883" y="9379"/>
                  </a:cubicBezTo>
                  <a:cubicBezTo>
                    <a:pt x="3640" y="9379"/>
                    <a:pt x="3640" y="9379"/>
                    <a:pt x="3640" y="9663"/>
                  </a:cubicBezTo>
                  <a:cubicBezTo>
                    <a:pt x="3883" y="9947"/>
                    <a:pt x="3883" y="9947"/>
                    <a:pt x="3640" y="9947"/>
                  </a:cubicBezTo>
                  <a:cubicBezTo>
                    <a:pt x="3398" y="9947"/>
                    <a:pt x="3398" y="9947"/>
                    <a:pt x="3398" y="9947"/>
                  </a:cubicBezTo>
                  <a:cubicBezTo>
                    <a:pt x="3398" y="9947"/>
                    <a:pt x="3155" y="10232"/>
                    <a:pt x="2912" y="10232"/>
                  </a:cubicBezTo>
                  <a:cubicBezTo>
                    <a:pt x="2912" y="10232"/>
                    <a:pt x="2670" y="10232"/>
                    <a:pt x="2670" y="10232"/>
                  </a:cubicBezTo>
                  <a:cubicBezTo>
                    <a:pt x="2427" y="10232"/>
                    <a:pt x="2427" y="9947"/>
                    <a:pt x="2427" y="9947"/>
                  </a:cubicBezTo>
                  <a:cubicBezTo>
                    <a:pt x="2184" y="9947"/>
                    <a:pt x="1942" y="9947"/>
                    <a:pt x="1942" y="10232"/>
                  </a:cubicBezTo>
                  <a:cubicBezTo>
                    <a:pt x="1942" y="10232"/>
                    <a:pt x="1942" y="9947"/>
                    <a:pt x="1699" y="9947"/>
                  </a:cubicBezTo>
                  <a:cubicBezTo>
                    <a:pt x="1699" y="9947"/>
                    <a:pt x="1699" y="10232"/>
                    <a:pt x="1456" y="10232"/>
                  </a:cubicBezTo>
                  <a:cubicBezTo>
                    <a:pt x="1213" y="10232"/>
                    <a:pt x="971" y="10232"/>
                    <a:pt x="728" y="9947"/>
                  </a:cubicBezTo>
                  <a:cubicBezTo>
                    <a:pt x="971" y="10800"/>
                    <a:pt x="971" y="11368"/>
                    <a:pt x="1213" y="11937"/>
                  </a:cubicBezTo>
                  <a:cubicBezTo>
                    <a:pt x="1456" y="12221"/>
                    <a:pt x="1456" y="12789"/>
                    <a:pt x="1699" y="13358"/>
                  </a:cubicBezTo>
                  <a:cubicBezTo>
                    <a:pt x="1699" y="13358"/>
                    <a:pt x="1699" y="13358"/>
                    <a:pt x="1699" y="13358"/>
                  </a:cubicBezTo>
                  <a:cubicBezTo>
                    <a:pt x="1699" y="13642"/>
                    <a:pt x="1699" y="13642"/>
                    <a:pt x="1699" y="13926"/>
                  </a:cubicBezTo>
                  <a:cubicBezTo>
                    <a:pt x="1699" y="13926"/>
                    <a:pt x="1699" y="14211"/>
                    <a:pt x="1699" y="14211"/>
                  </a:cubicBezTo>
                  <a:cubicBezTo>
                    <a:pt x="1699" y="14495"/>
                    <a:pt x="1699" y="14779"/>
                    <a:pt x="1699" y="15063"/>
                  </a:cubicBezTo>
                  <a:cubicBezTo>
                    <a:pt x="1699" y="15347"/>
                    <a:pt x="1699" y="15347"/>
                    <a:pt x="1456" y="15632"/>
                  </a:cubicBezTo>
                  <a:cubicBezTo>
                    <a:pt x="1213" y="15916"/>
                    <a:pt x="971" y="15916"/>
                    <a:pt x="728" y="16200"/>
                  </a:cubicBezTo>
                  <a:cubicBezTo>
                    <a:pt x="485" y="16484"/>
                    <a:pt x="243" y="17053"/>
                    <a:pt x="0" y="17337"/>
                  </a:cubicBezTo>
                  <a:cubicBezTo>
                    <a:pt x="243" y="17337"/>
                    <a:pt x="0" y="17337"/>
                    <a:pt x="243" y="17621"/>
                  </a:cubicBezTo>
                  <a:cubicBezTo>
                    <a:pt x="485" y="17621"/>
                    <a:pt x="728" y="17621"/>
                    <a:pt x="485" y="17621"/>
                  </a:cubicBezTo>
                  <a:cubicBezTo>
                    <a:pt x="728" y="17621"/>
                    <a:pt x="728" y="17621"/>
                    <a:pt x="728" y="17621"/>
                  </a:cubicBezTo>
                  <a:cubicBezTo>
                    <a:pt x="728" y="17621"/>
                    <a:pt x="728" y="17905"/>
                    <a:pt x="728" y="17621"/>
                  </a:cubicBezTo>
                  <a:cubicBezTo>
                    <a:pt x="728" y="17905"/>
                    <a:pt x="971" y="17905"/>
                    <a:pt x="1213" y="18189"/>
                  </a:cubicBezTo>
                  <a:cubicBezTo>
                    <a:pt x="1213" y="18474"/>
                    <a:pt x="1213" y="18758"/>
                    <a:pt x="971" y="19042"/>
                  </a:cubicBezTo>
                  <a:cubicBezTo>
                    <a:pt x="971" y="19042"/>
                    <a:pt x="971" y="19042"/>
                    <a:pt x="971" y="19042"/>
                  </a:cubicBezTo>
                  <a:cubicBezTo>
                    <a:pt x="971" y="19326"/>
                    <a:pt x="1213" y="19326"/>
                    <a:pt x="1213" y="19326"/>
                  </a:cubicBezTo>
                  <a:cubicBezTo>
                    <a:pt x="971" y="19611"/>
                    <a:pt x="971" y="19611"/>
                    <a:pt x="971" y="19611"/>
                  </a:cubicBezTo>
                  <a:cubicBezTo>
                    <a:pt x="971" y="19895"/>
                    <a:pt x="971" y="20179"/>
                    <a:pt x="971" y="20463"/>
                  </a:cubicBezTo>
                  <a:cubicBezTo>
                    <a:pt x="971" y="20463"/>
                    <a:pt x="971" y="20463"/>
                    <a:pt x="971" y="20463"/>
                  </a:cubicBezTo>
                  <a:cubicBezTo>
                    <a:pt x="971" y="20463"/>
                    <a:pt x="971" y="20463"/>
                    <a:pt x="971" y="20463"/>
                  </a:cubicBezTo>
                  <a:cubicBezTo>
                    <a:pt x="1213" y="20463"/>
                    <a:pt x="971" y="20179"/>
                    <a:pt x="971" y="20179"/>
                  </a:cubicBezTo>
                  <a:cubicBezTo>
                    <a:pt x="1213" y="19895"/>
                    <a:pt x="1213" y="19895"/>
                    <a:pt x="1456" y="19895"/>
                  </a:cubicBezTo>
                  <a:cubicBezTo>
                    <a:pt x="1456" y="19895"/>
                    <a:pt x="1699" y="20179"/>
                    <a:pt x="1699" y="20179"/>
                  </a:cubicBezTo>
                  <a:cubicBezTo>
                    <a:pt x="1699" y="20179"/>
                    <a:pt x="1699" y="20179"/>
                    <a:pt x="1699" y="20179"/>
                  </a:cubicBezTo>
                  <a:cubicBezTo>
                    <a:pt x="1942" y="20179"/>
                    <a:pt x="2184" y="20179"/>
                    <a:pt x="2184" y="19895"/>
                  </a:cubicBezTo>
                  <a:cubicBezTo>
                    <a:pt x="2184" y="19895"/>
                    <a:pt x="2427" y="19611"/>
                    <a:pt x="2670" y="19611"/>
                  </a:cubicBezTo>
                  <a:cubicBezTo>
                    <a:pt x="2670" y="19326"/>
                    <a:pt x="2670" y="19326"/>
                    <a:pt x="2670" y="19042"/>
                  </a:cubicBezTo>
                  <a:cubicBezTo>
                    <a:pt x="2912" y="19042"/>
                    <a:pt x="3155" y="19042"/>
                    <a:pt x="3398" y="19042"/>
                  </a:cubicBezTo>
                  <a:cubicBezTo>
                    <a:pt x="4369" y="19042"/>
                    <a:pt x="5339" y="19042"/>
                    <a:pt x="6067" y="19042"/>
                  </a:cubicBezTo>
                  <a:cubicBezTo>
                    <a:pt x="6310" y="19042"/>
                    <a:pt x="6310" y="19042"/>
                    <a:pt x="6553" y="19042"/>
                  </a:cubicBezTo>
                  <a:cubicBezTo>
                    <a:pt x="6553" y="19042"/>
                    <a:pt x="6553" y="19042"/>
                    <a:pt x="6796" y="19042"/>
                  </a:cubicBezTo>
                  <a:cubicBezTo>
                    <a:pt x="6796" y="19042"/>
                    <a:pt x="7038" y="19042"/>
                    <a:pt x="7281" y="19042"/>
                  </a:cubicBezTo>
                  <a:cubicBezTo>
                    <a:pt x="7281" y="19042"/>
                    <a:pt x="7281" y="19042"/>
                    <a:pt x="7281" y="19042"/>
                  </a:cubicBezTo>
                  <a:cubicBezTo>
                    <a:pt x="7281" y="19326"/>
                    <a:pt x="7281" y="19326"/>
                    <a:pt x="7524" y="19326"/>
                  </a:cubicBezTo>
                  <a:cubicBezTo>
                    <a:pt x="7524" y="19326"/>
                    <a:pt x="8009" y="19326"/>
                    <a:pt x="8009" y="19611"/>
                  </a:cubicBezTo>
                  <a:cubicBezTo>
                    <a:pt x="8252" y="19611"/>
                    <a:pt x="8494" y="19611"/>
                    <a:pt x="8494" y="19611"/>
                  </a:cubicBezTo>
                  <a:cubicBezTo>
                    <a:pt x="8737" y="19611"/>
                    <a:pt x="8980" y="19326"/>
                    <a:pt x="8980" y="19611"/>
                  </a:cubicBezTo>
                  <a:cubicBezTo>
                    <a:pt x="9222" y="19611"/>
                    <a:pt x="8980" y="20179"/>
                    <a:pt x="9222" y="19895"/>
                  </a:cubicBezTo>
                  <a:cubicBezTo>
                    <a:pt x="9222" y="20179"/>
                    <a:pt x="9222" y="20179"/>
                    <a:pt x="9465" y="20179"/>
                  </a:cubicBezTo>
                  <a:cubicBezTo>
                    <a:pt x="9465" y="20463"/>
                    <a:pt x="9465" y="20179"/>
                    <a:pt x="9708" y="20179"/>
                  </a:cubicBezTo>
                  <a:cubicBezTo>
                    <a:pt x="9951" y="20179"/>
                    <a:pt x="10193" y="20179"/>
                    <a:pt x="10193" y="20463"/>
                  </a:cubicBezTo>
                  <a:cubicBezTo>
                    <a:pt x="10193" y="20463"/>
                    <a:pt x="10193" y="20463"/>
                    <a:pt x="10193" y="20747"/>
                  </a:cubicBezTo>
                  <a:cubicBezTo>
                    <a:pt x="10193" y="20747"/>
                    <a:pt x="10436" y="20747"/>
                    <a:pt x="10436" y="20463"/>
                  </a:cubicBezTo>
                  <a:cubicBezTo>
                    <a:pt x="10436" y="20463"/>
                    <a:pt x="10436" y="20179"/>
                    <a:pt x="10436" y="20179"/>
                  </a:cubicBezTo>
                  <a:cubicBezTo>
                    <a:pt x="10679" y="20179"/>
                    <a:pt x="10679" y="20179"/>
                    <a:pt x="10679" y="20179"/>
                  </a:cubicBezTo>
                  <a:cubicBezTo>
                    <a:pt x="11164" y="20463"/>
                    <a:pt x="11164" y="20179"/>
                    <a:pt x="11164" y="20179"/>
                  </a:cubicBezTo>
                  <a:cubicBezTo>
                    <a:pt x="11407" y="19895"/>
                    <a:pt x="11407" y="19895"/>
                    <a:pt x="11407" y="20179"/>
                  </a:cubicBezTo>
                  <a:cubicBezTo>
                    <a:pt x="11649" y="20179"/>
                    <a:pt x="11649" y="20463"/>
                    <a:pt x="11649" y="20463"/>
                  </a:cubicBezTo>
                  <a:cubicBezTo>
                    <a:pt x="11892" y="20463"/>
                    <a:pt x="12135" y="20179"/>
                    <a:pt x="12378" y="20463"/>
                  </a:cubicBezTo>
                  <a:cubicBezTo>
                    <a:pt x="12378" y="20463"/>
                    <a:pt x="12378" y="20747"/>
                    <a:pt x="12378" y="20747"/>
                  </a:cubicBezTo>
                  <a:cubicBezTo>
                    <a:pt x="12378" y="21032"/>
                    <a:pt x="12620" y="20747"/>
                    <a:pt x="12620" y="21032"/>
                  </a:cubicBezTo>
                  <a:cubicBezTo>
                    <a:pt x="12620" y="20747"/>
                    <a:pt x="12620" y="20463"/>
                    <a:pt x="12863" y="20463"/>
                  </a:cubicBezTo>
                  <a:cubicBezTo>
                    <a:pt x="12863" y="20463"/>
                    <a:pt x="13106" y="20463"/>
                    <a:pt x="13106" y="20463"/>
                  </a:cubicBezTo>
                  <a:cubicBezTo>
                    <a:pt x="13106" y="20179"/>
                    <a:pt x="13106" y="20179"/>
                    <a:pt x="13348" y="20179"/>
                  </a:cubicBezTo>
                  <a:cubicBezTo>
                    <a:pt x="13834" y="19895"/>
                    <a:pt x="13591" y="21032"/>
                    <a:pt x="13834" y="21032"/>
                  </a:cubicBezTo>
                  <a:cubicBezTo>
                    <a:pt x="13834" y="21032"/>
                    <a:pt x="14319" y="21032"/>
                    <a:pt x="14076" y="21032"/>
                  </a:cubicBezTo>
                  <a:cubicBezTo>
                    <a:pt x="14319" y="21032"/>
                    <a:pt x="14319" y="21032"/>
                    <a:pt x="14319" y="20747"/>
                  </a:cubicBezTo>
                  <a:cubicBezTo>
                    <a:pt x="14319" y="20747"/>
                    <a:pt x="14562" y="20747"/>
                    <a:pt x="14562" y="20747"/>
                  </a:cubicBezTo>
                  <a:cubicBezTo>
                    <a:pt x="14804" y="20747"/>
                    <a:pt x="14804" y="20747"/>
                    <a:pt x="14804" y="20747"/>
                  </a:cubicBezTo>
                  <a:cubicBezTo>
                    <a:pt x="15047" y="21032"/>
                    <a:pt x="15047" y="20747"/>
                    <a:pt x="15047" y="20747"/>
                  </a:cubicBezTo>
                  <a:cubicBezTo>
                    <a:pt x="15047" y="20747"/>
                    <a:pt x="15290" y="20747"/>
                    <a:pt x="15290" y="20747"/>
                  </a:cubicBezTo>
                  <a:cubicBezTo>
                    <a:pt x="15533" y="20747"/>
                    <a:pt x="15775" y="20747"/>
                    <a:pt x="15775" y="20747"/>
                  </a:cubicBezTo>
                  <a:cubicBezTo>
                    <a:pt x="16018" y="20747"/>
                    <a:pt x="16018" y="21032"/>
                    <a:pt x="16261" y="21032"/>
                  </a:cubicBezTo>
                  <a:cubicBezTo>
                    <a:pt x="16261" y="21316"/>
                    <a:pt x="16018" y="21316"/>
                    <a:pt x="16261" y="21316"/>
                  </a:cubicBezTo>
                  <a:cubicBezTo>
                    <a:pt x="16261" y="21600"/>
                    <a:pt x="16503" y="21600"/>
                    <a:pt x="16503" y="21600"/>
                  </a:cubicBezTo>
                  <a:cubicBezTo>
                    <a:pt x="16746" y="21600"/>
                    <a:pt x="16746" y="21316"/>
                    <a:pt x="16746" y="21316"/>
                  </a:cubicBezTo>
                  <a:cubicBezTo>
                    <a:pt x="16746" y="21032"/>
                    <a:pt x="16503" y="20747"/>
                    <a:pt x="16746" y="20747"/>
                  </a:cubicBezTo>
                  <a:cubicBezTo>
                    <a:pt x="16746" y="20747"/>
                    <a:pt x="16746" y="20463"/>
                    <a:pt x="16746" y="20463"/>
                  </a:cubicBezTo>
                  <a:cubicBezTo>
                    <a:pt x="16503" y="20463"/>
                    <a:pt x="16503" y="20179"/>
                    <a:pt x="16746" y="19895"/>
                  </a:cubicBezTo>
                  <a:cubicBezTo>
                    <a:pt x="16746" y="19895"/>
                    <a:pt x="16746" y="19895"/>
                    <a:pt x="16746" y="19895"/>
                  </a:cubicBezTo>
                  <a:cubicBezTo>
                    <a:pt x="16746" y="19895"/>
                    <a:pt x="16746" y="19895"/>
                    <a:pt x="16746" y="19611"/>
                  </a:cubicBezTo>
                  <a:cubicBezTo>
                    <a:pt x="16746" y="19611"/>
                    <a:pt x="16989" y="19611"/>
                    <a:pt x="16746" y="19611"/>
                  </a:cubicBezTo>
                  <a:cubicBezTo>
                    <a:pt x="16989" y="19326"/>
                    <a:pt x="16989" y="19326"/>
                    <a:pt x="16989" y="19042"/>
                  </a:cubicBezTo>
                  <a:cubicBezTo>
                    <a:pt x="16989" y="19042"/>
                    <a:pt x="17231" y="19042"/>
                    <a:pt x="17231" y="18758"/>
                  </a:cubicBezTo>
                  <a:cubicBezTo>
                    <a:pt x="17231" y="18758"/>
                    <a:pt x="17231" y="18474"/>
                    <a:pt x="17474" y="18474"/>
                  </a:cubicBezTo>
                  <a:cubicBezTo>
                    <a:pt x="17474" y="18474"/>
                    <a:pt x="17717" y="18474"/>
                    <a:pt x="17474" y="18474"/>
                  </a:cubicBezTo>
                  <a:cubicBezTo>
                    <a:pt x="17474" y="17905"/>
                    <a:pt x="18202" y="18474"/>
                    <a:pt x="18202" y="18189"/>
                  </a:cubicBezTo>
                  <a:cubicBezTo>
                    <a:pt x="18202" y="18189"/>
                    <a:pt x="18445" y="18189"/>
                    <a:pt x="18445" y="17905"/>
                  </a:cubicBezTo>
                  <a:cubicBezTo>
                    <a:pt x="18445" y="17905"/>
                    <a:pt x="18445" y="17905"/>
                    <a:pt x="18688" y="17905"/>
                  </a:cubicBezTo>
                  <a:cubicBezTo>
                    <a:pt x="18930" y="17905"/>
                    <a:pt x="19173" y="18189"/>
                    <a:pt x="19416" y="18189"/>
                  </a:cubicBezTo>
                  <a:cubicBezTo>
                    <a:pt x="19416" y="17905"/>
                    <a:pt x="19173" y="17621"/>
                    <a:pt x="19173" y="17337"/>
                  </a:cubicBezTo>
                  <a:cubicBezTo>
                    <a:pt x="18930" y="17337"/>
                    <a:pt x="18930" y="17053"/>
                    <a:pt x="18930" y="16768"/>
                  </a:cubicBezTo>
                  <a:cubicBezTo>
                    <a:pt x="18930" y="16768"/>
                    <a:pt x="18930" y="16200"/>
                    <a:pt x="18930" y="16200"/>
                  </a:cubicBezTo>
                  <a:cubicBezTo>
                    <a:pt x="18930" y="16200"/>
                    <a:pt x="18930" y="16200"/>
                    <a:pt x="18930" y="16200"/>
                  </a:cubicBezTo>
                  <a:cubicBezTo>
                    <a:pt x="19173" y="16200"/>
                    <a:pt x="18930" y="15916"/>
                    <a:pt x="18930" y="15632"/>
                  </a:cubicBezTo>
                  <a:cubicBezTo>
                    <a:pt x="18688" y="15632"/>
                    <a:pt x="18688" y="15632"/>
                    <a:pt x="18688" y="15632"/>
                  </a:cubicBezTo>
                  <a:cubicBezTo>
                    <a:pt x="18930" y="15347"/>
                    <a:pt x="18930" y="15347"/>
                    <a:pt x="18930" y="15063"/>
                  </a:cubicBezTo>
                  <a:cubicBezTo>
                    <a:pt x="18930" y="14779"/>
                    <a:pt x="18688" y="14779"/>
                    <a:pt x="18445" y="14779"/>
                  </a:cubicBezTo>
                  <a:cubicBezTo>
                    <a:pt x="18445" y="14495"/>
                    <a:pt x="18445" y="14495"/>
                    <a:pt x="18445" y="14495"/>
                  </a:cubicBezTo>
                  <a:cubicBezTo>
                    <a:pt x="18445" y="14211"/>
                    <a:pt x="18202" y="14211"/>
                    <a:pt x="18202" y="14211"/>
                  </a:cubicBezTo>
                  <a:cubicBezTo>
                    <a:pt x="18202" y="13926"/>
                    <a:pt x="18445" y="13926"/>
                    <a:pt x="18445" y="13926"/>
                  </a:cubicBezTo>
                  <a:cubicBezTo>
                    <a:pt x="18445" y="13642"/>
                    <a:pt x="18445" y="13642"/>
                    <a:pt x="18445" y="13358"/>
                  </a:cubicBezTo>
                  <a:cubicBezTo>
                    <a:pt x="18688" y="13358"/>
                    <a:pt x="18930" y="13358"/>
                    <a:pt x="18930" y="13358"/>
                  </a:cubicBezTo>
                  <a:cubicBezTo>
                    <a:pt x="19416" y="13358"/>
                    <a:pt x="19416" y="13642"/>
                    <a:pt x="19416" y="13642"/>
                  </a:cubicBezTo>
                  <a:cubicBezTo>
                    <a:pt x="19658" y="13926"/>
                    <a:pt x="19901" y="13642"/>
                    <a:pt x="19901" y="13642"/>
                  </a:cubicBezTo>
                  <a:cubicBezTo>
                    <a:pt x="20144" y="13926"/>
                    <a:pt x="20387" y="13926"/>
                    <a:pt x="20387" y="13642"/>
                  </a:cubicBezTo>
                  <a:cubicBezTo>
                    <a:pt x="20629" y="13358"/>
                    <a:pt x="20872" y="13358"/>
                    <a:pt x="20872" y="13074"/>
                  </a:cubicBezTo>
                  <a:cubicBezTo>
                    <a:pt x="20872" y="12789"/>
                    <a:pt x="21115" y="12789"/>
                    <a:pt x="21115" y="12789"/>
                  </a:cubicBezTo>
                  <a:cubicBezTo>
                    <a:pt x="21115" y="12789"/>
                    <a:pt x="21115" y="12789"/>
                    <a:pt x="21115" y="12789"/>
                  </a:cubicBezTo>
                  <a:cubicBezTo>
                    <a:pt x="21357" y="12789"/>
                    <a:pt x="21357" y="12789"/>
                    <a:pt x="21600" y="12789"/>
                  </a:cubicBezTo>
                  <a:cubicBezTo>
                    <a:pt x="21600" y="12789"/>
                    <a:pt x="21600" y="12221"/>
                    <a:pt x="21600" y="12221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Shape">
              <a:extLst>
                <a:ext uri="{FF2B5EF4-FFF2-40B4-BE49-F238E27FC236}">
                  <a16:creationId xmlns:a16="http://schemas.microsoft.com/office/drawing/2014/main" id="{1F0CDE8F-7C26-401A-8B12-C1C4B6E2B4DD}"/>
                </a:ext>
              </a:extLst>
            </p:cNvPr>
            <p:cNvSpPr/>
            <p:nvPr/>
          </p:nvSpPr>
          <p:spPr>
            <a:xfrm>
              <a:off x="10428315" y="8791306"/>
              <a:ext cx="845812" cy="683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85" y="17486"/>
                  </a:moveTo>
                  <a:cubicBezTo>
                    <a:pt x="4569" y="17486"/>
                    <a:pt x="4569" y="16971"/>
                    <a:pt x="4569" y="16971"/>
                  </a:cubicBezTo>
                  <a:cubicBezTo>
                    <a:pt x="4569" y="16971"/>
                    <a:pt x="4569" y="16457"/>
                    <a:pt x="4569" y="16457"/>
                  </a:cubicBezTo>
                  <a:cubicBezTo>
                    <a:pt x="4569" y="15943"/>
                    <a:pt x="3738" y="15943"/>
                    <a:pt x="3738" y="15943"/>
                  </a:cubicBezTo>
                  <a:cubicBezTo>
                    <a:pt x="3738" y="15429"/>
                    <a:pt x="4154" y="14914"/>
                    <a:pt x="3738" y="14914"/>
                  </a:cubicBezTo>
                  <a:cubicBezTo>
                    <a:pt x="3738" y="14400"/>
                    <a:pt x="3323" y="14914"/>
                    <a:pt x="2908" y="14914"/>
                  </a:cubicBezTo>
                  <a:cubicBezTo>
                    <a:pt x="2908" y="14914"/>
                    <a:pt x="2492" y="14914"/>
                    <a:pt x="2492" y="14914"/>
                  </a:cubicBezTo>
                  <a:cubicBezTo>
                    <a:pt x="2492" y="14914"/>
                    <a:pt x="2077" y="14914"/>
                    <a:pt x="2077" y="14914"/>
                  </a:cubicBezTo>
                  <a:cubicBezTo>
                    <a:pt x="2077" y="14400"/>
                    <a:pt x="2077" y="14400"/>
                    <a:pt x="1662" y="14400"/>
                  </a:cubicBezTo>
                  <a:cubicBezTo>
                    <a:pt x="1662" y="14400"/>
                    <a:pt x="1662" y="14914"/>
                    <a:pt x="1246" y="14400"/>
                  </a:cubicBezTo>
                  <a:cubicBezTo>
                    <a:pt x="1246" y="14400"/>
                    <a:pt x="1662" y="13886"/>
                    <a:pt x="1246" y="13886"/>
                  </a:cubicBezTo>
                  <a:cubicBezTo>
                    <a:pt x="1246" y="13886"/>
                    <a:pt x="1246" y="13371"/>
                    <a:pt x="1246" y="13371"/>
                  </a:cubicBezTo>
                  <a:cubicBezTo>
                    <a:pt x="831" y="13371"/>
                    <a:pt x="415" y="13371"/>
                    <a:pt x="0" y="13886"/>
                  </a:cubicBezTo>
                  <a:cubicBezTo>
                    <a:pt x="0" y="13886"/>
                    <a:pt x="0" y="14400"/>
                    <a:pt x="415" y="14400"/>
                  </a:cubicBezTo>
                  <a:cubicBezTo>
                    <a:pt x="415" y="14400"/>
                    <a:pt x="415" y="14914"/>
                    <a:pt x="831" y="15429"/>
                  </a:cubicBezTo>
                  <a:cubicBezTo>
                    <a:pt x="831" y="15429"/>
                    <a:pt x="831" y="15429"/>
                    <a:pt x="831" y="15429"/>
                  </a:cubicBezTo>
                  <a:cubicBezTo>
                    <a:pt x="1246" y="15943"/>
                    <a:pt x="1246" y="16971"/>
                    <a:pt x="2077" y="16971"/>
                  </a:cubicBezTo>
                  <a:cubicBezTo>
                    <a:pt x="2077" y="16971"/>
                    <a:pt x="2077" y="16971"/>
                    <a:pt x="2492" y="17486"/>
                  </a:cubicBezTo>
                  <a:cubicBezTo>
                    <a:pt x="2492" y="17486"/>
                    <a:pt x="2492" y="18000"/>
                    <a:pt x="2492" y="18000"/>
                  </a:cubicBezTo>
                  <a:cubicBezTo>
                    <a:pt x="2908" y="18514"/>
                    <a:pt x="3738" y="18514"/>
                    <a:pt x="4154" y="18514"/>
                  </a:cubicBezTo>
                  <a:cubicBezTo>
                    <a:pt x="4569" y="18514"/>
                    <a:pt x="4985" y="19029"/>
                    <a:pt x="5400" y="19029"/>
                  </a:cubicBezTo>
                  <a:cubicBezTo>
                    <a:pt x="4985" y="18514"/>
                    <a:pt x="4985" y="18000"/>
                    <a:pt x="4985" y="17486"/>
                  </a:cubicBezTo>
                  <a:close/>
                  <a:moveTo>
                    <a:pt x="21600" y="9257"/>
                  </a:moveTo>
                  <a:cubicBezTo>
                    <a:pt x="21600" y="9257"/>
                    <a:pt x="21600" y="8743"/>
                    <a:pt x="21185" y="8743"/>
                  </a:cubicBezTo>
                  <a:cubicBezTo>
                    <a:pt x="21185" y="9257"/>
                    <a:pt x="21600" y="9257"/>
                    <a:pt x="21600" y="9257"/>
                  </a:cubicBezTo>
                  <a:cubicBezTo>
                    <a:pt x="21600" y="9257"/>
                    <a:pt x="21600" y="9257"/>
                    <a:pt x="21600" y="9257"/>
                  </a:cubicBezTo>
                  <a:close/>
                  <a:moveTo>
                    <a:pt x="21600" y="10286"/>
                  </a:moveTo>
                  <a:cubicBezTo>
                    <a:pt x="21185" y="9771"/>
                    <a:pt x="21185" y="9771"/>
                    <a:pt x="21185" y="9257"/>
                  </a:cubicBezTo>
                  <a:cubicBezTo>
                    <a:pt x="20769" y="8743"/>
                    <a:pt x="20769" y="8743"/>
                    <a:pt x="20769" y="8743"/>
                  </a:cubicBezTo>
                  <a:cubicBezTo>
                    <a:pt x="20769" y="8743"/>
                    <a:pt x="20354" y="8229"/>
                    <a:pt x="20354" y="8229"/>
                  </a:cubicBezTo>
                  <a:cubicBezTo>
                    <a:pt x="19938" y="8229"/>
                    <a:pt x="19523" y="8229"/>
                    <a:pt x="19108" y="8229"/>
                  </a:cubicBezTo>
                  <a:cubicBezTo>
                    <a:pt x="19108" y="8229"/>
                    <a:pt x="18277" y="8229"/>
                    <a:pt x="18277" y="7714"/>
                  </a:cubicBezTo>
                  <a:cubicBezTo>
                    <a:pt x="18277" y="7714"/>
                    <a:pt x="18277" y="7200"/>
                    <a:pt x="18277" y="7200"/>
                  </a:cubicBezTo>
                  <a:cubicBezTo>
                    <a:pt x="18277" y="6686"/>
                    <a:pt x="17862" y="6686"/>
                    <a:pt x="17862" y="6686"/>
                  </a:cubicBezTo>
                  <a:cubicBezTo>
                    <a:pt x="17446" y="6171"/>
                    <a:pt x="17031" y="5657"/>
                    <a:pt x="17031" y="5143"/>
                  </a:cubicBezTo>
                  <a:cubicBezTo>
                    <a:pt x="16615" y="4629"/>
                    <a:pt x="16615" y="3600"/>
                    <a:pt x="16200" y="3086"/>
                  </a:cubicBezTo>
                  <a:cubicBezTo>
                    <a:pt x="15785" y="2057"/>
                    <a:pt x="15369" y="1029"/>
                    <a:pt x="14538" y="514"/>
                  </a:cubicBezTo>
                  <a:cubicBezTo>
                    <a:pt x="14538" y="1029"/>
                    <a:pt x="14123" y="1543"/>
                    <a:pt x="13708" y="2057"/>
                  </a:cubicBezTo>
                  <a:cubicBezTo>
                    <a:pt x="13292" y="2571"/>
                    <a:pt x="12877" y="2571"/>
                    <a:pt x="12462" y="2571"/>
                  </a:cubicBezTo>
                  <a:cubicBezTo>
                    <a:pt x="12462" y="3086"/>
                    <a:pt x="12462" y="3086"/>
                    <a:pt x="12046" y="3600"/>
                  </a:cubicBezTo>
                  <a:cubicBezTo>
                    <a:pt x="12046" y="3600"/>
                    <a:pt x="12046" y="3600"/>
                    <a:pt x="12046" y="4114"/>
                  </a:cubicBezTo>
                  <a:cubicBezTo>
                    <a:pt x="12046" y="4114"/>
                    <a:pt x="12046" y="4114"/>
                    <a:pt x="11631" y="4114"/>
                  </a:cubicBezTo>
                  <a:cubicBezTo>
                    <a:pt x="11631" y="4629"/>
                    <a:pt x="11215" y="4114"/>
                    <a:pt x="10800" y="4114"/>
                  </a:cubicBezTo>
                  <a:cubicBezTo>
                    <a:pt x="10800" y="4114"/>
                    <a:pt x="10800" y="4629"/>
                    <a:pt x="10800" y="4629"/>
                  </a:cubicBezTo>
                  <a:cubicBezTo>
                    <a:pt x="10800" y="4114"/>
                    <a:pt x="10800" y="4114"/>
                    <a:pt x="10385" y="4114"/>
                  </a:cubicBezTo>
                  <a:cubicBezTo>
                    <a:pt x="10385" y="4114"/>
                    <a:pt x="9969" y="4114"/>
                    <a:pt x="9969" y="4114"/>
                  </a:cubicBezTo>
                  <a:cubicBezTo>
                    <a:pt x="9554" y="3600"/>
                    <a:pt x="9554" y="3600"/>
                    <a:pt x="9554" y="3086"/>
                  </a:cubicBezTo>
                  <a:cubicBezTo>
                    <a:pt x="9554" y="3086"/>
                    <a:pt x="9138" y="2571"/>
                    <a:pt x="9138" y="2571"/>
                  </a:cubicBezTo>
                  <a:cubicBezTo>
                    <a:pt x="9138" y="2057"/>
                    <a:pt x="9138" y="2057"/>
                    <a:pt x="9138" y="2057"/>
                  </a:cubicBezTo>
                  <a:cubicBezTo>
                    <a:pt x="8723" y="2057"/>
                    <a:pt x="8723" y="2057"/>
                    <a:pt x="8723" y="2057"/>
                  </a:cubicBezTo>
                  <a:cubicBezTo>
                    <a:pt x="8723" y="2057"/>
                    <a:pt x="8308" y="2057"/>
                    <a:pt x="8308" y="1543"/>
                  </a:cubicBezTo>
                  <a:cubicBezTo>
                    <a:pt x="8308" y="1543"/>
                    <a:pt x="8308" y="1543"/>
                    <a:pt x="7892" y="1029"/>
                  </a:cubicBezTo>
                  <a:cubicBezTo>
                    <a:pt x="7892" y="1029"/>
                    <a:pt x="7477" y="514"/>
                    <a:pt x="7477" y="514"/>
                  </a:cubicBezTo>
                  <a:cubicBezTo>
                    <a:pt x="7477" y="514"/>
                    <a:pt x="7062" y="514"/>
                    <a:pt x="7062" y="514"/>
                  </a:cubicBezTo>
                  <a:cubicBezTo>
                    <a:pt x="6646" y="514"/>
                    <a:pt x="7062" y="0"/>
                    <a:pt x="6646" y="0"/>
                  </a:cubicBezTo>
                  <a:cubicBezTo>
                    <a:pt x="6231" y="0"/>
                    <a:pt x="6231" y="514"/>
                    <a:pt x="5815" y="1029"/>
                  </a:cubicBezTo>
                  <a:cubicBezTo>
                    <a:pt x="5815" y="1029"/>
                    <a:pt x="5400" y="1029"/>
                    <a:pt x="5400" y="1029"/>
                  </a:cubicBezTo>
                  <a:cubicBezTo>
                    <a:pt x="5400" y="1029"/>
                    <a:pt x="5400" y="1543"/>
                    <a:pt x="5400" y="2057"/>
                  </a:cubicBezTo>
                  <a:cubicBezTo>
                    <a:pt x="5400" y="2057"/>
                    <a:pt x="5815" y="2057"/>
                    <a:pt x="5815" y="2057"/>
                  </a:cubicBezTo>
                  <a:cubicBezTo>
                    <a:pt x="5815" y="2057"/>
                    <a:pt x="5815" y="2571"/>
                    <a:pt x="5815" y="2571"/>
                  </a:cubicBezTo>
                  <a:cubicBezTo>
                    <a:pt x="6231" y="3086"/>
                    <a:pt x="6646" y="3086"/>
                    <a:pt x="7062" y="3086"/>
                  </a:cubicBezTo>
                  <a:cubicBezTo>
                    <a:pt x="7062" y="3600"/>
                    <a:pt x="7062" y="3600"/>
                    <a:pt x="7477" y="4114"/>
                  </a:cubicBezTo>
                  <a:cubicBezTo>
                    <a:pt x="7477" y="4114"/>
                    <a:pt x="7062" y="4114"/>
                    <a:pt x="7062" y="4629"/>
                  </a:cubicBezTo>
                  <a:cubicBezTo>
                    <a:pt x="7062" y="4629"/>
                    <a:pt x="7062" y="4629"/>
                    <a:pt x="7062" y="5143"/>
                  </a:cubicBezTo>
                  <a:cubicBezTo>
                    <a:pt x="6646" y="5657"/>
                    <a:pt x="6231" y="5143"/>
                    <a:pt x="5815" y="5143"/>
                  </a:cubicBezTo>
                  <a:cubicBezTo>
                    <a:pt x="5815" y="4629"/>
                    <a:pt x="5815" y="4629"/>
                    <a:pt x="5400" y="4629"/>
                  </a:cubicBezTo>
                  <a:cubicBezTo>
                    <a:pt x="4985" y="4629"/>
                    <a:pt x="4985" y="4629"/>
                    <a:pt x="4569" y="4629"/>
                  </a:cubicBezTo>
                  <a:cubicBezTo>
                    <a:pt x="4569" y="4629"/>
                    <a:pt x="2908" y="3600"/>
                    <a:pt x="3738" y="3600"/>
                  </a:cubicBezTo>
                  <a:cubicBezTo>
                    <a:pt x="3323" y="3086"/>
                    <a:pt x="2908" y="3086"/>
                    <a:pt x="2492" y="3086"/>
                  </a:cubicBezTo>
                  <a:cubicBezTo>
                    <a:pt x="2077" y="3086"/>
                    <a:pt x="2077" y="2571"/>
                    <a:pt x="1662" y="3086"/>
                  </a:cubicBezTo>
                  <a:cubicBezTo>
                    <a:pt x="1662" y="3086"/>
                    <a:pt x="1246" y="3600"/>
                    <a:pt x="831" y="3600"/>
                  </a:cubicBezTo>
                  <a:cubicBezTo>
                    <a:pt x="831" y="3600"/>
                    <a:pt x="831" y="4114"/>
                    <a:pt x="831" y="4114"/>
                  </a:cubicBezTo>
                  <a:cubicBezTo>
                    <a:pt x="1246" y="4629"/>
                    <a:pt x="1662" y="4629"/>
                    <a:pt x="1662" y="4629"/>
                  </a:cubicBezTo>
                  <a:cubicBezTo>
                    <a:pt x="1662" y="5143"/>
                    <a:pt x="1246" y="4629"/>
                    <a:pt x="1246" y="5143"/>
                  </a:cubicBezTo>
                  <a:cubicBezTo>
                    <a:pt x="831" y="5143"/>
                    <a:pt x="1246" y="5657"/>
                    <a:pt x="1246" y="5143"/>
                  </a:cubicBezTo>
                  <a:cubicBezTo>
                    <a:pt x="1662" y="5657"/>
                    <a:pt x="1662" y="5657"/>
                    <a:pt x="2077" y="5657"/>
                  </a:cubicBezTo>
                  <a:cubicBezTo>
                    <a:pt x="2077" y="5657"/>
                    <a:pt x="2492" y="5657"/>
                    <a:pt x="2492" y="5657"/>
                  </a:cubicBezTo>
                  <a:cubicBezTo>
                    <a:pt x="2492" y="5657"/>
                    <a:pt x="2492" y="5657"/>
                    <a:pt x="2492" y="6171"/>
                  </a:cubicBezTo>
                  <a:cubicBezTo>
                    <a:pt x="2492" y="6171"/>
                    <a:pt x="2908" y="6171"/>
                    <a:pt x="2908" y="6686"/>
                  </a:cubicBezTo>
                  <a:cubicBezTo>
                    <a:pt x="3323" y="6686"/>
                    <a:pt x="2908" y="7200"/>
                    <a:pt x="2908" y="7200"/>
                  </a:cubicBezTo>
                  <a:cubicBezTo>
                    <a:pt x="2077" y="7714"/>
                    <a:pt x="2492" y="8229"/>
                    <a:pt x="2908" y="8743"/>
                  </a:cubicBezTo>
                  <a:cubicBezTo>
                    <a:pt x="2908" y="9257"/>
                    <a:pt x="3738" y="9771"/>
                    <a:pt x="4154" y="10286"/>
                  </a:cubicBezTo>
                  <a:cubicBezTo>
                    <a:pt x="4569" y="10286"/>
                    <a:pt x="4569" y="10286"/>
                    <a:pt x="4569" y="10286"/>
                  </a:cubicBezTo>
                  <a:cubicBezTo>
                    <a:pt x="4569" y="10800"/>
                    <a:pt x="4569" y="10286"/>
                    <a:pt x="4569" y="10800"/>
                  </a:cubicBezTo>
                  <a:cubicBezTo>
                    <a:pt x="4569" y="10800"/>
                    <a:pt x="4154" y="11829"/>
                    <a:pt x="4154" y="11829"/>
                  </a:cubicBezTo>
                  <a:cubicBezTo>
                    <a:pt x="4154" y="11829"/>
                    <a:pt x="3738" y="11829"/>
                    <a:pt x="3323" y="11829"/>
                  </a:cubicBezTo>
                  <a:cubicBezTo>
                    <a:pt x="2908" y="11829"/>
                    <a:pt x="3323" y="11829"/>
                    <a:pt x="3323" y="12343"/>
                  </a:cubicBezTo>
                  <a:cubicBezTo>
                    <a:pt x="3738" y="12343"/>
                    <a:pt x="3738" y="12857"/>
                    <a:pt x="4154" y="12857"/>
                  </a:cubicBezTo>
                  <a:cubicBezTo>
                    <a:pt x="4569" y="13371"/>
                    <a:pt x="4569" y="13371"/>
                    <a:pt x="4985" y="13886"/>
                  </a:cubicBezTo>
                  <a:cubicBezTo>
                    <a:pt x="4985" y="13886"/>
                    <a:pt x="5400" y="14400"/>
                    <a:pt x="5400" y="14400"/>
                  </a:cubicBezTo>
                  <a:cubicBezTo>
                    <a:pt x="5400" y="14400"/>
                    <a:pt x="5815" y="14400"/>
                    <a:pt x="6231" y="14400"/>
                  </a:cubicBezTo>
                  <a:cubicBezTo>
                    <a:pt x="6231" y="14400"/>
                    <a:pt x="6231" y="14400"/>
                    <a:pt x="6231" y="14400"/>
                  </a:cubicBezTo>
                  <a:cubicBezTo>
                    <a:pt x="6231" y="14400"/>
                    <a:pt x="6646" y="14400"/>
                    <a:pt x="6646" y="14400"/>
                  </a:cubicBezTo>
                  <a:cubicBezTo>
                    <a:pt x="6646" y="14400"/>
                    <a:pt x="6646" y="14400"/>
                    <a:pt x="6646" y="14914"/>
                  </a:cubicBezTo>
                  <a:cubicBezTo>
                    <a:pt x="6646" y="14914"/>
                    <a:pt x="6646" y="15429"/>
                    <a:pt x="6646" y="15429"/>
                  </a:cubicBezTo>
                  <a:cubicBezTo>
                    <a:pt x="6231" y="15429"/>
                    <a:pt x="5815" y="15429"/>
                    <a:pt x="6231" y="15943"/>
                  </a:cubicBezTo>
                  <a:cubicBezTo>
                    <a:pt x="6231" y="15943"/>
                    <a:pt x="6646" y="15943"/>
                    <a:pt x="6646" y="16457"/>
                  </a:cubicBezTo>
                  <a:cubicBezTo>
                    <a:pt x="6646" y="16457"/>
                    <a:pt x="7062" y="16457"/>
                    <a:pt x="7062" y="16457"/>
                  </a:cubicBezTo>
                  <a:cubicBezTo>
                    <a:pt x="7062" y="16971"/>
                    <a:pt x="6646" y="16971"/>
                    <a:pt x="6646" y="16971"/>
                  </a:cubicBezTo>
                  <a:cubicBezTo>
                    <a:pt x="6646" y="16971"/>
                    <a:pt x="6231" y="16457"/>
                    <a:pt x="6231" y="16971"/>
                  </a:cubicBezTo>
                  <a:cubicBezTo>
                    <a:pt x="6231" y="16971"/>
                    <a:pt x="6646" y="16971"/>
                    <a:pt x="6646" y="17486"/>
                  </a:cubicBezTo>
                  <a:cubicBezTo>
                    <a:pt x="6646" y="17486"/>
                    <a:pt x="6646" y="18000"/>
                    <a:pt x="6646" y="18000"/>
                  </a:cubicBezTo>
                  <a:cubicBezTo>
                    <a:pt x="6646" y="18514"/>
                    <a:pt x="6646" y="19029"/>
                    <a:pt x="7062" y="18514"/>
                  </a:cubicBezTo>
                  <a:cubicBezTo>
                    <a:pt x="7477" y="18000"/>
                    <a:pt x="7477" y="17486"/>
                    <a:pt x="7892" y="16971"/>
                  </a:cubicBezTo>
                  <a:cubicBezTo>
                    <a:pt x="8308" y="16971"/>
                    <a:pt x="8308" y="16971"/>
                    <a:pt x="8723" y="16971"/>
                  </a:cubicBezTo>
                  <a:cubicBezTo>
                    <a:pt x="9138" y="16457"/>
                    <a:pt x="9138" y="15943"/>
                    <a:pt x="9554" y="15943"/>
                  </a:cubicBezTo>
                  <a:cubicBezTo>
                    <a:pt x="9969" y="15429"/>
                    <a:pt x="10385" y="14914"/>
                    <a:pt x="10800" y="14400"/>
                  </a:cubicBezTo>
                  <a:cubicBezTo>
                    <a:pt x="11215" y="14400"/>
                    <a:pt x="11631" y="13886"/>
                    <a:pt x="11631" y="13886"/>
                  </a:cubicBezTo>
                  <a:cubicBezTo>
                    <a:pt x="12046" y="13886"/>
                    <a:pt x="12462" y="13886"/>
                    <a:pt x="12462" y="13886"/>
                  </a:cubicBezTo>
                  <a:cubicBezTo>
                    <a:pt x="12877" y="14400"/>
                    <a:pt x="13292" y="15429"/>
                    <a:pt x="13708" y="15943"/>
                  </a:cubicBezTo>
                  <a:cubicBezTo>
                    <a:pt x="13292" y="15943"/>
                    <a:pt x="12877" y="15943"/>
                    <a:pt x="12877" y="16457"/>
                  </a:cubicBezTo>
                  <a:cubicBezTo>
                    <a:pt x="12877" y="16971"/>
                    <a:pt x="13292" y="16971"/>
                    <a:pt x="13708" y="17486"/>
                  </a:cubicBezTo>
                  <a:cubicBezTo>
                    <a:pt x="13708" y="18514"/>
                    <a:pt x="12462" y="18000"/>
                    <a:pt x="12462" y="19029"/>
                  </a:cubicBezTo>
                  <a:cubicBezTo>
                    <a:pt x="12462" y="19543"/>
                    <a:pt x="12877" y="19543"/>
                    <a:pt x="13292" y="20057"/>
                  </a:cubicBezTo>
                  <a:cubicBezTo>
                    <a:pt x="13292" y="20057"/>
                    <a:pt x="13292" y="20057"/>
                    <a:pt x="13708" y="20571"/>
                  </a:cubicBezTo>
                  <a:cubicBezTo>
                    <a:pt x="13708" y="20571"/>
                    <a:pt x="13708" y="20057"/>
                    <a:pt x="14123" y="20571"/>
                  </a:cubicBezTo>
                  <a:cubicBezTo>
                    <a:pt x="14123" y="20571"/>
                    <a:pt x="14538" y="21600"/>
                    <a:pt x="14538" y="21600"/>
                  </a:cubicBezTo>
                  <a:cubicBezTo>
                    <a:pt x="14954" y="21600"/>
                    <a:pt x="14954" y="21600"/>
                    <a:pt x="14954" y="21600"/>
                  </a:cubicBezTo>
                  <a:cubicBezTo>
                    <a:pt x="15369" y="21600"/>
                    <a:pt x="15369" y="21600"/>
                    <a:pt x="15785" y="21600"/>
                  </a:cubicBezTo>
                  <a:cubicBezTo>
                    <a:pt x="15785" y="20571"/>
                    <a:pt x="15785" y="19543"/>
                    <a:pt x="15369" y="19029"/>
                  </a:cubicBezTo>
                  <a:cubicBezTo>
                    <a:pt x="16200" y="19029"/>
                    <a:pt x="15785" y="17486"/>
                    <a:pt x="16200" y="16971"/>
                  </a:cubicBezTo>
                  <a:cubicBezTo>
                    <a:pt x="16200" y="16971"/>
                    <a:pt x="16200" y="16971"/>
                    <a:pt x="16615" y="16971"/>
                  </a:cubicBezTo>
                  <a:cubicBezTo>
                    <a:pt x="16615" y="16971"/>
                    <a:pt x="16615" y="17486"/>
                    <a:pt x="16615" y="17486"/>
                  </a:cubicBezTo>
                  <a:cubicBezTo>
                    <a:pt x="16615" y="17486"/>
                    <a:pt x="16615" y="17486"/>
                    <a:pt x="16615" y="17486"/>
                  </a:cubicBezTo>
                  <a:cubicBezTo>
                    <a:pt x="16615" y="17486"/>
                    <a:pt x="16615" y="17486"/>
                    <a:pt x="16615" y="18000"/>
                  </a:cubicBezTo>
                  <a:cubicBezTo>
                    <a:pt x="16615" y="18000"/>
                    <a:pt x="16200" y="18000"/>
                    <a:pt x="16615" y="18000"/>
                  </a:cubicBezTo>
                  <a:cubicBezTo>
                    <a:pt x="16615" y="18514"/>
                    <a:pt x="17031" y="18000"/>
                    <a:pt x="17031" y="17486"/>
                  </a:cubicBezTo>
                  <a:cubicBezTo>
                    <a:pt x="17031" y="17486"/>
                    <a:pt x="17031" y="16457"/>
                    <a:pt x="17031" y="15943"/>
                  </a:cubicBezTo>
                  <a:cubicBezTo>
                    <a:pt x="17446" y="15943"/>
                    <a:pt x="17446" y="15943"/>
                    <a:pt x="17862" y="16457"/>
                  </a:cubicBezTo>
                  <a:cubicBezTo>
                    <a:pt x="17862" y="15943"/>
                    <a:pt x="17862" y="15943"/>
                    <a:pt x="17446" y="15943"/>
                  </a:cubicBezTo>
                  <a:cubicBezTo>
                    <a:pt x="17862" y="15943"/>
                    <a:pt x="17862" y="15943"/>
                    <a:pt x="17862" y="15943"/>
                  </a:cubicBezTo>
                  <a:cubicBezTo>
                    <a:pt x="17862" y="15429"/>
                    <a:pt x="17446" y="15429"/>
                    <a:pt x="17446" y="14914"/>
                  </a:cubicBezTo>
                  <a:cubicBezTo>
                    <a:pt x="17031" y="14400"/>
                    <a:pt x="17862" y="13886"/>
                    <a:pt x="17862" y="13886"/>
                  </a:cubicBezTo>
                  <a:cubicBezTo>
                    <a:pt x="17862" y="13371"/>
                    <a:pt x="17862" y="13371"/>
                    <a:pt x="17862" y="13371"/>
                  </a:cubicBezTo>
                  <a:cubicBezTo>
                    <a:pt x="17862" y="13371"/>
                    <a:pt x="17862" y="12857"/>
                    <a:pt x="17862" y="12857"/>
                  </a:cubicBezTo>
                  <a:cubicBezTo>
                    <a:pt x="17862" y="12857"/>
                    <a:pt x="17862" y="12343"/>
                    <a:pt x="17862" y="12343"/>
                  </a:cubicBezTo>
                  <a:cubicBezTo>
                    <a:pt x="17862" y="12343"/>
                    <a:pt x="17862" y="11829"/>
                    <a:pt x="17862" y="11829"/>
                  </a:cubicBezTo>
                  <a:cubicBezTo>
                    <a:pt x="17862" y="11829"/>
                    <a:pt x="17862" y="11829"/>
                    <a:pt x="17862" y="11314"/>
                  </a:cubicBezTo>
                  <a:cubicBezTo>
                    <a:pt x="17862" y="11314"/>
                    <a:pt x="17862" y="11314"/>
                    <a:pt x="17862" y="11314"/>
                  </a:cubicBezTo>
                  <a:cubicBezTo>
                    <a:pt x="17862" y="11314"/>
                    <a:pt x="18277" y="11314"/>
                    <a:pt x="18277" y="11314"/>
                  </a:cubicBezTo>
                  <a:cubicBezTo>
                    <a:pt x="18277" y="11314"/>
                    <a:pt x="18277" y="10800"/>
                    <a:pt x="18277" y="10800"/>
                  </a:cubicBezTo>
                  <a:cubicBezTo>
                    <a:pt x="18692" y="10286"/>
                    <a:pt x="19108" y="10286"/>
                    <a:pt x="19523" y="9771"/>
                  </a:cubicBezTo>
                  <a:cubicBezTo>
                    <a:pt x="19523" y="9771"/>
                    <a:pt x="19523" y="9771"/>
                    <a:pt x="19523" y="9771"/>
                  </a:cubicBezTo>
                  <a:cubicBezTo>
                    <a:pt x="19523" y="9771"/>
                    <a:pt x="19938" y="9771"/>
                    <a:pt x="19938" y="9771"/>
                  </a:cubicBezTo>
                  <a:cubicBezTo>
                    <a:pt x="19938" y="9771"/>
                    <a:pt x="19938" y="9771"/>
                    <a:pt x="19938" y="9771"/>
                  </a:cubicBezTo>
                  <a:cubicBezTo>
                    <a:pt x="19938" y="9771"/>
                    <a:pt x="20354" y="9771"/>
                    <a:pt x="20354" y="9771"/>
                  </a:cubicBezTo>
                  <a:cubicBezTo>
                    <a:pt x="20769" y="9771"/>
                    <a:pt x="21185" y="9771"/>
                    <a:pt x="21600" y="10286"/>
                  </a:cubicBezTo>
                  <a:cubicBezTo>
                    <a:pt x="21600" y="10286"/>
                    <a:pt x="21600" y="10286"/>
                    <a:pt x="21600" y="10286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Shape">
              <a:extLst>
                <a:ext uri="{FF2B5EF4-FFF2-40B4-BE49-F238E27FC236}">
                  <a16:creationId xmlns:a16="http://schemas.microsoft.com/office/drawing/2014/main" id="{7315543C-AD02-4DC6-9D66-C5DB55F4330B}"/>
                </a:ext>
              </a:extLst>
            </p:cNvPr>
            <p:cNvSpPr/>
            <p:nvPr/>
          </p:nvSpPr>
          <p:spPr>
            <a:xfrm>
              <a:off x="5119927" y="7273869"/>
              <a:ext cx="1156228" cy="57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extrusionOk="0">
                  <a:moveTo>
                    <a:pt x="21600" y="8067"/>
                  </a:moveTo>
                  <a:cubicBezTo>
                    <a:pt x="21296" y="8067"/>
                    <a:pt x="21296" y="8067"/>
                    <a:pt x="21296" y="7467"/>
                  </a:cubicBezTo>
                  <a:cubicBezTo>
                    <a:pt x="21296" y="7467"/>
                    <a:pt x="21296" y="7467"/>
                    <a:pt x="20992" y="7467"/>
                  </a:cubicBezTo>
                  <a:cubicBezTo>
                    <a:pt x="20992" y="6867"/>
                    <a:pt x="20992" y="6867"/>
                    <a:pt x="20992" y="6267"/>
                  </a:cubicBezTo>
                  <a:cubicBezTo>
                    <a:pt x="20992" y="5667"/>
                    <a:pt x="20687" y="5667"/>
                    <a:pt x="20687" y="5667"/>
                  </a:cubicBezTo>
                  <a:cubicBezTo>
                    <a:pt x="20687" y="5067"/>
                    <a:pt x="20687" y="5067"/>
                    <a:pt x="20687" y="5067"/>
                  </a:cubicBezTo>
                  <a:cubicBezTo>
                    <a:pt x="20687" y="5067"/>
                    <a:pt x="20687" y="4467"/>
                    <a:pt x="20687" y="4467"/>
                  </a:cubicBezTo>
                  <a:cubicBezTo>
                    <a:pt x="20992" y="3867"/>
                    <a:pt x="20992" y="3867"/>
                    <a:pt x="20992" y="3267"/>
                  </a:cubicBezTo>
                  <a:cubicBezTo>
                    <a:pt x="20992" y="3267"/>
                    <a:pt x="20992" y="2667"/>
                    <a:pt x="20687" y="2667"/>
                  </a:cubicBezTo>
                  <a:cubicBezTo>
                    <a:pt x="20687" y="2067"/>
                    <a:pt x="20383" y="2667"/>
                    <a:pt x="20079" y="2067"/>
                  </a:cubicBezTo>
                  <a:cubicBezTo>
                    <a:pt x="20079" y="2067"/>
                    <a:pt x="20079" y="2067"/>
                    <a:pt x="20079" y="2067"/>
                  </a:cubicBezTo>
                  <a:cubicBezTo>
                    <a:pt x="19775" y="1467"/>
                    <a:pt x="19775" y="1467"/>
                    <a:pt x="19470" y="1467"/>
                  </a:cubicBezTo>
                  <a:cubicBezTo>
                    <a:pt x="19470" y="2067"/>
                    <a:pt x="19470" y="2067"/>
                    <a:pt x="19166" y="2067"/>
                  </a:cubicBezTo>
                  <a:cubicBezTo>
                    <a:pt x="18862" y="2667"/>
                    <a:pt x="18558" y="2067"/>
                    <a:pt x="18254" y="2067"/>
                  </a:cubicBezTo>
                  <a:cubicBezTo>
                    <a:pt x="18254" y="2067"/>
                    <a:pt x="17949" y="1467"/>
                    <a:pt x="17949" y="1467"/>
                  </a:cubicBezTo>
                  <a:cubicBezTo>
                    <a:pt x="17949" y="1467"/>
                    <a:pt x="17949" y="1467"/>
                    <a:pt x="17949" y="1467"/>
                  </a:cubicBezTo>
                  <a:cubicBezTo>
                    <a:pt x="17949" y="1467"/>
                    <a:pt x="17645" y="867"/>
                    <a:pt x="17645" y="867"/>
                  </a:cubicBezTo>
                  <a:cubicBezTo>
                    <a:pt x="17645" y="867"/>
                    <a:pt x="17645" y="1467"/>
                    <a:pt x="17341" y="867"/>
                  </a:cubicBezTo>
                  <a:cubicBezTo>
                    <a:pt x="17037" y="867"/>
                    <a:pt x="16428" y="267"/>
                    <a:pt x="16124" y="267"/>
                  </a:cubicBezTo>
                  <a:cubicBezTo>
                    <a:pt x="16124" y="267"/>
                    <a:pt x="16124" y="267"/>
                    <a:pt x="15820" y="267"/>
                  </a:cubicBezTo>
                  <a:cubicBezTo>
                    <a:pt x="15820" y="267"/>
                    <a:pt x="15820" y="-333"/>
                    <a:pt x="15515" y="267"/>
                  </a:cubicBezTo>
                  <a:cubicBezTo>
                    <a:pt x="15211" y="267"/>
                    <a:pt x="15515" y="-333"/>
                    <a:pt x="15515" y="267"/>
                  </a:cubicBezTo>
                  <a:cubicBezTo>
                    <a:pt x="15211" y="867"/>
                    <a:pt x="15515" y="2067"/>
                    <a:pt x="15211" y="2067"/>
                  </a:cubicBezTo>
                  <a:cubicBezTo>
                    <a:pt x="15211" y="2067"/>
                    <a:pt x="14907" y="2067"/>
                    <a:pt x="14907" y="2067"/>
                  </a:cubicBezTo>
                  <a:cubicBezTo>
                    <a:pt x="14907" y="2067"/>
                    <a:pt x="14907" y="2067"/>
                    <a:pt x="14907" y="2067"/>
                  </a:cubicBezTo>
                  <a:cubicBezTo>
                    <a:pt x="14907" y="2067"/>
                    <a:pt x="14603" y="2667"/>
                    <a:pt x="14603" y="2667"/>
                  </a:cubicBezTo>
                  <a:cubicBezTo>
                    <a:pt x="14603" y="3267"/>
                    <a:pt x="14603" y="3267"/>
                    <a:pt x="14603" y="3867"/>
                  </a:cubicBezTo>
                  <a:cubicBezTo>
                    <a:pt x="14603" y="3267"/>
                    <a:pt x="14299" y="3267"/>
                    <a:pt x="14299" y="3267"/>
                  </a:cubicBezTo>
                  <a:cubicBezTo>
                    <a:pt x="14299" y="3267"/>
                    <a:pt x="14299" y="3267"/>
                    <a:pt x="14299" y="3267"/>
                  </a:cubicBezTo>
                  <a:cubicBezTo>
                    <a:pt x="14299" y="3267"/>
                    <a:pt x="14299" y="3267"/>
                    <a:pt x="13994" y="3267"/>
                  </a:cubicBezTo>
                  <a:cubicBezTo>
                    <a:pt x="13994" y="3267"/>
                    <a:pt x="13994" y="3267"/>
                    <a:pt x="13994" y="3267"/>
                  </a:cubicBezTo>
                  <a:cubicBezTo>
                    <a:pt x="13690" y="3267"/>
                    <a:pt x="13690" y="3867"/>
                    <a:pt x="13690" y="3867"/>
                  </a:cubicBezTo>
                  <a:cubicBezTo>
                    <a:pt x="13386" y="3867"/>
                    <a:pt x="13082" y="3267"/>
                    <a:pt x="13082" y="3267"/>
                  </a:cubicBezTo>
                  <a:cubicBezTo>
                    <a:pt x="12777" y="3267"/>
                    <a:pt x="12777" y="3267"/>
                    <a:pt x="12777" y="3267"/>
                  </a:cubicBezTo>
                  <a:cubicBezTo>
                    <a:pt x="12777" y="3267"/>
                    <a:pt x="12777" y="2667"/>
                    <a:pt x="12777" y="2667"/>
                  </a:cubicBezTo>
                  <a:cubicBezTo>
                    <a:pt x="12777" y="2667"/>
                    <a:pt x="12473" y="2067"/>
                    <a:pt x="12169" y="2067"/>
                  </a:cubicBezTo>
                  <a:cubicBezTo>
                    <a:pt x="12169" y="2067"/>
                    <a:pt x="12169" y="2667"/>
                    <a:pt x="12169" y="2667"/>
                  </a:cubicBezTo>
                  <a:cubicBezTo>
                    <a:pt x="12169" y="2667"/>
                    <a:pt x="12169" y="3267"/>
                    <a:pt x="12169" y="3267"/>
                  </a:cubicBezTo>
                  <a:cubicBezTo>
                    <a:pt x="11865" y="3867"/>
                    <a:pt x="11865" y="3867"/>
                    <a:pt x="11865" y="3867"/>
                  </a:cubicBezTo>
                  <a:cubicBezTo>
                    <a:pt x="11561" y="3867"/>
                    <a:pt x="11256" y="3267"/>
                    <a:pt x="11256" y="3867"/>
                  </a:cubicBezTo>
                  <a:cubicBezTo>
                    <a:pt x="10952" y="3867"/>
                    <a:pt x="11256" y="5067"/>
                    <a:pt x="10952" y="5067"/>
                  </a:cubicBezTo>
                  <a:cubicBezTo>
                    <a:pt x="10648" y="6267"/>
                    <a:pt x="9735" y="6267"/>
                    <a:pt x="9127" y="7467"/>
                  </a:cubicBezTo>
                  <a:cubicBezTo>
                    <a:pt x="9127" y="7467"/>
                    <a:pt x="9127" y="7467"/>
                    <a:pt x="9431" y="8067"/>
                  </a:cubicBezTo>
                  <a:cubicBezTo>
                    <a:pt x="9431" y="8667"/>
                    <a:pt x="9735" y="9267"/>
                    <a:pt x="9735" y="9867"/>
                  </a:cubicBezTo>
                  <a:cubicBezTo>
                    <a:pt x="9735" y="10467"/>
                    <a:pt x="9431" y="10467"/>
                    <a:pt x="9735" y="11067"/>
                  </a:cubicBezTo>
                  <a:cubicBezTo>
                    <a:pt x="9735" y="11067"/>
                    <a:pt x="9735" y="10467"/>
                    <a:pt x="10039" y="11067"/>
                  </a:cubicBezTo>
                  <a:cubicBezTo>
                    <a:pt x="10039" y="11067"/>
                    <a:pt x="10039" y="11667"/>
                    <a:pt x="10039" y="11667"/>
                  </a:cubicBezTo>
                  <a:cubicBezTo>
                    <a:pt x="10039" y="12267"/>
                    <a:pt x="10039" y="12867"/>
                    <a:pt x="9735" y="12867"/>
                  </a:cubicBezTo>
                  <a:cubicBezTo>
                    <a:pt x="9431" y="12867"/>
                    <a:pt x="9127" y="11667"/>
                    <a:pt x="9431" y="11667"/>
                  </a:cubicBezTo>
                  <a:cubicBezTo>
                    <a:pt x="9127" y="11667"/>
                    <a:pt x="9127" y="11067"/>
                    <a:pt x="9127" y="11067"/>
                  </a:cubicBezTo>
                  <a:cubicBezTo>
                    <a:pt x="8823" y="11067"/>
                    <a:pt x="8823" y="11067"/>
                    <a:pt x="8823" y="11067"/>
                  </a:cubicBezTo>
                  <a:cubicBezTo>
                    <a:pt x="8518" y="11067"/>
                    <a:pt x="8518" y="11667"/>
                    <a:pt x="8518" y="11667"/>
                  </a:cubicBezTo>
                  <a:cubicBezTo>
                    <a:pt x="8214" y="11667"/>
                    <a:pt x="8214" y="11067"/>
                    <a:pt x="8214" y="11067"/>
                  </a:cubicBezTo>
                  <a:cubicBezTo>
                    <a:pt x="8214" y="11067"/>
                    <a:pt x="7606" y="11067"/>
                    <a:pt x="7606" y="10467"/>
                  </a:cubicBezTo>
                  <a:cubicBezTo>
                    <a:pt x="7301" y="10467"/>
                    <a:pt x="7910" y="11067"/>
                    <a:pt x="7606" y="11667"/>
                  </a:cubicBezTo>
                  <a:cubicBezTo>
                    <a:pt x="7301" y="11667"/>
                    <a:pt x="6693" y="11667"/>
                    <a:pt x="6693" y="11667"/>
                  </a:cubicBezTo>
                  <a:cubicBezTo>
                    <a:pt x="6389" y="11667"/>
                    <a:pt x="6389" y="11667"/>
                    <a:pt x="6085" y="11667"/>
                  </a:cubicBezTo>
                  <a:cubicBezTo>
                    <a:pt x="5780" y="11667"/>
                    <a:pt x="6085" y="11667"/>
                    <a:pt x="5780" y="12267"/>
                  </a:cubicBezTo>
                  <a:cubicBezTo>
                    <a:pt x="5780" y="12267"/>
                    <a:pt x="5780" y="12267"/>
                    <a:pt x="5476" y="12267"/>
                  </a:cubicBezTo>
                  <a:cubicBezTo>
                    <a:pt x="5476" y="12267"/>
                    <a:pt x="5476" y="12267"/>
                    <a:pt x="5172" y="12867"/>
                  </a:cubicBezTo>
                  <a:cubicBezTo>
                    <a:pt x="5476" y="12867"/>
                    <a:pt x="5476" y="12867"/>
                    <a:pt x="5172" y="12867"/>
                  </a:cubicBezTo>
                  <a:cubicBezTo>
                    <a:pt x="5172" y="12867"/>
                    <a:pt x="4868" y="13467"/>
                    <a:pt x="4868" y="13467"/>
                  </a:cubicBezTo>
                  <a:cubicBezTo>
                    <a:pt x="4868" y="13467"/>
                    <a:pt x="4868" y="12867"/>
                    <a:pt x="4868" y="12867"/>
                  </a:cubicBezTo>
                  <a:cubicBezTo>
                    <a:pt x="4868" y="12867"/>
                    <a:pt x="4563" y="13467"/>
                    <a:pt x="4563" y="13467"/>
                  </a:cubicBezTo>
                  <a:cubicBezTo>
                    <a:pt x="4259" y="13467"/>
                    <a:pt x="4259" y="13467"/>
                    <a:pt x="4259" y="13467"/>
                  </a:cubicBezTo>
                  <a:cubicBezTo>
                    <a:pt x="3955" y="12867"/>
                    <a:pt x="3651" y="12267"/>
                    <a:pt x="3955" y="12267"/>
                  </a:cubicBezTo>
                  <a:cubicBezTo>
                    <a:pt x="3955" y="12267"/>
                    <a:pt x="3651" y="12267"/>
                    <a:pt x="3651" y="12267"/>
                  </a:cubicBezTo>
                  <a:cubicBezTo>
                    <a:pt x="3346" y="12267"/>
                    <a:pt x="3346" y="11667"/>
                    <a:pt x="3042" y="12267"/>
                  </a:cubicBezTo>
                  <a:cubicBezTo>
                    <a:pt x="2738" y="12267"/>
                    <a:pt x="3042" y="12267"/>
                    <a:pt x="2738" y="12267"/>
                  </a:cubicBezTo>
                  <a:cubicBezTo>
                    <a:pt x="2738" y="12267"/>
                    <a:pt x="2738" y="11667"/>
                    <a:pt x="2738" y="11667"/>
                  </a:cubicBezTo>
                  <a:cubicBezTo>
                    <a:pt x="2738" y="12867"/>
                    <a:pt x="2434" y="14667"/>
                    <a:pt x="1825" y="14067"/>
                  </a:cubicBezTo>
                  <a:cubicBezTo>
                    <a:pt x="1825" y="14067"/>
                    <a:pt x="2130" y="13467"/>
                    <a:pt x="1825" y="13467"/>
                  </a:cubicBezTo>
                  <a:cubicBezTo>
                    <a:pt x="1825" y="13467"/>
                    <a:pt x="1825" y="13467"/>
                    <a:pt x="1521" y="13467"/>
                  </a:cubicBezTo>
                  <a:cubicBezTo>
                    <a:pt x="1521" y="13467"/>
                    <a:pt x="1521" y="12867"/>
                    <a:pt x="1521" y="12867"/>
                  </a:cubicBezTo>
                  <a:cubicBezTo>
                    <a:pt x="1521" y="12267"/>
                    <a:pt x="1217" y="12867"/>
                    <a:pt x="1217" y="12267"/>
                  </a:cubicBezTo>
                  <a:cubicBezTo>
                    <a:pt x="1217" y="12267"/>
                    <a:pt x="913" y="12267"/>
                    <a:pt x="913" y="12267"/>
                  </a:cubicBezTo>
                  <a:cubicBezTo>
                    <a:pt x="913" y="12267"/>
                    <a:pt x="913" y="11667"/>
                    <a:pt x="913" y="11667"/>
                  </a:cubicBezTo>
                  <a:cubicBezTo>
                    <a:pt x="608" y="11667"/>
                    <a:pt x="608" y="12267"/>
                    <a:pt x="608" y="12267"/>
                  </a:cubicBezTo>
                  <a:cubicBezTo>
                    <a:pt x="608" y="12267"/>
                    <a:pt x="304" y="12267"/>
                    <a:pt x="304" y="12267"/>
                  </a:cubicBezTo>
                  <a:cubicBezTo>
                    <a:pt x="304" y="12867"/>
                    <a:pt x="304" y="12867"/>
                    <a:pt x="304" y="12867"/>
                  </a:cubicBezTo>
                  <a:cubicBezTo>
                    <a:pt x="304" y="13467"/>
                    <a:pt x="0" y="14067"/>
                    <a:pt x="0" y="14667"/>
                  </a:cubicBezTo>
                  <a:cubicBezTo>
                    <a:pt x="0" y="14667"/>
                    <a:pt x="304" y="15267"/>
                    <a:pt x="304" y="15267"/>
                  </a:cubicBezTo>
                  <a:cubicBezTo>
                    <a:pt x="304" y="15267"/>
                    <a:pt x="608" y="15867"/>
                    <a:pt x="304" y="15867"/>
                  </a:cubicBezTo>
                  <a:cubicBezTo>
                    <a:pt x="304" y="15867"/>
                    <a:pt x="913" y="16467"/>
                    <a:pt x="913" y="16467"/>
                  </a:cubicBezTo>
                  <a:cubicBezTo>
                    <a:pt x="1217" y="16467"/>
                    <a:pt x="913" y="16467"/>
                    <a:pt x="913" y="17067"/>
                  </a:cubicBezTo>
                  <a:cubicBezTo>
                    <a:pt x="1217" y="17067"/>
                    <a:pt x="913" y="17067"/>
                    <a:pt x="1217" y="17067"/>
                  </a:cubicBezTo>
                  <a:cubicBezTo>
                    <a:pt x="1217" y="17067"/>
                    <a:pt x="1217" y="17067"/>
                    <a:pt x="1521" y="17667"/>
                  </a:cubicBezTo>
                  <a:cubicBezTo>
                    <a:pt x="1521" y="17667"/>
                    <a:pt x="1825" y="17667"/>
                    <a:pt x="1825" y="17667"/>
                  </a:cubicBezTo>
                  <a:cubicBezTo>
                    <a:pt x="2130" y="17667"/>
                    <a:pt x="2130" y="17667"/>
                    <a:pt x="2130" y="17067"/>
                  </a:cubicBezTo>
                  <a:cubicBezTo>
                    <a:pt x="2130" y="17067"/>
                    <a:pt x="2130" y="17067"/>
                    <a:pt x="2130" y="17067"/>
                  </a:cubicBezTo>
                  <a:cubicBezTo>
                    <a:pt x="2434" y="17067"/>
                    <a:pt x="2434" y="16467"/>
                    <a:pt x="2434" y="16467"/>
                  </a:cubicBezTo>
                  <a:cubicBezTo>
                    <a:pt x="2738" y="16467"/>
                    <a:pt x="2738" y="17067"/>
                    <a:pt x="2738" y="17067"/>
                  </a:cubicBezTo>
                  <a:cubicBezTo>
                    <a:pt x="2738" y="17667"/>
                    <a:pt x="2738" y="17667"/>
                    <a:pt x="2738" y="17667"/>
                  </a:cubicBezTo>
                  <a:cubicBezTo>
                    <a:pt x="2738" y="17667"/>
                    <a:pt x="3042" y="17667"/>
                    <a:pt x="3042" y="17667"/>
                  </a:cubicBezTo>
                  <a:cubicBezTo>
                    <a:pt x="3346" y="17667"/>
                    <a:pt x="3346" y="17667"/>
                    <a:pt x="3651" y="18267"/>
                  </a:cubicBezTo>
                  <a:cubicBezTo>
                    <a:pt x="3651" y="18267"/>
                    <a:pt x="3346" y="18267"/>
                    <a:pt x="3651" y="18267"/>
                  </a:cubicBezTo>
                  <a:cubicBezTo>
                    <a:pt x="3955" y="18267"/>
                    <a:pt x="4259" y="18267"/>
                    <a:pt x="4259" y="18267"/>
                  </a:cubicBezTo>
                  <a:cubicBezTo>
                    <a:pt x="4563" y="17667"/>
                    <a:pt x="4563" y="17067"/>
                    <a:pt x="4563" y="17067"/>
                  </a:cubicBezTo>
                  <a:cubicBezTo>
                    <a:pt x="4868" y="16467"/>
                    <a:pt x="4868" y="16467"/>
                    <a:pt x="5172" y="16467"/>
                  </a:cubicBezTo>
                  <a:cubicBezTo>
                    <a:pt x="5172" y="16467"/>
                    <a:pt x="5172" y="17067"/>
                    <a:pt x="5476" y="17067"/>
                  </a:cubicBezTo>
                  <a:cubicBezTo>
                    <a:pt x="5476" y="16467"/>
                    <a:pt x="5476" y="16467"/>
                    <a:pt x="5476" y="16467"/>
                  </a:cubicBezTo>
                  <a:cubicBezTo>
                    <a:pt x="5476" y="16467"/>
                    <a:pt x="5476" y="16467"/>
                    <a:pt x="5780" y="16467"/>
                  </a:cubicBezTo>
                  <a:cubicBezTo>
                    <a:pt x="5780" y="16467"/>
                    <a:pt x="6085" y="16467"/>
                    <a:pt x="6085" y="16467"/>
                  </a:cubicBezTo>
                  <a:cubicBezTo>
                    <a:pt x="6389" y="16467"/>
                    <a:pt x="6389" y="16467"/>
                    <a:pt x="6693" y="16467"/>
                  </a:cubicBezTo>
                  <a:cubicBezTo>
                    <a:pt x="6693" y="16467"/>
                    <a:pt x="7301" y="15867"/>
                    <a:pt x="7606" y="15867"/>
                  </a:cubicBezTo>
                  <a:cubicBezTo>
                    <a:pt x="7606" y="15867"/>
                    <a:pt x="7606" y="15867"/>
                    <a:pt x="7606" y="16467"/>
                  </a:cubicBezTo>
                  <a:cubicBezTo>
                    <a:pt x="7301" y="16467"/>
                    <a:pt x="7301" y="16467"/>
                    <a:pt x="7301" y="16467"/>
                  </a:cubicBezTo>
                  <a:cubicBezTo>
                    <a:pt x="7301" y="17067"/>
                    <a:pt x="7606" y="17067"/>
                    <a:pt x="7301" y="17067"/>
                  </a:cubicBezTo>
                  <a:cubicBezTo>
                    <a:pt x="7606" y="17067"/>
                    <a:pt x="7606" y="17667"/>
                    <a:pt x="7910" y="17667"/>
                  </a:cubicBezTo>
                  <a:cubicBezTo>
                    <a:pt x="7910" y="17667"/>
                    <a:pt x="7910" y="18267"/>
                    <a:pt x="7910" y="18267"/>
                  </a:cubicBezTo>
                  <a:cubicBezTo>
                    <a:pt x="7910" y="18267"/>
                    <a:pt x="7910" y="18267"/>
                    <a:pt x="7910" y="18267"/>
                  </a:cubicBezTo>
                  <a:cubicBezTo>
                    <a:pt x="7910" y="18267"/>
                    <a:pt x="7910" y="18867"/>
                    <a:pt x="8214" y="18867"/>
                  </a:cubicBezTo>
                  <a:cubicBezTo>
                    <a:pt x="8214" y="18867"/>
                    <a:pt x="8214" y="18867"/>
                    <a:pt x="8518" y="19467"/>
                  </a:cubicBezTo>
                  <a:cubicBezTo>
                    <a:pt x="8823" y="19467"/>
                    <a:pt x="9127" y="19467"/>
                    <a:pt x="9431" y="19467"/>
                  </a:cubicBezTo>
                  <a:cubicBezTo>
                    <a:pt x="9431" y="20067"/>
                    <a:pt x="9735" y="20067"/>
                    <a:pt x="10039" y="20067"/>
                  </a:cubicBezTo>
                  <a:cubicBezTo>
                    <a:pt x="10039" y="20067"/>
                    <a:pt x="10344" y="20067"/>
                    <a:pt x="10344" y="20067"/>
                  </a:cubicBezTo>
                  <a:cubicBezTo>
                    <a:pt x="10648" y="20067"/>
                    <a:pt x="10952" y="20067"/>
                    <a:pt x="11256" y="20067"/>
                  </a:cubicBezTo>
                  <a:cubicBezTo>
                    <a:pt x="11865" y="20667"/>
                    <a:pt x="12169" y="20667"/>
                    <a:pt x="12777" y="20667"/>
                  </a:cubicBezTo>
                  <a:cubicBezTo>
                    <a:pt x="12777" y="20667"/>
                    <a:pt x="12777" y="20667"/>
                    <a:pt x="13082" y="21267"/>
                  </a:cubicBezTo>
                  <a:cubicBezTo>
                    <a:pt x="13082" y="21267"/>
                    <a:pt x="13386" y="21267"/>
                    <a:pt x="13690" y="21267"/>
                  </a:cubicBezTo>
                  <a:cubicBezTo>
                    <a:pt x="13690" y="21267"/>
                    <a:pt x="13994" y="21267"/>
                    <a:pt x="13994" y="21267"/>
                  </a:cubicBezTo>
                  <a:cubicBezTo>
                    <a:pt x="14299" y="21267"/>
                    <a:pt x="13994" y="21267"/>
                    <a:pt x="14299" y="21267"/>
                  </a:cubicBezTo>
                  <a:cubicBezTo>
                    <a:pt x="14299" y="21267"/>
                    <a:pt x="14603" y="21267"/>
                    <a:pt x="14603" y="21267"/>
                  </a:cubicBezTo>
                  <a:cubicBezTo>
                    <a:pt x="14603" y="20667"/>
                    <a:pt x="14603" y="20667"/>
                    <a:pt x="14603" y="20667"/>
                  </a:cubicBezTo>
                  <a:cubicBezTo>
                    <a:pt x="14603" y="20667"/>
                    <a:pt x="14907" y="20667"/>
                    <a:pt x="14907" y="20667"/>
                  </a:cubicBezTo>
                  <a:cubicBezTo>
                    <a:pt x="14907" y="20667"/>
                    <a:pt x="15211" y="18867"/>
                    <a:pt x="15515" y="20067"/>
                  </a:cubicBezTo>
                  <a:cubicBezTo>
                    <a:pt x="15515" y="19467"/>
                    <a:pt x="15820" y="19467"/>
                    <a:pt x="16124" y="19467"/>
                  </a:cubicBezTo>
                  <a:cubicBezTo>
                    <a:pt x="16124" y="19467"/>
                    <a:pt x="16428" y="19467"/>
                    <a:pt x="16428" y="19467"/>
                  </a:cubicBezTo>
                  <a:cubicBezTo>
                    <a:pt x="16428" y="19467"/>
                    <a:pt x="16732" y="19467"/>
                    <a:pt x="16732" y="19467"/>
                  </a:cubicBezTo>
                  <a:cubicBezTo>
                    <a:pt x="17037" y="19467"/>
                    <a:pt x="16732" y="19467"/>
                    <a:pt x="17037" y="19467"/>
                  </a:cubicBezTo>
                  <a:cubicBezTo>
                    <a:pt x="17037" y="18867"/>
                    <a:pt x="17341" y="19467"/>
                    <a:pt x="17341" y="18867"/>
                  </a:cubicBezTo>
                  <a:cubicBezTo>
                    <a:pt x="17645" y="18867"/>
                    <a:pt x="17949" y="18267"/>
                    <a:pt x="18254" y="19467"/>
                  </a:cubicBezTo>
                  <a:cubicBezTo>
                    <a:pt x="18254" y="18867"/>
                    <a:pt x="18254" y="18267"/>
                    <a:pt x="18254" y="18267"/>
                  </a:cubicBezTo>
                  <a:cubicBezTo>
                    <a:pt x="18254" y="17667"/>
                    <a:pt x="18558" y="17667"/>
                    <a:pt x="18862" y="17067"/>
                  </a:cubicBezTo>
                  <a:cubicBezTo>
                    <a:pt x="18862" y="17067"/>
                    <a:pt x="18862" y="16467"/>
                    <a:pt x="19166" y="16467"/>
                  </a:cubicBezTo>
                  <a:cubicBezTo>
                    <a:pt x="19470" y="16467"/>
                    <a:pt x="19470" y="16467"/>
                    <a:pt x="19775" y="16467"/>
                  </a:cubicBezTo>
                  <a:cubicBezTo>
                    <a:pt x="19470" y="16467"/>
                    <a:pt x="19470" y="16467"/>
                    <a:pt x="19470" y="16467"/>
                  </a:cubicBezTo>
                  <a:cubicBezTo>
                    <a:pt x="19775" y="16467"/>
                    <a:pt x="19470" y="15867"/>
                    <a:pt x="19470" y="15867"/>
                  </a:cubicBezTo>
                  <a:cubicBezTo>
                    <a:pt x="19470" y="15867"/>
                    <a:pt x="19775" y="15867"/>
                    <a:pt x="19775" y="15867"/>
                  </a:cubicBezTo>
                  <a:cubicBezTo>
                    <a:pt x="19775" y="15867"/>
                    <a:pt x="19775" y="15267"/>
                    <a:pt x="19775" y="15267"/>
                  </a:cubicBezTo>
                  <a:cubicBezTo>
                    <a:pt x="19775" y="15867"/>
                    <a:pt x="19470" y="15267"/>
                    <a:pt x="19470" y="15267"/>
                  </a:cubicBezTo>
                  <a:cubicBezTo>
                    <a:pt x="19470" y="15267"/>
                    <a:pt x="19470" y="14667"/>
                    <a:pt x="19470" y="14667"/>
                  </a:cubicBezTo>
                  <a:cubicBezTo>
                    <a:pt x="19470" y="14667"/>
                    <a:pt x="19470" y="14667"/>
                    <a:pt x="19470" y="14667"/>
                  </a:cubicBezTo>
                  <a:cubicBezTo>
                    <a:pt x="19470" y="14067"/>
                    <a:pt x="19470" y="14067"/>
                    <a:pt x="19470" y="13467"/>
                  </a:cubicBezTo>
                  <a:cubicBezTo>
                    <a:pt x="19470" y="12867"/>
                    <a:pt x="19470" y="13467"/>
                    <a:pt x="19775" y="13467"/>
                  </a:cubicBezTo>
                  <a:cubicBezTo>
                    <a:pt x="20079" y="12867"/>
                    <a:pt x="20079" y="12867"/>
                    <a:pt x="20079" y="12867"/>
                  </a:cubicBezTo>
                  <a:cubicBezTo>
                    <a:pt x="20079" y="12867"/>
                    <a:pt x="20079" y="12267"/>
                    <a:pt x="20079" y="12267"/>
                  </a:cubicBezTo>
                  <a:cubicBezTo>
                    <a:pt x="20079" y="12267"/>
                    <a:pt x="20079" y="11667"/>
                    <a:pt x="20079" y="11667"/>
                  </a:cubicBezTo>
                  <a:cubicBezTo>
                    <a:pt x="19775" y="11067"/>
                    <a:pt x="19470" y="11667"/>
                    <a:pt x="19470" y="11067"/>
                  </a:cubicBezTo>
                  <a:cubicBezTo>
                    <a:pt x="19470" y="11067"/>
                    <a:pt x="19470" y="11067"/>
                    <a:pt x="19775" y="10467"/>
                  </a:cubicBezTo>
                  <a:cubicBezTo>
                    <a:pt x="19775" y="10467"/>
                    <a:pt x="19775" y="10467"/>
                    <a:pt x="19775" y="10467"/>
                  </a:cubicBezTo>
                  <a:cubicBezTo>
                    <a:pt x="20079" y="10467"/>
                    <a:pt x="20383" y="11667"/>
                    <a:pt x="20687" y="10467"/>
                  </a:cubicBezTo>
                  <a:cubicBezTo>
                    <a:pt x="20687" y="11067"/>
                    <a:pt x="21296" y="11067"/>
                    <a:pt x="21296" y="10467"/>
                  </a:cubicBezTo>
                  <a:cubicBezTo>
                    <a:pt x="21296" y="10467"/>
                    <a:pt x="21296" y="10467"/>
                    <a:pt x="21296" y="9867"/>
                  </a:cubicBezTo>
                  <a:cubicBezTo>
                    <a:pt x="21296" y="9867"/>
                    <a:pt x="21296" y="9267"/>
                    <a:pt x="20992" y="9867"/>
                  </a:cubicBezTo>
                  <a:cubicBezTo>
                    <a:pt x="21296" y="9267"/>
                    <a:pt x="21296" y="9267"/>
                    <a:pt x="21296" y="9267"/>
                  </a:cubicBezTo>
                  <a:cubicBezTo>
                    <a:pt x="21296" y="9267"/>
                    <a:pt x="21296" y="8667"/>
                    <a:pt x="21600" y="8067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1CC87247-3C41-4486-99F5-5BC872BA2AE9}"/>
                </a:ext>
              </a:extLst>
            </p:cNvPr>
            <p:cNvSpPr/>
            <p:nvPr/>
          </p:nvSpPr>
          <p:spPr>
            <a:xfrm>
              <a:off x="10231814" y="8905220"/>
              <a:ext cx="472744" cy="489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000"/>
                  </a:moveTo>
                  <a:cubicBezTo>
                    <a:pt x="20855" y="18000"/>
                    <a:pt x="20855" y="17280"/>
                    <a:pt x="20855" y="17280"/>
                  </a:cubicBezTo>
                  <a:cubicBezTo>
                    <a:pt x="20110" y="16560"/>
                    <a:pt x="19366" y="16560"/>
                    <a:pt x="20110" y="16560"/>
                  </a:cubicBezTo>
                  <a:cubicBezTo>
                    <a:pt x="20855" y="15840"/>
                    <a:pt x="20855" y="16560"/>
                    <a:pt x="20855" y="15840"/>
                  </a:cubicBezTo>
                  <a:cubicBezTo>
                    <a:pt x="20855" y="15120"/>
                    <a:pt x="20855" y="15840"/>
                    <a:pt x="20855" y="15120"/>
                  </a:cubicBezTo>
                  <a:cubicBezTo>
                    <a:pt x="20855" y="15120"/>
                    <a:pt x="19366" y="15120"/>
                    <a:pt x="20110" y="15120"/>
                  </a:cubicBezTo>
                  <a:cubicBezTo>
                    <a:pt x="19366" y="15120"/>
                    <a:pt x="19366" y="15120"/>
                    <a:pt x="19366" y="15120"/>
                  </a:cubicBezTo>
                  <a:cubicBezTo>
                    <a:pt x="19366" y="15120"/>
                    <a:pt x="18621" y="15120"/>
                    <a:pt x="18621" y="15120"/>
                  </a:cubicBezTo>
                  <a:cubicBezTo>
                    <a:pt x="18621" y="15120"/>
                    <a:pt x="18621" y="14400"/>
                    <a:pt x="17876" y="14400"/>
                  </a:cubicBezTo>
                  <a:cubicBezTo>
                    <a:pt x="17876" y="14400"/>
                    <a:pt x="17876" y="14400"/>
                    <a:pt x="17876" y="14400"/>
                  </a:cubicBezTo>
                  <a:cubicBezTo>
                    <a:pt x="17131" y="13680"/>
                    <a:pt x="17131" y="13680"/>
                    <a:pt x="17131" y="13680"/>
                  </a:cubicBezTo>
                  <a:cubicBezTo>
                    <a:pt x="16386" y="12960"/>
                    <a:pt x="16386" y="12960"/>
                    <a:pt x="16386" y="12960"/>
                  </a:cubicBezTo>
                  <a:cubicBezTo>
                    <a:pt x="15641" y="12960"/>
                    <a:pt x="15641" y="12240"/>
                    <a:pt x="15641" y="12240"/>
                  </a:cubicBezTo>
                  <a:cubicBezTo>
                    <a:pt x="15641" y="12240"/>
                    <a:pt x="14152" y="12240"/>
                    <a:pt x="14152" y="11520"/>
                  </a:cubicBezTo>
                  <a:cubicBezTo>
                    <a:pt x="14897" y="10800"/>
                    <a:pt x="16386" y="11520"/>
                    <a:pt x="16386" y="11520"/>
                  </a:cubicBezTo>
                  <a:cubicBezTo>
                    <a:pt x="17131" y="11520"/>
                    <a:pt x="17876" y="10080"/>
                    <a:pt x="17131" y="9360"/>
                  </a:cubicBezTo>
                  <a:cubicBezTo>
                    <a:pt x="17131" y="9360"/>
                    <a:pt x="16386" y="9360"/>
                    <a:pt x="15641" y="9360"/>
                  </a:cubicBezTo>
                  <a:cubicBezTo>
                    <a:pt x="15641" y="8640"/>
                    <a:pt x="14152" y="7920"/>
                    <a:pt x="14152" y="7920"/>
                  </a:cubicBezTo>
                  <a:cubicBezTo>
                    <a:pt x="14152" y="7200"/>
                    <a:pt x="13407" y="7200"/>
                    <a:pt x="13407" y="6480"/>
                  </a:cubicBezTo>
                  <a:cubicBezTo>
                    <a:pt x="13407" y="6480"/>
                    <a:pt x="12662" y="5760"/>
                    <a:pt x="13407" y="5760"/>
                  </a:cubicBezTo>
                  <a:cubicBezTo>
                    <a:pt x="13407" y="5040"/>
                    <a:pt x="14897" y="5040"/>
                    <a:pt x="14897" y="4320"/>
                  </a:cubicBezTo>
                  <a:cubicBezTo>
                    <a:pt x="14897" y="4320"/>
                    <a:pt x="14152" y="3600"/>
                    <a:pt x="13407" y="3600"/>
                  </a:cubicBezTo>
                  <a:cubicBezTo>
                    <a:pt x="13407" y="3600"/>
                    <a:pt x="13407" y="2880"/>
                    <a:pt x="13407" y="2880"/>
                  </a:cubicBezTo>
                  <a:cubicBezTo>
                    <a:pt x="13407" y="2880"/>
                    <a:pt x="13407" y="2880"/>
                    <a:pt x="13407" y="2880"/>
                  </a:cubicBezTo>
                  <a:cubicBezTo>
                    <a:pt x="12662" y="2880"/>
                    <a:pt x="12662" y="2880"/>
                    <a:pt x="11917" y="2880"/>
                  </a:cubicBezTo>
                  <a:cubicBezTo>
                    <a:pt x="11917" y="2880"/>
                    <a:pt x="11917" y="2160"/>
                    <a:pt x="11172" y="2160"/>
                  </a:cubicBezTo>
                  <a:cubicBezTo>
                    <a:pt x="11172" y="2880"/>
                    <a:pt x="11172" y="2160"/>
                    <a:pt x="11172" y="2160"/>
                  </a:cubicBezTo>
                  <a:cubicBezTo>
                    <a:pt x="11172" y="1440"/>
                    <a:pt x="11917" y="2160"/>
                    <a:pt x="11917" y="1440"/>
                  </a:cubicBezTo>
                  <a:cubicBezTo>
                    <a:pt x="11917" y="1440"/>
                    <a:pt x="11172" y="1440"/>
                    <a:pt x="11172" y="1440"/>
                  </a:cubicBezTo>
                  <a:cubicBezTo>
                    <a:pt x="10428" y="720"/>
                    <a:pt x="10428" y="720"/>
                    <a:pt x="10428" y="0"/>
                  </a:cubicBezTo>
                  <a:cubicBezTo>
                    <a:pt x="10428" y="720"/>
                    <a:pt x="9683" y="0"/>
                    <a:pt x="8938" y="720"/>
                  </a:cubicBezTo>
                  <a:cubicBezTo>
                    <a:pt x="8938" y="720"/>
                    <a:pt x="10428" y="1440"/>
                    <a:pt x="8938" y="720"/>
                  </a:cubicBezTo>
                  <a:cubicBezTo>
                    <a:pt x="7448" y="720"/>
                    <a:pt x="8193" y="1440"/>
                    <a:pt x="7448" y="1440"/>
                  </a:cubicBezTo>
                  <a:cubicBezTo>
                    <a:pt x="7448" y="1440"/>
                    <a:pt x="6703" y="1440"/>
                    <a:pt x="6703" y="1440"/>
                  </a:cubicBezTo>
                  <a:cubicBezTo>
                    <a:pt x="6703" y="1440"/>
                    <a:pt x="5959" y="720"/>
                    <a:pt x="5959" y="720"/>
                  </a:cubicBezTo>
                  <a:cubicBezTo>
                    <a:pt x="5959" y="720"/>
                    <a:pt x="5959" y="1440"/>
                    <a:pt x="5214" y="1440"/>
                  </a:cubicBezTo>
                  <a:cubicBezTo>
                    <a:pt x="5214" y="1440"/>
                    <a:pt x="5214" y="720"/>
                    <a:pt x="4469" y="720"/>
                  </a:cubicBezTo>
                  <a:cubicBezTo>
                    <a:pt x="4469" y="720"/>
                    <a:pt x="4469" y="1440"/>
                    <a:pt x="4469" y="1440"/>
                  </a:cubicBezTo>
                  <a:cubicBezTo>
                    <a:pt x="4469" y="1440"/>
                    <a:pt x="3724" y="1440"/>
                    <a:pt x="3724" y="1440"/>
                  </a:cubicBezTo>
                  <a:cubicBezTo>
                    <a:pt x="2979" y="1440"/>
                    <a:pt x="2234" y="2160"/>
                    <a:pt x="1490" y="2160"/>
                  </a:cubicBezTo>
                  <a:cubicBezTo>
                    <a:pt x="745" y="2160"/>
                    <a:pt x="745" y="2160"/>
                    <a:pt x="0" y="2160"/>
                  </a:cubicBezTo>
                  <a:cubicBezTo>
                    <a:pt x="0" y="2880"/>
                    <a:pt x="0" y="2880"/>
                    <a:pt x="745" y="2880"/>
                  </a:cubicBezTo>
                  <a:cubicBezTo>
                    <a:pt x="745" y="3600"/>
                    <a:pt x="745" y="3600"/>
                    <a:pt x="1490" y="4320"/>
                  </a:cubicBezTo>
                  <a:cubicBezTo>
                    <a:pt x="1490" y="4320"/>
                    <a:pt x="1490" y="5040"/>
                    <a:pt x="1490" y="5760"/>
                  </a:cubicBezTo>
                  <a:cubicBezTo>
                    <a:pt x="1490" y="6480"/>
                    <a:pt x="1490" y="6480"/>
                    <a:pt x="1490" y="7200"/>
                  </a:cubicBezTo>
                  <a:cubicBezTo>
                    <a:pt x="1490" y="7200"/>
                    <a:pt x="745" y="7200"/>
                    <a:pt x="745" y="7200"/>
                  </a:cubicBezTo>
                  <a:cubicBezTo>
                    <a:pt x="745" y="7200"/>
                    <a:pt x="745" y="7200"/>
                    <a:pt x="745" y="7200"/>
                  </a:cubicBezTo>
                  <a:cubicBezTo>
                    <a:pt x="745" y="7920"/>
                    <a:pt x="745" y="7200"/>
                    <a:pt x="745" y="7920"/>
                  </a:cubicBezTo>
                  <a:cubicBezTo>
                    <a:pt x="745" y="7920"/>
                    <a:pt x="745" y="7920"/>
                    <a:pt x="745" y="7920"/>
                  </a:cubicBezTo>
                  <a:cubicBezTo>
                    <a:pt x="745" y="7920"/>
                    <a:pt x="745" y="8640"/>
                    <a:pt x="745" y="8640"/>
                  </a:cubicBezTo>
                  <a:cubicBezTo>
                    <a:pt x="745" y="8640"/>
                    <a:pt x="745" y="8640"/>
                    <a:pt x="1490" y="9360"/>
                  </a:cubicBezTo>
                  <a:cubicBezTo>
                    <a:pt x="1490" y="9360"/>
                    <a:pt x="1490" y="10080"/>
                    <a:pt x="1490" y="10080"/>
                  </a:cubicBezTo>
                  <a:cubicBezTo>
                    <a:pt x="1490" y="10080"/>
                    <a:pt x="1490" y="10080"/>
                    <a:pt x="1490" y="10800"/>
                  </a:cubicBezTo>
                  <a:cubicBezTo>
                    <a:pt x="1490" y="10800"/>
                    <a:pt x="1490" y="10800"/>
                    <a:pt x="1490" y="10800"/>
                  </a:cubicBezTo>
                  <a:cubicBezTo>
                    <a:pt x="2234" y="10800"/>
                    <a:pt x="2979" y="11520"/>
                    <a:pt x="3724" y="11520"/>
                  </a:cubicBezTo>
                  <a:cubicBezTo>
                    <a:pt x="4469" y="11520"/>
                    <a:pt x="4469" y="11520"/>
                    <a:pt x="5214" y="11520"/>
                  </a:cubicBezTo>
                  <a:cubicBezTo>
                    <a:pt x="5959" y="11520"/>
                    <a:pt x="7448" y="12240"/>
                    <a:pt x="7448" y="12960"/>
                  </a:cubicBezTo>
                  <a:cubicBezTo>
                    <a:pt x="8193" y="12960"/>
                    <a:pt x="8193" y="13680"/>
                    <a:pt x="8938" y="14400"/>
                  </a:cubicBezTo>
                  <a:cubicBezTo>
                    <a:pt x="9683" y="14400"/>
                    <a:pt x="10428" y="13680"/>
                    <a:pt x="11172" y="13680"/>
                  </a:cubicBezTo>
                  <a:cubicBezTo>
                    <a:pt x="11917" y="14400"/>
                    <a:pt x="11172" y="15120"/>
                    <a:pt x="11917" y="15120"/>
                  </a:cubicBezTo>
                  <a:cubicBezTo>
                    <a:pt x="11917" y="15120"/>
                    <a:pt x="11917" y="15120"/>
                    <a:pt x="12662" y="15120"/>
                  </a:cubicBezTo>
                  <a:cubicBezTo>
                    <a:pt x="12662" y="15120"/>
                    <a:pt x="12662" y="15840"/>
                    <a:pt x="12662" y="15840"/>
                  </a:cubicBezTo>
                  <a:cubicBezTo>
                    <a:pt x="12662" y="15840"/>
                    <a:pt x="13407" y="15840"/>
                    <a:pt x="13407" y="15840"/>
                  </a:cubicBezTo>
                  <a:cubicBezTo>
                    <a:pt x="13407" y="15840"/>
                    <a:pt x="13407" y="15840"/>
                    <a:pt x="14152" y="15840"/>
                  </a:cubicBezTo>
                  <a:cubicBezTo>
                    <a:pt x="14152" y="15840"/>
                    <a:pt x="14897" y="15120"/>
                    <a:pt x="15641" y="15120"/>
                  </a:cubicBezTo>
                  <a:cubicBezTo>
                    <a:pt x="16386" y="15840"/>
                    <a:pt x="15641" y="16560"/>
                    <a:pt x="15641" y="16560"/>
                  </a:cubicBezTo>
                  <a:cubicBezTo>
                    <a:pt x="15641" y="17280"/>
                    <a:pt x="15641" y="16560"/>
                    <a:pt x="16386" y="17280"/>
                  </a:cubicBezTo>
                  <a:cubicBezTo>
                    <a:pt x="16386" y="17280"/>
                    <a:pt x="17131" y="17280"/>
                    <a:pt x="17131" y="18000"/>
                  </a:cubicBezTo>
                  <a:cubicBezTo>
                    <a:pt x="17131" y="18000"/>
                    <a:pt x="17131" y="18720"/>
                    <a:pt x="17131" y="19440"/>
                  </a:cubicBezTo>
                  <a:cubicBezTo>
                    <a:pt x="17131" y="19440"/>
                    <a:pt x="17876" y="20160"/>
                    <a:pt x="17876" y="20880"/>
                  </a:cubicBezTo>
                  <a:cubicBezTo>
                    <a:pt x="18621" y="21600"/>
                    <a:pt x="17876" y="21600"/>
                    <a:pt x="18621" y="21600"/>
                  </a:cubicBezTo>
                  <a:cubicBezTo>
                    <a:pt x="19366" y="21600"/>
                    <a:pt x="19366" y="20880"/>
                    <a:pt x="19366" y="20880"/>
                  </a:cubicBezTo>
                  <a:cubicBezTo>
                    <a:pt x="20110" y="20880"/>
                    <a:pt x="20110" y="20880"/>
                    <a:pt x="20855" y="20880"/>
                  </a:cubicBezTo>
                  <a:cubicBezTo>
                    <a:pt x="20855" y="20880"/>
                    <a:pt x="20855" y="20160"/>
                    <a:pt x="20855" y="20160"/>
                  </a:cubicBezTo>
                  <a:cubicBezTo>
                    <a:pt x="20855" y="19440"/>
                    <a:pt x="20855" y="19440"/>
                    <a:pt x="20855" y="19440"/>
                  </a:cubicBezTo>
                  <a:cubicBezTo>
                    <a:pt x="20855" y="19440"/>
                    <a:pt x="20110" y="18720"/>
                    <a:pt x="20110" y="18720"/>
                  </a:cubicBezTo>
                  <a:cubicBezTo>
                    <a:pt x="20110" y="18000"/>
                    <a:pt x="20855" y="18720"/>
                    <a:pt x="20855" y="18720"/>
                  </a:cubicBezTo>
                  <a:cubicBezTo>
                    <a:pt x="20855" y="18720"/>
                    <a:pt x="21600" y="18720"/>
                    <a:pt x="21600" y="180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99E87EC2-31E2-423E-B335-C252239F6F59}"/>
                </a:ext>
              </a:extLst>
            </p:cNvPr>
            <p:cNvSpPr/>
            <p:nvPr/>
          </p:nvSpPr>
          <p:spPr>
            <a:xfrm>
              <a:off x="3898199" y="8638075"/>
              <a:ext cx="65503" cy="4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00" extrusionOk="0">
                  <a:moveTo>
                    <a:pt x="21600" y="7800"/>
                  </a:moveTo>
                  <a:cubicBezTo>
                    <a:pt x="16200" y="7800"/>
                    <a:pt x="16200" y="2400"/>
                    <a:pt x="16200" y="2400"/>
                  </a:cubicBezTo>
                  <a:cubicBezTo>
                    <a:pt x="16200" y="2400"/>
                    <a:pt x="5400" y="-3000"/>
                    <a:pt x="5400" y="2400"/>
                  </a:cubicBezTo>
                  <a:cubicBezTo>
                    <a:pt x="5400" y="2400"/>
                    <a:pt x="0" y="7800"/>
                    <a:pt x="0" y="7800"/>
                  </a:cubicBezTo>
                  <a:cubicBezTo>
                    <a:pt x="5400" y="7800"/>
                    <a:pt x="5400" y="7800"/>
                    <a:pt x="0" y="13200"/>
                  </a:cubicBezTo>
                  <a:cubicBezTo>
                    <a:pt x="5400" y="18600"/>
                    <a:pt x="10800" y="13200"/>
                    <a:pt x="16200" y="13200"/>
                  </a:cubicBezTo>
                  <a:cubicBezTo>
                    <a:pt x="16200" y="13200"/>
                    <a:pt x="16200" y="13200"/>
                    <a:pt x="16200" y="13200"/>
                  </a:cubicBezTo>
                  <a:cubicBezTo>
                    <a:pt x="16200" y="7800"/>
                    <a:pt x="16200" y="7800"/>
                    <a:pt x="21600" y="7800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Shape">
              <a:extLst>
                <a:ext uri="{FF2B5EF4-FFF2-40B4-BE49-F238E27FC236}">
                  <a16:creationId xmlns:a16="http://schemas.microsoft.com/office/drawing/2014/main" id="{3A165183-0A5C-459A-AA05-46C4F72B8B7A}"/>
                </a:ext>
              </a:extLst>
            </p:cNvPr>
            <p:cNvSpPr/>
            <p:nvPr/>
          </p:nvSpPr>
          <p:spPr>
            <a:xfrm>
              <a:off x="6592841" y="8642611"/>
              <a:ext cx="269970" cy="587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110" extrusionOk="0">
                  <a:moveTo>
                    <a:pt x="20894" y="14105"/>
                  </a:moveTo>
                  <a:cubicBezTo>
                    <a:pt x="19623" y="14105"/>
                    <a:pt x="19623" y="13521"/>
                    <a:pt x="19623" y="13521"/>
                  </a:cubicBezTo>
                  <a:cubicBezTo>
                    <a:pt x="19623" y="13521"/>
                    <a:pt x="19623" y="12937"/>
                    <a:pt x="19623" y="12937"/>
                  </a:cubicBezTo>
                  <a:cubicBezTo>
                    <a:pt x="18353" y="11769"/>
                    <a:pt x="18353" y="12937"/>
                    <a:pt x="17082" y="12353"/>
                  </a:cubicBezTo>
                  <a:cubicBezTo>
                    <a:pt x="17082" y="12353"/>
                    <a:pt x="15812" y="11769"/>
                    <a:pt x="15812" y="11769"/>
                  </a:cubicBezTo>
                  <a:cubicBezTo>
                    <a:pt x="15812" y="11769"/>
                    <a:pt x="15812" y="11186"/>
                    <a:pt x="15812" y="11186"/>
                  </a:cubicBezTo>
                  <a:cubicBezTo>
                    <a:pt x="15812" y="11186"/>
                    <a:pt x="15812" y="11186"/>
                    <a:pt x="15812" y="11186"/>
                  </a:cubicBezTo>
                  <a:cubicBezTo>
                    <a:pt x="14541" y="10602"/>
                    <a:pt x="14541" y="10018"/>
                    <a:pt x="14541" y="9434"/>
                  </a:cubicBezTo>
                  <a:cubicBezTo>
                    <a:pt x="15812" y="9434"/>
                    <a:pt x="13270" y="8267"/>
                    <a:pt x="13270" y="8267"/>
                  </a:cubicBezTo>
                  <a:cubicBezTo>
                    <a:pt x="13270" y="7683"/>
                    <a:pt x="14541" y="8267"/>
                    <a:pt x="14541" y="7683"/>
                  </a:cubicBezTo>
                  <a:cubicBezTo>
                    <a:pt x="14541" y="7099"/>
                    <a:pt x="14541" y="6515"/>
                    <a:pt x="14541" y="6515"/>
                  </a:cubicBezTo>
                  <a:cubicBezTo>
                    <a:pt x="14541" y="6515"/>
                    <a:pt x="14541" y="5932"/>
                    <a:pt x="14541" y="5932"/>
                  </a:cubicBezTo>
                  <a:cubicBezTo>
                    <a:pt x="14541" y="5932"/>
                    <a:pt x="14541" y="5348"/>
                    <a:pt x="14541" y="5348"/>
                  </a:cubicBezTo>
                  <a:cubicBezTo>
                    <a:pt x="15812" y="5348"/>
                    <a:pt x="15812" y="4764"/>
                    <a:pt x="14541" y="4764"/>
                  </a:cubicBezTo>
                  <a:cubicBezTo>
                    <a:pt x="14541" y="4180"/>
                    <a:pt x="14541" y="3596"/>
                    <a:pt x="13270" y="3013"/>
                  </a:cubicBezTo>
                  <a:cubicBezTo>
                    <a:pt x="13270" y="2429"/>
                    <a:pt x="12000" y="2429"/>
                    <a:pt x="12000" y="2429"/>
                  </a:cubicBezTo>
                  <a:cubicBezTo>
                    <a:pt x="10729" y="1845"/>
                    <a:pt x="10729" y="1845"/>
                    <a:pt x="10729" y="1845"/>
                  </a:cubicBezTo>
                  <a:cubicBezTo>
                    <a:pt x="10729" y="1261"/>
                    <a:pt x="10729" y="1261"/>
                    <a:pt x="9459" y="1261"/>
                  </a:cubicBezTo>
                  <a:cubicBezTo>
                    <a:pt x="8188" y="94"/>
                    <a:pt x="8188" y="678"/>
                    <a:pt x="6918" y="1261"/>
                  </a:cubicBezTo>
                  <a:cubicBezTo>
                    <a:pt x="4376" y="1261"/>
                    <a:pt x="6918" y="94"/>
                    <a:pt x="5647" y="94"/>
                  </a:cubicBezTo>
                  <a:cubicBezTo>
                    <a:pt x="4376" y="-490"/>
                    <a:pt x="1835" y="1845"/>
                    <a:pt x="1835" y="1845"/>
                  </a:cubicBezTo>
                  <a:cubicBezTo>
                    <a:pt x="565" y="2429"/>
                    <a:pt x="565" y="3013"/>
                    <a:pt x="565" y="3013"/>
                  </a:cubicBezTo>
                  <a:cubicBezTo>
                    <a:pt x="-706" y="3596"/>
                    <a:pt x="565" y="3596"/>
                    <a:pt x="565" y="3596"/>
                  </a:cubicBezTo>
                  <a:cubicBezTo>
                    <a:pt x="565" y="4180"/>
                    <a:pt x="565" y="4764"/>
                    <a:pt x="565" y="4764"/>
                  </a:cubicBezTo>
                  <a:cubicBezTo>
                    <a:pt x="565" y="4764"/>
                    <a:pt x="565" y="5348"/>
                    <a:pt x="565" y="5932"/>
                  </a:cubicBezTo>
                  <a:cubicBezTo>
                    <a:pt x="1835" y="5348"/>
                    <a:pt x="4376" y="5932"/>
                    <a:pt x="3106" y="6515"/>
                  </a:cubicBezTo>
                  <a:cubicBezTo>
                    <a:pt x="3106" y="6515"/>
                    <a:pt x="3106" y="7099"/>
                    <a:pt x="3106" y="7099"/>
                  </a:cubicBezTo>
                  <a:cubicBezTo>
                    <a:pt x="3106" y="7099"/>
                    <a:pt x="3106" y="7099"/>
                    <a:pt x="4376" y="7683"/>
                  </a:cubicBezTo>
                  <a:cubicBezTo>
                    <a:pt x="3106" y="7683"/>
                    <a:pt x="3106" y="7683"/>
                    <a:pt x="3106" y="7099"/>
                  </a:cubicBezTo>
                  <a:cubicBezTo>
                    <a:pt x="3106" y="7683"/>
                    <a:pt x="1835" y="7683"/>
                    <a:pt x="1835" y="7683"/>
                  </a:cubicBezTo>
                  <a:cubicBezTo>
                    <a:pt x="1835" y="8267"/>
                    <a:pt x="3106" y="7683"/>
                    <a:pt x="1835" y="8267"/>
                  </a:cubicBezTo>
                  <a:cubicBezTo>
                    <a:pt x="1835" y="8851"/>
                    <a:pt x="1835" y="8851"/>
                    <a:pt x="565" y="8851"/>
                  </a:cubicBezTo>
                  <a:cubicBezTo>
                    <a:pt x="1835" y="8851"/>
                    <a:pt x="1835" y="9434"/>
                    <a:pt x="1835" y="9434"/>
                  </a:cubicBezTo>
                  <a:cubicBezTo>
                    <a:pt x="1835" y="9434"/>
                    <a:pt x="1835" y="9434"/>
                    <a:pt x="1835" y="9434"/>
                  </a:cubicBezTo>
                  <a:cubicBezTo>
                    <a:pt x="3106" y="10018"/>
                    <a:pt x="1835" y="10602"/>
                    <a:pt x="1835" y="10602"/>
                  </a:cubicBezTo>
                  <a:cubicBezTo>
                    <a:pt x="1835" y="11186"/>
                    <a:pt x="1835" y="11186"/>
                    <a:pt x="1835" y="11769"/>
                  </a:cubicBezTo>
                  <a:cubicBezTo>
                    <a:pt x="1835" y="11769"/>
                    <a:pt x="1835" y="11769"/>
                    <a:pt x="1835" y="11769"/>
                  </a:cubicBezTo>
                  <a:cubicBezTo>
                    <a:pt x="1835" y="12353"/>
                    <a:pt x="1835" y="12353"/>
                    <a:pt x="565" y="12353"/>
                  </a:cubicBezTo>
                  <a:cubicBezTo>
                    <a:pt x="565" y="12353"/>
                    <a:pt x="1835" y="12937"/>
                    <a:pt x="1835" y="12937"/>
                  </a:cubicBezTo>
                  <a:cubicBezTo>
                    <a:pt x="565" y="12937"/>
                    <a:pt x="565" y="13521"/>
                    <a:pt x="565" y="14105"/>
                  </a:cubicBezTo>
                  <a:cubicBezTo>
                    <a:pt x="565" y="14105"/>
                    <a:pt x="565" y="14105"/>
                    <a:pt x="565" y="14105"/>
                  </a:cubicBezTo>
                  <a:cubicBezTo>
                    <a:pt x="565" y="14688"/>
                    <a:pt x="565" y="14688"/>
                    <a:pt x="565" y="15272"/>
                  </a:cubicBezTo>
                  <a:cubicBezTo>
                    <a:pt x="1835" y="15272"/>
                    <a:pt x="1835" y="15856"/>
                    <a:pt x="1835" y="15856"/>
                  </a:cubicBezTo>
                  <a:cubicBezTo>
                    <a:pt x="1835" y="17024"/>
                    <a:pt x="1835" y="16440"/>
                    <a:pt x="565" y="15856"/>
                  </a:cubicBezTo>
                  <a:cubicBezTo>
                    <a:pt x="565" y="15856"/>
                    <a:pt x="565" y="15856"/>
                    <a:pt x="565" y="15856"/>
                  </a:cubicBezTo>
                  <a:cubicBezTo>
                    <a:pt x="565" y="15856"/>
                    <a:pt x="565" y="17024"/>
                    <a:pt x="1835" y="17024"/>
                  </a:cubicBezTo>
                  <a:cubicBezTo>
                    <a:pt x="1835" y="17607"/>
                    <a:pt x="5647" y="17607"/>
                    <a:pt x="5647" y="18191"/>
                  </a:cubicBezTo>
                  <a:cubicBezTo>
                    <a:pt x="5647" y="18191"/>
                    <a:pt x="5647" y="18191"/>
                    <a:pt x="5647" y="18191"/>
                  </a:cubicBezTo>
                  <a:cubicBezTo>
                    <a:pt x="5647" y="18191"/>
                    <a:pt x="5647" y="18191"/>
                    <a:pt x="5647" y="18191"/>
                  </a:cubicBezTo>
                  <a:cubicBezTo>
                    <a:pt x="6918" y="18191"/>
                    <a:pt x="6918" y="18775"/>
                    <a:pt x="8188" y="19359"/>
                  </a:cubicBezTo>
                  <a:cubicBezTo>
                    <a:pt x="8188" y="19359"/>
                    <a:pt x="6918" y="19359"/>
                    <a:pt x="6918" y="19359"/>
                  </a:cubicBezTo>
                  <a:cubicBezTo>
                    <a:pt x="6918" y="19359"/>
                    <a:pt x="8188" y="19359"/>
                    <a:pt x="8188" y="19942"/>
                  </a:cubicBezTo>
                  <a:cubicBezTo>
                    <a:pt x="8188" y="19942"/>
                    <a:pt x="8188" y="19942"/>
                    <a:pt x="8188" y="20526"/>
                  </a:cubicBezTo>
                  <a:cubicBezTo>
                    <a:pt x="8188" y="20526"/>
                    <a:pt x="8188" y="20526"/>
                    <a:pt x="8188" y="21110"/>
                  </a:cubicBezTo>
                  <a:cubicBezTo>
                    <a:pt x="8188" y="20526"/>
                    <a:pt x="9459" y="21110"/>
                    <a:pt x="10729" y="21110"/>
                  </a:cubicBezTo>
                  <a:cubicBezTo>
                    <a:pt x="10729" y="21110"/>
                    <a:pt x="10729" y="21110"/>
                    <a:pt x="10729" y="21110"/>
                  </a:cubicBezTo>
                  <a:cubicBezTo>
                    <a:pt x="10729" y="21110"/>
                    <a:pt x="12000" y="21110"/>
                    <a:pt x="12000" y="21110"/>
                  </a:cubicBezTo>
                  <a:cubicBezTo>
                    <a:pt x="12000" y="20526"/>
                    <a:pt x="12000" y="20526"/>
                    <a:pt x="12000" y="20526"/>
                  </a:cubicBezTo>
                  <a:cubicBezTo>
                    <a:pt x="12000" y="19942"/>
                    <a:pt x="10729" y="20526"/>
                    <a:pt x="12000" y="20526"/>
                  </a:cubicBezTo>
                  <a:cubicBezTo>
                    <a:pt x="12000" y="19942"/>
                    <a:pt x="13270" y="20526"/>
                    <a:pt x="13270" y="19942"/>
                  </a:cubicBezTo>
                  <a:cubicBezTo>
                    <a:pt x="13270" y="19942"/>
                    <a:pt x="12000" y="19359"/>
                    <a:pt x="12000" y="18775"/>
                  </a:cubicBezTo>
                  <a:cubicBezTo>
                    <a:pt x="13270" y="18775"/>
                    <a:pt x="13270" y="18775"/>
                    <a:pt x="13270" y="18191"/>
                  </a:cubicBezTo>
                  <a:cubicBezTo>
                    <a:pt x="14541" y="18191"/>
                    <a:pt x="14541" y="18775"/>
                    <a:pt x="15812" y="18191"/>
                  </a:cubicBezTo>
                  <a:cubicBezTo>
                    <a:pt x="15812" y="18191"/>
                    <a:pt x="15812" y="17607"/>
                    <a:pt x="15812" y="17607"/>
                  </a:cubicBezTo>
                  <a:cubicBezTo>
                    <a:pt x="17082" y="17024"/>
                    <a:pt x="17082" y="17024"/>
                    <a:pt x="17082" y="16440"/>
                  </a:cubicBezTo>
                  <a:cubicBezTo>
                    <a:pt x="17082" y="16440"/>
                    <a:pt x="17082" y="15856"/>
                    <a:pt x="17082" y="15856"/>
                  </a:cubicBezTo>
                  <a:cubicBezTo>
                    <a:pt x="18353" y="15272"/>
                    <a:pt x="18353" y="15856"/>
                    <a:pt x="19623" y="15856"/>
                  </a:cubicBezTo>
                  <a:cubicBezTo>
                    <a:pt x="19623" y="15272"/>
                    <a:pt x="20894" y="14688"/>
                    <a:pt x="20894" y="14105"/>
                  </a:cubicBezTo>
                  <a:close/>
                </a:path>
              </a:pathLst>
            </a:custGeom>
            <a:grpFill/>
            <a:ln w="6350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 i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28E2B9-E8CD-4849-95D7-4A4786F42B0B}"/>
              </a:ext>
            </a:extLst>
          </p:cNvPr>
          <p:cNvGrpSpPr>
            <a:grpSpLocks noChangeAspect="1"/>
          </p:cNvGrpSpPr>
          <p:nvPr/>
        </p:nvGrpSpPr>
        <p:grpSpPr>
          <a:xfrm>
            <a:off x="7295398" y="488233"/>
            <a:ext cx="3695851" cy="2416187"/>
            <a:chOff x="5157992" y="1665629"/>
            <a:chExt cx="2936367" cy="1919171"/>
          </a:xfrm>
          <a:solidFill>
            <a:schemeClr val="accent3">
              <a:lumMod val="20000"/>
              <a:lumOff val="80000"/>
            </a:schemeClr>
          </a:solidFill>
          <a:effectLst/>
        </p:grpSpPr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ED9B472D-6D1C-4BB2-AD17-643F7EB03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8" y="1665629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44AAEC91-3F71-4171-B615-7DF66173F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5" y="2621841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AC0CE80B-0844-425A-80F9-2F93886DE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1" y="2696045"/>
              <a:ext cx="762272" cy="752153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1EEABA5-64C2-425C-9078-C34B72EAE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2" y="2574620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8071D671-54A9-46D3-88D9-B4B81473B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2" y="2105790"/>
              <a:ext cx="433415" cy="75046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solidFill>
              <a:srgbClr val="EDEDED"/>
            </a:solidFill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342D4302-325B-4DC9-A628-E69CEDC75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8" y="2660630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4FC55812-A625-40C8-B0BC-7A6878978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0" y="2454884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6D8D1545-4970-48BA-9243-DBD154088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8" y="2242392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A893E687-29F7-40C4-906B-DFD6D7D36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39" y="2040019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0449339B-51DD-463F-83C8-49D0D3573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2" y="2058569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BFE13E62-A191-4C34-BAB3-0975113A5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7" y="1829213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47820C83-BB72-466F-A42A-B1CE2F29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4" y="2348638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5BEF7F4D-7C8C-41BE-987E-36AD5358B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6" y="2235646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BA2B2CDF-1EB9-4A28-B276-6435CD5C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4" y="2164816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F2AAF915-78B6-4AF0-AC3D-ADB8BE1ED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1" y="1830900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6AFF347D-DB81-464D-8961-489F21C5B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2" y="1731400"/>
              <a:ext cx="325483" cy="532915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36D8DC39-5092-4E12-9B12-95064F45A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1" y="1743205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1EF18EA9-5DC1-4C16-A9CB-076EA464D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5" y="1787053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id="{799E1938-C959-47C6-87D6-E99D38128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6" y="2002918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id="{AF3627B1-FCA3-48AA-84CC-42F16943B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6" y="1982680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id="{1A00D5CA-FFB7-4116-A5D6-045908EAD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89" y="1960756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81F78E19-3153-46C6-ACCD-820D7D372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48" y="2188426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37B28D0D-6B66-4419-812B-DED8E430C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0" y="2179993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D11FC253-FD3B-4F03-8569-8C5E5236A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48" y="2119281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4F62BB90-51D7-465D-86F0-DD70A0DEE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09" y="2205290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0033A79A-DD3F-4C2B-8BA8-65ECDD516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7" y="2269376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869D89B3-1531-499F-BC09-204CD62EF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6" y="2378994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12184898-F88A-4646-B869-D1F694574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5" y="2227213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89DA153F-1A48-4F44-BE91-EAE558620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1" y="3051885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0390ADC-371E-48C0-A58D-9A54FF47A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5" y="2950697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F8045C88-5DBC-48CA-B72C-C6220993D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3" y="2707850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79E0E212-C2F4-4B0B-A42A-17186348A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4" y="2657257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C5C492A5-00B2-4458-A186-230FCF0FD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7" y="2606663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8BF4B6BD-4602-48AB-9682-240B9F2EB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49" y="2775308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B85B8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DCF810CC-27FF-44D3-909F-04B7C67E3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0" y="2432960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3E21BF50-4D75-419C-889B-4AC8D13A0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1" y="2750011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91" name="Freeform 41">
              <a:extLst>
                <a:ext uri="{FF2B5EF4-FFF2-40B4-BE49-F238E27FC236}">
                  <a16:creationId xmlns:a16="http://schemas.microsoft.com/office/drawing/2014/main" id="{0426279C-628C-49C1-BC4A-8D0D254EB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8" y="2788799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92" name="Freeform 42">
              <a:extLst>
                <a:ext uri="{FF2B5EF4-FFF2-40B4-BE49-F238E27FC236}">
                  <a16:creationId xmlns:a16="http://schemas.microsoft.com/office/drawing/2014/main" id="{90A19402-2446-4CD1-AFAC-B4F8468D6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19" y="2800604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D40CD7E7-0ADE-4CFE-8EF4-3EE1256A4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58" y="2387426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FDB3AB16-1188-4FD9-AD65-EFAF62DE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0" y="2367189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95" name="Freeform 45">
              <a:extLst>
                <a:ext uri="{FF2B5EF4-FFF2-40B4-BE49-F238E27FC236}">
                  <a16:creationId xmlns:a16="http://schemas.microsoft.com/office/drawing/2014/main" id="{0CE3E367-DC75-416E-855C-1A74C694B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3" y="2498731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0076C5BF-2D24-4AD4-AA53-5406E5639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7" y="2426214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D27E41DB-70F2-4EC7-B74B-546166487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2" y="1820781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98" name="Line 48">
              <a:extLst>
                <a:ext uri="{FF2B5EF4-FFF2-40B4-BE49-F238E27FC236}">
                  <a16:creationId xmlns:a16="http://schemas.microsoft.com/office/drawing/2014/main" id="{3EE8463B-2866-497F-9BCF-095EC324D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99" name="Line 49">
              <a:extLst>
                <a:ext uri="{FF2B5EF4-FFF2-40B4-BE49-F238E27FC236}">
                  <a16:creationId xmlns:a16="http://schemas.microsoft.com/office/drawing/2014/main" id="{6000EE41-39A7-498A-B223-F5FEC2A23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100" name="Freeform 50">
              <a:extLst>
                <a:ext uri="{FF2B5EF4-FFF2-40B4-BE49-F238E27FC236}">
                  <a16:creationId xmlns:a16="http://schemas.microsoft.com/office/drawing/2014/main" id="{F02BC4F1-71AB-4E84-B339-743BFA502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4" y="1940519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101" name="Freeform 51">
              <a:extLst>
                <a:ext uri="{FF2B5EF4-FFF2-40B4-BE49-F238E27FC236}">
                  <a16:creationId xmlns:a16="http://schemas.microsoft.com/office/drawing/2014/main" id="{647C200D-4FCA-4A23-B812-366DD0189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79" y="1986053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102" name="Freeform 52">
              <a:extLst>
                <a:ext uri="{FF2B5EF4-FFF2-40B4-BE49-F238E27FC236}">
                  <a16:creationId xmlns:a16="http://schemas.microsoft.com/office/drawing/2014/main" id="{9E38E39E-50F3-4677-B348-9DFAC5448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3" y="2274434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103" name="Freeform 53">
              <a:extLst>
                <a:ext uri="{FF2B5EF4-FFF2-40B4-BE49-F238E27FC236}">
                  <a16:creationId xmlns:a16="http://schemas.microsoft.com/office/drawing/2014/main" id="{5B76EF5F-BB74-4300-B529-F02CDDFF3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6" y="2319969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104" name="Freeform 54">
              <a:extLst>
                <a:ext uri="{FF2B5EF4-FFF2-40B4-BE49-F238E27FC236}">
                  <a16:creationId xmlns:a16="http://schemas.microsoft.com/office/drawing/2014/main" id="{53F2B048-A138-4290-A78D-A4572046B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28" y="2282867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105" name="Freeform 55">
              <a:extLst>
                <a:ext uri="{FF2B5EF4-FFF2-40B4-BE49-F238E27FC236}">
                  <a16:creationId xmlns:a16="http://schemas.microsoft.com/office/drawing/2014/main" id="{05222EA7-2EF2-4B80-B2C1-E78CA4871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0" y="2198544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106" name="Freeform 84">
              <a:extLst>
                <a:ext uri="{FF2B5EF4-FFF2-40B4-BE49-F238E27FC236}">
                  <a16:creationId xmlns:a16="http://schemas.microsoft.com/office/drawing/2014/main" id="{848C8469-9370-4C53-A9F2-E36BDB1CE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2" y="3013096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  <p:sp>
          <p:nvSpPr>
            <p:cNvPr id="107" name="Freeform 88">
              <a:extLst>
                <a:ext uri="{FF2B5EF4-FFF2-40B4-BE49-F238E27FC236}">
                  <a16:creationId xmlns:a16="http://schemas.microsoft.com/office/drawing/2014/main" id="{53C683FE-742E-4F66-B7A6-897C31BFA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old" charset="0"/>
                <a:ea typeface="+mn-ea"/>
                <a:cs typeface="+mn-cs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8386D0C-467E-494F-8402-16E0C6EFC046}"/>
              </a:ext>
            </a:extLst>
          </p:cNvPr>
          <p:cNvGrpSpPr>
            <a:grpSpLocks noChangeAspect="1"/>
          </p:cNvGrpSpPr>
          <p:nvPr/>
        </p:nvGrpSpPr>
        <p:grpSpPr>
          <a:xfrm>
            <a:off x="5148810" y="3392884"/>
            <a:ext cx="2574641" cy="2768811"/>
            <a:chOff x="4851454" y="2739358"/>
            <a:chExt cx="3401101" cy="3657600"/>
          </a:xfrm>
          <a:solidFill>
            <a:schemeClr val="accent3">
              <a:lumMod val="20000"/>
              <a:lumOff val="80000"/>
            </a:schemeClr>
          </a:solidFill>
          <a:effectLst/>
        </p:grpSpPr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B16A8176-E6A3-42ED-BA7C-EECC44D90DF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8440" y="3193400"/>
              <a:ext cx="452203" cy="303307"/>
            </a:xfrm>
            <a:custGeom>
              <a:avLst/>
              <a:gdLst>
                <a:gd name="connsiteX0" fmla="*/ 221900 w 452203"/>
                <a:gd name="connsiteY0" fmla="*/ 0 h 303307"/>
                <a:gd name="connsiteX1" fmla="*/ 452203 w 452203"/>
                <a:gd name="connsiteY1" fmla="*/ 0 h 303307"/>
                <a:gd name="connsiteX2" fmla="*/ 452203 w 452203"/>
                <a:gd name="connsiteY2" fmla="*/ 16545 h 303307"/>
                <a:gd name="connsiteX3" fmla="*/ 424630 w 452203"/>
                <a:gd name="connsiteY3" fmla="*/ 73530 h 303307"/>
                <a:gd name="connsiteX4" fmla="*/ 343748 w 452203"/>
                <a:gd name="connsiteY4" fmla="*/ 62500 h 303307"/>
                <a:gd name="connsiteX5" fmla="*/ 286763 w 452203"/>
                <a:gd name="connsiteY5" fmla="*/ 62500 h 303307"/>
                <a:gd name="connsiteX6" fmla="*/ 268381 w 452203"/>
                <a:gd name="connsiteY6" fmla="*/ 161764 h 303307"/>
                <a:gd name="connsiteX7" fmla="*/ 261028 w 452203"/>
                <a:gd name="connsiteY7" fmla="*/ 189337 h 303307"/>
                <a:gd name="connsiteX8" fmla="*/ 207720 w 452203"/>
                <a:gd name="connsiteY8" fmla="*/ 215072 h 303307"/>
                <a:gd name="connsiteX9" fmla="*/ 194852 w 452203"/>
                <a:gd name="connsiteY9" fmla="*/ 299631 h 303307"/>
                <a:gd name="connsiteX10" fmla="*/ 90073 w 452203"/>
                <a:gd name="connsiteY10" fmla="*/ 303307 h 303307"/>
                <a:gd name="connsiteX11" fmla="*/ 0 w 452203"/>
                <a:gd name="connsiteY11" fmla="*/ 286763 h 303307"/>
                <a:gd name="connsiteX12" fmla="*/ 22059 w 452203"/>
                <a:gd name="connsiteY12" fmla="*/ 248160 h 303307"/>
                <a:gd name="connsiteX13" fmla="*/ 49633 w 452203"/>
                <a:gd name="connsiteY13" fmla="*/ 218748 h 303307"/>
                <a:gd name="connsiteX14" fmla="*/ 80882 w 452203"/>
                <a:gd name="connsiteY14" fmla="*/ 163602 h 303307"/>
                <a:gd name="connsiteX15" fmla="*/ 136029 w 452203"/>
                <a:gd name="connsiteY15" fmla="*/ 117647 h 303307"/>
                <a:gd name="connsiteX16" fmla="*/ 150735 w 452203"/>
                <a:gd name="connsiteY16" fmla="*/ 88235 h 303307"/>
                <a:gd name="connsiteX17" fmla="*/ 165441 w 452203"/>
                <a:gd name="connsiteY17" fmla="*/ 55147 h 303307"/>
                <a:gd name="connsiteX18" fmla="*/ 193014 w 452203"/>
                <a:gd name="connsiteY18" fmla="*/ 40441 h 30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203" h="303307">
                  <a:moveTo>
                    <a:pt x="221900" y="0"/>
                  </a:moveTo>
                  <a:lnTo>
                    <a:pt x="452203" y="0"/>
                  </a:lnTo>
                  <a:lnTo>
                    <a:pt x="452203" y="16545"/>
                  </a:lnTo>
                  <a:lnTo>
                    <a:pt x="424630" y="73530"/>
                  </a:lnTo>
                  <a:lnTo>
                    <a:pt x="343748" y="62500"/>
                  </a:lnTo>
                  <a:lnTo>
                    <a:pt x="286763" y="62500"/>
                  </a:lnTo>
                  <a:lnTo>
                    <a:pt x="268381" y="161764"/>
                  </a:lnTo>
                  <a:lnTo>
                    <a:pt x="261028" y="189337"/>
                  </a:lnTo>
                  <a:lnTo>
                    <a:pt x="207720" y="215072"/>
                  </a:lnTo>
                  <a:lnTo>
                    <a:pt x="194852" y="299631"/>
                  </a:lnTo>
                  <a:lnTo>
                    <a:pt x="90073" y="303307"/>
                  </a:lnTo>
                  <a:lnTo>
                    <a:pt x="0" y="286763"/>
                  </a:lnTo>
                  <a:lnTo>
                    <a:pt x="22059" y="248160"/>
                  </a:lnTo>
                  <a:lnTo>
                    <a:pt x="49633" y="218748"/>
                  </a:lnTo>
                  <a:lnTo>
                    <a:pt x="80882" y="163602"/>
                  </a:lnTo>
                  <a:lnTo>
                    <a:pt x="136029" y="117647"/>
                  </a:lnTo>
                  <a:lnTo>
                    <a:pt x="150735" y="88235"/>
                  </a:lnTo>
                  <a:lnTo>
                    <a:pt x="165441" y="55147"/>
                  </a:lnTo>
                  <a:lnTo>
                    <a:pt x="193014" y="4044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0" name="자유형 3">
              <a:extLst>
                <a:ext uri="{FF2B5EF4-FFF2-40B4-BE49-F238E27FC236}">
                  <a16:creationId xmlns:a16="http://schemas.microsoft.com/office/drawing/2014/main" id="{0AB7B5FA-1B83-49F8-9660-8FBBA81A827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345936" y="2746711"/>
              <a:ext cx="937493" cy="895214"/>
            </a:xfrm>
            <a:custGeom>
              <a:avLst/>
              <a:gdLst>
                <a:gd name="connsiteX0" fmla="*/ 520964 w 1383810"/>
                <a:gd name="connsiteY0" fmla="*/ 100394 h 1321403"/>
                <a:gd name="connsiteX1" fmla="*/ 553524 w 1383810"/>
                <a:gd name="connsiteY1" fmla="*/ 312035 h 1321403"/>
                <a:gd name="connsiteX2" fmla="*/ 550811 w 1383810"/>
                <a:gd name="connsiteY2" fmla="*/ 320175 h 1321403"/>
                <a:gd name="connsiteX3" fmla="*/ 477550 w 1383810"/>
                <a:gd name="connsiteY3" fmla="*/ 309322 h 1321403"/>
                <a:gd name="connsiteX4" fmla="*/ 379870 w 1383810"/>
                <a:gd name="connsiteY4" fmla="*/ 333742 h 1321403"/>
                <a:gd name="connsiteX5" fmla="*/ 369016 w 1383810"/>
                <a:gd name="connsiteY5" fmla="*/ 404289 h 1321403"/>
                <a:gd name="connsiteX6" fmla="*/ 306609 w 1383810"/>
                <a:gd name="connsiteY6" fmla="*/ 428709 h 1321403"/>
                <a:gd name="connsiteX7" fmla="*/ 198075 w 1383810"/>
                <a:gd name="connsiteY7" fmla="*/ 477550 h 1321403"/>
                <a:gd name="connsiteX8" fmla="*/ 149235 w 1383810"/>
                <a:gd name="connsiteY8" fmla="*/ 480263 h 1321403"/>
                <a:gd name="connsiteX9" fmla="*/ 40700 w 1383810"/>
                <a:gd name="connsiteY9" fmla="*/ 531817 h 1321403"/>
                <a:gd name="connsiteX10" fmla="*/ 0 w 1383810"/>
                <a:gd name="connsiteY10" fmla="*/ 588797 h 1321403"/>
                <a:gd name="connsiteX11" fmla="*/ 5427 w 1383810"/>
                <a:gd name="connsiteY11" fmla="*/ 656631 h 1321403"/>
                <a:gd name="connsiteX12" fmla="*/ 634925 w 1383810"/>
                <a:gd name="connsiteY12" fmla="*/ 1164028 h 1321403"/>
                <a:gd name="connsiteX13" fmla="*/ 659345 w 1383810"/>
                <a:gd name="connsiteY13" fmla="*/ 1210155 h 1321403"/>
                <a:gd name="connsiteX14" fmla="*/ 732606 w 1383810"/>
                <a:gd name="connsiteY14" fmla="*/ 1245429 h 1321403"/>
                <a:gd name="connsiteX15" fmla="*/ 762452 w 1383810"/>
                <a:gd name="connsiteY15" fmla="*/ 1256282 h 1321403"/>
                <a:gd name="connsiteX16" fmla="*/ 767879 w 1383810"/>
                <a:gd name="connsiteY16" fmla="*/ 1321403 h 1321403"/>
                <a:gd name="connsiteX17" fmla="*/ 952387 w 1383810"/>
                <a:gd name="connsiteY17" fmla="*/ 1307836 h 1321403"/>
                <a:gd name="connsiteX18" fmla="*/ 1090768 w 1383810"/>
                <a:gd name="connsiteY18" fmla="*/ 1188448 h 1321403"/>
                <a:gd name="connsiteX19" fmla="*/ 1378384 w 1383810"/>
                <a:gd name="connsiteY19" fmla="*/ 1003940 h 1321403"/>
                <a:gd name="connsiteX20" fmla="*/ 1383810 w 1383810"/>
                <a:gd name="connsiteY20" fmla="*/ 952387 h 1321403"/>
                <a:gd name="connsiteX21" fmla="*/ 1288843 w 1383810"/>
                <a:gd name="connsiteY21" fmla="*/ 917113 h 1321403"/>
                <a:gd name="connsiteX22" fmla="*/ 1269849 w 1383810"/>
                <a:gd name="connsiteY22" fmla="*/ 868273 h 1321403"/>
                <a:gd name="connsiteX23" fmla="*/ 1234576 w 1383810"/>
                <a:gd name="connsiteY23" fmla="*/ 792299 h 1321403"/>
                <a:gd name="connsiteX24" fmla="*/ 1267136 w 1383810"/>
                <a:gd name="connsiteY24" fmla="*/ 781445 h 1321403"/>
                <a:gd name="connsiteX25" fmla="*/ 1294270 w 1383810"/>
                <a:gd name="connsiteY25" fmla="*/ 672911 h 1321403"/>
                <a:gd name="connsiteX26" fmla="*/ 1242716 w 1383810"/>
                <a:gd name="connsiteY26" fmla="*/ 523677 h 1321403"/>
                <a:gd name="connsiteX27" fmla="*/ 1261709 w 1383810"/>
                <a:gd name="connsiteY27" fmla="*/ 493830 h 1321403"/>
                <a:gd name="connsiteX28" fmla="*/ 1237289 w 1383810"/>
                <a:gd name="connsiteY28" fmla="*/ 363589 h 1321403"/>
                <a:gd name="connsiteX29" fmla="*/ 1202016 w 1383810"/>
                <a:gd name="connsiteY29" fmla="*/ 331029 h 1321403"/>
                <a:gd name="connsiteX30" fmla="*/ 1202016 w 1383810"/>
                <a:gd name="connsiteY30" fmla="*/ 303895 h 1321403"/>
                <a:gd name="connsiteX31" fmla="*/ 1150462 w 1383810"/>
                <a:gd name="connsiteY31" fmla="*/ 222495 h 1321403"/>
                <a:gd name="connsiteX32" fmla="*/ 1204729 w 1383810"/>
                <a:gd name="connsiteY32" fmla="*/ 176368 h 1321403"/>
                <a:gd name="connsiteX33" fmla="*/ 1229149 w 1383810"/>
                <a:gd name="connsiteY33" fmla="*/ 143807 h 1321403"/>
                <a:gd name="connsiteX34" fmla="*/ 1223722 w 1383810"/>
                <a:gd name="connsiteY34" fmla="*/ 65120 h 1321403"/>
                <a:gd name="connsiteX35" fmla="*/ 1240003 w 1383810"/>
                <a:gd name="connsiteY35" fmla="*/ 10853 h 1321403"/>
                <a:gd name="connsiteX36" fmla="*/ 1164029 w 1383810"/>
                <a:gd name="connsiteY36" fmla="*/ 8140 h 1321403"/>
                <a:gd name="connsiteX37" fmla="*/ 1085341 w 1383810"/>
                <a:gd name="connsiteY37" fmla="*/ 0 h 1321403"/>
                <a:gd name="connsiteX38" fmla="*/ 1058208 w 1383810"/>
                <a:gd name="connsiteY38" fmla="*/ 18993 h 1321403"/>
                <a:gd name="connsiteX39" fmla="*/ 976807 w 1383810"/>
                <a:gd name="connsiteY39" fmla="*/ 18993 h 1321403"/>
                <a:gd name="connsiteX40" fmla="*/ 900833 w 1383810"/>
                <a:gd name="connsiteY40" fmla="*/ 8140 h 1321403"/>
                <a:gd name="connsiteX41" fmla="*/ 824860 w 1383810"/>
                <a:gd name="connsiteY41" fmla="*/ 21706 h 1321403"/>
                <a:gd name="connsiteX42" fmla="*/ 727179 w 1383810"/>
                <a:gd name="connsiteY42" fmla="*/ 32560 h 1321403"/>
                <a:gd name="connsiteX43" fmla="*/ 689192 w 1383810"/>
                <a:gd name="connsiteY43" fmla="*/ 65120 h 1321403"/>
                <a:gd name="connsiteX44" fmla="*/ 637638 w 1383810"/>
                <a:gd name="connsiteY44" fmla="*/ 73260 h 1321403"/>
                <a:gd name="connsiteX45" fmla="*/ 520964 w 1383810"/>
                <a:gd name="connsiteY45" fmla="*/ 100394 h 132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383810" h="1321403">
                  <a:moveTo>
                    <a:pt x="520964" y="100394"/>
                  </a:moveTo>
                  <a:lnTo>
                    <a:pt x="553524" y="312035"/>
                  </a:lnTo>
                  <a:lnTo>
                    <a:pt x="550811" y="320175"/>
                  </a:lnTo>
                  <a:lnTo>
                    <a:pt x="477550" y="309322"/>
                  </a:lnTo>
                  <a:lnTo>
                    <a:pt x="379870" y="333742"/>
                  </a:lnTo>
                  <a:lnTo>
                    <a:pt x="369016" y="404289"/>
                  </a:lnTo>
                  <a:lnTo>
                    <a:pt x="306609" y="428709"/>
                  </a:lnTo>
                  <a:lnTo>
                    <a:pt x="198075" y="477550"/>
                  </a:lnTo>
                  <a:lnTo>
                    <a:pt x="149235" y="480263"/>
                  </a:lnTo>
                  <a:lnTo>
                    <a:pt x="40700" y="531817"/>
                  </a:lnTo>
                  <a:lnTo>
                    <a:pt x="0" y="588797"/>
                  </a:lnTo>
                  <a:lnTo>
                    <a:pt x="5427" y="656631"/>
                  </a:lnTo>
                  <a:lnTo>
                    <a:pt x="634925" y="1164028"/>
                  </a:lnTo>
                  <a:lnTo>
                    <a:pt x="659345" y="1210155"/>
                  </a:lnTo>
                  <a:lnTo>
                    <a:pt x="732606" y="1245429"/>
                  </a:lnTo>
                  <a:lnTo>
                    <a:pt x="762452" y="1256282"/>
                  </a:lnTo>
                  <a:lnTo>
                    <a:pt x="767879" y="1321403"/>
                  </a:lnTo>
                  <a:lnTo>
                    <a:pt x="952387" y="1307836"/>
                  </a:lnTo>
                  <a:lnTo>
                    <a:pt x="1090768" y="1188448"/>
                  </a:lnTo>
                  <a:lnTo>
                    <a:pt x="1378384" y="1003940"/>
                  </a:lnTo>
                  <a:lnTo>
                    <a:pt x="1383810" y="952387"/>
                  </a:lnTo>
                  <a:lnTo>
                    <a:pt x="1288843" y="917113"/>
                  </a:lnTo>
                  <a:lnTo>
                    <a:pt x="1269849" y="868273"/>
                  </a:lnTo>
                  <a:lnTo>
                    <a:pt x="1234576" y="792299"/>
                  </a:lnTo>
                  <a:lnTo>
                    <a:pt x="1267136" y="781445"/>
                  </a:lnTo>
                  <a:lnTo>
                    <a:pt x="1294270" y="672911"/>
                  </a:lnTo>
                  <a:lnTo>
                    <a:pt x="1242716" y="523677"/>
                  </a:lnTo>
                  <a:lnTo>
                    <a:pt x="1261709" y="493830"/>
                  </a:lnTo>
                  <a:lnTo>
                    <a:pt x="1237289" y="363589"/>
                  </a:lnTo>
                  <a:lnTo>
                    <a:pt x="1202016" y="331029"/>
                  </a:lnTo>
                  <a:lnTo>
                    <a:pt x="1202016" y="303895"/>
                  </a:lnTo>
                  <a:lnTo>
                    <a:pt x="1150462" y="222495"/>
                  </a:lnTo>
                  <a:lnTo>
                    <a:pt x="1204729" y="176368"/>
                  </a:lnTo>
                  <a:lnTo>
                    <a:pt x="1229149" y="143807"/>
                  </a:lnTo>
                  <a:lnTo>
                    <a:pt x="1223722" y="65120"/>
                  </a:lnTo>
                  <a:lnTo>
                    <a:pt x="1240003" y="10853"/>
                  </a:lnTo>
                  <a:lnTo>
                    <a:pt x="1164029" y="8140"/>
                  </a:lnTo>
                  <a:lnTo>
                    <a:pt x="1085341" y="0"/>
                  </a:lnTo>
                  <a:lnTo>
                    <a:pt x="1058208" y="18993"/>
                  </a:lnTo>
                  <a:lnTo>
                    <a:pt x="976807" y="18993"/>
                  </a:lnTo>
                  <a:lnTo>
                    <a:pt x="900833" y="8140"/>
                  </a:lnTo>
                  <a:lnTo>
                    <a:pt x="824860" y="21706"/>
                  </a:lnTo>
                  <a:lnTo>
                    <a:pt x="727179" y="32560"/>
                  </a:lnTo>
                  <a:lnTo>
                    <a:pt x="689192" y="65120"/>
                  </a:lnTo>
                  <a:lnTo>
                    <a:pt x="637638" y="73260"/>
                  </a:lnTo>
                  <a:lnTo>
                    <a:pt x="520964" y="100394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1" name="자유형 4">
              <a:extLst>
                <a:ext uri="{FF2B5EF4-FFF2-40B4-BE49-F238E27FC236}">
                  <a16:creationId xmlns:a16="http://schemas.microsoft.com/office/drawing/2014/main" id="{C6C52D47-35FB-43AE-A72C-32B6646D600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899248" y="3193399"/>
              <a:ext cx="634187" cy="658084"/>
            </a:xfrm>
            <a:custGeom>
              <a:avLst/>
              <a:gdLst>
                <a:gd name="connsiteX0" fmla="*/ 686479 w 936107"/>
                <a:gd name="connsiteY0" fmla="*/ 0 h 971381"/>
                <a:gd name="connsiteX1" fmla="*/ 936107 w 936107"/>
                <a:gd name="connsiteY1" fmla="*/ 198075 h 971381"/>
                <a:gd name="connsiteX2" fmla="*/ 786873 w 936107"/>
                <a:gd name="connsiteY2" fmla="*/ 198075 h 971381"/>
                <a:gd name="connsiteX3" fmla="*/ 776019 w 936107"/>
                <a:gd name="connsiteY3" fmla="*/ 322889 h 971381"/>
                <a:gd name="connsiteX4" fmla="*/ 776019 w 936107"/>
                <a:gd name="connsiteY4" fmla="*/ 838427 h 971381"/>
                <a:gd name="connsiteX5" fmla="*/ 792299 w 936107"/>
                <a:gd name="connsiteY5" fmla="*/ 873700 h 971381"/>
                <a:gd name="connsiteX6" fmla="*/ 765166 w 936107"/>
                <a:gd name="connsiteY6" fmla="*/ 930681 h 971381"/>
                <a:gd name="connsiteX7" fmla="*/ 553524 w 936107"/>
                <a:gd name="connsiteY7" fmla="*/ 925254 h 971381"/>
                <a:gd name="connsiteX8" fmla="*/ 474837 w 936107"/>
                <a:gd name="connsiteY8" fmla="*/ 900834 h 971381"/>
                <a:gd name="connsiteX9" fmla="*/ 450417 w 936107"/>
                <a:gd name="connsiteY9" fmla="*/ 914400 h 971381"/>
                <a:gd name="connsiteX10" fmla="*/ 347310 w 936107"/>
                <a:gd name="connsiteY10" fmla="*/ 933394 h 971381"/>
                <a:gd name="connsiteX11" fmla="*/ 341883 w 936107"/>
                <a:gd name="connsiteY11" fmla="*/ 892694 h 971381"/>
                <a:gd name="connsiteX12" fmla="*/ 295756 w 936107"/>
                <a:gd name="connsiteY12" fmla="*/ 971381 h 971381"/>
                <a:gd name="connsiteX13" fmla="*/ 236062 w 936107"/>
                <a:gd name="connsiteY13" fmla="*/ 906260 h 971381"/>
                <a:gd name="connsiteX14" fmla="*/ 219782 w 936107"/>
                <a:gd name="connsiteY14" fmla="*/ 860133 h 971381"/>
                <a:gd name="connsiteX15" fmla="*/ 165515 w 936107"/>
                <a:gd name="connsiteY15" fmla="*/ 846567 h 971381"/>
                <a:gd name="connsiteX16" fmla="*/ 141095 w 936107"/>
                <a:gd name="connsiteY16" fmla="*/ 797726 h 971381"/>
                <a:gd name="connsiteX17" fmla="*/ 0 w 936107"/>
                <a:gd name="connsiteY17" fmla="*/ 819433 h 971381"/>
                <a:gd name="connsiteX18" fmla="*/ 29847 w 936107"/>
                <a:gd name="connsiteY18" fmla="*/ 729892 h 971381"/>
                <a:gd name="connsiteX19" fmla="*/ 48841 w 936107"/>
                <a:gd name="connsiteY19" fmla="*/ 648492 h 971381"/>
                <a:gd name="connsiteX20" fmla="*/ 35274 w 936107"/>
                <a:gd name="connsiteY20" fmla="*/ 586085 h 971381"/>
                <a:gd name="connsiteX21" fmla="*/ 65121 w 936107"/>
                <a:gd name="connsiteY21" fmla="*/ 534531 h 971381"/>
                <a:gd name="connsiteX22" fmla="*/ 40701 w 936107"/>
                <a:gd name="connsiteY22" fmla="*/ 469411 h 971381"/>
                <a:gd name="connsiteX23" fmla="*/ 18994 w 936107"/>
                <a:gd name="connsiteY23" fmla="*/ 412430 h 971381"/>
                <a:gd name="connsiteX24" fmla="*/ 168228 w 936107"/>
                <a:gd name="connsiteY24" fmla="*/ 442277 h 971381"/>
                <a:gd name="connsiteX25" fmla="*/ 293042 w 936107"/>
                <a:gd name="connsiteY25" fmla="*/ 439564 h 971381"/>
                <a:gd name="connsiteX26" fmla="*/ 306609 w 936107"/>
                <a:gd name="connsiteY26" fmla="*/ 382583 h 971381"/>
                <a:gd name="connsiteX27" fmla="*/ 309323 w 936107"/>
                <a:gd name="connsiteY27" fmla="*/ 309323 h 971381"/>
                <a:gd name="connsiteX28" fmla="*/ 393437 w 936107"/>
                <a:gd name="connsiteY28" fmla="*/ 276762 h 971381"/>
                <a:gd name="connsiteX29" fmla="*/ 436850 w 936107"/>
                <a:gd name="connsiteY29" fmla="*/ 75974 h 971381"/>
                <a:gd name="connsiteX30" fmla="*/ 634925 w 936107"/>
                <a:gd name="connsiteY30" fmla="*/ 92254 h 971381"/>
                <a:gd name="connsiteX31" fmla="*/ 686479 w 936107"/>
                <a:gd name="connsiteY31" fmla="*/ 0 h 97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36107" h="971381">
                  <a:moveTo>
                    <a:pt x="686479" y="0"/>
                  </a:moveTo>
                  <a:lnTo>
                    <a:pt x="936107" y="198075"/>
                  </a:lnTo>
                  <a:lnTo>
                    <a:pt x="786873" y="198075"/>
                  </a:lnTo>
                  <a:lnTo>
                    <a:pt x="776019" y="322889"/>
                  </a:lnTo>
                  <a:lnTo>
                    <a:pt x="776019" y="838427"/>
                  </a:lnTo>
                  <a:lnTo>
                    <a:pt x="792299" y="873700"/>
                  </a:lnTo>
                  <a:lnTo>
                    <a:pt x="765166" y="930681"/>
                  </a:lnTo>
                  <a:lnTo>
                    <a:pt x="553524" y="925254"/>
                  </a:lnTo>
                  <a:lnTo>
                    <a:pt x="474837" y="900834"/>
                  </a:lnTo>
                  <a:lnTo>
                    <a:pt x="450417" y="914400"/>
                  </a:lnTo>
                  <a:lnTo>
                    <a:pt x="347310" y="933394"/>
                  </a:lnTo>
                  <a:lnTo>
                    <a:pt x="341883" y="892694"/>
                  </a:lnTo>
                  <a:lnTo>
                    <a:pt x="295756" y="971381"/>
                  </a:lnTo>
                  <a:lnTo>
                    <a:pt x="236062" y="906260"/>
                  </a:lnTo>
                  <a:lnTo>
                    <a:pt x="219782" y="860133"/>
                  </a:lnTo>
                  <a:lnTo>
                    <a:pt x="165515" y="846567"/>
                  </a:lnTo>
                  <a:lnTo>
                    <a:pt x="141095" y="797726"/>
                  </a:lnTo>
                  <a:lnTo>
                    <a:pt x="0" y="819433"/>
                  </a:lnTo>
                  <a:lnTo>
                    <a:pt x="29847" y="729892"/>
                  </a:lnTo>
                  <a:lnTo>
                    <a:pt x="48841" y="648492"/>
                  </a:lnTo>
                  <a:lnTo>
                    <a:pt x="35274" y="586085"/>
                  </a:lnTo>
                  <a:lnTo>
                    <a:pt x="65121" y="534531"/>
                  </a:lnTo>
                  <a:lnTo>
                    <a:pt x="40701" y="469411"/>
                  </a:lnTo>
                  <a:lnTo>
                    <a:pt x="18994" y="412430"/>
                  </a:lnTo>
                  <a:lnTo>
                    <a:pt x="168228" y="442277"/>
                  </a:lnTo>
                  <a:lnTo>
                    <a:pt x="293042" y="439564"/>
                  </a:lnTo>
                  <a:lnTo>
                    <a:pt x="306609" y="382583"/>
                  </a:lnTo>
                  <a:lnTo>
                    <a:pt x="309323" y="309323"/>
                  </a:lnTo>
                  <a:lnTo>
                    <a:pt x="393437" y="276762"/>
                  </a:lnTo>
                  <a:lnTo>
                    <a:pt x="436850" y="75974"/>
                  </a:lnTo>
                  <a:lnTo>
                    <a:pt x="634925" y="92254"/>
                  </a:lnTo>
                  <a:lnTo>
                    <a:pt x="686479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2" name="자유형 5">
              <a:extLst>
                <a:ext uri="{FF2B5EF4-FFF2-40B4-BE49-F238E27FC236}">
                  <a16:creationId xmlns:a16="http://schemas.microsoft.com/office/drawing/2014/main" id="{0E6BDD97-C944-482C-B010-AAF726844A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851454" y="3731998"/>
              <a:ext cx="272057" cy="240807"/>
            </a:xfrm>
            <a:custGeom>
              <a:avLst/>
              <a:gdLst>
                <a:gd name="connsiteX0" fmla="*/ 78687 w 401576"/>
                <a:gd name="connsiteY0" fmla="*/ 13567 h 355449"/>
                <a:gd name="connsiteX1" fmla="*/ 206215 w 401576"/>
                <a:gd name="connsiteY1" fmla="*/ 0 h 355449"/>
                <a:gd name="connsiteX2" fmla="*/ 252342 w 401576"/>
                <a:gd name="connsiteY2" fmla="*/ 56980 h 355449"/>
                <a:gd name="connsiteX3" fmla="*/ 287616 w 401576"/>
                <a:gd name="connsiteY3" fmla="*/ 48840 h 355449"/>
                <a:gd name="connsiteX4" fmla="*/ 314749 w 401576"/>
                <a:gd name="connsiteY4" fmla="*/ 108534 h 355449"/>
                <a:gd name="connsiteX5" fmla="*/ 360876 w 401576"/>
                <a:gd name="connsiteY5" fmla="*/ 173655 h 355449"/>
                <a:gd name="connsiteX6" fmla="*/ 369016 w 401576"/>
                <a:gd name="connsiteY6" fmla="*/ 252342 h 355449"/>
                <a:gd name="connsiteX7" fmla="*/ 401576 w 401576"/>
                <a:gd name="connsiteY7" fmla="*/ 306609 h 355449"/>
                <a:gd name="connsiteX8" fmla="*/ 377156 w 401576"/>
                <a:gd name="connsiteY8" fmla="*/ 350022 h 355449"/>
                <a:gd name="connsiteX9" fmla="*/ 331029 w 401576"/>
                <a:gd name="connsiteY9" fmla="*/ 355449 h 355449"/>
                <a:gd name="connsiteX10" fmla="*/ 206215 w 401576"/>
                <a:gd name="connsiteY10" fmla="*/ 320176 h 355449"/>
                <a:gd name="connsiteX11" fmla="*/ 92254 w 401576"/>
                <a:gd name="connsiteY11" fmla="*/ 317462 h 355449"/>
                <a:gd name="connsiteX12" fmla="*/ 21707 w 401576"/>
                <a:gd name="connsiteY12" fmla="*/ 325602 h 355449"/>
                <a:gd name="connsiteX13" fmla="*/ 13567 w 401576"/>
                <a:gd name="connsiteY13" fmla="*/ 274049 h 355449"/>
                <a:gd name="connsiteX14" fmla="*/ 35274 w 401576"/>
                <a:gd name="connsiteY14" fmla="*/ 252342 h 355449"/>
                <a:gd name="connsiteX15" fmla="*/ 0 w 401576"/>
                <a:gd name="connsiteY15" fmla="*/ 151948 h 355449"/>
                <a:gd name="connsiteX16" fmla="*/ 78687 w 401576"/>
                <a:gd name="connsiteY16" fmla="*/ 13567 h 35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1576" h="355449">
                  <a:moveTo>
                    <a:pt x="78687" y="13567"/>
                  </a:moveTo>
                  <a:lnTo>
                    <a:pt x="206215" y="0"/>
                  </a:lnTo>
                  <a:lnTo>
                    <a:pt x="252342" y="56980"/>
                  </a:lnTo>
                  <a:lnTo>
                    <a:pt x="287616" y="48840"/>
                  </a:lnTo>
                  <a:lnTo>
                    <a:pt x="314749" y="108534"/>
                  </a:lnTo>
                  <a:lnTo>
                    <a:pt x="360876" y="173655"/>
                  </a:lnTo>
                  <a:lnTo>
                    <a:pt x="369016" y="252342"/>
                  </a:lnTo>
                  <a:lnTo>
                    <a:pt x="401576" y="306609"/>
                  </a:lnTo>
                  <a:lnTo>
                    <a:pt x="377156" y="350022"/>
                  </a:lnTo>
                  <a:lnTo>
                    <a:pt x="331029" y="355449"/>
                  </a:lnTo>
                  <a:lnTo>
                    <a:pt x="206215" y="320176"/>
                  </a:lnTo>
                  <a:lnTo>
                    <a:pt x="92254" y="317462"/>
                  </a:lnTo>
                  <a:lnTo>
                    <a:pt x="21707" y="325602"/>
                  </a:lnTo>
                  <a:lnTo>
                    <a:pt x="13567" y="274049"/>
                  </a:lnTo>
                  <a:lnTo>
                    <a:pt x="35274" y="252342"/>
                  </a:lnTo>
                  <a:lnTo>
                    <a:pt x="0" y="151948"/>
                  </a:lnTo>
                  <a:lnTo>
                    <a:pt x="78687" y="1356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3" name="자유형 6">
              <a:extLst>
                <a:ext uri="{FF2B5EF4-FFF2-40B4-BE49-F238E27FC236}">
                  <a16:creationId xmlns:a16="http://schemas.microsoft.com/office/drawing/2014/main" id="{5225A53B-796B-4387-B18B-6374EABD498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92261" y="3322075"/>
              <a:ext cx="818010" cy="768377"/>
            </a:xfrm>
            <a:custGeom>
              <a:avLst/>
              <a:gdLst>
                <a:gd name="connsiteX0" fmla="*/ 16281 w 1207443"/>
                <a:gd name="connsiteY0" fmla="*/ 946960 h 1134182"/>
                <a:gd name="connsiteX1" fmla="*/ 21707 w 1207443"/>
                <a:gd name="connsiteY1" fmla="*/ 892693 h 1134182"/>
                <a:gd name="connsiteX2" fmla="*/ 0 w 1207443"/>
                <a:gd name="connsiteY2" fmla="*/ 803153 h 1134182"/>
                <a:gd name="connsiteX3" fmla="*/ 5427 w 1207443"/>
                <a:gd name="connsiteY3" fmla="*/ 767879 h 1134182"/>
                <a:gd name="connsiteX4" fmla="*/ 16281 w 1207443"/>
                <a:gd name="connsiteY4" fmla="*/ 748886 h 1134182"/>
                <a:gd name="connsiteX5" fmla="*/ 56981 w 1207443"/>
                <a:gd name="connsiteY5" fmla="*/ 697332 h 1134182"/>
                <a:gd name="connsiteX6" fmla="*/ 73261 w 1207443"/>
                <a:gd name="connsiteY6" fmla="*/ 740746 h 1134182"/>
                <a:gd name="connsiteX7" fmla="*/ 179082 w 1207443"/>
                <a:gd name="connsiteY7" fmla="*/ 716325 h 1134182"/>
                <a:gd name="connsiteX8" fmla="*/ 192649 w 1207443"/>
                <a:gd name="connsiteY8" fmla="*/ 705472 h 1134182"/>
                <a:gd name="connsiteX9" fmla="*/ 271336 w 1207443"/>
                <a:gd name="connsiteY9" fmla="*/ 727179 h 1134182"/>
                <a:gd name="connsiteX10" fmla="*/ 477551 w 1207443"/>
                <a:gd name="connsiteY10" fmla="*/ 740746 h 1134182"/>
                <a:gd name="connsiteX11" fmla="*/ 501971 w 1207443"/>
                <a:gd name="connsiteY11" fmla="*/ 681052 h 1134182"/>
                <a:gd name="connsiteX12" fmla="*/ 477551 w 1207443"/>
                <a:gd name="connsiteY12" fmla="*/ 656632 h 1134182"/>
                <a:gd name="connsiteX13" fmla="*/ 488404 w 1207443"/>
                <a:gd name="connsiteY13" fmla="*/ 24420 h 1134182"/>
                <a:gd name="connsiteX14" fmla="*/ 499257 w 1207443"/>
                <a:gd name="connsiteY14" fmla="*/ 5427 h 1134182"/>
                <a:gd name="connsiteX15" fmla="*/ 632212 w 1207443"/>
                <a:gd name="connsiteY15" fmla="*/ 0 h 1134182"/>
                <a:gd name="connsiteX16" fmla="*/ 1022935 w 1207443"/>
                <a:gd name="connsiteY16" fmla="*/ 314749 h 1134182"/>
                <a:gd name="connsiteX17" fmla="*/ 1044641 w 1207443"/>
                <a:gd name="connsiteY17" fmla="*/ 350023 h 1134182"/>
                <a:gd name="connsiteX18" fmla="*/ 1104335 w 1207443"/>
                <a:gd name="connsiteY18" fmla="*/ 382583 h 1134182"/>
                <a:gd name="connsiteX19" fmla="*/ 1147749 w 1207443"/>
                <a:gd name="connsiteY19" fmla="*/ 407003 h 1134182"/>
                <a:gd name="connsiteX20" fmla="*/ 1145035 w 1207443"/>
                <a:gd name="connsiteY20" fmla="*/ 458557 h 1134182"/>
                <a:gd name="connsiteX21" fmla="*/ 1207443 w 1207443"/>
                <a:gd name="connsiteY21" fmla="*/ 458557 h 1134182"/>
                <a:gd name="connsiteX22" fmla="*/ 1202016 w 1207443"/>
                <a:gd name="connsiteY22" fmla="*/ 610505 h 1134182"/>
                <a:gd name="connsiteX23" fmla="*/ 1164029 w 1207443"/>
                <a:gd name="connsiteY23" fmla="*/ 735319 h 1134182"/>
                <a:gd name="connsiteX24" fmla="*/ 1028361 w 1207443"/>
                <a:gd name="connsiteY24" fmla="*/ 754312 h 1134182"/>
                <a:gd name="connsiteX25" fmla="*/ 965954 w 1207443"/>
                <a:gd name="connsiteY25" fmla="*/ 757026 h 1134182"/>
                <a:gd name="connsiteX26" fmla="*/ 903547 w 1207443"/>
                <a:gd name="connsiteY26" fmla="*/ 786873 h 1134182"/>
                <a:gd name="connsiteX27" fmla="*/ 849280 w 1207443"/>
                <a:gd name="connsiteY27" fmla="*/ 770592 h 1134182"/>
                <a:gd name="connsiteX28" fmla="*/ 746173 w 1207443"/>
                <a:gd name="connsiteY28" fmla="*/ 805866 h 1134182"/>
                <a:gd name="connsiteX29" fmla="*/ 716326 w 1207443"/>
                <a:gd name="connsiteY29" fmla="*/ 841140 h 1134182"/>
                <a:gd name="connsiteX30" fmla="*/ 672912 w 1207443"/>
                <a:gd name="connsiteY30" fmla="*/ 830286 h 1134182"/>
                <a:gd name="connsiteX31" fmla="*/ 637638 w 1207443"/>
                <a:gd name="connsiteY31" fmla="*/ 895407 h 1134182"/>
                <a:gd name="connsiteX32" fmla="*/ 618645 w 1207443"/>
                <a:gd name="connsiteY32" fmla="*/ 914400 h 1134182"/>
                <a:gd name="connsiteX33" fmla="*/ 572518 w 1207443"/>
                <a:gd name="connsiteY33" fmla="*/ 892693 h 1134182"/>
                <a:gd name="connsiteX34" fmla="*/ 537244 w 1207443"/>
                <a:gd name="connsiteY34" fmla="*/ 922540 h 1134182"/>
                <a:gd name="connsiteX35" fmla="*/ 537244 w 1207443"/>
                <a:gd name="connsiteY35" fmla="*/ 995801 h 1134182"/>
                <a:gd name="connsiteX36" fmla="*/ 488404 w 1207443"/>
                <a:gd name="connsiteY36" fmla="*/ 1012081 h 1134182"/>
                <a:gd name="connsiteX37" fmla="*/ 453130 w 1207443"/>
                <a:gd name="connsiteY37" fmla="*/ 1131468 h 1134182"/>
                <a:gd name="connsiteX38" fmla="*/ 415143 w 1207443"/>
                <a:gd name="connsiteY38" fmla="*/ 1134182 h 1134182"/>
                <a:gd name="connsiteX39" fmla="*/ 404290 w 1207443"/>
                <a:gd name="connsiteY39" fmla="*/ 1107048 h 1134182"/>
                <a:gd name="connsiteX40" fmla="*/ 352736 w 1207443"/>
                <a:gd name="connsiteY40" fmla="*/ 1131468 h 1134182"/>
                <a:gd name="connsiteX41" fmla="*/ 293043 w 1207443"/>
                <a:gd name="connsiteY41" fmla="*/ 1126042 h 1134182"/>
                <a:gd name="connsiteX42" fmla="*/ 279476 w 1207443"/>
                <a:gd name="connsiteY42" fmla="*/ 1126042 h 1134182"/>
                <a:gd name="connsiteX43" fmla="*/ 238776 w 1207443"/>
                <a:gd name="connsiteY43" fmla="*/ 1074488 h 1134182"/>
                <a:gd name="connsiteX44" fmla="*/ 252342 w 1207443"/>
                <a:gd name="connsiteY44" fmla="*/ 1052781 h 1134182"/>
                <a:gd name="connsiteX45" fmla="*/ 211642 w 1207443"/>
                <a:gd name="connsiteY45" fmla="*/ 960527 h 1134182"/>
                <a:gd name="connsiteX46" fmla="*/ 170942 w 1207443"/>
                <a:gd name="connsiteY46" fmla="*/ 990374 h 1134182"/>
                <a:gd name="connsiteX47" fmla="*/ 132955 w 1207443"/>
                <a:gd name="connsiteY47" fmla="*/ 987661 h 1134182"/>
                <a:gd name="connsiteX48" fmla="*/ 81401 w 1207443"/>
                <a:gd name="connsiteY48" fmla="*/ 990374 h 1134182"/>
                <a:gd name="connsiteX49" fmla="*/ 16281 w 1207443"/>
                <a:gd name="connsiteY49" fmla="*/ 946960 h 113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207443" h="1134182">
                  <a:moveTo>
                    <a:pt x="16281" y="946960"/>
                  </a:moveTo>
                  <a:lnTo>
                    <a:pt x="21707" y="892693"/>
                  </a:lnTo>
                  <a:lnTo>
                    <a:pt x="0" y="803153"/>
                  </a:lnTo>
                  <a:lnTo>
                    <a:pt x="5427" y="767879"/>
                  </a:lnTo>
                  <a:lnTo>
                    <a:pt x="16281" y="748886"/>
                  </a:lnTo>
                  <a:lnTo>
                    <a:pt x="56981" y="697332"/>
                  </a:lnTo>
                  <a:lnTo>
                    <a:pt x="73261" y="740746"/>
                  </a:lnTo>
                  <a:lnTo>
                    <a:pt x="179082" y="716325"/>
                  </a:lnTo>
                  <a:lnTo>
                    <a:pt x="192649" y="705472"/>
                  </a:lnTo>
                  <a:lnTo>
                    <a:pt x="271336" y="727179"/>
                  </a:lnTo>
                  <a:lnTo>
                    <a:pt x="477551" y="740746"/>
                  </a:lnTo>
                  <a:lnTo>
                    <a:pt x="501971" y="681052"/>
                  </a:lnTo>
                  <a:lnTo>
                    <a:pt x="477551" y="656632"/>
                  </a:lnTo>
                  <a:lnTo>
                    <a:pt x="488404" y="24420"/>
                  </a:lnTo>
                  <a:lnTo>
                    <a:pt x="499257" y="5427"/>
                  </a:lnTo>
                  <a:lnTo>
                    <a:pt x="632212" y="0"/>
                  </a:lnTo>
                  <a:lnTo>
                    <a:pt x="1022935" y="314749"/>
                  </a:lnTo>
                  <a:lnTo>
                    <a:pt x="1044641" y="350023"/>
                  </a:lnTo>
                  <a:lnTo>
                    <a:pt x="1104335" y="382583"/>
                  </a:lnTo>
                  <a:lnTo>
                    <a:pt x="1147749" y="407003"/>
                  </a:lnTo>
                  <a:lnTo>
                    <a:pt x="1145035" y="458557"/>
                  </a:lnTo>
                  <a:lnTo>
                    <a:pt x="1207443" y="458557"/>
                  </a:lnTo>
                  <a:lnTo>
                    <a:pt x="1202016" y="610505"/>
                  </a:lnTo>
                  <a:lnTo>
                    <a:pt x="1164029" y="735319"/>
                  </a:lnTo>
                  <a:lnTo>
                    <a:pt x="1028361" y="754312"/>
                  </a:lnTo>
                  <a:lnTo>
                    <a:pt x="965954" y="757026"/>
                  </a:lnTo>
                  <a:lnTo>
                    <a:pt x="903547" y="786873"/>
                  </a:lnTo>
                  <a:lnTo>
                    <a:pt x="849280" y="770592"/>
                  </a:lnTo>
                  <a:lnTo>
                    <a:pt x="746173" y="805866"/>
                  </a:lnTo>
                  <a:lnTo>
                    <a:pt x="716326" y="841140"/>
                  </a:lnTo>
                  <a:lnTo>
                    <a:pt x="672912" y="830286"/>
                  </a:lnTo>
                  <a:lnTo>
                    <a:pt x="637638" y="895407"/>
                  </a:lnTo>
                  <a:lnTo>
                    <a:pt x="618645" y="914400"/>
                  </a:lnTo>
                  <a:lnTo>
                    <a:pt x="572518" y="892693"/>
                  </a:lnTo>
                  <a:lnTo>
                    <a:pt x="537244" y="922540"/>
                  </a:lnTo>
                  <a:lnTo>
                    <a:pt x="537244" y="995801"/>
                  </a:lnTo>
                  <a:lnTo>
                    <a:pt x="488404" y="1012081"/>
                  </a:lnTo>
                  <a:lnTo>
                    <a:pt x="453130" y="1131468"/>
                  </a:lnTo>
                  <a:lnTo>
                    <a:pt x="415143" y="1134182"/>
                  </a:lnTo>
                  <a:lnTo>
                    <a:pt x="404290" y="1107048"/>
                  </a:lnTo>
                  <a:lnTo>
                    <a:pt x="352736" y="1131468"/>
                  </a:lnTo>
                  <a:lnTo>
                    <a:pt x="293043" y="1126042"/>
                  </a:lnTo>
                  <a:lnTo>
                    <a:pt x="279476" y="1126042"/>
                  </a:lnTo>
                  <a:lnTo>
                    <a:pt x="238776" y="1074488"/>
                  </a:lnTo>
                  <a:lnTo>
                    <a:pt x="252342" y="1052781"/>
                  </a:lnTo>
                  <a:lnTo>
                    <a:pt x="211642" y="960527"/>
                  </a:lnTo>
                  <a:lnTo>
                    <a:pt x="170942" y="990374"/>
                  </a:lnTo>
                  <a:lnTo>
                    <a:pt x="132955" y="987661"/>
                  </a:lnTo>
                  <a:lnTo>
                    <a:pt x="81401" y="990374"/>
                  </a:lnTo>
                  <a:lnTo>
                    <a:pt x="16281" y="94696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4" name="자유형 7">
              <a:extLst>
                <a:ext uri="{FF2B5EF4-FFF2-40B4-BE49-F238E27FC236}">
                  <a16:creationId xmlns:a16="http://schemas.microsoft.com/office/drawing/2014/main" id="{F0A20D90-A6F0-47E8-BA75-26BCE9E241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862483" y="3937879"/>
              <a:ext cx="152573" cy="99265"/>
            </a:xfrm>
            <a:custGeom>
              <a:avLst/>
              <a:gdLst>
                <a:gd name="connsiteX0" fmla="*/ 0 w 225209"/>
                <a:gd name="connsiteY0" fmla="*/ 8141 h 146522"/>
                <a:gd name="connsiteX1" fmla="*/ 170942 w 225209"/>
                <a:gd name="connsiteY1" fmla="*/ 0 h 146522"/>
                <a:gd name="connsiteX2" fmla="*/ 217069 w 225209"/>
                <a:gd name="connsiteY2" fmla="*/ 16281 h 146522"/>
                <a:gd name="connsiteX3" fmla="*/ 195362 w 225209"/>
                <a:gd name="connsiteY3" fmla="*/ 56981 h 146522"/>
                <a:gd name="connsiteX4" fmla="*/ 225209 w 225209"/>
                <a:gd name="connsiteY4" fmla="*/ 81401 h 146522"/>
                <a:gd name="connsiteX5" fmla="*/ 151948 w 225209"/>
                <a:gd name="connsiteY5" fmla="*/ 116675 h 146522"/>
                <a:gd name="connsiteX6" fmla="*/ 94968 w 225209"/>
                <a:gd name="connsiteY6" fmla="*/ 146522 h 146522"/>
                <a:gd name="connsiteX7" fmla="*/ 100394 w 225209"/>
                <a:gd name="connsiteY7" fmla="*/ 113961 h 146522"/>
                <a:gd name="connsiteX8" fmla="*/ 18994 w 225209"/>
                <a:gd name="connsiteY8" fmla="*/ 94968 h 146522"/>
                <a:gd name="connsiteX9" fmla="*/ 0 w 225209"/>
                <a:gd name="connsiteY9" fmla="*/ 8141 h 14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209" h="146522">
                  <a:moveTo>
                    <a:pt x="0" y="8141"/>
                  </a:moveTo>
                  <a:lnTo>
                    <a:pt x="170942" y="0"/>
                  </a:lnTo>
                  <a:lnTo>
                    <a:pt x="217069" y="16281"/>
                  </a:lnTo>
                  <a:lnTo>
                    <a:pt x="195362" y="56981"/>
                  </a:lnTo>
                  <a:lnTo>
                    <a:pt x="225209" y="81401"/>
                  </a:lnTo>
                  <a:lnTo>
                    <a:pt x="151948" y="116675"/>
                  </a:lnTo>
                  <a:lnTo>
                    <a:pt x="94968" y="146522"/>
                  </a:lnTo>
                  <a:lnTo>
                    <a:pt x="100394" y="113961"/>
                  </a:lnTo>
                  <a:lnTo>
                    <a:pt x="18994" y="94968"/>
                  </a:lnTo>
                  <a:lnTo>
                    <a:pt x="0" y="814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5" name="자유형 8">
              <a:extLst>
                <a:ext uri="{FF2B5EF4-FFF2-40B4-BE49-F238E27FC236}">
                  <a16:creationId xmlns:a16="http://schemas.microsoft.com/office/drawing/2014/main" id="{3EB64F56-A050-4B46-9621-F588A185C7F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24983" y="3950747"/>
              <a:ext cx="371321" cy="295954"/>
            </a:xfrm>
            <a:custGeom>
              <a:avLst/>
              <a:gdLst>
                <a:gd name="connsiteX0" fmla="*/ 0 w 548098"/>
                <a:gd name="connsiteY0" fmla="*/ 127528 h 436850"/>
                <a:gd name="connsiteX1" fmla="*/ 75974 w 548098"/>
                <a:gd name="connsiteY1" fmla="*/ 81401 h 436850"/>
                <a:gd name="connsiteX2" fmla="*/ 122101 w 548098"/>
                <a:gd name="connsiteY2" fmla="*/ 65120 h 436850"/>
                <a:gd name="connsiteX3" fmla="*/ 103108 w 548098"/>
                <a:gd name="connsiteY3" fmla="*/ 46127 h 436850"/>
                <a:gd name="connsiteX4" fmla="*/ 103108 w 548098"/>
                <a:gd name="connsiteY4" fmla="*/ 18993 h 436850"/>
                <a:gd name="connsiteX5" fmla="*/ 127528 w 548098"/>
                <a:gd name="connsiteY5" fmla="*/ 0 h 436850"/>
                <a:gd name="connsiteX6" fmla="*/ 211642 w 548098"/>
                <a:gd name="connsiteY6" fmla="*/ 29847 h 436850"/>
                <a:gd name="connsiteX7" fmla="*/ 279476 w 548098"/>
                <a:gd name="connsiteY7" fmla="*/ 16280 h 436850"/>
                <a:gd name="connsiteX8" fmla="*/ 320176 w 548098"/>
                <a:gd name="connsiteY8" fmla="*/ 59694 h 436850"/>
                <a:gd name="connsiteX9" fmla="*/ 407003 w 548098"/>
                <a:gd name="connsiteY9" fmla="*/ 54267 h 436850"/>
                <a:gd name="connsiteX10" fmla="*/ 447704 w 548098"/>
                <a:gd name="connsiteY10" fmla="*/ 37987 h 436850"/>
                <a:gd name="connsiteX11" fmla="*/ 474837 w 548098"/>
                <a:gd name="connsiteY11" fmla="*/ 48840 h 436850"/>
                <a:gd name="connsiteX12" fmla="*/ 488404 w 548098"/>
                <a:gd name="connsiteY12" fmla="*/ 75974 h 436850"/>
                <a:gd name="connsiteX13" fmla="*/ 504684 w 548098"/>
                <a:gd name="connsiteY13" fmla="*/ 116674 h 436850"/>
                <a:gd name="connsiteX14" fmla="*/ 499257 w 548098"/>
                <a:gd name="connsiteY14" fmla="*/ 132954 h 436850"/>
                <a:gd name="connsiteX15" fmla="*/ 548098 w 548098"/>
                <a:gd name="connsiteY15" fmla="*/ 195361 h 436850"/>
                <a:gd name="connsiteX16" fmla="*/ 501971 w 548098"/>
                <a:gd name="connsiteY16" fmla="*/ 244202 h 436850"/>
                <a:gd name="connsiteX17" fmla="*/ 518251 w 548098"/>
                <a:gd name="connsiteY17" fmla="*/ 295755 h 436850"/>
                <a:gd name="connsiteX18" fmla="*/ 518251 w 548098"/>
                <a:gd name="connsiteY18" fmla="*/ 344596 h 436850"/>
                <a:gd name="connsiteX19" fmla="*/ 496544 w 548098"/>
                <a:gd name="connsiteY19" fmla="*/ 350023 h 436850"/>
                <a:gd name="connsiteX20" fmla="*/ 499257 w 548098"/>
                <a:gd name="connsiteY20" fmla="*/ 374443 h 436850"/>
                <a:gd name="connsiteX21" fmla="*/ 480264 w 548098"/>
                <a:gd name="connsiteY21" fmla="*/ 423283 h 436850"/>
                <a:gd name="connsiteX22" fmla="*/ 463984 w 548098"/>
                <a:gd name="connsiteY22" fmla="*/ 409716 h 436850"/>
                <a:gd name="connsiteX23" fmla="*/ 428710 w 548098"/>
                <a:gd name="connsiteY23" fmla="*/ 436850 h 436850"/>
                <a:gd name="connsiteX24" fmla="*/ 390723 w 548098"/>
                <a:gd name="connsiteY24" fmla="*/ 409716 h 436850"/>
                <a:gd name="connsiteX25" fmla="*/ 396150 w 548098"/>
                <a:gd name="connsiteY25" fmla="*/ 341882 h 436850"/>
                <a:gd name="connsiteX26" fmla="*/ 341883 w 548098"/>
                <a:gd name="connsiteY26" fmla="*/ 352736 h 436850"/>
                <a:gd name="connsiteX27" fmla="*/ 298469 w 548098"/>
                <a:gd name="connsiteY27" fmla="*/ 230635 h 436850"/>
                <a:gd name="connsiteX28" fmla="*/ 214355 w 548098"/>
                <a:gd name="connsiteY28" fmla="*/ 219782 h 436850"/>
                <a:gd name="connsiteX29" fmla="*/ 135668 w 548098"/>
                <a:gd name="connsiteY29" fmla="*/ 298469 h 436850"/>
                <a:gd name="connsiteX30" fmla="*/ 86828 w 548098"/>
                <a:gd name="connsiteY30" fmla="*/ 214355 h 436850"/>
                <a:gd name="connsiteX31" fmla="*/ 46127 w 548098"/>
                <a:gd name="connsiteY31" fmla="*/ 176368 h 436850"/>
                <a:gd name="connsiteX32" fmla="*/ 0 w 548098"/>
                <a:gd name="connsiteY32" fmla="*/ 127528 h 43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48098" h="436850">
                  <a:moveTo>
                    <a:pt x="0" y="127528"/>
                  </a:moveTo>
                  <a:lnTo>
                    <a:pt x="75974" y="81401"/>
                  </a:lnTo>
                  <a:lnTo>
                    <a:pt x="122101" y="65120"/>
                  </a:lnTo>
                  <a:lnTo>
                    <a:pt x="103108" y="46127"/>
                  </a:lnTo>
                  <a:lnTo>
                    <a:pt x="103108" y="18993"/>
                  </a:lnTo>
                  <a:lnTo>
                    <a:pt x="127528" y="0"/>
                  </a:lnTo>
                  <a:lnTo>
                    <a:pt x="211642" y="29847"/>
                  </a:lnTo>
                  <a:lnTo>
                    <a:pt x="279476" y="16280"/>
                  </a:lnTo>
                  <a:lnTo>
                    <a:pt x="320176" y="59694"/>
                  </a:lnTo>
                  <a:lnTo>
                    <a:pt x="407003" y="54267"/>
                  </a:lnTo>
                  <a:lnTo>
                    <a:pt x="447704" y="37987"/>
                  </a:lnTo>
                  <a:lnTo>
                    <a:pt x="474837" y="48840"/>
                  </a:lnTo>
                  <a:lnTo>
                    <a:pt x="488404" y="75974"/>
                  </a:lnTo>
                  <a:lnTo>
                    <a:pt x="504684" y="116674"/>
                  </a:lnTo>
                  <a:lnTo>
                    <a:pt x="499257" y="132954"/>
                  </a:lnTo>
                  <a:lnTo>
                    <a:pt x="548098" y="195361"/>
                  </a:lnTo>
                  <a:lnTo>
                    <a:pt x="501971" y="244202"/>
                  </a:lnTo>
                  <a:lnTo>
                    <a:pt x="518251" y="295755"/>
                  </a:lnTo>
                  <a:lnTo>
                    <a:pt x="518251" y="344596"/>
                  </a:lnTo>
                  <a:lnTo>
                    <a:pt x="496544" y="350023"/>
                  </a:lnTo>
                  <a:lnTo>
                    <a:pt x="499257" y="374443"/>
                  </a:lnTo>
                  <a:lnTo>
                    <a:pt x="480264" y="423283"/>
                  </a:lnTo>
                  <a:lnTo>
                    <a:pt x="463984" y="409716"/>
                  </a:lnTo>
                  <a:lnTo>
                    <a:pt x="428710" y="436850"/>
                  </a:lnTo>
                  <a:lnTo>
                    <a:pt x="390723" y="409716"/>
                  </a:lnTo>
                  <a:lnTo>
                    <a:pt x="396150" y="341882"/>
                  </a:lnTo>
                  <a:lnTo>
                    <a:pt x="341883" y="352736"/>
                  </a:lnTo>
                  <a:lnTo>
                    <a:pt x="298469" y="230635"/>
                  </a:lnTo>
                  <a:lnTo>
                    <a:pt x="214355" y="219782"/>
                  </a:lnTo>
                  <a:lnTo>
                    <a:pt x="135668" y="298469"/>
                  </a:lnTo>
                  <a:lnTo>
                    <a:pt x="86828" y="214355"/>
                  </a:lnTo>
                  <a:lnTo>
                    <a:pt x="46127" y="176368"/>
                  </a:lnTo>
                  <a:lnTo>
                    <a:pt x="0" y="12752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6" name="자유형 9">
              <a:extLst>
                <a:ext uri="{FF2B5EF4-FFF2-40B4-BE49-F238E27FC236}">
                  <a16:creationId xmlns:a16="http://schemas.microsoft.com/office/drawing/2014/main" id="{FD54C696-8B5E-4331-A50D-C368568DCF3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09542" y="4097804"/>
              <a:ext cx="154410" cy="165440"/>
            </a:xfrm>
            <a:custGeom>
              <a:avLst/>
              <a:gdLst>
                <a:gd name="connsiteX0" fmla="*/ 0 w 227921"/>
                <a:gd name="connsiteY0" fmla="*/ 75974 h 244202"/>
                <a:gd name="connsiteX1" fmla="*/ 65120 w 227921"/>
                <a:gd name="connsiteY1" fmla="*/ 2714 h 244202"/>
                <a:gd name="connsiteX2" fmla="*/ 124814 w 227921"/>
                <a:gd name="connsiteY2" fmla="*/ 0 h 244202"/>
                <a:gd name="connsiteX3" fmla="*/ 176367 w 227921"/>
                <a:gd name="connsiteY3" fmla="*/ 16280 h 244202"/>
                <a:gd name="connsiteX4" fmla="*/ 227921 w 227921"/>
                <a:gd name="connsiteY4" fmla="*/ 116674 h 244202"/>
                <a:gd name="connsiteX5" fmla="*/ 217068 w 227921"/>
                <a:gd name="connsiteY5" fmla="*/ 146521 h 244202"/>
                <a:gd name="connsiteX6" fmla="*/ 119387 w 227921"/>
                <a:gd name="connsiteY6" fmla="*/ 244202 h 244202"/>
                <a:gd name="connsiteX7" fmla="*/ 65120 w 227921"/>
                <a:gd name="connsiteY7" fmla="*/ 200788 h 244202"/>
                <a:gd name="connsiteX8" fmla="*/ 16280 w 227921"/>
                <a:gd name="connsiteY8" fmla="*/ 146521 h 244202"/>
                <a:gd name="connsiteX9" fmla="*/ 0 w 227921"/>
                <a:gd name="connsiteY9" fmla="*/ 75974 h 24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921" h="244202">
                  <a:moveTo>
                    <a:pt x="0" y="75974"/>
                  </a:moveTo>
                  <a:lnTo>
                    <a:pt x="65120" y="2714"/>
                  </a:lnTo>
                  <a:lnTo>
                    <a:pt x="124814" y="0"/>
                  </a:lnTo>
                  <a:lnTo>
                    <a:pt x="176367" y="16280"/>
                  </a:lnTo>
                  <a:lnTo>
                    <a:pt x="227921" y="116674"/>
                  </a:lnTo>
                  <a:lnTo>
                    <a:pt x="217068" y="146521"/>
                  </a:lnTo>
                  <a:lnTo>
                    <a:pt x="119387" y="244202"/>
                  </a:lnTo>
                  <a:lnTo>
                    <a:pt x="65120" y="200788"/>
                  </a:lnTo>
                  <a:lnTo>
                    <a:pt x="16280" y="146521"/>
                  </a:lnTo>
                  <a:lnTo>
                    <a:pt x="0" y="7597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7" name="자유형 10">
              <a:extLst>
                <a:ext uri="{FF2B5EF4-FFF2-40B4-BE49-F238E27FC236}">
                  <a16:creationId xmlns:a16="http://schemas.microsoft.com/office/drawing/2014/main" id="{139A9704-1EFC-4B9B-BEAB-A3D4C69A92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90423" y="4180524"/>
              <a:ext cx="200367" cy="216910"/>
            </a:xfrm>
            <a:custGeom>
              <a:avLst/>
              <a:gdLst>
                <a:gd name="connsiteX0" fmla="*/ 0 w 295756"/>
                <a:gd name="connsiteY0" fmla="*/ 116674 h 320176"/>
                <a:gd name="connsiteX1" fmla="*/ 73261 w 295756"/>
                <a:gd name="connsiteY1" fmla="*/ 27134 h 320176"/>
                <a:gd name="connsiteX2" fmla="*/ 113961 w 295756"/>
                <a:gd name="connsiteY2" fmla="*/ 5427 h 320176"/>
                <a:gd name="connsiteX3" fmla="*/ 162801 w 295756"/>
                <a:gd name="connsiteY3" fmla="*/ 0 h 320176"/>
                <a:gd name="connsiteX4" fmla="*/ 157375 w 295756"/>
                <a:gd name="connsiteY4" fmla="*/ 67834 h 320176"/>
                <a:gd name="connsiteX5" fmla="*/ 195362 w 295756"/>
                <a:gd name="connsiteY5" fmla="*/ 97681 h 320176"/>
                <a:gd name="connsiteX6" fmla="*/ 211642 w 295756"/>
                <a:gd name="connsiteY6" fmla="*/ 62407 h 320176"/>
                <a:gd name="connsiteX7" fmla="*/ 227922 w 295756"/>
                <a:gd name="connsiteY7" fmla="*/ 65121 h 320176"/>
                <a:gd name="connsiteX8" fmla="*/ 246915 w 295756"/>
                <a:gd name="connsiteY8" fmla="*/ 146521 h 320176"/>
                <a:gd name="connsiteX9" fmla="*/ 217068 w 295756"/>
                <a:gd name="connsiteY9" fmla="*/ 170941 h 320176"/>
                <a:gd name="connsiteX10" fmla="*/ 271335 w 295756"/>
                <a:gd name="connsiteY10" fmla="*/ 195362 h 320176"/>
                <a:gd name="connsiteX11" fmla="*/ 274049 w 295756"/>
                <a:gd name="connsiteY11" fmla="*/ 214355 h 320176"/>
                <a:gd name="connsiteX12" fmla="*/ 295756 w 295756"/>
                <a:gd name="connsiteY12" fmla="*/ 208928 h 320176"/>
                <a:gd name="connsiteX13" fmla="*/ 293042 w 295756"/>
                <a:gd name="connsiteY13" fmla="*/ 320176 h 320176"/>
                <a:gd name="connsiteX14" fmla="*/ 179081 w 295756"/>
                <a:gd name="connsiteY14" fmla="*/ 284902 h 320176"/>
                <a:gd name="connsiteX15" fmla="*/ 119388 w 295756"/>
                <a:gd name="connsiteY15" fmla="*/ 203502 h 320176"/>
                <a:gd name="connsiteX16" fmla="*/ 51554 w 295756"/>
                <a:gd name="connsiteY16" fmla="*/ 162801 h 320176"/>
                <a:gd name="connsiteX17" fmla="*/ 0 w 295756"/>
                <a:gd name="connsiteY17" fmla="*/ 116674 h 32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756" h="320176">
                  <a:moveTo>
                    <a:pt x="0" y="116674"/>
                  </a:moveTo>
                  <a:lnTo>
                    <a:pt x="73261" y="27134"/>
                  </a:lnTo>
                  <a:lnTo>
                    <a:pt x="113961" y="5427"/>
                  </a:lnTo>
                  <a:lnTo>
                    <a:pt x="162801" y="0"/>
                  </a:lnTo>
                  <a:lnTo>
                    <a:pt x="157375" y="67834"/>
                  </a:lnTo>
                  <a:lnTo>
                    <a:pt x="195362" y="97681"/>
                  </a:lnTo>
                  <a:lnTo>
                    <a:pt x="211642" y="62407"/>
                  </a:lnTo>
                  <a:lnTo>
                    <a:pt x="227922" y="65121"/>
                  </a:lnTo>
                  <a:lnTo>
                    <a:pt x="246915" y="146521"/>
                  </a:lnTo>
                  <a:lnTo>
                    <a:pt x="217068" y="170941"/>
                  </a:lnTo>
                  <a:lnTo>
                    <a:pt x="271335" y="195362"/>
                  </a:lnTo>
                  <a:lnTo>
                    <a:pt x="274049" y="214355"/>
                  </a:lnTo>
                  <a:lnTo>
                    <a:pt x="295756" y="208928"/>
                  </a:lnTo>
                  <a:cubicBezTo>
                    <a:pt x="294851" y="246011"/>
                    <a:pt x="293947" y="283093"/>
                    <a:pt x="293042" y="320176"/>
                  </a:cubicBezTo>
                  <a:lnTo>
                    <a:pt x="179081" y="284902"/>
                  </a:lnTo>
                  <a:lnTo>
                    <a:pt x="119388" y="203502"/>
                  </a:lnTo>
                  <a:lnTo>
                    <a:pt x="51554" y="162801"/>
                  </a:lnTo>
                  <a:lnTo>
                    <a:pt x="0" y="11667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8" name="자유형 11">
              <a:extLst>
                <a:ext uri="{FF2B5EF4-FFF2-40B4-BE49-F238E27FC236}">
                  <a16:creationId xmlns:a16="http://schemas.microsoft.com/office/drawing/2014/main" id="{F675C5E5-1DA4-400C-8D6B-21F34F39103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233805" y="4073908"/>
              <a:ext cx="314336" cy="318012"/>
            </a:xfrm>
            <a:custGeom>
              <a:avLst/>
              <a:gdLst>
                <a:gd name="connsiteX0" fmla="*/ 73260 w 463983"/>
                <a:gd name="connsiteY0" fmla="*/ 469410 h 469410"/>
                <a:gd name="connsiteX1" fmla="*/ 84114 w 463983"/>
                <a:gd name="connsiteY1" fmla="*/ 382582 h 469410"/>
                <a:gd name="connsiteX2" fmla="*/ 59693 w 463983"/>
                <a:gd name="connsiteY2" fmla="*/ 393436 h 469410"/>
                <a:gd name="connsiteX3" fmla="*/ 51553 w 463983"/>
                <a:gd name="connsiteY3" fmla="*/ 363589 h 469410"/>
                <a:gd name="connsiteX4" fmla="*/ 0 w 463983"/>
                <a:gd name="connsiteY4" fmla="*/ 328315 h 469410"/>
                <a:gd name="connsiteX5" fmla="*/ 21706 w 463983"/>
                <a:gd name="connsiteY5" fmla="*/ 301182 h 469410"/>
                <a:gd name="connsiteX6" fmla="*/ 18993 w 463983"/>
                <a:gd name="connsiteY6" fmla="*/ 238775 h 469410"/>
                <a:gd name="connsiteX7" fmla="*/ 43413 w 463983"/>
                <a:gd name="connsiteY7" fmla="*/ 165514 h 469410"/>
                <a:gd name="connsiteX8" fmla="*/ 48840 w 463983"/>
                <a:gd name="connsiteY8" fmla="*/ 146521 h 469410"/>
                <a:gd name="connsiteX9" fmla="*/ 56980 w 463983"/>
                <a:gd name="connsiteY9" fmla="*/ 127527 h 469410"/>
                <a:gd name="connsiteX10" fmla="*/ 37987 w 463983"/>
                <a:gd name="connsiteY10" fmla="*/ 73260 h 469410"/>
                <a:gd name="connsiteX11" fmla="*/ 73260 w 463983"/>
                <a:gd name="connsiteY11" fmla="*/ 13566 h 469410"/>
                <a:gd name="connsiteX12" fmla="*/ 111247 w 463983"/>
                <a:gd name="connsiteY12" fmla="*/ 10853 h 469410"/>
                <a:gd name="connsiteX13" fmla="*/ 149234 w 463983"/>
                <a:gd name="connsiteY13" fmla="*/ 29846 h 469410"/>
                <a:gd name="connsiteX14" fmla="*/ 181794 w 463983"/>
                <a:gd name="connsiteY14" fmla="*/ 0 h 469410"/>
                <a:gd name="connsiteX15" fmla="*/ 208928 w 463983"/>
                <a:gd name="connsiteY15" fmla="*/ 16280 h 469410"/>
                <a:gd name="connsiteX16" fmla="*/ 230635 w 463983"/>
                <a:gd name="connsiteY16" fmla="*/ 8140 h 469410"/>
                <a:gd name="connsiteX17" fmla="*/ 287615 w 463983"/>
                <a:gd name="connsiteY17" fmla="*/ 29846 h 469410"/>
                <a:gd name="connsiteX18" fmla="*/ 301182 w 463983"/>
                <a:gd name="connsiteY18" fmla="*/ 73260 h 469410"/>
                <a:gd name="connsiteX19" fmla="*/ 328315 w 463983"/>
                <a:gd name="connsiteY19" fmla="*/ 94967 h 469410"/>
                <a:gd name="connsiteX20" fmla="*/ 344595 w 463983"/>
                <a:gd name="connsiteY20" fmla="*/ 62407 h 469410"/>
                <a:gd name="connsiteX21" fmla="*/ 393436 w 463983"/>
                <a:gd name="connsiteY21" fmla="*/ 62407 h 469410"/>
                <a:gd name="connsiteX22" fmla="*/ 439563 w 463983"/>
                <a:gd name="connsiteY22" fmla="*/ 84114 h 469410"/>
                <a:gd name="connsiteX23" fmla="*/ 442276 w 463983"/>
                <a:gd name="connsiteY23" fmla="*/ 141094 h 469410"/>
                <a:gd name="connsiteX24" fmla="*/ 463983 w 463983"/>
                <a:gd name="connsiteY24" fmla="*/ 179081 h 469410"/>
                <a:gd name="connsiteX25" fmla="*/ 409716 w 463983"/>
                <a:gd name="connsiteY25" fmla="*/ 241488 h 469410"/>
                <a:gd name="connsiteX26" fmla="*/ 420569 w 463983"/>
                <a:gd name="connsiteY26" fmla="*/ 265908 h 469410"/>
                <a:gd name="connsiteX27" fmla="*/ 404289 w 463983"/>
                <a:gd name="connsiteY27" fmla="*/ 301182 h 469410"/>
                <a:gd name="connsiteX28" fmla="*/ 401576 w 463983"/>
                <a:gd name="connsiteY28" fmla="*/ 360876 h 469410"/>
                <a:gd name="connsiteX29" fmla="*/ 436849 w 463983"/>
                <a:gd name="connsiteY29" fmla="*/ 398863 h 469410"/>
                <a:gd name="connsiteX30" fmla="*/ 428709 w 463983"/>
                <a:gd name="connsiteY30" fmla="*/ 439563 h 469410"/>
                <a:gd name="connsiteX31" fmla="*/ 317462 w 463983"/>
                <a:gd name="connsiteY31" fmla="*/ 407003 h 469410"/>
                <a:gd name="connsiteX32" fmla="*/ 276762 w 463983"/>
                <a:gd name="connsiteY32" fmla="*/ 420569 h 469410"/>
                <a:gd name="connsiteX33" fmla="*/ 249628 w 463983"/>
                <a:gd name="connsiteY33" fmla="*/ 417856 h 469410"/>
                <a:gd name="connsiteX34" fmla="*/ 73260 w 463983"/>
                <a:gd name="connsiteY34" fmla="*/ 469410 h 46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63983" h="469410">
                  <a:moveTo>
                    <a:pt x="73260" y="469410"/>
                  </a:moveTo>
                  <a:lnTo>
                    <a:pt x="84114" y="382582"/>
                  </a:lnTo>
                  <a:lnTo>
                    <a:pt x="59693" y="393436"/>
                  </a:lnTo>
                  <a:lnTo>
                    <a:pt x="51553" y="363589"/>
                  </a:lnTo>
                  <a:lnTo>
                    <a:pt x="0" y="328315"/>
                  </a:lnTo>
                  <a:lnTo>
                    <a:pt x="21706" y="301182"/>
                  </a:lnTo>
                  <a:lnTo>
                    <a:pt x="18993" y="238775"/>
                  </a:lnTo>
                  <a:lnTo>
                    <a:pt x="43413" y="165514"/>
                  </a:lnTo>
                  <a:lnTo>
                    <a:pt x="48840" y="146521"/>
                  </a:lnTo>
                  <a:lnTo>
                    <a:pt x="56980" y="127527"/>
                  </a:lnTo>
                  <a:lnTo>
                    <a:pt x="37987" y="73260"/>
                  </a:lnTo>
                  <a:lnTo>
                    <a:pt x="73260" y="13566"/>
                  </a:lnTo>
                  <a:lnTo>
                    <a:pt x="111247" y="10853"/>
                  </a:lnTo>
                  <a:lnTo>
                    <a:pt x="149234" y="29846"/>
                  </a:lnTo>
                  <a:lnTo>
                    <a:pt x="181794" y="0"/>
                  </a:lnTo>
                  <a:lnTo>
                    <a:pt x="208928" y="16280"/>
                  </a:lnTo>
                  <a:lnTo>
                    <a:pt x="230635" y="8140"/>
                  </a:lnTo>
                  <a:lnTo>
                    <a:pt x="287615" y="29846"/>
                  </a:lnTo>
                  <a:lnTo>
                    <a:pt x="301182" y="73260"/>
                  </a:lnTo>
                  <a:lnTo>
                    <a:pt x="328315" y="94967"/>
                  </a:lnTo>
                  <a:lnTo>
                    <a:pt x="344595" y="62407"/>
                  </a:lnTo>
                  <a:lnTo>
                    <a:pt x="393436" y="62407"/>
                  </a:lnTo>
                  <a:lnTo>
                    <a:pt x="439563" y="84114"/>
                  </a:lnTo>
                  <a:lnTo>
                    <a:pt x="442276" y="141094"/>
                  </a:lnTo>
                  <a:lnTo>
                    <a:pt x="463983" y="179081"/>
                  </a:lnTo>
                  <a:lnTo>
                    <a:pt x="409716" y="241488"/>
                  </a:lnTo>
                  <a:lnTo>
                    <a:pt x="420569" y="265908"/>
                  </a:lnTo>
                  <a:lnTo>
                    <a:pt x="404289" y="301182"/>
                  </a:lnTo>
                  <a:lnTo>
                    <a:pt x="401576" y="360876"/>
                  </a:lnTo>
                  <a:lnTo>
                    <a:pt x="436849" y="398863"/>
                  </a:lnTo>
                  <a:lnTo>
                    <a:pt x="428709" y="439563"/>
                  </a:lnTo>
                  <a:lnTo>
                    <a:pt x="317462" y="407003"/>
                  </a:lnTo>
                  <a:lnTo>
                    <a:pt x="276762" y="420569"/>
                  </a:lnTo>
                  <a:lnTo>
                    <a:pt x="249628" y="417856"/>
                  </a:lnTo>
                  <a:lnTo>
                    <a:pt x="73260" y="46941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9" name="자유형 12">
              <a:extLst>
                <a:ext uri="{FF2B5EF4-FFF2-40B4-BE49-F238E27FC236}">
                  <a16:creationId xmlns:a16="http://schemas.microsoft.com/office/drawing/2014/main" id="{92E214F4-1FB8-4E15-ADB5-D3B5EBCBB64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399244" y="3845968"/>
              <a:ext cx="398895" cy="295954"/>
            </a:xfrm>
            <a:custGeom>
              <a:avLst/>
              <a:gdLst>
                <a:gd name="connsiteX0" fmla="*/ 176368 w 588798"/>
                <a:gd name="connsiteY0" fmla="*/ 415143 h 436850"/>
                <a:gd name="connsiteX1" fmla="*/ 116675 w 588798"/>
                <a:gd name="connsiteY1" fmla="*/ 409716 h 436850"/>
                <a:gd name="connsiteX2" fmla="*/ 94968 w 588798"/>
                <a:gd name="connsiteY2" fmla="*/ 436850 h 436850"/>
                <a:gd name="connsiteX3" fmla="*/ 35274 w 588798"/>
                <a:gd name="connsiteY3" fmla="*/ 420570 h 436850"/>
                <a:gd name="connsiteX4" fmla="*/ 32561 w 588798"/>
                <a:gd name="connsiteY4" fmla="*/ 366302 h 436850"/>
                <a:gd name="connsiteX5" fmla="*/ 5427 w 588798"/>
                <a:gd name="connsiteY5" fmla="*/ 358162 h 436850"/>
                <a:gd name="connsiteX6" fmla="*/ 0 w 588798"/>
                <a:gd name="connsiteY6" fmla="*/ 331029 h 436850"/>
                <a:gd name="connsiteX7" fmla="*/ 2714 w 588798"/>
                <a:gd name="connsiteY7" fmla="*/ 303895 h 436850"/>
                <a:gd name="connsiteX8" fmla="*/ 13567 w 588798"/>
                <a:gd name="connsiteY8" fmla="*/ 249628 h 436850"/>
                <a:gd name="connsiteX9" fmla="*/ 24421 w 588798"/>
                <a:gd name="connsiteY9" fmla="*/ 214355 h 436850"/>
                <a:gd name="connsiteX10" fmla="*/ 67834 w 588798"/>
                <a:gd name="connsiteY10" fmla="*/ 214355 h 436850"/>
                <a:gd name="connsiteX11" fmla="*/ 75974 w 588798"/>
                <a:gd name="connsiteY11" fmla="*/ 160088 h 436850"/>
                <a:gd name="connsiteX12" fmla="*/ 81401 w 588798"/>
                <a:gd name="connsiteY12" fmla="*/ 132954 h 436850"/>
                <a:gd name="connsiteX13" fmla="*/ 122101 w 588798"/>
                <a:gd name="connsiteY13" fmla="*/ 108534 h 436850"/>
                <a:gd name="connsiteX14" fmla="*/ 187222 w 588798"/>
                <a:gd name="connsiteY14" fmla="*/ 132954 h 436850"/>
                <a:gd name="connsiteX15" fmla="*/ 181795 w 588798"/>
                <a:gd name="connsiteY15" fmla="*/ 89540 h 436850"/>
                <a:gd name="connsiteX16" fmla="*/ 198075 w 588798"/>
                <a:gd name="connsiteY16" fmla="*/ 51554 h 436850"/>
                <a:gd name="connsiteX17" fmla="*/ 219782 w 588798"/>
                <a:gd name="connsiteY17" fmla="*/ 46127 h 436850"/>
                <a:gd name="connsiteX18" fmla="*/ 263196 w 588798"/>
                <a:gd name="connsiteY18" fmla="*/ 70547 h 436850"/>
                <a:gd name="connsiteX19" fmla="*/ 274049 w 588798"/>
                <a:gd name="connsiteY19" fmla="*/ 32560 h 436850"/>
                <a:gd name="connsiteX20" fmla="*/ 303896 w 588798"/>
                <a:gd name="connsiteY20" fmla="*/ 13567 h 436850"/>
                <a:gd name="connsiteX21" fmla="*/ 336456 w 588798"/>
                <a:gd name="connsiteY21" fmla="*/ 5427 h 436850"/>
                <a:gd name="connsiteX22" fmla="*/ 428710 w 588798"/>
                <a:gd name="connsiteY22" fmla="*/ 0 h 436850"/>
                <a:gd name="connsiteX23" fmla="*/ 439564 w 588798"/>
                <a:gd name="connsiteY23" fmla="*/ 5427 h 436850"/>
                <a:gd name="connsiteX24" fmla="*/ 450417 w 588798"/>
                <a:gd name="connsiteY24" fmla="*/ 56980 h 436850"/>
                <a:gd name="connsiteX25" fmla="*/ 463984 w 588798"/>
                <a:gd name="connsiteY25" fmla="*/ 122101 h 436850"/>
                <a:gd name="connsiteX26" fmla="*/ 485691 w 588798"/>
                <a:gd name="connsiteY26" fmla="*/ 122101 h 436850"/>
                <a:gd name="connsiteX27" fmla="*/ 501971 w 588798"/>
                <a:gd name="connsiteY27" fmla="*/ 173654 h 436850"/>
                <a:gd name="connsiteX28" fmla="*/ 545384 w 588798"/>
                <a:gd name="connsiteY28" fmla="*/ 198075 h 436850"/>
                <a:gd name="connsiteX29" fmla="*/ 567091 w 588798"/>
                <a:gd name="connsiteY29" fmla="*/ 189935 h 436850"/>
                <a:gd name="connsiteX30" fmla="*/ 588798 w 588798"/>
                <a:gd name="connsiteY30" fmla="*/ 217068 h 436850"/>
                <a:gd name="connsiteX31" fmla="*/ 572518 w 588798"/>
                <a:gd name="connsiteY31" fmla="*/ 263195 h 436850"/>
                <a:gd name="connsiteX32" fmla="*/ 466697 w 588798"/>
                <a:gd name="connsiteY32" fmla="*/ 312035 h 436850"/>
                <a:gd name="connsiteX33" fmla="*/ 401577 w 588798"/>
                <a:gd name="connsiteY33" fmla="*/ 303895 h 436850"/>
                <a:gd name="connsiteX34" fmla="*/ 336456 w 588798"/>
                <a:gd name="connsiteY34" fmla="*/ 312035 h 436850"/>
                <a:gd name="connsiteX35" fmla="*/ 200789 w 588798"/>
                <a:gd name="connsiteY35" fmla="*/ 306609 h 436850"/>
                <a:gd name="connsiteX36" fmla="*/ 192648 w 588798"/>
                <a:gd name="connsiteY36" fmla="*/ 352736 h 436850"/>
                <a:gd name="connsiteX37" fmla="*/ 176368 w 588798"/>
                <a:gd name="connsiteY37" fmla="*/ 415143 h 43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8798" h="436850">
                  <a:moveTo>
                    <a:pt x="176368" y="415143"/>
                  </a:moveTo>
                  <a:lnTo>
                    <a:pt x="116675" y="409716"/>
                  </a:lnTo>
                  <a:lnTo>
                    <a:pt x="94968" y="436850"/>
                  </a:lnTo>
                  <a:lnTo>
                    <a:pt x="35274" y="420570"/>
                  </a:lnTo>
                  <a:lnTo>
                    <a:pt x="32561" y="366302"/>
                  </a:lnTo>
                  <a:lnTo>
                    <a:pt x="5427" y="358162"/>
                  </a:lnTo>
                  <a:lnTo>
                    <a:pt x="0" y="331029"/>
                  </a:lnTo>
                  <a:lnTo>
                    <a:pt x="2714" y="303895"/>
                  </a:lnTo>
                  <a:lnTo>
                    <a:pt x="13567" y="249628"/>
                  </a:lnTo>
                  <a:lnTo>
                    <a:pt x="24421" y="214355"/>
                  </a:lnTo>
                  <a:lnTo>
                    <a:pt x="67834" y="214355"/>
                  </a:lnTo>
                  <a:lnTo>
                    <a:pt x="75974" y="160088"/>
                  </a:lnTo>
                  <a:lnTo>
                    <a:pt x="81401" y="132954"/>
                  </a:lnTo>
                  <a:lnTo>
                    <a:pt x="122101" y="108534"/>
                  </a:lnTo>
                  <a:lnTo>
                    <a:pt x="187222" y="132954"/>
                  </a:lnTo>
                  <a:lnTo>
                    <a:pt x="181795" y="89540"/>
                  </a:lnTo>
                  <a:lnTo>
                    <a:pt x="198075" y="51554"/>
                  </a:lnTo>
                  <a:lnTo>
                    <a:pt x="219782" y="46127"/>
                  </a:lnTo>
                  <a:lnTo>
                    <a:pt x="263196" y="70547"/>
                  </a:lnTo>
                  <a:lnTo>
                    <a:pt x="274049" y="32560"/>
                  </a:lnTo>
                  <a:lnTo>
                    <a:pt x="303896" y="13567"/>
                  </a:lnTo>
                  <a:lnTo>
                    <a:pt x="336456" y="5427"/>
                  </a:lnTo>
                  <a:lnTo>
                    <a:pt x="428710" y="0"/>
                  </a:lnTo>
                  <a:lnTo>
                    <a:pt x="439564" y="5427"/>
                  </a:lnTo>
                  <a:lnTo>
                    <a:pt x="450417" y="56980"/>
                  </a:lnTo>
                  <a:lnTo>
                    <a:pt x="463984" y="122101"/>
                  </a:lnTo>
                  <a:lnTo>
                    <a:pt x="485691" y="122101"/>
                  </a:lnTo>
                  <a:lnTo>
                    <a:pt x="501971" y="173654"/>
                  </a:lnTo>
                  <a:lnTo>
                    <a:pt x="545384" y="198075"/>
                  </a:lnTo>
                  <a:lnTo>
                    <a:pt x="567091" y="189935"/>
                  </a:lnTo>
                  <a:lnTo>
                    <a:pt x="588798" y="217068"/>
                  </a:lnTo>
                  <a:lnTo>
                    <a:pt x="572518" y="263195"/>
                  </a:lnTo>
                  <a:lnTo>
                    <a:pt x="466697" y="312035"/>
                  </a:lnTo>
                  <a:lnTo>
                    <a:pt x="401577" y="303895"/>
                  </a:lnTo>
                  <a:lnTo>
                    <a:pt x="336456" y="312035"/>
                  </a:lnTo>
                  <a:lnTo>
                    <a:pt x="200789" y="306609"/>
                  </a:lnTo>
                  <a:lnTo>
                    <a:pt x="192648" y="352736"/>
                  </a:lnTo>
                  <a:lnTo>
                    <a:pt x="176368" y="41514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0" name="자유형 13">
              <a:extLst>
                <a:ext uri="{FF2B5EF4-FFF2-40B4-BE49-F238E27FC236}">
                  <a16:creationId xmlns:a16="http://schemas.microsoft.com/office/drawing/2014/main" id="{20B61C9E-6FA4-4664-8841-FFB25FD3439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89318" y="4042658"/>
              <a:ext cx="229778" cy="347424"/>
            </a:xfrm>
            <a:custGeom>
              <a:avLst/>
              <a:gdLst>
                <a:gd name="connsiteX0" fmla="*/ 43413 w 339169"/>
                <a:gd name="connsiteY0" fmla="*/ 477550 h 512823"/>
                <a:gd name="connsiteX1" fmla="*/ 0 w 339169"/>
                <a:gd name="connsiteY1" fmla="*/ 417856 h 512823"/>
                <a:gd name="connsiteX2" fmla="*/ 18993 w 339169"/>
                <a:gd name="connsiteY2" fmla="*/ 385296 h 512823"/>
                <a:gd name="connsiteX3" fmla="*/ 18993 w 339169"/>
                <a:gd name="connsiteY3" fmla="*/ 371729 h 512823"/>
                <a:gd name="connsiteX4" fmla="*/ 24420 w 339169"/>
                <a:gd name="connsiteY4" fmla="*/ 325602 h 512823"/>
                <a:gd name="connsiteX5" fmla="*/ 37987 w 339169"/>
                <a:gd name="connsiteY5" fmla="*/ 312035 h 512823"/>
                <a:gd name="connsiteX6" fmla="*/ 16280 w 339169"/>
                <a:gd name="connsiteY6" fmla="*/ 279475 h 512823"/>
                <a:gd name="connsiteX7" fmla="*/ 73260 w 339169"/>
                <a:gd name="connsiteY7" fmla="*/ 217068 h 512823"/>
                <a:gd name="connsiteX8" fmla="*/ 62407 w 339169"/>
                <a:gd name="connsiteY8" fmla="*/ 132954 h 512823"/>
                <a:gd name="connsiteX9" fmla="*/ 54267 w 339169"/>
                <a:gd name="connsiteY9" fmla="*/ 127527 h 512823"/>
                <a:gd name="connsiteX10" fmla="*/ 40700 w 339169"/>
                <a:gd name="connsiteY10" fmla="*/ 108534 h 512823"/>
                <a:gd name="connsiteX11" fmla="*/ 46127 w 339169"/>
                <a:gd name="connsiteY11" fmla="*/ 67833 h 512823"/>
                <a:gd name="connsiteX12" fmla="*/ 51553 w 339169"/>
                <a:gd name="connsiteY12" fmla="*/ 29846 h 512823"/>
                <a:gd name="connsiteX13" fmla="*/ 56980 w 339169"/>
                <a:gd name="connsiteY13" fmla="*/ 0 h 512823"/>
                <a:gd name="connsiteX14" fmla="*/ 143807 w 339169"/>
                <a:gd name="connsiteY14" fmla="*/ 0 h 512823"/>
                <a:gd name="connsiteX15" fmla="*/ 227921 w 339169"/>
                <a:gd name="connsiteY15" fmla="*/ 18993 h 512823"/>
                <a:gd name="connsiteX16" fmla="*/ 279475 w 339169"/>
                <a:gd name="connsiteY16" fmla="*/ 5426 h 512823"/>
                <a:gd name="connsiteX17" fmla="*/ 274048 w 339169"/>
                <a:gd name="connsiteY17" fmla="*/ 48840 h 512823"/>
                <a:gd name="connsiteX18" fmla="*/ 293042 w 339169"/>
                <a:gd name="connsiteY18" fmla="*/ 73260 h 512823"/>
                <a:gd name="connsiteX19" fmla="*/ 284902 w 339169"/>
                <a:gd name="connsiteY19" fmla="*/ 141094 h 512823"/>
                <a:gd name="connsiteX20" fmla="*/ 303895 w 339169"/>
                <a:gd name="connsiteY20" fmla="*/ 149234 h 512823"/>
                <a:gd name="connsiteX21" fmla="*/ 295755 w 339169"/>
                <a:gd name="connsiteY21" fmla="*/ 211641 h 512823"/>
                <a:gd name="connsiteX22" fmla="*/ 322889 w 339169"/>
                <a:gd name="connsiteY22" fmla="*/ 230635 h 512823"/>
                <a:gd name="connsiteX23" fmla="*/ 312035 w 339169"/>
                <a:gd name="connsiteY23" fmla="*/ 287615 h 512823"/>
                <a:gd name="connsiteX24" fmla="*/ 309322 w 339169"/>
                <a:gd name="connsiteY24" fmla="*/ 347309 h 512823"/>
                <a:gd name="connsiteX25" fmla="*/ 339169 w 339169"/>
                <a:gd name="connsiteY25" fmla="*/ 396149 h 512823"/>
                <a:gd name="connsiteX26" fmla="*/ 317462 w 339169"/>
                <a:gd name="connsiteY26" fmla="*/ 425996 h 512823"/>
                <a:gd name="connsiteX27" fmla="*/ 263195 w 339169"/>
                <a:gd name="connsiteY27" fmla="*/ 439563 h 512823"/>
                <a:gd name="connsiteX28" fmla="*/ 195361 w 339169"/>
                <a:gd name="connsiteY28" fmla="*/ 477550 h 512823"/>
                <a:gd name="connsiteX29" fmla="*/ 157374 w 339169"/>
                <a:gd name="connsiteY29" fmla="*/ 472123 h 512823"/>
                <a:gd name="connsiteX30" fmla="*/ 116674 w 339169"/>
                <a:gd name="connsiteY30" fmla="*/ 512823 h 512823"/>
                <a:gd name="connsiteX31" fmla="*/ 43413 w 339169"/>
                <a:gd name="connsiteY31" fmla="*/ 477550 h 51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39169" h="512823">
                  <a:moveTo>
                    <a:pt x="43413" y="477550"/>
                  </a:moveTo>
                  <a:lnTo>
                    <a:pt x="0" y="417856"/>
                  </a:lnTo>
                  <a:lnTo>
                    <a:pt x="18993" y="385296"/>
                  </a:lnTo>
                  <a:lnTo>
                    <a:pt x="18993" y="371729"/>
                  </a:lnTo>
                  <a:lnTo>
                    <a:pt x="24420" y="325602"/>
                  </a:lnTo>
                  <a:lnTo>
                    <a:pt x="37987" y="312035"/>
                  </a:lnTo>
                  <a:lnTo>
                    <a:pt x="16280" y="279475"/>
                  </a:lnTo>
                  <a:lnTo>
                    <a:pt x="73260" y="217068"/>
                  </a:lnTo>
                  <a:lnTo>
                    <a:pt x="62407" y="132954"/>
                  </a:lnTo>
                  <a:lnTo>
                    <a:pt x="54267" y="127527"/>
                  </a:lnTo>
                  <a:lnTo>
                    <a:pt x="40700" y="108534"/>
                  </a:lnTo>
                  <a:lnTo>
                    <a:pt x="46127" y="67833"/>
                  </a:lnTo>
                  <a:lnTo>
                    <a:pt x="51553" y="29846"/>
                  </a:lnTo>
                  <a:lnTo>
                    <a:pt x="56980" y="0"/>
                  </a:lnTo>
                  <a:lnTo>
                    <a:pt x="143807" y="0"/>
                  </a:lnTo>
                  <a:lnTo>
                    <a:pt x="227921" y="18993"/>
                  </a:lnTo>
                  <a:lnTo>
                    <a:pt x="279475" y="5426"/>
                  </a:lnTo>
                  <a:lnTo>
                    <a:pt x="274048" y="48840"/>
                  </a:lnTo>
                  <a:lnTo>
                    <a:pt x="293042" y="73260"/>
                  </a:lnTo>
                  <a:lnTo>
                    <a:pt x="284902" y="141094"/>
                  </a:lnTo>
                  <a:lnTo>
                    <a:pt x="303895" y="149234"/>
                  </a:lnTo>
                  <a:lnTo>
                    <a:pt x="295755" y="211641"/>
                  </a:lnTo>
                  <a:lnTo>
                    <a:pt x="322889" y="230635"/>
                  </a:lnTo>
                  <a:lnTo>
                    <a:pt x="312035" y="287615"/>
                  </a:lnTo>
                  <a:lnTo>
                    <a:pt x="309322" y="347309"/>
                  </a:lnTo>
                  <a:lnTo>
                    <a:pt x="339169" y="396149"/>
                  </a:lnTo>
                  <a:lnTo>
                    <a:pt x="317462" y="425996"/>
                  </a:lnTo>
                  <a:lnTo>
                    <a:pt x="263195" y="439563"/>
                  </a:lnTo>
                  <a:lnTo>
                    <a:pt x="195361" y="477550"/>
                  </a:lnTo>
                  <a:lnTo>
                    <a:pt x="157374" y="472123"/>
                  </a:lnTo>
                  <a:lnTo>
                    <a:pt x="116674" y="512823"/>
                  </a:lnTo>
                  <a:lnTo>
                    <a:pt x="43413" y="47755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1" name="자유형 14">
              <a:extLst>
                <a:ext uri="{FF2B5EF4-FFF2-40B4-BE49-F238E27FC236}">
                  <a16:creationId xmlns:a16="http://schemas.microsoft.com/office/drawing/2014/main" id="{2B0D902D-2933-4391-9F2C-FE93CB61845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71302" y="4055525"/>
              <a:ext cx="82720" cy="264704"/>
            </a:xfrm>
            <a:custGeom>
              <a:avLst/>
              <a:gdLst>
                <a:gd name="connsiteX0" fmla="*/ 0 w 122101"/>
                <a:gd name="connsiteY0" fmla="*/ 0 h 390723"/>
                <a:gd name="connsiteX1" fmla="*/ 13566 w 122101"/>
                <a:gd name="connsiteY1" fmla="*/ 62407 h 390723"/>
                <a:gd name="connsiteX2" fmla="*/ 13566 w 122101"/>
                <a:gd name="connsiteY2" fmla="*/ 89541 h 390723"/>
                <a:gd name="connsiteX3" fmla="*/ 8140 w 122101"/>
                <a:gd name="connsiteY3" fmla="*/ 119388 h 390723"/>
                <a:gd name="connsiteX4" fmla="*/ 27133 w 122101"/>
                <a:gd name="connsiteY4" fmla="*/ 130241 h 390723"/>
                <a:gd name="connsiteX5" fmla="*/ 24420 w 122101"/>
                <a:gd name="connsiteY5" fmla="*/ 173655 h 390723"/>
                <a:gd name="connsiteX6" fmla="*/ 40700 w 122101"/>
                <a:gd name="connsiteY6" fmla="*/ 208928 h 390723"/>
                <a:gd name="connsiteX7" fmla="*/ 35273 w 122101"/>
                <a:gd name="connsiteY7" fmla="*/ 276762 h 390723"/>
                <a:gd name="connsiteX8" fmla="*/ 35273 w 122101"/>
                <a:gd name="connsiteY8" fmla="*/ 320176 h 390723"/>
                <a:gd name="connsiteX9" fmla="*/ 56980 w 122101"/>
                <a:gd name="connsiteY9" fmla="*/ 377156 h 390723"/>
                <a:gd name="connsiteX10" fmla="*/ 56980 w 122101"/>
                <a:gd name="connsiteY10" fmla="*/ 390723 h 390723"/>
                <a:gd name="connsiteX11" fmla="*/ 119387 w 122101"/>
                <a:gd name="connsiteY11" fmla="*/ 366303 h 390723"/>
                <a:gd name="connsiteX12" fmla="*/ 108534 w 122101"/>
                <a:gd name="connsiteY12" fmla="*/ 331029 h 390723"/>
                <a:gd name="connsiteX13" fmla="*/ 122101 w 122101"/>
                <a:gd name="connsiteY13" fmla="*/ 301182 h 390723"/>
                <a:gd name="connsiteX14" fmla="*/ 119387 w 122101"/>
                <a:gd name="connsiteY14" fmla="*/ 146521 h 390723"/>
                <a:gd name="connsiteX15" fmla="*/ 103107 w 122101"/>
                <a:gd name="connsiteY15" fmla="*/ 113961 h 390723"/>
                <a:gd name="connsiteX16" fmla="*/ 108534 w 122101"/>
                <a:gd name="connsiteY16" fmla="*/ 67834 h 390723"/>
                <a:gd name="connsiteX17" fmla="*/ 67833 w 122101"/>
                <a:gd name="connsiteY17" fmla="*/ 51554 h 390723"/>
                <a:gd name="connsiteX18" fmla="*/ 67833 w 122101"/>
                <a:gd name="connsiteY18" fmla="*/ 21707 h 390723"/>
                <a:gd name="connsiteX19" fmla="*/ 75974 w 122101"/>
                <a:gd name="connsiteY19" fmla="*/ 2713 h 390723"/>
                <a:gd name="connsiteX20" fmla="*/ 0 w 122101"/>
                <a:gd name="connsiteY20" fmla="*/ 0 h 39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2101" h="390723">
                  <a:moveTo>
                    <a:pt x="0" y="0"/>
                  </a:moveTo>
                  <a:lnTo>
                    <a:pt x="13566" y="62407"/>
                  </a:lnTo>
                  <a:lnTo>
                    <a:pt x="13566" y="89541"/>
                  </a:lnTo>
                  <a:lnTo>
                    <a:pt x="8140" y="119388"/>
                  </a:lnTo>
                  <a:lnTo>
                    <a:pt x="27133" y="130241"/>
                  </a:lnTo>
                  <a:lnTo>
                    <a:pt x="24420" y="173655"/>
                  </a:lnTo>
                  <a:lnTo>
                    <a:pt x="40700" y="208928"/>
                  </a:lnTo>
                  <a:lnTo>
                    <a:pt x="35273" y="276762"/>
                  </a:lnTo>
                  <a:lnTo>
                    <a:pt x="35273" y="320176"/>
                  </a:lnTo>
                  <a:lnTo>
                    <a:pt x="56980" y="377156"/>
                  </a:lnTo>
                  <a:lnTo>
                    <a:pt x="56980" y="390723"/>
                  </a:lnTo>
                  <a:lnTo>
                    <a:pt x="119387" y="366303"/>
                  </a:lnTo>
                  <a:lnTo>
                    <a:pt x="108534" y="331029"/>
                  </a:lnTo>
                  <a:lnTo>
                    <a:pt x="122101" y="301182"/>
                  </a:lnTo>
                  <a:cubicBezTo>
                    <a:pt x="121196" y="249628"/>
                    <a:pt x="120292" y="198075"/>
                    <a:pt x="119387" y="146521"/>
                  </a:cubicBezTo>
                  <a:lnTo>
                    <a:pt x="103107" y="113961"/>
                  </a:lnTo>
                  <a:lnTo>
                    <a:pt x="108534" y="67834"/>
                  </a:lnTo>
                  <a:lnTo>
                    <a:pt x="67833" y="51554"/>
                  </a:lnTo>
                  <a:lnTo>
                    <a:pt x="67833" y="21707"/>
                  </a:lnTo>
                  <a:lnTo>
                    <a:pt x="75974" y="271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2" name="자유형 15">
              <a:extLst>
                <a:ext uri="{FF2B5EF4-FFF2-40B4-BE49-F238E27FC236}">
                  <a16:creationId xmlns:a16="http://schemas.microsoft.com/office/drawing/2014/main" id="{B3F82C97-D025-4DBF-B5EA-FC09E6406BB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08066" y="3991188"/>
              <a:ext cx="158087" cy="312498"/>
            </a:xfrm>
            <a:custGeom>
              <a:avLst/>
              <a:gdLst>
                <a:gd name="connsiteX0" fmla="*/ 119387 w 233348"/>
                <a:gd name="connsiteY0" fmla="*/ 10853 h 461270"/>
                <a:gd name="connsiteX1" fmla="*/ 32560 w 233348"/>
                <a:gd name="connsiteY1" fmla="*/ 67834 h 461270"/>
                <a:gd name="connsiteX2" fmla="*/ 0 w 233348"/>
                <a:gd name="connsiteY2" fmla="*/ 111247 h 461270"/>
                <a:gd name="connsiteX3" fmla="*/ 5426 w 233348"/>
                <a:gd name="connsiteY3" fmla="*/ 146521 h 461270"/>
                <a:gd name="connsiteX4" fmla="*/ 43413 w 233348"/>
                <a:gd name="connsiteY4" fmla="*/ 173654 h 461270"/>
                <a:gd name="connsiteX5" fmla="*/ 43413 w 233348"/>
                <a:gd name="connsiteY5" fmla="*/ 187221 h 461270"/>
                <a:gd name="connsiteX6" fmla="*/ 37987 w 233348"/>
                <a:gd name="connsiteY6" fmla="*/ 225208 h 461270"/>
                <a:gd name="connsiteX7" fmla="*/ 56980 w 233348"/>
                <a:gd name="connsiteY7" fmla="*/ 233348 h 461270"/>
                <a:gd name="connsiteX8" fmla="*/ 59693 w 233348"/>
                <a:gd name="connsiteY8" fmla="*/ 401576 h 461270"/>
                <a:gd name="connsiteX9" fmla="*/ 43413 w 233348"/>
                <a:gd name="connsiteY9" fmla="*/ 436850 h 461270"/>
                <a:gd name="connsiteX10" fmla="*/ 70547 w 233348"/>
                <a:gd name="connsiteY10" fmla="*/ 461270 h 461270"/>
                <a:gd name="connsiteX11" fmla="*/ 149234 w 233348"/>
                <a:gd name="connsiteY11" fmla="*/ 455843 h 461270"/>
                <a:gd name="connsiteX12" fmla="*/ 146521 w 233348"/>
                <a:gd name="connsiteY12" fmla="*/ 246915 h 461270"/>
                <a:gd name="connsiteX13" fmla="*/ 170941 w 233348"/>
                <a:gd name="connsiteY13" fmla="*/ 246915 h 461270"/>
                <a:gd name="connsiteX14" fmla="*/ 184508 w 233348"/>
                <a:gd name="connsiteY14" fmla="*/ 211641 h 461270"/>
                <a:gd name="connsiteX15" fmla="*/ 219781 w 233348"/>
                <a:gd name="connsiteY15" fmla="*/ 173654 h 461270"/>
                <a:gd name="connsiteX16" fmla="*/ 211641 w 233348"/>
                <a:gd name="connsiteY16" fmla="*/ 151947 h 461270"/>
                <a:gd name="connsiteX17" fmla="*/ 233348 w 233348"/>
                <a:gd name="connsiteY17" fmla="*/ 132954 h 461270"/>
                <a:gd name="connsiteX18" fmla="*/ 227921 w 233348"/>
                <a:gd name="connsiteY18" fmla="*/ 89540 h 461270"/>
                <a:gd name="connsiteX19" fmla="*/ 208928 w 233348"/>
                <a:gd name="connsiteY19" fmla="*/ 81400 h 461270"/>
                <a:gd name="connsiteX20" fmla="*/ 214355 w 233348"/>
                <a:gd name="connsiteY20" fmla="*/ 51553 h 461270"/>
                <a:gd name="connsiteX21" fmla="*/ 179081 w 233348"/>
                <a:gd name="connsiteY21" fmla="*/ 0 h 461270"/>
                <a:gd name="connsiteX22" fmla="*/ 119387 w 233348"/>
                <a:gd name="connsiteY22" fmla="*/ 10853 h 46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3348" h="461270">
                  <a:moveTo>
                    <a:pt x="119387" y="10853"/>
                  </a:moveTo>
                  <a:lnTo>
                    <a:pt x="32560" y="67834"/>
                  </a:lnTo>
                  <a:lnTo>
                    <a:pt x="0" y="111247"/>
                  </a:lnTo>
                  <a:lnTo>
                    <a:pt x="5426" y="146521"/>
                  </a:lnTo>
                  <a:lnTo>
                    <a:pt x="43413" y="173654"/>
                  </a:lnTo>
                  <a:lnTo>
                    <a:pt x="43413" y="187221"/>
                  </a:lnTo>
                  <a:lnTo>
                    <a:pt x="37987" y="225208"/>
                  </a:lnTo>
                  <a:lnTo>
                    <a:pt x="56980" y="233348"/>
                  </a:lnTo>
                  <a:cubicBezTo>
                    <a:pt x="57884" y="289424"/>
                    <a:pt x="58789" y="345500"/>
                    <a:pt x="59693" y="401576"/>
                  </a:cubicBezTo>
                  <a:lnTo>
                    <a:pt x="43413" y="436850"/>
                  </a:lnTo>
                  <a:lnTo>
                    <a:pt x="70547" y="461270"/>
                  </a:lnTo>
                  <a:lnTo>
                    <a:pt x="149234" y="455843"/>
                  </a:lnTo>
                  <a:cubicBezTo>
                    <a:pt x="148330" y="386200"/>
                    <a:pt x="147425" y="316558"/>
                    <a:pt x="146521" y="246915"/>
                  </a:cubicBezTo>
                  <a:lnTo>
                    <a:pt x="170941" y="246915"/>
                  </a:lnTo>
                  <a:lnTo>
                    <a:pt x="184508" y="211641"/>
                  </a:lnTo>
                  <a:lnTo>
                    <a:pt x="219781" y="173654"/>
                  </a:lnTo>
                  <a:lnTo>
                    <a:pt x="211641" y="151947"/>
                  </a:lnTo>
                  <a:lnTo>
                    <a:pt x="233348" y="132954"/>
                  </a:lnTo>
                  <a:lnTo>
                    <a:pt x="227921" y="89540"/>
                  </a:lnTo>
                  <a:lnTo>
                    <a:pt x="208928" y="81400"/>
                  </a:lnTo>
                  <a:lnTo>
                    <a:pt x="214355" y="51553"/>
                  </a:lnTo>
                  <a:lnTo>
                    <a:pt x="179081" y="0"/>
                  </a:lnTo>
                  <a:lnTo>
                    <a:pt x="119387" y="1085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3" name="자유형 16">
              <a:extLst>
                <a:ext uri="{FF2B5EF4-FFF2-40B4-BE49-F238E27FC236}">
                  <a16:creationId xmlns:a16="http://schemas.microsoft.com/office/drawing/2014/main" id="{F64A909B-23A8-464D-BC73-34D308164F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99977" y="3910306"/>
              <a:ext cx="613966" cy="492644"/>
            </a:xfrm>
            <a:custGeom>
              <a:avLst/>
              <a:gdLst>
                <a:gd name="connsiteX0" fmla="*/ 0 w 906260"/>
                <a:gd name="connsiteY0" fmla="*/ 569804 h 727179"/>
                <a:gd name="connsiteX1" fmla="*/ 2714 w 906260"/>
                <a:gd name="connsiteY1" fmla="*/ 360876 h 727179"/>
                <a:gd name="connsiteX2" fmla="*/ 35274 w 906260"/>
                <a:gd name="connsiteY2" fmla="*/ 350023 h 727179"/>
                <a:gd name="connsiteX3" fmla="*/ 59694 w 906260"/>
                <a:gd name="connsiteY3" fmla="*/ 301182 h 727179"/>
                <a:gd name="connsiteX4" fmla="*/ 70548 w 906260"/>
                <a:gd name="connsiteY4" fmla="*/ 268622 h 727179"/>
                <a:gd name="connsiteX5" fmla="*/ 78688 w 906260"/>
                <a:gd name="connsiteY5" fmla="*/ 255055 h 727179"/>
                <a:gd name="connsiteX6" fmla="*/ 78688 w 906260"/>
                <a:gd name="connsiteY6" fmla="*/ 222495 h 727179"/>
                <a:gd name="connsiteX7" fmla="*/ 70548 w 906260"/>
                <a:gd name="connsiteY7" fmla="*/ 187222 h 727179"/>
                <a:gd name="connsiteX8" fmla="*/ 92254 w 906260"/>
                <a:gd name="connsiteY8" fmla="*/ 170941 h 727179"/>
                <a:gd name="connsiteX9" fmla="*/ 75974 w 906260"/>
                <a:gd name="connsiteY9" fmla="*/ 108534 h 727179"/>
                <a:gd name="connsiteX10" fmla="*/ 119388 w 906260"/>
                <a:gd name="connsiteY10" fmla="*/ 73261 h 727179"/>
                <a:gd name="connsiteX11" fmla="*/ 119388 w 906260"/>
                <a:gd name="connsiteY11" fmla="*/ 51554 h 727179"/>
                <a:gd name="connsiteX12" fmla="*/ 141095 w 906260"/>
                <a:gd name="connsiteY12" fmla="*/ 24420 h 727179"/>
                <a:gd name="connsiteX13" fmla="*/ 200789 w 906260"/>
                <a:gd name="connsiteY13" fmla="*/ 21707 h 727179"/>
                <a:gd name="connsiteX14" fmla="*/ 236062 w 906260"/>
                <a:gd name="connsiteY14" fmla="*/ 0 h 727179"/>
                <a:gd name="connsiteX15" fmla="*/ 284902 w 906260"/>
                <a:gd name="connsiteY15" fmla="*/ 21707 h 727179"/>
                <a:gd name="connsiteX16" fmla="*/ 301183 w 906260"/>
                <a:gd name="connsiteY16" fmla="*/ 32560 h 727179"/>
                <a:gd name="connsiteX17" fmla="*/ 331029 w 906260"/>
                <a:gd name="connsiteY17" fmla="*/ 70547 h 727179"/>
                <a:gd name="connsiteX18" fmla="*/ 358163 w 906260"/>
                <a:gd name="connsiteY18" fmla="*/ 62407 h 727179"/>
                <a:gd name="connsiteX19" fmla="*/ 390723 w 906260"/>
                <a:gd name="connsiteY19" fmla="*/ 54267 h 727179"/>
                <a:gd name="connsiteX20" fmla="*/ 412430 w 906260"/>
                <a:gd name="connsiteY20" fmla="*/ 54267 h 727179"/>
                <a:gd name="connsiteX21" fmla="*/ 463984 w 906260"/>
                <a:gd name="connsiteY21" fmla="*/ 89541 h 727179"/>
                <a:gd name="connsiteX22" fmla="*/ 507397 w 906260"/>
                <a:gd name="connsiteY22" fmla="*/ 92254 h 727179"/>
                <a:gd name="connsiteX23" fmla="*/ 545384 w 906260"/>
                <a:gd name="connsiteY23" fmla="*/ 89541 h 727179"/>
                <a:gd name="connsiteX24" fmla="*/ 580658 w 906260"/>
                <a:gd name="connsiteY24" fmla="*/ 56981 h 727179"/>
                <a:gd name="connsiteX25" fmla="*/ 634925 w 906260"/>
                <a:gd name="connsiteY25" fmla="*/ 48841 h 727179"/>
                <a:gd name="connsiteX26" fmla="*/ 727179 w 906260"/>
                <a:gd name="connsiteY26" fmla="*/ 54267 h 727179"/>
                <a:gd name="connsiteX27" fmla="*/ 743459 w 906260"/>
                <a:gd name="connsiteY27" fmla="*/ 67834 h 727179"/>
                <a:gd name="connsiteX28" fmla="*/ 795013 w 906260"/>
                <a:gd name="connsiteY28" fmla="*/ 37987 h 727179"/>
                <a:gd name="connsiteX29" fmla="*/ 808580 w 906260"/>
                <a:gd name="connsiteY29" fmla="*/ 43414 h 727179"/>
                <a:gd name="connsiteX30" fmla="*/ 854707 w 906260"/>
                <a:gd name="connsiteY30" fmla="*/ 92254 h 727179"/>
                <a:gd name="connsiteX31" fmla="*/ 862847 w 906260"/>
                <a:gd name="connsiteY31" fmla="*/ 124814 h 727179"/>
                <a:gd name="connsiteX32" fmla="*/ 900834 w 906260"/>
                <a:gd name="connsiteY32" fmla="*/ 135668 h 727179"/>
                <a:gd name="connsiteX33" fmla="*/ 906260 w 906260"/>
                <a:gd name="connsiteY33" fmla="*/ 179081 h 727179"/>
                <a:gd name="connsiteX34" fmla="*/ 868273 w 906260"/>
                <a:gd name="connsiteY34" fmla="*/ 217068 h 727179"/>
                <a:gd name="connsiteX35" fmla="*/ 849280 w 906260"/>
                <a:gd name="connsiteY35" fmla="*/ 222495 h 727179"/>
                <a:gd name="connsiteX36" fmla="*/ 816720 w 906260"/>
                <a:gd name="connsiteY36" fmla="*/ 276762 h 727179"/>
                <a:gd name="connsiteX37" fmla="*/ 805866 w 906260"/>
                <a:gd name="connsiteY37" fmla="*/ 333743 h 727179"/>
                <a:gd name="connsiteX38" fmla="*/ 784159 w 906260"/>
                <a:gd name="connsiteY38" fmla="*/ 363589 h 727179"/>
                <a:gd name="connsiteX39" fmla="*/ 773306 w 906260"/>
                <a:gd name="connsiteY39" fmla="*/ 358163 h 727179"/>
                <a:gd name="connsiteX40" fmla="*/ 757026 w 906260"/>
                <a:gd name="connsiteY40" fmla="*/ 398863 h 727179"/>
                <a:gd name="connsiteX41" fmla="*/ 738032 w 906260"/>
                <a:gd name="connsiteY41" fmla="*/ 428710 h 727179"/>
                <a:gd name="connsiteX42" fmla="*/ 710899 w 906260"/>
                <a:gd name="connsiteY42" fmla="*/ 477550 h 727179"/>
                <a:gd name="connsiteX43" fmla="*/ 675625 w 906260"/>
                <a:gd name="connsiteY43" fmla="*/ 531817 h 727179"/>
                <a:gd name="connsiteX44" fmla="*/ 645778 w 906260"/>
                <a:gd name="connsiteY44" fmla="*/ 575231 h 727179"/>
                <a:gd name="connsiteX45" fmla="*/ 632212 w 906260"/>
                <a:gd name="connsiteY45" fmla="*/ 558951 h 727179"/>
                <a:gd name="connsiteX46" fmla="*/ 615932 w 906260"/>
                <a:gd name="connsiteY46" fmla="*/ 529104 h 727179"/>
                <a:gd name="connsiteX47" fmla="*/ 564378 w 906260"/>
                <a:gd name="connsiteY47" fmla="*/ 539957 h 727179"/>
                <a:gd name="connsiteX48" fmla="*/ 510111 w 906260"/>
                <a:gd name="connsiteY48" fmla="*/ 586084 h 727179"/>
                <a:gd name="connsiteX49" fmla="*/ 463984 w 906260"/>
                <a:gd name="connsiteY49" fmla="*/ 610505 h 727179"/>
                <a:gd name="connsiteX50" fmla="*/ 461270 w 906260"/>
                <a:gd name="connsiteY50" fmla="*/ 651205 h 727179"/>
                <a:gd name="connsiteX51" fmla="*/ 436850 w 906260"/>
                <a:gd name="connsiteY51" fmla="*/ 710899 h 727179"/>
                <a:gd name="connsiteX52" fmla="*/ 366303 w 906260"/>
                <a:gd name="connsiteY52" fmla="*/ 710899 h 727179"/>
                <a:gd name="connsiteX53" fmla="*/ 306609 w 906260"/>
                <a:gd name="connsiteY53" fmla="*/ 716325 h 727179"/>
                <a:gd name="connsiteX54" fmla="*/ 255056 w 906260"/>
                <a:gd name="connsiteY54" fmla="*/ 727179 h 727179"/>
                <a:gd name="connsiteX55" fmla="*/ 206215 w 906260"/>
                <a:gd name="connsiteY55" fmla="*/ 686479 h 727179"/>
                <a:gd name="connsiteX56" fmla="*/ 217069 w 906260"/>
                <a:gd name="connsiteY56" fmla="*/ 645778 h 727179"/>
                <a:gd name="connsiteX57" fmla="*/ 181795 w 906260"/>
                <a:gd name="connsiteY57" fmla="*/ 615931 h 727179"/>
                <a:gd name="connsiteX58" fmla="*/ 138381 w 906260"/>
                <a:gd name="connsiteY58" fmla="*/ 577944 h 727179"/>
                <a:gd name="connsiteX59" fmla="*/ 81401 w 906260"/>
                <a:gd name="connsiteY59" fmla="*/ 577944 h 727179"/>
                <a:gd name="connsiteX60" fmla="*/ 0 w 906260"/>
                <a:gd name="connsiteY60" fmla="*/ 569804 h 72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906260" h="727179">
                  <a:moveTo>
                    <a:pt x="0" y="569804"/>
                  </a:moveTo>
                  <a:cubicBezTo>
                    <a:pt x="905" y="500161"/>
                    <a:pt x="1809" y="430519"/>
                    <a:pt x="2714" y="360876"/>
                  </a:cubicBezTo>
                  <a:lnTo>
                    <a:pt x="35274" y="350023"/>
                  </a:lnTo>
                  <a:lnTo>
                    <a:pt x="59694" y="301182"/>
                  </a:lnTo>
                  <a:lnTo>
                    <a:pt x="70548" y="268622"/>
                  </a:lnTo>
                  <a:lnTo>
                    <a:pt x="78688" y="255055"/>
                  </a:lnTo>
                  <a:lnTo>
                    <a:pt x="78688" y="222495"/>
                  </a:lnTo>
                  <a:lnTo>
                    <a:pt x="70548" y="187222"/>
                  </a:lnTo>
                  <a:lnTo>
                    <a:pt x="92254" y="170941"/>
                  </a:lnTo>
                  <a:lnTo>
                    <a:pt x="75974" y="108534"/>
                  </a:lnTo>
                  <a:lnTo>
                    <a:pt x="119388" y="73261"/>
                  </a:lnTo>
                  <a:lnTo>
                    <a:pt x="119388" y="51554"/>
                  </a:lnTo>
                  <a:lnTo>
                    <a:pt x="141095" y="24420"/>
                  </a:lnTo>
                  <a:lnTo>
                    <a:pt x="200789" y="21707"/>
                  </a:lnTo>
                  <a:lnTo>
                    <a:pt x="236062" y="0"/>
                  </a:lnTo>
                  <a:lnTo>
                    <a:pt x="284902" y="21707"/>
                  </a:lnTo>
                  <a:lnTo>
                    <a:pt x="301183" y="32560"/>
                  </a:lnTo>
                  <a:lnTo>
                    <a:pt x="331029" y="70547"/>
                  </a:lnTo>
                  <a:lnTo>
                    <a:pt x="358163" y="62407"/>
                  </a:lnTo>
                  <a:lnTo>
                    <a:pt x="390723" y="54267"/>
                  </a:lnTo>
                  <a:lnTo>
                    <a:pt x="412430" y="54267"/>
                  </a:lnTo>
                  <a:lnTo>
                    <a:pt x="463984" y="89541"/>
                  </a:lnTo>
                  <a:lnTo>
                    <a:pt x="507397" y="92254"/>
                  </a:lnTo>
                  <a:lnTo>
                    <a:pt x="545384" y="89541"/>
                  </a:lnTo>
                  <a:lnTo>
                    <a:pt x="580658" y="56981"/>
                  </a:lnTo>
                  <a:lnTo>
                    <a:pt x="634925" y="48841"/>
                  </a:lnTo>
                  <a:lnTo>
                    <a:pt x="727179" y="54267"/>
                  </a:lnTo>
                  <a:lnTo>
                    <a:pt x="743459" y="67834"/>
                  </a:lnTo>
                  <a:lnTo>
                    <a:pt x="795013" y="37987"/>
                  </a:lnTo>
                  <a:lnTo>
                    <a:pt x="808580" y="43414"/>
                  </a:lnTo>
                  <a:lnTo>
                    <a:pt x="854707" y="92254"/>
                  </a:lnTo>
                  <a:lnTo>
                    <a:pt x="862847" y="124814"/>
                  </a:lnTo>
                  <a:lnTo>
                    <a:pt x="900834" y="135668"/>
                  </a:lnTo>
                  <a:lnTo>
                    <a:pt x="906260" y="179081"/>
                  </a:lnTo>
                  <a:lnTo>
                    <a:pt x="868273" y="217068"/>
                  </a:lnTo>
                  <a:lnTo>
                    <a:pt x="849280" y="222495"/>
                  </a:lnTo>
                  <a:lnTo>
                    <a:pt x="816720" y="276762"/>
                  </a:lnTo>
                  <a:lnTo>
                    <a:pt x="805866" y="333743"/>
                  </a:lnTo>
                  <a:lnTo>
                    <a:pt x="784159" y="363589"/>
                  </a:lnTo>
                  <a:lnTo>
                    <a:pt x="773306" y="358163"/>
                  </a:lnTo>
                  <a:lnTo>
                    <a:pt x="757026" y="398863"/>
                  </a:lnTo>
                  <a:lnTo>
                    <a:pt x="738032" y="428710"/>
                  </a:lnTo>
                  <a:lnTo>
                    <a:pt x="710899" y="477550"/>
                  </a:lnTo>
                  <a:lnTo>
                    <a:pt x="675625" y="531817"/>
                  </a:lnTo>
                  <a:lnTo>
                    <a:pt x="645778" y="575231"/>
                  </a:lnTo>
                  <a:lnTo>
                    <a:pt x="632212" y="558951"/>
                  </a:lnTo>
                  <a:lnTo>
                    <a:pt x="615932" y="529104"/>
                  </a:lnTo>
                  <a:lnTo>
                    <a:pt x="564378" y="539957"/>
                  </a:lnTo>
                  <a:lnTo>
                    <a:pt x="510111" y="586084"/>
                  </a:lnTo>
                  <a:lnTo>
                    <a:pt x="463984" y="610505"/>
                  </a:lnTo>
                  <a:lnTo>
                    <a:pt x="461270" y="651205"/>
                  </a:lnTo>
                  <a:lnTo>
                    <a:pt x="436850" y="710899"/>
                  </a:lnTo>
                  <a:lnTo>
                    <a:pt x="366303" y="710899"/>
                  </a:lnTo>
                  <a:lnTo>
                    <a:pt x="306609" y="716325"/>
                  </a:lnTo>
                  <a:lnTo>
                    <a:pt x="255056" y="727179"/>
                  </a:lnTo>
                  <a:lnTo>
                    <a:pt x="206215" y="686479"/>
                  </a:lnTo>
                  <a:lnTo>
                    <a:pt x="217069" y="645778"/>
                  </a:lnTo>
                  <a:lnTo>
                    <a:pt x="181795" y="615931"/>
                  </a:lnTo>
                  <a:lnTo>
                    <a:pt x="138381" y="577944"/>
                  </a:lnTo>
                  <a:lnTo>
                    <a:pt x="81401" y="577944"/>
                  </a:lnTo>
                  <a:lnTo>
                    <a:pt x="0" y="56980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4" name="자유형 17">
              <a:extLst>
                <a:ext uri="{FF2B5EF4-FFF2-40B4-BE49-F238E27FC236}">
                  <a16:creationId xmlns:a16="http://schemas.microsoft.com/office/drawing/2014/main" id="{76B4DF01-0448-473D-A0AF-1206D738F7E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689683" y="3401118"/>
              <a:ext cx="797788" cy="628672"/>
            </a:xfrm>
            <a:custGeom>
              <a:avLst/>
              <a:gdLst>
                <a:gd name="connsiteX0" fmla="*/ 312036 w 1177595"/>
                <a:gd name="connsiteY0" fmla="*/ 328316 h 927967"/>
                <a:gd name="connsiteX1" fmla="*/ 312036 w 1177595"/>
                <a:gd name="connsiteY1" fmla="*/ 523678 h 927967"/>
                <a:gd name="connsiteX2" fmla="*/ 282189 w 1177595"/>
                <a:gd name="connsiteY2" fmla="*/ 556238 h 927967"/>
                <a:gd name="connsiteX3" fmla="*/ 260482 w 1177595"/>
                <a:gd name="connsiteY3" fmla="*/ 610505 h 927967"/>
                <a:gd name="connsiteX4" fmla="*/ 124814 w 1177595"/>
                <a:gd name="connsiteY4" fmla="*/ 624072 h 927967"/>
                <a:gd name="connsiteX5" fmla="*/ 54267 w 1177595"/>
                <a:gd name="connsiteY5" fmla="*/ 621358 h 927967"/>
                <a:gd name="connsiteX6" fmla="*/ 0 w 1177595"/>
                <a:gd name="connsiteY6" fmla="*/ 678339 h 927967"/>
                <a:gd name="connsiteX7" fmla="*/ 32560 w 1177595"/>
                <a:gd name="connsiteY7" fmla="*/ 805866 h 927967"/>
                <a:gd name="connsiteX8" fmla="*/ 51554 w 1177595"/>
                <a:gd name="connsiteY8" fmla="*/ 792299 h 927967"/>
                <a:gd name="connsiteX9" fmla="*/ 75974 w 1177595"/>
                <a:gd name="connsiteY9" fmla="*/ 870987 h 927967"/>
                <a:gd name="connsiteX10" fmla="*/ 113961 w 1177595"/>
                <a:gd name="connsiteY10" fmla="*/ 868273 h 927967"/>
                <a:gd name="connsiteX11" fmla="*/ 141095 w 1177595"/>
                <a:gd name="connsiteY11" fmla="*/ 870987 h 927967"/>
                <a:gd name="connsiteX12" fmla="*/ 154661 w 1177595"/>
                <a:gd name="connsiteY12" fmla="*/ 892694 h 927967"/>
                <a:gd name="connsiteX13" fmla="*/ 198075 w 1177595"/>
                <a:gd name="connsiteY13" fmla="*/ 876413 h 927967"/>
                <a:gd name="connsiteX14" fmla="*/ 244202 w 1177595"/>
                <a:gd name="connsiteY14" fmla="*/ 927967 h 927967"/>
                <a:gd name="connsiteX15" fmla="*/ 260482 w 1177595"/>
                <a:gd name="connsiteY15" fmla="*/ 925254 h 927967"/>
                <a:gd name="connsiteX16" fmla="*/ 255055 w 1177595"/>
                <a:gd name="connsiteY16" fmla="*/ 870987 h 927967"/>
                <a:gd name="connsiteX17" fmla="*/ 293042 w 1177595"/>
                <a:gd name="connsiteY17" fmla="*/ 822146 h 927967"/>
                <a:gd name="connsiteX18" fmla="*/ 301182 w 1177595"/>
                <a:gd name="connsiteY18" fmla="*/ 797726 h 927967"/>
                <a:gd name="connsiteX19" fmla="*/ 320176 w 1177595"/>
                <a:gd name="connsiteY19" fmla="*/ 776019 h 927967"/>
                <a:gd name="connsiteX20" fmla="*/ 366303 w 1177595"/>
                <a:gd name="connsiteY20" fmla="*/ 781446 h 927967"/>
                <a:gd name="connsiteX21" fmla="*/ 401576 w 1177595"/>
                <a:gd name="connsiteY21" fmla="*/ 757026 h 927967"/>
                <a:gd name="connsiteX22" fmla="*/ 458557 w 1177595"/>
                <a:gd name="connsiteY22" fmla="*/ 786873 h 927967"/>
                <a:gd name="connsiteX23" fmla="*/ 491117 w 1177595"/>
                <a:gd name="connsiteY23" fmla="*/ 841140 h 927967"/>
                <a:gd name="connsiteX24" fmla="*/ 575231 w 1177595"/>
                <a:gd name="connsiteY24" fmla="*/ 811293 h 927967"/>
                <a:gd name="connsiteX25" fmla="*/ 618645 w 1177595"/>
                <a:gd name="connsiteY25" fmla="*/ 854707 h 927967"/>
                <a:gd name="connsiteX26" fmla="*/ 686479 w 1177595"/>
                <a:gd name="connsiteY26" fmla="*/ 854707 h 927967"/>
                <a:gd name="connsiteX27" fmla="*/ 746172 w 1177595"/>
                <a:gd name="connsiteY27" fmla="*/ 824860 h 927967"/>
                <a:gd name="connsiteX28" fmla="*/ 835713 w 1177595"/>
                <a:gd name="connsiteY28" fmla="*/ 816720 h 927967"/>
                <a:gd name="connsiteX29" fmla="*/ 900833 w 1177595"/>
                <a:gd name="connsiteY29" fmla="*/ 835713 h 927967"/>
                <a:gd name="connsiteX30" fmla="*/ 944247 w 1177595"/>
                <a:gd name="connsiteY30" fmla="*/ 816720 h 927967"/>
                <a:gd name="connsiteX31" fmla="*/ 968667 w 1177595"/>
                <a:gd name="connsiteY31" fmla="*/ 797726 h 927967"/>
                <a:gd name="connsiteX32" fmla="*/ 955100 w 1177595"/>
                <a:gd name="connsiteY32" fmla="*/ 735319 h 927967"/>
                <a:gd name="connsiteX33" fmla="*/ 1001227 w 1177595"/>
                <a:gd name="connsiteY33" fmla="*/ 710899 h 927967"/>
                <a:gd name="connsiteX34" fmla="*/ 1012081 w 1177595"/>
                <a:gd name="connsiteY34" fmla="*/ 675625 h 927967"/>
                <a:gd name="connsiteX35" fmla="*/ 1139609 w 1177595"/>
                <a:gd name="connsiteY35" fmla="*/ 537244 h 927967"/>
                <a:gd name="connsiteX36" fmla="*/ 1142322 w 1177595"/>
                <a:gd name="connsiteY36" fmla="*/ 447704 h 927967"/>
                <a:gd name="connsiteX37" fmla="*/ 1147749 w 1177595"/>
                <a:gd name="connsiteY37" fmla="*/ 417857 h 927967"/>
                <a:gd name="connsiteX38" fmla="*/ 1161315 w 1177595"/>
                <a:gd name="connsiteY38" fmla="*/ 317463 h 927967"/>
                <a:gd name="connsiteX39" fmla="*/ 1177595 w 1177595"/>
                <a:gd name="connsiteY39" fmla="*/ 274049 h 927967"/>
                <a:gd name="connsiteX40" fmla="*/ 1145035 w 1177595"/>
                <a:gd name="connsiteY40" fmla="*/ 241489 h 927967"/>
                <a:gd name="connsiteX41" fmla="*/ 1145035 w 1177595"/>
                <a:gd name="connsiteY41" fmla="*/ 230635 h 927967"/>
                <a:gd name="connsiteX42" fmla="*/ 1123328 w 1177595"/>
                <a:gd name="connsiteY42" fmla="*/ 211642 h 927967"/>
                <a:gd name="connsiteX43" fmla="*/ 1131468 w 1177595"/>
                <a:gd name="connsiteY43" fmla="*/ 141095 h 927967"/>
                <a:gd name="connsiteX44" fmla="*/ 1126042 w 1177595"/>
                <a:gd name="connsiteY44" fmla="*/ 130241 h 927967"/>
                <a:gd name="connsiteX45" fmla="*/ 1123328 w 1177595"/>
                <a:gd name="connsiteY45" fmla="*/ 94968 h 927967"/>
                <a:gd name="connsiteX46" fmla="*/ 1031074 w 1177595"/>
                <a:gd name="connsiteY46" fmla="*/ 119388 h 927967"/>
                <a:gd name="connsiteX47" fmla="*/ 1028361 w 1177595"/>
                <a:gd name="connsiteY47" fmla="*/ 86828 h 927967"/>
                <a:gd name="connsiteX48" fmla="*/ 914400 w 1177595"/>
                <a:gd name="connsiteY48" fmla="*/ 37987 h 927967"/>
                <a:gd name="connsiteX49" fmla="*/ 881840 w 1177595"/>
                <a:gd name="connsiteY49" fmla="*/ 10854 h 927967"/>
                <a:gd name="connsiteX50" fmla="*/ 870987 w 1177595"/>
                <a:gd name="connsiteY50" fmla="*/ 0 h 927967"/>
                <a:gd name="connsiteX51" fmla="*/ 857420 w 1177595"/>
                <a:gd name="connsiteY51" fmla="*/ 35274 h 927967"/>
                <a:gd name="connsiteX52" fmla="*/ 599651 w 1177595"/>
                <a:gd name="connsiteY52" fmla="*/ 195362 h 927967"/>
                <a:gd name="connsiteX53" fmla="*/ 450417 w 1177595"/>
                <a:gd name="connsiteY53" fmla="*/ 325603 h 927967"/>
                <a:gd name="connsiteX54" fmla="*/ 312036 w 1177595"/>
                <a:gd name="connsiteY54" fmla="*/ 328316 h 927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77595" h="927967">
                  <a:moveTo>
                    <a:pt x="312036" y="328316"/>
                  </a:moveTo>
                  <a:lnTo>
                    <a:pt x="312036" y="523678"/>
                  </a:lnTo>
                  <a:lnTo>
                    <a:pt x="282189" y="556238"/>
                  </a:lnTo>
                  <a:lnTo>
                    <a:pt x="260482" y="610505"/>
                  </a:lnTo>
                  <a:lnTo>
                    <a:pt x="124814" y="624072"/>
                  </a:lnTo>
                  <a:lnTo>
                    <a:pt x="54267" y="621358"/>
                  </a:lnTo>
                  <a:lnTo>
                    <a:pt x="0" y="678339"/>
                  </a:lnTo>
                  <a:lnTo>
                    <a:pt x="32560" y="805866"/>
                  </a:lnTo>
                  <a:lnTo>
                    <a:pt x="51554" y="792299"/>
                  </a:lnTo>
                  <a:lnTo>
                    <a:pt x="75974" y="870987"/>
                  </a:lnTo>
                  <a:lnTo>
                    <a:pt x="113961" y="868273"/>
                  </a:lnTo>
                  <a:lnTo>
                    <a:pt x="141095" y="870987"/>
                  </a:lnTo>
                  <a:lnTo>
                    <a:pt x="154661" y="892694"/>
                  </a:lnTo>
                  <a:lnTo>
                    <a:pt x="198075" y="876413"/>
                  </a:lnTo>
                  <a:lnTo>
                    <a:pt x="244202" y="927967"/>
                  </a:lnTo>
                  <a:lnTo>
                    <a:pt x="260482" y="925254"/>
                  </a:lnTo>
                  <a:lnTo>
                    <a:pt x="255055" y="870987"/>
                  </a:lnTo>
                  <a:lnTo>
                    <a:pt x="293042" y="822146"/>
                  </a:lnTo>
                  <a:lnTo>
                    <a:pt x="301182" y="797726"/>
                  </a:lnTo>
                  <a:lnTo>
                    <a:pt x="320176" y="776019"/>
                  </a:lnTo>
                  <a:lnTo>
                    <a:pt x="366303" y="781446"/>
                  </a:lnTo>
                  <a:lnTo>
                    <a:pt x="401576" y="757026"/>
                  </a:lnTo>
                  <a:lnTo>
                    <a:pt x="458557" y="786873"/>
                  </a:lnTo>
                  <a:lnTo>
                    <a:pt x="491117" y="841140"/>
                  </a:lnTo>
                  <a:lnTo>
                    <a:pt x="575231" y="811293"/>
                  </a:lnTo>
                  <a:lnTo>
                    <a:pt x="618645" y="854707"/>
                  </a:lnTo>
                  <a:lnTo>
                    <a:pt x="686479" y="854707"/>
                  </a:lnTo>
                  <a:lnTo>
                    <a:pt x="746172" y="824860"/>
                  </a:lnTo>
                  <a:lnTo>
                    <a:pt x="835713" y="816720"/>
                  </a:lnTo>
                  <a:lnTo>
                    <a:pt x="900833" y="835713"/>
                  </a:lnTo>
                  <a:lnTo>
                    <a:pt x="944247" y="816720"/>
                  </a:lnTo>
                  <a:lnTo>
                    <a:pt x="968667" y="797726"/>
                  </a:lnTo>
                  <a:lnTo>
                    <a:pt x="955100" y="735319"/>
                  </a:lnTo>
                  <a:lnTo>
                    <a:pt x="1001227" y="710899"/>
                  </a:lnTo>
                  <a:lnTo>
                    <a:pt x="1012081" y="675625"/>
                  </a:lnTo>
                  <a:lnTo>
                    <a:pt x="1139609" y="537244"/>
                  </a:lnTo>
                  <a:cubicBezTo>
                    <a:pt x="1140513" y="507397"/>
                    <a:pt x="1141418" y="477551"/>
                    <a:pt x="1142322" y="447704"/>
                  </a:cubicBezTo>
                  <a:lnTo>
                    <a:pt x="1147749" y="417857"/>
                  </a:lnTo>
                  <a:lnTo>
                    <a:pt x="1161315" y="317463"/>
                  </a:lnTo>
                  <a:lnTo>
                    <a:pt x="1177595" y="274049"/>
                  </a:lnTo>
                  <a:lnTo>
                    <a:pt x="1145035" y="241489"/>
                  </a:lnTo>
                  <a:lnTo>
                    <a:pt x="1145035" y="230635"/>
                  </a:lnTo>
                  <a:lnTo>
                    <a:pt x="1123328" y="211642"/>
                  </a:lnTo>
                  <a:lnTo>
                    <a:pt x="1131468" y="141095"/>
                  </a:lnTo>
                  <a:lnTo>
                    <a:pt x="1126042" y="130241"/>
                  </a:lnTo>
                  <a:lnTo>
                    <a:pt x="1123328" y="94968"/>
                  </a:lnTo>
                  <a:lnTo>
                    <a:pt x="1031074" y="119388"/>
                  </a:lnTo>
                  <a:lnTo>
                    <a:pt x="1028361" y="86828"/>
                  </a:lnTo>
                  <a:lnTo>
                    <a:pt x="914400" y="37987"/>
                  </a:lnTo>
                  <a:lnTo>
                    <a:pt x="881840" y="10854"/>
                  </a:lnTo>
                  <a:lnTo>
                    <a:pt x="870987" y="0"/>
                  </a:lnTo>
                  <a:lnTo>
                    <a:pt x="857420" y="35274"/>
                  </a:lnTo>
                  <a:lnTo>
                    <a:pt x="599651" y="195362"/>
                  </a:lnTo>
                  <a:lnTo>
                    <a:pt x="450417" y="325603"/>
                  </a:lnTo>
                  <a:lnTo>
                    <a:pt x="312036" y="328316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5" name="자유형 18">
              <a:extLst>
                <a:ext uri="{FF2B5EF4-FFF2-40B4-BE49-F238E27FC236}">
                  <a16:creationId xmlns:a16="http://schemas.microsoft.com/office/drawing/2014/main" id="{B16E83AA-238C-40DA-988F-BD75744A846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121666" y="2739358"/>
              <a:ext cx="176469" cy="340072"/>
            </a:xfrm>
            <a:custGeom>
              <a:avLst/>
              <a:gdLst>
                <a:gd name="connsiteX0" fmla="*/ 84114 w 260482"/>
                <a:gd name="connsiteY0" fmla="*/ 24420 h 501971"/>
                <a:gd name="connsiteX1" fmla="*/ 78687 w 260482"/>
                <a:gd name="connsiteY1" fmla="*/ 143808 h 501971"/>
                <a:gd name="connsiteX2" fmla="*/ 51554 w 260482"/>
                <a:gd name="connsiteY2" fmla="*/ 184508 h 501971"/>
                <a:gd name="connsiteX3" fmla="*/ 0 w 260482"/>
                <a:gd name="connsiteY3" fmla="*/ 233349 h 501971"/>
                <a:gd name="connsiteX4" fmla="*/ 16280 w 260482"/>
                <a:gd name="connsiteY4" fmla="*/ 271336 h 501971"/>
                <a:gd name="connsiteX5" fmla="*/ 43414 w 260482"/>
                <a:gd name="connsiteY5" fmla="*/ 306609 h 501971"/>
                <a:gd name="connsiteX6" fmla="*/ 40700 w 260482"/>
                <a:gd name="connsiteY6" fmla="*/ 344596 h 501971"/>
                <a:gd name="connsiteX7" fmla="*/ 75974 w 260482"/>
                <a:gd name="connsiteY7" fmla="*/ 371730 h 501971"/>
                <a:gd name="connsiteX8" fmla="*/ 108534 w 260482"/>
                <a:gd name="connsiteY8" fmla="*/ 501971 h 501971"/>
                <a:gd name="connsiteX9" fmla="*/ 149235 w 260482"/>
                <a:gd name="connsiteY9" fmla="*/ 496544 h 501971"/>
                <a:gd name="connsiteX10" fmla="*/ 165515 w 260482"/>
                <a:gd name="connsiteY10" fmla="*/ 463984 h 501971"/>
                <a:gd name="connsiteX11" fmla="*/ 165515 w 260482"/>
                <a:gd name="connsiteY11" fmla="*/ 423283 h 501971"/>
                <a:gd name="connsiteX12" fmla="*/ 244202 w 260482"/>
                <a:gd name="connsiteY12" fmla="*/ 355450 h 501971"/>
                <a:gd name="connsiteX13" fmla="*/ 257769 w 260482"/>
                <a:gd name="connsiteY13" fmla="*/ 350023 h 501971"/>
                <a:gd name="connsiteX14" fmla="*/ 257769 w 260482"/>
                <a:gd name="connsiteY14" fmla="*/ 287616 h 501971"/>
                <a:gd name="connsiteX15" fmla="*/ 230635 w 260482"/>
                <a:gd name="connsiteY15" fmla="*/ 271336 h 501971"/>
                <a:gd name="connsiteX16" fmla="*/ 198075 w 260482"/>
                <a:gd name="connsiteY16" fmla="*/ 268622 h 501971"/>
                <a:gd name="connsiteX17" fmla="*/ 170941 w 260482"/>
                <a:gd name="connsiteY17" fmla="*/ 238775 h 501971"/>
                <a:gd name="connsiteX18" fmla="*/ 192648 w 260482"/>
                <a:gd name="connsiteY18" fmla="*/ 200788 h 501971"/>
                <a:gd name="connsiteX19" fmla="*/ 208928 w 260482"/>
                <a:gd name="connsiteY19" fmla="*/ 198075 h 501971"/>
                <a:gd name="connsiteX20" fmla="*/ 252342 w 260482"/>
                <a:gd name="connsiteY20" fmla="*/ 149235 h 501971"/>
                <a:gd name="connsiteX21" fmla="*/ 227922 w 260482"/>
                <a:gd name="connsiteY21" fmla="*/ 124814 h 501971"/>
                <a:gd name="connsiteX22" fmla="*/ 222495 w 260482"/>
                <a:gd name="connsiteY22" fmla="*/ 84114 h 501971"/>
                <a:gd name="connsiteX23" fmla="*/ 260482 w 260482"/>
                <a:gd name="connsiteY23" fmla="*/ 35274 h 501971"/>
                <a:gd name="connsiteX24" fmla="*/ 249629 w 260482"/>
                <a:gd name="connsiteY24" fmla="*/ 13567 h 501971"/>
                <a:gd name="connsiteX25" fmla="*/ 206215 w 260482"/>
                <a:gd name="connsiteY25" fmla="*/ 29847 h 501971"/>
                <a:gd name="connsiteX26" fmla="*/ 200788 w 260482"/>
                <a:gd name="connsiteY26" fmla="*/ 16280 h 501971"/>
                <a:gd name="connsiteX27" fmla="*/ 173655 w 260482"/>
                <a:gd name="connsiteY27" fmla="*/ 0 h 501971"/>
                <a:gd name="connsiteX28" fmla="*/ 84114 w 260482"/>
                <a:gd name="connsiteY28" fmla="*/ 24420 h 50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0482" h="501971">
                  <a:moveTo>
                    <a:pt x="84114" y="24420"/>
                  </a:moveTo>
                  <a:lnTo>
                    <a:pt x="78687" y="143808"/>
                  </a:lnTo>
                  <a:lnTo>
                    <a:pt x="51554" y="184508"/>
                  </a:lnTo>
                  <a:lnTo>
                    <a:pt x="0" y="233349"/>
                  </a:lnTo>
                  <a:lnTo>
                    <a:pt x="16280" y="271336"/>
                  </a:lnTo>
                  <a:lnTo>
                    <a:pt x="43414" y="306609"/>
                  </a:lnTo>
                  <a:lnTo>
                    <a:pt x="40700" y="344596"/>
                  </a:lnTo>
                  <a:lnTo>
                    <a:pt x="75974" y="371730"/>
                  </a:lnTo>
                  <a:lnTo>
                    <a:pt x="108534" y="501971"/>
                  </a:lnTo>
                  <a:lnTo>
                    <a:pt x="149235" y="496544"/>
                  </a:lnTo>
                  <a:lnTo>
                    <a:pt x="165515" y="463984"/>
                  </a:lnTo>
                  <a:lnTo>
                    <a:pt x="165515" y="423283"/>
                  </a:lnTo>
                  <a:lnTo>
                    <a:pt x="244202" y="355450"/>
                  </a:lnTo>
                  <a:lnTo>
                    <a:pt x="257769" y="350023"/>
                  </a:lnTo>
                  <a:lnTo>
                    <a:pt x="257769" y="287616"/>
                  </a:lnTo>
                  <a:lnTo>
                    <a:pt x="230635" y="271336"/>
                  </a:lnTo>
                  <a:lnTo>
                    <a:pt x="198075" y="268622"/>
                  </a:lnTo>
                  <a:lnTo>
                    <a:pt x="170941" y="238775"/>
                  </a:lnTo>
                  <a:lnTo>
                    <a:pt x="192648" y="200788"/>
                  </a:lnTo>
                  <a:lnTo>
                    <a:pt x="208928" y="198075"/>
                  </a:lnTo>
                  <a:lnTo>
                    <a:pt x="252342" y="149235"/>
                  </a:lnTo>
                  <a:lnTo>
                    <a:pt x="227922" y="124814"/>
                  </a:lnTo>
                  <a:lnTo>
                    <a:pt x="222495" y="84114"/>
                  </a:lnTo>
                  <a:lnTo>
                    <a:pt x="260482" y="35274"/>
                  </a:lnTo>
                  <a:lnTo>
                    <a:pt x="249629" y="13567"/>
                  </a:lnTo>
                  <a:lnTo>
                    <a:pt x="206215" y="29847"/>
                  </a:lnTo>
                  <a:lnTo>
                    <a:pt x="200788" y="16280"/>
                  </a:lnTo>
                  <a:lnTo>
                    <a:pt x="173655" y="0"/>
                  </a:lnTo>
                  <a:lnTo>
                    <a:pt x="84114" y="2442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6" name="자유형 19">
              <a:extLst>
                <a:ext uri="{FF2B5EF4-FFF2-40B4-BE49-F238E27FC236}">
                  <a16:creationId xmlns:a16="http://schemas.microsoft.com/office/drawing/2014/main" id="{607DA814-94E7-4263-BE38-FF94DBAAFD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182327" y="2941563"/>
              <a:ext cx="746318" cy="694848"/>
            </a:xfrm>
            <a:custGeom>
              <a:avLst/>
              <a:gdLst>
                <a:gd name="connsiteX0" fmla="*/ 162801 w 1101621"/>
                <a:gd name="connsiteY0" fmla="*/ 0 h 1025648"/>
                <a:gd name="connsiteX1" fmla="*/ 81400 w 1101621"/>
                <a:gd name="connsiteY1" fmla="*/ 116674 h 1025648"/>
                <a:gd name="connsiteX2" fmla="*/ 54267 w 1101621"/>
                <a:gd name="connsiteY2" fmla="*/ 198075 h 1025648"/>
                <a:gd name="connsiteX3" fmla="*/ 10853 w 1101621"/>
                <a:gd name="connsiteY3" fmla="*/ 203502 h 1025648"/>
                <a:gd name="connsiteX4" fmla="*/ 5427 w 1101621"/>
                <a:gd name="connsiteY4" fmla="*/ 236062 h 1025648"/>
                <a:gd name="connsiteX5" fmla="*/ 56980 w 1101621"/>
                <a:gd name="connsiteY5" fmla="*/ 396150 h 1025648"/>
                <a:gd name="connsiteX6" fmla="*/ 27133 w 1101621"/>
                <a:gd name="connsiteY6" fmla="*/ 474837 h 1025648"/>
                <a:gd name="connsiteX7" fmla="*/ 0 w 1101621"/>
                <a:gd name="connsiteY7" fmla="*/ 510110 h 1025648"/>
                <a:gd name="connsiteX8" fmla="*/ 46127 w 1101621"/>
                <a:gd name="connsiteY8" fmla="*/ 640351 h 1025648"/>
                <a:gd name="connsiteX9" fmla="*/ 146521 w 1101621"/>
                <a:gd name="connsiteY9" fmla="*/ 683765 h 1025648"/>
                <a:gd name="connsiteX10" fmla="*/ 206215 w 1101621"/>
                <a:gd name="connsiteY10" fmla="*/ 751599 h 1025648"/>
                <a:gd name="connsiteX11" fmla="*/ 268622 w 1101621"/>
                <a:gd name="connsiteY11" fmla="*/ 748886 h 1025648"/>
                <a:gd name="connsiteX12" fmla="*/ 284902 w 1101621"/>
                <a:gd name="connsiteY12" fmla="*/ 770592 h 1025648"/>
                <a:gd name="connsiteX13" fmla="*/ 293042 w 1101621"/>
                <a:gd name="connsiteY13" fmla="*/ 816719 h 1025648"/>
                <a:gd name="connsiteX14" fmla="*/ 363589 w 1101621"/>
                <a:gd name="connsiteY14" fmla="*/ 795013 h 1025648"/>
                <a:gd name="connsiteX15" fmla="*/ 385296 w 1101621"/>
                <a:gd name="connsiteY15" fmla="*/ 786872 h 1025648"/>
                <a:gd name="connsiteX16" fmla="*/ 461270 w 1101621"/>
                <a:gd name="connsiteY16" fmla="*/ 721752 h 1025648"/>
                <a:gd name="connsiteX17" fmla="*/ 1020221 w 1101621"/>
                <a:gd name="connsiteY17" fmla="*/ 1025648 h 1025648"/>
                <a:gd name="connsiteX18" fmla="*/ 1044641 w 1101621"/>
                <a:gd name="connsiteY18" fmla="*/ 968667 h 1025648"/>
                <a:gd name="connsiteX19" fmla="*/ 1090768 w 1101621"/>
                <a:gd name="connsiteY19" fmla="*/ 979521 h 1025648"/>
                <a:gd name="connsiteX20" fmla="*/ 1101621 w 1101621"/>
                <a:gd name="connsiteY20" fmla="*/ 854706 h 1025648"/>
                <a:gd name="connsiteX21" fmla="*/ 1093481 w 1101621"/>
                <a:gd name="connsiteY21" fmla="*/ 781446 h 1025648"/>
                <a:gd name="connsiteX22" fmla="*/ 1090768 w 1101621"/>
                <a:gd name="connsiteY22" fmla="*/ 325602 h 1025648"/>
                <a:gd name="connsiteX23" fmla="*/ 1055494 w 1101621"/>
                <a:gd name="connsiteY23" fmla="*/ 241489 h 1025648"/>
                <a:gd name="connsiteX24" fmla="*/ 1079914 w 1101621"/>
                <a:gd name="connsiteY24" fmla="*/ 189935 h 1025648"/>
                <a:gd name="connsiteX25" fmla="*/ 1082628 w 1101621"/>
                <a:gd name="connsiteY25" fmla="*/ 132954 h 1025648"/>
                <a:gd name="connsiteX26" fmla="*/ 1085341 w 1101621"/>
                <a:gd name="connsiteY26" fmla="*/ 116674 h 1025648"/>
                <a:gd name="connsiteX27" fmla="*/ 1031074 w 1101621"/>
                <a:gd name="connsiteY27" fmla="*/ 86827 h 1025648"/>
                <a:gd name="connsiteX28" fmla="*/ 965954 w 1101621"/>
                <a:gd name="connsiteY28" fmla="*/ 89541 h 1025648"/>
                <a:gd name="connsiteX29" fmla="*/ 949673 w 1101621"/>
                <a:gd name="connsiteY29" fmla="*/ 46127 h 1025648"/>
                <a:gd name="connsiteX30" fmla="*/ 808579 w 1101621"/>
                <a:gd name="connsiteY30" fmla="*/ 18994 h 1025648"/>
                <a:gd name="connsiteX31" fmla="*/ 735319 w 1101621"/>
                <a:gd name="connsiteY31" fmla="*/ 103108 h 1025648"/>
                <a:gd name="connsiteX32" fmla="*/ 748885 w 1101621"/>
                <a:gd name="connsiteY32" fmla="*/ 168228 h 1025648"/>
                <a:gd name="connsiteX33" fmla="*/ 705472 w 1101621"/>
                <a:gd name="connsiteY33" fmla="*/ 227922 h 1025648"/>
                <a:gd name="connsiteX34" fmla="*/ 629498 w 1101621"/>
                <a:gd name="connsiteY34" fmla="*/ 206215 h 1025648"/>
                <a:gd name="connsiteX35" fmla="*/ 477550 w 1101621"/>
                <a:gd name="connsiteY35" fmla="*/ 146521 h 1025648"/>
                <a:gd name="connsiteX36" fmla="*/ 423283 w 1101621"/>
                <a:gd name="connsiteY36" fmla="*/ 84114 h 1025648"/>
                <a:gd name="connsiteX37" fmla="*/ 371729 w 1101621"/>
                <a:gd name="connsiteY37" fmla="*/ 29847 h 1025648"/>
                <a:gd name="connsiteX38" fmla="*/ 162801 w 1101621"/>
                <a:gd name="connsiteY38" fmla="*/ 0 h 102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01621" h="1025648">
                  <a:moveTo>
                    <a:pt x="162801" y="0"/>
                  </a:moveTo>
                  <a:lnTo>
                    <a:pt x="81400" y="116674"/>
                  </a:lnTo>
                  <a:lnTo>
                    <a:pt x="54267" y="198075"/>
                  </a:lnTo>
                  <a:lnTo>
                    <a:pt x="10853" y="203502"/>
                  </a:lnTo>
                  <a:lnTo>
                    <a:pt x="5427" y="236062"/>
                  </a:lnTo>
                  <a:lnTo>
                    <a:pt x="56980" y="396150"/>
                  </a:lnTo>
                  <a:lnTo>
                    <a:pt x="27133" y="474837"/>
                  </a:lnTo>
                  <a:lnTo>
                    <a:pt x="0" y="510110"/>
                  </a:lnTo>
                  <a:lnTo>
                    <a:pt x="46127" y="640351"/>
                  </a:lnTo>
                  <a:lnTo>
                    <a:pt x="146521" y="683765"/>
                  </a:lnTo>
                  <a:lnTo>
                    <a:pt x="206215" y="751599"/>
                  </a:lnTo>
                  <a:lnTo>
                    <a:pt x="268622" y="748886"/>
                  </a:lnTo>
                  <a:lnTo>
                    <a:pt x="284902" y="770592"/>
                  </a:lnTo>
                  <a:lnTo>
                    <a:pt x="293042" y="816719"/>
                  </a:lnTo>
                  <a:lnTo>
                    <a:pt x="363589" y="795013"/>
                  </a:lnTo>
                  <a:lnTo>
                    <a:pt x="385296" y="786872"/>
                  </a:lnTo>
                  <a:lnTo>
                    <a:pt x="461270" y="721752"/>
                  </a:lnTo>
                  <a:lnTo>
                    <a:pt x="1020221" y="1025648"/>
                  </a:lnTo>
                  <a:lnTo>
                    <a:pt x="1044641" y="968667"/>
                  </a:lnTo>
                  <a:lnTo>
                    <a:pt x="1090768" y="979521"/>
                  </a:lnTo>
                  <a:lnTo>
                    <a:pt x="1101621" y="854706"/>
                  </a:lnTo>
                  <a:lnTo>
                    <a:pt x="1093481" y="781446"/>
                  </a:lnTo>
                  <a:cubicBezTo>
                    <a:pt x="1092577" y="629498"/>
                    <a:pt x="1091672" y="477550"/>
                    <a:pt x="1090768" y="325602"/>
                  </a:cubicBezTo>
                  <a:lnTo>
                    <a:pt x="1055494" y="241489"/>
                  </a:lnTo>
                  <a:lnTo>
                    <a:pt x="1079914" y="189935"/>
                  </a:lnTo>
                  <a:lnTo>
                    <a:pt x="1082628" y="132954"/>
                  </a:lnTo>
                  <a:lnTo>
                    <a:pt x="1085341" y="116674"/>
                  </a:lnTo>
                  <a:lnTo>
                    <a:pt x="1031074" y="86827"/>
                  </a:lnTo>
                  <a:lnTo>
                    <a:pt x="965954" y="89541"/>
                  </a:lnTo>
                  <a:lnTo>
                    <a:pt x="949673" y="46127"/>
                  </a:lnTo>
                  <a:lnTo>
                    <a:pt x="808579" y="18994"/>
                  </a:lnTo>
                  <a:lnTo>
                    <a:pt x="735319" y="103108"/>
                  </a:lnTo>
                  <a:lnTo>
                    <a:pt x="748885" y="168228"/>
                  </a:lnTo>
                  <a:lnTo>
                    <a:pt x="705472" y="227922"/>
                  </a:lnTo>
                  <a:lnTo>
                    <a:pt x="629498" y="206215"/>
                  </a:lnTo>
                  <a:lnTo>
                    <a:pt x="477550" y="146521"/>
                  </a:lnTo>
                  <a:lnTo>
                    <a:pt x="423283" y="84114"/>
                  </a:lnTo>
                  <a:lnTo>
                    <a:pt x="371729" y="29847"/>
                  </a:lnTo>
                  <a:lnTo>
                    <a:pt x="16280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7" name="자유형 20">
              <a:extLst>
                <a:ext uri="{FF2B5EF4-FFF2-40B4-BE49-F238E27FC236}">
                  <a16:creationId xmlns:a16="http://schemas.microsoft.com/office/drawing/2014/main" id="{02E8B76D-2B80-4270-A0FB-7ABD033124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882690" y="3020606"/>
              <a:ext cx="612128" cy="496320"/>
            </a:xfrm>
            <a:custGeom>
              <a:avLst/>
              <a:gdLst>
                <a:gd name="connsiteX0" fmla="*/ 40701 w 903547"/>
                <a:gd name="connsiteY0" fmla="*/ 0 h 732606"/>
                <a:gd name="connsiteX1" fmla="*/ 40701 w 903547"/>
                <a:gd name="connsiteY1" fmla="*/ 59694 h 732606"/>
                <a:gd name="connsiteX2" fmla="*/ 0 w 903547"/>
                <a:gd name="connsiteY2" fmla="*/ 122101 h 732606"/>
                <a:gd name="connsiteX3" fmla="*/ 46127 w 903547"/>
                <a:gd name="connsiteY3" fmla="*/ 208928 h 732606"/>
                <a:gd name="connsiteX4" fmla="*/ 48841 w 903547"/>
                <a:gd name="connsiteY4" fmla="*/ 732606 h 732606"/>
                <a:gd name="connsiteX5" fmla="*/ 520964 w 903547"/>
                <a:gd name="connsiteY5" fmla="*/ 716325 h 732606"/>
                <a:gd name="connsiteX6" fmla="*/ 903547 w 903547"/>
                <a:gd name="connsiteY6" fmla="*/ 710899 h 732606"/>
                <a:gd name="connsiteX7" fmla="*/ 819433 w 903547"/>
                <a:gd name="connsiteY7" fmla="*/ 643065 h 732606"/>
                <a:gd name="connsiteX8" fmla="*/ 808580 w 903547"/>
                <a:gd name="connsiteY8" fmla="*/ 624071 h 732606"/>
                <a:gd name="connsiteX9" fmla="*/ 811293 w 903547"/>
                <a:gd name="connsiteY9" fmla="*/ 558951 h 732606"/>
                <a:gd name="connsiteX10" fmla="*/ 822146 w 903547"/>
                <a:gd name="connsiteY10" fmla="*/ 545384 h 732606"/>
                <a:gd name="connsiteX11" fmla="*/ 738032 w 903547"/>
                <a:gd name="connsiteY11" fmla="*/ 496544 h 732606"/>
                <a:gd name="connsiteX12" fmla="*/ 727179 w 903547"/>
                <a:gd name="connsiteY12" fmla="*/ 450417 h 732606"/>
                <a:gd name="connsiteX13" fmla="*/ 702759 w 903547"/>
                <a:gd name="connsiteY13" fmla="*/ 409717 h 732606"/>
                <a:gd name="connsiteX14" fmla="*/ 656632 w 903547"/>
                <a:gd name="connsiteY14" fmla="*/ 344596 h 732606"/>
                <a:gd name="connsiteX15" fmla="*/ 629498 w 903547"/>
                <a:gd name="connsiteY15" fmla="*/ 279476 h 732606"/>
                <a:gd name="connsiteX16" fmla="*/ 629498 w 903547"/>
                <a:gd name="connsiteY16" fmla="*/ 274049 h 732606"/>
                <a:gd name="connsiteX17" fmla="*/ 531818 w 903547"/>
                <a:gd name="connsiteY17" fmla="*/ 165515 h 732606"/>
                <a:gd name="connsiteX18" fmla="*/ 550811 w 903547"/>
                <a:gd name="connsiteY18" fmla="*/ 119388 h 732606"/>
                <a:gd name="connsiteX19" fmla="*/ 689192 w 903547"/>
                <a:gd name="connsiteY19" fmla="*/ 271336 h 732606"/>
                <a:gd name="connsiteX20" fmla="*/ 697332 w 903547"/>
                <a:gd name="connsiteY20" fmla="*/ 225209 h 732606"/>
                <a:gd name="connsiteX21" fmla="*/ 721752 w 903547"/>
                <a:gd name="connsiteY21" fmla="*/ 168228 h 732606"/>
                <a:gd name="connsiteX22" fmla="*/ 659345 w 903547"/>
                <a:gd name="connsiteY22" fmla="*/ 18994 h 732606"/>
                <a:gd name="connsiteX23" fmla="*/ 583371 w 903547"/>
                <a:gd name="connsiteY23" fmla="*/ 43414 h 732606"/>
                <a:gd name="connsiteX24" fmla="*/ 488404 w 903547"/>
                <a:gd name="connsiteY24" fmla="*/ 32561 h 732606"/>
                <a:gd name="connsiteX25" fmla="*/ 488404 w 903547"/>
                <a:gd name="connsiteY25" fmla="*/ 16280 h 732606"/>
                <a:gd name="connsiteX26" fmla="*/ 417857 w 903547"/>
                <a:gd name="connsiteY26" fmla="*/ 13567 h 732606"/>
                <a:gd name="connsiteX27" fmla="*/ 325603 w 903547"/>
                <a:gd name="connsiteY27" fmla="*/ 51554 h 732606"/>
                <a:gd name="connsiteX28" fmla="*/ 227922 w 903547"/>
                <a:gd name="connsiteY28" fmla="*/ 46127 h 732606"/>
                <a:gd name="connsiteX29" fmla="*/ 203502 w 903547"/>
                <a:gd name="connsiteY29" fmla="*/ 24420 h 732606"/>
                <a:gd name="connsiteX30" fmla="*/ 141095 w 903547"/>
                <a:gd name="connsiteY30" fmla="*/ 10854 h 732606"/>
                <a:gd name="connsiteX31" fmla="*/ 40701 w 903547"/>
                <a:gd name="connsiteY31" fmla="*/ 0 h 73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03547" h="732606">
                  <a:moveTo>
                    <a:pt x="40701" y="0"/>
                  </a:moveTo>
                  <a:lnTo>
                    <a:pt x="40701" y="59694"/>
                  </a:lnTo>
                  <a:lnTo>
                    <a:pt x="0" y="122101"/>
                  </a:lnTo>
                  <a:lnTo>
                    <a:pt x="46127" y="208928"/>
                  </a:lnTo>
                  <a:cubicBezTo>
                    <a:pt x="47032" y="383487"/>
                    <a:pt x="47936" y="558047"/>
                    <a:pt x="48841" y="732606"/>
                  </a:cubicBezTo>
                  <a:lnTo>
                    <a:pt x="520964" y="716325"/>
                  </a:lnTo>
                  <a:lnTo>
                    <a:pt x="903547" y="710899"/>
                  </a:lnTo>
                  <a:lnTo>
                    <a:pt x="819433" y="643065"/>
                  </a:lnTo>
                  <a:lnTo>
                    <a:pt x="808580" y="624071"/>
                  </a:lnTo>
                  <a:lnTo>
                    <a:pt x="811293" y="558951"/>
                  </a:lnTo>
                  <a:lnTo>
                    <a:pt x="822146" y="545384"/>
                  </a:lnTo>
                  <a:lnTo>
                    <a:pt x="738032" y="496544"/>
                  </a:lnTo>
                  <a:lnTo>
                    <a:pt x="727179" y="450417"/>
                  </a:lnTo>
                  <a:lnTo>
                    <a:pt x="702759" y="409717"/>
                  </a:lnTo>
                  <a:lnTo>
                    <a:pt x="656632" y="344596"/>
                  </a:lnTo>
                  <a:lnTo>
                    <a:pt x="629498" y="279476"/>
                  </a:lnTo>
                  <a:lnTo>
                    <a:pt x="629498" y="274049"/>
                  </a:lnTo>
                  <a:lnTo>
                    <a:pt x="531818" y="165515"/>
                  </a:lnTo>
                  <a:lnTo>
                    <a:pt x="550811" y="119388"/>
                  </a:lnTo>
                  <a:lnTo>
                    <a:pt x="689192" y="271336"/>
                  </a:lnTo>
                  <a:lnTo>
                    <a:pt x="697332" y="225209"/>
                  </a:lnTo>
                  <a:lnTo>
                    <a:pt x="721752" y="168228"/>
                  </a:lnTo>
                  <a:lnTo>
                    <a:pt x="659345" y="18994"/>
                  </a:lnTo>
                  <a:lnTo>
                    <a:pt x="583371" y="43414"/>
                  </a:lnTo>
                  <a:lnTo>
                    <a:pt x="488404" y="32561"/>
                  </a:lnTo>
                  <a:lnTo>
                    <a:pt x="488404" y="16280"/>
                  </a:lnTo>
                  <a:lnTo>
                    <a:pt x="417857" y="13567"/>
                  </a:lnTo>
                  <a:lnTo>
                    <a:pt x="325603" y="51554"/>
                  </a:lnTo>
                  <a:lnTo>
                    <a:pt x="227922" y="46127"/>
                  </a:lnTo>
                  <a:lnTo>
                    <a:pt x="203502" y="24420"/>
                  </a:lnTo>
                  <a:lnTo>
                    <a:pt x="141095" y="10854"/>
                  </a:lnTo>
                  <a:lnTo>
                    <a:pt x="40701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8" name="자유형 21">
              <a:extLst>
                <a:ext uri="{FF2B5EF4-FFF2-40B4-BE49-F238E27FC236}">
                  <a16:creationId xmlns:a16="http://schemas.microsoft.com/office/drawing/2014/main" id="{6D574486-573B-43D4-AAFA-C5683863CC0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360635" y="3421338"/>
              <a:ext cx="531246" cy="827200"/>
            </a:xfrm>
            <a:custGeom>
              <a:avLst/>
              <a:gdLst>
                <a:gd name="connsiteX0" fmla="*/ 195362 w 784159"/>
                <a:gd name="connsiteY0" fmla="*/ 0 h 1221009"/>
                <a:gd name="connsiteX1" fmla="*/ 116674 w 784159"/>
                <a:gd name="connsiteY1" fmla="*/ 70547 h 1221009"/>
                <a:gd name="connsiteX2" fmla="*/ 119388 w 784159"/>
                <a:gd name="connsiteY2" fmla="*/ 94968 h 1221009"/>
                <a:gd name="connsiteX3" fmla="*/ 138381 w 784159"/>
                <a:gd name="connsiteY3" fmla="*/ 130241 h 1221009"/>
                <a:gd name="connsiteX4" fmla="*/ 111248 w 784159"/>
                <a:gd name="connsiteY4" fmla="*/ 200788 h 1221009"/>
                <a:gd name="connsiteX5" fmla="*/ 135668 w 784159"/>
                <a:gd name="connsiteY5" fmla="*/ 208928 h 1221009"/>
                <a:gd name="connsiteX6" fmla="*/ 176368 w 784159"/>
                <a:gd name="connsiteY6" fmla="*/ 252342 h 1221009"/>
                <a:gd name="connsiteX7" fmla="*/ 160088 w 784159"/>
                <a:gd name="connsiteY7" fmla="*/ 298469 h 1221009"/>
                <a:gd name="connsiteX8" fmla="*/ 138381 w 784159"/>
                <a:gd name="connsiteY8" fmla="*/ 436850 h 1221009"/>
                <a:gd name="connsiteX9" fmla="*/ 143808 w 784159"/>
                <a:gd name="connsiteY9" fmla="*/ 510111 h 1221009"/>
                <a:gd name="connsiteX10" fmla="*/ 27134 w 784159"/>
                <a:gd name="connsiteY10" fmla="*/ 632212 h 1221009"/>
                <a:gd name="connsiteX11" fmla="*/ 0 w 784159"/>
                <a:gd name="connsiteY11" fmla="*/ 681052 h 1221009"/>
                <a:gd name="connsiteX12" fmla="*/ 0 w 784159"/>
                <a:gd name="connsiteY12" fmla="*/ 694619 h 1221009"/>
                <a:gd name="connsiteX13" fmla="*/ 40700 w 784159"/>
                <a:gd name="connsiteY13" fmla="*/ 713612 h 1221009"/>
                <a:gd name="connsiteX14" fmla="*/ 43414 w 784159"/>
                <a:gd name="connsiteY14" fmla="*/ 754312 h 1221009"/>
                <a:gd name="connsiteX15" fmla="*/ 122101 w 784159"/>
                <a:gd name="connsiteY15" fmla="*/ 762452 h 1221009"/>
                <a:gd name="connsiteX16" fmla="*/ 124814 w 784159"/>
                <a:gd name="connsiteY16" fmla="*/ 776019 h 1221009"/>
                <a:gd name="connsiteX17" fmla="*/ 108534 w 784159"/>
                <a:gd name="connsiteY17" fmla="*/ 805866 h 1221009"/>
                <a:gd name="connsiteX18" fmla="*/ 84114 w 784159"/>
                <a:gd name="connsiteY18" fmla="*/ 822146 h 1221009"/>
                <a:gd name="connsiteX19" fmla="*/ 119388 w 784159"/>
                <a:gd name="connsiteY19" fmla="*/ 887267 h 1221009"/>
                <a:gd name="connsiteX20" fmla="*/ 105821 w 784159"/>
                <a:gd name="connsiteY20" fmla="*/ 960527 h 1221009"/>
                <a:gd name="connsiteX21" fmla="*/ 157375 w 784159"/>
                <a:gd name="connsiteY21" fmla="*/ 1033788 h 1221009"/>
                <a:gd name="connsiteX22" fmla="*/ 122101 w 784159"/>
                <a:gd name="connsiteY22" fmla="*/ 1036501 h 1221009"/>
                <a:gd name="connsiteX23" fmla="*/ 56980 w 784159"/>
                <a:gd name="connsiteY23" fmla="*/ 1020221 h 1221009"/>
                <a:gd name="connsiteX24" fmla="*/ 24420 w 784159"/>
                <a:gd name="connsiteY24" fmla="*/ 1058208 h 1221009"/>
                <a:gd name="connsiteX25" fmla="*/ 111248 w 784159"/>
                <a:gd name="connsiteY25" fmla="*/ 1131469 h 1221009"/>
                <a:gd name="connsiteX26" fmla="*/ 149235 w 784159"/>
                <a:gd name="connsiteY26" fmla="*/ 1218296 h 1221009"/>
                <a:gd name="connsiteX27" fmla="*/ 227922 w 784159"/>
                <a:gd name="connsiteY27" fmla="*/ 1193876 h 1221009"/>
                <a:gd name="connsiteX28" fmla="*/ 246915 w 784159"/>
                <a:gd name="connsiteY28" fmla="*/ 1221009 h 1221009"/>
                <a:gd name="connsiteX29" fmla="*/ 331029 w 784159"/>
                <a:gd name="connsiteY29" fmla="*/ 1183022 h 1221009"/>
                <a:gd name="connsiteX30" fmla="*/ 388010 w 784159"/>
                <a:gd name="connsiteY30" fmla="*/ 1174882 h 1221009"/>
                <a:gd name="connsiteX31" fmla="*/ 415143 w 784159"/>
                <a:gd name="connsiteY31" fmla="*/ 1139609 h 1221009"/>
                <a:gd name="connsiteX32" fmla="*/ 404290 w 784159"/>
                <a:gd name="connsiteY32" fmla="*/ 1107048 h 1221009"/>
                <a:gd name="connsiteX33" fmla="*/ 431423 w 784159"/>
                <a:gd name="connsiteY33" fmla="*/ 1101622 h 1221009"/>
                <a:gd name="connsiteX34" fmla="*/ 488404 w 784159"/>
                <a:gd name="connsiteY34" fmla="*/ 1101622 h 1221009"/>
                <a:gd name="connsiteX35" fmla="*/ 586084 w 784159"/>
                <a:gd name="connsiteY35" fmla="*/ 1014794 h 1221009"/>
                <a:gd name="connsiteX36" fmla="*/ 605078 w 784159"/>
                <a:gd name="connsiteY36" fmla="*/ 979521 h 1221009"/>
                <a:gd name="connsiteX37" fmla="*/ 705472 w 784159"/>
                <a:gd name="connsiteY37" fmla="*/ 946960 h 1221009"/>
                <a:gd name="connsiteX38" fmla="*/ 702759 w 784159"/>
                <a:gd name="connsiteY38" fmla="*/ 906260 h 1221009"/>
                <a:gd name="connsiteX39" fmla="*/ 659345 w 784159"/>
                <a:gd name="connsiteY39" fmla="*/ 835713 h 1221009"/>
                <a:gd name="connsiteX40" fmla="*/ 599651 w 784159"/>
                <a:gd name="connsiteY40" fmla="*/ 814006 h 1221009"/>
                <a:gd name="connsiteX41" fmla="*/ 645778 w 784159"/>
                <a:gd name="connsiteY41" fmla="*/ 759739 h 1221009"/>
                <a:gd name="connsiteX42" fmla="*/ 645778 w 784159"/>
                <a:gd name="connsiteY42" fmla="*/ 748886 h 1221009"/>
                <a:gd name="connsiteX43" fmla="*/ 656632 w 784159"/>
                <a:gd name="connsiteY43" fmla="*/ 724466 h 1221009"/>
                <a:gd name="connsiteX44" fmla="*/ 653918 w 784159"/>
                <a:gd name="connsiteY44" fmla="*/ 697332 h 1221009"/>
                <a:gd name="connsiteX45" fmla="*/ 681052 w 784159"/>
                <a:gd name="connsiteY45" fmla="*/ 640352 h 1221009"/>
                <a:gd name="connsiteX46" fmla="*/ 681052 w 784159"/>
                <a:gd name="connsiteY46" fmla="*/ 610505 h 1221009"/>
                <a:gd name="connsiteX47" fmla="*/ 784159 w 784159"/>
                <a:gd name="connsiteY47" fmla="*/ 594225 h 1221009"/>
                <a:gd name="connsiteX48" fmla="*/ 762452 w 784159"/>
                <a:gd name="connsiteY48" fmla="*/ 303896 h 1221009"/>
                <a:gd name="connsiteX49" fmla="*/ 195362 w 784159"/>
                <a:gd name="connsiteY49" fmla="*/ 0 h 122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784159" h="1221009">
                  <a:moveTo>
                    <a:pt x="195362" y="0"/>
                  </a:moveTo>
                  <a:lnTo>
                    <a:pt x="116674" y="70547"/>
                  </a:lnTo>
                  <a:lnTo>
                    <a:pt x="119388" y="94968"/>
                  </a:lnTo>
                  <a:lnTo>
                    <a:pt x="138381" y="130241"/>
                  </a:lnTo>
                  <a:lnTo>
                    <a:pt x="111248" y="200788"/>
                  </a:lnTo>
                  <a:lnTo>
                    <a:pt x="135668" y="208928"/>
                  </a:lnTo>
                  <a:lnTo>
                    <a:pt x="176368" y="252342"/>
                  </a:lnTo>
                  <a:lnTo>
                    <a:pt x="160088" y="298469"/>
                  </a:lnTo>
                  <a:lnTo>
                    <a:pt x="138381" y="436850"/>
                  </a:lnTo>
                  <a:lnTo>
                    <a:pt x="143808" y="510111"/>
                  </a:lnTo>
                  <a:lnTo>
                    <a:pt x="27134" y="632212"/>
                  </a:lnTo>
                  <a:lnTo>
                    <a:pt x="0" y="681052"/>
                  </a:lnTo>
                  <a:lnTo>
                    <a:pt x="0" y="694619"/>
                  </a:lnTo>
                  <a:lnTo>
                    <a:pt x="40700" y="713612"/>
                  </a:lnTo>
                  <a:lnTo>
                    <a:pt x="43414" y="754312"/>
                  </a:lnTo>
                  <a:lnTo>
                    <a:pt x="122101" y="762452"/>
                  </a:lnTo>
                  <a:lnTo>
                    <a:pt x="124814" y="776019"/>
                  </a:lnTo>
                  <a:lnTo>
                    <a:pt x="108534" y="805866"/>
                  </a:lnTo>
                  <a:lnTo>
                    <a:pt x="84114" y="822146"/>
                  </a:lnTo>
                  <a:lnTo>
                    <a:pt x="119388" y="887267"/>
                  </a:lnTo>
                  <a:lnTo>
                    <a:pt x="105821" y="960527"/>
                  </a:lnTo>
                  <a:lnTo>
                    <a:pt x="157375" y="1033788"/>
                  </a:lnTo>
                  <a:lnTo>
                    <a:pt x="122101" y="1036501"/>
                  </a:lnTo>
                  <a:lnTo>
                    <a:pt x="56980" y="1020221"/>
                  </a:lnTo>
                  <a:lnTo>
                    <a:pt x="24420" y="1058208"/>
                  </a:lnTo>
                  <a:lnTo>
                    <a:pt x="111248" y="1131469"/>
                  </a:lnTo>
                  <a:lnTo>
                    <a:pt x="149235" y="1218296"/>
                  </a:lnTo>
                  <a:lnTo>
                    <a:pt x="227922" y="1193876"/>
                  </a:lnTo>
                  <a:lnTo>
                    <a:pt x="246915" y="1221009"/>
                  </a:lnTo>
                  <a:lnTo>
                    <a:pt x="331029" y="1183022"/>
                  </a:lnTo>
                  <a:lnTo>
                    <a:pt x="388010" y="1174882"/>
                  </a:lnTo>
                  <a:lnTo>
                    <a:pt x="415143" y="1139609"/>
                  </a:lnTo>
                  <a:lnTo>
                    <a:pt x="404290" y="1107048"/>
                  </a:lnTo>
                  <a:lnTo>
                    <a:pt x="431423" y="1101622"/>
                  </a:lnTo>
                  <a:lnTo>
                    <a:pt x="488404" y="1101622"/>
                  </a:lnTo>
                  <a:lnTo>
                    <a:pt x="586084" y="1014794"/>
                  </a:lnTo>
                  <a:lnTo>
                    <a:pt x="605078" y="979521"/>
                  </a:lnTo>
                  <a:lnTo>
                    <a:pt x="705472" y="946960"/>
                  </a:lnTo>
                  <a:lnTo>
                    <a:pt x="702759" y="906260"/>
                  </a:lnTo>
                  <a:lnTo>
                    <a:pt x="659345" y="835713"/>
                  </a:lnTo>
                  <a:lnTo>
                    <a:pt x="599651" y="814006"/>
                  </a:lnTo>
                  <a:lnTo>
                    <a:pt x="645778" y="759739"/>
                  </a:lnTo>
                  <a:lnTo>
                    <a:pt x="645778" y="748886"/>
                  </a:lnTo>
                  <a:lnTo>
                    <a:pt x="656632" y="724466"/>
                  </a:lnTo>
                  <a:lnTo>
                    <a:pt x="653918" y="697332"/>
                  </a:lnTo>
                  <a:lnTo>
                    <a:pt x="681052" y="640352"/>
                  </a:lnTo>
                  <a:lnTo>
                    <a:pt x="681052" y="610505"/>
                  </a:lnTo>
                  <a:lnTo>
                    <a:pt x="784159" y="594225"/>
                  </a:lnTo>
                  <a:lnTo>
                    <a:pt x="762452" y="303896"/>
                  </a:lnTo>
                  <a:lnTo>
                    <a:pt x="195362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9" name="자유형 22">
              <a:extLst>
                <a:ext uri="{FF2B5EF4-FFF2-40B4-BE49-F238E27FC236}">
                  <a16:creationId xmlns:a16="http://schemas.microsoft.com/office/drawing/2014/main" id="{1FB2103F-18B3-42A9-8703-394B53F458D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759256" y="3488101"/>
              <a:ext cx="823706" cy="949644"/>
            </a:xfrm>
            <a:custGeom>
              <a:avLst/>
              <a:gdLst>
                <a:gd name="connsiteX0" fmla="*/ 1065125 w 1215851"/>
                <a:gd name="connsiteY0" fmla="*/ 0 h 1401745"/>
                <a:gd name="connsiteX1" fmla="*/ 231112 w 1215851"/>
                <a:gd name="connsiteY1" fmla="*/ 30145 h 1401745"/>
                <a:gd name="connsiteX2" fmla="*/ 231112 w 1215851"/>
                <a:gd name="connsiteY2" fmla="*/ 160773 h 1401745"/>
                <a:gd name="connsiteX3" fmla="*/ 170822 w 1215851"/>
                <a:gd name="connsiteY3" fmla="*/ 170822 h 1401745"/>
                <a:gd name="connsiteX4" fmla="*/ 180871 w 1215851"/>
                <a:gd name="connsiteY4" fmla="*/ 246184 h 1401745"/>
                <a:gd name="connsiteX5" fmla="*/ 185895 w 1215851"/>
                <a:gd name="connsiteY5" fmla="*/ 487345 h 1401745"/>
                <a:gd name="connsiteX6" fmla="*/ 105508 w 1215851"/>
                <a:gd name="connsiteY6" fmla="*/ 487345 h 1401745"/>
                <a:gd name="connsiteX7" fmla="*/ 80387 w 1215851"/>
                <a:gd name="connsiteY7" fmla="*/ 522514 h 1401745"/>
                <a:gd name="connsiteX8" fmla="*/ 70339 w 1215851"/>
                <a:gd name="connsiteY8" fmla="*/ 562707 h 1401745"/>
                <a:gd name="connsiteX9" fmla="*/ 50242 w 1215851"/>
                <a:gd name="connsiteY9" fmla="*/ 633046 h 1401745"/>
                <a:gd name="connsiteX10" fmla="*/ 45218 w 1215851"/>
                <a:gd name="connsiteY10" fmla="*/ 653143 h 1401745"/>
                <a:gd name="connsiteX11" fmla="*/ 15073 w 1215851"/>
                <a:gd name="connsiteY11" fmla="*/ 693336 h 1401745"/>
                <a:gd name="connsiteX12" fmla="*/ 0 w 1215851"/>
                <a:gd name="connsiteY12" fmla="*/ 738554 h 1401745"/>
                <a:gd name="connsiteX13" fmla="*/ 75363 w 1215851"/>
                <a:gd name="connsiteY13" fmla="*/ 753626 h 1401745"/>
                <a:gd name="connsiteX14" fmla="*/ 105508 w 1215851"/>
                <a:gd name="connsiteY14" fmla="*/ 798844 h 1401745"/>
                <a:gd name="connsiteX15" fmla="*/ 105508 w 1215851"/>
                <a:gd name="connsiteY15" fmla="*/ 854110 h 1401745"/>
                <a:gd name="connsiteX16" fmla="*/ 145701 w 1215851"/>
                <a:gd name="connsiteY16" fmla="*/ 934496 h 1401745"/>
                <a:gd name="connsiteX17" fmla="*/ 155750 w 1215851"/>
                <a:gd name="connsiteY17" fmla="*/ 944545 h 1401745"/>
                <a:gd name="connsiteX18" fmla="*/ 145701 w 1215851"/>
                <a:gd name="connsiteY18" fmla="*/ 1009859 h 1401745"/>
                <a:gd name="connsiteX19" fmla="*/ 190919 w 1215851"/>
                <a:gd name="connsiteY19" fmla="*/ 1024932 h 1401745"/>
                <a:gd name="connsiteX20" fmla="*/ 241161 w 1215851"/>
                <a:gd name="connsiteY20" fmla="*/ 1085222 h 1401745"/>
                <a:gd name="connsiteX21" fmla="*/ 286378 w 1215851"/>
                <a:gd name="connsiteY21" fmla="*/ 1090246 h 1401745"/>
                <a:gd name="connsiteX22" fmla="*/ 321547 w 1215851"/>
                <a:gd name="connsiteY22" fmla="*/ 1145512 h 1401745"/>
                <a:gd name="connsiteX23" fmla="*/ 396910 w 1215851"/>
                <a:gd name="connsiteY23" fmla="*/ 1180681 h 1401745"/>
                <a:gd name="connsiteX24" fmla="*/ 442128 w 1215851"/>
                <a:gd name="connsiteY24" fmla="*/ 1220874 h 1401745"/>
                <a:gd name="connsiteX25" fmla="*/ 447152 w 1215851"/>
                <a:gd name="connsiteY25" fmla="*/ 1321358 h 1401745"/>
                <a:gd name="connsiteX26" fmla="*/ 562708 w 1215851"/>
                <a:gd name="connsiteY26" fmla="*/ 1371600 h 1401745"/>
                <a:gd name="connsiteX27" fmla="*/ 602901 w 1215851"/>
                <a:gd name="connsiteY27" fmla="*/ 1346479 h 1401745"/>
                <a:gd name="connsiteX28" fmla="*/ 713433 w 1215851"/>
                <a:gd name="connsiteY28" fmla="*/ 1401745 h 1401745"/>
                <a:gd name="connsiteX29" fmla="*/ 879231 w 1215851"/>
                <a:gd name="connsiteY29" fmla="*/ 1401745 h 1401745"/>
                <a:gd name="connsiteX30" fmla="*/ 974690 w 1215851"/>
                <a:gd name="connsiteY30" fmla="*/ 1351503 h 1401745"/>
                <a:gd name="connsiteX31" fmla="*/ 1060101 w 1215851"/>
                <a:gd name="connsiteY31" fmla="*/ 1276140 h 1401745"/>
                <a:gd name="connsiteX32" fmla="*/ 1029956 w 1215851"/>
                <a:gd name="connsiteY32" fmla="*/ 1180681 h 1401745"/>
                <a:gd name="connsiteX33" fmla="*/ 959618 w 1215851"/>
                <a:gd name="connsiteY33" fmla="*/ 1130439 h 1401745"/>
                <a:gd name="connsiteX34" fmla="*/ 889279 w 1215851"/>
                <a:gd name="connsiteY34" fmla="*/ 1100294 h 1401745"/>
                <a:gd name="connsiteX35" fmla="*/ 844062 w 1215851"/>
                <a:gd name="connsiteY35" fmla="*/ 1085222 h 1401745"/>
                <a:gd name="connsiteX36" fmla="*/ 874207 w 1215851"/>
                <a:gd name="connsiteY36" fmla="*/ 1045028 h 1401745"/>
                <a:gd name="connsiteX37" fmla="*/ 924449 w 1215851"/>
                <a:gd name="connsiteY37" fmla="*/ 1040004 h 1401745"/>
                <a:gd name="connsiteX38" fmla="*/ 944545 w 1215851"/>
                <a:gd name="connsiteY38" fmla="*/ 964641 h 1401745"/>
                <a:gd name="connsiteX39" fmla="*/ 949569 w 1215851"/>
                <a:gd name="connsiteY39" fmla="*/ 879230 h 1401745"/>
                <a:gd name="connsiteX40" fmla="*/ 984739 w 1215851"/>
                <a:gd name="connsiteY40" fmla="*/ 864158 h 1401745"/>
                <a:gd name="connsiteX41" fmla="*/ 1024932 w 1215851"/>
                <a:gd name="connsiteY41" fmla="*/ 713433 h 1401745"/>
                <a:gd name="connsiteX42" fmla="*/ 1080198 w 1215851"/>
                <a:gd name="connsiteY42" fmla="*/ 698360 h 1401745"/>
                <a:gd name="connsiteX43" fmla="*/ 1105319 w 1215851"/>
                <a:gd name="connsiteY43" fmla="*/ 607925 h 1401745"/>
                <a:gd name="connsiteX44" fmla="*/ 1100295 w 1215851"/>
                <a:gd name="connsiteY44" fmla="*/ 567732 h 1401745"/>
                <a:gd name="connsiteX45" fmla="*/ 1100295 w 1215851"/>
                <a:gd name="connsiteY45" fmla="*/ 547635 h 1401745"/>
                <a:gd name="connsiteX46" fmla="*/ 1125416 w 1215851"/>
                <a:gd name="connsiteY46" fmla="*/ 457200 h 1401745"/>
                <a:gd name="connsiteX47" fmla="*/ 1125416 w 1215851"/>
                <a:gd name="connsiteY47" fmla="*/ 396910 h 1401745"/>
                <a:gd name="connsiteX48" fmla="*/ 1160585 w 1215851"/>
                <a:gd name="connsiteY48" fmla="*/ 356716 h 1401745"/>
                <a:gd name="connsiteX49" fmla="*/ 1190730 w 1215851"/>
                <a:gd name="connsiteY49" fmla="*/ 331595 h 1401745"/>
                <a:gd name="connsiteX50" fmla="*/ 1215851 w 1215851"/>
                <a:gd name="connsiteY50" fmla="*/ 301450 h 1401745"/>
                <a:gd name="connsiteX51" fmla="*/ 1215851 w 1215851"/>
                <a:gd name="connsiteY51" fmla="*/ 256233 h 1401745"/>
                <a:gd name="connsiteX52" fmla="*/ 1140488 w 1215851"/>
                <a:gd name="connsiteY52" fmla="*/ 180870 h 1401745"/>
                <a:gd name="connsiteX53" fmla="*/ 1105319 w 1215851"/>
                <a:gd name="connsiteY53" fmla="*/ 80386 h 1401745"/>
                <a:gd name="connsiteX54" fmla="*/ 1065125 w 1215851"/>
                <a:gd name="connsiteY54" fmla="*/ 0 h 140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215851" h="1401745">
                  <a:moveTo>
                    <a:pt x="1065125" y="0"/>
                  </a:moveTo>
                  <a:lnTo>
                    <a:pt x="231112" y="30145"/>
                  </a:lnTo>
                  <a:lnTo>
                    <a:pt x="231112" y="160773"/>
                  </a:lnTo>
                  <a:lnTo>
                    <a:pt x="170822" y="170822"/>
                  </a:lnTo>
                  <a:lnTo>
                    <a:pt x="180871" y="246184"/>
                  </a:lnTo>
                  <a:lnTo>
                    <a:pt x="185895" y="487345"/>
                  </a:lnTo>
                  <a:lnTo>
                    <a:pt x="105508" y="487345"/>
                  </a:lnTo>
                  <a:lnTo>
                    <a:pt x="80387" y="522514"/>
                  </a:lnTo>
                  <a:lnTo>
                    <a:pt x="70339" y="562707"/>
                  </a:lnTo>
                  <a:lnTo>
                    <a:pt x="50242" y="633046"/>
                  </a:lnTo>
                  <a:lnTo>
                    <a:pt x="45218" y="653143"/>
                  </a:lnTo>
                  <a:lnTo>
                    <a:pt x="15073" y="693336"/>
                  </a:lnTo>
                  <a:lnTo>
                    <a:pt x="0" y="738554"/>
                  </a:lnTo>
                  <a:lnTo>
                    <a:pt x="75363" y="753626"/>
                  </a:lnTo>
                  <a:lnTo>
                    <a:pt x="105508" y="798844"/>
                  </a:lnTo>
                  <a:lnTo>
                    <a:pt x="105508" y="854110"/>
                  </a:lnTo>
                  <a:lnTo>
                    <a:pt x="145701" y="934496"/>
                  </a:lnTo>
                  <a:lnTo>
                    <a:pt x="155750" y="944545"/>
                  </a:lnTo>
                  <a:lnTo>
                    <a:pt x="145701" y="1009859"/>
                  </a:lnTo>
                  <a:lnTo>
                    <a:pt x="190919" y="1024932"/>
                  </a:lnTo>
                  <a:lnTo>
                    <a:pt x="241161" y="1085222"/>
                  </a:lnTo>
                  <a:lnTo>
                    <a:pt x="286378" y="1090246"/>
                  </a:lnTo>
                  <a:lnTo>
                    <a:pt x="321547" y="1145512"/>
                  </a:lnTo>
                  <a:lnTo>
                    <a:pt x="396910" y="1180681"/>
                  </a:lnTo>
                  <a:lnTo>
                    <a:pt x="442128" y="1220874"/>
                  </a:lnTo>
                  <a:lnTo>
                    <a:pt x="447152" y="1321358"/>
                  </a:lnTo>
                  <a:lnTo>
                    <a:pt x="562708" y="1371600"/>
                  </a:lnTo>
                  <a:lnTo>
                    <a:pt x="602901" y="1346479"/>
                  </a:lnTo>
                  <a:lnTo>
                    <a:pt x="713433" y="1401745"/>
                  </a:lnTo>
                  <a:lnTo>
                    <a:pt x="879231" y="1401745"/>
                  </a:lnTo>
                  <a:lnTo>
                    <a:pt x="974690" y="1351503"/>
                  </a:lnTo>
                  <a:lnTo>
                    <a:pt x="1060101" y="1276140"/>
                  </a:lnTo>
                  <a:lnTo>
                    <a:pt x="1029956" y="1180681"/>
                  </a:lnTo>
                  <a:lnTo>
                    <a:pt x="959618" y="1130439"/>
                  </a:lnTo>
                  <a:lnTo>
                    <a:pt x="889279" y="1100294"/>
                  </a:lnTo>
                  <a:lnTo>
                    <a:pt x="844062" y="1085222"/>
                  </a:lnTo>
                  <a:lnTo>
                    <a:pt x="874207" y="1045028"/>
                  </a:lnTo>
                  <a:lnTo>
                    <a:pt x="924449" y="1040004"/>
                  </a:lnTo>
                  <a:lnTo>
                    <a:pt x="944545" y="964641"/>
                  </a:lnTo>
                  <a:lnTo>
                    <a:pt x="949569" y="879230"/>
                  </a:lnTo>
                  <a:lnTo>
                    <a:pt x="984739" y="864158"/>
                  </a:lnTo>
                  <a:lnTo>
                    <a:pt x="1024932" y="713433"/>
                  </a:lnTo>
                  <a:lnTo>
                    <a:pt x="1080198" y="698360"/>
                  </a:lnTo>
                  <a:lnTo>
                    <a:pt x="1105319" y="607925"/>
                  </a:lnTo>
                  <a:lnTo>
                    <a:pt x="1100295" y="567732"/>
                  </a:lnTo>
                  <a:lnTo>
                    <a:pt x="1100295" y="547635"/>
                  </a:lnTo>
                  <a:lnTo>
                    <a:pt x="1125416" y="457200"/>
                  </a:lnTo>
                  <a:lnTo>
                    <a:pt x="1125416" y="396910"/>
                  </a:lnTo>
                  <a:lnTo>
                    <a:pt x="1160585" y="356716"/>
                  </a:lnTo>
                  <a:lnTo>
                    <a:pt x="1190730" y="331595"/>
                  </a:lnTo>
                  <a:lnTo>
                    <a:pt x="1215851" y="301450"/>
                  </a:lnTo>
                  <a:lnTo>
                    <a:pt x="1215851" y="256233"/>
                  </a:lnTo>
                  <a:lnTo>
                    <a:pt x="1140488" y="180870"/>
                  </a:lnTo>
                  <a:lnTo>
                    <a:pt x="1105319" y="80386"/>
                  </a:lnTo>
                  <a:lnTo>
                    <a:pt x="1065125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0" name="자유형 23">
              <a:extLst>
                <a:ext uri="{FF2B5EF4-FFF2-40B4-BE49-F238E27FC236}">
                  <a16:creationId xmlns:a16="http://schemas.microsoft.com/office/drawing/2014/main" id="{227BF05E-290A-43A5-976A-2BD45AA606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495160" y="3659033"/>
              <a:ext cx="341393" cy="318784"/>
            </a:xfrm>
            <a:custGeom>
              <a:avLst/>
              <a:gdLst>
                <a:gd name="connsiteX0" fmla="*/ 116803 w 503921"/>
                <a:gd name="connsiteY0" fmla="*/ 0 h 470549"/>
                <a:gd name="connsiteX1" fmla="*/ 73419 w 503921"/>
                <a:gd name="connsiteY1" fmla="*/ 83430 h 470549"/>
                <a:gd name="connsiteX2" fmla="*/ 56733 w 503921"/>
                <a:gd name="connsiteY2" fmla="*/ 100116 h 470549"/>
                <a:gd name="connsiteX3" fmla="*/ 30035 w 503921"/>
                <a:gd name="connsiteY3" fmla="*/ 153512 h 470549"/>
                <a:gd name="connsiteX4" fmla="*/ 30035 w 503921"/>
                <a:gd name="connsiteY4" fmla="*/ 230268 h 470549"/>
                <a:gd name="connsiteX5" fmla="*/ 20023 w 503921"/>
                <a:gd name="connsiteY5" fmla="*/ 260303 h 470549"/>
                <a:gd name="connsiteX6" fmla="*/ 0 w 503921"/>
                <a:gd name="connsiteY6" fmla="*/ 276989 h 470549"/>
                <a:gd name="connsiteX7" fmla="*/ 6674 w 503921"/>
                <a:gd name="connsiteY7" fmla="*/ 333722 h 470549"/>
                <a:gd name="connsiteX8" fmla="*/ 63407 w 503921"/>
                <a:gd name="connsiteY8" fmla="*/ 343734 h 470549"/>
                <a:gd name="connsiteX9" fmla="*/ 100117 w 503921"/>
                <a:gd name="connsiteY9" fmla="*/ 360420 h 470549"/>
                <a:gd name="connsiteX10" fmla="*/ 110128 w 503921"/>
                <a:gd name="connsiteY10" fmla="*/ 330385 h 470549"/>
                <a:gd name="connsiteX11" fmla="*/ 116803 w 503921"/>
                <a:gd name="connsiteY11" fmla="*/ 317036 h 470549"/>
                <a:gd name="connsiteX12" fmla="*/ 143501 w 503921"/>
                <a:gd name="connsiteY12" fmla="*/ 317036 h 470549"/>
                <a:gd name="connsiteX13" fmla="*/ 203571 w 503921"/>
                <a:gd name="connsiteY13" fmla="*/ 333722 h 470549"/>
                <a:gd name="connsiteX14" fmla="*/ 213582 w 503921"/>
                <a:gd name="connsiteY14" fmla="*/ 323711 h 470549"/>
                <a:gd name="connsiteX15" fmla="*/ 280327 w 503921"/>
                <a:gd name="connsiteY15" fmla="*/ 323711 h 470549"/>
                <a:gd name="connsiteX16" fmla="*/ 313699 w 503921"/>
                <a:gd name="connsiteY16" fmla="*/ 350408 h 470549"/>
                <a:gd name="connsiteX17" fmla="*/ 340397 w 503921"/>
                <a:gd name="connsiteY17" fmla="*/ 367095 h 470549"/>
                <a:gd name="connsiteX18" fmla="*/ 383781 w 503921"/>
                <a:gd name="connsiteY18" fmla="*/ 397130 h 470549"/>
                <a:gd name="connsiteX19" fmla="*/ 427165 w 503921"/>
                <a:gd name="connsiteY19" fmla="*/ 457200 h 470549"/>
                <a:gd name="connsiteX20" fmla="*/ 453863 w 503921"/>
                <a:gd name="connsiteY20" fmla="*/ 470549 h 470549"/>
                <a:gd name="connsiteX21" fmla="*/ 503921 w 503921"/>
                <a:gd name="connsiteY21" fmla="*/ 457200 h 470549"/>
                <a:gd name="connsiteX22" fmla="*/ 443851 w 503921"/>
                <a:gd name="connsiteY22" fmla="*/ 397130 h 470549"/>
                <a:gd name="connsiteX23" fmla="*/ 413816 w 503921"/>
                <a:gd name="connsiteY23" fmla="*/ 373769 h 470549"/>
                <a:gd name="connsiteX24" fmla="*/ 340397 w 503921"/>
                <a:gd name="connsiteY24" fmla="*/ 307024 h 470549"/>
                <a:gd name="connsiteX25" fmla="*/ 317036 w 503921"/>
                <a:gd name="connsiteY25" fmla="*/ 290338 h 470549"/>
                <a:gd name="connsiteX26" fmla="*/ 276990 w 503921"/>
                <a:gd name="connsiteY26" fmla="*/ 260303 h 470549"/>
                <a:gd name="connsiteX27" fmla="*/ 243618 w 503921"/>
                <a:gd name="connsiteY27" fmla="*/ 270315 h 470549"/>
                <a:gd name="connsiteX28" fmla="*/ 213582 w 503921"/>
                <a:gd name="connsiteY28" fmla="*/ 223594 h 470549"/>
                <a:gd name="connsiteX29" fmla="*/ 223594 w 503921"/>
                <a:gd name="connsiteY29" fmla="*/ 190222 h 470549"/>
                <a:gd name="connsiteX30" fmla="*/ 206908 w 503921"/>
                <a:gd name="connsiteY30" fmla="*/ 126814 h 470549"/>
                <a:gd name="connsiteX31" fmla="*/ 186885 w 503921"/>
                <a:gd name="connsiteY31" fmla="*/ 73419 h 470549"/>
                <a:gd name="connsiteX32" fmla="*/ 116803 w 503921"/>
                <a:gd name="connsiteY32" fmla="*/ 0 h 47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3921" h="470549">
                  <a:moveTo>
                    <a:pt x="116803" y="0"/>
                  </a:moveTo>
                  <a:lnTo>
                    <a:pt x="73419" y="83430"/>
                  </a:lnTo>
                  <a:lnTo>
                    <a:pt x="56733" y="100116"/>
                  </a:lnTo>
                  <a:lnTo>
                    <a:pt x="30035" y="153512"/>
                  </a:lnTo>
                  <a:lnTo>
                    <a:pt x="30035" y="230268"/>
                  </a:lnTo>
                  <a:lnTo>
                    <a:pt x="20023" y="260303"/>
                  </a:lnTo>
                  <a:lnTo>
                    <a:pt x="0" y="276989"/>
                  </a:lnTo>
                  <a:lnTo>
                    <a:pt x="6674" y="333722"/>
                  </a:lnTo>
                  <a:lnTo>
                    <a:pt x="63407" y="343734"/>
                  </a:lnTo>
                  <a:lnTo>
                    <a:pt x="100117" y="360420"/>
                  </a:lnTo>
                  <a:lnTo>
                    <a:pt x="110128" y="330385"/>
                  </a:lnTo>
                  <a:lnTo>
                    <a:pt x="116803" y="317036"/>
                  </a:lnTo>
                  <a:lnTo>
                    <a:pt x="143501" y="317036"/>
                  </a:lnTo>
                  <a:lnTo>
                    <a:pt x="203571" y="333722"/>
                  </a:lnTo>
                  <a:lnTo>
                    <a:pt x="213582" y="323711"/>
                  </a:lnTo>
                  <a:lnTo>
                    <a:pt x="280327" y="323711"/>
                  </a:lnTo>
                  <a:lnTo>
                    <a:pt x="313699" y="350408"/>
                  </a:lnTo>
                  <a:lnTo>
                    <a:pt x="340397" y="367095"/>
                  </a:lnTo>
                  <a:lnTo>
                    <a:pt x="383781" y="397130"/>
                  </a:lnTo>
                  <a:lnTo>
                    <a:pt x="427165" y="457200"/>
                  </a:lnTo>
                  <a:lnTo>
                    <a:pt x="453863" y="470549"/>
                  </a:lnTo>
                  <a:lnTo>
                    <a:pt x="503921" y="457200"/>
                  </a:lnTo>
                  <a:lnTo>
                    <a:pt x="443851" y="397130"/>
                  </a:lnTo>
                  <a:lnTo>
                    <a:pt x="413816" y="373769"/>
                  </a:lnTo>
                  <a:lnTo>
                    <a:pt x="340397" y="307024"/>
                  </a:lnTo>
                  <a:lnTo>
                    <a:pt x="317036" y="290338"/>
                  </a:lnTo>
                  <a:lnTo>
                    <a:pt x="276990" y="260303"/>
                  </a:lnTo>
                  <a:lnTo>
                    <a:pt x="243618" y="270315"/>
                  </a:lnTo>
                  <a:lnTo>
                    <a:pt x="213582" y="223594"/>
                  </a:lnTo>
                  <a:lnTo>
                    <a:pt x="223594" y="190222"/>
                  </a:lnTo>
                  <a:lnTo>
                    <a:pt x="206908" y="126814"/>
                  </a:lnTo>
                  <a:lnTo>
                    <a:pt x="186885" y="73419"/>
                  </a:lnTo>
                  <a:lnTo>
                    <a:pt x="11680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1" name="자유형 24">
              <a:extLst>
                <a:ext uri="{FF2B5EF4-FFF2-40B4-BE49-F238E27FC236}">
                  <a16:creationId xmlns:a16="http://schemas.microsoft.com/office/drawing/2014/main" id="{8AAC4596-EE24-4DEB-9DA1-A45F6653559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770988" y="3957469"/>
              <a:ext cx="101739" cy="122087"/>
            </a:xfrm>
            <a:custGeom>
              <a:avLst/>
              <a:gdLst>
                <a:gd name="connsiteX0" fmla="*/ 83430 w 150175"/>
                <a:gd name="connsiteY0" fmla="*/ 0 h 180210"/>
                <a:gd name="connsiteX1" fmla="*/ 0 w 150175"/>
                <a:gd name="connsiteY1" fmla="*/ 90105 h 180210"/>
                <a:gd name="connsiteX2" fmla="*/ 10011 w 150175"/>
                <a:gd name="connsiteY2" fmla="*/ 130151 h 180210"/>
                <a:gd name="connsiteX3" fmla="*/ 16686 w 150175"/>
                <a:gd name="connsiteY3" fmla="*/ 180210 h 180210"/>
                <a:gd name="connsiteX4" fmla="*/ 96779 w 150175"/>
                <a:gd name="connsiteY4" fmla="*/ 173535 h 180210"/>
                <a:gd name="connsiteX5" fmla="*/ 120140 w 150175"/>
                <a:gd name="connsiteY5" fmla="*/ 146837 h 180210"/>
                <a:gd name="connsiteX6" fmla="*/ 133489 w 150175"/>
                <a:gd name="connsiteY6" fmla="*/ 113465 h 180210"/>
                <a:gd name="connsiteX7" fmla="*/ 86767 w 150175"/>
                <a:gd name="connsiteY7" fmla="*/ 106791 h 180210"/>
                <a:gd name="connsiteX8" fmla="*/ 150175 w 150175"/>
                <a:gd name="connsiteY8" fmla="*/ 60070 h 180210"/>
                <a:gd name="connsiteX9" fmla="*/ 83430 w 150175"/>
                <a:gd name="connsiteY9" fmla="*/ 0 h 180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175" h="180210">
                  <a:moveTo>
                    <a:pt x="83430" y="0"/>
                  </a:moveTo>
                  <a:lnTo>
                    <a:pt x="0" y="90105"/>
                  </a:lnTo>
                  <a:lnTo>
                    <a:pt x="10011" y="130151"/>
                  </a:lnTo>
                  <a:lnTo>
                    <a:pt x="16686" y="180210"/>
                  </a:lnTo>
                  <a:lnTo>
                    <a:pt x="96779" y="173535"/>
                  </a:lnTo>
                  <a:lnTo>
                    <a:pt x="120140" y="146837"/>
                  </a:lnTo>
                  <a:lnTo>
                    <a:pt x="133489" y="113465"/>
                  </a:lnTo>
                  <a:lnTo>
                    <a:pt x="86767" y="106791"/>
                  </a:lnTo>
                  <a:lnTo>
                    <a:pt x="150175" y="60070"/>
                  </a:lnTo>
                  <a:lnTo>
                    <a:pt x="8343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2" name="자유형 25">
              <a:extLst>
                <a:ext uri="{FF2B5EF4-FFF2-40B4-BE49-F238E27FC236}">
                  <a16:creationId xmlns:a16="http://schemas.microsoft.com/office/drawing/2014/main" id="{9F44F1B6-D15C-48F0-8AA8-66FEE0ED1A6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18811" y="3864773"/>
              <a:ext cx="770960" cy="590089"/>
            </a:xfrm>
            <a:custGeom>
              <a:avLst/>
              <a:gdLst>
                <a:gd name="connsiteX0" fmla="*/ 216920 w 1137995"/>
                <a:gd name="connsiteY0" fmla="*/ 710829 h 871016"/>
                <a:gd name="connsiteX1" fmla="*/ 203571 w 1137995"/>
                <a:gd name="connsiteY1" fmla="*/ 644085 h 871016"/>
                <a:gd name="connsiteX2" fmla="*/ 120140 w 1137995"/>
                <a:gd name="connsiteY2" fmla="*/ 590689 h 871016"/>
                <a:gd name="connsiteX3" fmla="*/ 86768 w 1137995"/>
                <a:gd name="connsiteY3" fmla="*/ 574003 h 871016"/>
                <a:gd name="connsiteX4" fmla="*/ 56733 w 1137995"/>
                <a:gd name="connsiteY4" fmla="*/ 560654 h 871016"/>
                <a:gd name="connsiteX5" fmla="*/ 30035 w 1137995"/>
                <a:gd name="connsiteY5" fmla="*/ 553980 h 871016"/>
                <a:gd name="connsiteX6" fmla="*/ 13349 w 1137995"/>
                <a:gd name="connsiteY6" fmla="*/ 550643 h 871016"/>
                <a:gd name="connsiteX7" fmla="*/ 0 w 1137995"/>
                <a:gd name="connsiteY7" fmla="*/ 530619 h 871016"/>
                <a:gd name="connsiteX8" fmla="*/ 30035 w 1137995"/>
                <a:gd name="connsiteY8" fmla="*/ 483898 h 871016"/>
                <a:gd name="connsiteX9" fmla="*/ 60070 w 1137995"/>
                <a:gd name="connsiteY9" fmla="*/ 473886 h 871016"/>
                <a:gd name="connsiteX10" fmla="*/ 83431 w 1137995"/>
                <a:gd name="connsiteY10" fmla="*/ 473886 h 871016"/>
                <a:gd name="connsiteX11" fmla="*/ 110129 w 1137995"/>
                <a:gd name="connsiteY11" fmla="*/ 403805 h 871016"/>
                <a:gd name="connsiteX12" fmla="*/ 93443 w 1137995"/>
                <a:gd name="connsiteY12" fmla="*/ 327048 h 871016"/>
                <a:gd name="connsiteX13" fmla="*/ 103454 w 1137995"/>
                <a:gd name="connsiteY13" fmla="*/ 313699 h 871016"/>
                <a:gd name="connsiteX14" fmla="*/ 143501 w 1137995"/>
                <a:gd name="connsiteY14" fmla="*/ 297013 h 871016"/>
                <a:gd name="connsiteX15" fmla="*/ 153513 w 1137995"/>
                <a:gd name="connsiteY15" fmla="*/ 266978 h 871016"/>
                <a:gd name="connsiteX16" fmla="*/ 160187 w 1137995"/>
                <a:gd name="connsiteY16" fmla="*/ 250292 h 871016"/>
                <a:gd name="connsiteX17" fmla="*/ 160187 w 1137995"/>
                <a:gd name="connsiteY17" fmla="*/ 216920 h 871016"/>
                <a:gd name="connsiteX18" fmla="*/ 173536 w 1137995"/>
                <a:gd name="connsiteY18" fmla="*/ 196897 h 871016"/>
                <a:gd name="connsiteX19" fmla="*/ 186885 w 1137995"/>
                <a:gd name="connsiteY19" fmla="*/ 163524 h 871016"/>
                <a:gd name="connsiteX20" fmla="*/ 193559 w 1137995"/>
                <a:gd name="connsiteY20" fmla="*/ 140164 h 871016"/>
                <a:gd name="connsiteX21" fmla="*/ 220257 w 1137995"/>
                <a:gd name="connsiteY21" fmla="*/ 130152 h 871016"/>
                <a:gd name="connsiteX22" fmla="*/ 250292 w 1137995"/>
                <a:gd name="connsiteY22" fmla="*/ 126815 h 871016"/>
                <a:gd name="connsiteX23" fmla="*/ 270316 w 1137995"/>
                <a:gd name="connsiteY23" fmla="*/ 90105 h 871016"/>
                <a:gd name="connsiteX24" fmla="*/ 270316 w 1137995"/>
                <a:gd name="connsiteY24" fmla="*/ 66745 h 871016"/>
                <a:gd name="connsiteX25" fmla="*/ 270316 w 1137995"/>
                <a:gd name="connsiteY25" fmla="*/ 23361 h 871016"/>
                <a:gd name="connsiteX26" fmla="*/ 327049 w 1137995"/>
                <a:gd name="connsiteY26" fmla="*/ 23361 h 871016"/>
                <a:gd name="connsiteX27" fmla="*/ 357084 w 1137995"/>
                <a:gd name="connsiteY27" fmla="*/ 30035 h 871016"/>
                <a:gd name="connsiteX28" fmla="*/ 357084 w 1137995"/>
                <a:gd name="connsiteY28" fmla="*/ 10012 h 871016"/>
                <a:gd name="connsiteX29" fmla="*/ 393793 w 1137995"/>
                <a:gd name="connsiteY29" fmla="*/ 0 h 871016"/>
                <a:gd name="connsiteX30" fmla="*/ 433840 w 1137995"/>
                <a:gd name="connsiteY30" fmla="*/ 23361 h 871016"/>
                <a:gd name="connsiteX31" fmla="*/ 470549 w 1137995"/>
                <a:gd name="connsiteY31" fmla="*/ 16686 h 871016"/>
                <a:gd name="connsiteX32" fmla="*/ 537294 w 1137995"/>
                <a:gd name="connsiteY32" fmla="*/ 16686 h 871016"/>
                <a:gd name="connsiteX33" fmla="*/ 624062 w 1137995"/>
                <a:gd name="connsiteY33" fmla="*/ 80094 h 871016"/>
                <a:gd name="connsiteX34" fmla="*/ 664108 w 1137995"/>
                <a:gd name="connsiteY34" fmla="*/ 116803 h 871016"/>
                <a:gd name="connsiteX35" fmla="*/ 700818 w 1137995"/>
                <a:gd name="connsiteY35" fmla="*/ 166862 h 871016"/>
                <a:gd name="connsiteX36" fmla="*/ 714167 w 1137995"/>
                <a:gd name="connsiteY36" fmla="*/ 170199 h 871016"/>
                <a:gd name="connsiteX37" fmla="*/ 677457 w 1137995"/>
                <a:gd name="connsiteY37" fmla="*/ 216920 h 871016"/>
                <a:gd name="connsiteX38" fmla="*/ 684132 w 1137995"/>
                <a:gd name="connsiteY38" fmla="*/ 297013 h 871016"/>
                <a:gd name="connsiteX39" fmla="*/ 690806 w 1137995"/>
                <a:gd name="connsiteY39" fmla="*/ 307025 h 871016"/>
                <a:gd name="connsiteX40" fmla="*/ 764225 w 1137995"/>
                <a:gd name="connsiteY40" fmla="*/ 307025 h 871016"/>
                <a:gd name="connsiteX41" fmla="*/ 807609 w 1137995"/>
                <a:gd name="connsiteY41" fmla="*/ 400467 h 871016"/>
                <a:gd name="connsiteX42" fmla="*/ 857667 w 1137995"/>
                <a:gd name="connsiteY42" fmla="*/ 440514 h 871016"/>
                <a:gd name="connsiteX43" fmla="*/ 961122 w 1137995"/>
                <a:gd name="connsiteY43" fmla="*/ 467212 h 871016"/>
                <a:gd name="connsiteX44" fmla="*/ 1031203 w 1137995"/>
                <a:gd name="connsiteY44" fmla="*/ 497247 h 871016"/>
                <a:gd name="connsiteX45" fmla="*/ 1137995 w 1137995"/>
                <a:gd name="connsiteY45" fmla="*/ 507259 h 871016"/>
                <a:gd name="connsiteX46" fmla="*/ 937761 w 1137995"/>
                <a:gd name="connsiteY46" fmla="*/ 744202 h 871016"/>
                <a:gd name="connsiteX47" fmla="*/ 874354 w 1137995"/>
                <a:gd name="connsiteY47" fmla="*/ 754213 h 871016"/>
                <a:gd name="connsiteX48" fmla="*/ 820958 w 1137995"/>
                <a:gd name="connsiteY48" fmla="*/ 754213 h 871016"/>
                <a:gd name="connsiteX49" fmla="*/ 784249 w 1137995"/>
                <a:gd name="connsiteY49" fmla="*/ 770899 h 871016"/>
                <a:gd name="connsiteX50" fmla="*/ 780911 w 1137995"/>
                <a:gd name="connsiteY50" fmla="*/ 794260 h 871016"/>
                <a:gd name="connsiteX51" fmla="*/ 724178 w 1137995"/>
                <a:gd name="connsiteY51" fmla="*/ 807609 h 871016"/>
                <a:gd name="connsiteX52" fmla="*/ 690806 w 1137995"/>
                <a:gd name="connsiteY52" fmla="*/ 830970 h 871016"/>
                <a:gd name="connsiteX53" fmla="*/ 634073 w 1137995"/>
                <a:gd name="connsiteY53" fmla="*/ 820958 h 871016"/>
                <a:gd name="connsiteX54" fmla="*/ 630736 w 1137995"/>
                <a:gd name="connsiteY54" fmla="*/ 804272 h 871016"/>
                <a:gd name="connsiteX55" fmla="*/ 563992 w 1137995"/>
                <a:gd name="connsiteY55" fmla="*/ 834307 h 871016"/>
                <a:gd name="connsiteX56" fmla="*/ 530619 w 1137995"/>
                <a:gd name="connsiteY56" fmla="*/ 871016 h 871016"/>
                <a:gd name="connsiteX57" fmla="*/ 457200 w 1137995"/>
                <a:gd name="connsiteY57" fmla="*/ 857667 h 871016"/>
                <a:gd name="connsiteX58" fmla="*/ 443851 w 1137995"/>
                <a:gd name="connsiteY58" fmla="*/ 857667 h 871016"/>
                <a:gd name="connsiteX59" fmla="*/ 367095 w 1137995"/>
                <a:gd name="connsiteY59" fmla="*/ 787586 h 871016"/>
                <a:gd name="connsiteX60" fmla="*/ 310362 w 1137995"/>
                <a:gd name="connsiteY60" fmla="*/ 787586 h 871016"/>
                <a:gd name="connsiteX61" fmla="*/ 243618 w 1137995"/>
                <a:gd name="connsiteY61" fmla="*/ 777574 h 871016"/>
                <a:gd name="connsiteX62" fmla="*/ 216920 w 1137995"/>
                <a:gd name="connsiteY62" fmla="*/ 710829 h 8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137995" h="871016">
                  <a:moveTo>
                    <a:pt x="216920" y="710829"/>
                  </a:moveTo>
                  <a:lnTo>
                    <a:pt x="203571" y="644085"/>
                  </a:lnTo>
                  <a:lnTo>
                    <a:pt x="120140" y="590689"/>
                  </a:lnTo>
                  <a:lnTo>
                    <a:pt x="86768" y="574003"/>
                  </a:lnTo>
                  <a:lnTo>
                    <a:pt x="56733" y="560654"/>
                  </a:lnTo>
                  <a:lnTo>
                    <a:pt x="30035" y="553980"/>
                  </a:lnTo>
                  <a:lnTo>
                    <a:pt x="13349" y="550643"/>
                  </a:lnTo>
                  <a:lnTo>
                    <a:pt x="0" y="530619"/>
                  </a:lnTo>
                  <a:lnTo>
                    <a:pt x="30035" y="483898"/>
                  </a:lnTo>
                  <a:lnTo>
                    <a:pt x="60070" y="473886"/>
                  </a:lnTo>
                  <a:lnTo>
                    <a:pt x="83431" y="473886"/>
                  </a:lnTo>
                  <a:lnTo>
                    <a:pt x="110129" y="403805"/>
                  </a:lnTo>
                  <a:lnTo>
                    <a:pt x="93443" y="327048"/>
                  </a:lnTo>
                  <a:lnTo>
                    <a:pt x="103454" y="313699"/>
                  </a:lnTo>
                  <a:lnTo>
                    <a:pt x="143501" y="297013"/>
                  </a:lnTo>
                  <a:lnTo>
                    <a:pt x="153513" y="266978"/>
                  </a:lnTo>
                  <a:lnTo>
                    <a:pt x="160187" y="250292"/>
                  </a:lnTo>
                  <a:lnTo>
                    <a:pt x="160187" y="216920"/>
                  </a:lnTo>
                  <a:lnTo>
                    <a:pt x="173536" y="196897"/>
                  </a:lnTo>
                  <a:lnTo>
                    <a:pt x="186885" y="163524"/>
                  </a:lnTo>
                  <a:lnTo>
                    <a:pt x="193559" y="140164"/>
                  </a:lnTo>
                  <a:lnTo>
                    <a:pt x="220257" y="130152"/>
                  </a:lnTo>
                  <a:lnTo>
                    <a:pt x="250292" y="126815"/>
                  </a:lnTo>
                  <a:lnTo>
                    <a:pt x="270316" y="90105"/>
                  </a:lnTo>
                  <a:lnTo>
                    <a:pt x="270316" y="66745"/>
                  </a:lnTo>
                  <a:lnTo>
                    <a:pt x="270316" y="23361"/>
                  </a:lnTo>
                  <a:lnTo>
                    <a:pt x="327049" y="23361"/>
                  </a:lnTo>
                  <a:lnTo>
                    <a:pt x="357084" y="30035"/>
                  </a:lnTo>
                  <a:lnTo>
                    <a:pt x="357084" y="10012"/>
                  </a:lnTo>
                  <a:lnTo>
                    <a:pt x="393793" y="0"/>
                  </a:lnTo>
                  <a:lnTo>
                    <a:pt x="433840" y="23361"/>
                  </a:lnTo>
                  <a:lnTo>
                    <a:pt x="470549" y="16686"/>
                  </a:lnTo>
                  <a:lnTo>
                    <a:pt x="537294" y="16686"/>
                  </a:lnTo>
                  <a:lnTo>
                    <a:pt x="624062" y="80094"/>
                  </a:lnTo>
                  <a:lnTo>
                    <a:pt x="664108" y="116803"/>
                  </a:lnTo>
                  <a:lnTo>
                    <a:pt x="700818" y="166862"/>
                  </a:lnTo>
                  <a:lnTo>
                    <a:pt x="714167" y="170199"/>
                  </a:lnTo>
                  <a:lnTo>
                    <a:pt x="677457" y="216920"/>
                  </a:lnTo>
                  <a:lnTo>
                    <a:pt x="684132" y="297013"/>
                  </a:lnTo>
                  <a:lnTo>
                    <a:pt x="690806" y="307025"/>
                  </a:lnTo>
                  <a:lnTo>
                    <a:pt x="764225" y="307025"/>
                  </a:lnTo>
                  <a:lnTo>
                    <a:pt x="807609" y="400467"/>
                  </a:lnTo>
                  <a:lnTo>
                    <a:pt x="857667" y="440514"/>
                  </a:lnTo>
                  <a:lnTo>
                    <a:pt x="961122" y="467212"/>
                  </a:lnTo>
                  <a:lnTo>
                    <a:pt x="1031203" y="497247"/>
                  </a:lnTo>
                  <a:lnTo>
                    <a:pt x="1137995" y="507259"/>
                  </a:lnTo>
                  <a:lnTo>
                    <a:pt x="937761" y="744202"/>
                  </a:lnTo>
                  <a:lnTo>
                    <a:pt x="874354" y="754213"/>
                  </a:lnTo>
                  <a:lnTo>
                    <a:pt x="820958" y="754213"/>
                  </a:lnTo>
                  <a:lnTo>
                    <a:pt x="784249" y="770899"/>
                  </a:lnTo>
                  <a:lnTo>
                    <a:pt x="780911" y="794260"/>
                  </a:lnTo>
                  <a:lnTo>
                    <a:pt x="724178" y="807609"/>
                  </a:lnTo>
                  <a:lnTo>
                    <a:pt x="690806" y="830970"/>
                  </a:lnTo>
                  <a:lnTo>
                    <a:pt x="634073" y="820958"/>
                  </a:lnTo>
                  <a:lnTo>
                    <a:pt x="630736" y="804272"/>
                  </a:lnTo>
                  <a:lnTo>
                    <a:pt x="563992" y="834307"/>
                  </a:lnTo>
                  <a:lnTo>
                    <a:pt x="530619" y="871016"/>
                  </a:lnTo>
                  <a:lnTo>
                    <a:pt x="457200" y="857667"/>
                  </a:lnTo>
                  <a:lnTo>
                    <a:pt x="443851" y="857667"/>
                  </a:lnTo>
                  <a:lnTo>
                    <a:pt x="367095" y="787586"/>
                  </a:lnTo>
                  <a:lnTo>
                    <a:pt x="310362" y="787586"/>
                  </a:lnTo>
                  <a:lnTo>
                    <a:pt x="243618" y="777574"/>
                  </a:lnTo>
                  <a:lnTo>
                    <a:pt x="216920" y="71082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3" name="자유형 26">
              <a:extLst>
                <a:ext uri="{FF2B5EF4-FFF2-40B4-BE49-F238E27FC236}">
                  <a16:creationId xmlns:a16="http://schemas.microsoft.com/office/drawing/2014/main" id="{DACAA811-6EE1-43F8-8731-1F16C556CA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752901" y="3991382"/>
              <a:ext cx="499654" cy="721220"/>
            </a:xfrm>
            <a:custGeom>
              <a:avLst/>
              <a:gdLst>
                <a:gd name="connsiteX0" fmla="*/ 133489 w 737527"/>
                <a:gd name="connsiteY0" fmla="*/ 33372 h 1064575"/>
                <a:gd name="connsiteX1" fmla="*/ 140163 w 737527"/>
                <a:gd name="connsiteY1" fmla="*/ 96779 h 1064575"/>
                <a:gd name="connsiteX2" fmla="*/ 106791 w 737527"/>
                <a:gd name="connsiteY2" fmla="*/ 116803 h 1064575"/>
                <a:gd name="connsiteX3" fmla="*/ 133489 w 737527"/>
                <a:gd name="connsiteY3" fmla="*/ 160187 h 1064575"/>
                <a:gd name="connsiteX4" fmla="*/ 166861 w 737527"/>
                <a:gd name="connsiteY4" fmla="*/ 196896 h 1064575"/>
                <a:gd name="connsiteX5" fmla="*/ 183547 w 737527"/>
                <a:gd name="connsiteY5" fmla="*/ 216920 h 1064575"/>
                <a:gd name="connsiteX6" fmla="*/ 210245 w 737527"/>
                <a:gd name="connsiteY6" fmla="*/ 253629 h 1064575"/>
                <a:gd name="connsiteX7" fmla="*/ 270315 w 737527"/>
                <a:gd name="connsiteY7" fmla="*/ 266978 h 1064575"/>
                <a:gd name="connsiteX8" fmla="*/ 320374 w 737527"/>
                <a:gd name="connsiteY8" fmla="*/ 283664 h 1064575"/>
                <a:gd name="connsiteX9" fmla="*/ 340397 w 737527"/>
                <a:gd name="connsiteY9" fmla="*/ 290339 h 1064575"/>
                <a:gd name="connsiteX10" fmla="*/ 373769 w 737527"/>
                <a:gd name="connsiteY10" fmla="*/ 313699 h 1064575"/>
                <a:gd name="connsiteX11" fmla="*/ 447188 w 737527"/>
                <a:gd name="connsiteY11" fmla="*/ 323711 h 1064575"/>
                <a:gd name="connsiteX12" fmla="*/ 493909 w 737527"/>
                <a:gd name="connsiteY12" fmla="*/ 323711 h 1064575"/>
                <a:gd name="connsiteX13" fmla="*/ 417153 w 737527"/>
                <a:gd name="connsiteY13" fmla="*/ 423828 h 1064575"/>
                <a:gd name="connsiteX14" fmla="*/ 357083 w 737527"/>
                <a:gd name="connsiteY14" fmla="*/ 470549 h 1064575"/>
                <a:gd name="connsiteX15" fmla="*/ 293676 w 737527"/>
                <a:gd name="connsiteY15" fmla="*/ 553979 h 1064575"/>
                <a:gd name="connsiteX16" fmla="*/ 220257 w 737527"/>
                <a:gd name="connsiteY16" fmla="*/ 553979 h 1064575"/>
                <a:gd name="connsiteX17" fmla="*/ 143501 w 737527"/>
                <a:gd name="connsiteY17" fmla="*/ 567328 h 1064575"/>
                <a:gd name="connsiteX18" fmla="*/ 140163 w 737527"/>
                <a:gd name="connsiteY18" fmla="*/ 610712 h 1064575"/>
                <a:gd name="connsiteX19" fmla="*/ 100117 w 737527"/>
                <a:gd name="connsiteY19" fmla="*/ 614050 h 1064575"/>
                <a:gd name="connsiteX20" fmla="*/ 63407 w 737527"/>
                <a:gd name="connsiteY20" fmla="*/ 630736 h 1064575"/>
                <a:gd name="connsiteX21" fmla="*/ 0 w 737527"/>
                <a:gd name="connsiteY21" fmla="*/ 730852 h 1064575"/>
                <a:gd name="connsiteX22" fmla="*/ 13349 w 737527"/>
                <a:gd name="connsiteY22" fmla="*/ 1004505 h 1064575"/>
                <a:gd name="connsiteX23" fmla="*/ 43384 w 737527"/>
                <a:gd name="connsiteY23" fmla="*/ 1064575 h 1064575"/>
                <a:gd name="connsiteX24" fmla="*/ 83430 w 737527"/>
                <a:gd name="connsiteY24" fmla="*/ 1024528 h 1064575"/>
                <a:gd name="connsiteX25" fmla="*/ 146838 w 737527"/>
                <a:gd name="connsiteY25" fmla="*/ 934423 h 1064575"/>
                <a:gd name="connsiteX26" fmla="*/ 206908 w 737527"/>
                <a:gd name="connsiteY26" fmla="*/ 887702 h 1064575"/>
                <a:gd name="connsiteX27" fmla="*/ 297013 w 737527"/>
                <a:gd name="connsiteY27" fmla="*/ 810946 h 1064575"/>
                <a:gd name="connsiteX28" fmla="*/ 400467 w 737527"/>
                <a:gd name="connsiteY28" fmla="*/ 734190 h 1064575"/>
                <a:gd name="connsiteX29" fmla="*/ 543968 w 737527"/>
                <a:gd name="connsiteY29" fmla="*/ 590689 h 1064575"/>
                <a:gd name="connsiteX30" fmla="*/ 557317 w 737527"/>
                <a:gd name="connsiteY30" fmla="*/ 523944 h 1064575"/>
                <a:gd name="connsiteX31" fmla="*/ 597363 w 737527"/>
                <a:gd name="connsiteY31" fmla="*/ 463874 h 1064575"/>
                <a:gd name="connsiteX32" fmla="*/ 600701 w 737527"/>
                <a:gd name="connsiteY32" fmla="*/ 407142 h 1064575"/>
                <a:gd name="connsiteX33" fmla="*/ 637410 w 737527"/>
                <a:gd name="connsiteY33" fmla="*/ 320374 h 1064575"/>
                <a:gd name="connsiteX34" fmla="*/ 700817 w 737527"/>
                <a:gd name="connsiteY34" fmla="*/ 240280 h 1064575"/>
                <a:gd name="connsiteX35" fmla="*/ 710829 w 737527"/>
                <a:gd name="connsiteY35" fmla="*/ 213582 h 1064575"/>
                <a:gd name="connsiteX36" fmla="*/ 720841 w 737527"/>
                <a:gd name="connsiteY36" fmla="*/ 140163 h 1064575"/>
                <a:gd name="connsiteX37" fmla="*/ 734190 w 737527"/>
                <a:gd name="connsiteY37" fmla="*/ 126814 h 1064575"/>
                <a:gd name="connsiteX38" fmla="*/ 727515 w 737527"/>
                <a:gd name="connsiteY38" fmla="*/ 76756 h 1064575"/>
                <a:gd name="connsiteX39" fmla="*/ 737527 w 737527"/>
                <a:gd name="connsiteY39" fmla="*/ 6674 h 1064575"/>
                <a:gd name="connsiteX40" fmla="*/ 690806 w 737527"/>
                <a:gd name="connsiteY40" fmla="*/ 0 h 1064575"/>
                <a:gd name="connsiteX41" fmla="*/ 654096 w 737527"/>
                <a:gd name="connsiteY41" fmla="*/ 40047 h 1064575"/>
                <a:gd name="connsiteX42" fmla="*/ 620724 w 737527"/>
                <a:gd name="connsiteY42" fmla="*/ 40047 h 1064575"/>
                <a:gd name="connsiteX43" fmla="*/ 557317 w 737527"/>
                <a:gd name="connsiteY43" fmla="*/ 73419 h 1064575"/>
                <a:gd name="connsiteX44" fmla="*/ 543968 w 737527"/>
                <a:gd name="connsiteY44" fmla="*/ 53396 h 1064575"/>
                <a:gd name="connsiteX45" fmla="*/ 520607 w 737527"/>
                <a:gd name="connsiteY45" fmla="*/ 73419 h 1064575"/>
                <a:gd name="connsiteX46" fmla="*/ 457200 w 737527"/>
                <a:gd name="connsiteY46" fmla="*/ 66744 h 1064575"/>
                <a:gd name="connsiteX47" fmla="*/ 377106 w 737527"/>
                <a:gd name="connsiteY47" fmla="*/ 110128 h 1064575"/>
                <a:gd name="connsiteX48" fmla="*/ 343734 w 737527"/>
                <a:gd name="connsiteY48" fmla="*/ 103454 h 1064575"/>
                <a:gd name="connsiteX49" fmla="*/ 303687 w 737527"/>
                <a:gd name="connsiteY49" fmla="*/ 116803 h 1064575"/>
                <a:gd name="connsiteX50" fmla="*/ 243617 w 737527"/>
                <a:gd name="connsiteY50" fmla="*/ 133489 h 1064575"/>
                <a:gd name="connsiteX51" fmla="*/ 210245 w 737527"/>
                <a:gd name="connsiteY51" fmla="*/ 113466 h 1064575"/>
                <a:gd name="connsiteX52" fmla="*/ 173536 w 737527"/>
                <a:gd name="connsiteY52" fmla="*/ 66744 h 1064575"/>
                <a:gd name="connsiteX53" fmla="*/ 133489 w 737527"/>
                <a:gd name="connsiteY53" fmla="*/ 33372 h 106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737527" h="1064575">
                  <a:moveTo>
                    <a:pt x="133489" y="33372"/>
                  </a:moveTo>
                  <a:lnTo>
                    <a:pt x="140163" y="96779"/>
                  </a:lnTo>
                  <a:lnTo>
                    <a:pt x="106791" y="116803"/>
                  </a:lnTo>
                  <a:lnTo>
                    <a:pt x="133489" y="160187"/>
                  </a:lnTo>
                  <a:lnTo>
                    <a:pt x="166861" y="196896"/>
                  </a:lnTo>
                  <a:lnTo>
                    <a:pt x="183547" y="216920"/>
                  </a:lnTo>
                  <a:lnTo>
                    <a:pt x="210245" y="253629"/>
                  </a:lnTo>
                  <a:lnTo>
                    <a:pt x="270315" y="266978"/>
                  </a:lnTo>
                  <a:lnTo>
                    <a:pt x="320374" y="283664"/>
                  </a:lnTo>
                  <a:lnTo>
                    <a:pt x="340397" y="290339"/>
                  </a:lnTo>
                  <a:lnTo>
                    <a:pt x="373769" y="313699"/>
                  </a:lnTo>
                  <a:lnTo>
                    <a:pt x="447188" y="323711"/>
                  </a:lnTo>
                  <a:lnTo>
                    <a:pt x="493909" y="323711"/>
                  </a:lnTo>
                  <a:lnTo>
                    <a:pt x="417153" y="423828"/>
                  </a:lnTo>
                  <a:lnTo>
                    <a:pt x="357083" y="470549"/>
                  </a:lnTo>
                  <a:lnTo>
                    <a:pt x="293676" y="553979"/>
                  </a:lnTo>
                  <a:lnTo>
                    <a:pt x="220257" y="553979"/>
                  </a:lnTo>
                  <a:lnTo>
                    <a:pt x="143501" y="567328"/>
                  </a:lnTo>
                  <a:lnTo>
                    <a:pt x="140163" y="610712"/>
                  </a:lnTo>
                  <a:lnTo>
                    <a:pt x="100117" y="614050"/>
                  </a:lnTo>
                  <a:lnTo>
                    <a:pt x="63407" y="630736"/>
                  </a:lnTo>
                  <a:lnTo>
                    <a:pt x="0" y="730852"/>
                  </a:lnTo>
                  <a:lnTo>
                    <a:pt x="13349" y="1004505"/>
                  </a:lnTo>
                  <a:lnTo>
                    <a:pt x="43384" y="1064575"/>
                  </a:lnTo>
                  <a:lnTo>
                    <a:pt x="83430" y="1024528"/>
                  </a:lnTo>
                  <a:lnTo>
                    <a:pt x="146838" y="934423"/>
                  </a:lnTo>
                  <a:lnTo>
                    <a:pt x="206908" y="887702"/>
                  </a:lnTo>
                  <a:lnTo>
                    <a:pt x="297013" y="810946"/>
                  </a:lnTo>
                  <a:lnTo>
                    <a:pt x="400467" y="734190"/>
                  </a:lnTo>
                  <a:lnTo>
                    <a:pt x="543968" y="590689"/>
                  </a:lnTo>
                  <a:lnTo>
                    <a:pt x="557317" y="523944"/>
                  </a:lnTo>
                  <a:lnTo>
                    <a:pt x="597363" y="463874"/>
                  </a:lnTo>
                  <a:lnTo>
                    <a:pt x="600701" y="407142"/>
                  </a:lnTo>
                  <a:lnTo>
                    <a:pt x="637410" y="320374"/>
                  </a:lnTo>
                  <a:lnTo>
                    <a:pt x="700817" y="240280"/>
                  </a:lnTo>
                  <a:lnTo>
                    <a:pt x="710829" y="213582"/>
                  </a:lnTo>
                  <a:lnTo>
                    <a:pt x="720841" y="140163"/>
                  </a:lnTo>
                  <a:lnTo>
                    <a:pt x="734190" y="126814"/>
                  </a:lnTo>
                  <a:lnTo>
                    <a:pt x="727515" y="76756"/>
                  </a:lnTo>
                  <a:lnTo>
                    <a:pt x="737527" y="6674"/>
                  </a:lnTo>
                  <a:lnTo>
                    <a:pt x="690806" y="0"/>
                  </a:lnTo>
                  <a:lnTo>
                    <a:pt x="654096" y="40047"/>
                  </a:lnTo>
                  <a:lnTo>
                    <a:pt x="620724" y="40047"/>
                  </a:lnTo>
                  <a:lnTo>
                    <a:pt x="557317" y="73419"/>
                  </a:lnTo>
                  <a:lnTo>
                    <a:pt x="543968" y="53396"/>
                  </a:lnTo>
                  <a:lnTo>
                    <a:pt x="520607" y="73419"/>
                  </a:lnTo>
                  <a:lnTo>
                    <a:pt x="457200" y="66744"/>
                  </a:lnTo>
                  <a:lnTo>
                    <a:pt x="377106" y="110128"/>
                  </a:lnTo>
                  <a:lnTo>
                    <a:pt x="343734" y="103454"/>
                  </a:lnTo>
                  <a:lnTo>
                    <a:pt x="303687" y="116803"/>
                  </a:lnTo>
                  <a:lnTo>
                    <a:pt x="243617" y="133489"/>
                  </a:lnTo>
                  <a:lnTo>
                    <a:pt x="210245" y="113466"/>
                  </a:lnTo>
                  <a:lnTo>
                    <a:pt x="173536" y="66744"/>
                  </a:lnTo>
                  <a:lnTo>
                    <a:pt x="133489" y="3337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4" name="자유형 27">
              <a:extLst>
                <a:ext uri="{FF2B5EF4-FFF2-40B4-BE49-F238E27FC236}">
                  <a16:creationId xmlns:a16="http://schemas.microsoft.com/office/drawing/2014/main" id="{E1AB3AD1-9939-4BDF-8296-BD71AA1C476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91160" y="4348601"/>
              <a:ext cx="409219" cy="529046"/>
            </a:xfrm>
            <a:custGeom>
              <a:avLst/>
              <a:gdLst>
                <a:gd name="connsiteX0" fmla="*/ 3337 w 604038"/>
                <a:gd name="connsiteY0" fmla="*/ 80093 h 780911"/>
                <a:gd name="connsiteX1" fmla="*/ 110128 w 604038"/>
                <a:gd name="connsiteY1" fmla="*/ 0 h 780911"/>
                <a:gd name="connsiteX2" fmla="*/ 123477 w 604038"/>
                <a:gd name="connsiteY2" fmla="*/ 0 h 780911"/>
                <a:gd name="connsiteX3" fmla="*/ 140163 w 604038"/>
                <a:gd name="connsiteY3" fmla="*/ 46721 h 780911"/>
                <a:gd name="connsiteX4" fmla="*/ 163524 w 604038"/>
                <a:gd name="connsiteY4" fmla="*/ 56732 h 780911"/>
                <a:gd name="connsiteX5" fmla="*/ 226931 w 604038"/>
                <a:gd name="connsiteY5" fmla="*/ 60070 h 780911"/>
                <a:gd name="connsiteX6" fmla="*/ 266978 w 604038"/>
                <a:gd name="connsiteY6" fmla="*/ 53395 h 780911"/>
                <a:gd name="connsiteX7" fmla="*/ 323711 w 604038"/>
                <a:gd name="connsiteY7" fmla="*/ 123477 h 780911"/>
                <a:gd name="connsiteX8" fmla="*/ 403804 w 604038"/>
                <a:gd name="connsiteY8" fmla="*/ 150175 h 780911"/>
                <a:gd name="connsiteX9" fmla="*/ 420490 w 604038"/>
                <a:gd name="connsiteY9" fmla="*/ 150175 h 780911"/>
                <a:gd name="connsiteX10" fmla="*/ 453862 w 604038"/>
                <a:gd name="connsiteY10" fmla="*/ 110128 h 780911"/>
                <a:gd name="connsiteX11" fmla="*/ 500584 w 604038"/>
                <a:gd name="connsiteY11" fmla="*/ 86768 h 780911"/>
                <a:gd name="connsiteX12" fmla="*/ 523944 w 604038"/>
                <a:gd name="connsiteY12" fmla="*/ 86768 h 780911"/>
                <a:gd name="connsiteX13" fmla="*/ 547305 w 604038"/>
                <a:gd name="connsiteY13" fmla="*/ 100116 h 780911"/>
                <a:gd name="connsiteX14" fmla="*/ 604038 w 604038"/>
                <a:gd name="connsiteY14" fmla="*/ 106791 h 780911"/>
                <a:gd name="connsiteX15" fmla="*/ 584014 w 604038"/>
                <a:gd name="connsiteY15" fmla="*/ 140163 h 780911"/>
                <a:gd name="connsiteX16" fmla="*/ 543967 w 604038"/>
                <a:gd name="connsiteY16" fmla="*/ 196896 h 780911"/>
                <a:gd name="connsiteX17" fmla="*/ 533956 w 604038"/>
                <a:gd name="connsiteY17" fmla="*/ 447188 h 780911"/>
                <a:gd name="connsiteX18" fmla="*/ 584014 w 604038"/>
                <a:gd name="connsiteY18" fmla="*/ 540630 h 780911"/>
                <a:gd name="connsiteX19" fmla="*/ 560654 w 604038"/>
                <a:gd name="connsiteY19" fmla="*/ 577340 h 780911"/>
                <a:gd name="connsiteX20" fmla="*/ 530619 w 604038"/>
                <a:gd name="connsiteY20" fmla="*/ 577340 h 780911"/>
                <a:gd name="connsiteX21" fmla="*/ 523944 w 604038"/>
                <a:gd name="connsiteY21" fmla="*/ 620724 h 780911"/>
                <a:gd name="connsiteX22" fmla="*/ 480560 w 604038"/>
                <a:gd name="connsiteY22" fmla="*/ 617387 h 780911"/>
                <a:gd name="connsiteX23" fmla="*/ 480560 w 604038"/>
                <a:gd name="connsiteY23" fmla="*/ 660770 h 780911"/>
                <a:gd name="connsiteX24" fmla="*/ 463874 w 604038"/>
                <a:gd name="connsiteY24" fmla="*/ 677457 h 780911"/>
                <a:gd name="connsiteX25" fmla="*/ 460537 w 604038"/>
                <a:gd name="connsiteY25" fmla="*/ 694143 h 780911"/>
                <a:gd name="connsiteX26" fmla="*/ 443851 w 604038"/>
                <a:gd name="connsiteY26" fmla="*/ 707492 h 780911"/>
                <a:gd name="connsiteX27" fmla="*/ 437176 w 604038"/>
                <a:gd name="connsiteY27" fmla="*/ 724178 h 780911"/>
                <a:gd name="connsiteX28" fmla="*/ 437176 w 604038"/>
                <a:gd name="connsiteY28" fmla="*/ 740864 h 780911"/>
                <a:gd name="connsiteX29" fmla="*/ 400467 w 604038"/>
                <a:gd name="connsiteY29" fmla="*/ 780911 h 780911"/>
                <a:gd name="connsiteX30" fmla="*/ 287001 w 604038"/>
                <a:gd name="connsiteY30" fmla="*/ 684131 h 780911"/>
                <a:gd name="connsiteX31" fmla="*/ 290338 w 604038"/>
                <a:gd name="connsiteY31" fmla="*/ 654096 h 780911"/>
                <a:gd name="connsiteX32" fmla="*/ 20023 w 604038"/>
                <a:gd name="connsiteY32" fmla="*/ 483897 h 780911"/>
                <a:gd name="connsiteX33" fmla="*/ 50058 w 604038"/>
                <a:gd name="connsiteY33" fmla="*/ 440514 h 780911"/>
                <a:gd name="connsiteX34" fmla="*/ 0 w 604038"/>
                <a:gd name="connsiteY34" fmla="*/ 400467 h 780911"/>
                <a:gd name="connsiteX35" fmla="*/ 93442 w 604038"/>
                <a:gd name="connsiteY35" fmla="*/ 293676 h 780911"/>
                <a:gd name="connsiteX36" fmla="*/ 63407 w 604038"/>
                <a:gd name="connsiteY36" fmla="*/ 190222 h 780911"/>
                <a:gd name="connsiteX37" fmla="*/ 46721 w 604038"/>
                <a:gd name="connsiteY37" fmla="*/ 133489 h 780911"/>
                <a:gd name="connsiteX38" fmla="*/ 3337 w 604038"/>
                <a:gd name="connsiteY38" fmla="*/ 80093 h 780911"/>
                <a:gd name="connsiteX0" fmla="*/ 3337 w 604038"/>
                <a:gd name="connsiteY0" fmla="*/ 80093 h 780911"/>
                <a:gd name="connsiteX1" fmla="*/ 110128 w 604038"/>
                <a:gd name="connsiteY1" fmla="*/ 0 h 780911"/>
                <a:gd name="connsiteX2" fmla="*/ 123477 w 604038"/>
                <a:gd name="connsiteY2" fmla="*/ 0 h 780911"/>
                <a:gd name="connsiteX3" fmla="*/ 140163 w 604038"/>
                <a:gd name="connsiteY3" fmla="*/ 46721 h 780911"/>
                <a:gd name="connsiteX4" fmla="*/ 163524 w 604038"/>
                <a:gd name="connsiteY4" fmla="*/ 56732 h 780911"/>
                <a:gd name="connsiteX5" fmla="*/ 226931 w 604038"/>
                <a:gd name="connsiteY5" fmla="*/ 60070 h 780911"/>
                <a:gd name="connsiteX6" fmla="*/ 266978 w 604038"/>
                <a:gd name="connsiteY6" fmla="*/ 53395 h 780911"/>
                <a:gd name="connsiteX7" fmla="*/ 323711 w 604038"/>
                <a:gd name="connsiteY7" fmla="*/ 123477 h 780911"/>
                <a:gd name="connsiteX8" fmla="*/ 403804 w 604038"/>
                <a:gd name="connsiteY8" fmla="*/ 150175 h 780911"/>
                <a:gd name="connsiteX9" fmla="*/ 420490 w 604038"/>
                <a:gd name="connsiteY9" fmla="*/ 150175 h 780911"/>
                <a:gd name="connsiteX10" fmla="*/ 453862 w 604038"/>
                <a:gd name="connsiteY10" fmla="*/ 110128 h 780911"/>
                <a:gd name="connsiteX11" fmla="*/ 500584 w 604038"/>
                <a:gd name="connsiteY11" fmla="*/ 86768 h 780911"/>
                <a:gd name="connsiteX12" fmla="*/ 523944 w 604038"/>
                <a:gd name="connsiteY12" fmla="*/ 86768 h 780911"/>
                <a:gd name="connsiteX13" fmla="*/ 547305 w 604038"/>
                <a:gd name="connsiteY13" fmla="*/ 100116 h 780911"/>
                <a:gd name="connsiteX14" fmla="*/ 604038 w 604038"/>
                <a:gd name="connsiteY14" fmla="*/ 106791 h 780911"/>
                <a:gd name="connsiteX15" fmla="*/ 584014 w 604038"/>
                <a:gd name="connsiteY15" fmla="*/ 140163 h 780911"/>
                <a:gd name="connsiteX16" fmla="*/ 543967 w 604038"/>
                <a:gd name="connsiteY16" fmla="*/ 196896 h 780911"/>
                <a:gd name="connsiteX17" fmla="*/ 543967 w 604038"/>
                <a:gd name="connsiteY17" fmla="*/ 443851 h 780911"/>
                <a:gd name="connsiteX18" fmla="*/ 584014 w 604038"/>
                <a:gd name="connsiteY18" fmla="*/ 540630 h 780911"/>
                <a:gd name="connsiteX19" fmla="*/ 560654 w 604038"/>
                <a:gd name="connsiteY19" fmla="*/ 577340 h 780911"/>
                <a:gd name="connsiteX20" fmla="*/ 530619 w 604038"/>
                <a:gd name="connsiteY20" fmla="*/ 577340 h 780911"/>
                <a:gd name="connsiteX21" fmla="*/ 523944 w 604038"/>
                <a:gd name="connsiteY21" fmla="*/ 620724 h 780911"/>
                <a:gd name="connsiteX22" fmla="*/ 480560 w 604038"/>
                <a:gd name="connsiteY22" fmla="*/ 617387 h 780911"/>
                <a:gd name="connsiteX23" fmla="*/ 480560 w 604038"/>
                <a:gd name="connsiteY23" fmla="*/ 660770 h 780911"/>
                <a:gd name="connsiteX24" fmla="*/ 463874 w 604038"/>
                <a:gd name="connsiteY24" fmla="*/ 677457 h 780911"/>
                <a:gd name="connsiteX25" fmla="*/ 460537 w 604038"/>
                <a:gd name="connsiteY25" fmla="*/ 694143 h 780911"/>
                <a:gd name="connsiteX26" fmla="*/ 443851 w 604038"/>
                <a:gd name="connsiteY26" fmla="*/ 707492 h 780911"/>
                <a:gd name="connsiteX27" fmla="*/ 437176 w 604038"/>
                <a:gd name="connsiteY27" fmla="*/ 724178 h 780911"/>
                <a:gd name="connsiteX28" fmla="*/ 437176 w 604038"/>
                <a:gd name="connsiteY28" fmla="*/ 740864 h 780911"/>
                <a:gd name="connsiteX29" fmla="*/ 400467 w 604038"/>
                <a:gd name="connsiteY29" fmla="*/ 780911 h 780911"/>
                <a:gd name="connsiteX30" fmla="*/ 287001 w 604038"/>
                <a:gd name="connsiteY30" fmla="*/ 684131 h 780911"/>
                <a:gd name="connsiteX31" fmla="*/ 290338 w 604038"/>
                <a:gd name="connsiteY31" fmla="*/ 654096 h 780911"/>
                <a:gd name="connsiteX32" fmla="*/ 20023 w 604038"/>
                <a:gd name="connsiteY32" fmla="*/ 483897 h 780911"/>
                <a:gd name="connsiteX33" fmla="*/ 50058 w 604038"/>
                <a:gd name="connsiteY33" fmla="*/ 440514 h 780911"/>
                <a:gd name="connsiteX34" fmla="*/ 0 w 604038"/>
                <a:gd name="connsiteY34" fmla="*/ 400467 h 780911"/>
                <a:gd name="connsiteX35" fmla="*/ 93442 w 604038"/>
                <a:gd name="connsiteY35" fmla="*/ 293676 h 780911"/>
                <a:gd name="connsiteX36" fmla="*/ 63407 w 604038"/>
                <a:gd name="connsiteY36" fmla="*/ 190222 h 780911"/>
                <a:gd name="connsiteX37" fmla="*/ 46721 w 604038"/>
                <a:gd name="connsiteY37" fmla="*/ 133489 h 780911"/>
                <a:gd name="connsiteX38" fmla="*/ 3337 w 604038"/>
                <a:gd name="connsiteY38" fmla="*/ 80093 h 78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4038" h="780911">
                  <a:moveTo>
                    <a:pt x="3337" y="80093"/>
                  </a:moveTo>
                  <a:lnTo>
                    <a:pt x="110128" y="0"/>
                  </a:lnTo>
                  <a:lnTo>
                    <a:pt x="123477" y="0"/>
                  </a:lnTo>
                  <a:lnTo>
                    <a:pt x="140163" y="46721"/>
                  </a:lnTo>
                  <a:lnTo>
                    <a:pt x="163524" y="56732"/>
                  </a:lnTo>
                  <a:lnTo>
                    <a:pt x="226931" y="60070"/>
                  </a:lnTo>
                  <a:lnTo>
                    <a:pt x="266978" y="53395"/>
                  </a:lnTo>
                  <a:lnTo>
                    <a:pt x="323711" y="123477"/>
                  </a:lnTo>
                  <a:lnTo>
                    <a:pt x="403804" y="150175"/>
                  </a:lnTo>
                  <a:lnTo>
                    <a:pt x="420490" y="150175"/>
                  </a:lnTo>
                  <a:lnTo>
                    <a:pt x="453862" y="110128"/>
                  </a:lnTo>
                  <a:lnTo>
                    <a:pt x="500584" y="86768"/>
                  </a:lnTo>
                  <a:lnTo>
                    <a:pt x="523944" y="86768"/>
                  </a:lnTo>
                  <a:lnTo>
                    <a:pt x="547305" y="100116"/>
                  </a:lnTo>
                  <a:lnTo>
                    <a:pt x="604038" y="106791"/>
                  </a:lnTo>
                  <a:lnTo>
                    <a:pt x="584014" y="140163"/>
                  </a:lnTo>
                  <a:lnTo>
                    <a:pt x="543967" y="196896"/>
                  </a:lnTo>
                  <a:lnTo>
                    <a:pt x="543967" y="443851"/>
                  </a:lnTo>
                  <a:lnTo>
                    <a:pt x="584014" y="540630"/>
                  </a:lnTo>
                  <a:lnTo>
                    <a:pt x="560654" y="577340"/>
                  </a:lnTo>
                  <a:lnTo>
                    <a:pt x="530619" y="577340"/>
                  </a:lnTo>
                  <a:lnTo>
                    <a:pt x="523944" y="620724"/>
                  </a:lnTo>
                  <a:lnTo>
                    <a:pt x="480560" y="617387"/>
                  </a:lnTo>
                  <a:lnTo>
                    <a:pt x="480560" y="660770"/>
                  </a:lnTo>
                  <a:lnTo>
                    <a:pt x="463874" y="677457"/>
                  </a:lnTo>
                  <a:lnTo>
                    <a:pt x="460537" y="694143"/>
                  </a:lnTo>
                  <a:lnTo>
                    <a:pt x="443851" y="707492"/>
                  </a:lnTo>
                  <a:lnTo>
                    <a:pt x="437176" y="724178"/>
                  </a:lnTo>
                  <a:lnTo>
                    <a:pt x="437176" y="740864"/>
                  </a:lnTo>
                  <a:lnTo>
                    <a:pt x="400467" y="780911"/>
                  </a:lnTo>
                  <a:lnTo>
                    <a:pt x="287001" y="684131"/>
                  </a:lnTo>
                  <a:lnTo>
                    <a:pt x="290338" y="654096"/>
                  </a:lnTo>
                  <a:lnTo>
                    <a:pt x="20023" y="483897"/>
                  </a:lnTo>
                  <a:lnTo>
                    <a:pt x="50058" y="440514"/>
                  </a:lnTo>
                  <a:lnTo>
                    <a:pt x="0" y="400467"/>
                  </a:lnTo>
                  <a:lnTo>
                    <a:pt x="93442" y="293676"/>
                  </a:lnTo>
                  <a:lnTo>
                    <a:pt x="63407" y="190222"/>
                  </a:lnTo>
                  <a:lnTo>
                    <a:pt x="46721" y="133489"/>
                  </a:lnTo>
                  <a:lnTo>
                    <a:pt x="3337" y="8009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5" name="자유형 28">
              <a:extLst>
                <a:ext uri="{FF2B5EF4-FFF2-40B4-BE49-F238E27FC236}">
                  <a16:creationId xmlns:a16="http://schemas.microsoft.com/office/drawing/2014/main" id="{E5FE58BE-4D77-4F07-8804-F6BEB7067B9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174115" y="4405123"/>
              <a:ext cx="284870" cy="293915"/>
            </a:xfrm>
            <a:custGeom>
              <a:avLst/>
              <a:gdLst>
                <a:gd name="connsiteX0" fmla="*/ 96779 w 420490"/>
                <a:gd name="connsiteY0" fmla="*/ 33373 h 433840"/>
                <a:gd name="connsiteX1" fmla="*/ 176873 w 420490"/>
                <a:gd name="connsiteY1" fmla="*/ 43384 h 433840"/>
                <a:gd name="connsiteX2" fmla="*/ 203571 w 420490"/>
                <a:gd name="connsiteY2" fmla="*/ 33373 h 433840"/>
                <a:gd name="connsiteX3" fmla="*/ 263641 w 420490"/>
                <a:gd name="connsiteY3" fmla="*/ 26698 h 433840"/>
                <a:gd name="connsiteX4" fmla="*/ 320374 w 420490"/>
                <a:gd name="connsiteY4" fmla="*/ 0 h 433840"/>
                <a:gd name="connsiteX5" fmla="*/ 367095 w 420490"/>
                <a:gd name="connsiteY5" fmla="*/ 16686 h 433840"/>
                <a:gd name="connsiteX6" fmla="*/ 373769 w 420490"/>
                <a:gd name="connsiteY6" fmla="*/ 56733 h 433840"/>
                <a:gd name="connsiteX7" fmla="*/ 387118 w 420490"/>
                <a:gd name="connsiteY7" fmla="*/ 80094 h 433840"/>
                <a:gd name="connsiteX8" fmla="*/ 400467 w 420490"/>
                <a:gd name="connsiteY8" fmla="*/ 130152 h 433840"/>
                <a:gd name="connsiteX9" fmla="*/ 410479 w 420490"/>
                <a:gd name="connsiteY9" fmla="*/ 166862 h 433840"/>
                <a:gd name="connsiteX10" fmla="*/ 420490 w 420490"/>
                <a:gd name="connsiteY10" fmla="*/ 220257 h 433840"/>
                <a:gd name="connsiteX11" fmla="*/ 330385 w 420490"/>
                <a:gd name="connsiteY11" fmla="*/ 317037 h 433840"/>
                <a:gd name="connsiteX12" fmla="*/ 260304 w 420490"/>
                <a:gd name="connsiteY12" fmla="*/ 300351 h 433840"/>
                <a:gd name="connsiteX13" fmla="*/ 250292 w 420490"/>
                <a:gd name="connsiteY13" fmla="*/ 320374 h 433840"/>
                <a:gd name="connsiteX14" fmla="*/ 230268 w 420490"/>
                <a:gd name="connsiteY14" fmla="*/ 320374 h 433840"/>
                <a:gd name="connsiteX15" fmla="*/ 196896 w 420490"/>
                <a:gd name="connsiteY15" fmla="*/ 340397 h 433840"/>
                <a:gd name="connsiteX16" fmla="*/ 183547 w 420490"/>
                <a:gd name="connsiteY16" fmla="*/ 377107 h 433840"/>
                <a:gd name="connsiteX17" fmla="*/ 156849 w 420490"/>
                <a:gd name="connsiteY17" fmla="*/ 407142 h 433840"/>
                <a:gd name="connsiteX18" fmla="*/ 106791 w 420490"/>
                <a:gd name="connsiteY18" fmla="*/ 407142 h 433840"/>
                <a:gd name="connsiteX19" fmla="*/ 70082 w 420490"/>
                <a:gd name="connsiteY19" fmla="*/ 410479 h 433840"/>
                <a:gd name="connsiteX20" fmla="*/ 30035 w 420490"/>
                <a:gd name="connsiteY20" fmla="*/ 433840 h 433840"/>
                <a:gd name="connsiteX21" fmla="*/ 0 w 420490"/>
                <a:gd name="connsiteY21" fmla="*/ 420491 h 433840"/>
                <a:gd name="connsiteX22" fmla="*/ 6674 w 420490"/>
                <a:gd name="connsiteY22" fmla="*/ 353746 h 433840"/>
                <a:gd name="connsiteX23" fmla="*/ 43384 w 420490"/>
                <a:gd name="connsiteY23" fmla="*/ 266978 h 433840"/>
                <a:gd name="connsiteX24" fmla="*/ 53395 w 420490"/>
                <a:gd name="connsiteY24" fmla="*/ 236943 h 433840"/>
                <a:gd name="connsiteX25" fmla="*/ 93442 w 420490"/>
                <a:gd name="connsiteY25" fmla="*/ 230269 h 433840"/>
                <a:gd name="connsiteX26" fmla="*/ 116803 w 420490"/>
                <a:gd name="connsiteY26" fmla="*/ 166862 h 433840"/>
                <a:gd name="connsiteX27" fmla="*/ 93442 w 420490"/>
                <a:gd name="connsiteY27" fmla="*/ 133489 h 433840"/>
                <a:gd name="connsiteX28" fmla="*/ 96779 w 420490"/>
                <a:gd name="connsiteY28" fmla="*/ 33373 h 43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0490" h="433840">
                  <a:moveTo>
                    <a:pt x="96779" y="33373"/>
                  </a:moveTo>
                  <a:lnTo>
                    <a:pt x="176873" y="43384"/>
                  </a:lnTo>
                  <a:lnTo>
                    <a:pt x="203571" y="33373"/>
                  </a:lnTo>
                  <a:lnTo>
                    <a:pt x="263641" y="26698"/>
                  </a:lnTo>
                  <a:lnTo>
                    <a:pt x="320374" y="0"/>
                  </a:lnTo>
                  <a:lnTo>
                    <a:pt x="367095" y="16686"/>
                  </a:lnTo>
                  <a:lnTo>
                    <a:pt x="373769" y="56733"/>
                  </a:lnTo>
                  <a:lnTo>
                    <a:pt x="387118" y="80094"/>
                  </a:lnTo>
                  <a:lnTo>
                    <a:pt x="400467" y="130152"/>
                  </a:lnTo>
                  <a:lnTo>
                    <a:pt x="410479" y="166862"/>
                  </a:lnTo>
                  <a:lnTo>
                    <a:pt x="420490" y="220257"/>
                  </a:lnTo>
                  <a:lnTo>
                    <a:pt x="330385" y="317037"/>
                  </a:lnTo>
                  <a:lnTo>
                    <a:pt x="260304" y="300351"/>
                  </a:lnTo>
                  <a:lnTo>
                    <a:pt x="250292" y="320374"/>
                  </a:lnTo>
                  <a:lnTo>
                    <a:pt x="230268" y="320374"/>
                  </a:lnTo>
                  <a:lnTo>
                    <a:pt x="196896" y="340397"/>
                  </a:lnTo>
                  <a:lnTo>
                    <a:pt x="183547" y="377107"/>
                  </a:lnTo>
                  <a:lnTo>
                    <a:pt x="156849" y="407142"/>
                  </a:lnTo>
                  <a:lnTo>
                    <a:pt x="106791" y="407142"/>
                  </a:lnTo>
                  <a:lnTo>
                    <a:pt x="70082" y="410479"/>
                  </a:lnTo>
                  <a:lnTo>
                    <a:pt x="30035" y="433840"/>
                  </a:lnTo>
                  <a:lnTo>
                    <a:pt x="0" y="420491"/>
                  </a:lnTo>
                  <a:lnTo>
                    <a:pt x="6674" y="353746"/>
                  </a:lnTo>
                  <a:lnTo>
                    <a:pt x="43384" y="266978"/>
                  </a:lnTo>
                  <a:lnTo>
                    <a:pt x="53395" y="236943"/>
                  </a:lnTo>
                  <a:lnTo>
                    <a:pt x="93442" y="230269"/>
                  </a:lnTo>
                  <a:lnTo>
                    <a:pt x="116803" y="166862"/>
                  </a:lnTo>
                  <a:lnTo>
                    <a:pt x="93442" y="133489"/>
                  </a:lnTo>
                  <a:lnTo>
                    <a:pt x="96779" y="33373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6" name="자유형 29">
              <a:extLst>
                <a:ext uri="{FF2B5EF4-FFF2-40B4-BE49-F238E27FC236}">
                  <a16:creationId xmlns:a16="http://schemas.microsoft.com/office/drawing/2014/main" id="{69700661-D914-4A96-BE17-4544EA61A36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086632" y="3968774"/>
              <a:ext cx="397915" cy="569742"/>
            </a:xfrm>
            <a:custGeom>
              <a:avLst/>
              <a:gdLst>
                <a:gd name="connsiteX0" fmla="*/ 0 w 587352"/>
                <a:gd name="connsiteY0" fmla="*/ 620724 h 840981"/>
                <a:gd name="connsiteX1" fmla="*/ 26698 w 587352"/>
                <a:gd name="connsiteY1" fmla="*/ 574003 h 840981"/>
                <a:gd name="connsiteX2" fmla="*/ 26698 w 587352"/>
                <a:gd name="connsiteY2" fmla="*/ 540630 h 840981"/>
                <a:gd name="connsiteX3" fmla="*/ 26698 w 587352"/>
                <a:gd name="connsiteY3" fmla="*/ 520607 h 840981"/>
                <a:gd name="connsiteX4" fmla="*/ 80093 w 587352"/>
                <a:gd name="connsiteY4" fmla="*/ 490572 h 840981"/>
                <a:gd name="connsiteX5" fmla="*/ 100117 w 587352"/>
                <a:gd name="connsiteY5" fmla="*/ 470549 h 840981"/>
                <a:gd name="connsiteX6" fmla="*/ 113466 w 587352"/>
                <a:gd name="connsiteY6" fmla="*/ 457200 h 840981"/>
                <a:gd name="connsiteX7" fmla="*/ 143501 w 587352"/>
                <a:gd name="connsiteY7" fmla="*/ 450525 h 840981"/>
                <a:gd name="connsiteX8" fmla="*/ 170199 w 587352"/>
                <a:gd name="connsiteY8" fmla="*/ 443851 h 840981"/>
                <a:gd name="connsiteX9" fmla="*/ 196896 w 587352"/>
                <a:gd name="connsiteY9" fmla="*/ 443851 h 840981"/>
                <a:gd name="connsiteX10" fmla="*/ 220257 w 587352"/>
                <a:gd name="connsiteY10" fmla="*/ 480560 h 840981"/>
                <a:gd name="connsiteX11" fmla="*/ 236943 w 587352"/>
                <a:gd name="connsiteY11" fmla="*/ 437176 h 840981"/>
                <a:gd name="connsiteX12" fmla="*/ 250292 w 587352"/>
                <a:gd name="connsiteY12" fmla="*/ 410478 h 840981"/>
                <a:gd name="connsiteX13" fmla="*/ 297013 w 587352"/>
                <a:gd name="connsiteY13" fmla="*/ 337059 h 840981"/>
                <a:gd name="connsiteX14" fmla="*/ 317037 w 587352"/>
                <a:gd name="connsiteY14" fmla="*/ 317036 h 840981"/>
                <a:gd name="connsiteX15" fmla="*/ 330385 w 587352"/>
                <a:gd name="connsiteY15" fmla="*/ 290338 h 840981"/>
                <a:gd name="connsiteX16" fmla="*/ 343734 w 587352"/>
                <a:gd name="connsiteY16" fmla="*/ 273652 h 840981"/>
                <a:gd name="connsiteX17" fmla="*/ 380444 w 587352"/>
                <a:gd name="connsiteY17" fmla="*/ 240280 h 840981"/>
                <a:gd name="connsiteX18" fmla="*/ 390455 w 587352"/>
                <a:gd name="connsiteY18" fmla="*/ 196896 h 840981"/>
                <a:gd name="connsiteX19" fmla="*/ 390455 w 587352"/>
                <a:gd name="connsiteY19" fmla="*/ 166861 h 840981"/>
                <a:gd name="connsiteX20" fmla="*/ 423828 w 587352"/>
                <a:gd name="connsiteY20" fmla="*/ 133489 h 840981"/>
                <a:gd name="connsiteX21" fmla="*/ 457200 w 587352"/>
                <a:gd name="connsiteY21" fmla="*/ 113465 h 840981"/>
                <a:gd name="connsiteX22" fmla="*/ 463874 w 587352"/>
                <a:gd name="connsiteY22" fmla="*/ 93442 h 840981"/>
                <a:gd name="connsiteX23" fmla="*/ 463874 w 587352"/>
                <a:gd name="connsiteY23" fmla="*/ 63407 h 840981"/>
                <a:gd name="connsiteX24" fmla="*/ 440514 w 587352"/>
                <a:gd name="connsiteY24" fmla="*/ 33372 h 840981"/>
                <a:gd name="connsiteX25" fmla="*/ 470549 w 587352"/>
                <a:gd name="connsiteY25" fmla="*/ 13349 h 840981"/>
                <a:gd name="connsiteX26" fmla="*/ 507258 w 587352"/>
                <a:gd name="connsiteY26" fmla="*/ 0 h 840981"/>
                <a:gd name="connsiteX27" fmla="*/ 510596 w 587352"/>
                <a:gd name="connsiteY27" fmla="*/ 43384 h 840981"/>
                <a:gd name="connsiteX28" fmla="*/ 533956 w 587352"/>
                <a:gd name="connsiteY28" fmla="*/ 60070 h 840981"/>
                <a:gd name="connsiteX29" fmla="*/ 517270 w 587352"/>
                <a:gd name="connsiteY29" fmla="*/ 120140 h 840981"/>
                <a:gd name="connsiteX30" fmla="*/ 517270 w 587352"/>
                <a:gd name="connsiteY30" fmla="*/ 160186 h 840981"/>
                <a:gd name="connsiteX31" fmla="*/ 557317 w 587352"/>
                <a:gd name="connsiteY31" fmla="*/ 206908 h 840981"/>
                <a:gd name="connsiteX32" fmla="*/ 520607 w 587352"/>
                <a:gd name="connsiteY32" fmla="*/ 226931 h 840981"/>
                <a:gd name="connsiteX33" fmla="*/ 447188 w 587352"/>
                <a:gd name="connsiteY33" fmla="*/ 210245 h 840981"/>
                <a:gd name="connsiteX34" fmla="*/ 417153 w 587352"/>
                <a:gd name="connsiteY34" fmla="*/ 246954 h 840981"/>
                <a:gd name="connsiteX35" fmla="*/ 497247 w 587352"/>
                <a:gd name="connsiteY35" fmla="*/ 303687 h 840981"/>
                <a:gd name="connsiteX36" fmla="*/ 520607 w 587352"/>
                <a:gd name="connsiteY36" fmla="*/ 347071 h 840981"/>
                <a:gd name="connsiteX37" fmla="*/ 537293 w 587352"/>
                <a:gd name="connsiteY37" fmla="*/ 367095 h 840981"/>
                <a:gd name="connsiteX38" fmla="*/ 547305 w 587352"/>
                <a:gd name="connsiteY38" fmla="*/ 413816 h 840981"/>
                <a:gd name="connsiteX39" fmla="*/ 470549 w 587352"/>
                <a:gd name="connsiteY39" fmla="*/ 510595 h 840981"/>
                <a:gd name="connsiteX40" fmla="*/ 460537 w 587352"/>
                <a:gd name="connsiteY40" fmla="*/ 517270 h 840981"/>
                <a:gd name="connsiteX41" fmla="*/ 473886 w 587352"/>
                <a:gd name="connsiteY41" fmla="*/ 574003 h 840981"/>
                <a:gd name="connsiteX42" fmla="*/ 487235 w 587352"/>
                <a:gd name="connsiteY42" fmla="*/ 617386 h 840981"/>
                <a:gd name="connsiteX43" fmla="*/ 503921 w 587352"/>
                <a:gd name="connsiteY43" fmla="*/ 650759 h 840981"/>
                <a:gd name="connsiteX44" fmla="*/ 520607 w 587352"/>
                <a:gd name="connsiteY44" fmla="*/ 667445 h 840981"/>
                <a:gd name="connsiteX45" fmla="*/ 523945 w 587352"/>
                <a:gd name="connsiteY45" fmla="*/ 687468 h 840981"/>
                <a:gd name="connsiteX46" fmla="*/ 587352 w 587352"/>
                <a:gd name="connsiteY46" fmla="*/ 757550 h 840981"/>
                <a:gd name="connsiteX47" fmla="*/ 584015 w 587352"/>
                <a:gd name="connsiteY47" fmla="*/ 840981 h 840981"/>
                <a:gd name="connsiteX48" fmla="*/ 500584 w 587352"/>
                <a:gd name="connsiteY48" fmla="*/ 827632 h 840981"/>
                <a:gd name="connsiteX49" fmla="*/ 410479 w 587352"/>
                <a:gd name="connsiteY49" fmla="*/ 814283 h 840981"/>
                <a:gd name="connsiteX50" fmla="*/ 370432 w 587352"/>
                <a:gd name="connsiteY50" fmla="*/ 824295 h 840981"/>
                <a:gd name="connsiteX51" fmla="*/ 370432 w 587352"/>
                <a:gd name="connsiteY51" fmla="*/ 807608 h 840981"/>
                <a:gd name="connsiteX52" fmla="*/ 206908 w 587352"/>
                <a:gd name="connsiteY52" fmla="*/ 810946 h 840981"/>
                <a:gd name="connsiteX53" fmla="*/ 113466 w 587352"/>
                <a:gd name="connsiteY53" fmla="*/ 810946 h 840981"/>
                <a:gd name="connsiteX54" fmla="*/ 110128 w 587352"/>
                <a:gd name="connsiteY54" fmla="*/ 780911 h 840981"/>
                <a:gd name="connsiteX55" fmla="*/ 126815 w 587352"/>
                <a:gd name="connsiteY55" fmla="*/ 720841 h 840981"/>
                <a:gd name="connsiteX56" fmla="*/ 96780 w 587352"/>
                <a:gd name="connsiteY56" fmla="*/ 667445 h 840981"/>
                <a:gd name="connsiteX57" fmla="*/ 53396 w 587352"/>
                <a:gd name="connsiteY57" fmla="*/ 654096 h 840981"/>
                <a:gd name="connsiteX58" fmla="*/ 0 w 587352"/>
                <a:gd name="connsiteY58" fmla="*/ 620724 h 84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87352" h="840981">
                  <a:moveTo>
                    <a:pt x="0" y="620724"/>
                  </a:moveTo>
                  <a:lnTo>
                    <a:pt x="26698" y="574003"/>
                  </a:lnTo>
                  <a:lnTo>
                    <a:pt x="26698" y="540630"/>
                  </a:lnTo>
                  <a:lnTo>
                    <a:pt x="26698" y="520607"/>
                  </a:lnTo>
                  <a:lnTo>
                    <a:pt x="80093" y="490572"/>
                  </a:lnTo>
                  <a:lnTo>
                    <a:pt x="100117" y="470549"/>
                  </a:lnTo>
                  <a:lnTo>
                    <a:pt x="113466" y="457200"/>
                  </a:lnTo>
                  <a:lnTo>
                    <a:pt x="143501" y="450525"/>
                  </a:lnTo>
                  <a:lnTo>
                    <a:pt x="170199" y="443851"/>
                  </a:lnTo>
                  <a:lnTo>
                    <a:pt x="196896" y="443851"/>
                  </a:lnTo>
                  <a:lnTo>
                    <a:pt x="220257" y="480560"/>
                  </a:lnTo>
                  <a:lnTo>
                    <a:pt x="236943" y="437176"/>
                  </a:lnTo>
                  <a:lnTo>
                    <a:pt x="250292" y="410478"/>
                  </a:lnTo>
                  <a:lnTo>
                    <a:pt x="297013" y="337059"/>
                  </a:lnTo>
                  <a:lnTo>
                    <a:pt x="317037" y="317036"/>
                  </a:lnTo>
                  <a:lnTo>
                    <a:pt x="330385" y="290338"/>
                  </a:lnTo>
                  <a:lnTo>
                    <a:pt x="343734" y="273652"/>
                  </a:lnTo>
                  <a:lnTo>
                    <a:pt x="380444" y="240280"/>
                  </a:lnTo>
                  <a:lnTo>
                    <a:pt x="390455" y="196896"/>
                  </a:lnTo>
                  <a:lnTo>
                    <a:pt x="390455" y="166861"/>
                  </a:lnTo>
                  <a:lnTo>
                    <a:pt x="423828" y="133489"/>
                  </a:lnTo>
                  <a:lnTo>
                    <a:pt x="457200" y="113465"/>
                  </a:lnTo>
                  <a:lnTo>
                    <a:pt x="463874" y="93442"/>
                  </a:lnTo>
                  <a:lnTo>
                    <a:pt x="463874" y="63407"/>
                  </a:lnTo>
                  <a:lnTo>
                    <a:pt x="440514" y="33372"/>
                  </a:lnTo>
                  <a:lnTo>
                    <a:pt x="470549" y="13349"/>
                  </a:lnTo>
                  <a:lnTo>
                    <a:pt x="507258" y="0"/>
                  </a:lnTo>
                  <a:lnTo>
                    <a:pt x="510596" y="43384"/>
                  </a:lnTo>
                  <a:lnTo>
                    <a:pt x="533956" y="60070"/>
                  </a:lnTo>
                  <a:lnTo>
                    <a:pt x="517270" y="120140"/>
                  </a:lnTo>
                  <a:lnTo>
                    <a:pt x="517270" y="160186"/>
                  </a:lnTo>
                  <a:lnTo>
                    <a:pt x="557317" y="206908"/>
                  </a:lnTo>
                  <a:lnTo>
                    <a:pt x="520607" y="226931"/>
                  </a:lnTo>
                  <a:lnTo>
                    <a:pt x="447188" y="210245"/>
                  </a:lnTo>
                  <a:lnTo>
                    <a:pt x="417153" y="246954"/>
                  </a:lnTo>
                  <a:lnTo>
                    <a:pt x="497247" y="303687"/>
                  </a:lnTo>
                  <a:lnTo>
                    <a:pt x="520607" y="347071"/>
                  </a:lnTo>
                  <a:lnTo>
                    <a:pt x="537293" y="367095"/>
                  </a:lnTo>
                  <a:lnTo>
                    <a:pt x="547305" y="413816"/>
                  </a:lnTo>
                  <a:lnTo>
                    <a:pt x="470549" y="510595"/>
                  </a:lnTo>
                  <a:lnTo>
                    <a:pt x="460537" y="517270"/>
                  </a:lnTo>
                  <a:lnTo>
                    <a:pt x="473886" y="574003"/>
                  </a:lnTo>
                  <a:lnTo>
                    <a:pt x="487235" y="617386"/>
                  </a:lnTo>
                  <a:lnTo>
                    <a:pt x="503921" y="650759"/>
                  </a:lnTo>
                  <a:lnTo>
                    <a:pt x="520607" y="667445"/>
                  </a:lnTo>
                  <a:lnTo>
                    <a:pt x="523945" y="687468"/>
                  </a:lnTo>
                  <a:lnTo>
                    <a:pt x="587352" y="757550"/>
                  </a:lnTo>
                  <a:lnTo>
                    <a:pt x="584015" y="840981"/>
                  </a:lnTo>
                  <a:lnTo>
                    <a:pt x="500584" y="827632"/>
                  </a:lnTo>
                  <a:lnTo>
                    <a:pt x="410479" y="814283"/>
                  </a:lnTo>
                  <a:lnTo>
                    <a:pt x="370432" y="824295"/>
                  </a:lnTo>
                  <a:lnTo>
                    <a:pt x="370432" y="807608"/>
                  </a:lnTo>
                  <a:lnTo>
                    <a:pt x="206908" y="810946"/>
                  </a:lnTo>
                  <a:lnTo>
                    <a:pt x="113466" y="810946"/>
                  </a:lnTo>
                  <a:lnTo>
                    <a:pt x="110128" y="780911"/>
                  </a:lnTo>
                  <a:lnTo>
                    <a:pt x="126815" y="720841"/>
                  </a:lnTo>
                  <a:lnTo>
                    <a:pt x="96780" y="667445"/>
                  </a:lnTo>
                  <a:lnTo>
                    <a:pt x="53396" y="654096"/>
                  </a:lnTo>
                  <a:lnTo>
                    <a:pt x="0" y="62072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7" name="자유형 30">
              <a:extLst>
                <a:ext uri="{FF2B5EF4-FFF2-40B4-BE49-F238E27FC236}">
                  <a16:creationId xmlns:a16="http://schemas.microsoft.com/office/drawing/2014/main" id="{F9111270-FDB0-409F-B3AA-BFF7F5A1B9F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143155" y="4509124"/>
              <a:ext cx="99479" cy="79131"/>
            </a:xfrm>
            <a:custGeom>
              <a:avLst/>
              <a:gdLst>
                <a:gd name="connsiteX0" fmla="*/ 26697 w 146838"/>
                <a:gd name="connsiteY0" fmla="*/ 3337 h 116803"/>
                <a:gd name="connsiteX1" fmla="*/ 146838 w 146838"/>
                <a:gd name="connsiteY1" fmla="*/ 0 h 116803"/>
                <a:gd name="connsiteX2" fmla="*/ 140163 w 146838"/>
                <a:gd name="connsiteY2" fmla="*/ 96779 h 116803"/>
                <a:gd name="connsiteX3" fmla="*/ 13349 w 146838"/>
                <a:gd name="connsiteY3" fmla="*/ 116803 h 116803"/>
                <a:gd name="connsiteX4" fmla="*/ 0 w 146838"/>
                <a:gd name="connsiteY4" fmla="*/ 90105 h 116803"/>
                <a:gd name="connsiteX5" fmla="*/ 26697 w 146838"/>
                <a:gd name="connsiteY5" fmla="*/ 3337 h 11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838" h="116803">
                  <a:moveTo>
                    <a:pt x="26697" y="3337"/>
                  </a:moveTo>
                  <a:lnTo>
                    <a:pt x="146838" y="0"/>
                  </a:lnTo>
                  <a:lnTo>
                    <a:pt x="140163" y="96779"/>
                  </a:lnTo>
                  <a:lnTo>
                    <a:pt x="13349" y="116803"/>
                  </a:lnTo>
                  <a:lnTo>
                    <a:pt x="0" y="90105"/>
                  </a:lnTo>
                  <a:lnTo>
                    <a:pt x="26697" y="333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8" name="자유형 31">
              <a:extLst>
                <a:ext uri="{FF2B5EF4-FFF2-40B4-BE49-F238E27FC236}">
                  <a16:creationId xmlns:a16="http://schemas.microsoft.com/office/drawing/2014/main" id="{C3C2C13A-3336-423A-94EF-BFCC80E8941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403156" y="4065991"/>
              <a:ext cx="657916" cy="431828"/>
            </a:xfrm>
            <a:custGeom>
              <a:avLst/>
              <a:gdLst>
                <a:gd name="connsiteX0" fmla="*/ 116803 w 971133"/>
                <a:gd name="connsiteY0" fmla="*/ 637411 h 637411"/>
                <a:gd name="connsiteX1" fmla="*/ 33372 w 971133"/>
                <a:gd name="connsiteY1" fmla="*/ 547305 h 637411"/>
                <a:gd name="connsiteX2" fmla="*/ 36709 w 971133"/>
                <a:gd name="connsiteY2" fmla="*/ 533957 h 637411"/>
                <a:gd name="connsiteX3" fmla="*/ 36709 w 971133"/>
                <a:gd name="connsiteY3" fmla="*/ 517270 h 637411"/>
                <a:gd name="connsiteX4" fmla="*/ 10011 w 971133"/>
                <a:gd name="connsiteY4" fmla="*/ 473886 h 637411"/>
                <a:gd name="connsiteX5" fmla="*/ 0 w 971133"/>
                <a:gd name="connsiteY5" fmla="*/ 407142 h 637411"/>
                <a:gd name="connsiteX6" fmla="*/ 0 w 971133"/>
                <a:gd name="connsiteY6" fmla="*/ 353746 h 637411"/>
                <a:gd name="connsiteX7" fmla="*/ 23360 w 971133"/>
                <a:gd name="connsiteY7" fmla="*/ 330386 h 637411"/>
                <a:gd name="connsiteX8" fmla="*/ 46721 w 971133"/>
                <a:gd name="connsiteY8" fmla="*/ 310362 h 637411"/>
                <a:gd name="connsiteX9" fmla="*/ 63407 w 971133"/>
                <a:gd name="connsiteY9" fmla="*/ 270316 h 637411"/>
                <a:gd name="connsiteX10" fmla="*/ 86768 w 971133"/>
                <a:gd name="connsiteY10" fmla="*/ 256967 h 637411"/>
                <a:gd name="connsiteX11" fmla="*/ 110128 w 971133"/>
                <a:gd name="connsiteY11" fmla="*/ 253630 h 637411"/>
                <a:gd name="connsiteX12" fmla="*/ 170198 w 971133"/>
                <a:gd name="connsiteY12" fmla="*/ 230269 h 637411"/>
                <a:gd name="connsiteX13" fmla="*/ 186884 w 971133"/>
                <a:gd name="connsiteY13" fmla="*/ 256967 h 637411"/>
                <a:gd name="connsiteX14" fmla="*/ 276989 w 971133"/>
                <a:gd name="connsiteY14" fmla="*/ 230269 h 637411"/>
                <a:gd name="connsiteX15" fmla="*/ 290338 w 971133"/>
                <a:gd name="connsiteY15" fmla="*/ 230269 h 637411"/>
                <a:gd name="connsiteX16" fmla="*/ 343734 w 971133"/>
                <a:gd name="connsiteY16" fmla="*/ 173536 h 637411"/>
                <a:gd name="connsiteX17" fmla="*/ 343734 w 971133"/>
                <a:gd name="connsiteY17" fmla="*/ 150176 h 637411"/>
                <a:gd name="connsiteX18" fmla="*/ 387118 w 971133"/>
                <a:gd name="connsiteY18" fmla="*/ 146838 h 637411"/>
                <a:gd name="connsiteX19" fmla="*/ 447188 w 971133"/>
                <a:gd name="connsiteY19" fmla="*/ 133489 h 637411"/>
                <a:gd name="connsiteX20" fmla="*/ 517270 w 971133"/>
                <a:gd name="connsiteY20" fmla="*/ 50059 h 637411"/>
                <a:gd name="connsiteX21" fmla="*/ 527281 w 971133"/>
                <a:gd name="connsiteY21" fmla="*/ 33373 h 637411"/>
                <a:gd name="connsiteX22" fmla="*/ 590689 w 971133"/>
                <a:gd name="connsiteY22" fmla="*/ 3338 h 637411"/>
                <a:gd name="connsiteX23" fmla="*/ 614049 w 971133"/>
                <a:gd name="connsiteY23" fmla="*/ 0 h 637411"/>
                <a:gd name="connsiteX24" fmla="*/ 670782 w 971133"/>
                <a:gd name="connsiteY24" fmla="*/ 50059 h 637411"/>
                <a:gd name="connsiteX25" fmla="*/ 680794 w 971133"/>
                <a:gd name="connsiteY25" fmla="*/ 73419 h 637411"/>
                <a:gd name="connsiteX26" fmla="*/ 684131 w 971133"/>
                <a:gd name="connsiteY26" fmla="*/ 126815 h 637411"/>
                <a:gd name="connsiteX27" fmla="*/ 680794 w 971133"/>
                <a:gd name="connsiteY27" fmla="*/ 136827 h 637411"/>
                <a:gd name="connsiteX28" fmla="*/ 690806 w 971133"/>
                <a:gd name="connsiteY28" fmla="*/ 156850 h 637411"/>
                <a:gd name="connsiteX29" fmla="*/ 720841 w 971133"/>
                <a:gd name="connsiteY29" fmla="*/ 160187 h 637411"/>
                <a:gd name="connsiteX30" fmla="*/ 747538 w 971133"/>
                <a:gd name="connsiteY30" fmla="*/ 183548 h 637411"/>
                <a:gd name="connsiteX31" fmla="*/ 787585 w 971133"/>
                <a:gd name="connsiteY31" fmla="*/ 216920 h 637411"/>
                <a:gd name="connsiteX32" fmla="*/ 837643 w 971133"/>
                <a:gd name="connsiteY32" fmla="*/ 236943 h 637411"/>
                <a:gd name="connsiteX33" fmla="*/ 844318 w 971133"/>
                <a:gd name="connsiteY33" fmla="*/ 266978 h 637411"/>
                <a:gd name="connsiteX34" fmla="*/ 894376 w 971133"/>
                <a:gd name="connsiteY34" fmla="*/ 287002 h 637411"/>
                <a:gd name="connsiteX35" fmla="*/ 921074 w 971133"/>
                <a:gd name="connsiteY35" fmla="*/ 307025 h 637411"/>
                <a:gd name="connsiteX36" fmla="*/ 957784 w 971133"/>
                <a:gd name="connsiteY36" fmla="*/ 357084 h 637411"/>
                <a:gd name="connsiteX37" fmla="*/ 971133 w 971133"/>
                <a:gd name="connsiteY37" fmla="*/ 420491 h 637411"/>
                <a:gd name="connsiteX38" fmla="*/ 937760 w 971133"/>
                <a:gd name="connsiteY38" fmla="*/ 453863 h 637411"/>
                <a:gd name="connsiteX39" fmla="*/ 844318 w 971133"/>
                <a:gd name="connsiteY39" fmla="*/ 433840 h 637411"/>
                <a:gd name="connsiteX40" fmla="*/ 807608 w 971133"/>
                <a:gd name="connsiteY40" fmla="*/ 460538 h 637411"/>
                <a:gd name="connsiteX41" fmla="*/ 750876 w 971133"/>
                <a:gd name="connsiteY41" fmla="*/ 457200 h 637411"/>
                <a:gd name="connsiteX42" fmla="*/ 700817 w 971133"/>
                <a:gd name="connsiteY42" fmla="*/ 460538 h 637411"/>
                <a:gd name="connsiteX43" fmla="*/ 680794 w 971133"/>
                <a:gd name="connsiteY43" fmla="*/ 480561 h 637411"/>
                <a:gd name="connsiteX44" fmla="*/ 620724 w 971133"/>
                <a:gd name="connsiteY44" fmla="*/ 460538 h 637411"/>
                <a:gd name="connsiteX45" fmla="*/ 577340 w 971133"/>
                <a:gd name="connsiteY45" fmla="*/ 513933 h 637411"/>
                <a:gd name="connsiteX46" fmla="*/ 460537 w 971133"/>
                <a:gd name="connsiteY46" fmla="*/ 483898 h 637411"/>
                <a:gd name="connsiteX47" fmla="*/ 437176 w 971133"/>
                <a:gd name="connsiteY47" fmla="*/ 463875 h 637411"/>
                <a:gd name="connsiteX48" fmla="*/ 377106 w 971133"/>
                <a:gd name="connsiteY48" fmla="*/ 437177 h 637411"/>
                <a:gd name="connsiteX49" fmla="*/ 330385 w 971133"/>
                <a:gd name="connsiteY49" fmla="*/ 473886 h 637411"/>
                <a:gd name="connsiteX50" fmla="*/ 297013 w 971133"/>
                <a:gd name="connsiteY50" fmla="*/ 503922 h 637411"/>
                <a:gd name="connsiteX51" fmla="*/ 300350 w 971133"/>
                <a:gd name="connsiteY51" fmla="*/ 557317 h 637411"/>
                <a:gd name="connsiteX52" fmla="*/ 243617 w 971133"/>
                <a:gd name="connsiteY52" fmla="*/ 557317 h 637411"/>
                <a:gd name="connsiteX53" fmla="*/ 183547 w 971133"/>
                <a:gd name="connsiteY53" fmla="*/ 550643 h 637411"/>
                <a:gd name="connsiteX54" fmla="*/ 146838 w 971133"/>
                <a:gd name="connsiteY54" fmla="*/ 563992 h 637411"/>
                <a:gd name="connsiteX55" fmla="*/ 146838 w 971133"/>
                <a:gd name="connsiteY55" fmla="*/ 597364 h 637411"/>
                <a:gd name="connsiteX56" fmla="*/ 116803 w 971133"/>
                <a:gd name="connsiteY56" fmla="*/ 637411 h 637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971133" h="637411">
                  <a:moveTo>
                    <a:pt x="116803" y="637411"/>
                  </a:moveTo>
                  <a:lnTo>
                    <a:pt x="33372" y="547305"/>
                  </a:lnTo>
                  <a:lnTo>
                    <a:pt x="36709" y="533957"/>
                  </a:lnTo>
                  <a:lnTo>
                    <a:pt x="36709" y="517270"/>
                  </a:lnTo>
                  <a:lnTo>
                    <a:pt x="10011" y="473886"/>
                  </a:lnTo>
                  <a:lnTo>
                    <a:pt x="0" y="407142"/>
                  </a:lnTo>
                  <a:lnTo>
                    <a:pt x="0" y="353746"/>
                  </a:lnTo>
                  <a:lnTo>
                    <a:pt x="23360" y="330386"/>
                  </a:lnTo>
                  <a:lnTo>
                    <a:pt x="46721" y="310362"/>
                  </a:lnTo>
                  <a:lnTo>
                    <a:pt x="63407" y="270316"/>
                  </a:lnTo>
                  <a:lnTo>
                    <a:pt x="86768" y="256967"/>
                  </a:lnTo>
                  <a:lnTo>
                    <a:pt x="110128" y="253630"/>
                  </a:lnTo>
                  <a:lnTo>
                    <a:pt x="170198" y="230269"/>
                  </a:lnTo>
                  <a:lnTo>
                    <a:pt x="186884" y="256967"/>
                  </a:lnTo>
                  <a:lnTo>
                    <a:pt x="276989" y="230269"/>
                  </a:lnTo>
                  <a:lnTo>
                    <a:pt x="290338" y="230269"/>
                  </a:lnTo>
                  <a:lnTo>
                    <a:pt x="343734" y="173536"/>
                  </a:lnTo>
                  <a:lnTo>
                    <a:pt x="343734" y="150176"/>
                  </a:lnTo>
                  <a:lnTo>
                    <a:pt x="387118" y="146838"/>
                  </a:lnTo>
                  <a:lnTo>
                    <a:pt x="447188" y="133489"/>
                  </a:lnTo>
                  <a:lnTo>
                    <a:pt x="517270" y="50059"/>
                  </a:lnTo>
                  <a:lnTo>
                    <a:pt x="527281" y="33373"/>
                  </a:lnTo>
                  <a:lnTo>
                    <a:pt x="590689" y="3338"/>
                  </a:lnTo>
                  <a:lnTo>
                    <a:pt x="614049" y="0"/>
                  </a:lnTo>
                  <a:lnTo>
                    <a:pt x="670782" y="50059"/>
                  </a:lnTo>
                  <a:lnTo>
                    <a:pt x="680794" y="73419"/>
                  </a:lnTo>
                  <a:lnTo>
                    <a:pt x="684131" y="126815"/>
                  </a:lnTo>
                  <a:lnTo>
                    <a:pt x="680794" y="136827"/>
                  </a:lnTo>
                  <a:lnTo>
                    <a:pt x="690806" y="156850"/>
                  </a:lnTo>
                  <a:lnTo>
                    <a:pt x="720841" y="160187"/>
                  </a:lnTo>
                  <a:lnTo>
                    <a:pt x="747538" y="183548"/>
                  </a:lnTo>
                  <a:lnTo>
                    <a:pt x="787585" y="216920"/>
                  </a:lnTo>
                  <a:lnTo>
                    <a:pt x="837643" y="236943"/>
                  </a:lnTo>
                  <a:lnTo>
                    <a:pt x="844318" y="266978"/>
                  </a:lnTo>
                  <a:lnTo>
                    <a:pt x="894376" y="287002"/>
                  </a:lnTo>
                  <a:lnTo>
                    <a:pt x="921074" y="307025"/>
                  </a:lnTo>
                  <a:lnTo>
                    <a:pt x="957784" y="357084"/>
                  </a:lnTo>
                  <a:lnTo>
                    <a:pt x="971133" y="420491"/>
                  </a:lnTo>
                  <a:lnTo>
                    <a:pt x="937760" y="453863"/>
                  </a:lnTo>
                  <a:lnTo>
                    <a:pt x="844318" y="433840"/>
                  </a:lnTo>
                  <a:lnTo>
                    <a:pt x="807608" y="460538"/>
                  </a:lnTo>
                  <a:lnTo>
                    <a:pt x="750876" y="457200"/>
                  </a:lnTo>
                  <a:lnTo>
                    <a:pt x="700817" y="460538"/>
                  </a:lnTo>
                  <a:lnTo>
                    <a:pt x="680794" y="480561"/>
                  </a:lnTo>
                  <a:lnTo>
                    <a:pt x="620724" y="460538"/>
                  </a:lnTo>
                  <a:lnTo>
                    <a:pt x="577340" y="513933"/>
                  </a:lnTo>
                  <a:lnTo>
                    <a:pt x="460537" y="483898"/>
                  </a:lnTo>
                  <a:lnTo>
                    <a:pt x="437176" y="463875"/>
                  </a:lnTo>
                  <a:lnTo>
                    <a:pt x="377106" y="437177"/>
                  </a:lnTo>
                  <a:lnTo>
                    <a:pt x="330385" y="473886"/>
                  </a:lnTo>
                  <a:lnTo>
                    <a:pt x="297013" y="503922"/>
                  </a:lnTo>
                  <a:lnTo>
                    <a:pt x="300350" y="557317"/>
                  </a:lnTo>
                  <a:lnTo>
                    <a:pt x="243617" y="557317"/>
                  </a:lnTo>
                  <a:lnTo>
                    <a:pt x="183547" y="550643"/>
                  </a:lnTo>
                  <a:lnTo>
                    <a:pt x="146838" y="563992"/>
                  </a:lnTo>
                  <a:lnTo>
                    <a:pt x="146838" y="597364"/>
                  </a:lnTo>
                  <a:lnTo>
                    <a:pt x="116803" y="63741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39" name="자유형 32">
              <a:extLst>
                <a:ext uri="{FF2B5EF4-FFF2-40B4-BE49-F238E27FC236}">
                  <a16:creationId xmlns:a16="http://schemas.microsoft.com/office/drawing/2014/main" id="{C82CD0B2-0482-482E-957C-616306A20A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106980" y="4511384"/>
              <a:ext cx="298436" cy="318784"/>
            </a:xfrm>
            <a:custGeom>
              <a:avLst/>
              <a:gdLst>
                <a:gd name="connsiteX0" fmla="*/ 50058 w 440514"/>
                <a:gd name="connsiteY0" fmla="*/ 93442 h 470549"/>
                <a:gd name="connsiteX1" fmla="*/ 193559 w 440514"/>
                <a:gd name="connsiteY1" fmla="*/ 90105 h 470549"/>
                <a:gd name="connsiteX2" fmla="*/ 200234 w 440514"/>
                <a:gd name="connsiteY2" fmla="*/ 0 h 470549"/>
                <a:gd name="connsiteX3" fmla="*/ 340397 w 440514"/>
                <a:gd name="connsiteY3" fmla="*/ 6674 h 470549"/>
                <a:gd name="connsiteX4" fmla="*/ 340397 w 440514"/>
                <a:gd name="connsiteY4" fmla="*/ 36709 h 470549"/>
                <a:gd name="connsiteX5" fmla="*/ 340397 w 440514"/>
                <a:gd name="connsiteY5" fmla="*/ 80093 h 470549"/>
                <a:gd name="connsiteX6" fmla="*/ 360420 w 440514"/>
                <a:gd name="connsiteY6" fmla="*/ 76756 h 470549"/>
                <a:gd name="connsiteX7" fmla="*/ 390456 w 440514"/>
                <a:gd name="connsiteY7" fmla="*/ 73419 h 470549"/>
                <a:gd name="connsiteX8" fmla="*/ 427165 w 440514"/>
                <a:gd name="connsiteY8" fmla="*/ 73419 h 470549"/>
                <a:gd name="connsiteX9" fmla="*/ 437177 w 440514"/>
                <a:gd name="connsiteY9" fmla="*/ 113466 h 470549"/>
                <a:gd name="connsiteX10" fmla="*/ 427165 w 440514"/>
                <a:gd name="connsiteY10" fmla="*/ 133489 h 470549"/>
                <a:gd name="connsiteX11" fmla="*/ 400467 w 440514"/>
                <a:gd name="connsiteY11" fmla="*/ 146838 h 470549"/>
                <a:gd name="connsiteX12" fmla="*/ 397130 w 440514"/>
                <a:gd name="connsiteY12" fmla="*/ 166861 h 470549"/>
                <a:gd name="connsiteX13" fmla="*/ 397130 w 440514"/>
                <a:gd name="connsiteY13" fmla="*/ 183547 h 470549"/>
                <a:gd name="connsiteX14" fmla="*/ 430502 w 440514"/>
                <a:gd name="connsiteY14" fmla="*/ 213582 h 470549"/>
                <a:gd name="connsiteX15" fmla="*/ 440514 w 440514"/>
                <a:gd name="connsiteY15" fmla="*/ 320374 h 470549"/>
                <a:gd name="connsiteX16" fmla="*/ 427165 w 440514"/>
                <a:gd name="connsiteY16" fmla="*/ 363758 h 470549"/>
                <a:gd name="connsiteX17" fmla="*/ 420491 w 440514"/>
                <a:gd name="connsiteY17" fmla="*/ 380444 h 470549"/>
                <a:gd name="connsiteX18" fmla="*/ 383781 w 440514"/>
                <a:gd name="connsiteY18" fmla="*/ 347071 h 470549"/>
                <a:gd name="connsiteX19" fmla="*/ 367095 w 440514"/>
                <a:gd name="connsiteY19" fmla="*/ 360420 h 470549"/>
                <a:gd name="connsiteX20" fmla="*/ 333723 w 440514"/>
                <a:gd name="connsiteY20" fmla="*/ 367095 h 470549"/>
                <a:gd name="connsiteX21" fmla="*/ 290339 w 440514"/>
                <a:gd name="connsiteY21" fmla="*/ 317036 h 470549"/>
                <a:gd name="connsiteX22" fmla="*/ 276990 w 440514"/>
                <a:gd name="connsiteY22" fmla="*/ 363758 h 470549"/>
                <a:gd name="connsiteX23" fmla="*/ 216920 w 440514"/>
                <a:gd name="connsiteY23" fmla="*/ 363758 h 470549"/>
                <a:gd name="connsiteX24" fmla="*/ 246955 w 440514"/>
                <a:gd name="connsiteY24" fmla="*/ 440514 h 470549"/>
                <a:gd name="connsiteX25" fmla="*/ 226931 w 440514"/>
                <a:gd name="connsiteY25" fmla="*/ 463874 h 470549"/>
                <a:gd name="connsiteX26" fmla="*/ 166861 w 440514"/>
                <a:gd name="connsiteY26" fmla="*/ 470549 h 470549"/>
                <a:gd name="connsiteX27" fmla="*/ 100117 w 440514"/>
                <a:gd name="connsiteY27" fmla="*/ 363758 h 470549"/>
                <a:gd name="connsiteX28" fmla="*/ 80093 w 440514"/>
                <a:gd name="connsiteY28" fmla="*/ 357083 h 470549"/>
                <a:gd name="connsiteX29" fmla="*/ 26698 w 440514"/>
                <a:gd name="connsiteY29" fmla="*/ 293676 h 470549"/>
                <a:gd name="connsiteX30" fmla="*/ 0 w 440514"/>
                <a:gd name="connsiteY30" fmla="*/ 240280 h 470549"/>
                <a:gd name="connsiteX31" fmla="*/ 33372 w 440514"/>
                <a:gd name="connsiteY31" fmla="*/ 213582 h 470549"/>
                <a:gd name="connsiteX32" fmla="*/ 60070 w 440514"/>
                <a:gd name="connsiteY32" fmla="*/ 170198 h 470549"/>
                <a:gd name="connsiteX33" fmla="*/ 50058 w 440514"/>
                <a:gd name="connsiteY33" fmla="*/ 93442 h 47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40514" h="470549">
                  <a:moveTo>
                    <a:pt x="50058" y="93442"/>
                  </a:moveTo>
                  <a:lnTo>
                    <a:pt x="193559" y="90105"/>
                  </a:lnTo>
                  <a:lnTo>
                    <a:pt x="200234" y="0"/>
                  </a:lnTo>
                  <a:lnTo>
                    <a:pt x="340397" y="6674"/>
                  </a:lnTo>
                  <a:lnTo>
                    <a:pt x="340397" y="36709"/>
                  </a:lnTo>
                  <a:lnTo>
                    <a:pt x="340397" y="80093"/>
                  </a:lnTo>
                  <a:lnTo>
                    <a:pt x="360420" y="76756"/>
                  </a:lnTo>
                  <a:lnTo>
                    <a:pt x="390456" y="73419"/>
                  </a:lnTo>
                  <a:lnTo>
                    <a:pt x="427165" y="73419"/>
                  </a:lnTo>
                  <a:lnTo>
                    <a:pt x="437177" y="113466"/>
                  </a:lnTo>
                  <a:lnTo>
                    <a:pt x="427165" y="133489"/>
                  </a:lnTo>
                  <a:lnTo>
                    <a:pt x="400467" y="146838"/>
                  </a:lnTo>
                  <a:lnTo>
                    <a:pt x="397130" y="166861"/>
                  </a:lnTo>
                  <a:lnTo>
                    <a:pt x="397130" y="183547"/>
                  </a:lnTo>
                  <a:lnTo>
                    <a:pt x="430502" y="213582"/>
                  </a:lnTo>
                  <a:lnTo>
                    <a:pt x="440514" y="320374"/>
                  </a:lnTo>
                  <a:lnTo>
                    <a:pt x="427165" y="363758"/>
                  </a:lnTo>
                  <a:lnTo>
                    <a:pt x="420491" y="380444"/>
                  </a:lnTo>
                  <a:lnTo>
                    <a:pt x="383781" y="347071"/>
                  </a:lnTo>
                  <a:lnTo>
                    <a:pt x="367095" y="360420"/>
                  </a:lnTo>
                  <a:lnTo>
                    <a:pt x="333723" y="367095"/>
                  </a:lnTo>
                  <a:lnTo>
                    <a:pt x="290339" y="317036"/>
                  </a:lnTo>
                  <a:lnTo>
                    <a:pt x="276990" y="363758"/>
                  </a:lnTo>
                  <a:lnTo>
                    <a:pt x="216920" y="363758"/>
                  </a:lnTo>
                  <a:lnTo>
                    <a:pt x="246955" y="440514"/>
                  </a:lnTo>
                  <a:lnTo>
                    <a:pt x="226931" y="463874"/>
                  </a:lnTo>
                  <a:lnTo>
                    <a:pt x="166861" y="470549"/>
                  </a:lnTo>
                  <a:lnTo>
                    <a:pt x="100117" y="363758"/>
                  </a:lnTo>
                  <a:lnTo>
                    <a:pt x="80093" y="357083"/>
                  </a:lnTo>
                  <a:lnTo>
                    <a:pt x="26698" y="293676"/>
                  </a:lnTo>
                  <a:lnTo>
                    <a:pt x="0" y="240280"/>
                  </a:lnTo>
                  <a:lnTo>
                    <a:pt x="33372" y="213582"/>
                  </a:lnTo>
                  <a:lnTo>
                    <a:pt x="60070" y="170198"/>
                  </a:lnTo>
                  <a:lnTo>
                    <a:pt x="50058" y="9344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0" name="자유형 33">
              <a:extLst>
                <a:ext uri="{FF2B5EF4-FFF2-40B4-BE49-F238E27FC236}">
                  <a16:creationId xmlns:a16="http://schemas.microsoft.com/office/drawing/2014/main" id="{0A0134CD-6BED-4B8B-B6F8-FEACE901909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220024" y="4432254"/>
              <a:ext cx="391133" cy="465741"/>
            </a:xfrm>
            <a:custGeom>
              <a:avLst/>
              <a:gdLst>
                <a:gd name="connsiteX0" fmla="*/ 0 w 577341"/>
                <a:gd name="connsiteY0" fmla="*/ 577340 h 687469"/>
                <a:gd name="connsiteX1" fmla="*/ 76757 w 577341"/>
                <a:gd name="connsiteY1" fmla="*/ 577340 h 687469"/>
                <a:gd name="connsiteX2" fmla="*/ 73419 w 577341"/>
                <a:gd name="connsiteY2" fmla="*/ 550642 h 687469"/>
                <a:gd name="connsiteX3" fmla="*/ 73419 w 577341"/>
                <a:gd name="connsiteY3" fmla="*/ 530619 h 687469"/>
                <a:gd name="connsiteX4" fmla="*/ 60070 w 577341"/>
                <a:gd name="connsiteY4" fmla="*/ 503921 h 687469"/>
                <a:gd name="connsiteX5" fmla="*/ 56733 w 577341"/>
                <a:gd name="connsiteY5" fmla="*/ 487235 h 687469"/>
                <a:gd name="connsiteX6" fmla="*/ 103454 w 577341"/>
                <a:gd name="connsiteY6" fmla="*/ 477223 h 687469"/>
                <a:gd name="connsiteX7" fmla="*/ 110129 w 577341"/>
                <a:gd name="connsiteY7" fmla="*/ 473886 h 687469"/>
                <a:gd name="connsiteX8" fmla="*/ 130152 w 577341"/>
                <a:gd name="connsiteY8" fmla="*/ 437177 h 687469"/>
                <a:gd name="connsiteX9" fmla="*/ 146838 w 577341"/>
                <a:gd name="connsiteY9" fmla="*/ 473886 h 687469"/>
                <a:gd name="connsiteX10" fmla="*/ 183548 w 577341"/>
                <a:gd name="connsiteY10" fmla="*/ 480561 h 687469"/>
                <a:gd name="connsiteX11" fmla="*/ 213583 w 577341"/>
                <a:gd name="connsiteY11" fmla="*/ 463874 h 687469"/>
                <a:gd name="connsiteX12" fmla="*/ 246955 w 577341"/>
                <a:gd name="connsiteY12" fmla="*/ 500584 h 687469"/>
                <a:gd name="connsiteX13" fmla="*/ 260304 w 577341"/>
                <a:gd name="connsiteY13" fmla="*/ 450526 h 687469"/>
                <a:gd name="connsiteX14" fmla="*/ 263641 w 577341"/>
                <a:gd name="connsiteY14" fmla="*/ 343734 h 687469"/>
                <a:gd name="connsiteX15" fmla="*/ 263641 w 577341"/>
                <a:gd name="connsiteY15" fmla="*/ 330385 h 687469"/>
                <a:gd name="connsiteX16" fmla="*/ 226932 w 577341"/>
                <a:gd name="connsiteY16" fmla="*/ 313699 h 687469"/>
                <a:gd name="connsiteX17" fmla="*/ 226932 w 577341"/>
                <a:gd name="connsiteY17" fmla="*/ 290339 h 687469"/>
                <a:gd name="connsiteX18" fmla="*/ 256967 w 577341"/>
                <a:gd name="connsiteY18" fmla="*/ 236943 h 687469"/>
                <a:gd name="connsiteX19" fmla="*/ 270316 w 577341"/>
                <a:gd name="connsiteY19" fmla="*/ 230269 h 687469"/>
                <a:gd name="connsiteX20" fmla="*/ 253630 w 577341"/>
                <a:gd name="connsiteY20" fmla="*/ 196896 h 687469"/>
                <a:gd name="connsiteX21" fmla="*/ 240281 w 577341"/>
                <a:gd name="connsiteY21" fmla="*/ 190222 h 687469"/>
                <a:gd name="connsiteX22" fmla="*/ 210246 w 577341"/>
                <a:gd name="connsiteY22" fmla="*/ 200234 h 687469"/>
                <a:gd name="connsiteX23" fmla="*/ 180211 w 577341"/>
                <a:gd name="connsiteY23" fmla="*/ 200234 h 687469"/>
                <a:gd name="connsiteX24" fmla="*/ 176873 w 577341"/>
                <a:gd name="connsiteY24" fmla="*/ 196896 h 687469"/>
                <a:gd name="connsiteX25" fmla="*/ 173536 w 577341"/>
                <a:gd name="connsiteY25" fmla="*/ 150175 h 687469"/>
                <a:gd name="connsiteX26" fmla="*/ 210246 w 577341"/>
                <a:gd name="connsiteY26" fmla="*/ 133489 h 687469"/>
                <a:gd name="connsiteX27" fmla="*/ 250292 w 577341"/>
                <a:gd name="connsiteY27" fmla="*/ 130152 h 687469"/>
                <a:gd name="connsiteX28" fmla="*/ 300351 w 577341"/>
                <a:gd name="connsiteY28" fmla="*/ 133489 h 687469"/>
                <a:gd name="connsiteX29" fmla="*/ 333723 w 577341"/>
                <a:gd name="connsiteY29" fmla="*/ 133489 h 687469"/>
                <a:gd name="connsiteX30" fmla="*/ 377107 w 577341"/>
                <a:gd name="connsiteY30" fmla="*/ 160187 h 687469"/>
                <a:gd name="connsiteX31" fmla="*/ 397130 w 577341"/>
                <a:gd name="connsiteY31" fmla="*/ 173536 h 687469"/>
                <a:gd name="connsiteX32" fmla="*/ 380444 w 577341"/>
                <a:gd name="connsiteY32" fmla="*/ 116803 h 687469"/>
                <a:gd name="connsiteX33" fmla="*/ 380444 w 577341"/>
                <a:gd name="connsiteY33" fmla="*/ 93442 h 687469"/>
                <a:gd name="connsiteX34" fmla="*/ 410479 w 577341"/>
                <a:gd name="connsiteY34" fmla="*/ 63407 h 687469"/>
                <a:gd name="connsiteX35" fmla="*/ 407142 w 577341"/>
                <a:gd name="connsiteY35" fmla="*/ 23361 h 687469"/>
                <a:gd name="connsiteX36" fmla="*/ 443851 w 577341"/>
                <a:gd name="connsiteY36" fmla="*/ 6674 h 687469"/>
                <a:gd name="connsiteX37" fmla="*/ 483898 w 577341"/>
                <a:gd name="connsiteY37" fmla="*/ 20023 h 687469"/>
                <a:gd name="connsiteX38" fmla="*/ 553980 w 577341"/>
                <a:gd name="connsiteY38" fmla="*/ 0 h 687469"/>
                <a:gd name="connsiteX39" fmla="*/ 570666 w 577341"/>
                <a:gd name="connsiteY39" fmla="*/ 3337 h 687469"/>
                <a:gd name="connsiteX40" fmla="*/ 577341 w 577341"/>
                <a:gd name="connsiteY40" fmla="*/ 26698 h 687469"/>
                <a:gd name="connsiteX41" fmla="*/ 577341 w 577341"/>
                <a:gd name="connsiteY41" fmla="*/ 50058 h 687469"/>
                <a:gd name="connsiteX42" fmla="*/ 547305 w 577341"/>
                <a:gd name="connsiteY42" fmla="*/ 110128 h 687469"/>
                <a:gd name="connsiteX43" fmla="*/ 547305 w 577341"/>
                <a:gd name="connsiteY43" fmla="*/ 156850 h 687469"/>
                <a:gd name="connsiteX44" fmla="*/ 527282 w 577341"/>
                <a:gd name="connsiteY44" fmla="*/ 200234 h 687469"/>
                <a:gd name="connsiteX45" fmla="*/ 523945 w 577341"/>
                <a:gd name="connsiteY45" fmla="*/ 240280 h 687469"/>
                <a:gd name="connsiteX46" fmla="*/ 527282 w 577341"/>
                <a:gd name="connsiteY46" fmla="*/ 266978 h 687469"/>
                <a:gd name="connsiteX47" fmla="*/ 507259 w 577341"/>
                <a:gd name="connsiteY47" fmla="*/ 297013 h 687469"/>
                <a:gd name="connsiteX48" fmla="*/ 507259 w 577341"/>
                <a:gd name="connsiteY48" fmla="*/ 323711 h 687469"/>
                <a:gd name="connsiteX49" fmla="*/ 493910 w 577341"/>
                <a:gd name="connsiteY49" fmla="*/ 370432 h 687469"/>
                <a:gd name="connsiteX50" fmla="*/ 437177 w 577341"/>
                <a:gd name="connsiteY50" fmla="*/ 387118 h 687469"/>
                <a:gd name="connsiteX51" fmla="*/ 430503 w 577341"/>
                <a:gd name="connsiteY51" fmla="*/ 420491 h 687469"/>
                <a:gd name="connsiteX52" fmla="*/ 397130 w 577341"/>
                <a:gd name="connsiteY52" fmla="*/ 463874 h 687469"/>
                <a:gd name="connsiteX53" fmla="*/ 387119 w 577341"/>
                <a:gd name="connsiteY53" fmla="*/ 503921 h 687469"/>
                <a:gd name="connsiteX54" fmla="*/ 403805 w 577341"/>
                <a:gd name="connsiteY54" fmla="*/ 553980 h 687469"/>
                <a:gd name="connsiteX55" fmla="*/ 380444 w 577341"/>
                <a:gd name="connsiteY55" fmla="*/ 590689 h 687469"/>
                <a:gd name="connsiteX56" fmla="*/ 357084 w 577341"/>
                <a:gd name="connsiteY56" fmla="*/ 610712 h 687469"/>
                <a:gd name="connsiteX57" fmla="*/ 330386 w 577341"/>
                <a:gd name="connsiteY57" fmla="*/ 617387 h 687469"/>
                <a:gd name="connsiteX58" fmla="*/ 307025 w 577341"/>
                <a:gd name="connsiteY58" fmla="*/ 654096 h 687469"/>
                <a:gd name="connsiteX59" fmla="*/ 287002 w 577341"/>
                <a:gd name="connsiteY59" fmla="*/ 670783 h 687469"/>
                <a:gd name="connsiteX60" fmla="*/ 270316 w 577341"/>
                <a:gd name="connsiteY60" fmla="*/ 660771 h 687469"/>
                <a:gd name="connsiteX61" fmla="*/ 270316 w 577341"/>
                <a:gd name="connsiteY61" fmla="*/ 630736 h 687469"/>
                <a:gd name="connsiteX62" fmla="*/ 256967 w 577341"/>
                <a:gd name="connsiteY62" fmla="*/ 630736 h 687469"/>
                <a:gd name="connsiteX63" fmla="*/ 236943 w 577341"/>
                <a:gd name="connsiteY63" fmla="*/ 630736 h 687469"/>
                <a:gd name="connsiteX64" fmla="*/ 206908 w 577341"/>
                <a:gd name="connsiteY64" fmla="*/ 647422 h 687469"/>
                <a:gd name="connsiteX65" fmla="*/ 190222 w 577341"/>
                <a:gd name="connsiteY65" fmla="*/ 657434 h 687469"/>
                <a:gd name="connsiteX66" fmla="*/ 150176 w 577341"/>
                <a:gd name="connsiteY66" fmla="*/ 627399 h 687469"/>
                <a:gd name="connsiteX67" fmla="*/ 93443 w 577341"/>
                <a:gd name="connsiteY67" fmla="*/ 687469 h 687469"/>
                <a:gd name="connsiteX68" fmla="*/ 66745 w 577341"/>
                <a:gd name="connsiteY68" fmla="*/ 637410 h 687469"/>
                <a:gd name="connsiteX69" fmla="*/ 0 w 577341"/>
                <a:gd name="connsiteY69" fmla="*/ 577340 h 68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77341" h="687469">
                  <a:moveTo>
                    <a:pt x="0" y="577340"/>
                  </a:moveTo>
                  <a:lnTo>
                    <a:pt x="76757" y="577340"/>
                  </a:lnTo>
                  <a:lnTo>
                    <a:pt x="73419" y="550642"/>
                  </a:lnTo>
                  <a:lnTo>
                    <a:pt x="73419" y="530619"/>
                  </a:lnTo>
                  <a:lnTo>
                    <a:pt x="60070" y="503921"/>
                  </a:lnTo>
                  <a:lnTo>
                    <a:pt x="56733" y="487235"/>
                  </a:lnTo>
                  <a:lnTo>
                    <a:pt x="103454" y="477223"/>
                  </a:lnTo>
                  <a:lnTo>
                    <a:pt x="110129" y="473886"/>
                  </a:lnTo>
                  <a:lnTo>
                    <a:pt x="130152" y="437177"/>
                  </a:lnTo>
                  <a:lnTo>
                    <a:pt x="146838" y="473886"/>
                  </a:lnTo>
                  <a:lnTo>
                    <a:pt x="183548" y="480561"/>
                  </a:lnTo>
                  <a:lnTo>
                    <a:pt x="213583" y="463874"/>
                  </a:lnTo>
                  <a:lnTo>
                    <a:pt x="246955" y="500584"/>
                  </a:lnTo>
                  <a:lnTo>
                    <a:pt x="260304" y="450526"/>
                  </a:lnTo>
                  <a:lnTo>
                    <a:pt x="263641" y="343734"/>
                  </a:lnTo>
                  <a:lnTo>
                    <a:pt x="263641" y="330385"/>
                  </a:lnTo>
                  <a:lnTo>
                    <a:pt x="226932" y="313699"/>
                  </a:lnTo>
                  <a:lnTo>
                    <a:pt x="226932" y="290339"/>
                  </a:lnTo>
                  <a:lnTo>
                    <a:pt x="256967" y="236943"/>
                  </a:lnTo>
                  <a:lnTo>
                    <a:pt x="270316" y="230269"/>
                  </a:lnTo>
                  <a:lnTo>
                    <a:pt x="253630" y="196896"/>
                  </a:lnTo>
                  <a:lnTo>
                    <a:pt x="240281" y="190222"/>
                  </a:lnTo>
                  <a:lnTo>
                    <a:pt x="210246" y="200234"/>
                  </a:lnTo>
                  <a:lnTo>
                    <a:pt x="180211" y="200234"/>
                  </a:lnTo>
                  <a:lnTo>
                    <a:pt x="176873" y="196896"/>
                  </a:lnTo>
                  <a:lnTo>
                    <a:pt x="173536" y="150175"/>
                  </a:lnTo>
                  <a:lnTo>
                    <a:pt x="210246" y="133489"/>
                  </a:lnTo>
                  <a:lnTo>
                    <a:pt x="250292" y="130152"/>
                  </a:lnTo>
                  <a:lnTo>
                    <a:pt x="300351" y="133489"/>
                  </a:lnTo>
                  <a:lnTo>
                    <a:pt x="333723" y="133489"/>
                  </a:lnTo>
                  <a:lnTo>
                    <a:pt x="377107" y="160187"/>
                  </a:lnTo>
                  <a:lnTo>
                    <a:pt x="397130" y="173536"/>
                  </a:lnTo>
                  <a:lnTo>
                    <a:pt x="380444" y="116803"/>
                  </a:lnTo>
                  <a:lnTo>
                    <a:pt x="380444" y="93442"/>
                  </a:lnTo>
                  <a:lnTo>
                    <a:pt x="410479" y="63407"/>
                  </a:lnTo>
                  <a:lnTo>
                    <a:pt x="407142" y="23361"/>
                  </a:lnTo>
                  <a:lnTo>
                    <a:pt x="443851" y="6674"/>
                  </a:lnTo>
                  <a:lnTo>
                    <a:pt x="483898" y="20023"/>
                  </a:lnTo>
                  <a:lnTo>
                    <a:pt x="553980" y="0"/>
                  </a:lnTo>
                  <a:lnTo>
                    <a:pt x="570666" y="3337"/>
                  </a:lnTo>
                  <a:lnTo>
                    <a:pt x="577341" y="26698"/>
                  </a:lnTo>
                  <a:lnTo>
                    <a:pt x="577341" y="50058"/>
                  </a:lnTo>
                  <a:lnTo>
                    <a:pt x="547305" y="110128"/>
                  </a:lnTo>
                  <a:lnTo>
                    <a:pt x="547305" y="156850"/>
                  </a:lnTo>
                  <a:lnTo>
                    <a:pt x="527282" y="200234"/>
                  </a:lnTo>
                  <a:lnTo>
                    <a:pt x="523945" y="240280"/>
                  </a:lnTo>
                  <a:lnTo>
                    <a:pt x="527282" y="266978"/>
                  </a:lnTo>
                  <a:lnTo>
                    <a:pt x="507259" y="297013"/>
                  </a:lnTo>
                  <a:lnTo>
                    <a:pt x="507259" y="323711"/>
                  </a:lnTo>
                  <a:lnTo>
                    <a:pt x="493910" y="370432"/>
                  </a:lnTo>
                  <a:lnTo>
                    <a:pt x="437177" y="387118"/>
                  </a:lnTo>
                  <a:lnTo>
                    <a:pt x="430503" y="420491"/>
                  </a:lnTo>
                  <a:lnTo>
                    <a:pt x="397130" y="463874"/>
                  </a:lnTo>
                  <a:lnTo>
                    <a:pt x="387119" y="503921"/>
                  </a:lnTo>
                  <a:lnTo>
                    <a:pt x="403805" y="553980"/>
                  </a:lnTo>
                  <a:lnTo>
                    <a:pt x="380444" y="590689"/>
                  </a:lnTo>
                  <a:lnTo>
                    <a:pt x="357084" y="610712"/>
                  </a:lnTo>
                  <a:lnTo>
                    <a:pt x="330386" y="617387"/>
                  </a:lnTo>
                  <a:lnTo>
                    <a:pt x="307025" y="654096"/>
                  </a:lnTo>
                  <a:lnTo>
                    <a:pt x="287002" y="670783"/>
                  </a:lnTo>
                  <a:lnTo>
                    <a:pt x="270316" y="660771"/>
                  </a:lnTo>
                  <a:lnTo>
                    <a:pt x="270316" y="630736"/>
                  </a:lnTo>
                  <a:lnTo>
                    <a:pt x="256967" y="630736"/>
                  </a:lnTo>
                  <a:lnTo>
                    <a:pt x="236943" y="630736"/>
                  </a:lnTo>
                  <a:lnTo>
                    <a:pt x="206908" y="647422"/>
                  </a:lnTo>
                  <a:lnTo>
                    <a:pt x="190222" y="657434"/>
                  </a:lnTo>
                  <a:lnTo>
                    <a:pt x="150176" y="627399"/>
                  </a:lnTo>
                  <a:lnTo>
                    <a:pt x="93443" y="687469"/>
                  </a:lnTo>
                  <a:lnTo>
                    <a:pt x="66745" y="637410"/>
                  </a:lnTo>
                  <a:lnTo>
                    <a:pt x="0" y="57734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1" name="자유형 34">
              <a:extLst>
                <a:ext uri="{FF2B5EF4-FFF2-40B4-BE49-F238E27FC236}">
                  <a16:creationId xmlns:a16="http://schemas.microsoft.com/office/drawing/2014/main" id="{02149AB8-0170-4F3F-980A-93142C7B995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272025" y="4850516"/>
              <a:ext cx="76869" cy="79131"/>
            </a:xfrm>
            <a:custGeom>
              <a:avLst/>
              <a:gdLst>
                <a:gd name="connsiteX0" fmla="*/ 0 w 113465"/>
                <a:gd name="connsiteY0" fmla="*/ 40047 h 116803"/>
                <a:gd name="connsiteX1" fmla="*/ 70081 w 113465"/>
                <a:gd name="connsiteY1" fmla="*/ 0 h 116803"/>
                <a:gd name="connsiteX2" fmla="*/ 100116 w 113465"/>
                <a:gd name="connsiteY2" fmla="*/ 10012 h 116803"/>
                <a:gd name="connsiteX3" fmla="*/ 113465 w 113465"/>
                <a:gd name="connsiteY3" fmla="*/ 30035 h 116803"/>
                <a:gd name="connsiteX4" fmla="*/ 66744 w 113465"/>
                <a:gd name="connsiteY4" fmla="*/ 66744 h 116803"/>
                <a:gd name="connsiteX5" fmla="*/ 60070 w 113465"/>
                <a:gd name="connsiteY5" fmla="*/ 86768 h 116803"/>
                <a:gd name="connsiteX6" fmla="*/ 30035 w 113465"/>
                <a:gd name="connsiteY6" fmla="*/ 116803 h 116803"/>
                <a:gd name="connsiteX7" fmla="*/ 16686 w 113465"/>
                <a:gd name="connsiteY7" fmla="*/ 113466 h 116803"/>
                <a:gd name="connsiteX8" fmla="*/ 0 w 113465"/>
                <a:gd name="connsiteY8" fmla="*/ 40047 h 11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465" h="116803">
                  <a:moveTo>
                    <a:pt x="0" y="40047"/>
                  </a:moveTo>
                  <a:lnTo>
                    <a:pt x="70081" y="0"/>
                  </a:lnTo>
                  <a:lnTo>
                    <a:pt x="100116" y="10012"/>
                  </a:lnTo>
                  <a:lnTo>
                    <a:pt x="113465" y="30035"/>
                  </a:lnTo>
                  <a:lnTo>
                    <a:pt x="66744" y="66744"/>
                  </a:lnTo>
                  <a:lnTo>
                    <a:pt x="60070" y="86768"/>
                  </a:lnTo>
                  <a:lnTo>
                    <a:pt x="30035" y="116803"/>
                  </a:lnTo>
                  <a:lnTo>
                    <a:pt x="16686" y="113466"/>
                  </a:lnTo>
                  <a:lnTo>
                    <a:pt x="0" y="4004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2" name="자유형 35">
              <a:extLst>
                <a:ext uri="{FF2B5EF4-FFF2-40B4-BE49-F238E27FC236}">
                  <a16:creationId xmlns:a16="http://schemas.microsoft.com/office/drawing/2014/main" id="{2E60D865-0BF5-49C5-84E6-43BB49E7654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276546" y="4357645"/>
              <a:ext cx="976700" cy="965395"/>
            </a:xfrm>
            <a:custGeom>
              <a:avLst/>
              <a:gdLst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84715 w 1441682"/>
                <a:gd name="connsiteY104" fmla="*/ 1334890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134657 w 1441682"/>
                <a:gd name="connsiteY105" fmla="*/ 1291506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87936 w 1441682"/>
                <a:gd name="connsiteY106" fmla="*/ 1314867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47889 w 1441682"/>
                <a:gd name="connsiteY107" fmla="*/ 1274820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27866 w 1441682"/>
                <a:gd name="connsiteY107" fmla="*/ 1278158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1004505 w 1441682"/>
                <a:gd name="connsiteY108" fmla="*/ 1278157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97831 w 1441682"/>
                <a:gd name="connsiteY109" fmla="*/ 1224762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927749 w 1441682"/>
                <a:gd name="connsiteY110" fmla="*/ 1264808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894377 w 1441682"/>
                <a:gd name="connsiteY111" fmla="*/ 1231436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84248 w 1441682"/>
                <a:gd name="connsiteY112" fmla="*/ 1241448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88052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67562 w 1441682"/>
                <a:gd name="connsiteY114" fmla="*/ 1158017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0864 w 1441682"/>
                <a:gd name="connsiteY115" fmla="*/ 1087935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44201 w 1441682"/>
                <a:gd name="connsiteY116" fmla="*/ 1021191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730853 w 1441682"/>
                <a:gd name="connsiteY117" fmla="*/ 964458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118" fmla="*/ 644085 w 1441682"/>
                <a:gd name="connsiteY118" fmla="*/ 957783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118" fmla="*/ 624061 w 1441682"/>
                <a:gd name="connsiteY118" fmla="*/ 927748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118" fmla="*/ 624061 w 1441682"/>
                <a:gd name="connsiteY118" fmla="*/ 927748 h 1424995"/>
                <a:gd name="connsiteX119" fmla="*/ 624061 w 1441682"/>
                <a:gd name="connsiteY119" fmla="*/ 924411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118" fmla="*/ 624061 w 1441682"/>
                <a:gd name="connsiteY118" fmla="*/ 927748 h 1424995"/>
                <a:gd name="connsiteX119" fmla="*/ 570666 w 1441682"/>
                <a:gd name="connsiteY119" fmla="*/ 927748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118" fmla="*/ 624061 w 1441682"/>
                <a:gd name="connsiteY118" fmla="*/ 927748 h 1424995"/>
                <a:gd name="connsiteX119" fmla="*/ 570666 w 1441682"/>
                <a:gd name="connsiteY119" fmla="*/ 927748 h 1424995"/>
                <a:gd name="connsiteX120" fmla="*/ 570666 w 1441682"/>
                <a:gd name="connsiteY120" fmla="*/ 927748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118" fmla="*/ 624061 w 1441682"/>
                <a:gd name="connsiteY118" fmla="*/ 927748 h 1424995"/>
                <a:gd name="connsiteX119" fmla="*/ 570666 w 1441682"/>
                <a:gd name="connsiteY119" fmla="*/ 927748 h 1424995"/>
                <a:gd name="connsiteX120" fmla="*/ 560654 w 1441682"/>
                <a:gd name="connsiteY120" fmla="*/ 991155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118" fmla="*/ 624061 w 1441682"/>
                <a:gd name="connsiteY118" fmla="*/ 927748 h 1424995"/>
                <a:gd name="connsiteX119" fmla="*/ 570666 w 1441682"/>
                <a:gd name="connsiteY119" fmla="*/ 927748 h 1424995"/>
                <a:gd name="connsiteX120" fmla="*/ 560654 w 1441682"/>
                <a:gd name="connsiteY120" fmla="*/ 991155 h 1424995"/>
                <a:gd name="connsiteX121" fmla="*/ 547305 w 1441682"/>
                <a:gd name="connsiteY121" fmla="*/ 1001167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118" fmla="*/ 624061 w 1441682"/>
                <a:gd name="connsiteY118" fmla="*/ 927748 h 1424995"/>
                <a:gd name="connsiteX119" fmla="*/ 570666 w 1441682"/>
                <a:gd name="connsiteY119" fmla="*/ 927748 h 1424995"/>
                <a:gd name="connsiteX120" fmla="*/ 560654 w 1441682"/>
                <a:gd name="connsiteY120" fmla="*/ 991155 h 1424995"/>
                <a:gd name="connsiteX121" fmla="*/ 400467 w 1441682"/>
                <a:gd name="connsiteY121" fmla="*/ 1021190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118" fmla="*/ 624061 w 1441682"/>
                <a:gd name="connsiteY118" fmla="*/ 927748 h 1424995"/>
                <a:gd name="connsiteX119" fmla="*/ 570666 w 1441682"/>
                <a:gd name="connsiteY119" fmla="*/ 927748 h 1424995"/>
                <a:gd name="connsiteX120" fmla="*/ 560654 w 1441682"/>
                <a:gd name="connsiteY120" fmla="*/ 991155 h 1424995"/>
                <a:gd name="connsiteX121" fmla="*/ 400467 w 1441682"/>
                <a:gd name="connsiteY121" fmla="*/ 1021190 h 1424995"/>
                <a:gd name="connsiteX122" fmla="*/ 403804 w 1441682"/>
                <a:gd name="connsiteY122" fmla="*/ 1014516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118" fmla="*/ 624061 w 1441682"/>
                <a:gd name="connsiteY118" fmla="*/ 927748 h 1424995"/>
                <a:gd name="connsiteX119" fmla="*/ 570666 w 1441682"/>
                <a:gd name="connsiteY119" fmla="*/ 927748 h 1424995"/>
                <a:gd name="connsiteX120" fmla="*/ 560654 w 1441682"/>
                <a:gd name="connsiteY120" fmla="*/ 991155 h 1424995"/>
                <a:gd name="connsiteX121" fmla="*/ 400467 w 1441682"/>
                <a:gd name="connsiteY121" fmla="*/ 1021190 h 1424995"/>
                <a:gd name="connsiteX122" fmla="*/ 340396 w 1441682"/>
                <a:gd name="connsiteY122" fmla="*/ 844318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118" fmla="*/ 624061 w 1441682"/>
                <a:gd name="connsiteY118" fmla="*/ 927748 h 1424995"/>
                <a:gd name="connsiteX119" fmla="*/ 570666 w 1441682"/>
                <a:gd name="connsiteY119" fmla="*/ 927748 h 1424995"/>
                <a:gd name="connsiteX120" fmla="*/ 560654 w 1441682"/>
                <a:gd name="connsiteY120" fmla="*/ 991155 h 1424995"/>
                <a:gd name="connsiteX121" fmla="*/ 400467 w 1441682"/>
                <a:gd name="connsiteY121" fmla="*/ 1021190 h 1424995"/>
                <a:gd name="connsiteX122" fmla="*/ 340396 w 1441682"/>
                <a:gd name="connsiteY122" fmla="*/ 844318 h 1424995"/>
                <a:gd name="connsiteX123" fmla="*/ 343734 w 1441682"/>
                <a:gd name="connsiteY123" fmla="*/ 844318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118" fmla="*/ 624061 w 1441682"/>
                <a:gd name="connsiteY118" fmla="*/ 927748 h 1424995"/>
                <a:gd name="connsiteX119" fmla="*/ 570666 w 1441682"/>
                <a:gd name="connsiteY119" fmla="*/ 927748 h 1424995"/>
                <a:gd name="connsiteX120" fmla="*/ 560654 w 1441682"/>
                <a:gd name="connsiteY120" fmla="*/ 991155 h 1424995"/>
                <a:gd name="connsiteX121" fmla="*/ 400467 w 1441682"/>
                <a:gd name="connsiteY121" fmla="*/ 1021190 h 1424995"/>
                <a:gd name="connsiteX122" fmla="*/ 340396 w 1441682"/>
                <a:gd name="connsiteY122" fmla="*/ 844318 h 1424995"/>
                <a:gd name="connsiteX123" fmla="*/ 176872 w 1441682"/>
                <a:gd name="connsiteY123" fmla="*/ 861004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118" fmla="*/ 624061 w 1441682"/>
                <a:gd name="connsiteY118" fmla="*/ 927748 h 1424995"/>
                <a:gd name="connsiteX119" fmla="*/ 570666 w 1441682"/>
                <a:gd name="connsiteY119" fmla="*/ 927748 h 1424995"/>
                <a:gd name="connsiteX120" fmla="*/ 560654 w 1441682"/>
                <a:gd name="connsiteY120" fmla="*/ 991155 h 1424995"/>
                <a:gd name="connsiteX121" fmla="*/ 400467 w 1441682"/>
                <a:gd name="connsiteY121" fmla="*/ 1021190 h 1424995"/>
                <a:gd name="connsiteX122" fmla="*/ 340396 w 1441682"/>
                <a:gd name="connsiteY122" fmla="*/ 844318 h 1424995"/>
                <a:gd name="connsiteX123" fmla="*/ 176872 w 1441682"/>
                <a:gd name="connsiteY123" fmla="*/ 861004 h 1424995"/>
                <a:gd name="connsiteX124" fmla="*/ 183547 w 1441682"/>
                <a:gd name="connsiteY124" fmla="*/ 857667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118" fmla="*/ 624061 w 1441682"/>
                <a:gd name="connsiteY118" fmla="*/ 927748 h 1424995"/>
                <a:gd name="connsiteX119" fmla="*/ 570666 w 1441682"/>
                <a:gd name="connsiteY119" fmla="*/ 927748 h 1424995"/>
                <a:gd name="connsiteX120" fmla="*/ 560654 w 1441682"/>
                <a:gd name="connsiteY120" fmla="*/ 991155 h 1424995"/>
                <a:gd name="connsiteX121" fmla="*/ 400467 w 1441682"/>
                <a:gd name="connsiteY121" fmla="*/ 1021190 h 1424995"/>
                <a:gd name="connsiteX122" fmla="*/ 340396 w 1441682"/>
                <a:gd name="connsiteY122" fmla="*/ 844318 h 1424995"/>
                <a:gd name="connsiteX123" fmla="*/ 176872 w 1441682"/>
                <a:gd name="connsiteY123" fmla="*/ 861004 h 1424995"/>
                <a:gd name="connsiteX124" fmla="*/ 16686 w 1441682"/>
                <a:gd name="connsiteY124" fmla="*/ 871016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118" fmla="*/ 624061 w 1441682"/>
                <a:gd name="connsiteY118" fmla="*/ 927748 h 1424995"/>
                <a:gd name="connsiteX119" fmla="*/ 570666 w 1441682"/>
                <a:gd name="connsiteY119" fmla="*/ 927748 h 1424995"/>
                <a:gd name="connsiteX120" fmla="*/ 560654 w 1441682"/>
                <a:gd name="connsiteY120" fmla="*/ 991155 h 1424995"/>
                <a:gd name="connsiteX121" fmla="*/ 400467 w 1441682"/>
                <a:gd name="connsiteY121" fmla="*/ 1021190 h 1424995"/>
                <a:gd name="connsiteX122" fmla="*/ 340396 w 1441682"/>
                <a:gd name="connsiteY122" fmla="*/ 844318 h 1424995"/>
                <a:gd name="connsiteX123" fmla="*/ 176872 w 1441682"/>
                <a:gd name="connsiteY123" fmla="*/ 861004 h 1424995"/>
                <a:gd name="connsiteX124" fmla="*/ 16686 w 1441682"/>
                <a:gd name="connsiteY124" fmla="*/ 871016 h 1424995"/>
                <a:gd name="connsiteX125" fmla="*/ 6674 w 1441682"/>
                <a:gd name="connsiteY125" fmla="*/ 867678 h 1424995"/>
                <a:gd name="connsiteX0" fmla="*/ 0 w 1441682"/>
                <a:gd name="connsiteY0" fmla="*/ 840981 h 1424995"/>
                <a:gd name="connsiteX1" fmla="*/ 43384 w 1441682"/>
                <a:gd name="connsiteY1" fmla="*/ 807608 h 1424995"/>
                <a:gd name="connsiteX2" fmla="*/ 53396 w 1441682"/>
                <a:gd name="connsiteY2" fmla="*/ 784248 h 1424995"/>
                <a:gd name="connsiteX3" fmla="*/ 93442 w 1441682"/>
                <a:gd name="connsiteY3" fmla="*/ 760887 h 1424995"/>
                <a:gd name="connsiteX4" fmla="*/ 113466 w 1441682"/>
                <a:gd name="connsiteY4" fmla="*/ 760887 h 1424995"/>
                <a:gd name="connsiteX5" fmla="*/ 126815 w 1441682"/>
                <a:gd name="connsiteY5" fmla="*/ 747538 h 1424995"/>
                <a:gd name="connsiteX6" fmla="*/ 163524 w 1441682"/>
                <a:gd name="connsiteY6" fmla="*/ 734189 h 1424995"/>
                <a:gd name="connsiteX7" fmla="*/ 186885 w 1441682"/>
                <a:gd name="connsiteY7" fmla="*/ 734189 h 1424995"/>
                <a:gd name="connsiteX8" fmla="*/ 200234 w 1441682"/>
                <a:gd name="connsiteY8" fmla="*/ 767562 h 1424995"/>
                <a:gd name="connsiteX9" fmla="*/ 206908 w 1441682"/>
                <a:gd name="connsiteY9" fmla="*/ 754213 h 1424995"/>
                <a:gd name="connsiteX10" fmla="*/ 233606 w 1441682"/>
                <a:gd name="connsiteY10" fmla="*/ 724178 h 1424995"/>
                <a:gd name="connsiteX11" fmla="*/ 266978 w 1441682"/>
                <a:gd name="connsiteY11" fmla="*/ 707492 h 1424995"/>
                <a:gd name="connsiteX12" fmla="*/ 310362 w 1441682"/>
                <a:gd name="connsiteY12" fmla="*/ 654096 h 1424995"/>
                <a:gd name="connsiteX13" fmla="*/ 300350 w 1441682"/>
                <a:gd name="connsiteY13" fmla="*/ 614049 h 1424995"/>
                <a:gd name="connsiteX14" fmla="*/ 313699 w 1441682"/>
                <a:gd name="connsiteY14" fmla="*/ 577340 h 1424995"/>
                <a:gd name="connsiteX15" fmla="*/ 333723 w 1441682"/>
                <a:gd name="connsiteY15" fmla="*/ 547305 h 1424995"/>
                <a:gd name="connsiteX16" fmla="*/ 350409 w 1441682"/>
                <a:gd name="connsiteY16" fmla="*/ 523944 h 1424995"/>
                <a:gd name="connsiteX17" fmla="*/ 347072 w 1441682"/>
                <a:gd name="connsiteY17" fmla="*/ 487235 h 1424995"/>
                <a:gd name="connsiteX18" fmla="*/ 363758 w 1441682"/>
                <a:gd name="connsiteY18" fmla="*/ 480560 h 1424995"/>
                <a:gd name="connsiteX19" fmla="*/ 390456 w 1441682"/>
                <a:gd name="connsiteY19" fmla="*/ 480560 h 1424995"/>
                <a:gd name="connsiteX20" fmla="*/ 410479 w 1441682"/>
                <a:gd name="connsiteY20" fmla="*/ 453862 h 1424995"/>
                <a:gd name="connsiteX21" fmla="*/ 417153 w 1441682"/>
                <a:gd name="connsiteY21" fmla="*/ 453862 h 1424995"/>
                <a:gd name="connsiteX22" fmla="*/ 413816 w 1441682"/>
                <a:gd name="connsiteY22" fmla="*/ 393792 h 1424995"/>
                <a:gd name="connsiteX23" fmla="*/ 420491 w 1441682"/>
                <a:gd name="connsiteY23" fmla="*/ 383781 h 1424995"/>
                <a:gd name="connsiteX24" fmla="*/ 433839 w 1441682"/>
                <a:gd name="connsiteY24" fmla="*/ 377106 h 1424995"/>
                <a:gd name="connsiteX25" fmla="*/ 433839 w 1441682"/>
                <a:gd name="connsiteY25" fmla="*/ 373769 h 1424995"/>
                <a:gd name="connsiteX26" fmla="*/ 437177 w 1441682"/>
                <a:gd name="connsiteY26" fmla="*/ 317036 h 1424995"/>
                <a:gd name="connsiteX27" fmla="*/ 450526 w 1441682"/>
                <a:gd name="connsiteY27" fmla="*/ 290338 h 1424995"/>
                <a:gd name="connsiteX28" fmla="*/ 460537 w 1441682"/>
                <a:gd name="connsiteY28" fmla="*/ 246954 h 1424995"/>
                <a:gd name="connsiteX29" fmla="*/ 467212 w 1441682"/>
                <a:gd name="connsiteY29" fmla="*/ 186884 h 1424995"/>
                <a:gd name="connsiteX30" fmla="*/ 480561 w 1441682"/>
                <a:gd name="connsiteY30" fmla="*/ 163524 h 1424995"/>
                <a:gd name="connsiteX31" fmla="*/ 483898 w 1441682"/>
                <a:gd name="connsiteY31" fmla="*/ 156849 h 1424995"/>
                <a:gd name="connsiteX32" fmla="*/ 483898 w 1441682"/>
                <a:gd name="connsiteY32" fmla="*/ 143500 h 1424995"/>
                <a:gd name="connsiteX33" fmla="*/ 470549 w 1441682"/>
                <a:gd name="connsiteY33" fmla="*/ 130151 h 1424995"/>
                <a:gd name="connsiteX34" fmla="*/ 470549 w 1441682"/>
                <a:gd name="connsiteY34" fmla="*/ 80093 h 1424995"/>
                <a:gd name="connsiteX35" fmla="*/ 500584 w 1441682"/>
                <a:gd name="connsiteY35" fmla="*/ 43383 h 1424995"/>
                <a:gd name="connsiteX36" fmla="*/ 540631 w 1441682"/>
                <a:gd name="connsiteY36" fmla="*/ 20023 h 1424995"/>
                <a:gd name="connsiteX37" fmla="*/ 553980 w 1441682"/>
                <a:gd name="connsiteY37" fmla="*/ 10011 h 1424995"/>
                <a:gd name="connsiteX38" fmla="*/ 607375 w 1441682"/>
                <a:gd name="connsiteY38" fmla="*/ 20023 h 1424995"/>
                <a:gd name="connsiteX39" fmla="*/ 647422 w 1441682"/>
                <a:gd name="connsiteY39" fmla="*/ 43383 h 1424995"/>
                <a:gd name="connsiteX40" fmla="*/ 680794 w 1441682"/>
                <a:gd name="connsiteY40" fmla="*/ 56732 h 1424995"/>
                <a:gd name="connsiteX41" fmla="*/ 717504 w 1441682"/>
                <a:gd name="connsiteY41" fmla="*/ 63407 h 1424995"/>
                <a:gd name="connsiteX42" fmla="*/ 747539 w 1441682"/>
                <a:gd name="connsiteY42" fmla="*/ 73419 h 1424995"/>
                <a:gd name="connsiteX43" fmla="*/ 764225 w 1441682"/>
                <a:gd name="connsiteY43" fmla="*/ 76756 h 1424995"/>
                <a:gd name="connsiteX44" fmla="*/ 797597 w 1441682"/>
                <a:gd name="connsiteY44" fmla="*/ 26697 h 1424995"/>
                <a:gd name="connsiteX45" fmla="*/ 817620 w 1441682"/>
                <a:gd name="connsiteY45" fmla="*/ 33372 h 1424995"/>
                <a:gd name="connsiteX46" fmla="*/ 867679 w 1441682"/>
                <a:gd name="connsiteY46" fmla="*/ 50058 h 1424995"/>
                <a:gd name="connsiteX47" fmla="*/ 897714 w 1441682"/>
                <a:gd name="connsiteY47" fmla="*/ 33372 h 1424995"/>
                <a:gd name="connsiteX48" fmla="*/ 907726 w 1441682"/>
                <a:gd name="connsiteY48" fmla="*/ 26697 h 1424995"/>
                <a:gd name="connsiteX49" fmla="*/ 927749 w 1441682"/>
                <a:gd name="connsiteY49" fmla="*/ 26697 h 1424995"/>
                <a:gd name="connsiteX50" fmla="*/ 951110 w 1441682"/>
                <a:gd name="connsiteY50" fmla="*/ 26697 h 1424995"/>
                <a:gd name="connsiteX51" fmla="*/ 987819 w 1441682"/>
                <a:gd name="connsiteY51" fmla="*/ 23360 h 1424995"/>
                <a:gd name="connsiteX52" fmla="*/ 1021191 w 1441682"/>
                <a:gd name="connsiteY52" fmla="*/ 0 h 1424995"/>
                <a:gd name="connsiteX53" fmla="*/ 1054564 w 1441682"/>
                <a:gd name="connsiteY53" fmla="*/ 6674 h 1424995"/>
                <a:gd name="connsiteX54" fmla="*/ 1104622 w 1441682"/>
                <a:gd name="connsiteY54" fmla="*/ 26697 h 1424995"/>
                <a:gd name="connsiteX55" fmla="*/ 1134657 w 1441682"/>
                <a:gd name="connsiteY55" fmla="*/ 6674 h 1424995"/>
                <a:gd name="connsiteX56" fmla="*/ 1151343 w 1441682"/>
                <a:gd name="connsiteY56" fmla="*/ 0 h 1424995"/>
                <a:gd name="connsiteX57" fmla="*/ 1178041 w 1441682"/>
                <a:gd name="connsiteY57" fmla="*/ 30035 h 1424995"/>
                <a:gd name="connsiteX58" fmla="*/ 1214750 w 1441682"/>
                <a:gd name="connsiteY58" fmla="*/ 60070 h 1424995"/>
                <a:gd name="connsiteX59" fmla="*/ 1251460 w 1441682"/>
                <a:gd name="connsiteY59" fmla="*/ 63407 h 1424995"/>
                <a:gd name="connsiteX60" fmla="*/ 1278158 w 1441682"/>
                <a:gd name="connsiteY60" fmla="*/ 66744 h 1424995"/>
                <a:gd name="connsiteX61" fmla="*/ 1291507 w 1441682"/>
                <a:gd name="connsiteY61" fmla="*/ 56732 h 1424995"/>
                <a:gd name="connsiteX62" fmla="*/ 1308193 w 1441682"/>
                <a:gd name="connsiteY62" fmla="*/ 46721 h 1424995"/>
                <a:gd name="connsiteX63" fmla="*/ 1391623 w 1441682"/>
                <a:gd name="connsiteY63" fmla="*/ 93442 h 1424995"/>
                <a:gd name="connsiteX64" fmla="*/ 1431670 w 1441682"/>
                <a:gd name="connsiteY64" fmla="*/ 106791 h 1424995"/>
                <a:gd name="connsiteX65" fmla="*/ 1414984 w 1441682"/>
                <a:gd name="connsiteY65" fmla="*/ 226931 h 1424995"/>
                <a:gd name="connsiteX66" fmla="*/ 1441682 w 1441682"/>
                <a:gd name="connsiteY66" fmla="*/ 226931 h 1424995"/>
                <a:gd name="connsiteX67" fmla="*/ 1421658 w 1441682"/>
                <a:gd name="connsiteY67" fmla="*/ 290338 h 1424995"/>
                <a:gd name="connsiteX68" fmla="*/ 1401635 w 1441682"/>
                <a:gd name="connsiteY68" fmla="*/ 303687 h 1424995"/>
                <a:gd name="connsiteX69" fmla="*/ 1388286 w 1441682"/>
                <a:gd name="connsiteY69" fmla="*/ 297013 h 1424995"/>
                <a:gd name="connsiteX70" fmla="*/ 1348239 w 1441682"/>
                <a:gd name="connsiteY70" fmla="*/ 323711 h 1424995"/>
                <a:gd name="connsiteX71" fmla="*/ 1354914 w 1441682"/>
                <a:gd name="connsiteY71" fmla="*/ 350408 h 1424995"/>
                <a:gd name="connsiteX72" fmla="*/ 1338228 w 1441682"/>
                <a:gd name="connsiteY72" fmla="*/ 387118 h 1424995"/>
                <a:gd name="connsiteX73" fmla="*/ 1331553 w 1441682"/>
                <a:gd name="connsiteY73" fmla="*/ 407141 h 1424995"/>
                <a:gd name="connsiteX74" fmla="*/ 1328216 w 1441682"/>
                <a:gd name="connsiteY74" fmla="*/ 450525 h 1424995"/>
                <a:gd name="connsiteX75" fmla="*/ 1321542 w 1441682"/>
                <a:gd name="connsiteY75" fmla="*/ 503921 h 1424995"/>
                <a:gd name="connsiteX76" fmla="*/ 1298181 w 1441682"/>
                <a:gd name="connsiteY76" fmla="*/ 533956 h 1424995"/>
                <a:gd name="connsiteX77" fmla="*/ 1294844 w 1441682"/>
                <a:gd name="connsiteY77" fmla="*/ 547305 h 1424995"/>
                <a:gd name="connsiteX78" fmla="*/ 1281495 w 1441682"/>
                <a:gd name="connsiteY78" fmla="*/ 580677 h 1424995"/>
                <a:gd name="connsiteX79" fmla="*/ 1261472 w 1441682"/>
                <a:gd name="connsiteY79" fmla="*/ 600700 h 1424995"/>
                <a:gd name="connsiteX80" fmla="*/ 1291507 w 1441682"/>
                <a:gd name="connsiteY80" fmla="*/ 650759 h 1424995"/>
                <a:gd name="connsiteX81" fmla="*/ 1281495 w 1441682"/>
                <a:gd name="connsiteY81" fmla="*/ 714166 h 1424995"/>
                <a:gd name="connsiteX82" fmla="*/ 1288169 w 1441682"/>
                <a:gd name="connsiteY82" fmla="*/ 790922 h 1424995"/>
                <a:gd name="connsiteX83" fmla="*/ 1311530 w 1441682"/>
                <a:gd name="connsiteY83" fmla="*/ 830969 h 1424995"/>
                <a:gd name="connsiteX84" fmla="*/ 1281495 w 1441682"/>
                <a:gd name="connsiteY84" fmla="*/ 871016 h 1424995"/>
                <a:gd name="connsiteX85" fmla="*/ 1328216 w 1441682"/>
                <a:gd name="connsiteY85" fmla="*/ 951109 h 1424995"/>
                <a:gd name="connsiteX86" fmla="*/ 1371600 w 1441682"/>
                <a:gd name="connsiteY86" fmla="*/ 974470 h 1424995"/>
                <a:gd name="connsiteX87" fmla="*/ 1388286 w 1441682"/>
                <a:gd name="connsiteY87" fmla="*/ 1034540 h 1424995"/>
                <a:gd name="connsiteX88" fmla="*/ 1288169 w 1441682"/>
                <a:gd name="connsiteY88" fmla="*/ 1044551 h 1424995"/>
                <a:gd name="connsiteX89" fmla="*/ 1281495 w 1441682"/>
                <a:gd name="connsiteY89" fmla="*/ 1044551 h 1424995"/>
                <a:gd name="connsiteX90" fmla="*/ 1274820 w 1441682"/>
                <a:gd name="connsiteY90" fmla="*/ 1074586 h 1424995"/>
                <a:gd name="connsiteX91" fmla="*/ 1228099 w 1441682"/>
                <a:gd name="connsiteY91" fmla="*/ 1107959 h 1424995"/>
                <a:gd name="connsiteX92" fmla="*/ 1254797 w 1441682"/>
                <a:gd name="connsiteY92" fmla="*/ 1141331 h 1424995"/>
                <a:gd name="connsiteX93" fmla="*/ 1258134 w 1441682"/>
                <a:gd name="connsiteY93" fmla="*/ 1224762 h 1424995"/>
                <a:gd name="connsiteX94" fmla="*/ 1234774 w 1441682"/>
                <a:gd name="connsiteY94" fmla="*/ 1268146 h 1424995"/>
                <a:gd name="connsiteX95" fmla="*/ 1244785 w 1441682"/>
                <a:gd name="connsiteY95" fmla="*/ 1301518 h 1424995"/>
                <a:gd name="connsiteX96" fmla="*/ 1278158 w 1441682"/>
                <a:gd name="connsiteY96" fmla="*/ 1344902 h 1424995"/>
                <a:gd name="connsiteX97" fmla="*/ 1328216 w 1441682"/>
                <a:gd name="connsiteY97" fmla="*/ 1331553 h 1424995"/>
                <a:gd name="connsiteX98" fmla="*/ 1328216 w 1441682"/>
                <a:gd name="connsiteY98" fmla="*/ 1408309 h 1424995"/>
                <a:gd name="connsiteX99" fmla="*/ 1291507 w 1441682"/>
                <a:gd name="connsiteY99" fmla="*/ 1424995 h 1424995"/>
                <a:gd name="connsiteX100" fmla="*/ 1251460 w 1441682"/>
                <a:gd name="connsiteY100" fmla="*/ 1411646 h 1424995"/>
                <a:gd name="connsiteX101" fmla="*/ 1231437 w 1441682"/>
                <a:gd name="connsiteY101" fmla="*/ 1371600 h 1424995"/>
                <a:gd name="connsiteX102" fmla="*/ 1224762 w 1441682"/>
                <a:gd name="connsiteY102" fmla="*/ 1354913 h 1424995"/>
                <a:gd name="connsiteX103" fmla="*/ 1184715 w 1441682"/>
                <a:gd name="connsiteY103" fmla="*/ 1338227 h 1424995"/>
                <a:gd name="connsiteX104" fmla="*/ 1144668 w 1441682"/>
                <a:gd name="connsiteY104" fmla="*/ 1291506 h 1424995"/>
                <a:gd name="connsiteX105" fmla="*/ 1091273 w 1441682"/>
                <a:gd name="connsiteY105" fmla="*/ 1318204 h 1424995"/>
                <a:gd name="connsiteX106" fmla="*/ 1041215 w 1441682"/>
                <a:gd name="connsiteY106" fmla="*/ 1284832 h 1424995"/>
                <a:gd name="connsiteX107" fmla="*/ 1011180 w 1441682"/>
                <a:gd name="connsiteY107" fmla="*/ 1274821 h 1424995"/>
                <a:gd name="connsiteX108" fmla="*/ 991156 w 1441682"/>
                <a:gd name="connsiteY108" fmla="*/ 1231436 h 1424995"/>
                <a:gd name="connsiteX109" fmla="*/ 944435 w 1441682"/>
                <a:gd name="connsiteY109" fmla="*/ 1261471 h 1424995"/>
                <a:gd name="connsiteX110" fmla="*/ 897714 w 1441682"/>
                <a:gd name="connsiteY110" fmla="*/ 1231436 h 1424995"/>
                <a:gd name="connsiteX111" fmla="*/ 784248 w 1441682"/>
                <a:gd name="connsiteY111" fmla="*/ 1244785 h 1424995"/>
                <a:gd name="connsiteX112" fmla="*/ 757551 w 1441682"/>
                <a:gd name="connsiteY112" fmla="*/ 1181378 h 1424995"/>
                <a:gd name="connsiteX113" fmla="*/ 760888 w 1441682"/>
                <a:gd name="connsiteY113" fmla="*/ 1164691 h 1424995"/>
                <a:gd name="connsiteX114" fmla="*/ 744201 w 1441682"/>
                <a:gd name="connsiteY114" fmla="*/ 1091272 h 1424995"/>
                <a:gd name="connsiteX115" fmla="*/ 744201 w 1441682"/>
                <a:gd name="connsiteY115" fmla="*/ 1027865 h 1424995"/>
                <a:gd name="connsiteX116" fmla="*/ 734189 w 1441682"/>
                <a:gd name="connsiteY116" fmla="*/ 964458 h 1424995"/>
                <a:gd name="connsiteX117" fmla="*/ 650760 w 1441682"/>
                <a:gd name="connsiteY117" fmla="*/ 961120 h 1424995"/>
                <a:gd name="connsiteX118" fmla="*/ 624061 w 1441682"/>
                <a:gd name="connsiteY118" fmla="*/ 927748 h 1424995"/>
                <a:gd name="connsiteX119" fmla="*/ 570666 w 1441682"/>
                <a:gd name="connsiteY119" fmla="*/ 927748 h 1424995"/>
                <a:gd name="connsiteX120" fmla="*/ 560654 w 1441682"/>
                <a:gd name="connsiteY120" fmla="*/ 991155 h 1424995"/>
                <a:gd name="connsiteX121" fmla="*/ 400467 w 1441682"/>
                <a:gd name="connsiteY121" fmla="*/ 1021190 h 1424995"/>
                <a:gd name="connsiteX122" fmla="*/ 340396 w 1441682"/>
                <a:gd name="connsiteY122" fmla="*/ 844318 h 1424995"/>
                <a:gd name="connsiteX123" fmla="*/ 176872 w 1441682"/>
                <a:gd name="connsiteY123" fmla="*/ 861004 h 1424995"/>
                <a:gd name="connsiteX124" fmla="*/ 16686 w 1441682"/>
                <a:gd name="connsiteY124" fmla="*/ 871016 h 1424995"/>
                <a:gd name="connsiteX125" fmla="*/ 3337 w 1441682"/>
                <a:gd name="connsiteY125" fmla="*/ 844317 h 142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1441682" h="1424995">
                  <a:moveTo>
                    <a:pt x="0" y="840981"/>
                  </a:moveTo>
                  <a:lnTo>
                    <a:pt x="43384" y="807608"/>
                  </a:lnTo>
                  <a:lnTo>
                    <a:pt x="53396" y="784248"/>
                  </a:lnTo>
                  <a:lnTo>
                    <a:pt x="93442" y="760887"/>
                  </a:lnTo>
                  <a:lnTo>
                    <a:pt x="113466" y="760887"/>
                  </a:lnTo>
                  <a:lnTo>
                    <a:pt x="126815" y="747538"/>
                  </a:lnTo>
                  <a:lnTo>
                    <a:pt x="163524" y="734189"/>
                  </a:lnTo>
                  <a:lnTo>
                    <a:pt x="186885" y="734189"/>
                  </a:lnTo>
                  <a:lnTo>
                    <a:pt x="200234" y="767562"/>
                  </a:lnTo>
                  <a:lnTo>
                    <a:pt x="206908" y="754213"/>
                  </a:lnTo>
                  <a:lnTo>
                    <a:pt x="233606" y="724178"/>
                  </a:lnTo>
                  <a:lnTo>
                    <a:pt x="266978" y="707492"/>
                  </a:lnTo>
                  <a:lnTo>
                    <a:pt x="310362" y="654096"/>
                  </a:lnTo>
                  <a:lnTo>
                    <a:pt x="300350" y="614049"/>
                  </a:lnTo>
                  <a:lnTo>
                    <a:pt x="313699" y="577340"/>
                  </a:lnTo>
                  <a:lnTo>
                    <a:pt x="333723" y="547305"/>
                  </a:lnTo>
                  <a:lnTo>
                    <a:pt x="350409" y="523944"/>
                  </a:lnTo>
                  <a:lnTo>
                    <a:pt x="347072" y="487235"/>
                  </a:lnTo>
                  <a:lnTo>
                    <a:pt x="363758" y="480560"/>
                  </a:lnTo>
                  <a:lnTo>
                    <a:pt x="390456" y="480560"/>
                  </a:lnTo>
                  <a:lnTo>
                    <a:pt x="410479" y="453862"/>
                  </a:lnTo>
                  <a:lnTo>
                    <a:pt x="417153" y="453862"/>
                  </a:lnTo>
                  <a:lnTo>
                    <a:pt x="413816" y="393792"/>
                  </a:lnTo>
                  <a:lnTo>
                    <a:pt x="420491" y="383781"/>
                  </a:lnTo>
                  <a:lnTo>
                    <a:pt x="433839" y="377106"/>
                  </a:lnTo>
                  <a:lnTo>
                    <a:pt x="433839" y="373769"/>
                  </a:lnTo>
                  <a:lnTo>
                    <a:pt x="437177" y="317036"/>
                  </a:lnTo>
                  <a:lnTo>
                    <a:pt x="450526" y="290338"/>
                  </a:lnTo>
                  <a:lnTo>
                    <a:pt x="460537" y="246954"/>
                  </a:lnTo>
                  <a:lnTo>
                    <a:pt x="467212" y="186884"/>
                  </a:lnTo>
                  <a:lnTo>
                    <a:pt x="480561" y="163524"/>
                  </a:lnTo>
                  <a:lnTo>
                    <a:pt x="483898" y="156849"/>
                  </a:lnTo>
                  <a:lnTo>
                    <a:pt x="483898" y="143500"/>
                  </a:lnTo>
                  <a:lnTo>
                    <a:pt x="470549" y="130151"/>
                  </a:lnTo>
                  <a:lnTo>
                    <a:pt x="470549" y="80093"/>
                  </a:lnTo>
                  <a:lnTo>
                    <a:pt x="500584" y="43383"/>
                  </a:lnTo>
                  <a:lnTo>
                    <a:pt x="540631" y="20023"/>
                  </a:lnTo>
                  <a:lnTo>
                    <a:pt x="553980" y="10011"/>
                  </a:lnTo>
                  <a:lnTo>
                    <a:pt x="607375" y="20023"/>
                  </a:lnTo>
                  <a:lnTo>
                    <a:pt x="647422" y="43383"/>
                  </a:lnTo>
                  <a:lnTo>
                    <a:pt x="680794" y="56732"/>
                  </a:lnTo>
                  <a:lnTo>
                    <a:pt x="717504" y="63407"/>
                  </a:lnTo>
                  <a:lnTo>
                    <a:pt x="747539" y="73419"/>
                  </a:lnTo>
                  <a:lnTo>
                    <a:pt x="764225" y="76756"/>
                  </a:lnTo>
                  <a:lnTo>
                    <a:pt x="797597" y="26697"/>
                  </a:lnTo>
                  <a:lnTo>
                    <a:pt x="817620" y="33372"/>
                  </a:lnTo>
                  <a:lnTo>
                    <a:pt x="867679" y="50058"/>
                  </a:lnTo>
                  <a:lnTo>
                    <a:pt x="897714" y="33372"/>
                  </a:lnTo>
                  <a:lnTo>
                    <a:pt x="907726" y="26697"/>
                  </a:lnTo>
                  <a:lnTo>
                    <a:pt x="927749" y="26697"/>
                  </a:lnTo>
                  <a:lnTo>
                    <a:pt x="951110" y="26697"/>
                  </a:lnTo>
                  <a:lnTo>
                    <a:pt x="987819" y="23360"/>
                  </a:lnTo>
                  <a:lnTo>
                    <a:pt x="1021191" y="0"/>
                  </a:lnTo>
                  <a:lnTo>
                    <a:pt x="1054564" y="6674"/>
                  </a:lnTo>
                  <a:lnTo>
                    <a:pt x="1104622" y="26697"/>
                  </a:lnTo>
                  <a:lnTo>
                    <a:pt x="1134657" y="6674"/>
                  </a:lnTo>
                  <a:lnTo>
                    <a:pt x="1151343" y="0"/>
                  </a:lnTo>
                  <a:lnTo>
                    <a:pt x="1178041" y="30035"/>
                  </a:lnTo>
                  <a:lnTo>
                    <a:pt x="1214750" y="60070"/>
                  </a:lnTo>
                  <a:lnTo>
                    <a:pt x="1251460" y="63407"/>
                  </a:lnTo>
                  <a:lnTo>
                    <a:pt x="1278158" y="66744"/>
                  </a:lnTo>
                  <a:lnTo>
                    <a:pt x="1291507" y="56732"/>
                  </a:lnTo>
                  <a:lnTo>
                    <a:pt x="1308193" y="46721"/>
                  </a:lnTo>
                  <a:lnTo>
                    <a:pt x="1391623" y="93442"/>
                  </a:lnTo>
                  <a:lnTo>
                    <a:pt x="1431670" y="106791"/>
                  </a:lnTo>
                  <a:lnTo>
                    <a:pt x="1414984" y="226931"/>
                  </a:lnTo>
                  <a:lnTo>
                    <a:pt x="1441682" y="226931"/>
                  </a:lnTo>
                  <a:lnTo>
                    <a:pt x="1421658" y="290338"/>
                  </a:lnTo>
                  <a:lnTo>
                    <a:pt x="1401635" y="303687"/>
                  </a:lnTo>
                  <a:lnTo>
                    <a:pt x="1388286" y="297013"/>
                  </a:lnTo>
                  <a:lnTo>
                    <a:pt x="1348239" y="323711"/>
                  </a:lnTo>
                  <a:lnTo>
                    <a:pt x="1354914" y="350408"/>
                  </a:lnTo>
                  <a:lnTo>
                    <a:pt x="1338228" y="387118"/>
                  </a:lnTo>
                  <a:lnTo>
                    <a:pt x="1331553" y="407141"/>
                  </a:lnTo>
                  <a:lnTo>
                    <a:pt x="1328216" y="450525"/>
                  </a:lnTo>
                  <a:lnTo>
                    <a:pt x="1321542" y="503921"/>
                  </a:lnTo>
                  <a:lnTo>
                    <a:pt x="1298181" y="533956"/>
                  </a:lnTo>
                  <a:lnTo>
                    <a:pt x="1294844" y="547305"/>
                  </a:lnTo>
                  <a:lnTo>
                    <a:pt x="1281495" y="580677"/>
                  </a:lnTo>
                  <a:lnTo>
                    <a:pt x="1261472" y="600700"/>
                  </a:lnTo>
                  <a:lnTo>
                    <a:pt x="1291507" y="650759"/>
                  </a:lnTo>
                  <a:lnTo>
                    <a:pt x="1281495" y="714166"/>
                  </a:lnTo>
                  <a:lnTo>
                    <a:pt x="1288169" y="790922"/>
                  </a:lnTo>
                  <a:lnTo>
                    <a:pt x="1311530" y="830969"/>
                  </a:lnTo>
                  <a:lnTo>
                    <a:pt x="1281495" y="871016"/>
                  </a:lnTo>
                  <a:lnTo>
                    <a:pt x="1328216" y="951109"/>
                  </a:lnTo>
                  <a:lnTo>
                    <a:pt x="1371600" y="974470"/>
                  </a:lnTo>
                  <a:lnTo>
                    <a:pt x="1388286" y="1034540"/>
                  </a:lnTo>
                  <a:lnTo>
                    <a:pt x="1288169" y="1044551"/>
                  </a:lnTo>
                  <a:lnTo>
                    <a:pt x="1281495" y="1044551"/>
                  </a:lnTo>
                  <a:lnTo>
                    <a:pt x="1274820" y="1074586"/>
                  </a:lnTo>
                  <a:lnTo>
                    <a:pt x="1228099" y="1107959"/>
                  </a:lnTo>
                  <a:lnTo>
                    <a:pt x="1254797" y="1141331"/>
                  </a:lnTo>
                  <a:lnTo>
                    <a:pt x="1258134" y="1224762"/>
                  </a:lnTo>
                  <a:lnTo>
                    <a:pt x="1234774" y="1268146"/>
                  </a:lnTo>
                  <a:lnTo>
                    <a:pt x="1244785" y="1301518"/>
                  </a:lnTo>
                  <a:lnTo>
                    <a:pt x="1278158" y="1344902"/>
                  </a:lnTo>
                  <a:lnTo>
                    <a:pt x="1328216" y="1331553"/>
                  </a:lnTo>
                  <a:lnTo>
                    <a:pt x="1328216" y="1408309"/>
                  </a:lnTo>
                  <a:lnTo>
                    <a:pt x="1291507" y="1424995"/>
                  </a:lnTo>
                  <a:lnTo>
                    <a:pt x="1251460" y="1411646"/>
                  </a:lnTo>
                  <a:lnTo>
                    <a:pt x="1231437" y="1371600"/>
                  </a:lnTo>
                  <a:lnTo>
                    <a:pt x="1224762" y="1354913"/>
                  </a:lnTo>
                  <a:lnTo>
                    <a:pt x="1184715" y="1338227"/>
                  </a:lnTo>
                  <a:cubicBezTo>
                    <a:pt x="1178041" y="1334890"/>
                    <a:pt x="1144668" y="1292201"/>
                    <a:pt x="1144668" y="1291506"/>
                  </a:cubicBezTo>
                  <a:cubicBezTo>
                    <a:pt x="1136325" y="1283719"/>
                    <a:pt x="1093359" y="1318204"/>
                    <a:pt x="1091273" y="1318204"/>
                  </a:cubicBezTo>
                  <a:cubicBezTo>
                    <a:pt x="1081818" y="1322098"/>
                    <a:pt x="1041910" y="1285527"/>
                    <a:pt x="1041215" y="1284832"/>
                  </a:cubicBezTo>
                  <a:cubicBezTo>
                    <a:pt x="1033984" y="1277601"/>
                    <a:pt x="1009790" y="1276907"/>
                    <a:pt x="1011180" y="1274821"/>
                  </a:cubicBezTo>
                  <a:cubicBezTo>
                    <a:pt x="1005062" y="1273709"/>
                    <a:pt x="992547" y="1230741"/>
                    <a:pt x="991156" y="1231436"/>
                  </a:cubicBezTo>
                  <a:cubicBezTo>
                    <a:pt x="988931" y="1223093"/>
                    <a:pt x="943045" y="1262861"/>
                    <a:pt x="944435" y="1261471"/>
                  </a:cubicBezTo>
                  <a:cubicBezTo>
                    <a:pt x="933867" y="1267033"/>
                    <a:pt x="901190" y="1230741"/>
                    <a:pt x="897714" y="1231436"/>
                  </a:cubicBezTo>
                  <a:cubicBezTo>
                    <a:pt x="889371" y="1226430"/>
                    <a:pt x="784943" y="1244785"/>
                    <a:pt x="784248" y="1244785"/>
                  </a:cubicBezTo>
                  <a:cubicBezTo>
                    <a:pt x="765337" y="1246454"/>
                    <a:pt x="757551" y="1182073"/>
                    <a:pt x="757551" y="1181378"/>
                  </a:cubicBezTo>
                  <a:cubicBezTo>
                    <a:pt x="753658" y="1171923"/>
                    <a:pt x="760193" y="1163301"/>
                    <a:pt x="760888" y="1164691"/>
                  </a:cubicBezTo>
                  <a:cubicBezTo>
                    <a:pt x="762556" y="1160798"/>
                    <a:pt x="742811" y="1092663"/>
                    <a:pt x="744201" y="1091272"/>
                  </a:cubicBezTo>
                  <a:cubicBezTo>
                    <a:pt x="740864" y="1078479"/>
                    <a:pt x="744896" y="1028560"/>
                    <a:pt x="744201" y="1027865"/>
                  </a:cubicBezTo>
                  <a:lnTo>
                    <a:pt x="734189" y="964458"/>
                  </a:lnTo>
                  <a:cubicBezTo>
                    <a:pt x="731964" y="953890"/>
                    <a:pt x="651455" y="961120"/>
                    <a:pt x="650760" y="961120"/>
                  </a:cubicBezTo>
                  <a:cubicBezTo>
                    <a:pt x="635743" y="960008"/>
                    <a:pt x="625452" y="928443"/>
                    <a:pt x="624061" y="927748"/>
                  </a:cubicBezTo>
                  <a:cubicBezTo>
                    <a:pt x="619611" y="921630"/>
                    <a:pt x="570666" y="928443"/>
                    <a:pt x="570666" y="927748"/>
                  </a:cubicBezTo>
                  <a:lnTo>
                    <a:pt x="560654" y="991155"/>
                  </a:lnTo>
                  <a:cubicBezTo>
                    <a:pt x="556761" y="1003391"/>
                    <a:pt x="403248" y="1019104"/>
                    <a:pt x="400467" y="1021190"/>
                  </a:cubicBezTo>
                  <a:cubicBezTo>
                    <a:pt x="374325" y="1025083"/>
                    <a:pt x="339701" y="845709"/>
                    <a:pt x="340396" y="844318"/>
                  </a:cubicBezTo>
                  <a:cubicBezTo>
                    <a:pt x="330941" y="814839"/>
                    <a:pt x="176177" y="861004"/>
                    <a:pt x="176872" y="861004"/>
                  </a:cubicBezTo>
                  <a:cubicBezTo>
                    <a:pt x="150731" y="863229"/>
                    <a:pt x="15296" y="871711"/>
                    <a:pt x="16686" y="871016"/>
                  </a:cubicBezTo>
                  <a:cubicBezTo>
                    <a:pt x="-11680" y="872128"/>
                    <a:pt x="5423" y="845012"/>
                    <a:pt x="3337" y="844317"/>
                  </a:cubicBezTo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3" name="자유형 36">
              <a:extLst>
                <a:ext uri="{FF2B5EF4-FFF2-40B4-BE49-F238E27FC236}">
                  <a16:creationId xmlns:a16="http://schemas.microsoft.com/office/drawing/2014/main" id="{88D01E0D-C21B-4CE7-863E-3560B17287D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126637" y="4685472"/>
              <a:ext cx="113044" cy="108522"/>
            </a:xfrm>
            <a:custGeom>
              <a:avLst/>
              <a:gdLst>
                <a:gd name="connsiteX0" fmla="*/ 0 w 166861"/>
                <a:gd name="connsiteY0" fmla="*/ 106792 h 160187"/>
                <a:gd name="connsiteX1" fmla="*/ 33372 w 166861"/>
                <a:gd name="connsiteY1" fmla="*/ 160187 h 160187"/>
                <a:gd name="connsiteX2" fmla="*/ 53396 w 166861"/>
                <a:gd name="connsiteY2" fmla="*/ 130152 h 160187"/>
                <a:gd name="connsiteX3" fmla="*/ 83431 w 166861"/>
                <a:gd name="connsiteY3" fmla="*/ 123478 h 160187"/>
                <a:gd name="connsiteX4" fmla="*/ 120140 w 166861"/>
                <a:gd name="connsiteY4" fmla="*/ 100117 h 160187"/>
                <a:gd name="connsiteX5" fmla="*/ 150175 w 166861"/>
                <a:gd name="connsiteY5" fmla="*/ 103454 h 160187"/>
                <a:gd name="connsiteX6" fmla="*/ 166861 w 166861"/>
                <a:gd name="connsiteY6" fmla="*/ 86768 h 160187"/>
                <a:gd name="connsiteX7" fmla="*/ 166861 w 166861"/>
                <a:gd name="connsiteY7" fmla="*/ 53396 h 160187"/>
                <a:gd name="connsiteX8" fmla="*/ 126815 w 166861"/>
                <a:gd name="connsiteY8" fmla="*/ 0 h 160187"/>
                <a:gd name="connsiteX9" fmla="*/ 60070 w 166861"/>
                <a:gd name="connsiteY9" fmla="*/ 3338 h 160187"/>
                <a:gd name="connsiteX10" fmla="*/ 30035 w 166861"/>
                <a:gd name="connsiteY10" fmla="*/ 36710 h 160187"/>
                <a:gd name="connsiteX11" fmla="*/ 0 w 166861"/>
                <a:gd name="connsiteY11" fmla="*/ 106792 h 16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861" h="160187">
                  <a:moveTo>
                    <a:pt x="0" y="106792"/>
                  </a:moveTo>
                  <a:lnTo>
                    <a:pt x="33372" y="160187"/>
                  </a:lnTo>
                  <a:lnTo>
                    <a:pt x="53396" y="130152"/>
                  </a:lnTo>
                  <a:lnTo>
                    <a:pt x="83431" y="123478"/>
                  </a:lnTo>
                  <a:lnTo>
                    <a:pt x="120140" y="100117"/>
                  </a:lnTo>
                  <a:lnTo>
                    <a:pt x="150175" y="103454"/>
                  </a:lnTo>
                  <a:lnTo>
                    <a:pt x="166861" y="86768"/>
                  </a:lnTo>
                  <a:lnTo>
                    <a:pt x="166861" y="53396"/>
                  </a:lnTo>
                  <a:lnTo>
                    <a:pt x="126815" y="0"/>
                  </a:lnTo>
                  <a:lnTo>
                    <a:pt x="60070" y="3338"/>
                  </a:lnTo>
                  <a:lnTo>
                    <a:pt x="30035" y="36710"/>
                  </a:lnTo>
                  <a:lnTo>
                    <a:pt x="0" y="10679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4" name="자유형 37">
              <a:extLst>
                <a:ext uri="{FF2B5EF4-FFF2-40B4-BE49-F238E27FC236}">
                  <a16:creationId xmlns:a16="http://schemas.microsoft.com/office/drawing/2014/main" id="{05DE9687-5EF1-4A7E-B5CE-6B87AAE0C0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146985" y="4735211"/>
              <a:ext cx="94957" cy="126609"/>
            </a:xfrm>
            <a:custGeom>
              <a:avLst/>
              <a:gdLst>
                <a:gd name="connsiteX0" fmla="*/ 0 w 140164"/>
                <a:gd name="connsiteY0" fmla="*/ 73419 h 186885"/>
                <a:gd name="connsiteX1" fmla="*/ 63407 w 140164"/>
                <a:gd name="connsiteY1" fmla="*/ 40047 h 186885"/>
                <a:gd name="connsiteX2" fmla="*/ 73419 w 140164"/>
                <a:gd name="connsiteY2" fmla="*/ 0 h 186885"/>
                <a:gd name="connsiteX3" fmla="*/ 110129 w 140164"/>
                <a:gd name="connsiteY3" fmla="*/ 6675 h 186885"/>
                <a:gd name="connsiteX4" fmla="*/ 113466 w 140164"/>
                <a:gd name="connsiteY4" fmla="*/ 70082 h 186885"/>
                <a:gd name="connsiteX5" fmla="*/ 140164 w 140164"/>
                <a:gd name="connsiteY5" fmla="*/ 70082 h 186885"/>
                <a:gd name="connsiteX6" fmla="*/ 56733 w 140164"/>
                <a:gd name="connsiteY6" fmla="*/ 186885 h 186885"/>
                <a:gd name="connsiteX7" fmla="*/ 30035 w 140164"/>
                <a:gd name="connsiteY7" fmla="*/ 153513 h 186885"/>
                <a:gd name="connsiteX8" fmla="*/ 0 w 140164"/>
                <a:gd name="connsiteY8" fmla="*/ 73419 h 18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64" h="186885">
                  <a:moveTo>
                    <a:pt x="0" y="73419"/>
                  </a:moveTo>
                  <a:lnTo>
                    <a:pt x="63407" y="40047"/>
                  </a:lnTo>
                  <a:lnTo>
                    <a:pt x="73419" y="0"/>
                  </a:lnTo>
                  <a:lnTo>
                    <a:pt x="110129" y="6675"/>
                  </a:lnTo>
                  <a:lnTo>
                    <a:pt x="113466" y="70082"/>
                  </a:lnTo>
                  <a:lnTo>
                    <a:pt x="140164" y="70082"/>
                  </a:lnTo>
                  <a:lnTo>
                    <a:pt x="56733" y="186885"/>
                  </a:lnTo>
                  <a:lnTo>
                    <a:pt x="30035" y="153513"/>
                  </a:lnTo>
                  <a:lnTo>
                    <a:pt x="0" y="7341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5" name="자유형 38">
              <a:extLst>
                <a:ext uri="{FF2B5EF4-FFF2-40B4-BE49-F238E27FC236}">
                  <a16:creationId xmlns:a16="http://schemas.microsoft.com/office/drawing/2014/main" id="{87142099-361A-43DE-96CF-7381DADD166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183159" y="4669646"/>
              <a:ext cx="540350" cy="581046"/>
            </a:xfrm>
            <a:custGeom>
              <a:avLst/>
              <a:gdLst>
                <a:gd name="connsiteX0" fmla="*/ 60070 w 797597"/>
                <a:gd name="connsiteY0" fmla="*/ 10011 h 857667"/>
                <a:gd name="connsiteX1" fmla="*/ 123477 w 797597"/>
                <a:gd name="connsiteY1" fmla="*/ 6674 h 857667"/>
                <a:gd name="connsiteX2" fmla="*/ 143500 w 797597"/>
                <a:gd name="connsiteY2" fmla="*/ 6674 h 857667"/>
                <a:gd name="connsiteX3" fmla="*/ 163524 w 797597"/>
                <a:gd name="connsiteY3" fmla="*/ 20023 h 857667"/>
                <a:gd name="connsiteX4" fmla="*/ 170198 w 797597"/>
                <a:gd name="connsiteY4" fmla="*/ 40046 h 857667"/>
                <a:gd name="connsiteX5" fmla="*/ 160187 w 797597"/>
                <a:gd name="connsiteY5" fmla="*/ 63407 h 857667"/>
                <a:gd name="connsiteX6" fmla="*/ 160187 w 797597"/>
                <a:gd name="connsiteY6" fmla="*/ 126814 h 857667"/>
                <a:gd name="connsiteX7" fmla="*/ 180210 w 797597"/>
                <a:gd name="connsiteY7" fmla="*/ 153512 h 857667"/>
                <a:gd name="connsiteX8" fmla="*/ 196896 w 797597"/>
                <a:gd name="connsiteY8" fmla="*/ 133489 h 857667"/>
                <a:gd name="connsiteX9" fmla="*/ 260303 w 797597"/>
                <a:gd name="connsiteY9" fmla="*/ 133489 h 857667"/>
                <a:gd name="connsiteX10" fmla="*/ 300350 w 797597"/>
                <a:gd name="connsiteY10" fmla="*/ 113465 h 857667"/>
                <a:gd name="connsiteX11" fmla="*/ 270315 w 797597"/>
                <a:gd name="connsiteY11" fmla="*/ 83430 h 857667"/>
                <a:gd name="connsiteX12" fmla="*/ 323711 w 797597"/>
                <a:gd name="connsiteY12" fmla="*/ 23360 h 857667"/>
                <a:gd name="connsiteX13" fmla="*/ 330385 w 797597"/>
                <a:gd name="connsiteY13" fmla="*/ 0 h 857667"/>
                <a:gd name="connsiteX14" fmla="*/ 607375 w 797597"/>
                <a:gd name="connsiteY14" fmla="*/ 163524 h 857667"/>
                <a:gd name="connsiteX15" fmla="*/ 594026 w 797597"/>
                <a:gd name="connsiteY15" fmla="*/ 193559 h 857667"/>
                <a:gd name="connsiteX16" fmla="*/ 727515 w 797597"/>
                <a:gd name="connsiteY16" fmla="*/ 303687 h 857667"/>
                <a:gd name="connsiteX17" fmla="*/ 674119 w 797597"/>
                <a:gd name="connsiteY17" fmla="*/ 403804 h 857667"/>
                <a:gd name="connsiteX18" fmla="*/ 720841 w 797597"/>
                <a:gd name="connsiteY18" fmla="*/ 473886 h 857667"/>
                <a:gd name="connsiteX19" fmla="*/ 734190 w 797597"/>
                <a:gd name="connsiteY19" fmla="*/ 477223 h 857667"/>
                <a:gd name="connsiteX20" fmla="*/ 717503 w 797597"/>
                <a:gd name="connsiteY20" fmla="*/ 527282 h 857667"/>
                <a:gd name="connsiteX21" fmla="*/ 707492 w 797597"/>
                <a:gd name="connsiteY21" fmla="*/ 590689 h 857667"/>
                <a:gd name="connsiteX22" fmla="*/ 740864 w 797597"/>
                <a:gd name="connsiteY22" fmla="*/ 660771 h 857667"/>
                <a:gd name="connsiteX23" fmla="*/ 740864 w 797597"/>
                <a:gd name="connsiteY23" fmla="*/ 714166 h 857667"/>
                <a:gd name="connsiteX24" fmla="*/ 797597 w 797597"/>
                <a:gd name="connsiteY24" fmla="*/ 754213 h 857667"/>
                <a:gd name="connsiteX25" fmla="*/ 737527 w 797597"/>
                <a:gd name="connsiteY25" fmla="*/ 794260 h 857667"/>
                <a:gd name="connsiteX26" fmla="*/ 670782 w 797597"/>
                <a:gd name="connsiteY26" fmla="*/ 804271 h 857667"/>
                <a:gd name="connsiteX27" fmla="*/ 584014 w 797597"/>
                <a:gd name="connsiteY27" fmla="*/ 800934 h 857667"/>
                <a:gd name="connsiteX28" fmla="*/ 540630 w 797597"/>
                <a:gd name="connsiteY28" fmla="*/ 857667 h 857667"/>
                <a:gd name="connsiteX29" fmla="*/ 503921 w 797597"/>
                <a:gd name="connsiteY29" fmla="*/ 834306 h 857667"/>
                <a:gd name="connsiteX30" fmla="*/ 457200 w 797597"/>
                <a:gd name="connsiteY30" fmla="*/ 837644 h 857667"/>
                <a:gd name="connsiteX31" fmla="*/ 437176 w 797597"/>
                <a:gd name="connsiteY31" fmla="*/ 820957 h 857667"/>
                <a:gd name="connsiteX32" fmla="*/ 393792 w 797597"/>
                <a:gd name="connsiteY32" fmla="*/ 830969 h 857667"/>
                <a:gd name="connsiteX33" fmla="*/ 360420 w 797597"/>
                <a:gd name="connsiteY33" fmla="*/ 804271 h 857667"/>
                <a:gd name="connsiteX34" fmla="*/ 360420 w 797597"/>
                <a:gd name="connsiteY34" fmla="*/ 764225 h 857667"/>
                <a:gd name="connsiteX35" fmla="*/ 350409 w 797597"/>
                <a:gd name="connsiteY35" fmla="*/ 714166 h 857667"/>
                <a:gd name="connsiteX36" fmla="*/ 320373 w 797597"/>
                <a:gd name="connsiteY36" fmla="*/ 674119 h 857667"/>
                <a:gd name="connsiteX37" fmla="*/ 280327 w 797597"/>
                <a:gd name="connsiteY37" fmla="*/ 674119 h 857667"/>
                <a:gd name="connsiteX38" fmla="*/ 133489 w 797597"/>
                <a:gd name="connsiteY38" fmla="*/ 610712 h 857667"/>
                <a:gd name="connsiteX39" fmla="*/ 103454 w 797597"/>
                <a:gd name="connsiteY39" fmla="*/ 590689 h 857667"/>
                <a:gd name="connsiteX40" fmla="*/ 56733 w 797597"/>
                <a:gd name="connsiteY40" fmla="*/ 520607 h 857667"/>
                <a:gd name="connsiteX41" fmla="*/ 53395 w 797597"/>
                <a:gd name="connsiteY41" fmla="*/ 457200 h 857667"/>
                <a:gd name="connsiteX42" fmla="*/ 0 w 797597"/>
                <a:gd name="connsiteY42" fmla="*/ 430502 h 857667"/>
                <a:gd name="connsiteX43" fmla="*/ 0 w 797597"/>
                <a:gd name="connsiteY43" fmla="*/ 413816 h 857667"/>
                <a:gd name="connsiteX44" fmla="*/ 20023 w 797597"/>
                <a:gd name="connsiteY44" fmla="*/ 387118 h 857667"/>
                <a:gd name="connsiteX45" fmla="*/ 6674 w 797597"/>
                <a:gd name="connsiteY45" fmla="*/ 367095 h 857667"/>
                <a:gd name="connsiteX46" fmla="*/ 6674 w 797597"/>
                <a:gd name="connsiteY46" fmla="*/ 343734 h 857667"/>
                <a:gd name="connsiteX47" fmla="*/ 3337 w 797597"/>
                <a:gd name="connsiteY47" fmla="*/ 330385 h 857667"/>
                <a:gd name="connsiteX48" fmla="*/ 0 w 797597"/>
                <a:gd name="connsiteY48" fmla="*/ 270315 h 857667"/>
                <a:gd name="connsiteX49" fmla="*/ 23360 w 797597"/>
                <a:gd name="connsiteY49" fmla="*/ 236943 h 857667"/>
                <a:gd name="connsiteX50" fmla="*/ 76756 w 797597"/>
                <a:gd name="connsiteY50" fmla="*/ 186884 h 857667"/>
                <a:gd name="connsiteX51" fmla="*/ 76756 w 797597"/>
                <a:gd name="connsiteY51" fmla="*/ 173536 h 857667"/>
                <a:gd name="connsiteX52" fmla="*/ 53395 w 797597"/>
                <a:gd name="connsiteY52" fmla="*/ 166861 h 857667"/>
                <a:gd name="connsiteX53" fmla="*/ 53395 w 797597"/>
                <a:gd name="connsiteY53" fmla="*/ 126814 h 857667"/>
                <a:gd name="connsiteX54" fmla="*/ 73419 w 797597"/>
                <a:gd name="connsiteY54" fmla="*/ 116803 h 857667"/>
                <a:gd name="connsiteX55" fmla="*/ 76756 w 797597"/>
                <a:gd name="connsiteY55" fmla="*/ 83430 h 857667"/>
                <a:gd name="connsiteX56" fmla="*/ 60070 w 797597"/>
                <a:gd name="connsiteY56" fmla="*/ 10011 h 85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797597" h="857667">
                  <a:moveTo>
                    <a:pt x="60070" y="10011"/>
                  </a:moveTo>
                  <a:lnTo>
                    <a:pt x="123477" y="6674"/>
                  </a:lnTo>
                  <a:lnTo>
                    <a:pt x="143500" y="6674"/>
                  </a:lnTo>
                  <a:lnTo>
                    <a:pt x="163524" y="20023"/>
                  </a:lnTo>
                  <a:lnTo>
                    <a:pt x="170198" y="40046"/>
                  </a:lnTo>
                  <a:lnTo>
                    <a:pt x="160187" y="63407"/>
                  </a:lnTo>
                  <a:lnTo>
                    <a:pt x="160187" y="126814"/>
                  </a:lnTo>
                  <a:lnTo>
                    <a:pt x="180210" y="153512"/>
                  </a:lnTo>
                  <a:lnTo>
                    <a:pt x="196896" y="133489"/>
                  </a:lnTo>
                  <a:lnTo>
                    <a:pt x="260303" y="133489"/>
                  </a:lnTo>
                  <a:lnTo>
                    <a:pt x="300350" y="113465"/>
                  </a:lnTo>
                  <a:lnTo>
                    <a:pt x="270315" y="83430"/>
                  </a:lnTo>
                  <a:lnTo>
                    <a:pt x="323711" y="23360"/>
                  </a:lnTo>
                  <a:lnTo>
                    <a:pt x="330385" y="0"/>
                  </a:lnTo>
                  <a:lnTo>
                    <a:pt x="607375" y="163524"/>
                  </a:lnTo>
                  <a:lnTo>
                    <a:pt x="594026" y="193559"/>
                  </a:lnTo>
                  <a:lnTo>
                    <a:pt x="727515" y="303687"/>
                  </a:lnTo>
                  <a:lnTo>
                    <a:pt x="674119" y="403804"/>
                  </a:lnTo>
                  <a:lnTo>
                    <a:pt x="720841" y="473886"/>
                  </a:lnTo>
                  <a:lnTo>
                    <a:pt x="734190" y="477223"/>
                  </a:lnTo>
                  <a:lnTo>
                    <a:pt x="717503" y="527282"/>
                  </a:lnTo>
                  <a:lnTo>
                    <a:pt x="707492" y="590689"/>
                  </a:lnTo>
                  <a:lnTo>
                    <a:pt x="740864" y="660771"/>
                  </a:lnTo>
                  <a:lnTo>
                    <a:pt x="740864" y="714166"/>
                  </a:lnTo>
                  <a:lnTo>
                    <a:pt x="797597" y="754213"/>
                  </a:lnTo>
                  <a:lnTo>
                    <a:pt x="737527" y="794260"/>
                  </a:lnTo>
                  <a:lnTo>
                    <a:pt x="670782" y="804271"/>
                  </a:lnTo>
                  <a:lnTo>
                    <a:pt x="584014" y="800934"/>
                  </a:lnTo>
                  <a:lnTo>
                    <a:pt x="540630" y="857667"/>
                  </a:lnTo>
                  <a:lnTo>
                    <a:pt x="503921" y="834306"/>
                  </a:lnTo>
                  <a:lnTo>
                    <a:pt x="457200" y="837644"/>
                  </a:lnTo>
                  <a:lnTo>
                    <a:pt x="437176" y="820957"/>
                  </a:lnTo>
                  <a:lnTo>
                    <a:pt x="393792" y="830969"/>
                  </a:lnTo>
                  <a:lnTo>
                    <a:pt x="360420" y="804271"/>
                  </a:lnTo>
                  <a:lnTo>
                    <a:pt x="360420" y="764225"/>
                  </a:lnTo>
                  <a:lnTo>
                    <a:pt x="350409" y="714166"/>
                  </a:lnTo>
                  <a:lnTo>
                    <a:pt x="320373" y="674119"/>
                  </a:lnTo>
                  <a:lnTo>
                    <a:pt x="280327" y="674119"/>
                  </a:lnTo>
                  <a:lnTo>
                    <a:pt x="133489" y="610712"/>
                  </a:lnTo>
                  <a:lnTo>
                    <a:pt x="103454" y="590689"/>
                  </a:lnTo>
                  <a:lnTo>
                    <a:pt x="56733" y="520607"/>
                  </a:lnTo>
                  <a:lnTo>
                    <a:pt x="53395" y="457200"/>
                  </a:lnTo>
                  <a:lnTo>
                    <a:pt x="0" y="430502"/>
                  </a:lnTo>
                  <a:lnTo>
                    <a:pt x="0" y="413816"/>
                  </a:lnTo>
                  <a:lnTo>
                    <a:pt x="20023" y="387118"/>
                  </a:lnTo>
                  <a:lnTo>
                    <a:pt x="6674" y="367095"/>
                  </a:lnTo>
                  <a:lnTo>
                    <a:pt x="6674" y="343734"/>
                  </a:lnTo>
                  <a:lnTo>
                    <a:pt x="3337" y="330385"/>
                  </a:lnTo>
                  <a:lnTo>
                    <a:pt x="0" y="270315"/>
                  </a:lnTo>
                  <a:lnTo>
                    <a:pt x="23360" y="236943"/>
                  </a:lnTo>
                  <a:lnTo>
                    <a:pt x="76756" y="186884"/>
                  </a:lnTo>
                  <a:lnTo>
                    <a:pt x="76756" y="173536"/>
                  </a:lnTo>
                  <a:lnTo>
                    <a:pt x="53395" y="166861"/>
                  </a:lnTo>
                  <a:lnTo>
                    <a:pt x="53395" y="126814"/>
                  </a:lnTo>
                  <a:lnTo>
                    <a:pt x="73419" y="116803"/>
                  </a:lnTo>
                  <a:lnTo>
                    <a:pt x="76756" y="83430"/>
                  </a:lnTo>
                  <a:lnTo>
                    <a:pt x="60070" y="1001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6" name="자유형 39">
              <a:extLst>
                <a:ext uri="{FF2B5EF4-FFF2-40B4-BE49-F238E27FC236}">
                  <a16:creationId xmlns:a16="http://schemas.microsoft.com/office/drawing/2014/main" id="{DBDFA6E1-F9ED-4017-97C2-F7840BD4F18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785244" y="5047213"/>
              <a:ext cx="590090" cy="510959"/>
            </a:xfrm>
            <a:custGeom>
              <a:avLst/>
              <a:gdLst>
                <a:gd name="connsiteX0" fmla="*/ 637410 w 871016"/>
                <a:gd name="connsiteY0" fmla="*/ 0 h 754213"/>
                <a:gd name="connsiteX1" fmla="*/ 664108 w 871016"/>
                <a:gd name="connsiteY1" fmla="*/ 46721 h 754213"/>
                <a:gd name="connsiteX2" fmla="*/ 697480 w 871016"/>
                <a:gd name="connsiteY2" fmla="*/ 36709 h 754213"/>
                <a:gd name="connsiteX3" fmla="*/ 737527 w 871016"/>
                <a:gd name="connsiteY3" fmla="*/ 60070 h 754213"/>
                <a:gd name="connsiteX4" fmla="*/ 774236 w 871016"/>
                <a:gd name="connsiteY4" fmla="*/ 76756 h 754213"/>
                <a:gd name="connsiteX5" fmla="*/ 797597 w 871016"/>
                <a:gd name="connsiteY5" fmla="*/ 76756 h 754213"/>
                <a:gd name="connsiteX6" fmla="*/ 837644 w 871016"/>
                <a:gd name="connsiteY6" fmla="*/ 106791 h 754213"/>
                <a:gd name="connsiteX7" fmla="*/ 840981 w 871016"/>
                <a:gd name="connsiteY7" fmla="*/ 133489 h 754213"/>
                <a:gd name="connsiteX8" fmla="*/ 844318 w 871016"/>
                <a:gd name="connsiteY8" fmla="*/ 166861 h 754213"/>
                <a:gd name="connsiteX9" fmla="*/ 871016 w 871016"/>
                <a:gd name="connsiteY9" fmla="*/ 190221 h 754213"/>
                <a:gd name="connsiteX10" fmla="*/ 847655 w 871016"/>
                <a:gd name="connsiteY10" fmla="*/ 223594 h 754213"/>
                <a:gd name="connsiteX11" fmla="*/ 840981 w 871016"/>
                <a:gd name="connsiteY11" fmla="*/ 250292 h 754213"/>
                <a:gd name="connsiteX12" fmla="*/ 844318 w 871016"/>
                <a:gd name="connsiteY12" fmla="*/ 273652 h 754213"/>
                <a:gd name="connsiteX13" fmla="*/ 837644 w 871016"/>
                <a:gd name="connsiteY13" fmla="*/ 327048 h 754213"/>
                <a:gd name="connsiteX14" fmla="*/ 827632 w 871016"/>
                <a:gd name="connsiteY14" fmla="*/ 353746 h 754213"/>
                <a:gd name="connsiteX15" fmla="*/ 824295 w 871016"/>
                <a:gd name="connsiteY15" fmla="*/ 367094 h 754213"/>
                <a:gd name="connsiteX16" fmla="*/ 817620 w 871016"/>
                <a:gd name="connsiteY16" fmla="*/ 383781 h 754213"/>
                <a:gd name="connsiteX17" fmla="*/ 790923 w 871016"/>
                <a:gd name="connsiteY17" fmla="*/ 430502 h 754213"/>
                <a:gd name="connsiteX18" fmla="*/ 817620 w 871016"/>
                <a:gd name="connsiteY18" fmla="*/ 460537 h 754213"/>
                <a:gd name="connsiteX19" fmla="*/ 784248 w 871016"/>
                <a:gd name="connsiteY19" fmla="*/ 483897 h 754213"/>
                <a:gd name="connsiteX20" fmla="*/ 710829 w 871016"/>
                <a:gd name="connsiteY20" fmla="*/ 493909 h 754213"/>
                <a:gd name="connsiteX21" fmla="*/ 624061 w 871016"/>
                <a:gd name="connsiteY21" fmla="*/ 520607 h 754213"/>
                <a:gd name="connsiteX22" fmla="*/ 607375 w 871016"/>
                <a:gd name="connsiteY22" fmla="*/ 523944 h 754213"/>
                <a:gd name="connsiteX23" fmla="*/ 607375 w 871016"/>
                <a:gd name="connsiteY23" fmla="*/ 580677 h 754213"/>
                <a:gd name="connsiteX24" fmla="*/ 587352 w 871016"/>
                <a:gd name="connsiteY24" fmla="*/ 570665 h 754213"/>
                <a:gd name="connsiteX25" fmla="*/ 527282 w 871016"/>
                <a:gd name="connsiteY25" fmla="*/ 580677 h 754213"/>
                <a:gd name="connsiteX26" fmla="*/ 507258 w 871016"/>
                <a:gd name="connsiteY26" fmla="*/ 610712 h 754213"/>
                <a:gd name="connsiteX27" fmla="*/ 490572 w 871016"/>
                <a:gd name="connsiteY27" fmla="*/ 640747 h 754213"/>
                <a:gd name="connsiteX28" fmla="*/ 443851 w 871016"/>
                <a:gd name="connsiteY28" fmla="*/ 664108 h 754213"/>
                <a:gd name="connsiteX29" fmla="*/ 427165 w 871016"/>
                <a:gd name="connsiteY29" fmla="*/ 664108 h 754213"/>
                <a:gd name="connsiteX30" fmla="*/ 347071 w 871016"/>
                <a:gd name="connsiteY30" fmla="*/ 754213 h 754213"/>
                <a:gd name="connsiteX31" fmla="*/ 297013 w 871016"/>
                <a:gd name="connsiteY31" fmla="*/ 740864 h 754213"/>
                <a:gd name="connsiteX32" fmla="*/ 273652 w 871016"/>
                <a:gd name="connsiteY32" fmla="*/ 740864 h 754213"/>
                <a:gd name="connsiteX33" fmla="*/ 250292 w 871016"/>
                <a:gd name="connsiteY33" fmla="*/ 737527 h 754213"/>
                <a:gd name="connsiteX34" fmla="*/ 220257 w 871016"/>
                <a:gd name="connsiteY34" fmla="*/ 737527 h 754213"/>
                <a:gd name="connsiteX35" fmla="*/ 96780 w 871016"/>
                <a:gd name="connsiteY35" fmla="*/ 704154 h 754213"/>
                <a:gd name="connsiteX36" fmla="*/ 13349 w 871016"/>
                <a:gd name="connsiteY36" fmla="*/ 620724 h 754213"/>
                <a:gd name="connsiteX37" fmla="*/ 3337 w 871016"/>
                <a:gd name="connsiteY37" fmla="*/ 577340 h 754213"/>
                <a:gd name="connsiteX38" fmla="*/ 0 w 871016"/>
                <a:gd name="connsiteY38" fmla="*/ 533956 h 754213"/>
                <a:gd name="connsiteX39" fmla="*/ 6674 w 871016"/>
                <a:gd name="connsiteY39" fmla="*/ 380443 h 754213"/>
                <a:gd name="connsiteX40" fmla="*/ 140163 w 871016"/>
                <a:gd name="connsiteY40" fmla="*/ 380443 h 754213"/>
                <a:gd name="connsiteX41" fmla="*/ 153512 w 871016"/>
                <a:gd name="connsiteY41" fmla="*/ 330385 h 754213"/>
                <a:gd name="connsiteX42" fmla="*/ 153512 w 871016"/>
                <a:gd name="connsiteY42" fmla="*/ 293675 h 754213"/>
                <a:gd name="connsiteX43" fmla="*/ 153512 w 871016"/>
                <a:gd name="connsiteY43" fmla="*/ 266978 h 754213"/>
                <a:gd name="connsiteX44" fmla="*/ 140163 w 871016"/>
                <a:gd name="connsiteY44" fmla="*/ 200233 h 754213"/>
                <a:gd name="connsiteX45" fmla="*/ 166861 w 871016"/>
                <a:gd name="connsiteY45" fmla="*/ 226931 h 754213"/>
                <a:gd name="connsiteX46" fmla="*/ 203571 w 871016"/>
                <a:gd name="connsiteY46" fmla="*/ 216919 h 754213"/>
                <a:gd name="connsiteX47" fmla="*/ 240280 w 871016"/>
                <a:gd name="connsiteY47" fmla="*/ 193559 h 754213"/>
                <a:gd name="connsiteX48" fmla="*/ 256966 w 871016"/>
                <a:gd name="connsiteY48" fmla="*/ 203570 h 754213"/>
                <a:gd name="connsiteX49" fmla="*/ 256966 w 871016"/>
                <a:gd name="connsiteY49" fmla="*/ 223594 h 754213"/>
                <a:gd name="connsiteX50" fmla="*/ 300350 w 871016"/>
                <a:gd name="connsiteY50" fmla="*/ 250292 h 754213"/>
                <a:gd name="connsiteX51" fmla="*/ 353746 w 871016"/>
                <a:gd name="connsiteY51" fmla="*/ 290338 h 754213"/>
                <a:gd name="connsiteX52" fmla="*/ 370432 w 871016"/>
                <a:gd name="connsiteY52" fmla="*/ 270315 h 754213"/>
                <a:gd name="connsiteX53" fmla="*/ 387118 w 871016"/>
                <a:gd name="connsiteY53" fmla="*/ 260303 h 754213"/>
                <a:gd name="connsiteX54" fmla="*/ 403804 w 871016"/>
                <a:gd name="connsiteY54" fmla="*/ 266978 h 754213"/>
                <a:gd name="connsiteX55" fmla="*/ 410479 w 871016"/>
                <a:gd name="connsiteY55" fmla="*/ 290338 h 754213"/>
                <a:gd name="connsiteX56" fmla="*/ 457200 w 871016"/>
                <a:gd name="connsiteY56" fmla="*/ 330385 h 754213"/>
                <a:gd name="connsiteX57" fmla="*/ 467212 w 871016"/>
                <a:gd name="connsiteY57" fmla="*/ 330385 h 754213"/>
                <a:gd name="connsiteX58" fmla="*/ 490572 w 871016"/>
                <a:gd name="connsiteY58" fmla="*/ 377106 h 754213"/>
                <a:gd name="connsiteX59" fmla="*/ 520607 w 871016"/>
                <a:gd name="connsiteY59" fmla="*/ 413816 h 754213"/>
                <a:gd name="connsiteX60" fmla="*/ 557317 w 871016"/>
                <a:gd name="connsiteY60" fmla="*/ 393792 h 754213"/>
                <a:gd name="connsiteX61" fmla="*/ 574003 w 871016"/>
                <a:gd name="connsiteY61" fmla="*/ 393792 h 754213"/>
                <a:gd name="connsiteX62" fmla="*/ 584015 w 871016"/>
                <a:gd name="connsiteY62" fmla="*/ 307024 h 754213"/>
                <a:gd name="connsiteX63" fmla="*/ 530619 w 871016"/>
                <a:gd name="connsiteY63" fmla="*/ 323711 h 754213"/>
                <a:gd name="connsiteX64" fmla="*/ 503921 w 871016"/>
                <a:gd name="connsiteY64" fmla="*/ 293675 h 754213"/>
                <a:gd name="connsiteX65" fmla="*/ 473886 w 871016"/>
                <a:gd name="connsiteY65" fmla="*/ 266978 h 754213"/>
                <a:gd name="connsiteX66" fmla="*/ 483898 w 871016"/>
                <a:gd name="connsiteY66" fmla="*/ 246954 h 754213"/>
                <a:gd name="connsiteX67" fmla="*/ 500584 w 871016"/>
                <a:gd name="connsiteY67" fmla="*/ 213582 h 754213"/>
                <a:gd name="connsiteX68" fmla="*/ 507258 w 871016"/>
                <a:gd name="connsiteY68" fmla="*/ 126814 h 754213"/>
                <a:gd name="connsiteX69" fmla="*/ 473886 w 871016"/>
                <a:gd name="connsiteY69" fmla="*/ 83430 h 754213"/>
                <a:gd name="connsiteX70" fmla="*/ 510596 w 871016"/>
                <a:gd name="connsiteY70" fmla="*/ 73419 h 754213"/>
                <a:gd name="connsiteX71" fmla="*/ 513933 w 871016"/>
                <a:gd name="connsiteY71" fmla="*/ 56732 h 754213"/>
                <a:gd name="connsiteX72" fmla="*/ 517270 w 871016"/>
                <a:gd name="connsiteY72" fmla="*/ 23360 h 754213"/>
                <a:gd name="connsiteX73" fmla="*/ 577340 w 871016"/>
                <a:gd name="connsiteY73" fmla="*/ 20023 h 754213"/>
                <a:gd name="connsiteX74" fmla="*/ 637410 w 871016"/>
                <a:gd name="connsiteY74" fmla="*/ 0 h 75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871016" h="754213">
                  <a:moveTo>
                    <a:pt x="637410" y="0"/>
                  </a:moveTo>
                  <a:lnTo>
                    <a:pt x="664108" y="46721"/>
                  </a:lnTo>
                  <a:lnTo>
                    <a:pt x="697480" y="36709"/>
                  </a:lnTo>
                  <a:lnTo>
                    <a:pt x="737527" y="60070"/>
                  </a:lnTo>
                  <a:lnTo>
                    <a:pt x="774236" y="76756"/>
                  </a:lnTo>
                  <a:lnTo>
                    <a:pt x="797597" y="76756"/>
                  </a:lnTo>
                  <a:lnTo>
                    <a:pt x="837644" y="106791"/>
                  </a:lnTo>
                  <a:lnTo>
                    <a:pt x="840981" y="133489"/>
                  </a:lnTo>
                  <a:lnTo>
                    <a:pt x="844318" y="166861"/>
                  </a:lnTo>
                  <a:lnTo>
                    <a:pt x="871016" y="190221"/>
                  </a:lnTo>
                  <a:lnTo>
                    <a:pt x="847655" y="223594"/>
                  </a:lnTo>
                  <a:lnTo>
                    <a:pt x="840981" y="250292"/>
                  </a:lnTo>
                  <a:lnTo>
                    <a:pt x="844318" y="273652"/>
                  </a:lnTo>
                  <a:lnTo>
                    <a:pt x="837644" y="327048"/>
                  </a:lnTo>
                  <a:lnTo>
                    <a:pt x="827632" y="353746"/>
                  </a:lnTo>
                  <a:lnTo>
                    <a:pt x="824295" y="367094"/>
                  </a:lnTo>
                  <a:lnTo>
                    <a:pt x="817620" y="383781"/>
                  </a:lnTo>
                  <a:lnTo>
                    <a:pt x="790923" y="430502"/>
                  </a:lnTo>
                  <a:lnTo>
                    <a:pt x="817620" y="460537"/>
                  </a:lnTo>
                  <a:lnTo>
                    <a:pt x="784248" y="483897"/>
                  </a:lnTo>
                  <a:lnTo>
                    <a:pt x="710829" y="493909"/>
                  </a:lnTo>
                  <a:lnTo>
                    <a:pt x="624061" y="520607"/>
                  </a:lnTo>
                  <a:lnTo>
                    <a:pt x="607375" y="523944"/>
                  </a:lnTo>
                  <a:lnTo>
                    <a:pt x="607375" y="580677"/>
                  </a:lnTo>
                  <a:lnTo>
                    <a:pt x="587352" y="570665"/>
                  </a:lnTo>
                  <a:lnTo>
                    <a:pt x="527282" y="580677"/>
                  </a:lnTo>
                  <a:lnTo>
                    <a:pt x="507258" y="610712"/>
                  </a:lnTo>
                  <a:lnTo>
                    <a:pt x="490572" y="640747"/>
                  </a:lnTo>
                  <a:lnTo>
                    <a:pt x="443851" y="664108"/>
                  </a:lnTo>
                  <a:lnTo>
                    <a:pt x="427165" y="664108"/>
                  </a:lnTo>
                  <a:lnTo>
                    <a:pt x="347071" y="754213"/>
                  </a:lnTo>
                  <a:lnTo>
                    <a:pt x="297013" y="740864"/>
                  </a:lnTo>
                  <a:lnTo>
                    <a:pt x="273652" y="740864"/>
                  </a:lnTo>
                  <a:lnTo>
                    <a:pt x="250292" y="737527"/>
                  </a:lnTo>
                  <a:lnTo>
                    <a:pt x="220257" y="737527"/>
                  </a:lnTo>
                  <a:lnTo>
                    <a:pt x="96780" y="704154"/>
                  </a:lnTo>
                  <a:lnTo>
                    <a:pt x="13349" y="620724"/>
                  </a:lnTo>
                  <a:lnTo>
                    <a:pt x="3337" y="577340"/>
                  </a:lnTo>
                  <a:lnTo>
                    <a:pt x="0" y="533956"/>
                  </a:lnTo>
                  <a:lnTo>
                    <a:pt x="6674" y="380443"/>
                  </a:lnTo>
                  <a:lnTo>
                    <a:pt x="140163" y="380443"/>
                  </a:lnTo>
                  <a:lnTo>
                    <a:pt x="153512" y="330385"/>
                  </a:lnTo>
                  <a:lnTo>
                    <a:pt x="153512" y="293675"/>
                  </a:lnTo>
                  <a:lnTo>
                    <a:pt x="153512" y="266978"/>
                  </a:lnTo>
                  <a:lnTo>
                    <a:pt x="140163" y="200233"/>
                  </a:lnTo>
                  <a:lnTo>
                    <a:pt x="166861" y="226931"/>
                  </a:lnTo>
                  <a:lnTo>
                    <a:pt x="203571" y="216919"/>
                  </a:lnTo>
                  <a:lnTo>
                    <a:pt x="240280" y="193559"/>
                  </a:lnTo>
                  <a:lnTo>
                    <a:pt x="256966" y="203570"/>
                  </a:lnTo>
                  <a:lnTo>
                    <a:pt x="256966" y="223594"/>
                  </a:lnTo>
                  <a:lnTo>
                    <a:pt x="300350" y="250292"/>
                  </a:lnTo>
                  <a:lnTo>
                    <a:pt x="353746" y="290338"/>
                  </a:lnTo>
                  <a:lnTo>
                    <a:pt x="370432" y="270315"/>
                  </a:lnTo>
                  <a:lnTo>
                    <a:pt x="387118" y="260303"/>
                  </a:lnTo>
                  <a:lnTo>
                    <a:pt x="403804" y="266978"/>
                  </a:lnTo>
                  <a:lnTo>
                    <a:pt x="410479" y="290338"/>
                  </a:lnTo>
                  <a:lnTo>
                    <a:pt x="457200" y="330385"/>
                  </a:lnTo>
                  <a:lnTo>
                    <a:pt x="467212" y="330385"/>
                  </a:lnTo>
                  <a:lnTo>
                    <a:pt x="490572" y="377106"/>
                  </a:lnTo>
                  <a:lnTo>
                    <a:pt x="520607" y="413816"/>
                  </a:lnTo>
                  <a:lnTo>
                    <a:pt x="557317" y="393792"/>
                  </a:lnTo>
                  <a:lnTo>
                    <a:pt x="574003" y="393792"/>
                  </a:lnTo>
                  <a:lnTo>
                    <a:pt x="584015" y="307024"/>
                  </a:lnTo>
                  <a:lnTo>
                    <a:pt x="530619" y="323711"/>
                  </a:lnTo>
                  <a:lnTo>
                    <a:pt x="503921" y="293675"/>
                  </a:lnTo>
                  <a:lnTo>
                    <a:pt x="473886" y="266978"/>
                  </a:lnTo>
                  <a:lnTo>
                    <a:pt x="483898" y="246954"/>
                  </a:lnTo>
                  <a:lnTo>
                    <a:pt x="500584" y="213582"/>
                  </a:lnTo>
                  <a:lnTo>
                    <a:pt x="507258" y="126814"/>
                  </a:lnTo>
                  <a:lnTo>
                    <a:pt x="473886" y="83430"/>
                  </a:lnTo>
                  <a:lnTo>
                    <a:pt x="510596" y="73419"/>
                  </a:lnTo>
                  <a:lnTo>
                    <a:pt x="513933" y="56732"/>
                  </a:lnTo>
                  <a:lnTo>
                    <a:pt x="517270" y="23360"/>
                  </a:lnTo>
                  <a:lnTo>
                    <a:pt x="577340" y="20023"/>
                  </a:lnTo>
                  <a:lnTo>
                    <a:pt x="63741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7" name="자유형 40">
              <a:extLst>
                <a:ext uri="{FF2B5EF4-FFF2-40B4-BE49-F238E27FC236}">
                  <a16:creationId xmlns:a16="http://schemas.microsoft.com/office/drawing/2014/main" id="{B7FF14A6-170C-4AC9-9B83-994BF39B8D7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276546" y="4920604"/>
              <a:ext cx="614960" cy="624002"/>
            </a:xfrm>
            <a:custGeom>
              <a:avLst/>
              <a:gdLst>
                <a:gd name="connsiteX0" fmla="*/ 13349 w 907726"/>
                <a:gd name="connsiteY0" fmla="*/ 46721 h 921074"/>
                <a:gd name="connsiteX1" fmla="*/ 60070 w 907726"/>
                <a:gd name="connsiteY1" fmla="*/ 26698 h 921074"/>
                <a:gd name="connsiteX2" fmla="*/ 90105 w 907726"/>
                <a:gd name="connsiteY2" fmla="*/ 26698 h 921074"/>
                <a:gd name="connsiteX3" fmla="*/ 130152 w 907726"/>
                <a:gd name="connsiteY3" fmla="*/ 26698 h 921074"/>
                <a:gd name="connsiteX4" fmla="*/ 186885 w 907726"/>
                <a:gd name="connsiteY4" fmla="*/ 26698 h 921074"/>
                <a:gd name="connsiteX5" fmla="*/ 213583 w 907726"/>
                <a:gd name="connsiteY5" fmla="*/ 10012 h 921074"/>
                <a:gd name="connsiteX6" fmla="*/ 253629 w 907726"/>
                <a:gd name="connsiteY6" fmla="*/ 6674 h 921074"/>
                <a:gd name="connsiteX7" fmla="*/ 327048 w 907726"/>
                <a:gd name="connsiteY7" fmla="*/ 0 h 921074"/>
                <a:gd name="connsiteX8" fmla="*/ 337060 w 907726"/>
                <a:gd name="connsiteY8" fmla="*/ 0 h 921074"/>
                <a:gd name="connsiteX9" fmla="*/ 360420 w 907726"/>
                <a:gd name="connsiteY9" fmla="*/ 53396 h 921074"/>
                <a:gd name="connsiteX10" fmla="*/ 357083 w 907726"/>
                <a:gd name="connsiteY10" fmla="*/ 66744 h 921074"/>
                <a:gd name="connsiteX11" fmla="*/ 390456 w 907726"/>
                <a:gd name="connsiteY11" fmla="*/ 146838 h 921074"/>
                <a:gd name="connsiteX12" fmla="*/ 400467 w 907726"/>
                <a:gd name="connsiteY12" fmla="*/ 183547 h 921074"/>
                <a:gd name="connsiteX13" fmla="*/ 447188 w 907726"/>
                <a:gd name="connsiteY13" fmla="*/ 173536 h 921074"/>
                <a:gd name="connsiteX14" fmla="*/ 490572 w 907726"/>
                <a:gd name="connsiteY14" fmla="*/ 153512 h 921074"/>
                <a:gd name="connsiteX15" fmla="*/ 533956 w 907726"/>
                <a:gd name="connsiteY15" fmla="*/ 153512 h 921074"/>
                <a:gd name="connsiteX16" fmla="*/ 553980 w 907726"/>
                <a:gd name="connsiteY16" fmla="*/ 140163 h 921074"/>
                <a:gd name="connsiteX17" fmla="*/ 563991 w 907726"/>
                <a:gd name="connsiteY17" fmla="*/ 130152 h 921074"/>
                <a:gd name="connsiteX18" fmla="*/ 567328 w 907726"/>
                <a:gd name="connsiteY18" fmla="*/ 100117 h 921074"/>
                <a:gd name="connsiteX19" fmla="*/ 567328 w 907726"/>
                <a:gd name="connsiteY19" fmla="*/ 93442 h 921074"/>
                <a:gd name="connsiteX20" fmla="*/ 617387 w 907726"/>
                <a:gd name="connsiteY20" fmla="*/ 90105 h 921074"/>
                <a:gd name="connsiteX21" fmla="*/ 644085 w 907726"/>
                <a:gd name="connsiteY21" fmla="*/ 110128 h 921074"/>
                <a:gd name="connsiteX22" fmla="*/ 644085 w 907726"/>
                <a:gd name="connsiteY22" fmla="*/ 126814 h 921074"/>
                <a:gd name="connsiteX23" fmla="*/ 680794 w 907726"/>
                <a:gd name="connsiteY23" fmla="*/ 120140 h 921074"/>
                <a:gd name="connsiteX24" fmla="*/ 724178 w 907726"/>
                <a:gd name="connsiteY24" fmla="*/ 120140 h 921074"/>
                <a:gd name="connsiteX25" fmla="*/ 730853 w 907726"/>
                <a:gd name="connsiteY25" fmla="*/ 120140 h 921074"/>
                <a:gd name="connsiteX26" fmla="*/ 737527 w 907726"/>
                <a:gd name="connsiteY26" fmla="*/ 126814 h 921074"/>
                <a:gd name="connsiteX27" fmla="*/ 737527 w 907726"/>
                <a:gd name="connsiteY27" fmla="*/ 163524 h 921074"/>
                <a:gd name="connsiteX28" fmla="*/ 747539 w 907726"/>
                <a:gd name="connsiteY28" fmla="*/ 183547 h 921074"/>
                <a:gd name="connsiteX29" fmla="*/ 764225 w 907726"/>
                <a:gd name="connsiteY29" fmla="*/ 223594 h 921074"/>
                <a:gd name="connsiteX30" fmla="*/ 750876 w 907726"/>
                <a:gd name="connsiteY30" fmla="*/ 253629 h 921074"/>
                <a:gd name="connsiteX31" fmla="*/ 774237 w 907726"/>
                <a:gd name="connsiteY31" fmla="*/ 283664 h 921074"/>
                <a:gd name="connsiteX32" fmla="*/ 774237 w 907726"/>
                <a:gd name="connsiteY32" fmla="*/ 300350 h 921074"/>
                <a:gd name="connsiteX33" fmla="*/ 770899 w 907726"/>
                <a:gd name="connsiteY33" fmla="*/ 360420 h 921074"/>
                <a:gd name="connsiteX34" fmla="*/ 770899 w 907726"/>
                <a:gd name="connsiteY34" fmla="*/ 397130 h 921074"/>
                <a:gd name="connsiteX35" fmla="*/ 820958 w 907726"/>
                <a:gd name="connsiteY35" fmla="*/ 393793 h 921074"/>
                <a:gd name="connsiteX36" fmla="*/ 887702 w 907726"/>
                <a:gd name="connsiteY36" fmla="*/ 397130 h 921074"/>
                <a:gd name="connsiteX37" fmla="*/ 901051 w 907726"/>
                <a:gd name="connsiteY37" fmla="*/ 403804 h 921074"/>
                <a:gd name="connsiteX38" fmla="*/ 907726 w 907726"/>
                <a:gd name="connsiteY38" fmla="*/ 493909 h 921074"/>
                <a:gd name="connsiteX39" fmla="*/ 894377 w 907726"/>
                <a:gd name="connsiteY39" fmla="*/ 577340 h 921074"/>
                <a:gd name="connsiteX40" fmla="*/ 764225 w 907726"/>
                <a:gd name="connsiteY40" fmla="*/ 567328 h 921074"/>
                <a:gd name="connsiteX41" fmla="*/ 774237 w 907726"/>
                <a:gd name="connsiteY41" fmla="*/ 804271 h 921074"/>
                <a:gd name="connsiteX42" fmla="*/ 824295 w 907726"/>
                <a:gd name="connsiteY42" fmla="*/ 884365 h 921074"/>
                <a:gd name="connsiteX43" fmla="*/ 847656 w 907726"/>
                <a:gd name="connsiteY43" fmla="*/ 891039 h 921074"/>
                <a:gd name="connsiteX44" fmla="*/ 804272 w 907726"/>
                <a:gd name="connsiteY44" fmla="*/ 904388 h 921074"/>
                <a:gd name="connsiteX45" fmla="*/ 700818 w 907726"/>
                <a:gd name="connsiteY45" fmla="*/ 921074 h 921074"/>
                <a:gd name="connsiteX46" fmla="*/ 640747 w 907726"/>
                <a:gd name="connsiteY46" fmla="*/ 921074 h 921074"/>
                <a:gd name="connsiteX47" fmla="*/ 540631 w 907726"/>
                <a:gd name="connsiteY47" fmla="*/ 921074 h 921074"/>
                <a:gd name="connsiteX48" fmla="*/ 477223 w 907726"/>
                <a:gd name="connsiteY48" fmla="*/ 881028 h 921074"/>
                <a:gd name="connsiteX49" fmla="*/ 377107 w 907726"/>
                <a:gd name="connsiteY49" fmla="*/ 887702 h 921074"/>
                <a:gd name="connsiteX50" fmla="*/ 256966 w 907726"/>
                <a:gd name="connsiteY50" fmla="*/ 884365 h 921074"/>
                <a:gd name="connsiteX51" fmla="*/ 153512 w 907726"/>
                <a:gd name="connsiteY51" fmla="*/ 897714 h 921074"/>
                <a:gd name="connsiteX52" fmla="*/ 113466 w 907726"/>
                <a:gd name="connsiteY52" fmla="*/ 844318 h 921074"/>
                <a:gd name="connsiteX53" fmla="*/ 53396 w 907726"/>
                <a:gd name="connsiteY53" fmla="*/ 874353 h 921074"/>
                <a:gd name="connsiteX54" fmla="*/ 0 w 907726"/>
                <a:gd name="connsiteY54" fmla="*/ 884365 h 921074"/>
                <a:gd name="connsiteX55" fmla="*/ 0 w 907726"/>
                <a:gd name="connsiteY55" fmla="*/ 770899 h 921074"/>
                <a:gd name="connsiteX56" fmla="*/ 40047 w 907726"/>
                <a:gd name="connsiteY56" fmla="*/ 714166 h 921074"/>
                <a:gd name="connsiteX57" fmla="*/ 36710 w 907726"/>
                <a:gd name="connsiteY57" fmla="*/ 657433 h 921074"/>
                <a:gd name="connsiteX58" fmla="*/ 46721 w 907726"/>
                <a:gd name="connsiteY58" fmla="*/ 617387 h 921074"/>
                <a:gd name="connsiteX59" fmla="*/ 43384 w 907726"/>
                <a:gd name="connsiteY59" fmla="*/ 580677 h 921074"/>
                <a:gd name="connsiteX60" fmla="*/ 100117 w 907726"/>
                <a:gd name="connsiteY60" fmla="*/ 557317 h 921074"/>
                <a:gd name="connsiteX61" fmla="*/ 100117 w 907726"/>
                <a:gd name="connsiteY61" fmla="*/ 520607 h 921074"/>
                <a:gd name="connsiteX62" fmla="*/ 136826 w 907726"/>
                <a:gd name="connsiteY62" fmla="*/ 500584 h 921074"/>
                <a:gd name="connsiteX63" fmla="*/ 140164 w 907726"/>
                <a:gd name="connsiteY63" fmla="*/ 393793 h 921074"/>
                <a:gd name="connsiteX64" fmla="*/ 76756 w 907726"/>
                <a:gd name="connsiteY64" fmla="*/ 283664 h 921074"/>
                <a:gd name="connsiteX65" fmla="*/ 70082 w 907726"/>
                <a:gd name="connsiteY65" fmla="*/ 253629 h 921074"/>
                <a:gd name="connsiteX66" fmla="*/ 86768 w 907726"/>
                <a:gd name="connsiteY66" fmla="*/ 240280 h 921074"/>
                <a:gd name="connsiteX67" fmla="*/ 103454 w 907726"/>
                <a:gd name="connsiteY67" fmla="*/ 216920 h 921074"/>
                <a:gd name="connsiteX68" fmla="*/ 90105 w 907726"/>
                <a:gd name="connsiteY68" fmla="*/ 170198 h 921074"/>
                <a:gd name="connsiteX69" fmla="*/ 66745 w 907726"/>
                <a:gd name="connsiteY69" fmla="*/ 153512 h 921074"/>
                <a:gd name="connsiteX70" fmla="*/ 66745 w 907726"/>
                <a:gd name="connsiteY70" fmla="*/ 140163 h 921074"/>
                <a:gd name="connsiteX71" fmla="*/ 76756 w 907726"/>
                <a:gd name="connsiteY71" fmla="*/ 96779 h 921074"/>
                <a:gd name="connsiteX72" fmla="*/ 53396 w 907726"/>
                <a:gd name="connsiteY72" fmla="*/ 83431 h 921074"/>
                <a:gd name="connsiteX73" fmla="*/ 13349 w 907726"/>
                <a:gd name="connsiteY73" fmla="*/ 46721 h 92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907726" h="921074">
                  <a:moveTo>
                    <a:pt x="13349" y="46721"/>
                  </a:moveTo>
                  <a:lnTo>
                    <a:pt x="60070" y="26698"/>
                  </a:lnTo>
                  <a:lnTo>
                    <a:pt x="90105" y="26698"/>
                  </a:lnTo>
                  <a:lnTo>
                    <a:pt x="130152" y="26698"/>
                  </a:lnTo>
                  <a:lnTo>
                    <a:pt x="186885" y="26698"/>
                  </a:lnTo>
                  <a:lnTo>
                    <a:pt x="213583" y="10012"/>
                  </a:lnTo>
                  <a:lnTo>
                    <a:pt x="253629" y="6674"/>
                  </a:lnTo>
                  <a:lnTo>
                    <a:pt x="327048" y="0"/>
                  </a:lnTo>
                  <a:lnTo>
                    <a:pt x="337060" y="0"/>
                  </a:lnTo>
                  <a:lnTo>
                    <a:pt x="360420" y="53396"/>
                  </a:lnTo>
                  <a:lnTo>
                    <a:pt x="357083" y="66744"/>
                  </a:lnTo>
                  <a:lnTo>
                    <a:pt x="390456" y="146838"/>
                  </a:lnTo>
                  <a:lnTo>
                    <a:pt x="400467" y="183547"/>
                  </a:lnTo>
                  <a:lnTo>
                    <a:pt x="447188" y="173536"/>
                  </a:lnTo>
                  <a:lnTo>
                    <a:pt x="490572" y="153512"/>
                  </a:lnTo>
                  <a:lnTo>
                    <a:pt x="533956" y="153512"/>
                  </a:lnTo>
                  <a:lnTo>
                    <a:pt x="553980" y="140163"/>
                  </a:lnTo>
                  <a:lnTo>
                    <a:pt x="563991" y="130152"/>
                  </a:lnTo>
                  <a:lnTo>
                    <a:pt x="567328" y="100117"/>
                  </a:lnTo>
                  <a:lnTo>
                    <a:pt x="567328" y="93442"/>
                  </a:lnTo>
                  <a:lnTo>
                    <a:pt x="617387" y="90105"/>
                  </a:lnTo>
                  <a:lnTo>
                    <a:pt x="644085" y="110128"/>
                  </a:lnTo>
                  <a:lnTo>
                    <a:pt x="644085" y="126814"/>
                  </a:lnTo>
                  <a:lnTo>
                    <a:pt x="680794" y="120140"/>
                  </a:lnTo>
                  <a:lnTo>
                    <a:pt x="724178" y="120140"/>
                  </a:lnTo>
                  <a:lnTo>
                    <a:pt x="730853" y="120140"/>
                  </a:lnTo>
                  <a:lnTo>
                    <a:pt x="737527" y="126814"/>
                  </a:lnTo>
                  <a:lnTo>
                    <a:pt x="737527" y="163524"/>
                  </a:lnTo>
                  <a:lnTo>
                    <a:pt x="747539" y="183547"/>
                  </a:lnTo>
                  <a:lnTo>
                    <a:pt x="764225" y="223594"/>
                  </a:lnTo>
                  <a:lnTo>
                    <a:pt x="750876" y="253629"/>
                  </a:lnTo>
                  <a:lnTo>
                    <a:pt x="774237" y="283664"/>
                  </a:lnTo>
                  <a:lnTo>
                    <a:pt x="774237" y="300350"/>
                  </a:lnTo>
                  <a:lnTo>
                    <a:pt x="770899" y="360420"/>
                  </a:lnTo>
                  <a:lnTo>
                    <a:pt x="770899" y="397130"/>
                  </a:lnTo>
                  <a:lnTo>
                    <a:pt x="820958" y="393793"/>
                  </a:lnTo>
                  <a:lnTo>
                    <a:pt x="887702" y="397130"/>
                  </a:lnTo>
                  <a:lnTo>
                    <a:pt x="901051" y="403804"/>
                  </a:lnTo>
                  <a:lnTo>
                    <a:pt x="907726" y="493909"/>
                  </a:lnTo>
                  <a:lnTo>
                    <a:pt x="894377" y="577340"/>
                  </a:lnTo>
                  <a:lnTo>
                    <a:pt x="764225" y="567328"/>
                  </a:lnTo>
                  <a:lnTo>
                    <a:pt x="774237" y="804271"/>
                  </a:lnTo>
                  <a:lnTo>
                    <a:pt x="824295" y="884365"/>
                  </a:lnTo>
                  <a:lnTo>
                    <a:pt x="847656" y="891039"/>
                  </a:lnTo>
                  <a:lnTo>
                    <a:pt x="804272" y="904388"/>
                  </a:lnTo>
                  <a:lnTo>
                    <a:pt x="700818" y="921074"/>
                  </a:lnTo>
                  <a:lnTo>
                    <a:pt x="640747" y="921074"/>
                  </a:lnTo>
                  <a:lnTo>
                    <a:pt x="540631" y="921074"/>
                  </a:lnTo>
                  <a:lnTo>
                    <a:pt x="477223" y="881028"/>
                  </a:lnTo>
                  <a:lnTo>
                    <a:pt x="377107" y="887702"/>
                  </a:lnTo>
                  <a:lnTo>
                    <a:pt x="256966" y="884365"/>
                  </a:lnTo>
                  <a:lnTo>
                    <a:pt x="153512" y="897714"/>
                  </a:lnTo>
                  <a:lnTo>
                    <a:pt x="113466" y="844318"/>
                  </a:lnTo>
                  <a:lnTo>
                    <a:pt x="53396" y="874353"/>
                  </a:lnTo>
                  <a:lnTo>
                    <a:pt x="0" y="884365"/>
                  </a:lnTo>
                  <a:lnTo>
                    <a:pt x="0" y="770899"/>
                  </a:lnTo>
                  <a:lnTo>
                    <a:pt x="40047" y="714166"/>
                  </a:lnTo>
                  <a:lnTo>
                    <a:pt x="36710" y="657433"/>
                  </a:lnTo>
                  <a:lnTo>
                    <a:pt x="46721" y="617387"/>
                  </a:lnTo>
                  <a:lnTo>
                    <a:pt x="43384" y="580677"/>
                  </a:lnTo>
                  <a:lnTo>
                    <a:pt x="100117" y="557317"/>
                  </a:lnTo>
                  <a:lnTo>
                    <a:pt x="100117" y="520607"/>
                  </a:lnTo>
                  <a:lnTo>
                    <a:pt x="136826" y="500584"/>
                  </a:lnTo>
                  <a:lnTo>
                    <a:pt x="140164" y="393793"/>
                  </a:lnTo>
                  <a:lnTo>
                    <a:pt x="76756" y="283664"/>
                  </a:lnTo>
                  <a:lnTo>
                    <a:pt x="70082" y="253629"/>
                  </a:lnTo>
                  <a:lnTo>
                    <a:pt x="86768" y="240280"/>
                  </a:lnTo>
                  <a:lnTo>
                    <a:pt x="103454" y="216920"/>
                  </a:lnTo>
                  <a:lnTo>
                    <a:pt x="90105" y="170198"/>
                  </a:lnTo>
                  <a:lnTo>
                    <a:pt x="66745" y="153512"/>
                  </a:lnTo>
                  <a:lnTo>
                    <a:pt x="66745" y="140163"/>
                  </a:lnTo>
                  <a:lnTo>
                    <a:pt x="76756" y="96779"/>
                  </a:lnTo>
                  <a:lnTo>
                    <a:pt x="53396" y="83431"/>
                  </a:lnTo>
                  <a:lnTo>
                    <a:pt x="13349" y="4672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8" name="자유형 41">
              <a:extLst>
                <a:ext uri="{FF2B5EF4-FFF2-40B4-BE49-F238E27FC236}">
                  <a16:creationId xmlns:a16="http://schemas.microsoft.com/office/drawing/2014/main" id="{6009F9C8-50B3-42A3-8282-4FC9E3F469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267503" y="5492606"/>
              <a:ext cx="716699" cy="608177"/>
            </a:xfrm>
            <a:custGeom>
              <a:avLst/>
              <a:gdLst>
                <a:gd name="connsiteX0" fmla="*/ 0 w 1057901"/>
                <a:gd name="connsiteY0" fmla="*/ 33372 h 897714"/>
                <a:gd name="connsiteX1" fmla="*/ 100117 w 1057901"/>
                <a:gd name="connsiteY1" fmla="*/ 3337 h 897714"/>
                <a:gd name="connsiteX2" fmla="*/ 110129 w 1057901"/>
                <a:gd name="connsiteY2" fmla="*/ 0 h 897714"/>
                <a:gd name="connsiteX3" fmla="*/ 150175 w 1057901"/>
                <a:gd name="connsiteY3" fmla="*/ 30035 h 897714"/>
                <a:gd name="connsiteX4" fmla="*/ 193559 w 1057901"/>
                <a:gd name="connsiteY4" fmla="*/ 33372 h 897714"/>
                <a:gd name="connsiteX5" fmla="*/ 443851 w 1057901"/>
                <a:gd name="connsiteY5" fmla="*/ 46721 h 897714"/>
                <a:gd name="connsiteX6" fmla="*/ 523945 w 1057901"/>
                <a:gd name="connsiteY6" fmla="*/ 46721 h 897714"/>
                <a:gd name="connsiteX7" fmla="*/ 550642 w 1057901"/>
                <a:gd name="connsiteY7" fmla="*/ 73419 h 897714"/>
                <a:gd name="connsiteX8" fmla="*/ 604038 w 1057901"/>
                <a:gd name="connsiteY8" fmla="*/ 70082 h 897714"/>
                <a:gd name="connsiteX9" fmla="*/ 627399 w 1057901"/>
                <a:gd name="connsiteY9" fmla="*/ 66745 h 897714"/>
                <a:gd name="connsiteX10" fmla="*/ 680794 w 1057901"/>
                <a:gd name="connsiteY10" fmla="*/ 66745 h 897714"/>
                <a:gd name="connsiteX11" fmla="*/ 720841 w 1057901"/>
                <a:gd name="connsiteY11" fmla="*/ 53396 h 897714"/>
                <a:gd name="connsiteX12" fmla="*/ 804272 w 1057901"/>
                <a:gd name="connsiteY12" fmla="*/ 53396 h 897714"/>
                <a:gd name="connsiteX13" fmla="*/ 834307 w 1057901"/>
                <a:gd name="connsiteY13" fmla="*/ 43384 h 897714"/>
                <a:gd name="connsiteX14" fmla="*/ 850993 w 1057901"/>
                <a:gd name="connsiteY14" fmla="*/ 40047 h 897714"/>
                <a:gd name="connsiteX15" fmla="*/ 867679 w 1057901"/>
                <a:gd name="connsiteY15" fmla="*/ 40047 h 897714"/>
                <a:gd name="connsiteX16" fmla="*/ 917737 w 1057901"/>
                <a:gd name="connsiteY16" fmla="*/ 40047 h 897714"/>
                <a:gd name="connsiteX17" fmla="*/ 981145 w 1057901"/>
                <a:gd name="connsiteY17" fmla="*/ 60070 h 897714"/>
                <a:gd name="connsiteX18" fmla="*/ 1041215 w 1057901"/>
                <a:gd name="connsiteY18" fmla="*/ 80094 h 897714"/>
                <a:gd name="connsiteX19" fmla="*/ 1057901 w 1057901"/>
                <a:gd name="connsiteY19" fmla="*/ 96780 h 897714"/>
                <a:gd name="connsiteX20" fmla="*/ 1057901 w 1057901"/>
                <a:gd name="connsiteY20" fmla="*/ 110129 h 897714"/>
                <a:gd name="connsiteX21" fmla="*/ 991156 w 1057901"/>
                <a:gd name="connsiteY21" fmla="*/ 110129 h 897714"/>
                <a:gd name="connsiteX22" fmla="*/ 941098 w 1057901"/>
                <a:gd name="connsiteY22" fmla="*/ 103454 h 897714"/>
                <a:gd name="connsiteX23" fmla="*/ 904388 w 1057901"/>
                <a:gd name="connsiteY23" fmla="*/ 113466 h 897714"/>
                <a:gd name="connsiteX24" fmla="*/ 871016 w 1057901"/>
                <a:gd name="connsiteY24" fmla="*/ 123478 h 897714"/>
                <a:gd name="connsiteX25" fmla="*/ 857667 w 1057901"/>
                <a:gd name="connsiteY25" fmla="*/ 100117 h 897714"/>
                <a:gd name="connsiteX26" fmla="*/ 804272 w 1057901"/>
                <a:gd name="connsiteY26" fmla="*/ 106791 h 897714"/>
                <a:gd name="connsiteX27" fmla="*/ 730853 w 1057901"/>
                <a:gd name="connsiteY27" fmla="*/ 126815 h 897714"/>
                <a:gd name="connsiteX28" fmla="*/ 684132 w 1057901"/>
                <a:gd name="connsiteY28" fmla="*/ 126815 h 897714"/>
                <a:gd name="connsiteX29" fmla="*/ 687469 w 1057901"/>
                <a:gd name="connsiteY29" fmla="*/ 180210 h 897714"/>
                <a:gd name="connsiteX30" fmla="*/ 680794 w 1057901"/>
                <a:gd name="connsiteY30" fmla="*/ 186885 h 897714"/>
                <a:gd name="connsiteX31" fmla="*/ 684132 w 1057901"/>
                <a:gd name="connsiteY31" fmla="*/ 377107 h 897714"/>
                <a:gd name="connsiteX32" fmla="*/ 607375 w 1057901"/>
                <a:gd name="connsiteY32" fmla="*/ 387118 h 897714"/>
                <a:gd name="connsiteX33" fmla="*/ 607375 w 1057901"/>
                <a:gd name="connsiteY33" fmla="*/ 857667 h 897714"/>
                <a:gd name="connsiteX34" fmla="*/ 570666 w 1057901"/>
                <a:gd name="connsiteY34" fmla="*/ 897714 h 897714"/>
                <a:gd name="connsiteX35" fmla="*/ 510596 w 1057901"/>
                <a:gd name="connsiteY35" fmla="*/ 894377 h 897714"/>
                <a:gd name="connsiteX36" fmla="*/ 467212 w 1057901"/>
                <a:gd name="connsiteY36" fmla="*/ 894377 h 897714"/>
                <a:gd name="connsiteX37" fmla="*/ 447188 w 1057901"/>
                <a:gd name="connsiteY37" fmla="*/ 887702 h 897714"/>
                <a:gd name="connsiteX38" fmla="*/ 447188 w 1057901"/>
                <a:gd name="connsiteY38" fmla="*/ 874353 h 897714"/>
                <a:gd name="connsiteX39" fmla="*/ 423828 w 1057901"/>
                <a:gd name="connsiteY39" fmla="*/ 844318 h 897714"/>
                <a:gd name="connsiteX40" fmla="*/ 383781 w 1057901"/>
                <a:gd name="connsiteY40" fmla="*/ 887702 h 897714"/>
                <a:gd name="connsiteX41" fmla="*/ 323711 w 1057901"/>
                <a:gd name="connsiteY41" fmla="*/ 830969 h 897714"/>
                <a:gd name="connsiteX42" fmla="*/ 273653 w 1057901"/>
                <a:gd name="connsiteY42" fmla="*/ 774237 h 897714"/>
                <a:gd name="connsiteX43" fmla="*/ 273653 w 1057901"/>
                <a:gd name="connsiteY43" fmla="*/ 727515 h 897714"/>
                <a:gd name="connsiteX44" fmla="*/ 273653 w 1057901"/>
                <a:gd name="connsiteY44" fmla="*/ 687469 h 897714"/>
                <a:gd name="connsiteX45" fmla="*/ 256967 w 1057901"/>
                <a:gd name="connsiteY45" fmla="*/ 670783 h 897714"/>
                <a:gd name="connsiteX46" fmla="*/ 256967 w 1057901"/>
                <a:gd name="connsiteY46" fmla="*/ 610713 h 897714"/>
                <a:gd name="connsiteX47" fmla="*/ 230269 w 1057901"/>
                <a:gd name="connsiteY47" fmla="*/ 567329 h 897714"/>
                <a:gd name="connsiteX48" fmla="*/ 230269 w 1057901"/>
                <a:gd name="connsiteY48" fmla="*/ 540631 h 897714"/>
                <a:gd name="connsiteX49" fmla="*/ 220257 w 1057901"/>
                <a:gd name="connsiteY49" fmla="*/ 503921 h 897714"/>
                <a:gd name="connsiteX50" fmla="*/ 210245 w 1057901"/>
                <a:gd name="connsiteY50" fmla="*/ 477224 h 897714"/>
                <a:gd name="connsiteX51" fmla="*/ 226932 w 1057901"/>
                <a:gd name="connsiteY51" fmla="*/ 447188 h 897714"/>
                <a:gd name="connsiteX52" fmla="*/ 226932 w 1057901"/>
                <a:gd name="connsiteY52" fmla="*/ 430502 h 897714"/>
                <a:gd name="connsiteX53" fmla="*/ 183548 w 1057901"/>
                <a:gd name="connsiteY53" fmla="*/ 377107 h 897714"/>
                <a:gd name="connsiteX54" fmla="*/ 166861 w 1057901"/>
                <a:gd name="connsiteY54" fmla="*/ 340397 h 897714"/>
                <a:gd name="connsiteX55" fmla="*/ 146838 w 1057901"/>
                <a:gd name="connsiteY55" fmla="*/ 317037 h 897714"/>
                <a:gd name="connsiteX56" fmla="*/ 146838 w 1057901"/>
                <a:gd name="connsiteY56" fmla="*/ 290339 h 897714"/>
                <a:gd name="connsiteX57" fmla="*/ 103454 w 1057901"/>
                <a:gd name="connsiteY57" fmla="*/ 236943 h 897714"/>
                <a:gd name="connsiteX58" fmla="*/ 90105 w 1057901"/>
                <a:gd name="connsiteY58" fmla="*/ 183548 h 897714"/>
                <a:gd name="connsiteX59" fmla="*/ 70082 w 1057901"/>
                <a:gd name="connsiteY59" fmla="*/ 170199 h 897714"/>
                <a:gd name="connsiteX60" fmla="*/ 63407 w 1057901"/>
                <a:gd name="connsiteY60" fmla="*/ 133489 h 897714"/>
                <a:gd name="connsiteX61" fmla="*/ 50059 w 1057901"/>
                <a:gd name="connsiteY61" fmla="*/ 126815 h 897714"/>
                <a:gd name="connsiteX62" fmla="*/ 16686 w 1057901"/>
                <a:gd name="connsiteY62" fmla="*/ 110129 h 897714"/>
                <a:gd name="connsiteX63" fmla="*/ 0 w 1057901"/>
                <a:gd name="connsiteY63" fmla="*/ 33372 h 89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057901" h="897714">
                  <a:moveTo>
                    <a:pt x="0" y="33372"/>
                  </a:moveTo>
                  <a:lnTo>
                    <a:pt x="100117" y="3337"/>
                  </a:lnTo>
                  <a:lnTo>
                    <a:pt x="110129" y="0"/>
                  </a:lnTo>
                  <a:lnTo>
                    <a:pt x="150175" y="30035"/>
                  </a:lnTo>
                  <a:lnTo>
                    <a:pt x="193559" y="33372"/>
                  </a:lnTo>
                  <a:lnTo>
                    <a:pt x="443851" y="46721"/>
                  </a:lnTo>
                  <a:lnTo>
                    <a:pt x="523945" y="46721"/>
                  </a:lnTo>
                  <a:lnTo>
                    <a:pt x="550642" y="73419"/>
                  </a:lnTo>
                  <a:lnTo>
                    <a:pt x="604038" y="70082"/>
                  </a:lnTo>
                  <a:lnTo>
                    <a:pt x="627399" y="66745"/>
                  </a:lnTo>
                  <a:lnTo>
                    <a:pt x="680794" y="66745"/>
                  </a:lnTo>
                  <a:lnTo>
                    <a:pt x="720841" y="53396"/>
                  </a:lnTo>
                  <a:lnTo>
                    <a:pt x="804272" y="53396"/>
                  </a:lnTo>
                  <a:lnTo>
                    <a:pt x="834307" y="43384"/>
                  </a:lnTo>
                  <a:lnTo>
                    <a:pt x="850993" y="40047"/>
                  </a:lnTo>
                  <a:lnTo>
                    <a:pt x="867679" y="40047"/>
                  </a:lnTo>
                  <a:lnTo>
                    <a:pt x="917737" y="40047"/>
                  </a:lnTo>
                  <a:lnTo>
                    <a:pt x="981145" y="60070"/>
                  </a:lnTo>
                  <a:lnTo>
                    <a:pt x="1041215" y="80094"/>
                  </a:lnTo>
                  <a:lnTo>
                    <a:pt x="1057901" y="96780"/>
                  </a:lnTo>
                  <a:lnTo>
                    <a:pt x="1057901" y="110129"/>
                  </a:lnTo>
                  <a:lnTo>
                    <a:pt x="991156" y="110129"/>
                  </a:lnTo>
                  <a:lnTo>
                    <a:pt x="941098" y="103454"/>
                  </a:lnTo>
                  <a:lnTo>
                    <a:pt x="904388" y="113466"/>
                  </a:lnTo>
                  <a:lnTo>
                    <a:pt x="871016" y="123478"/>
                  </a:lnTo>
                  <a:lnTo>
                    <a:pt x="857667" y="100117"/>
                  </a:lnTo>
                  <a:lnTo>
                    <a:pt x="804272" y="106791"/>
                  </a:lnTo>
                  <a:lnTo>
                    <a:pt x="730853" y="126815"/>
                  </a:lnTo>
                  <a:lnTo>
                    <a:pt x="684132" y="126815"/>
                  </a:lnTo>
                  <a:lnTo>
                    <a:pt x="687469" y="180210"/>
                  </a:lnTo>
                  <a:lnTo>
                    <a:pt x="680794" y="186885"/>
                  </a:lnTo>
                  <a:cubicBezTo>
                    <a:pt x="681907" y="250292"/>
                    <a:pt x="683019" y="313700"/>
                    <a:pt x="684132" y="377107"/>
                  </a:cubicBezTo>
                  <a:lnTo>
                    <a:pt x="607375" y="387118"/>
                  </a:lnTo>
                  <a:lnTo>
                    <a:pt x="607375" y="857667"/>
                  </a:lnTo>
                  <a:lnTo>
                    <a:pt x="570666" y="897714"/>
                  </a:lnTo>
                  <a:lnTo>
                    <a:pt x="510596" y="894377"/>
                  </a:lnTo>
                  <a:lnTo>
                    <a:pt x="467212" y="894377"/>
                  </a:lnTo>
                  <a:lnTo>
                    <a:pt x="447188" y="887702"/>
                  </a:lnTo>
                  <a:lnTo>
                    <a:pt x="447188" y="874353"/>
                  </a:lnTo>
                  <a:lnTo>
                    <a:pt x="423828" y="844318"/>
                  </a:lnTo>
                  <a:lnTo>
                    <a:pt x="383781" y="887702"/>
                  </a:lnTo>
                  <a:lnTo>
                    <a:pt x="323711" y="830969"/>
                  </a:lnTo>
                  <a:lnTo>
                    <a:pt x="273653" y="774237"/>
                  </a:lnTo>
                  <a:lnTo>
                    <a:pt x="273653" y="727515"/>
                  </a:lnTo>
                  <a:lnTo>
                    <a:pt x="273653" y="687469"/>
                  </a:lnTo>
                  <a:lnTo>
                    <a:pt x="256967" y="670783"/>
                  </a:lnTo>
                  <a:lnTo>
                    <a:pt x="256967" y="610713"/>
                  </a:lnTo>
                  <a:lnTo>
                    <a:pt x="230269" y="567329"/>
                  </a:lnTo>
                  <a:lnTo>
                    <a:pt x="230269" y="540631"/>
                  </a:lnTo>
                  <a:lnTo>
                    <a:pt x="220257" y="503921"/>
                  </a:lnTo>
                  <a:lnTo>
                    <a:pt x="210245" y="477224"/>
                  </a:lnTo>
                  <a:lnTo>
                    <a:pt x="226932" y="447188"/>
                  </a:lnTo>
                  <a:lnTo>
                    <a:pt x="226932" y="430502"/>
                  </a:lnTo>
                  <a:lnTo>
                    <a:pt x="183548" y="377107"/>
                  </a:lnTo>
                  <a:lnTo>
                    <a:pt x="166861" y="340397"/>
                  </a:lnTo>
                  <a:lnTo>
                    <a:pt x="146838" y="317037"/>
                  </a:lnTo>
                  <a:lnTo>
                    <a:pt x="146838" y="290339"/>
                  </a:lnTo>
                  <a:lnTo>
                    <a:pt x="103454" y="236943"/>
                  </a:lnTo>
                  <a:lnTo>
                    <a:pt x="90105" y="183548"/>
                  </a:lnTo>
                  <a:lnTo>
                    <a:pt x="70082" y="170199"/>
                  </a:lnTo>
                  <a:lnTo>
                    <a:pt x="63407" y="133489"/>
                  </a:lnTo>
                  <a:lnTo>
                    <a:pt x="50059" y="126815"/>
                  </a:lnTo>
                  <a:lnTo>
                    <a:pt x="16686" y="110129"/>
                  </a:lnTo>
                  <a:lnTo>
                    <a:pt x="0" y="3337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49" name="자유형 42">
              <a:extLst>
                <a:ext uri="{FF2B5EF4-FFF2-40B4-BE49-F238E27FC236}">
                  <a16:creationId xmlns:a16="http://schemas.microsoft.com/office/drawing/2014/main" id="{B176A30A-4AFF-4289-ABC3-67E4C9D862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14290" y="5121822"/>
              <a:ext cx="162783" cy="384350"/>
            </a:xfrm>
            <a:custGeom>
              <a:avLst/>
              <a:gdLst>
                <a:gd name="connsiteX0" fmla="*/ 56733 w 240280"/>
                <a:gd name="connsiteY0" fmla="*/ 0 h 567329"/>
                <a:gd name="connsiteX1" fmla="*/ 123477 w 240280"/>
                <a:gd name="connsiteY1" fmla="*/ 0 h 567329"/>
                <a:gd name="connsiteX2" fmla="*/ 123477 w 240280"/>
                <a:gd name="connsiteY2" fmla="*/ 23361 h 567329"/>
                <a:gd name="connsiteX3" fmla="*/ 123477 w 240280"/>
                <a:gd name="connsiteY3" fmla="*/ 53396 h 567329"/>
                <a:gd name="connsiteX4" fmla="*/ 133489 w 240280"/>
                <a:gd name="connsiteY4" fmla="*/ 56733 h 567329"/>
                <a:gd name="connsiteX5" fmla="*/ 133489 w 240280"/>
                <a:gd name="connsiteY5" fmla="*/ 73419 h 567329"/>
                <a:gd name="connsiteX6" fmla="*/ 133489 w 240280"/>
                <a:gd name="connsiteY6" fmla="*/ 100117 h 567329"/>
                <a:gd name="connsiteX7" fmla="*/ 133489 w 240280"/>
                <a:gd name="connsiteY7" fmla="*/ 116803 h 567329"/>
                <a:gd name="connsiteX8" fmla="*/ 126814 w 240280"/>
                <a:gd name="connsiteY8" fmla="*/ 126815 h 567329"/>
                <a:gd name="connsiteX9" fmla="*/ 143501 w 240280"/>
                <a:gd name="connsiteY9" fmla="*/ 146838 h 567329"/>
                <a:gd name="connsiteX10" fmla="*/ 143501 w 240280"/>
                <a:gd name="connsiteY10" fmla="*/ 160187 h 567329"/>
                <a:gd name="connsiteX11" fmla="*/ 120140 w 240280"/>
                <a:gd name="connsiteY11" fmla="*/ 186885 h 567329"/>
                <a:gd name="connsiteX12" fmla="*/ 116803 w 240280"/>
                <a:gd name="connsiteY12" fmla="*/ 220257 h 567329"/>
                <a:gd name="connsiteX13" fmla="*/ 120140 w 240280"/>
                <a:gd name="connsiteY13" fmla="*/ 226931 h 567329"/>
                <a:gd name="connsiteX14" fmla="*/ 140163 w 240280"/>
                <a:gd name="connsiteY14" fmla="*/ 246955 h 567329"/>
                <a:gd name="connsiteX15" fmla="*/ 140163 w 240280"/>
                <a:gd name="connsiteY15" fmla="*/ 303688 h 567329"/>
                <a:gd name="connsiteX16" fmla="*/ 143501 w 240280"/>
                <a:gd name="connsiteY16" fmla="*/ 347072 h 567329"/>
                <a:gd name="connsiteX17" fmla="*/ 160187 w 240280"/>
                <a:gd name="connsiteY17" fmla="*/ 347072 h 567329"/>
                <a:gd name="connsiteX18" fmla="*/ 186885 w 240280"/>
                <a:gd name="connsiteY18" fmla="*/ 363758 h 567329"/>
                <a:gd name="connsiteX19" fmla="*/ 203571 w 240280"/>
                <a:gd name="connsiteY19" fmla="*/ 340397 h 567329"/>
                <a:gd name="connsiteX20" fmla="*/ 240280 w 240280"/>
                <a:gd name="connsiteY20" fmla="*/ 387118 h 567329"/>
                <a:gd name="connsiteX21" fmla="*/ 240280 w 240280"/>
                <a:gd name="connsiteY21" fmla="*/ 433839 h 567329"/>
                <a:gd name="connsiteX22" fmla="*/ 223594 w 240280"/>
                <a:gd name="connsiteY22" fmla="*/ 483898 h 567329"/>
                <a:gd name="connsiteX23" fmla="*/ 223594 w 240280"/>
                <a:gd name="connsiteY23" fmla="*/ 500584 h 567329"/>
                <a:gd name="connsiteX24" fmla="*/ 196896 w 240280"/>
                <a:gd name="connsiteY24" fmla="*/ 503921 h 567329"/>
                <a:gd name="connsiteX25" fmla="*/ 186885 w 240280"/>
                <a:gd name="connsiteY25" fmla="*/ 520607 h 567329"/>
                <a:gd name="connsiteX26" fmla="*/ 170198 w 240280"/>
                <a:gd name="connsiteY26" fmla="*/ 567329 h 567329"/>
                <a:gd name="connsiteX27" fmla="*/ 140163 w 240280"/>
                <a:gd name="connsiteY27" fmla="*/ 530619 h 567329"/>
                <a:gd name="connsiteX28" fmla="*/ 130152 w 240280"/>
                <a:gd name="connsiteY28" fmla="*/ 510596 h 567329"/>
                <a:gd name="connsiteX29" fmla="*/ 123477 w 240280"/>
                <a:gd name="connsiteY29" fmla="*/ 497247 h 567329"/>
                <a:gd name="connsiteX30" fmla="*/ 140163 w 240280"/>
                <a:gd name="connsiteY30" fmla="*/ 453863 h 567329"/>
                <a:gd name="connsiteX31" fmla="*/ 156850 w 240280"/>
                <a:gd name="connsiteY31" fmla="*/ 423828 h 567329"/>
                <a:gd name="connsiteX32" fmla="*/ 153512 w 240280"/>
                <a:gd name="connsiteY32" fmla="*/ 403804 h 567329"/>
                <a:gd name="connsiteX33" fmla="*/ 146838 w 240280"/>
                <a:gd name="connsiteY33" fmla="*/ 390456 h 567329"/>
                <a:gd name="connsiteX34" fmla="*/ 113466 w 240280"/>
                <a:gd name="connsiteY34" fmla="*/ 380444 h 567329"/>
                <a:gd name="connsiteX35" fmla="*/ 76756 w 240280"/>
                <a:gd name="connsiteY35" fmla="*/ 380444 h 567329"/>
                <a:gd name="connsiteX36" fmla="*/ 63407 w 240280"/>
                <a:gd name="connsiteY36" fmla="*/ 343734 h 567329"/>
                <a:gd name="connsiteX37" fmla="*/ 26698 w 240280"/>
                <a:gd name="connsiteY37" fmla="*/ 340397 h 567329"/>
                <a:gd name="connsiteX38" fmla="*/ 0 w 240280"/>
                <a:gd name="connsiteY38" fmla="*/ 320374 h 567329"/>
                <a:gd name="connsiteX39" fmla="*/ 33372 w 240280"/>
                <a:gd name="connsiteY39" fmla="*/ 283664 h 567329"/>
                <a:gd name="connsiteX40" fmla="*/ 33372 w 240280"/>
                <a:gd name="connsiteY40" fmla="*/ 240280 h 567329"/>
                <a:gd name="connsiteX41" fmla="*/ 53396 w 240280"/>
                <a:gd name="connsiteY41" fmla="*/ 203571 h 567329"/>
                <a:gd name="connsiteX42" fmla="*/ 53396 w 240280"/>
                <a:gd name="connsiteY42" fmla="*/ 170199 h 567329"/>
                <a:gd name="connsiteX43" fmla="*/ 60070 w 240280"/>
                <a:gd name="connsiteY43" fmla="*/ 140164 h 567329"/>
                <a:gd name="connsiteX44" fmla="*/ 66744 w 240280"/>
                <a:gd name="connsiteY44" fmla="*/ 123477 h 567329"/>
                <a:gd name="connsiteX45" fmla="*/ 66744 w 240280"/>
                <a:gd name="connsiteY45" fmla="*/ 110129 h 567329"/>
                <a:gd name="connsiteX46" fmla="*/ 86768 w 240280"/>
                <a:gd name="connsiteY46" fmla="*/ 83431 h 567329"/>
                <a:gd name="connsiteX47" fmla="*/ 50058 w 240280"/>
                <a:gd name="connsiteY47" fmla="*/ 60070 h 567329"/>
                <a:gd name="connsiteX48" fmla="*/ 56733 w 240280"/>
                <a:gd name="connsiteY48" fmla="*/ 0 h 56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40280" h="567329">
                  <a:moveTo>
                    <a:pt x="56733" y="0"/>
                  </a:moveTo>
                  <a:lnTo>
                    <a:pt x="123477" y="0"/>
                  </a:lnTo>
                  <a:lnTo>
                    <a:pt x="123477" y="23361"/>
                  </a:lnTo>
                  <a:lnTo>
                    <a:pt x="123477" y="53396"/>
                  </a:lnTo>
                  <a:lnTo>
                    <a:pt x="133489" y="56733"/>
                  </a:lnTo>
                  <a:lnTo>
                    <a:pt x="133489" y="73419"/>
                  </a:lnTo>
                  <a:lnTo>
                    <a:pt x="133489" y="100117"/>
                  </a:lnTo>
                  <a:lnTo>
                    <a:pt x="133489" y="116803"/>
                  </a:lnTo>
                  <a:lnTo>
                    <a:pt x="126814" y="126815"/>
                  </a:lnTo>
                  <a:lnTo>
                    <a:pt x="143501" y="146838"/>
                  </a:lnTo>
                  <a:lnTo>
                    <a:pt x="143501" y="160187"/>
                  </a:lnTo>
                  <a:lnTo>
                    <a:pt x="120140" y="186885"/>
                  </a:lnTo>
                  <a:lnTo>
                    <a:pt x="116803" y="220257"/>
                  </a:lnTo>
                  <a:lnTo>
                    <a:pt x="120140" y="226931"/>
                  </a:lnTo>
                  <a:lnTo>
                    <a:pt x="140163" y="246955"/>
                  </a:lnTo>
                  <a:lnTo>
                    <a:pt x="140163" y="303688"/>
                  </a:lnTo>
                  <a:lnTo>
                    <a:pt x="143501" y="347072"/>
                  </a:lnTo>
                  <a:lnTo>
                    <a:pt x="160187" y="347072"/>
                  </a:lnTo>
                  <a:lnTo>
                    <a:pt x="186885" y="363758"/>
                  </a:lnTo>
                  <a:lnTo>
                    <a:pt x="203571" y="340397"/>
                  </a:lnTo>
                  <a:lnTo>
                    <a:pt x="240280" y="387118"/>
                  </a:lnTo>
                  <a:lnTo>
                    <a:pt x="240280" y="433839"/>
                  </a:lnTo>
                  <a:lnTo>
                    <a:pt x="223594" y="483898"/>
                  </a:lnTo>
                  <a:lnTo>
                    <a:pt x="223594" y="500584"/>
                  </a:lnTo>
                  <a:lnTo>
                    <a:pt x="196896" y="503921"/>
                  </a:lnTo>
                  <a:lnTo>
                    <a:pt x="186885" y="520607"/>
                  </a:lnTo>
                  <a:lnTo>
                    <a:pt x="170198" y="567329"/>
                  </a:lnTo>
                  <a:lnTo>
                    <a:pt x="140163" y="530619"/>
                  </a:lnTo>
                  <a:lnTo>
                    <a:pt x="130152" y="510596"/>
                  </a:lnTo>
                  <a:lnTo>
                    <a:pt x="123477" y="497247"/>
                  </a:lnTo>
                  <a:lnTo>
                    <a:pt x="140163" y="453863"/>
                  </a:lnTo>
                  <a:lnTo>
                    <a:pt x="156850" y="423828"/>
                  </a:lnTo>
                  <a:lnTo>
                    <a:pt x="153512" y="403804"/>
                  </a:lnTo>
                  <a:lnTo>
                    <a:pt x="146838" y="390456"/>
                  </a:lnTo>
                  <a:lnTo>
                    <a:pt x="113466" y="380444"/>
                  </a:lnTo>
                  <a:lnTo>
                    <a:pt x="76756" y="380444"/>
                  </a:lnTo>
                  <a:lnTo>
                    <a:pt x="63407" y="343734"/>
                  </a:lnTo>
                  <a:lnTo>
                    <a:pt x="26698" y="340397"/>
                  </a:lnTo>
                  <a:lnTo>
                    <a:pt x="0" y="320374"/>
                  </a:lnTo>
                  <a:lnTo>
                    <a:pt x="33372" y="283664"/>
                  </a:lnTo>
                  <a:lnTo>
                    <a:pt x="33372" y="240280"/>
                  </a:lnTo>
                  <a:lnTo>
                    <a:pt x="53396" y="203571"/>
                  </a:lnTo>
                  <a:lnTo>
                    <a:pt x="53396" y="170199"/>
                  </a:lnTo>
                  <a:lnTo>
                    <a:pt x="60070" y="140164"/>
                  </a:lnTo>
                  <a:lnTo>
                    <a:pt x="66744" y="123477"/>
                  </a:lnTo>
                  <a:lnTo>
                    <a:pt x="66744" y="110129"/>
                  </a:lnTo>
                  <a:lnTo>
                    <a:pt x="86768" y="83431"/>
                  </a:lnTo>
                  <a:lnTo>
                    <a:pt x="50058" y="60070"/>
                  </a:lnTo>
                  <a:lnTo>
                    <a:pt x="56733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0" name="자유형 43">
              <a:extLst>
                <a:ext uri="{FF2B5EF4-FFF2-40B4-BE49-F238E27FC236}">
                  <a16:creationId xmlns:a16="http://schemas.microsoft.com/office/drawing/2014/main" id="{0EF0E64A-366F-40C1-BA35-644E8B78D95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198985" y="5173822"/>
              <a:ext cx="533568" cy="834265"/>
            </a:xfrm>
            <a:custGeom>
              <a:avLst/>
              <a:gdLst>
                <a:gd name="connsiteX0" fmla="*/ 363758 w 787586"/>
                <a:gd name="connsiteY0" fmla="*/ 63408 h 1231437"/>
                <a:gd name="connsiteX1" fmla="*/ 327049 w 787586"/>
                <a:gd name="connsiteY1" fmla="*/ 136827 h 1231437"/>
                <a:gd name="connsiteX2" fmla="*/ 333723 w 787586"/>
                <a:gd name="connsiteY2" fmla="*/ 160187 h 1231437"/>
                <a:gd name="connsiteX3" fmla="*/ 343735 w 787586"/>
                <a:gd name="connsiteY3" fmla="*/ 170199 h 1231437"/>
                <a:gd name="connsiteX4" fmla="*/ 343735 w 787586"/>
                <a:gd name="connsiteY4" fmla="*/ 200234 h 1231437"/>
                <a:gd name="connsiteX5" fmla="*/ 360421 w 787586"/>
                <a:gd name="connsiteY5" fmla="*/ 240281 h 1231437"/>
                <a:gd name="connsiteX6" fmla="*/ 370432 w 787586"/>
                <a:gd name="connsiteY6" fmla="*/ 256967 h 1231437"/>
                <a:gd name="connsiteX7" fmla="*/ 397130 w 787586"/>
                <a:gd name="connsiteY7" fmla="*/ 293676 h 1231437"/>
                <a:gd name="connsiteX8" fmla="*/ 417154 w 787586"/>
                <a:gd name="connsiteY8" fmla="*/ 303688 h 1231437"/>
                <a:gd name="connsiteX9" fmla="*/ 417154 w 787586"/>
                <a:gd name="connsiteY9" fmla="*/ 310362 h 1231437"/>
                <a:gd name="connsiteX10" fmla="*/ 407142 w 787586"/>
                <a:gd name="connsiteY10" fmla="*/ 347072 h 1231437"/>
                <a:gd name="connsiteX11" fmla="*/ 390456 w 787586"/>
                <a:gd name="connsiteY11" fmla="*/ 410479 h 1231437"/>
                <a:gd name="connsiteX12" fmla="*/ 390456 w 787586"/>
                <a:gd name="connsiteY12" fmla="*/ 427165 h 1231437"/>
                <a:gd name="connsiteX13" fmla="*/ 370432 w 787586"/>
                <a:gd name="connsiteY13" fmla="*/ 417154 h 1231437"/>
                <a:gd name="connsiteX14" fmla="*/ 333723 w 787586"/>
                <a:gd name="connsiteY14" fmla="*/ 473886 h 1231437"/>
                <a:gd name="connsiteX15" fmla="*/ 337060 w 787586"/>
                <a:gd name="connsiteY15" fmla="*/ 503921 h 1231437"/>
                <a:gd name="connsiteX16" fmla="*/ 303688 w 787586"/>
                <a:gd name="connsiteY16" fmla="*/ 470549 h 1231437"/>
                <a:gd name="connsiteX17" fmla="*/ 297013 w 787586"/>
                <a:gd name="connsiteY17" fmla="*/ 433840 h 1231437"/>
                <a:gd name="connsiteX18" fmla="*/ 287002 w 787586"/>
                <a:gd name="connsiteY18" fmla="*/ 420491 h 1231437"/>
                <a:gd name="connsiteX19" fmla="*/ 313700 w 787586"/>
                <a:gd name="connsiteY19" fmla="*/ 370432 h 1231437"/>
                <a:gd name="connsiteX20" fmla="*/ 320374 w 787586"/>
                <a:gd name="connsiteY20" fmla="*/ 333723 h 1231437"/>
                <a:gd name="connsiteX21" fmla="*/ 297013 w 787586"/>
                <a:gd name="connsiteY21" fmla="*/ 303688 h 1231437"/>
                <a:gd name="connsiteX22" fmla="*/ 260304 w 787586"/>
                <a:gd name="connsiteY22" fmla="*/ 303688 h 1231437"/>
                <a:gd name="connsiteX23" fmla="*/ 246955 w 787586"/>
                <a:gd name="connsiteY23" fmla="*/ 303688 h 1231437"/>
                <a:gd name="connsiteX24" fmla="*/ 246955 w 787586"/>
                <a:gd name="connsiteY24" fmla="*/ 280327 h 1231437"/>
                <a:gd name="connsiteX25" fmla="*/ 226932 w 787586"/>
                <a:gd name="connsiteY25" fmla="*/ 273653 h 1231437"/>
                <a:gd name="connsiteX26" fmla="*/ 193559 w 787586"/>
                <a:gd name="connsiteY26" fmla="*/ 287002 h 1231437"/>
                <a:gd name="connsiteX27" fmla="*/ 133489 w 787586"/>
                <a:gd name="connsiteY27" fmla="*/ 307025 h 1231437"/>
                <a:gd name="connsiteX28" fmla="*/ 13349 w 787586"/>
                <a:gd name="connsiteY28" fmla="*/ 333723 h 1231437"/>
                <a:gd name="connsiteX29" fmla="*/ 0 w 787586"/>
                <a:gd name="connsiteY29" fmla="*/ 333723 h 1231437"/>
                <a:gd name="connsiteX30" fmla="*/ 16686 w 787586"/>
                <a:gd name="connsiteY30" fmla="*/ 387118 h 1231437"/>
                <a:gd name="connsiteX31" fmla="*/ 43384 w 787586"/>
                <a:gd name="connsiteY31" fmla="*/ 430502 h 1231437"/>
                <a:gd name="connsiteX32" fmla="*/ 86768 w 787586"/>
                <a:gd name="connsiteY32" fmla="*/ 423828 h 1231437"/>
                <a:gd name="connsiteX33" fmla="*/ 183548 w 787586"/>
                <a:gd name="connsiteY33" fmla="*/ 477224 h 1231437"/>
                <a:gd name="connsiteX34" fmla="*/ 193559 w 787586"/>
                <a:gd name="connsiteY34" fmla="*/ 497247 h 1231437"/>
                <a:gd name="connsiteX35" fmla="*/ 196897 w 787586"/>
                <a:gd name="connsiteY35" fmla="*/ 527282 h 1231437"/>
                <a:gd name="connsiteX36" fmla="*/ 180211 w 787586"/>
                <a:gd name="connsiteY36" fmla="*/ 570666 h 1231437"/>
                <a:gd name="connsiteX37" fmla="*/ 193559 w 787586"/>
                <a:gd name="connsiteY37" fmla="*/ 614050 h 1231437"/>
                <a:gd name="connsiteX38" fmla="*/ 170199 w 787586"/>
                <a:gd name="connsiteY38" fmla="*/ 634073 h 1231437"/>
                <a:gd name="connsiteX39" fmla="*/ 163524 w 787586"/>
                <a:gd name="connsiteY39" fmla="*/ 637410 h 1231437"/>
                <a:gd name="connsiteX40" fmla="*/ 183548 w 787586"/>
                <a:gd name="connsiteY40" fmla="*/ 677457 h 1231437"/>
                <a:gd name="connsiteX41" fmla="*/ 190222 w 787586"/>
                <a:gd name="connsiteY41" fmla="*/ 700818 h 1231437"/>
                <a:gd name="connsiteX42" fmla="*/ 183548 w 787586"/>
                <a:gd name="connsiteY42" fmla="*/ 717504 h 1231437"/>
                <a:gd name="connsiteX43" fmla="*/ 156850 w 787586"/>
                <a:gd name="connsiteY43" fmla="*/ 737527 h 1231437"/>
                <a:gd name="connsiteX44" fmla="*/ 130152 w 787586"/>
                <a:gd name="connsiteY44" fmla="*/ 757551 h 1231437"/>
                <a:gd name="connsiteX45" fmla="*/ 126815 w 787586"/>
                <a:gd name="connsiteY45" fmla="*/ 797597 h 1231437"/>
                <a:gd name="connsiteX46" fmla="*/ 126815 w 787586"/>
                <a:gd name="connsiteY46" fmla="*/ 817621 h 1231437"/>
                <a:gd name="connsiteX47" fmla="*/ 50059 w 787586"/>
                <a:gd name="connsiteY47" fmla="*/ 901051 h 1231437"/>
                <a:gd name="connsiteX48" fmla="*/ 53396 w 787586"/>
                <a:gd name="connsiteY48" fmla="*/ 941098 h 1231437"/>
                <a:gd name="connsiteX49" fmla="*/ 73419 w 787586"/>
                <a:gd name="connsiteY49" fmla="*/ 977808 h 1231437"/>
                <a:gd name="connsiteX50" fmla="*/ 83431 w 787586"/>
                <a:gd name="connsiteY50" fmla="*/ 1021191 h 1231437"/>
                <a:gd name="connsiteX51" fmla="*/ 93443 w 787586"/>
                <a:gd name="connsiteY51" fmla="*/ 1071250 h 1231437"/>
                <a:gd name="connsiteX52" fmla="*/ 90105 w 787586"/>
                <a:gd name="connsiteY52" fmla="*/ 1141332 h 1231437"/>
                <a:gd name="connsiteX53" fmla="*/ 83431 w 787586"/>
                <a:gd name="connsiteY53" fmla="*/ 1154681 h 1231437"/>
                <a:gd name="connsiteX54" fmla="*/ 83431 w 787586"/>
                <a:gd name="connsiteY54" fmla="*/ 1231437 h 1231437"/>
                <a:gd name="connsiteX55" fmla="*/ 103454 w 787586"/>
                <a:gd name="connsiteY55" fmla="*/ 1231437 h 1231437"/>
                <a:gd name="connsiteX56" fmla="*/ 133489 w 787586"/>
                <a:gd name="connsiteY56" fmla="*/ 1211413 h 1231437"/>
                <a:gd name="connsiteX57" fmla="*/ 136827 w 787586"/>
                <a:gd name="connsiteY57" fmla="*/ 1174704 h 1231437"/>
                <a:gd name="connsiteX58" fmla="*/ 126815 w 787586"/>
                <a:gd name="connsiteY58" fmla="*/ 1148006 h 1231437"/>
                <a:gd name="connsiteX59" fmla="*/ 173536 w 787586"/>
                <a:gd name="connsiteY59" fmla="*/ 1114634 h 1231437"/>
                <a:gd name="connsiteX60" fmla="*/ 253630 w 787586"/>
                <a:gd name="connsiteY60" fmla="*/ 1101285 h 1231437"/>
                <a:gd name="connsiteX61" fmla="*/ 333723 w 787586"/>
                <a:gd name="connsiteY61" fmla="*/ 1041215 h 1231437"/>
                <a:gd name="connsiteX62" fmla="*/ 333723 w 787586"/>
                <a:gd name="connsiteY62" fmla="*/ 1007843 h 1231437"/>
                <a:gd name="connsiteX63" fmla="*/ 323711 w 787586"/>
                <a:gd name="connsiteY63" fmla="*/ 974470 h 1231437"/>
                <a:gd name="connsiteX64" fmla="*/ 340397 w 787586"/>
                <a:gd name="connsiteY64" fmla="*/ 924412 h 1231437"/>
                <a:gd name="connsiteX65" fmla="*/ 340397 w 787586"/>
                <a:gd name="connsiteY65" fmla="*/ 881028 h 1231437"/>
                <a:gd name="connsiteX66" fmla="*/ 313700 w 787586"/>
                <a:gd name="connsiteY66" fmla="*/ 797597 h 1231437"/>
                <a:gd name="connsiteX67" fmla="*/ 320374 w 787586"/>
                <a:gd name="connsiteY67" fmla="*/ 777574 h 1231437"/>
                <a:gd name="connsiteX68" fmla="*/ 273653 w 787586"/>
                <a:gd name="connsiteY68" fmla="*/ 737527 h 1231437"/>
                <a:gd name="connsiteX69" fmla="*/ 320374 w 787586"/>
                <a:gd name="connsiteY69" fmla="*/ 714167 h 1231437"/>
                <a:gd name="connsiteX70" fmla="*/ 397130 w 787586"/>
                <a:gd name="connsiteY70" fmla="*/ 637410 h 1231437"/>
                <a:gd name="connsiteX71" fmla="*/ 433840 w 787586"/>
                <a:gd name="connsiteY71" fmla="*/ 627399 h 1231437"/>
                <a:gd name="connsiteX72" fmla="*/ 500584 w 787586"/>
                <a:gd name="connsiteY72" fmla="*/ 574003 h 1231437"/>
                <a:gd name="connsiteX73" fmla="*/ 537294 w 787586"/>
                <a:gd name="connsiteY73" fmla="*/ 537294 h 1231437"/>
                <a:gd name="connsiteX74" fmla="*/ 597364 w 787586"/>
                <a:gd name="connsiteY74" fmla="*/ 520608 h 1231437"/>
                <a:gd name="connsiteX75" fmla="*/ 627399 w 787586"/>
                <a:gd name="connsiteY75" fmla="*/ 497247 h 1231437"/>
                <a:gd name="connsiteX76" fmla="*/ 670783 w 787586"/>
                <a:gd name="connsiteY76" fmla="*/ 467212 h 1231437"/>
                <a:gd name="connsiteX77" fmla="*/ 717504 w 787586"/>
                <a:gd name="connsiteY77" fmla="*/ 420491 h 1231437"/>
                <a:gd name="connsiteX78" fmla="*/ 754213 w 787586"/>
                <a:gd name="connsiteY78" fmla="*/ 377107 h 1231437"/>
                <a:gd name="connsiteX79" fmla="*/ 780911 w 787586"/>
                <a:gd name="connsiteY79" fmla="*/ 353746 h 1231437"/>
                <a:gd name="connsiteX80" fmla="*/ 787586 w 787586"/>
                <a:gd name="connsiteY80" fmla="*/ 320374 h 1231437"/>
                <a:gd name="connsiteX81" fmla="*/ 744202 w 787586"/>
                <a:gd name="connsiteY81" fmla="*/ 283664 h 1231437"/>
                <a:gd name="connsiteX82" fmla="*/ 744202 w 787586"/>
                <a:gd name="connsiteY82" fmla="*/ 180210 h 1231437"/>
                <a:gd name="connsiteX83" fmla="*/ 774237 w 787586"/>
                <a:gd name="connsiteY83" fmla="*/ 133489 h 1231437"/>
                <a:gd name="connsiteX84" fmla="*/ 767562 w 787586"/>
                <a:gd name="connsiteY84" fmla="*/ 80094 h 1231437"/>
                <a:gd name="connsiteX85" fmla="*/ 774237 w 787586"/>
                <a:gd name="connsiteY85" fmla="*/ 43384 h 1231437"/>
                <a:gd name="connsiteX86" fmla="*/ 774237 w 787586"/>
                <a:gd name="connsiteY86" fmla="*/ 23361 h 1231437"/>
                <a:gd name="connsiteX87" fmla="*/ 767562 w 787586"/>
                <a:gd name="connsiteY87" fmla="*/ 3337 h 1231437"/>
                <a:gd name="connsiteX88" fmla="*/ 737527 w 787586"/>
                <a:gd name="connsiteY88" fmla="*/ 0 h 1231437"/>
                <a:gd name="connsiteX89" fmla="*/ 690806 w 787586"/>
                <a:gd name="connsiteY89" fmla="*/ 36710 h 1231437"/>
                <a:gd name="connsiteX90" fmla="*/ 647422 w 787586"/>
                <a:gd name="connsiteY90" fmla="*/ 40047 h 1231437"/>
                <a:gd name="connsiteX91" fmla="*/ 627399 w 787586"/>
                <a:gd name="connsiteY91" fmla="*/ 40047 h 1231437"/>
                <a:gd name="connsiteX92" fmla="*/ 590689 w 787586"/>
                <a:gd name="connsiteY92" fmla="*/ 40047 h 1231437"/>
                <a:gd name="connsiteX93" fmla="*/ 553980 w 787586"/>
                <a:gd name="connsiteY93" fmla="*/ 40047 h 1231437"/>
                <a:gd name="connsiteX94" fmla="*/ 520608 w 787586"/>
                <a:gd name="connsiteY94" fmla="*/ 83431 h 1231437"/>
                <a:gd name="connsiteX95" fmla="*/ 473886 w 787586"/>
                <a:gd name="connsiteY95" fmla="*/ 86768 h 1231437"/>
                <a:gd name="connsiteX96" fmla="*/ 443851 w 787586"/>
                <a:gd name="connsiteY96" fmla="*/ 73419 h 1231437"/>
                <a:gd name="connsiteX97" fmla="*/ 363758 w 787586"/>
                <a:gd name="connsiteY97" fmla="*/ 63408 h 123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787586" h="1231437">
                  <a:moveTo>
                    <a:pt x="363758" y="63408"/>
                  </a:moveTo>
                  <a:lnTo>
                    <a:pt x="327049" y="136827"/>
                  </a:lnTo>
                  <a:lnTo>
                    <a:pt x="333723" y="160187"/>
                  </a:lnTo>
                  <a:lnTo>
                    <a:pt x="343735" y="170199"/>
                  </a:lnTo>
                  <a:lnTo>
                    <a:pt x="343735" y="200234"/>
                  </a:lnTo>
                  <a:lnTo>
                    <a:pt x="360421" y="240281"/>
                  </a:lnTo>
                  <a:lnTo>
                    <a:pt x="370432" y="256967"/>
                  </a:lnTo>
                  <a:lnTo>
                    <a:pt x="397130" y="293676"/>
                  </a:lnTo>
                  <a:lnTo>
                    <a:pt x="417154" y="303688"/>
                  </a:lnTo>
                  <a:lnTo>
                    <a:pt x="417154" y="310362"/>
                  </a:lnTo>
                  <a:lnTo>
                    <a:pt x="407142" y="347072"/>
                  </a:lnTo>
                  <a:lnTo>
                    <a:pt x="390456" y="410479"/>
                  </a:lnTo>
                  <a:lnTo>
                    <a:pt x="390456" y="427165"/>
                  </a:lnTo>
                  <a:lnTo>
                    <a:pt x="370432" y="417154"/>
                  </a:lnTo>
                  <a:lnTo>
                    <a:pt x="333723" y="473886"/>
                  </a:lnTo>
                  <a:lnTo>
                    <a:pt x="337060" y="503921"/>
                  </a:lnTo>
                  <a:lnTo>
                    <a:pt x="303688" y="470549"/>
                  </a:lnTo>
                  <a:lnTo>
                    <a:pt x="297013" y="433840"/>
                  </a:lnTo>
                  <a:lnTo>
                    <a:pt x="287002" y="420491"/>
                  </a:lnTo>
                  <a:lnTo>
                    <a:pt x="313700" y="370432"/>
                  </a:lnTo>
                  <a:lnTo>
                    <a:pt x="320374" y="333723"/>
                  </a:lnTo>
                  <a:lnTo>
                    <a:pt x="297013" y="303688"/>
                  </a:lnTo>
                  <a:lnTo>
                    <a:pt x="260304" y="303688"/>
                  </a:lnTo>
                  <a:lnTo>
                    <a:pt x="246955" y="303688"/>
                  </a:lnTo>
                  <a:lnTo>
                    <a:pt x="246955" y="280327"/>
                  </a:lnTo>
                  <a:lnTo>
                    <a:pt x="226932" y="273653"/>
                  </a:lnTo>
                  <a:lnTo>
                    <a:pt x="193559" y="287002"/>
                  </a:lnTo>
                  <a:lnTo>
                    <a:pt x="133489" y="307025"/>
                  </a:lnTo>
                  <a:lnTo>
                    <a:pt x="13349" y="333723"/>
                  </a:lnTo>
                  <a:lnTo>
                    <a:pt x="0" y="333723"/>
                  </a:lnTo>
                  <a:lnTo>
                    <a:pt x="16686" y="387118"/>
                  </a:lnTo>
                  <a:lnTo>
                    <a:pt x="43384" y="430502"/>
                  </a:lnTo>
                  <a:lnTo>
                    <a:pt x="86768" y="423828"/>
                  </a:lnTo>
                  <a:lnTo>
                    <a:pt x="183548" y="477224"/>
                  </a:lnTo>
                  <a:lnTo>
                    <a:pt x="193559" y="497247"/>
                  </a:lnTo>
                  <a:lnTo>
                    <a:pt x="196897" y="527282"/>
                  </a:lnTo>
                  <a:lnTo>
                    <a:pt x="180211" y="570666"/>
                  </a:lnTo>
                  <a:lnTo>
                    <a:pt x="193559" y="614050"/>
                  </a:lnTo>
                  <a:lnTo>
                    <a:pt x="170199" y="634073"/>
                  </a:lnTo>
                  <a:lnTo>
                    <a:pt x="163524" y="637410"/>
                  </a:lnTo>
                  <a:lnTo>
                    <a:pt x="183548" y="677457"/>
                  </a:lnTo>
                  <a:lnTo>
                    <a:pt x="190222" y="700818"/>
                  </a:lnTo>
                  <a:lnTo>
                    <a:pt x="183548" y="717504"/>
                  </a:lnTo>
                  <a:lnTo>
                    <a:pt x="156850" y="737527"/>
                  </a:lnTo>
                  <a:lnTo>
                    <a:pt x="130152" y="757551"/>
                  </a:lnTo>
                  <a:lnTo>
                    <a:pt x="126815" y="797597"/>
                  </a:lnTo>
                  <a:lnTo>
                    <a:pt x="126815" y="817621"/>
                  </a:lnTo>
                  <a:lnTo>
                    <a:pt x="50059" y="901051"/>
                  </a:lnTo>
                  <a:lnTo>
                    <a:pt x="53396" y="941098"/>
                  </a:lnTo>
                  <a:lnTo>
                    <a:pt x="73419" y="977808"/>
                  </a:lnTo>
                  <a:lnTo>
                    <a:pt x="83431" y="1021191"/>
                  </a:lnTo>
                  <a:lnTo>
                    <a:pt x="93443" y="1071250"/>
                  </a:lnTo>
                  <a:lnTo>
                    <a:pt x="90105" y="1141332"/>
                  </a:lnTo>
                  <a:lnTo>
                    <a:pt x="83431" y="1154681"/>
                  </a:lnTo>
                  <a:lnTo>
                    <a:pt x="83431" y="1231437"/>
                  </a:lnTo>
                  <a:lnTo>
                    <a:pt x="103454" y="1231437"/>
                  </a:lnTo>
                  <a:lnTo>
                    <a:pt x="133489" y="1211413"/>
                  </a:lnTo>
                  <a:lnTo>
                    <a:pt x="136827" y="1174704"/>
                  </a:lnTo>
                  <a:lnTo>
                    <a:pt x="126815" y="1148006"/>
                  </a:lnTo>
                  <a:lnTo>
                    <a:pt x="173536" y="1114634"/>
                  </a:lnTo>
                  <a:lnTo>
                    <a:pt x="253630" y="1101285"/>
                  </a:lnTo>
                  <a:lnTo>
                    <a:pt x="333723" y="1041215"/>
                  </a:lnTo>
                  <a:lnTo>
                    <a:pt x="333723" y="1007843"/>
                  </a:lnTo>
                  <a:lnTo>
                    <a:pt x="323711" y="974470"/>
                  </a:lnTo>
                  <a:lnTo>
                    <a:pt x="340397" y="924412"/>
                  </a:lnTo>
                  <a:lnTo>
                    <a:pt x="340397" y="881028"/>
                  </a:lnTo>
                  <a:lnTo>
                    <a:pt x="313700" y="797597"/>
                  </a:lnTo>
                  <a:lnTo>
                    <a:pt x="320374" y="777574"/>
                  </a:lnTo>
                  <a:lnTo>
                    <a:pt x="273653" y="737527"/>
                  </a:lnTo>
                  <a:lnTo>
                    <a:pt x="320374" y="714167"/>
                  </a:lnTo>
                  <a:lnTo>
                    <a:pt x="397130" y="637410"/>
                  </a:lnTo>
                  <a:lnTo>
                    <a:pt x="433840" y="627399"/>
                  </a:lnTo>
                  <a:lnTo>
                    <a:pt x="500584" y="574003"/>
                  </a:lnTo>
                  <a:lnTo>
                    <a:pt x="537294" y="537294"/>
                  </a:lnTo>
                  <a:lnTo>
                    <a:pt x="597364" y="520608"/>
                  </a:lnTo>
                  <a:lnTo>
                    <a:pt x="627399" y="497247"/>
                  </a:lnTo>
                  <a:lnTo>
                    <a:pt x="670783" y="467212"/>
                  </a:lnTo>
                  <a:lnTo>
                    <a:pt x="717504" y="420491"/>
                  </a:lnTo>
                  <a:lnTo>
                    <a:pt x="754213" y="377107"/>
                  </a:lnTo>
                  <a:lnTo>
                    <a:pt x="780911" y="353746"/>
                  </a:lnTo>
                  <a:lnTo>
                    <a:pt x="787586" y="320374"/>
                  </a:lnTo>
                  <a:lnTo>
                    <a:pt x="744202" y="283664"/>
                  </a:lnTo>
                  <a:lnTo>
                    <a:pt x="744202" y="180210"/>
                  </a:lnTo>
                  <a:lnTo>
                    <a:pt x="774237" y="133489"/>
                  </a:lnTo>
                  <a:lnTo>
                    <a:pt x="767562" y="80094"/>
                  </a:lnTo>
                  <a:lnTo>
                    <a:pt x="774237" y="43384"/>
                  </a:lnTo>
                  <a:lnTo>
                    <a:pt x="774237" y="23361"/>
                  </a:lnTo>
                  <a:lnTo>
                    <a:pt x="767562" y="3337"/>
                  </a:lnTo>
                  <a:lnTo>
                    <a:pt x="737527" y="0"/>
                  </a:lnTo>
                  <a:lnTo>
                    <a:pt x="690806" y="36710"/>
                  </a:lnTo>
                  <a:lnTo>
                    <a:pt x="647422" y="40047"/>
                  </a:lnTo>
                  <a:lnTo>
                    <a:pt x="627399" y="40047"/>
                  </a:lnTo>
                  <a:lnTo>
                    <a:pt x="590689" y="40047"/>
                  </a:lnTo>
                  <a:lnTo>
                    <a:pt x="553980" y="40047"/>
                  </a:lnTo>
                  <a:lnTo>
                    <a:pt x="520608" y="83431"/>
                  </a:lnTo>
                  <a:lnTo>
                    <a:pt x="473886" y="86768"/>
                  </a:lnTo>
                  <a:lnTo>
                    <a:pt x="443851" y="73419"/>
                  </a:lnTo>
                  <a:lnTo>
                    <a:pt x="363758" y="6340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1" name="자유형 44">
              <a:extLst>
                <a:ext uri="{FF2B5EF4-FFF2-40B4-BE49-F238E27FC236}">
                  <a16:creationId xmlns:a16="http://schemas.microsoft.com/office/drawing/2014/main" id="{EEA7F5B3-CD02-4581-821A-1579E76E0DC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950288" y="5420258"/>
              <a:ext cx="384350" cy="357219"/>
            </a:xfrm>
            <a:custGeom>
              <a:avLst/>
              <a:gdLst>
                <a:gd name="connsiteX0" fmla="*/ 0 w 567329"/>
                <a:gd name="connsiteY0" fmla="*/ 210245 h 527282"/>
                <a:gd name="connsiteX1" fmla="*/ 60071 w 567329"/>
                <a:gd name="connsiteY1" fmla="*/ 186885 h 527282"/>
                <a:gd name="connsiteX2" fmla="*/ 86768 w 567329"/>
                <a:gd name="connsiteY2" fmla="*/ 193559 h 527282"/>
                <a:gd name="connsiteX3" fmla="*/ 103454 w 567329"/>
                <a:gd name="connsiteY3" fmla="*/ 183547 h 527282"/>
                <a:gd name="connsiteX4" fmla="*/ 143501 w 567329"/>
                <a:gd name="connsiteY4" fmla="*/ 140163 h 527282"/>
                <a:gd name="connsiteX5" fmla="*/ 186885 w 567329"/>
                <a:gd name="connsiteY5" fmla="*/ 106791 h 527282"/>
                <a:gd name="connsiteX6" fmla="*/ 250292 w 567329"/>
                <a:gd name="connsiteY6" fmla="*/ 96779 h 527282"/>
                <a:gd name="connsiteX7" fmla="*/ 263641 w 567329"/>
                <a:gd name="connsiteY7" fmla="*/ 83431 h 527282"/>
                <a:gd name="connsiteX8" fmla="*/ 263641 w 567329"/>
                <a:gd name="connsiteY8" fmla="*/ 63407 h 527282"/>
                <a:gd name="connsiteX9" fmla="*/ 293676 w 567329"/>
                <a:gd name="connsiteY9" fmla="*/ 26698 h 527282"/>
                <a:gd name="connsiteX10" fmla="*/ 313700 w 567329"/>
                <a:gd name="connsiteY10" fmla="*/ 13349 h 527282"/>
                <a:gd name="connsiteX11" fmla="*/ 347072 w 567329"/>
                <a:gd name="connsiteY11" fmla="*/ 13349 h 527282"/>
                <a:gd name="connsiteX12" fmla="*/ 360421 w 567329"/>
                <a:gd name="connsiteY12" fmla="*/ 0 h 527282"/>
                <a:gd name="connsiteX13" fmla="*/ 387119 w 567329"/>
                <a:gd name="connsiteY13" fmla="*/ 0 h 527282"/>
                <a:gd name="connsiteX14" fmla="*/ 397130 w 567329"/>
                <a:gd name="connsiteY14" fmla="*/ 36709 h 527282"/>
                <a:gd name="connsiteX15" fmla="*/ 413817 w 567329"/>
                <a:gd name="connsiteY15" fmla="*/ 43384 h 527282"/>
                <a:gd name="connsiteX16" fmla="*/ 427165 w 567329"/>
                <a:gd name="connsiteY16" fmla="*/ 40047 h 527282"/>
                <a:gd name="connsiteX17" fmla="*/ 460538 w 567329"/>
                <a:gd name="connsiteY17" fmla="*/ 50058 h 527282"/>
                <a:gd name="connsiteX18" fmla="*/ 473887 w 567329"/>
                <a:gd name="connsiteY18" fmla="*/ 73419 h 527282"/>
                <a:gd name="connsiteX19" fmla="*/ 490573 w 567329"/>
                <a:gd name="connsiteY19" fmla="*/ 73419 h 527282"/>
                <a:gd name="connsiteX20" fmla="*/ 533957 w 567329"/>
                <a:gd name="connsiteY20" fmla="*/ 90105 h 527282"/>
                <a:gd name="connsiteX21" fmla="*/ 543968 w 567329"/>
                <a:gd name="connsiteY21" fmla="*/ 103454 h 527282"/>
                <a:gd name="connsiteX22" fmla="*/ 563992 w 567329"/>
                <a:gd name="connsiteY22" fmla="*/ 126815 h 527282"/>
                <a:gd name="connsiteX23" fmla="*/ 563992 w 567329"/>
                <a:gd name="connsiteY23" fmla="*/ 133489 h 527282"/>
                <a:gd name="connsiteX24" fmla="*/ 567329 w 567329"/>
                <a:gd name="connsiteY24" fmla="*/ 166861 h 527282"/>
                <a:gd name="connsiteX25" fmla="*/ 553980 w 567329"/>
                <a:gd name="connsiteY25" fmla="*/ 200233 h 527282"/>
                <a:gd name="connsiteX26" fmla="*/ 560654 w 567329"/>
                <a:gd name="connsiteY26" fmla="*/ 223594 h 527282"/>
                <a:gd name="connsiteX27" fmla="*/ 563992 w 567329"/>
                <a:gd name="connsiteY27" fmla="*/ 263641 h 527282"/>
                <a:gd name="connsiteX28" fmla="*/ 537294 w 567329"/>
                <a:gd name="connsiteY28" fmla="*/ 297013 h 527282"/>
                <a:gd name="connsiteX29" fmla="*/ 550643 w 567329"/>
                <a:gd name="connsiteY29" fmla="*/ 330385 h 527282"/>
                <a:gd name="connsiteX30" fmla="*/ 537294 w 567329"/>
                <a:gd name="connsiteY30" fmla="*/ 360420 h 527282"/>
                <a:gd name="connsiteX31" fmla="*/ 517271 w 567329"/>
                <a:gd name="connsiteY31" fmla="*/ 387118 h 527282"/>
                <a:gd name="connsiteX32" fmla="*/ 503922 w 567329"/>
                <a:gd name="connsiteY32" fmla="*/ 393793 h 527282"/>
                <a:gd name="connsiteX33" fmla="*/ 497247 w 567329"/>
                <a:gd name="connsiteY33" fmla="*/ 433839 h 527282"/>
                <a:gd name="connsiteX34" fmla="*/ 483898 w 567329"/>
                <a:gd name="connsiteY34" fmla="*/ 457200 h 527282"/>
                <a:gd name="connsiteX35" fmla="*/ 453863 w 567329"/>
                <a:gd name="connsiteY35" fmla="*/ 503921 h 527282"/>
                <a:gd name="connsiteX36" fmla="*/ 417154 w 567329"/>
                <a:gd name="connsiteY36" fmla="*/ 523944 h 527282"/>
                <a:gd name="connsiteX37" fmla="*/ 387119 w 567329"/>
                <a:gd name="connsiteY37" fmla="*/ 527282 h 527282"/>
                <a:gd name="connsiteX38" fmla="*/ 353746 w 567329"/>
                <a:gd name="connsiteY38" fmla="*/ 523944 h 527282"/>
                <a:gd name="connsiteX39" fmla="*/ 313700 w 567329"/>
                <a:gd name="connsiteY39" fmla="*/ 507258 h 527282"/>
                <a:gd name="connsiteX40" fmla="*/ 300351 w 567329"/>
                <a:gd name="connsiteY40" fmla="*/ 507258 h 527282"/>
                <a:gd name="connsiteX41" fmla="*/ 256967 w 567329"/>
                <a:gd name="connsiteY41" fmla="*/ 510596 h 527282"/>
                <a:gd name="connsiteX42" fmla="*/ 260304 w 567329"/>
                <a:gd name="connsiteY42" fmla="*/ 493909 h 527282"/>
                <a:gd name="connsiteX43" fmla="*/ 216920 w 567329"/>
                <a:gd name="connsiteY43" fmla="*/ 463874 h 527282"/>
                <a:gd name="connsiteX44" fmla="*/ 200234 w 567329"/>
                <a:gd name="connsiteY44" fmla="*/ 460537 h 527282"/>
                <a:gd name="connsiteX45" fmla="*/ 163525 w 567329"/>
                <a:gd name="connsiteY45" fmla="*/ 443851 h 527282"/>
                <a:gd name="connsiteX46" fmla="*/ 163525 w 567329"/>
                <a:gd name="connsiteY46" fmla="*/ 393793 h 527282"/>
                <a:gd name="connsiteX47" fmla="*/ 153513 w 567329"/>
                <a:gd name="connsiteY47" fmla="*/ 387118 h 527282"/>
                <a:gd name="connsiteX48" fmla="*/ 136827 w 567329"/>
                <a:gd name="connsiteY48" fmla="*/ 377106 h 527282"/>
                <a:gd name="connsiteX49" fmla="*/ 126815 w 567329"/>
                <a:gd name="connsiteY49" fmla="*/ 320374 h 527282"/>
                <a:gd name="connsiteX50" fmla="*/ 96780 w 567329"/>
                <a:gd name="connsiteY50" fmla="*/ 330385 h 527282"/>
                <a:gd name="connsiteX51" fmla="*/ 36710 w 567329"/>
                <a:gd name="connsiteY51" fmla="*/ 283664 h 527282"/>
                <a:gd name="connsiteX52" fmla="*/ 33373 w 567329"/>
                <a:gd name="connsiteY52" fmla="*/ 250292 h 527282"/>
                <a:gd name="connsiteX53" fmla="*/ 0 w 567329"/>
                <a:gd name="connsiteY53" fmla="*/ 210245 h 52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67329" h="527282">
                  <a:moveTo>
                    <a:pt x="0" y="210245"/>
                  </a:moveTo>
                  <a:lnTo>
                    <a:pt x="60071" y="186885"/>
                  </a:lnTo>
                  <a:lnTo>
                    <a:pt x="86768" y="193559"/>
                  </a:lnTo>
                  <a:lnTo>
                    <a:pt x="103454" y="183547"/>
                  </a:lnTo>
                  <a:lnTo>
                    <a:pt x="143501" y="140163"/>
                  </a:lnTo>
                  <a:lnTo>
                    <a:pt x="186885" y="106791"/>
                  </a:lnTo>
                  <a:lnTo>
                    <a:pt x="250292" y="96779"/>
                  </a:lnTo>
                  <a:lnTo>
                    <a:pt x="263641" y="83431"/>
                  </a:lnTo>
                  <a:lnTo>
                    <a:pt x="263641" y="63407"/>
                  </a:lnTo>
                  <a:lnTo>
                    <a:pt x="293676" y="26698"/>
                  </a:lnTo>
                  <a:lnTo>
                    <a:pt x="313700" y="13349"/>
                  </a:lnTo>
                  <a:lnTo>
                    <a:pt x="347072" y="13349"/>
                  </a:lnTo>
                  <a:lnTo>
                    <a:pt x="360421" y="0"/>
                  </a:lnTo>
                  <a:lnTo>
                    <a:pt x="387119" y="0"/>
                  </a:lnTo>
                  <a:lnTo>
                    <a:pt x="397130" y="36709"/>
                  </a:lnTo>
                  <a:lnTo>
                    <a:pt x="413817" y="43384"/>
                  </a:lnTo>
                  <a:lnTo>
                    <a:pt x="427165" y="40047"/>
                  </a:lnTo>
                  <a:lnTo>
                    <a:pt x="460538" y="50058"/>
                  </a:lnTo>
                  <a:lnTo>
                    <a:pt x="473887" y="73419"/>
                  </a:lnTo>
                  <a:lnTo>
                    <a:pt x="490573" y="73419"/>
                  </a:lnTo>
                  <a:lnTo>
                    <a:pt x="533957" y="90105"/>
                  </a:lnTo>
                  <a:lnTo>
                    <a:pt x="543968" y="103454"/>
                  </a:lnTo>
                  <a:lnTo>
                    <a:pt x="563992" y="126815"/>
                  </a:lnTo>
                  <a:lnTo>
                    <a:pt x="563992" y="133489"/>
                  </a:lnTo>
                  <a:lnTo>
                    <a:pt x="567329" y="166861"/>
                  </a:lnTo>
                  <a:lnTo>
                    <a:pt x="553980" y="200233"/>
                  </a:lnTo>
                  <a:lnTo>
                    <a:pt x="560654" y="223594"/>
                  </a:lnTo>
                  <a:lnTo>
                    <a:pt x="563992" y="263641"/>
                  </a:lnTo>
                  <a:lnTo>
                    <a:pt x="537294" y="297013"/>
                  </a:lnTo>
                  <a:lnTo>
                    <a:pt x="550643" y="330385"/>
                  </a:lnTo>
                  <a:lnTo>
                    <a:pt x="537294" y="360420"/>
                  </a:lnTo>
                  <a:lnTo>
                    <a:pt x="517271" y="387118"/>
                  </a:lnTo>
                  <a:lnTo>
                    <a:pt x="503922" y="393793"/>
                  </a:lnTo>
                  <a:lnTo>
                    <a:pt x="497247" y="433839"/>
                  </a:lnTo>
                  <a:lnTo>
                    <a:pt x="483898" y="457200"/>
                  </a:lnTo>
                  <a:lnTo>
                    <a:pt x="453863" y="503921"/>
                  </a:lnTo>
                  <a:lnTo>
                    <a:pt x="417154" y="523944"/>
                  </a:lnTo>
                  <a:lnTo>
                    <a:pt x="387119" y="527282"/>
                  </a:lnTo>
                  <a:lnTo>
                    <a:pt x="353746" y="523944"/>
                  </a:lnTo>
                  <a:lnTo>
                    <a:pt x="313700" y="507258"/>
                  </a:lnTo>
                  <a:lnTo>
                    <a:pt x="300351" y="507258"/>
                  </a:lnTo>
                  <a:lnTo>
                    <a:pt x="256967" y="510596"/>
                  </a:lnTo>
                  <a:lnTo>
                    <a:pt x="260304" y="493909"/>
                  </a:lnTo>
                  <a:lnTo>
                    <a:pt x="216920" y="463874"/>
                  </a:lnTo>
                  <a:lnTo>
                    <a:pt x="200234" y="460537"/>
                  </a:lnTo>
                  <a:lnTo>
                    <a:pt x="163525" y="443851"/>
                  </a:lnTo>
                  <a:lnTo>
                    <a:pt x="163525" y="393793"/>
                  </a:lnTo>
                  <a:lnTo>
                    <a:pt x="153513" y="387118"/>
                  </a:lnTo>
                  <a:lnTo>
                    <a:pt x="136827" y="377106"/>
                  </a:lnTo>
                  <a:lnTo>
                    <a:pt x="126815" y="320374"/>
                  </a:lnTo>
                  <a:lnTo>
                    <a:pt x="96780" y="330385"/>
                  </a:lnTo>
                  <a:lnTo>
                    <a:pt x="36710" y="283664"/>
                  </a:lnTo>
                  <a:lnTo>
                    <a:pt x="33373" y="250292"/>
                  </a:lnTo>
                  <a:lnTo>
                    <a:pt x="0" y="210245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2" name="자유형 45">
              <a:extLst>
                <a:ext uri="{FF2B5EF4-FFF2-40B4-BE49-F238E27FC236}">
                  <a16:creationId xmlns:a16="http://schemas.microsoft.com/office/drawing/2014/main" id="{3E141A7B-83AE-4329-8D23-EED2620B75D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676722" y="5560432"/>
              <a:ext cx="452176" cy="443132"/>
            </a:xfrm>
            <a:custGeom>
              <a:avLst/>
              <a:gdLst>
                <a:gd name="connsiteX0" fmla="*/ 0 w 667445"/>
                <a:gd name="connsiteY0" fmla="*/ 487235 h 654096"/>
                <a:gd name="connsiteX1" fmla="*/ 46721 w 667445"/>
                <a:gd name="connsiteY1" fmla="*/ 513933 h 654096"/>
                <a:gd name="connsiteX2" fmla="*/ 70082 w 667445"/>
                <a:gd name="connsiteY2" fmla="*/ 550642 h 654096"/>
                <a:gd name="connsiteX3" fmla="*/ 76756 w 667445"/>
                <a:gd name="connsiteY3" fmla="*/ 587352 h 654096"/>
                <a:gd name="connsiteX4" fmla="*/ 60070 w 667445"/>
                <a:gd name="connsiteY4" fmla="*/ 614050 h 654096"/>
                <a:gd name="connsiteX5" fmla="*/ 60070 w 667445"/>
                <a:gd name="connsiteY5" fmla="*/ 630736 h 654096"/>
                <a:gd name="connsiteX6" fmla="*/ 93442 w 667445"/>
                <a:gd name="connsiteY6" fmla="*/ 654096 h 654096"/>
                <a:gd name="connsiteX7" fmla="*/ 110129 w 667445"/>
                <a:gd name="connsiteY7" fmla="*/ 647422 h 654096"/>
                <a:gd name="connsiteX8" fmla="*/ 156850 w 667445"/>
                <a:gd name="connsiteY8" fmla="*/ 614050 h 654096"/>
                <a:gd name="connsiteX9" fmla="*/ 190222 w 667445"/>
                <a:gd name="connsiteY9" fmla="*/ 594026 h 654096"/>
                <a:gd name="connsiteX10" fmla="*/ 190222 w 667445"/>
                <a:gd name="connsiteY10" fmla="*/ 594026 h 654096"/>
                <a:gd name="connsiteX11" fmla="*/ 203571 w 667445"/>
                <a:gd name="connsiteY11" fmla="*/ 567328 h 654096"/>
                <a:gd name="connsiteX12" fmla="*/ 220257 w 667445"/>
                <a:gd name="connsiteY12" fmla="*/ 527282 h 654096"/>
                <a:gd name="connsiteX13" fmla="*/ 276990 w 667445"/>
                <a:gd name="connsiteY13" fmla="*/ 527282 h 654096"/>
                <a:gd name="connsiteX14" fmla="*/ 310362 w 667445"/>
                <a:gd name="connsiteY14" fmla="*/ 570666 h 654096"/>
                <a:gd name="connsiteX15" fmla="*/ 327048 w 667445"/>
                <a:gd name="connsiteY15" fmla="*/ 570666 h 654096"/>
                <a:gd name="connsiteX16" fmla="*/ 397130 w 667445"/>
                <a:gd name="connsiteY16" fmla="*/ 567328 h 654096"/>
                <a:gd name="connsiteX17" fmla="*/ 417153 w 667445"/>
                <a:gd name="connsiteY17" fmla="*/ 540631 h 654096"/>
                <a:gd name="connsiteX18" fmla="*/ 427165 w 667445"/>
                <a:gd name="connsiteY18" fmla="*/ 503921 h 654096"/>
                <a:gd name="connsiteX19" fmla="*/ 460537 w 667445"/>
                <a:gd name="connsiteY19" fmla="*/ 493909 h 654096"/>
                <a:gd name="connsiteX20" fmla="*/ 500584 w 667445"/>
                <a:gd name="connsiteY20" fmla="*/ 457200 h 654096"/>
                <a:gd name="connsiteX21" fmla="*/ 500584 w 667445"/>
                <a:gd name="connsiteY21" fmla="*/ 420490 h 654096"/>
                <a:gd name="connsiteX22" fmla="*/ 537294 w 667445"/>
                <a:gd name="connsiteY22" fmla="*/ 387118 h 654096"/>
                <a:gd name="connsiteX23" fmla="*/ 587352 w 667445"/>
                <a:gd name="connsiteY23" fmla="*/ 333723 h 654096"/>
                <a:gd name="connsiteX24" fmla="*/ 614050 w 667445"/>
                <a:gd name="connsiteY24" fmla="*/ 323711 h 654096"/>
                <a:gd name="connsiteX25" fmla="*/ 667445 w 667445"/>
                <a:gd name="connsiteY25" fmla="*/ 320374 h 654096"/>
                <a:gd name="connsiteX26" fmla="*/ 664108 w 667445"/>
                <a:gd name="connsiteY26" fmla="*/ 280327 h 654096"/>
                <a:gd name="connsiteX27" fmla="*/ 637410 w 667445"/>
                <a:gd name="connsiteY27" fmla="*/ 266978 h 654096"/>
                <a:gd name="connsiteX28" fmla="*/ 563991 w 667445"/>
                <a:gd name="connsiteY28" fmla="*/ 223594 h 654096"/>
                <a:gd name="connsiteX29" fmla="*/ 567329 w 667445"/>
                <a:gd name="connsiteY29" fmla="*/ 183547 h 654096"/>
                <a:gd name="connsiteX30" fmla="*/ 523945 w 667445"/>
                <a:gd name="connsiteY30" fmla="*/ 176873 h 654096"/>
                <a:gd name="connsiteX31" fmla="*/ 530619 w 667445"/>
                <a:gd name="connsiteY31" fmla="*/ 113466 h 654096"/>
                <a:gd name="connsiteX32" fmla="*/ 500584 w 667445"/>
                <a:gd name="connsiteY32" fmla="*/ 116803 h 654096"/>
                <a:gd name="connsiteX33" fmla="*/ 460537 w 667445"/>
                <a:gd name="connsiteY33" fmla="*/ 96779 h 654096"/>
                <a:gd name="connsiteX34" fmla="*/ 443851 w 667445"/>
                <a:gd name="connsiteY34" fmla="*/ 73419 h 654096"/>
                <a:gd name="connsiteX35" fmla="*/ 437177 w 667445"/>
                <a:gd name="connsiteY35" fmla="*/ 36709 h 654096"/>
                <a:gd name="connsiteX36" fmla="*/ 400467 w 667445"/>
                <a:gd name="connsiteY36" fmla="*/ 13349 h 654096"/>
                <a:gd name="connsiteX37" fmla="*/ 350409 w 667445"/>
                <a:gd name="connsiteY37" fmla="*/ 3337 h 654096"/>
                <a:gd name="connsiteX38" fmla="*/ 300350 w 667445"/>
                <a:gd name="connsiteY38" fmla="*/ 20023 h 654096"/>
                <a:gd name="connsiteX39" fmla="*/ 266978 w 667445"/>
                <a:gd name="connsiteY39" fmla="*/ 40047 h 654096"/>
                <a:gd name="connsiteX40" fmla="*/ 253629 w 667445"/>
                <a:gd name="connsiteY40" fmla="*/ 0 h 654096"/>
                <a:gd name="connsiteX41" fmla="*/ 173536 w 667445"/>
                <a:gd name="connsiteY41" fmla="*/ 6674 h 654096"/>
                <a:gd name="connsiteX42" fmla="*/ 110129 w 667445"/>
                <a:gd name="connsiteY42" fmla="*/ 23361 h 654096"/>
                <a:gd name="connsiteX43" fmla="*/ 66745 w 667445"/>
                <a:gd name="connsiteY43" fmla="*/ 23361 h 654096"/>
                <a:gd name="connsiteX44" fmla="*/ 70082 w 667445"/>
                <a:gd name="connsiteY44" fmla="*/ 100117 h 654096"/>
                <a:gd name="connsiteX45" fmla="*/ 76756 w 667445"/>
                <a:gd name="connsiteY45" fmla="*/ 287001 h 654096"/>
                <a:gd name="connsiteX46" fmla="*/ 3337 w 667445"/>
                <a:gd name="connsiteY46" fmla="*/ 283664 h 654096"/>
                <a:gd name="connsiteX47" fmla="*/ 0 w 667445"/>
                <a:gd name="connsiteY47" fmla="*/ 487235 h 65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67445" h="654096">
                  <a:moveTo>
                    <a:pt x="0" y="487235"/>
                  </a:moveTo>
                  <a:lnTo>
                    <a:pt x="46721" y="513933"/>
                  </a:lnTo>
                  <a:lnTo>
                    <a:pt x="70082" y="550642"/>
                  </a:lnTo>
                  <a:lnTo>
                    <a:pt x="76756" y="587352"/>
                  </a:lnTo>
                  <a:lnTo>
                    <a:pt x="60070" y="614050"/>
                  </a:lnTo>
                  <a:lnTo>
                    <a:pt x="60070" y="630736"/>
                  </a:lnTo>
                  <a:lnTo>
                    <a:pt x="93442" y="654096"/>
                  </a:lnTo>
                  <a:lnTo>
                    <a:pt x="110129" y="647422"/>
                  </a:lnTo>
                  <a:lnTo>
                    <a:pt x="156850" y="614050"/>
                  </a:lnTo>
                  <a:lnTo>
                    <a:pt x="190222" y="594026"/>
                  </a:lnTo>
                  <a:lnTo>
                    <a:pt x="190222" y="594026"/>
                  </a:lnTo>
                  <a:lnTo>
                    <a:pt x="203571" y="567328"/>
                  </a:lnTo>
                  <a:lnTo>
                    <a:pt x="220257" y="527282"/>
                  </a:lnTo>
                  <a:lnTo>
                    <a:pt x="276990" y="527282"/>
                  </a:lnTo>
                  <a:lnTo>
                    <a:pt x="310362" y="570666"/>
                  </a:lnTo>
                  <a:lnTo>
                    <a:pt x="327048" y="570666"/>
                  </a:lnTo>
                  <a:lnTo>
                    <a:pt x="397130" y="567328"/>
                  </a:lnTo>
                  <a:lnTo>
                    <a:pt x="417153" y="540631"/>
                  </a:lnTo>
                  <a:lnTo>
                    <a:pt x="427165" y="503921"/>
                  </a:lnTo>
                  <a:lnTo>
                    <a:pt x="460537" y="493909"/>
                  </a:lnTo>
                  <a:lnTo>
                    <a:pt x="500584" y="457200"/>
                  </a:lnTo>
                  <a:lnTo>
                    <a:pt x="500584" y="420490"/>
                  </a:lnTo>
                  <a:lnTo>
                    <a:pt x="537294" y="387118"/>
                  </a:lnTo>
                  <a:lnTo>
                    <a:pt x="587352" y="333723"/>
                  </a:lnTo>
                  <a:lnTo>
                    <a:pt x="614050" y="323711"/>
                  </a:lnTo>
                  <a:lnTo>
                    <a:pt x="667445" y="320374"/>
                  </a:lnTo>
                  <a:lnTo>
                    <a:pt x="664108" y="280327"/>
                  </a:lnTo>
                  <a:lnTo>
                    <a:pt x="637410" y="266978"/>
                  </a:lnTo>
                  <a:lnTo>
                    <a:pt x="563991" y="223594"/>
                  </a:lnTo>
                  <a:lnTo>
                    <a:pt x="567329" y="183547"/>
                  </a:lnTo>
                  <a:lnTo>
                    <a:pt x="523945" y="176873"/>
                  </a:lnTo>
                  <a:lnTo>
                    <a:pt x="530619" y="113466"/>
                  </a:lnTo>
                  <a:lnTo>
                    <a:pt x="500584" y="116803"/>
                  </a:lnTo>
                  <a:lnTo>
                    <a:pt x="460537" y="96779"/>
                  </a:lnTo>
                  <a:lnTo>
                    <a:pt x="443851" y="73419"/>
                  </a:lnTo>
                  <a:lnTo>
                    <a:pt x="437177" y="36709"/>
                  </a:lnTo>
                  <a:lnTo>
                    <a:pt x="400467" y="13349"/>
                  </a:lnTo>
                  <a:lnTo>
                    <a:pt x="350409" y="3337"/>
                  </a:lnTo>
                  <a:lnTo>
                    <a:pt x="300350" y="20023"/>
                  </a:lnTo>
                  <a:lnTo>
                    <a:pt x="266978" y="40047"/>
                  </a:lnTo>
                  <a:lnTo>
                    <a:pt x="253629" y="0"/>
                  </a:lnTo>
                  <a:lnTo>
                    <a:pt x="173536" y="6674"/>
                  </a:lnTo>
                  <a:lnTo>
                    <a:pt x="110129" y="23361"/>
                  </a:lnTo>
                  <a:lnTo>
                    <a:pt x="66745" y="23361"/>
                  </a:lnTo>
                  <a:lnTo>
                    <a:pt x="70082" y="100117"/>
                  </a:lnTo>
                  <a:lnTo>
                    <a:pt x="76756" y="287001"/>
                  </a:lnTo>
                  <a:lnTo>
                    <a:pt x="3337" y="283664"/>
                  </a:lnTo>
                  <a:cubicBezTo>
                    <a:pt x="2225" y="351521"/>
                    <a:pt x="1112" y="419378"/>
                    <a:pt x="0" y="48723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3" name="자유형 46">
              <a:extLst>
                <a:ext uri="{FF2B5EF4-FFF2-40B4-BE49-F238E27FC236}">
                  <a16:creationId xmlns:a16="http://schemas.microsoft.com/office/drawing/2014/main" id="{988113BE-1EB2-449B-9AE9-AAC36506E46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516199" y="5761651"/>
              <a:ext cx="775482" cy="635307"/>
            </a:xfrm>
            <a:custGeom>
              <a:avLst/>
              <a:gdLst>
                <a:gd name="connsiteX0" fmla="*/ 0 w 1144669"/>
                <a:gd name="connsiteY0" fmla="*/ 463875 h 937761"/>
                <a:gd name="connsiteX1" fmla="*/ 80093 w 1144669"/>
                <a:gd name="connsiteY1" fmla="*/ 443851 h 937761"/>
                <a:gd name="connsiteX2" fmla="*/ 90105 w 1144669"/>
                <a:gd name="connsiteY2" fmla="*/ 467212 h 937761"/>
                <a:gd name="connsiteX3" fmla="*/ 133489 w 1144669"/>
                <a:gd name="connsiteY3" fmla="*/ 497247 h 937761"/>
                <a:gd name="connsiteX4" fmla="*/ 190222 w 1144669"/>
                <a:gd name="connsiteY4" fmla="*/ 497247 h 937761"/>
                <a:gd name="connsiteX5" fmla="*/ 233606 w 1144669"/>
                <a:gd name="connsiteY5" fmla="*/ 460537 h 937761"/>
                <a:gd name="connsiteX6" fmla="*/ 243618 w 1144669"/>
                <a:gd name="connsiteY6" fmla="*/ 186885 h 937761"/>
                <a:gd name="connsiteX7" fmla="*/ 256966 w 1144669"/>
                <a:gd name="connsiteY7" fmla="*/ 186885 h 937761"/>
                <a:gd name="connsiteX8" fmla="*/ 297013 w 1144669"/>
                <a:gd name="connsiteY8" fmla="*/ 213583 h 937761"/>
                <a:gd name="connsiteX9" fmla="*/ 310362 w 1144669"/>
                <a:gd name="connsiteY9" fmla="*/ 236943 h 937761"/>
                <a:gd name="connsiteX10" fmla="*/ 307025 w 1144669"/>
                <a:gd name="connsiteY10" fmla="*/ 283664 h 937761"/>
                <a:gd name="connsiteX11" fmla="*/ 287001 w 1144669"/>
                <a:gd name="connsiteY11" fmla="*/ 310362 h 937761"/>
                <a:gd name="connsiteX12" fmla="*/ 287001 w 1144669"/>
                <a:gd name="connsiteY12" fmla="*/ 347072 h 937761"/>
                <a:gd name="connsiteX13" fmla="*/ 367095 w 1144669"/>
                <a:gd name="connsiteY13" fmla="*/ 367095 h 937761"/>
                <a:gd name="connsiteX14" fmla="*/ 383781 w 1144669"/>
                <a:gd name="connsiteY14" fmla="*/ 333723 h 937761"/>
                <a:gd name="connsiteX15" fmla="*/ 420491 w 1144669"/>
                <a:gd name="connsiteY15" fmla="*/ 290339 h 937761"/>
                <a:gd name="connsiteX16" fmla="*/ 437177 w 1144669"/>
                <a:gd name="connsiteY16" fmla="*/ 280327 h 937761"/>
                <a:gd name="connsiteX17" fmla="*/ 437177 w 1144669"/>
                <a:gd name="connsiteY17" fmla="*/ 250292 h 937761"/>
                <a:gd name="connsiteX18" fmla="*/ 440514 w 1144669"/>
                <a:gd name="connsiteY18" fmla="*/ 233606 h 937761"/>
                <a:gd name="connsiteX19" fmla="*/ 497247 w 1144669"/>
                <a:gd name="connsiteY19" fmla="*/ 230269 h 937761"/>
                <a:gd name="connsiteX20" fmla="*/ 510596 w 1144669"/>
                <a:gd name="connsiteY20" fmla="*/ 230269 h 937761"/>
                <a:gd name="connsiteX21" fmla="*/ 540631 w 1144669"/>
                <a:gd name="connsiteY21" fmla="*/ 263641 h 937761"/>
                <a:gd name="connsiteX22" fmla="*/ 584015 w 1144669"/>
                <a:gd name="connsiteY22" fmla="*/ 273653 h 937761"/>
                <a:gd name="connsiteX23" fmla="*/ 620724 w 1144669"/>
                <a:gd name="connsiteY23" fmla="*/ 266978 h 937761"/>
                <a:gd name="connsiteX24" fmla="*/ 647422 w 1144669"/>
                <a:gd name="connsiteY24" fmla="*/ 243618 h 937761"/>
                <a:gd name="connsiteX25" fmla="*/ 660771 w 1144669"/>
                <a:gd name="connsiteY25" fmla="*/ 193559 h 937761"/>
                <a:gd name="connsiteX26" fmla="*/ 684131 w 1144669"/>
                <a:gd name="connsiteY26" fmla="*/ 193559 h 937761"/>
                <a:gd name="connsiteX27" fmla="*/ 720841 w 1144669"/>
                <a:gd name="connsiteY27" fmla="*/ 176873 h 937761"/>
                <a:gd name="connsiteX28" fmla="*/ 737527 w 1144669"/>
                <a:gd name="connsiteY28" fmla="*/ 150175 h 937761"/>
                <a:gd name="connsiteX29" fmla="*/ 730853 w 1144669"/>
                <a:gd name="connsiteY29" fmla="*/ 123477 h 937761"/>
                <a:gd name="connsiteX30" fmla="*/ 737527 w 1144669"/>
                <a:gd name="connsiteY30" fmla="*/ 106791 h 937761"/>
                <a:gd name="connsiteX31" fmla="*/ 767562 w 1144669"/>
                <a:gd name="connsiteY31" fmla="*/ 86768 h 937761"/>
                <a:gd name="connsiteX32" fmla="*/ 804272 w 1144669"/>
                <a:gd name="connsiteY32" fmla="*/ 40047 h 937761"/>
                <a:gd name="connsiteX33" fmla="*/ 861004 w 1144669"/>
                <a:gd name="connsiteY33" fmla="*/ 23361 h 937761"/>
                <a:gd name="connsiteX34" fmla="*/ 904388 w 1144669"/>
                <a:gd name="connsiteY34" fmla="*/ 16686 h 937761"/>
                <a:gd name="connsiteX35" fmla="*/ 924412 w 1144669"/>
                <a:gd name="connsiteY35" fmla="*/ 0 h 937761"/>
                <a:gd name="connsiteX36" fmla="*/ 941098 w 1144669"/>
                <a:gd name="connsiteY36" fmla="*/ 3337 h 937761"/>
                <a:gd name="connsiteX37" fmla="*/ 964458 w 1144669"/>
                <a:gd name="connsiteY37" fmla="*/ 23361 h 937761"/>
                <a:gd name="connsiteX38" fmla="*/ 997831 w 1144669"/>
                <a:gd name="connsiteY38" fmla="*/ 30035 h 937761"/>
                <a:gd name="connsiteX39" fmla="*/ 1051226 w 1144669"/>
                <a:gd name="connsiteY39" fmla="*/ 20023 h 937761"/>
                <a:gd name="connsiteX40" fmla="*/ 1064575 w 1144669"/>
                <a:gd name="connsiteY40" fmla="*/ 16686 h 937761"/>
                <a:gd name="connsiteX41" fmla="*/ 1067912 w 1144669"/>
                <a:gd name="connsiteY41" fmla="*/ 56733 h 937761"/>
                <a:gd name="connsiteX42" fmla="*/ 1074587 w 1144669"/>
                <a:gd name="connsiteY42" fmla="*/ 110129 h 937761"/>
                <a:gd name="connsiteX43" fmla="*/ 1084599 w 1144669"/>
                <a:gd name="connsiteY43" fmla="*/ 126815 h 937761"/>
                <a:gd name="connsiteX44" fmla="*/ 1087936 w 1144669"/>
                <a:gd name="connsiteY44" fmla="*/ 180210 h 937761"/>
                <a:gd name="connsiteX45" fmla="*/ 1091273 w 1144669"/>
                <a:gd name="connsiteY45" fmla="*/ 223594 h 937761"/>
                <a:gd name="connsiteX46" fmla="*/ 1091273 w 1144669"/>
                <a:gd name="connsiteY46" fmla="*/ 250292 h 937761"/>
                <a:gd name="connsiteX47" fmla="*/ 1087936 w 1144669"/>
                <a:gd name="connsiteY47" fmla="*/ 283664 h 937761"/>
                <a:gd name="connsiteX48" fmla="*/ 1094610 w 1144669"/>
                <a:gd name="connsiteY48" fmla="*/ 300350 h 937761"/>
                <a:gd name="connsiteX49" fmla="*/ 1094610 w 1144669"/>
                <a:gd name="connsiteY49" fmla="*/ 360421 h 937761"/>
                <a:gd name="connsiteX50" fmla="*/ 1141331 w 1144669"/>
                <a:gd name="connsiteY50" fmla="*/ 320374 h 937761"/>
                <a:gd name="connsiteX51" fmla="*/ 1144669 w 1144669"/>
                <a:gd name="connsiteY51" fmla="*/ 383781 h 937761"/>
                <a:gd name="connsiteX52" fmla="*/ 1121308 w 1144669"/>
                <a:gd name="connsiteY52" fmla="*/ 410479 h 937761"/>
                <a:gd name="connsiteX53" fmla="*/ 1104622 w 1144669"/>
                <a:gd name="connsiteY53" fmla="*/ 487235 h 937761"/>
                <a:gd name="connsiteX54" fmla="*/ 1071250 w 1144669"/>
                <a:gd name="connsiteY54" fmla="*/ 503921 h 937761"/>
                <a:gd name="connsiteX55" fmla="*/ 1021191 w 1144669"/>
                <a:gd name="connsiteY55" fmla="*/ 553980 h 937761"/>
                <a:gd name="connsiteX56" fmla="*/ 897714 w 1144669"/>
                <a:gd name="connsiteY56" fmla="*/ 707492 h 937761"/>
                <a:gd name="connsiteX57" fmla="*/ 854330 w 1144669"/>
                <a:gd name="connsiteY57" fmla="*/ 727515 h 937761"/>
                <a:gd name="connsiteX58" fmla="*/ 760888 w 1144669"/>
                <a:gd name="connsiteY58" fmla="*/ 807609 h 937761"/>
                <a:gd name="connsiteX59" fmla="*/ 677457 w 1144669"/>
                <a:gd name="connsiteY59" fmla="*/ 864342 h 937761"/>
                <a:gd name="connsiteX60" fmla="*/ 630736 w 1144669"/>
                <a:gd name="connsiteY60" fmla="*/ 850993 h 937761"/>
                <a:gd name="connsiteX61" fmla="*/ 617387 w 1144669"/>
                <a:gd name="connsiteY61" fmla="*/ 881028 h 937761"/>
                <a:gd name="connsiteX62" fmla="*/ 567328 w 1144669"/>
                <a:gd name="connsiteY62" fmla="*/ 881028 h 937761"/>
                <a:gd name="connsiteX63" fmla="*/ 520607 w 1144669"/>
                <a:gd name="connsiteY63" fmla="*/ 874353 h 937761"/>
                <a:gd name="connsiteX64" fmla="*/ 483898 w 1144669"/>
                <a:gd name="connsiteY64" fmla="*/ 871016 h 937761"/>
                <a:gd name="connsiteX65" fmla="*/ 457200 w 1144669"/>
                <a:gd name="connsiteY65" fmla="*/ 884365 h 937761"/>
                <a:gd name="connsiteX66" fmla="*/ 407142 w 1144669"/>
                <a:gd name="connsiteY66" fmla="*/ 861004 h 937761"/>
                <a:gd name="connsiteX67" fmla="*/ 360420 w 1144669"/>
                <a:gd name="connsiteY67" fmla="*/ 897714 h 937761"/>
                <a:gd name="connsiteX68" fmla="*/ 297013 w 1144669"/>
                <a:gd name="connsiteY68" fmla="*/ 887702 h 937761"/>
                <a:gd name="connsiteX69" fmla="*/ 236943 w 1144669"/>
                <a:gd name="connsiteY69" fmla="*/ 937761 h 937761"/>
                <a:gd name="connsiteX70" fmla="*/ 203571 w 1144669"/>
                <a:gd name="connsiteY70" fmla="*/ 901051 h 937761"/>
                <a:gd name="connsiteX71" fmla="*/ 150175 w 1144669"/>
                <a:gd name="connsiteY71" fmla="*/ 877691 h 937761"/>
                <a:gd name="connsiteX72" fmla="*/ 126815 w 1144669"/>
                <a:gd name="connsiteY72" fmla="*/ 834307 h 937761"/>
                <a:gd name="connsiteX73" fmla="*/ 113466 w 1144669"/>
                <a:gd name="connsiteY73" fmla="*/ 794260 h 937761"/>
                <a:gd name="connsiteX74" fmla="*/ 136826 w 1144669"/>
                <a:gd name="connsiteY74" fmla="*/ 777574 h 937761"/>
                <a:gd name="connsiteX75" fmla="*/ 133489 w 1144669"/>
                <a:gd name="connsiteY75" fmla="*/ 707492 h 937761"/>
                <a:gd name="connsiteX76" fmla="*/ 73419 w 1144669"/>
                <a:gd name="connsiteY76" fmla="*/ 634073 h 937761"/>
                <a:gd name="connsiteX77" fmla="*/ 43384 w 1144669"/>
                <a:gd name="connsiteY77" fmla="*/ 550642 h 937761"/>
                <a:gd name="connsiteX78" fmla="*/ 23361 w 1144669"/>
                <a:gd name="connsiteY78" fmla="*/ 510596 h 937761"/>
                <a:gd name="connsiteX79" fmla="*/ 0 w 1144669"/>
                <a:gd name="connsiteY79" fmla="*/ 463875 h 937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144669" h="937761">
                  <a:moveTo>
                    <a:pt x="0" y="463875"/>
                  </a:moveTo>
                  <a:lnTo>
                    <a:pt x="80093" y="443851"/>
                  </a:lnTo>
                  <a:lnTo>
                    <a:pt x="90105" y="467212"/>
                  </a:lnTo>
                  <a:lnTo>
                    <a:pt x="133489" y="497247"/>
                  </a:lnTo>
                  <a:lnTo>
                    <a:pt x="190222" y="497247"/>
                  </a:lnTo>
                  <a:lnTo>
                    <a:pt x="233606" y="460537"/>
                  </a:lnTo>
                  <a:lnTo>
                    <a:pt x="243618" y="186885"/>
                  </a:lnTo>
                  <a:lnTo>
                    <a:pt x="256966" y="186885"/>
                  </a:lnTo>
                  <a:lnTo>
                    <a:pt x="297013" y="213583"/>
                  </a:lnTo>
                  <a:lnTo>
                    <a:pt x="310362" y="236943"/>
                  </a:lnTo>
                  <a:lnTo>
                    <a:pt x="307025" y="283664"/>
                  </a:lnTo>
                  <a:lnTo>
                    <a:pt x="287001" y="310362"/>
                  </a:lnTo>
                  <a:lnTo>
                    <a:pt x="287001" y="347072"/>
                  </a:lnTo>
                  <a:lnTo>
                    <a:pt x="367095" y="367095"/>
                  </a:lnTo>
                  <a:lnTo>
                    <a:pt x="383781" y="333723"/>
                  </a:lnTo>
                  <a:lnTo>
                    <a:pt x="420491" y="290339"/>
                  </a:lnTo>
                  <a:lnTo>
                    <a:pt x="437177" y="280327"/>
                  </a:lnTo>
                  <a:lnTo>
                    <a:pt x="437177" y="250292"/>
                  </a:lnTo>
                  <a:lnTo>
                    <a:pt x="440514" y="233606"/>
                  </a:lnTo>
                  <a:lnTo>
                    <a:pt x="497247" y="230269"/>
                  </a:lnTo>
                  <a:lnTo>
                    <a:pt x="510596" y="230269"/>
                  </a:lnTo>
                  <a:lnTo>
                    <a:pt x="540631" y="263641"/>
                  </a:lnTo>
                  <a:lnTo>
                    <a:pt x="584015" y="273653"/>
                  </a:lnTo>
                  <a:lnTo>
                    <a:pt x="620724" y="266978"/>
                  </a:lnTo>
                  <a:lnTo>
                    <a:pt x="647422" y="243618"/>
                  </a:lnTo>
                  <a:lnTo>
                    <a:pt x="660771" y="193559"/>
                  </a:lnTo>
                  <a:lnTo>
                    <a:pt x="684131" y="193559"/>
                  </a:lnTo>
                  <a:lnTo>
                    <a:pt x="720841" y="176873"/>
                  </a:lnTo>
                  <a:lnTo>
                    <a:pt x="737527" y="150175"/>
                  </a:lnTo>
                  <a:lnTo>
                    <a:pt x="730853" y="123477"/>
                  </a:lnTo>
                  <a:lnTo>
                    <a:pt x="737527" y="106791"/>
                  </a:lnTo>
                  <a:lnTo>
                    <a:pt x="767562" y="86768"/>
                  </a:lnTo>
                  <a:lnTo>
                    <a:pt x="804272" y="40047"/>
                  </a:lnTo>
                  <a:lnTo>
                    <a:pt x="861004" y="23361"/>
                  </a:lnTo>
                  <a:lnTo>
                    <a:pt x="904388" y="16686"/>
                  </a:lnTo>
                  <a:lnTo>
                    <a:pt x="924412" y="0"/>
                  </a:lnTo>
                  <a:lnTo>
                    <a:pt x="941098" y="3337"/>
                  </a:lnTo>
                  <a:lnTo>
                    <a:pt x="964458" y="23361"/>
                  </a:lnTo>
                  <a:lnTo>
                    <a:pt x="997831" y="30035"/>
                  </a:lnTo>
                  <a:lnTo>
                    <a:pt x="1051226" y="20023"/>
                  </a:lnTo>
                  <a:lnTo>
                    <a:pt x="1064575" y="16686"/>
                  </a:lnTo>
                  <a:lnTo>
                    <a:pt x="1067912" y="56733"/>
                  </a:lnTo>
                  <a:lnTo>
                    <a:pt x="1074587" y="110129"/>
                  </a:lnTo>
                  <a:lnTo>
                    <a:pt x="1084599" y="126815"/>
                  </a:lnTo>
                  <a:lnTo>
                    <a:pt x="1087936" y="180210"/>
                  </a:lnTo>
                  <a:lnTo>
                    <a:pt x="1091273" y="223594"/>
                  </a:lnTo>
                  <a:lnTo>
                    <a:pt x="1091273" y="250292"/>
                  </a:lnTo>
                  <a:lnTo>
                    <a:pt x="1087936" y="283664"/>
                  </a:lnTo>
                  <a:lnTo>
                    <a:pt x="1094610" y="300350"/>
                  </a:lnTo>
                  <a:lnTo>
                    <a:pt x="1094610" y="360421"/>
                  </a:lnTo>
                  <a:lnTo>
                    <a:pt x="1141331" y="320374"/>
                  </a:lnTo>
                  <a:lnTo>
                    <a:pt x="1144669" y="383781"/>
                  </a:lnTo>
                  <a:lnTo>
                    <a:pt x="1121308" y="410479"/>
                  </a:lnTo>
                  <a:lnTo>
                    <a:pt x="1104622" y="487235"/>
                  </a:lnTo>
                  <a:lnTo>
                    <a:pt x="1071250" y="503921"/>
                  </a:lnTo>
                  <a:lnTo>
                    <a:pt x="1021191" y="553980"/>
                  </a:lnTo>
                  <a:lnTo>
                    <a:pt x="897714" y="707492"/>
                  </a:lnTo>
                  <a:lnTo>
                    <a:pt x="854330" y="727515"/>
                  </a:lnTo>
                  <a:lnTo>
                    <a:pt x="760888" y="807609"/>
                  </a:lnTo>
                  <a:lnTo>
                    <a:pt x="677457" y="864342"/>
                  </a:lnTo>
                  <a:lnTo>
                    <a:pt x="630736" y="850993"/>
                  </a:lnTo>
                  <a:lnTo>
                    <a:pt x="617387" y="881028"/>
                  </a:lnTo>
                  <a:lnTo>
                    <a:pt x="567328" y="881028"/>
                  </a:lnTo>
                  <a:lnTo>
                    <a:pt x="520607" y="874353"/>
                  </a:lnTo>
                  <a:lnTo>
                    <a:pt x="483898" y="871016"/>
                  </a:lnTo>
                  <a:lnTo>
                    <a:pt x="457200" y="884365"/>
                  </a:lnTo>
                  <a:lnTo>
                    <a:pt x="407142" y="861004"/>
                  </a:lnTo>
                  <a:lnTo>
                    <a:pt x="360420" y="897714"/>
                  </a:lnTo>
                  <a:lnTo>
                    <a:pt x="297013" y="887702"/>
                  </a:lnTo>
                  <a:lnTo>
                    <a:pt x="236943" y="937761"/>
                  </a:lnTo>
                  <a:lnTo>
                    <a:pt x="203571" y="901051"/>
                  </a:lnTo>
                  <a:lnTo>
                    <a:pt x="150175" y="877691"/>
                  </a:lnTo>
                  <a:lnTo>
                    <a:pt x="126815" y="834307"/>
                  </a:lnTo>
                  <a:lnTo>
                    <a:pt x="113466" y="794260"/>
                  </a:lnTo>
                  <a:lnTo>
                    <a:pt x="136826" y="777574"/>
                  </a:lnTo>
                  <a:lnTo>
                    <a:pt x="133489" y="707492"/>
                  </a:lnTo>
                  <a:lnTo>
                    <a:pt x="73419" y="634073"/>
                  </a:lnTo>
                  <a:lnTo>
                    <a:pt x="43384" y="550642"/>
                  </a:lnTo>
                  <a:lnTo>
                    <a:pt x="23361" y="510596"/>
                  </a:lnTo>
                  <a:lnTo>
                    <a:pt x="0" y="463875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4" name="자유형 47">
              <a:extLst>
                <a:ext uri="{FF2B5EF4-FFF2-40B4-BE49-F238E27FC236}">
                  <a16:creationId xmlns:a16="http://schemas.microsoft.com/office/drawing/2014/main" id="{9A4B1400-177F-45E9-85BD-773DA92039E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997767" y="6080435"/>
              <a:ext cx="131131" cy="119827"/>
            </a:xfrm>
            <a:custGeom>
              <a:avLst/>
              <a:gdLst>
                <a:gd name="connsiteX0" fmla="*/ 0 w 193559"/>
                <a:gd name="connsiteY0" fmla="*/ 83431 h 176873"/>
                <a:gd name="connsiteX1" fmla="*/ 46721 w 193559"/>
                <a:gd name="connsiteY1" fmla="*/ 43384 h 176873"/>
                <a:gd name="connsiteX2" fmla="*/ 80094 w 193559"/>
                <a:gd name="connsiteY2" fmla="*/ 23361 h 176873"/>
                <a:gd name="connsiteX3" fmla="*/ 123478 w 193559"/>
                <a:gd name="connsiteY3" fmla="*/ 0 h 176873"/>
                <a:gd name="connsiteX4" fmla="*/ 136826 w 193559"/>
                <a:gd name="connsiteY4" fmla="*/ 0 h 176873"/>
                <a:gd name="connsiteX5" fmla="*/ 170199 w 193559"/>
                <a:gd name="connsiteY5" fmla="*/ 33372 h 176873"/>
                <a:gd name="connsiteX6" fmla="*/ 193559 w 193559"/>
                <a:gd name="connsiteY6" fmla="*/ 46721 h 176873"/>
                <a:gd name="connsiteX7" fmla="*/ 180210 w 193559"/>
                <a:gd name="connsiteY7" fmla="*/ 86768 h 176873"/>
                <a:gd name="connsiteX8" fmla="*/ 176873 w 193559"/>
                <a:gd name="connsiteY8" fmla="*/ 116803 h 176873"/>
                <a:gd name="connsiteX9" fmla="*/ 150175 w 193559"/>
                <a:gd name="connsiteY9" fmla="*/ 126815 h 176873"/>
                <a:gd name="connsiteX10" fmla="*/ 133489 w 193559"/>
                <a:gd name="connsiteY10" fmla="*/ 126815 h 176873"/>
                <a:gd name="connsiteX11" fmla="*/ 113466 w 193559"/>
                <a:gd name="connsiteY11" fmla="*/ 130152 h 176873"/>
                <a:gd name="connsiteX12" fmla="*/ 93443 w 193559"/>
                <a:gd name="connsiteY12" fmla="*/ 166861 h 176873"/>
                <a:gd name="connsiteX13" fmla="*/ 63408 w 193559"/>
                <a:gd name="connsiteY13" fmla="*/ 176873 h 176873"/>
                <a:gd name="connsiteX14" fmla="*/ 23361 w 193559"/>
                <a:gd name="connsiteY14" fmla="*/ 143501 h 176873"/>
                <a:gd name="connsiteX15" fmla="*/ 0 w 193559"/>
                <a:gd name="connsiteY15" fmla="*/ 83431 h 17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3559" h="176873">
                  <a:moveTo>
                    <a:pt x="0" y="83431"/>
                  </a:moveTo>
                  <a:lnTo>
                    <a:pt x="46721" y="43384"/>
                  </a:lnTo>
                  <a:lnTo>
                    <a:pt x="80094" y="23361"/>
                  </a:lnTo>
                  <a:lnTo>
                    <a:pt x="123478" y="0"/>
                  </a:lnTo>
                  <a:lnTo>
                    <a:pt x="136826" y="0"/>
                  </a:lnTo>
                  <a:lnTo>
                    <a:pt x="170199" y="33372"/>
                  </a:lnTo>
                  <a:lnTo>
                    <a:pt x="193559" y="46721"/>
                  </a:lnTo>
                  <a:lnTo>
                    <a:pt x="180210" y="86768"/>
                  </a:lnTo>
                  <a:lnTo>
                    <a:pt x="176873" y="116803"/>
                  </a:lnTo>
                  <a:lnTo>
                    <a:pt x="150175" y="126815"/>
                  </a:lnTo>
                  <a:lnTo>
                    <a:pt x="133489" y="126815"/>
                  </a:lnTo>
                  <a:lnTo>
                    <a:pt x="113466" y="130152"/>
                  </a:lnTo>
                  <a:lnTo>
                    <a:pt x="93443" y="166861"/>
                  </a:lnTo>
                  <a:lnTo>
                    <a:pt x="63408" y="176873"/>
                  </a:lnTo>
                  <a:lnTo>
                    <a:pt x="23361" y="143501"/>
                  </a:lnTo>
                  <a:lnTo>
                    <a:pt x="0" y="83431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5" name="자유형 48">
              <a:extLst>
                <a:ext uri="{FF2B5EF4-FFF2-40B4-BE49-F238E27FC236}">
                  <a16:creationId xmlns:a16="http://schemas.microsoft.com/office/drawing/2014/main" id="{E0EE9161-FA33-4DE1-BEA1-EA85E5B1E8A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180898" y="5944782"/>
              <a:ext cx="113044" cy="85914"/>
            </a:xfrm>
            <a:custGeom>
              <a:avLst/>
              <a:gdLst>
                <a:gd name="connsiteX0" fmla="*/ 130151 w 166861"/>
                <a:gd name="connsiteY0" fmla="*/ 16687 h 126815"/>
                <a:gd name="connsiteX1" fmla="*/ 50058 w 166861"/>
                <a:gd name="connsiteY1" fmla="*/ 0 h 126815"/>
                <a:gd name="connsiteX2" fmla="*/ 20023 w 166861"/>
                <a:gd name="connsiteY2" fmla="*/ 36710 h 126815"/>
                <a:gd name="connsiteX3" fmla="*/ 0 w 166861"/>
                <a:gd name="connsiteY3" fmla="*/ 66745 h 126815"/>
                <a:gd name="connsiteX4" fmla="*/ 10011 w 166861"/>
                <a:gd name="connsiteY4" fmla="*/ 103454 h 126815"/>
                <a:gd name="connsiteX5" fmla="*/ 20023 w 166861"/>
                <a:gd name="connsiteY5" fmla="*/ 103454 h 126815"/>
                <a:gd name="connsiteX6" fmla="*/ 63407 w 166861"/>
                <a:gd name="connsiteY6" fmla="*/ 126815 h 126815"/>
                <a:gd name="connsiteX7" fmla="*/ 130151 w 166861"/>
                <a:gd name="connsiteY7" fmla="*/ 123478 h 126815"/>
                <a:gd name="connsiteX8" fmla="*/ 143500 w 166861"/>
                <a:gd name="connsiteY8" fmla="*/ 106792 h 126815"/>
                <a:gd name="connsiteX9" fmla="*/ 160186 w 166861"/>
                <a:gd name="connsiteY9" fmla="*/ 80094 h 126815"/>
                <a:gd name="connsiteX10" fmla="*/ 166861 w 166861"/>
                <a:gd name="connsiteY10" fmla="*/ 53396 h 126815"/>
                <a:gd name="connsiteX11" fmla="*/ 130151 w 166861"/>
                <a:gd name="connsiteY11" fmla="*/ 16687 h 12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6861" h="126815">
                  <a:moveTo>
                    <a:pt x="130151" y="16687"/>
                  </a:moveTo>
                  <a:lnTo>
                    <a:pt x="50058" y="0"/>
                  </a:lnTo>
                  <a:lnTo>
                    <a:pt x="20023" y="36710"/>
                  </a:lnTo>
                  <a:lnTo>
                    <a:pt x="0" y="66745"/>
                  </a:lnTo>
                  <a:lnTo>
                    <a:pt x="10011" y="103454"/>
                  </a:lnTo>
                  <a:lnTo>
                    <a:pt x="20023" y="103454"/>
                  </a:lnTo>
                  <a:lnTo>
                    <a:pt x="63407" y="126815"/>
                  </a:lnTo>
                  <a:lnTo>
                    <a:pt x="130151" y="123478"/>
                  </a:lnTo>
                  <a:lnTo>
                    <a:pt x="143500" y="106792"/>
                  </a:lnTo>
                  <a:lnTo>
                    <a:pt x="160186" y="80094"/>
                  </a:lnTo>
                  <a:lnTo>
                    <a:pt x="166861" y="53396"/>
                  </a:lnTo>
                  <a:lnTo>
                    <a:pt x="130151" y="1668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6" name="자유형 49">
              <a:extLst>
                <a:ext uri="{FF2B5EF4-FFF2-40B4-BE49-F238E27FC236}">
                  <a16:creationId xmlns:a16="http://schemas.microsoft.com/office/drawing/2014/main" id="{1AB74202-4F6D-4180-A9E1-BF8F08DFCF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798118" y="5271040"/>
              <a:ext cx="400176" cy="694090"/>
            </a:xfrm>
            <a:custGeom>
              <a:avLst/>
              <a:gdLst>
                <a:gd name="connsiteX0" fmla="*/ 53396 w 590689"/>
                <a:gd name="connsiteY0" fmla="*/ 670782 h 1024528"/>
                <a:gd name="connsiteX1" fmla="*/ 83431 w 590689"/>
                <a:gd name="connsiteY1" fmla="*/ 630736 h 1024528"/>
                <a:gd name="connsiteX2" fmla="*/ 96780 w 590689"/>
                <a:gd name="connsiteY2" fmla="*/ 610712 h 1024528"/>
                <a:gd name="connsiteX3" fmla="*/ 120140 w 590689"/>
                <a:gd name="connsiteY3" fmla="*/ 604038 h 1024528"/>
                <a:gd name="connsiteX4" fmla="*/ 120140 w 590689"/>
                <a:gd name="connsiteY4" fmla="*/ 540631 h 1024528"/>
                <a:gd name="connsiteX5" fmla="*/ 113466 w 590689"/>
                <a:gd name="connsiteY5" fmla="*/ 533956 h 1024528"/>
                <a:gd name="connsiteX6" fmla="*/ 116803 w 590689"/>
                <a:gd name="connsiteY6" fmla="*/ 487235 h 1024528"/>
                <a:gd name="connsiteX7" fmla="*/ 103454 w 590689"/>
                <a:gd name="connsiteY7" fmla="*/ 470549 h 1024528"/>
                <a:gd name="connsiteX8" fmla="*/ 103454 w 590689"/>
                <a:gd name="connsiteY8" fmla="*/ 420490 h 1024528"/>
                <a:gd name="connsiteX9" fmla="*/ 133489 w 590689"/>
                <a:gd name="connsiteY9" fmla="*/ 367095 h 1024528"/>
                <a:gd name="connsiteX10" fmla="*/ 133489 w 590689"/>
                <a:gd name="connsiteY10" fmla="*/ 357083 h 1024528"/>
                <a:gd name="connsiteX11" fmla="*/ 140164 w 590689"/>
                <a:gd name="connsiteY11" fmla="*/ 300350 h 1024528"/>
                <a:gd name="connsiteX12" fmla="*/ 233606 w 590689"/>
                <a:gd name="connsiteY12" fmla="*/ 307025 h 1024528"/>
                <a:gd name="connsiteX13" fmla="*/ 246955 w 590689"/>
                <a:gd name="connsiteY13" fmla="*/ 287001 h 1024528"/>
                <a:gd name="connsiteX14" fmla="*/ 300351 w 590689"/>
                <a:gd name="connsiteY14" fmla="*/ 260304 h 1024528"/>
                <a:gd name="connsiteX15" fmla="*/ 350409 w 590689"/>
                <a:gd name="connsiteY15" fmla="*/ 223594 h 1024528"/>
                <a:gd name="connsiteX16" fmla="*/ 383781 w 590689"/>
                <a:gd name="connsiteY16" fmla="*/ 210245 h 1024528"/>
                <a:gd name="connsiteX17" fmla="*/ 410479 w 590689"/>
                <a:gd name="connsiteY17" fmla="*/ 176873 h 1024528"/>
                <a:gd name="connsiteX18" fmla="*/ 407142 w 590689"/>
                <a:gd name="connsiteY18" fmla="*/ 150175 h 1024528"/>
                <a:gd name="connsiteX19" fmla="*/ 410479 w 590689"/>
                <a:gd name="connsiteY19" fmla="*/ 120140 h 1024528"/>
                <a:gd name="connsiteX20" fmla="*/ 457200 w 590689"/>
                <a:gd name="connsiteY20" fmla="*/ 110128 h 1024528"/>
                <a:gd name="connsiteX21" fmla="*/ 467212 w 590689"/>
                <a:gd name="connsiteY21" fmla="*/ 83431 h 1024528"/>
                <a:gd name="connsiteX22" fmla="*/ 487235 w 590689"/>
                <a:gd name="connsiteY22" fmla="*/ 66744 h 1024528"/>
                <a:gd name="connsiteX23" fmla="*/ 483898 w 590689"/>
                <a:gd name="connsiteY23" fmla="*/ 30035 h 1024528"/>
                <a:gd name="connsiteX24" fmla="*/ 513933 w 590689"/>
                <a:gd name="connsiteY24" fmla="*/ 10012 h 1024528"/>
                <a:gd name="connsiteX25" fmla="*/ 513933 w 590689"/>
                <a:gd name="connsiteY25" fmla="*/ 0 h 1024528"/>
                <a:gd name="connsiteX26" fmla="*/ 550643 w 590689"/>
                <a:gd name="connsiteY26" fmla="*/ 33372 h 1024528"/>
                <a:gd name="connsiteX27" fmla="*/ 553980 w 590689"/>
                <a:gd name="connsiteY27" fmla="*/ 60070 h 1024528"/>
                <a:gd name="connsiteX28" fmla="*/ 563992 w 590689"/>
                <a:gd name="connsiteY28" fmla="*/ 66744 h 1024528"/>
                <a:gd name="connsiteX29" fmla="*/ 584015 w 590689"/>
                <a:gd name="connsiteY29" fmla="*/ 136826 h 1024528"/>
                <a:gd name="connsiteX30" fmla="*/ 580678 w 590689"/>
                <a:gd name="connsiteY30" fmla="*/ 183547 h 1024528"/>
                <a:gd name="connsiteX31" fmla="*/ 577340 w 590689"/>
                <a:gd name="connsiteY31" fmla="*/ 203571 h 1024528"/>
                <a:gd name="connsiteX32" fmla="*/ 590689 w 590689"/>
                <a:gd name="connsiteY32" fmla="*/ 240280 h 1024528"/>
                <a:gd name="connsiteX33" fmla="*/ 560654 w 590689"/>
                <a:gd name="connsiteY33" fmla="*/ 297013 h 1024528"/>
                <a:gd name="connsiteX34" fmla="*/ 533957 w 590689"/>
                <a:gd name="connsiteY34" fmla="*/ 260304 h 1024528"/>
                <a:gd name="connsiteX35" fmla="*/ 500584 w 590689"/>
                <a:gd name="connsiteY35" fmla="*/ 276990 h 1024528"/>
                <a:gd name="connsiteX36" fmla="*/ 520608 w 590689"/>
                <a:gd name="connsiteY36" fmla="*/ 310362 h 1024528"/>
                <a:gd name="connsiteX37" fmla="*/ 523945 w 590689"/>
                <a:gd name="connsiteY37" fmla="*/ 333723 h 1024528"/>
                <a:gd name="connsiteX38" fmla="*/ 510596 w 590689"/>
                <a:gd name="connsiteY38" fmla="*/ 383781 h 1024528"/>
                <a:gd name="connsiteX39" fmla="*/ 470549 w 590689"/>
                <a:gd name="connsiteY39" fmla="*/ 403804 h 1024528"/>
                <a:gd name="connsiteX40" fmla="*/ 483898 w 590689"/>
                <a:gd name="connsiteY40" fmla="*/ 440514 h 1024528"/>
                <a:gd name="connsiteX41" fmla="*/ 397130 w 590689"/>
                <a:gd name="connsiteY41" fmla="*/ 650759 h 1024528"/>
                <a:gd name="connsiteX42" fmla="*/ 370432 w 590689"/>
                <a:gd name="connsiteY42" fmla="*/ 700817 h 1024528"/>
                <a:gd name="connsiteX43" fmla="*/ 347072 w 590689"/>
                <a:gd name="connsiteY43" fmla="*/ 774236 h 1024528"/>
                <a:gd name="connsiteX44" fmla="*/ 323711 w 590689"/>
                <a:gd name="connsiteY44" fmla="*/ 800934 h 1024528"/>
                <a:gd name="connsiteX45" fmla="*/ 303688 w 590689"/>
                <a:gd name="connsiteY45" fmla="*/ 854330 h 1024528"/>
                <a:gd name="connsiteX46" fmla="*/ 300351 w 590689"/>
                <a:gd name="connsiteY46" fmla="*/ 894377 h 1024528"/>
                <a:gd name="connsiteX47" fmla="*/ 266978 w 590689"/>
                <a:gd name="connsiteY47" fmla="*/ 934423 h 1024528"/>
                <a:gd name="connsiteX48" fmla="*/ 263641 w 590689"/>
                <a:gd name="connsiteY48" fmla="*/ 971133 h 1024528"/>
                <a:gd name="connsiteX49" fmla="*/ 220257 w 590689"/>
                <a:gd name="connsiteY49" fmla="*/ 1001168 h 1024528"/>
                <a:gd name="connsiteX50" fmla="*/ 173536 w 590689"/>
                <a:gd name="connsiteY50" fmla="*/ 997831 h 1024528"/>
                <a:gd name="connsiteX51" fmla="*/ 143501 w 590689"/>
                <a:gd name="connsiteY51" fmla="*/ 1024528 h 1024528"/>
                <a:gd name="connsiteX52" fmla="*/ 96780 w 590689"/>
                <a:gd name="connsiteY52" fmla="*/ 1024528 h 1024528"/>
                <a:gd name="connsiteX53" fmla="*/ 73419 w 590689"/>
                <a:gd name="connsiteY53" fmla="*/ 1011180 h 1024528"/>
                <a:gd name="connsiteX54" fmla="*/ 46721 w 590689"/>
                <a:gd name="connsiteY54" fmla="*/ 1001168 h 1024528"/>
                <a:gd name="connsiteX55" fmla="*/ 30035 w 590689"/>
                <a:gd name="connsiteY55" fmla="*/ 984482 h 1024528"/>
                <a:gd name="connsiteX56" fmla="*/ 33373 w 590689"/>
                <a:gd name="connsiteY56" fmla="*/ 964458 h 1024528"/>
                <a:gd name="connsiteX57" fmla="*/ 23361 w 590689"/>
                <a:gd name="connsiteY57" fmla="*/ 941098 h 1024528"/>
                <a:gd name="connsiteX58" fmla="*/ 16686 w 590689"/>
                <a:gd name="connsiteY58" fmla="*/ 914400 h 1024528"/>
                <a:gd name="connsiteX59" fmla="*/ 26698 w 590689"/>
                <a:gd name="connsiteY59" fmla="*/ 877690 h 1024528"/>
                <a:gd name="connsiteX60" fmla="*/ 53396 w 590689"/>
                <a:gd name="connsiteY60" fmla="*/ 861004 h 1024528"/>
                <a:gd name="connsiteX61" fmla="*/ 30035 w 590689"/>
                <a:gd name="connsiteY61" fmla="*/ 834307 h 1024528"/>
                <a:gd name="connsiteX62" fmla="*/ 0 w 590689"/>
                <a:gd name="connsiteY62" fmla="*/ 800934 h 1024528"/>
                <a:gd name="connsiteX63" fmla="*/ 3338 w 590689"/>
                <a:gd name="connsiteY63" fmla="*/ 774236 h 1024528"/>
                <a:gd name="connsiteX64" fmla="*/ 53396 w 590689"/>
                <a:gd name="connsiteY64" fmla="*/ 670782 h 10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90689" h="1024528">
                  <a:moveTo>
                    <a:pt x="53396" y="670782"/>
                  </a:moveTo>
                  <a:lnTo>
                    <a:pt x="83431" y="630736"/>
                  </a:lnTo>
                  <a:lnTo>
                    <a:pt x="96780" y="610712"/>
                  </a:lnTo>
                  <a:lnTo>
                    <a:pt x="120140" y="604038"/>
                  </a:lnTo>
                  <a:lnTo>
                    <a:pt x="120140" y="540631"/>
                  </a:lnTo>
                  <a:lnTo>
                    <a:pt x="113466" y="533956"/>
                  </a:lnTo>
                  <a:lnTo>
                    <a:pt x="116803" y="487235"/>
                  </a:lnTo>
                  <a:lnTo>
                    <a:pt x="103454" y="470549"/>
                  </a:lnTo>
                  <a:lnTo>
                    <a:pt x="103454" y="420490"/>
                  </a:lnTo>
                  <a:lnTo>
                    <a:pt x="133489" y="367095"/>
                  </a:lnTo>
                  <a:lnTo>
                    <a:pt x="133489" y="357083"/>
                  </a:lnTo>
                  <a:lnTo>
                    <a:pt x="140164" y="300350"/>
                  </a:lnTo>
                  <a:lnTo>
                    <a:pt x="233606" y="307025"/>
                  </a:lnTo>
                  <a:lnTo>
                    <a:pt x="246955" y="287001"/>
                  </a:lnTo>
                  <a:lnTo>
                    <a:pt x="300351" y="260304"/>
                  </a:lnTo>
                  <a:lnTo>
                    <a:pt x="350409" y="223594"/>
                  </a:lnTo>
                  <a:lnTo>
                    <a:pt x="383781" y="210245"/>
                  </a:lnTo>
                  <a:lnTo>
                    <a:pt x="410479" y="176873"/>
                  </a:lnTo>
                  <a:lnTo>
                    <a:pt x="407142" y="150175"/>
                  </a:lnTo>
                  <a:lnTo>
                    <a:pt x="410479" y="120140"/>
                  </a:lnTo>
                  <a:lnTo>
                    <a:pt x="457200" y="110128"/>
                  </a:lnTo>
                  <a:lnTo>
                    <a:pt x="467212" y="83431"/>
                  </a:lnTo>
                  <a:lnTo>
                    <a:pt x="487235" y="66744"/>
                  </a:lnTo>
                  <a:lnTo>
                    <a:pt x="483898" y="30035"/>
                  </a:lnTo>
                  <a:lnTo>
                    <a:pt x="513933" y="10012"/>
                  </a:lnTo>
                  <a:lnTo>
                    <a:pt x="513933" y="0"/>
                  </a:lnTo>
                  <a:lnTo>
                    <a:pt x="550643" y="33372"/>
                  </a:lnTo>
                  <a:lnTo>
                    <a:pt x="553980" y="60070"/>
                  </a:lnTo>
                  <a:lnTo>
                    <a:pt x="563992" y="66744"/>
                  </a:lnTo>
                  <a:lnTo>
                    <a:pt x="584015" y="136826"/>
                  </a:lnTo>
                  <a:lnTo>
                    <a:pt x="580678" y="183547"/>
                  </a:lnTo>
                  <a:lnTo>
                    <a:pt x="577340" y="203571"/>
                  </a:lnTo>
                  <a:lnTo>
                    <a:pt x="590689" y="240280"/>
                  </a:lnTo>
                  <a:lnTo>
                    <a:pt x="560654" y="297013"/>
                  </a:lnTo>
                  <a:lnTo>
                    <a:pt x="533957" y="260304"/>
                  </a:lnTo>
                  <a:lnTo>
                    <a:pt x="500584" y="276990"/>
                  </a:lnTo>
                  <a:lnTo>
                    <a:pt x="520608" y="310362"/>
                  </a:lnTo>
                  <a:lnTo>
                    <a:pt x="523945" y="333723"/>
                  </a:lnTo>
                  <a:lnTo>
                    <a:pt x="510596" y="383781"/>
                  </a:lnTo>
                  <a:lnTo>
                    <a:pt x="470549" y="403804"/>
                  </a:lnTo>
                  <a:lnTo>
                    <a:pt x="483898" y="440514"/>
                  </a:lnTo>
                  <a:lnTo>
                    <a:pt x="397130" y="650759"/>
                  </a:lnTo>
                  <a:lnTo>
                    <a:pt x="370432" y="700817"/>
                  </a:lnTo>
                  <a:lnTo>
                    <a:pt x="347072" y="774236"/>
                  </a:lnTo>
                  <a:lnTo>
                    <a:pt x="323711" y="800934"/>
                  </a:lnTo>
                  <a:lnTo>
                    <a:pt x="303688" y="854330"/>
                  </a:lnTo>
                  <a:lnTo>
                    <a:pt x="300351" y="894377"/>
                  </a:lnTo>
                  <a:lnTo>
                    <a:pt x="266978" y="934423"/>
                  </a:lnTo>
                  <a:lnTo>
                    <a:pt x="263641" y="971133"/>
                  </a:lnTo>
                  <a:lnTo>
                    <a:pt x="220257" y="1001168"/>
                  </a:lnTo>
                  <a:lnTo>
                    <a:pt x="173536" y="997831"/>
                  </a:lnTo>
                  <a:lnTo>
                    <a:pt x="143501" y="1024528"/>
                  </a:lnTo>
                  <a:lnTo>
                    <a:pt x="96780" y="1024528"/>
                  </a:lnTo>
                  <a:lnTo>
                    <a:pt x="73419" y="1011180"/>
                  </a:lnTo>
                  <a:lnTo>
                    <a:pt x="46721" y="1001168"/>
                  </a:lnTo>
                  <a:lnTo>
                    <a:pt x="30035" y="984482"/>
                  </a:lnTo>
                  <a:lnTo>
                    <a:pt x="33373" y="964458"/>
                  </a:lnTo>
                  <a:lnTo>
                    <a:pt x="23361" y="941098"/>
                  </a:lnTo>
                  <a:lnTo>
                    <a:pt x="16686" y="914400"/>
                  </a:lnTo>
                  <a:lnTo>
                    <a:pt x="26698" y="877690"/>
                  </a:lnTo>
                  <a:lnTo>
                    <a:pt x="53396" y="861004"/>
                  </a:lnTo>
                  <a:lnTo>
                    <a:pt x="30035" y="834307"/>
                  </a:lnTo>
                  <a:lnTo>
                    <a:pt x="0" y="800934"/>
                  </a:lnTo>
                  <a:lnTo>
                    <a:pt x="3338" y="774236"/>
                  </a:lnTo>
                  <a:lnTo>
                    <a:pt x="53396" y="670782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57" name="Freeform 93">
              <a:extLst>
                <a:ext uri="{FF2B5EF4-FFF2-40B4-BE49-F238E27FC236}">
                  <a16:creationId xmlns:a16="http://schemas.microsoft.com/office/drawing/2014/main" id="{723A1704-0A13-4B34-9248-7901CF74E45E}"/>
                </a:ext>
              </a:extLst>
            </p:cNvPr>
            <p:cNvSpPr/>
            <p:nvPr userDrawn="1"/>
          </p:nvSpPr>
          <p:spPr>
            <a:xfrm>
              <a:off x="5130339" y="2787153"/>
              <a:ext cx="601624" cy="406247"/>
            </a:xfrm>
            <a:custGeom>
              <a:avLst/>
              <a:gdLst>
                <a:gd name="connsiteX0" fmla="*/ 430669 w 601624"/>
                <a:gd name="connsiteY0" fmla="*/ 0 h 406247"/>
                <a:gd name="connsiteX1" fmla="*/ 458243 w 601624"/>
                <a:gd name="connsiteY1" fmla="*/ 0 h 406247"/>
                <a:gd name="connsiteX2" fmla="*/ 515228 w 601624"/>
                <a:gd name="connsiteY2" fmla="*/ 27574 h 406247"/>
                <a:gd name="connsiteX3" fmla="*/ 575889 w 601624"/>
                <a:gd name="connsiteY3" fmla="*/ 31250 h 406247"/>
                <a:gd name="connsiteX4" fmla="*/ 594272 w 601624"/>
                <a:gd name="connsiteY4" fmla="*/ 143382 h 406247"/>
                <a:gd name="connsiteX5" fmla="*/ 601624 w 601624"/>
                <a:gd name="connsiteY5" fmla="*/ 167279 h 406247"/>
                <a:gd name="connsiteX6" fmla="*/ 588757 w 601624"/>
                <a:gd name="connsiteY6" fmla="*/ 183823 h 406247"/>
                <a:gd name="connsiteX7" fmla="*/ 526257 w 601624"/>
                <a:gd name="connsiteY7" fmla="*/ 180146 h 406247"/>
                <a:gd name="connsiteX8" fmla="*/ 518904 w 601624"/>
                <a:gd name="connsiteY8" fmla="*/ 187499 h 406247"/>
                <a:gd name="connsiteX9" fmla="*/ 476625 w 601624"/>
                <a:gd name="connsiteY9" fmla="*/ 194852 h 406247"/>
                <a:gd name="connsiteX10" fmla="*/ 476625 w 601624"/>
                <a:gd name="connsiteY10" fmla="*/ 233454 h 406247"/>
                <a:gd name="connsiteX11" fmla="*/ 432508 w 601624"/>
                <a:gd name="connsiteY11" fmla="*/ 251837 h 406247"/>
                <a:gd name="connsiteX12" fmla="*/ 379200 w 601624"/>
                <a:gd name="connsiteY12" fmla="*/ 284925 h 406247"/>
                <a:gd name="connsiteX13" fmla="*/ 347950 w 601624"/>
                <a:gd name="connsiteY13" fmla="*/ 292278 h 406247"/>
                <a:gd name="connsiteX14" fmla="*/ 303832 w 601624"/>
                <a:gd name="connsiteY14" fmla="*/ 294116 h 406247"/>
                <a:gd name="connsiteX15" fmla="*/ 230303 w 601624"/>
                <a:gd name="connsiteY15" fmla="*/ 345586 h 406247"/>
                <a:gd name="connsiteX16" fmla="*/ 230303 w 601624"/>
                <a:gd name="connsiteY16" fmla="*/ 406247 h 406247"/>
                <a:gd name="connsiteX17" fmla="*/ 0 w 601624"/>
                <a:gd name="connsiteY17" fmla="*/ 406247 h 406247"/>
                <a:gd name="connsiteX18" fmla="*/ 26261 w 601624"/>
                <a:gd name="connsiteY18" fmla="*/ 369483 h 406247"/>
                <a:gd name="connsiteX19" fmla="*/ 143907 w 601624"/>
                <a:gd name="connsiteY19" fmla="*/ 327204 h 406247"/>
                <a:gd name="connsiteX20" fmla="*/ 204568 w 601624"/>
                <a:gd name="connsiteY20" fmla="*/ 261028 h 406247"/>
                <a:gd name="connsiteX21" fmla="*/ 206406 w 601624"/>
                <a:gd name="connsiteY21" fmla="*/ 205881 h 406247"/>
                <a:gd name="connsiteX22" fmla="*/ 230303 w 601624"/>
                <a:gd name="connsiteY22" fmla="*/ 170955 h 406247"/>
                <a:gd name="connsiteX23" fmla="*/ 233980 w 601624"/>
                <a:gd name="connsiteY23" fmla="*/ 147058 h 406247"/>
                <a:gd name="connsiteX24" fmla="*/ 287288 w 601624"/>
                <a:gd name="connsiteY24" fmla="*/ 112132 h 406247"/>
                <a:gd name="connsiteX25" fmla="*/ 357140 w 601624"/>
                <a:gd name="connsiteY25" fmla="*/ 82720 h 406247"/>
                <a:gd name="connsiteX26" fmla="*/ 408611 w 601624"/>
                <a:gd name="connsiteY26" fmla="*/ 34927 h 40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1624" h="406247">
                  <a:moveTo>
                    <a:pt x="430669" y="0"/>
                  </a:moveTo>
                  <a:lnTo>
                    <a:pt x="458243" y="0"/>
                  </a:lnTo>
                  <a:lnTo>
                    <a:pt x="515228" y="27574"/>
                  </a:lnTo>
                  <a:lnTo>
                    <a:pt x="575889" y="31250"/>
                  </a:lnTo>
                  <a:lnTo>
                    <a:pt x="594272" y="143382"/>
                  </a:lnTo>
                  <a:lnTo>
                    <a:pt x="601624" y="167279"/>
                  </a:lnTo>
                  <a:lnTo>
                    <a:pt x="588757" y="183823"/>
                  </a:lnTo>
                  <a:lnTo>
                    <a:pt x="526257" y="180146"/>
                  </a:lnTo>
                  <a:lnTo>
                    <a:pt x="518904" y="187499"/>
                  </a:lnTo>
                  <a:lnTo>
                    <a:pt x="476625" y="194852"/>
                  </a:lnTo>
                  <a:lnTo>
                    <a:pt x="476625" y="233454"/>
                  </a:lnTo>
                  <a:lnTo>
                    <a:pt x="432508" y="251837"/>
                  </a:lnTo>
                  <a:lnTo>
                    <a:pt x="379200" y="284925"/>
                  </a:lnTo>
                  <a:lnTo>
                    <a:pt x="347950" y="292278"/>
                  </a:lnTo>
                  <a:lnTo>
                    <a:pt x="303832" y="294116"/>
                  </a:lnTo>
                  <a:lnTo>
                    <a:pt x="230303" y="345586"/>
                  </a:lnTo>
                  <a:lnTo>
                    <a:pt x="230303" y="406247"/>
                  </a:lnTo>
                  <a:lnTo>
                    <a:pt x="0" y="406247"/>
                  </a:lnTo>
                  <a:lnTo>
                    <a:pt x="26261" y="369483"/>
                  </a:lnTo>
                  <a:lnTo>
                    <a:pt x="143907" y="327204"/>
                  </a:lnTo>
                  <a:lnTo>
                    <a:pt x="204568" y="261028"/>
                  </a:lnTo>
                  <a:cubicBezTo>
                    <a:pt x="205181" y="242646"/>
                    <a:pt x="205794" y="224264"/>
                    <a:pt x="206406" y="205881"/>
                  </a:cubicBezTo>
                  <a:lnTo>
                    <a:pt x="230303" y="170955"/>
                  </a:lnTo>
                  <a:lnTo>
                    <a:pt x="233980" y="147058"/>
                  </a:lnTo>
                  <a:lnTo>
                    <a:pt x="287288" y="112132"/>
                  </a:lnTo>
                  <a:lnTo>
                    <a:pt x="357140" y="82720"/>
                  </a:lnTo>
                  <a:lnTo>
                    <a:pt x="408611" y="3492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89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Lato Bold</vt:lpstr>
      <vt:lpstr>Montserrat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Andrew Pach</cp:lastModifiedBy>
  <cp:revision>1</cp:revision>
  <dcterms:created xsi:type="dcterms:W3CDTF">2021-02-08T11:08:21Z</dcterms:created>
  <dcterms:modified xsi:type="dcterms:W3CDTF">2021-09-30T10:17:37Z</dcterms:modified>
</cp:coreProperties>
</file>