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1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7472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112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Binh</cp:lastModifiedBy>
  <cp:revision>24</cp:revision>
  <dcterms:created xsi:type="dcterms:W3CDTF">2019-09-02T08:36:19Z</dcterms:created>
  <dcterms:modified xsi:type="dcterms:W3CDTF">2022-11-08T14:11:48Z</dcterms:modified>
</cp:coreProperties>
</file>