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100" d="100"/>
          <a:sy n="100" d="100"/>
        </p:scale>
        <p:origin x="564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838200" y="35052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sz="4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Dự án thực tế</a:t>
            </a:r>
          </a:p>
          <a:p>
            <a:pPr lvl="0">
              <a:defRPr/>
            </a:pPr>
            <a:r>
              <a:rPr lang="en-US" sz="4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Quản Lý Công Văn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36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5210" y="1170737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Mô hình cơ sở dữ liệu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6600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5210" y="1170737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Thông tin chi tiết bảng </a:t>
            </a:r>
            <a:r>
              <a:rPr lang="en-US" sz="2800" kern="0" smtClean="0">
                <a:solidFill>
                  <a:srgbClr val="FF0000"/>
                </a:solidFill>
                <a:latin typeface="Cambria" panose="02040503050406030204" pitchFamily="18" charset="0"/>
              </a:rPr>
              <a:t>Công Văn</a:t>
            </a:r>
            <a:endParaRPr lang="vi-VN" sz="2800" ker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0" y="1872221"/>
            <a:ext cx="3590925" cy="1857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21" y="1880063"/>
            <a:ext cx="3657600" cy="99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71" y="3356431"/>
            <a:ext cx="3543300" cy="99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73042"/>
            <a:ext cx="35337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438400"/>
            <a:ext cx="4191000" cy="1524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26670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676525"/>
            <a:ext cx="2057400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duythanhcse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3114675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Pass: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3124200"/>
            <a:ext cx="2057400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123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0" y="3505200"/>
            <a:ext cx="914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76800" y="3505200"/>
            <a:ext cx="914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Thoát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40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330</cp:revision>
  <dcterms:created xsi:type="dcterms:W3CDTF">2011-04-06T04:04:31Z</dcterms:created>
  <dcterms:modified xsi:type="dcterms:W3CDTF">2016-05-17T10:19:00Z</dcterms:modified>
</cp:coreProperties>
</file>