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870748-150C-4C70-8705-4C3819DEB4C4}" type="doc">
      <dgm:prSet loTypeId="urn:microsoft.com/office/officeart/2005/8/layout/chevron2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4C84C3F-6DAF-403C-83EB-422B385E986F}">
      <dgm:prSet/>
      <dgm:spPr/>
      <dgm:t>
        <a:bodyPr/>
        <a:lstStyle/>
        <a:p>
          <a:endParaRPr lang="en-US" dirty="0"/>
        </a:p>
      </dgm:t>
    </dgm:pt>
    <dgm:pt modelId="{9A3675B2-6F59-4955-9DFF-4FF965589C28}" type="parTrans" cxnId="{D732B34C-90DF-49E2-A08B-322F9DB229AA}">
      <dgm:prSet/>
      <dgm:spPr/>
      <dgm:t>
        <a:bodyPr/>
        <a:lstStyle/>
        <a:p>
          <a:endParaRPr lang="en-US"/>
        </a:p>
      </dgm:t>
    </dgm:pt>
    <dgm:pt modelId="{31C6B3EC-0724-4138-ACF6-A53580E5DE9C}" type="sibTrans" cxnId="{D732B34C-90DF-49E2-A08B-322F9DB229AA}">
      <dgm:prSet/>
      <dgm:spPr/>
      <dgm:t>
        <a:bodyPr/>
        <a:lstStyle/>
        <a:p>
          <a:endParaRPr lang="en-US"/>
        </a:p>
      </dgm:t>
    </dgm:pt>
    <dgm:pt modelId="{E5A42CBC-C17A-4EEF-B321-59CDAEEF8AEC}">
      <dgm:prSet/>
      <dgm:spPr/>
      <dgm:t>
        <a:bodyPr/>
        <a:lstStyle/>
        <a:p>
          <a:r>
            <a:rPr lang="en-US" dirty="0"/>
            <a:t>1. </a:t>
          </a:r>
          <a:r>
            <a:rPr lang="en-US" dirty="0" err="1"/>
            <a:t>Lession</a:t>
          </a:r>
          <a:r>
            <a:rPr lang="en-US" dirty="0"/>
            <a:t> 1: </a:t>
          </a:r>
        </a:p>
      </dgm:t>
    </dgm:pt>
    <dgm:pt modelId="{655FB00E-27A8-4991-9003-AF29BF255802}" type="parTrans" cxnId="{FE830554-8124-4227-88A2-059471F38CE0}">
      <dgm:prSet/>
      <dgm:spPr/>
      <dgm:t>
        <a:bodyPr/>
        <a:lstStyle/>
        <a:p>
          <a:endParaRPr lang="en-US"/>
        </a:p>
      </dgm:t>
    </dgm:pt>
    <dgm:pt modelId="{39F7A0FA-6427-4B42-B4C3-9B04EFE2EC51}" type="sibTrans" cxnId="{FE830554-8124-4227-88A2-059471F38CE0}">
      <dgm:prSet/>
      <dgm:spPr/>
      <dgm:t>
        <a:bodyPr/>
        <a:lstStyle/>
        <a:p>
          <a:endParaRPr lang="en-US"/>
        </a:p>
      </dgm:t>
    </dgm:pt>
    <dgm:pt modelId="{523CC806-AC2E-4458-B70F-03B1CC2B4900}">
      <dgm:prSet/>
      <dgm:spPr/>
      <dgm:t>
        <a:bodyPr/>
        <a:lstStyle/>
        <a:p>
          <a:r>
            <a:rPr lang="en-US" dirty="0"/>
            <a:t>Introduce about FGA.AIS</a:t>
          </a:r>
        </a:p>
      </dgm:t>
    </dgm:pt>
    <dgm:pt modelId="{3FA0EB6A-F657-4CB7-A8E5-4DC174E5BEC2}" type="parTrans" cxnId="{88A28FAD-9A81-45A4-9EF5-8B1F0ACD5D38}">
      <dgm:prSet/>
      <dgm:spPr/>
      <dgm:t>
        <a:bodyPr/>
        <a:lstStyle/>
        <a:p>
          <a:endParaRPr lang="en-US"/>
        </a:p>
      </dgm:t>
    </dgm:pt>
    <dgm:pt modelId="{F1F5FE53-B7C0-40EB-B3E9-FED6D830D37E}" type="sibTrans" cxnId="{88A28FAD-9A81-45A4-9EF5-8B1F0ACD5D38}">
      <dgm:prSet/>
      <dgm:spPr/>
      <dgm:t>
        <a:bodyPr/>
        <a:lstStyle/>
        <a:p>
          <a:endParaRPr lang="en-US"/>
        </a:p>
      </dgm:t>
    </dgm:pt>
    <dgm:pt modelId="{299B59A5-C145-49E2-A27C-31DDE4BDA11D}">
      <dgm:prSet/>
      <dgm:spPr/>
      <dgm:t>
        <a:bodyPr/>
        <a:lstStyle/>
        <a:p>
          <a:r>
            <a:rPr lang="en-US" dirty="0"/>
            <a:t>Introduction about Embedded </a:t>
          </a:r>
          <a:r>
            <a:rPr lang="en-US" dirty="0" err="1"/>
            <a:t>trainning</a:t>
          </a:r>
          <a:r>
            <a:rPr lang="en-US" dirty="0"/>
            <a:t> course</a:t>
          </a:r>
        </a:p>
      </dgm:t>
    </dgm:pt>
    <dgm:pt modelId="{3C069B9C-8D0F-4BE9-A19C-2F0A2B3884D4}" type="parTrans" cxnId="{5403AC73-1006-4C65-AD1C-9B9094C4F343}">
      <dgm:prSet/>
      <dgm:spPr/>
      <dgm:t>
        <a:bodyPr/>
        <a:lstStyle/>
        <a:p>
          <a:endParaRPr lang="en-US"/>
        </a:p>
      </dgm:t>
    </dgm:pt>
    <dgm:pt modelId="{7FF7076A-1A6B-4D13-ACB6-7505839BC372}" type="sibTrans" cxnId="{5403AC73-1006-4C65-AD1C-9B9094C4F343}">
      <dgm:prSet/>
      <dgm:spPr/>
      <dgm:t>
        <a:bodyPr/>
        <a:lstStyle/>
        <a:p>
          <a:endParaRPr lang="en-US"/>
        </a:p>
      </dgm:t>
    </dgm:pt>
    <dgm:pt modelId="{53D272F7-C17F-441A-A133-A357CE4644C6}">
      <dgm:prSet/>
      <dgm:spPr/>
      <dgm:t>
        <a:bodyPr/>
        <a:lstStyle/>
        <a:p>
          <a:r>
            <a:rPr lang="en-US"/>
            <a:t>2. Lession 2:</a:t>
          </a:r>
        </a:p>
      </dgm:t>
    </dgm:pt>
    <dgm:pt modelId="{B005E5BA-5187-47D4-BF50-07325483530A}" type="parTrans" cxnId="{DB40C3E6-BAC0-4BC2-8DCC-D0EDD040198E}">
      <dgm:prSet/>
      <dgm:spPr/>
      <dgm:t>
        <a:bodyPr/>
        <a:lstStyle/>
        <a:p>
          <a:endParaRPr lang="en-US"/>
        </a:p>
      </dgm:t>
    </dgm:pt>
    <dgm:pt modelId="{FE0ED12E-3C53-408D-BC0F-F8A4A4FA83A0}" type="sibTrans" cxnId="{DB40C3E6-BAC0-4BC2-8DCC-D0EDD040198E}">
      <dgm:prSet/>
      <dgm:spPr/>
      <dgm:t>
        <a:bodyPr/>
        <a:lstStyle/>
        <a:p>
          <a:endParaRPr lang="en-US"/>
        </a:p>
      </dgm:t>
    </dgm:pt>
    <dgm:pt modelId="{A8FAEFCC-BEAF-4BC6-BE9D-BC4B52D64680}">
      <dgm:prSet/>
      <dgm:spPr/>
      <dgm:t>
        <a:bodyPr/>
        <a:lstStyle/>
        <a:p>
          <a:r>
            <a:rPr lang="en-US" dirty="0"/>
            <a:t>Source code management SVN and GIT</a:t>
          </a:r>
        </a:p>
      </dgm:t>
    </dgm:pt>
    <dgm:pt modelId="{3D86B42D-AC5D-41D2-8EFE-72D3C5383338}" type="parTrans" cxnId="{9043A8A4-B537-44FF-A1C2-091BA3CFBFB7}">
      <dgm:prSet/>
      <dgm:spPr/>
      <dgm:t>
        <a:bodyPr/>
        <a:lstStyle/>
        <a:p>
          <a:endParaRPr lang="en-US"/>
        </a:p>
      </dgm:t>
    </dgm:pt>
    <dgm:pt modelId="{303C5BAC-6B4E-4EFB-B71D-19D3ABE960BE}" type="sibTrans" cxnId="{9043A8A4-B537-44FF-A1C2-091BA3CFBFB7}">
      <dgm:prSet/>
      <dgm:spPr/>
      <dgm:t>
        <a:bodyPr/>
        <a:lstStyle/>
        <a:p>
          <a:endParaRPr lang="en-US"/>
        </a:p>
      </dgm:t>
    </dgm:pt>
    <dgm:pt modelId="{37892A6E-EE7C-40BA-A652-3D2BDCB9DC51}">
      <dgm:prSet/>
      <dgm:spPr/>
      <dgm:t>
        <a:bodyPr/>
        <a:lstStyle/>
        <a:p>
          <a:r>
            <a:rPr lang="en-US"/>
            <a:t>Practice about SVN/GIT</a:t>
          </a:r>
        </a:p>
      </dgm:t>
    </dgm:pt>
    <dgm:pt modelId="{FA1D716C-F18B-4998-8340-9210D1D7E0FD}" type="parTrans" cxnId="{2374EA51-7D4A-45CE-90C0-7A24F62A0D11}">
      <dgm:prSet/>
      <dgm:spPr/>
      <dgm:t>
        <a:bodyPr/>
        <a:lstStyle/>
        <a:p>
          <a:endParaRPr lang="en-US"/>
        </a:p>
      </dgm:t>
    </dgm:pt>
    <dgm:pt modelId="{8585D1D4-6FC5-4849-A005-FA0BCD2C1567}" type="sibTrans" cxnId="{2374EA51-7D4A-45CE-90C0-7A24F62A0D11}">
      <dgm:prSet/>
      <dgm:spPr/>
      <dgm:t>
        <a:bodyPr/>
        <a:lstStyle/>
        <a:p>
          <a:endParaRPr lang="en-US"/>
        </a:p>
      </dgm:t>
    </dgm:pt>
    <dgm:pt modelId="{40D62CF6-C01E-4CA2-8DCD-A10CBA2332EF}">
      <dgm:prSet/>
      <dgm:spPr/>
      <dgm:t>
        <a:bodyPr/>
        <a:lstStyle/>
        <a:p>
          <a:r>
            <a:rPr lang="en-US"/>
            <a:t>3. Lession 3:</a:t>
          </a:r>
        </a:p>
      </dgm:t>
    </dgm:pt>
    <dgm:pt modelId="{714893DB-CCAC-4607-82BE-4A7886FA3C92}" type="parTrans" cxnId="{445BD866-162D-4AE6-94CD-4D3E46D27F2F}">
      <dgm:prSet/>
      <dgm:spPr/>
      <dgm:t>
        <a:bodyPr/>
        <a:lstStyle/>
        <a:p>
          <a:endParaRPr lang="en-US"/>
        </a:p>
      </dgm:t>
    </dgm:pt>
    <dgm:pt modelId="{94984F7E-E6A8-42C7-BB19-4076E6B3DE90}" type="sibTrans" cxnId="{445BD866-162D-4AE6-94CD-4D3E46D27F2F}">
      <dgm:prSet/>
      <dgm:spPr/>
      <dgm:t>
        <a:bodyPr/>
        <a:lstStyle/>
        <a:p>
          <a:endParaRPr lang="en-US"/>
        </a:p>
      </dgm:t>
    </dgm:pt>
    <dgm:pt modelId="{D21E8CD5-D913-4149-B8CF-F7F9209EEDA7}">
      <dgm:prSet/>
      <dgm:spPr/>
      <dgm:t>
        <a:bodyPr/>
        <a:lstStyle/>
        <a:p>
          <a:r>
            <a:rPr lang="en-US"/>
            <a:t>Embedded Overview</a:t>
          </a:r>
        </a:p>
      </dgm:t>
    </dgm:pt>
    <dgm:pt modelId="{6301A1CA-A789-48BD-9D36-E94D72960B67}" type="parTrans" cxnId="{82CC37C5-C408-4B8B-9B9D-1946031FE617}">
      <dgm:prSet/>
      <dgm:spPr/>
      <dgm:t>
        <a:bodyPr/>
        <a:lstStyle/>
        <a:p>
          <a:endParaRPr lang="en-US"/>
        </a:p>
      </dgm:t>
    </dgm:pt>
    <dgm:pt modelId="{C9534D33-D914-4CB9-84AE-E399451A15BD}" type="sibTrans" cxnId="{82CC37C5-C408-4B8B-9B9D-1946031FE617}">
      <dgm:prSet/>
      <dgm:spPr/>
      <dgm:t>
        <a:bodyPr/>
        <a:lstStyle/>
        <a:p>
          <a:endParaRPr lang="en-US"/>
        </a:p>
      </dgm:t>
    </dgm:pt>
    <dgm:pt modelId="{7891CBCF-2C2C-4869-92FD-69F44F5924EA}">
      <dgm:prSet/>
      <dgm:spPr/>
      <dgm:t>
        <a:bodyPr/>
        <a:lstStyle/>
        <a:p>
          <a:r>
            <a:rPr lang="en-US"/>
            <a:t>Self study:</a:t>
          </a:r>
        </a:p>
      </dgm:t>
    </dgm:pt>
    <dgm:pt modelId="{4B613611-CF52-4294-9FEA-97EF00B92DA3}" type="parTrans" cxnId="{D9828474-4AF6-4262-8BB5-79CAA4D03280}">
      <dgm:prSet/>
      <dgm:spPr/>
      <dgm:t>
        <a:bodyPr/>
        <a:lstStyle/>
        <a:p>
          <a:endParaRPr lang="en-US"/>
        </a:p>
      </dgm:t>
    </dgm:pt>
    <dgm:pt modelId="{D64A5128-A6F3-41C2-A2D2-002055FC4460}" type="sibTrans" cxnId="{D9828474-4AF6-4262-8BB5-79CAA4D03280}">
      <dgm:prSet/>
      <dgm:spPr/>
      <dgm:t>
        <a:bodyPr/>
        <a:lstStyle/>
        <a:p>
          <a:endParaRPr lang="en-US"/>
        </a:p>
      </dgm:t>
    </dgm:pt>
    <dgm:pt modelId="{898EFDEF-9689-4DE3-9431-C397306613EF}">
      <dgm:prSet/>
      <dgm:spPr/>
      <dgm:t>
        <a:bodyPr/>
        <a:lstStyle/>
        <a:p>
          <a:r>
            <a:rPr lang="en-US" dirty="0"/>
            <a:t>Embedded Overview and Environment</a:t>
          </a:r>
        </a:p>
      </dgm:t>
    </dgm:pt>
    <dgm:pt modelId="{25D7B498-0556-49B8-96B6-12BACD08331C}" type="parTrans" cxnId="{2A1DF4BC-BCBF-41A3-A3BD-235430CF9097}">
      <dgm:prSet/>
      <dgm:spPr/>
      <dgm:t>
        <a:bodyPr/>
        <a:lstStyle/>
        <a:p>
          <a:endParaRPr lang="en-US"/>
        </a:p>
      </dgm:t>
    </dgm:pt>
    <dgm:pt modelId="{179DEEB6-162F-4030-AC03-08A6D4BF0C10}" type="sibTrans" cxnId="{2A1DF4BC-BCBF-41A3-A3BD-235430CF9097}">
      <dgm:prSet/>
      <dgm:spPr/>
      <dgm:t>
        <a:bodyPr/>
        <a:lstStyle/>
        <a:p>
          <a:endParaRPr lang="en-US"/>
        </a:p>
      </dgm:t>
    </dgm:pt>
    <dgm:pt modelId="{9AF68ED7-CDBC-4777-B043-0B628B52EC1A}" type="pres">
      <dgm:prSet presAssocID="{9A870748-150C-4C70-8705-4C3819DEB4C4}" presName="linearFlow" presStyleCnt="0">
        <dgm:presLayoutVars>
          <dgm:dir/>
          <dgm:animLvl val="lvl"/>
          <dgm:resizeHandles val="exact"/>
        </dgm:presLayoutVars>
      </dgm:prSet>
      <dgm:spPr/>
    </dgm:pt>
    <dgm:pt modelId="{BAB500A5-3EA0-416F-9B77-7A9734983663}" type="pres">
      <dgm:prSet presAssocID="{34C84C3F-6DAF-403C-83EB-422B385E986F}" presName="composite" presStyleCnt="0"/>
      <dgm:spPr/>
    </dgm:pt>
    <dgm:pt modelId="{BE4B9BA7-1A3F-4621-BDC4-983E79EC03FF}" type="pres">
      <dgm:prSet presAssocID="{34C84C3F-6DAF-403C-83EB-422B385E986F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BFCE2311-3C02-4A36-BAA6-362C445D5BEF}" type="pres">
      <dgm:prSet presAssocID="{34C84C3F-6DAF-403C-83EB-422B385E986F}" presName="descendantText" presStyleLbl="alignAcc1" presStyleIdx="0" presStyleCnt="5">
        <dgm:presLayoutVars>
          <dgm:bulletEnabled val="1"/>
        </dgm:presLayoutVars>
      </dgm:prSet>
      <dgm:spPr/>
    </dgm:pt>
    <dgm:pt modelId="{092EC87A-7A3B-4515-9295-4B64E4777155}" type="pres">
      <dgm:prSet presAssocID="{31C6B3EC-0724-4138-ACF6-A53580E5DE9C}" presName="sp" presStyleCnt="0"/>
      <dgm:spPr/>
    </dgm:pt>
    <dgm:pt modelId="{39212E5B-147A-4689-8414-44C38CC7B5B7}" type="pres">
      <dgm:prSet presAssocID="{E5A42CBC-C17A-4EEF-B321-59CDAEEF8AEC}" presName="composite" presStyleCnt="0"/>
      <dgm:spPr/>
    </dgm:pt>
    <dgm:pt modelId="{8938DABC-1315-4640-9DE5-45F04538737F}" type="pres">
      <dgm:prSet presAssocID="{E5A42CBC-C17A-4EEF-B321-59CDAEEF8AEC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96D5FE4A-172E-4AC8-B740-290474F51FD4}" type="pres">
      <dgm:prSet presAssocID="{E5A42CBC-C17A-4EEF-B321-59CDAEEF8AEC}" presName="descendantText" presStyleLbl="alignAcc1" presStyleIdx="1" presStyleCnt="5">
        <dgm:presLayoutVars>
          <dgm:bulletEnabled val="1"/>
        </dgm:presLayoutVars>
      </dgm:prSet>
      <dgm:spPr/>
    </dgm:pt>
    <dgm:pt modelId="{5798C53B-A967-43CA-8D42-0EABDCD8E6E5}" type="pres">
      <dgm:prSet presAssocID="{39F7A0FA-6427-4B42-B4C3-9B04EFE2EC51}" presName="sp" presStyleCnt="0"/>
      <dgm:spPr/>
    </dgm:pt>
    <dgm:pt modelId="{31F8542D-DABF-4F7A-8E7F-67446A49118B}" type="pres">
      <dgm:prSet presAssocID="{53D272F7-C17F-441A-A133-A357CE4644C6}" presName="composite" presStyleCnt="0"/>
      <dgm:spPr/>
    </dgm:pt>
    <dgm:pt modelId="{60DF481E-89F8-45D1-B2B4-9E71A7D2D61B}" type="pres">
      <dgm:prSet presAssocID="{53D272F7-C17F-441A-A133-A357CE4644C6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F6783358-726C-4663-A1D4-9EC6343466E7}" type="pres">
      <dgm:prSet presAssocID="{53D272F7-C17F-441A-A133-A357CE4644C6}" presName="descendantText" presStyleLbl="alignAcc1" presStyleIdx="2" presStyleCnt="5">
        <dgm:presLayoutVars>
          <dgm:bulletEnabled val="1"/>
        </dgm:presLayoutVars>
      </dgm:prSet>
      <dgm:spPr/>
    </dgm:pt>
    <dgm:pt modelId="{6D655ED6-7F18-4648-A4D5-80266D34845E}" type="pres">
      <dgm:prSet presAssocID="{FE0ED12E-3C53-408D-BC0F-F8A4A4FA83A0}" presName="sp" presStyleCnt="0"/>
      <dgm:spPr/>
    </dgm:pt>
    <dgm:pt modelId="{7DE5D344-D55D-46E1-AF1F-27F3AAA9325E}" type="pres">
      <dgm:prSet presAssocID="{40D62CF6-C01E-4CA2-8DCD-A10CBA2332EF}" presName="composite" presStyleCnt="0"/>
      <dgm:spPr/>
    </dgm:pt>
    <dgm:pt modelId="{4CEC3D3C-28F4-4AC3-9D1E-68A3ABE97387}" type="pres">
      <dgm:prSet presAssocID="{40D62CF6-C01E-4CA2-8DCD-A10CBA2332EF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0915EC7D-B9B1-4F81-B8FC-27ABFFD4D84D}" type="pres">
      <dgm:prSet presAssocID="{40D62CF6-C01E-4CA2-8DCD-A10CBA2332EF}" presName="descendantText" presStyleLbl="alignAcc1" presStyleIdx="3" presStyleCnt="5">
        <dgm:presLayoutVars>
          <dgm:bulletEnabled val="1"/>
        </dgm:presLayoutVars>
      </dgm:prSet>
      <dgm:spPr/>
    </dgm:pt>
    <dgm:pt modelId="{53FFAEF3-46AB-4DB1-9A02-93832ECC5CE0}" type="pres">
      <dgm:prSet presAssocID="{94984F7E-E6A8-42C7-BB19-4076E6B3DE90}" presName="sp" presStyleCnt="0"/>
      <dgm:spPr/>
    </dgm:pt>
    <dgm:pt modelId="{0D537EF3-4137-4910-97B5-F53999DAB6EF}" type="pres">
      <dgm:prSet presAssocID="{7891CBCF-2C2C-4869-92FD-69F44F5924EA}" presName="composite" presStyleCnt="0"/>
      <dgm:spPr/>
    </dgm:pt>
    <dgm:pt modelId="{B7432ECA-A2DD-4F9C-925A-A704FE1817F7}" type="pres">
      <dgm:prSet presAssocID="{7891CBCF-2C2C-4869-92FD-69F44F5924EA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5D11D0EA-1883-4922-B99D-A1228CAE34C6}" type="pres">
      <dgm:prSet presAssocID="{7891CBCF-2C2C-4869-92FD-69F44F5924EA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1FC4016-E53A-4C3A-96BF-7F76D75F05DF}" type="presOf" srcId="{7891CBCF-2C2C-4869-92FD-69F44F5924EA}" destId="{B7432ECA-A2DD-4F9C-925A-A704FE1817F7}" srcOrd="0" destOrd="0" presId="urn:microsoft.com/office/officeart/2005/8/layout/chevron2"/>
    <dgm:cxn modelId="{EF8C8019-93B7-4A73-B19D-25F021EFE77B}" type="presOf" srcId="{523CC806-AC2E-4458-B70F-03B1CC2B4900}" destId="{96D5FE4A-172E-4AC8-B740-290474F51FD4}" srcOrd="0" destOrd="0" presId="urn:microsoft.com/office/officeart/2005/8/layout/chevron2"/>
    <dgm:cxn modelId="{C090BE22-758B-499D-9C15-7913AFCF8FD9}" type="presOf" srcId="{53D272F7-C17F-441A-A133-A357CE4644C6}" destId="{60DF481E-89F8-45D1-B2B4-9E71A7D2D61B}" srcOrd="0" destOrd="0" presId="urn:microsoft.com/office/officeart/2005/8/layout/chevron2"/>
    <dgm:cxn modelId="{C5CEFF33-3B2B-4FC5-9EC3-4FD15045F525}" type="presOf" srcId="{37892A6E-EE7C-40BA-A652-3D2BDCB9DC51}" destId="{F6783358-726C-4663-A1D4-9EC6343466E7}" srcOrd="0" destOrd="1" presId="urn:microsoft.com/office/officeart/2005/8/layout/chevron2"/>
    <dgm:cxn modelId="{40A2CE66-E233-45D7-9777-A78BC6E17E99}" type="presOf" srcId="{D21E8CD5-D913-4149-B8CF-F7F9209EEDA7}" destId="{0915EC7D-B9B1-4F81-B8FC-27ABFFD4D84D}" srcOrd="0" destOrd="0" presId="urn:microsoft.com/office/officeart/2005/8/layout/chevron2"/>
    <dgm:cxn modelId="{445BD866-162D-4AE6-94CD-4D3E46D27F2F}" srcId="{9A870748-150C-4C70-8705-4C3819DEB4C4}" destId="{40D62CF6-C01E-4CA2-8DCD-A10CBA2332EF}" srcOrd="3" destOrd="0" parTransId="{714893DB-CCAC-4607-82BE-4A7886FA3C92}" sibTransId="{94984F7E-E6A8-42C7-BB19-4076E6B3DE90}"/>
    <dgm:cxn modelId="{D732B34C-90DF-49E2-A08B-322F9DB229AA}" srcId="{9A870748-150C-4C70-8705-4C3819DEB4C4}" destId="{34C84C3F-6DAF-403C-83EB-422B385E986F}" srcOrd="0" destOrd="0" parTransId="{9A3675B2-6F59-4955-9DFF-4FF965589C28}" sibTransId="{31C6B3EC-0724-4138-ACF6-A53580E5DE9C}"/>
    <dgm:cxn modelId="{2374EA51-7D4A-45CE-90C0-7A24F62A0D11}" srcId="{53D272F7-C17F-441A-A133-A357CE4644C6}" destId="{37892A6E-EE7C-40BA-A652-3D2BDCB9DC51}" srcOrd="1" destOrd="0" parTransId="{FA1D716C-F18B-4998-8340-9210D1D7E0FD}" sibTransId="{8585D1D4-6FC5-4849-A005-FA0BCD2C1567}"/>
    <dgm:cxn modelId="{5403AC73-1006-4C65-AD1C-9B9094C4F343}" srcId="{E5A42CBC-C17A-4EEF-B321-59CDAEEF8AEC}" destId="{299B59A5-C145-49E2-A27C-31DDE4BDA11D}" srcOrd="1" destOrd="0" parTransId="{3C069B9C-8D0F-4BE9-A19C-2F0A2B3884D4}" sibTransId="{7FF7076A-1A6B-4D13-ACB6-7505839BC372}"/>
    <dgm:cxn modelId="{FE830554-8124-4227-88A2-059471F38CE0}" srcId="{9A870748-150C-4C70-8705-4C3819DEB4C4}" destId="{E5A42CBC-C17A-4EEF-B321-59CDAEEF8AEC}" srcOrd="1" destOrd="0" parTransId="{655FB00E-27A8-4991-9003-AF29BF255802}" sibTransId="{39F7A0FA-6427-4B42-B4C3-9B04EFE2EC51}"/>
    <dgm:cxn modelId="{D9828474-4AF6-4262-8BB5-79CAA4D03280}" srcId="{9A870748-150C-4C70-8705-4C3819DEB4C4}" destId="{7891CBCF-2C2C-4869-92FD-69F44F5924EA}" srcOrd="4" destOrd="0" parTransId="{4B613611-CF52-4294-9FEA-97EF00B92DA3}" sibTransId="{D64A5128-A6F3-41C2-A2D2-002055FC4460}"/>
    <dgm:cxn modelId="{A36E5283-2B63-473E-A601-7B147737AD5C}" type="presOf" srcId="{299B59A5-C145-49E2-A27C-31DDE4BDA11D}" destId="{96D5FE4A-172E-4AC8-B740-290474F51FD4}" srcOrd="0" destOrd="1" presId="urn:microsoft.com/office/officeart/2005/8/layout/chevron2"/>
    <dgm:cxn modelId="{450E97A1-A125-42D0-8C0D-279A63C6FC2A}" type="presOf" srcId="{40D62CF6-C01E-4CA2-8DCD-A10CBA2332EF}" destId="{4CEC3D3C-28F4-4AC3-9D1E-68A3ABE97387}" srcOrd="0" destOrd="0" presId="urn:microsoft.com/office/officeart/2005/8/layout/chevron2"/>
    <dgm:cxn modelId="{BD9C62A2-1AEA-485B-8EEE-0DA7E4B5A104}" type="presOf" srcId="{34C84C3F-6DAF-403C-83EB-422B385E986F}" destId="{BE4B9BA7-1A3F-4621-BDC4-983E79EC03FF}" srcOrd="0" destOrd="0" presId="urn:microsoft.com/office/officeart/2005/8/layout/chevron2"/>
    <dgm:cxn modelId="{9043A8A4-B537-44FF-A1C2-091BA3CFBFB7}" srcId="{53D272F7-C17F-441A-A133-A357CE4644C6}" destId="{A8FAEFCC-BEAF-4BC6-BE9D-BC4B52D64680}" srcOrd="0" destOrd="0" parTransId="{3D86B42D-AC5D-41D2-8EFE-72D3C5383338}" sibTransId="{303C5BAC-6B4E-4EFB-B71D-19D3ABE960BE}"/>
    <dgm:cxn modelId="{0C9FEBA6-BE6D-4C26-BE60-0688686D392B}" type="presOf" srcId="{A8FAEFCC-BEAF-4BC6-BE9D-BC4B52D64680}" destId="{F6783358-726C-4663-A1D4-9EC6343466E7}" srcOrd="0" destOrd="0" presId="urn:microsoft.com/office/officeart/2005/8/layout/chevron2"/>
    <dgm:cxn modelId="{88A28FAD-9A81-45A4-9EF5-8B1F0ACD5D38}" srcId="{E5A42CBC-C17A-4EEF-B321-59CDAEEF8AEC}" destId="{523CC806-AC2E-4458-B70F-03B1CC2B4900}" srcOrd="0" destOrd="0" parTransId="{3FA0EB6A-F657-4CB7-A8E5-4DC174E5BEC2}" sibTransId="{F1F5FE53-B7C0-40EB-B3E9-FED6D830D37E}"/>
    <dgm:cxn modelId="{20241BB2-8FA6-42BA-8F61-787A22E211F0}" type="presOf" srcId="{898EFDEF-9689-4DE3-9431-C397306613EF}" destId="{5D11D0EA-1883-4922-B99D-A1228CAE34C6}" srcOrd="0" destOrd="0" presId="urn:microsoft.com/office/officeart/2005/8/layout/chevron2"/>
    <dgm:cxn modelId="{2A1DF4BC-BCBF-41A3-A3BD-235430CF9097}" srcId="{7891CBCF-2C2C-4869-92FD-69F44F5924EA}" destId="{898EFDEF-9689-4DE3-9431-C397306613EF}" srcOrd="0" destOrd="0" parTransId="{25D7B498-0556-49B8-96B6-12BACD08331C}" sibTransId="{179DEEB6-162F-4030-AC03-08A6D4BF0C10}"/>
    <dgm:cxn modelId="{618220C0-6837-4DCC-A10C-80DA7DD08DCC}" type="presOf" srcId="{E5A42CBC-C17A-4EEF-B321-59CDAEEF8AEC}" destId="{8938DABC-1315-4640-9DE5-45F04538737F}" srcOrd="0" destOrd="0" presId="urn:microsoft.com/office/officeart/2005/8/layout/chevron2"/>
    <dgm:cxn modelId="{82CC37C5-C408-4B8B-9B9D-1946031FE617}" srcId="{40D62CF6-C01E-4CA2-8DCD-A10CBA2332EF}" destId="{D21E8CD5-D913-4149-B8CF-F7F9209EEDA7}" srcOrd="0" destOrd="0" parTransId="{6301A1CA-A789-48BD-9D36-E94D72960B67}" sibTransId="{C9534D33-D914-4CB9-84AE-E399451A15BD}"/>
    <dgm:cxn modelId="{DB40C3E6-BAC0-4BC2-8DCC-D0EDD040198E}" srcId="{9A870748-150C-4C70-8705-4C3819DEB4C4}" destId="{53D272F7-C17F-441A-A133-A357CE4644C6}" srcOrd="2" destOrd="0" parTransId="{B005E5BA-5187-47D4-BF50-07325483530A}" sibTransId="{FE0ED12E-3C53-408D-BC0F-F8A4A4FA83A0}"/>
    <dgm:cxn modelId="{62BBEAF4-AE72-429C-A20A-2F5C6550D17C}" type="presOf" srcId="{9A870748-150C-4C70-8705-4C3819DEB4C4}" destId="{9AF68ED7-CDBC-4777-B043-0B628B52EC1A}" srcOrd="0" destOrd="0" presId="urn:microsoft.com/office/officeart/2005/8/layout/chevron2"/>
    <dgm:cxn modelId="{517B99DF-8C27-44FF-AD49-775D16649E58}" type="presParOf" srcId="{9AF68ED7-CDBC-4777-B043-0B628B52EC1A}" destId="{BAB500A5-3EA0-416F-9B77-7A9734983663}" srcOrd="0" destOrd="0" presId="urn:microsoft.com/office/officeart/2005/8/layout/chevron2"/>
    <dgm:cxn modelId="{7700F3C3-D8F7-41B3-B552-6EF55342F086}" type="presParOf" srcId="{BAB500A5-3EA0-416F-9B77-7A9734983663}" destId="{BE4B9BA7-1A3F-4621-BDC4-983E79EC03FF}" srcOrd="0" destOrd="0" presId="urn:microsoft.com/office/officeart/2005/8/layout/chevron2"/>
    <dgm:cxn modelId="{32518B41-2E36-4E55-9E35-D3ADA10B9BB3}" type="presParOf" srcId="{BAB500A5-3EA0-416F-9B77-7A9734983663}" destId="{BFCE2311-3C02-4A36-BAA6-362C445D5BEF}" srcOrd="1" destOrd="0" presId="urn:microsoft.com/office/officeart/2005/8/layout/chevron2"/>
    <dgm:cxn modelId="{82D7DFA2-ABAF-43EC-BCBC-B66278260B7C}" type="presParOf" srcId="{9AF68ED7-CDBC-4777-B043-0B628B52EC1A}" destId="{092EC87A-7A3B-4515-9295-4B64E4777155}" srcOrd="1" destOrd="0" presId="urn:microsoft.com/office/officeart/2005/8/layout/chevron2"/>
    <dgm:cxn modelId="{B6149071-8A69-44A6-8FB1-A1DC953D0D9A}" type="presParOf" srcId="{9AF68ED7-CDBC-4777-B043-0B628B52EC1A}" destId="{39212E5B-147A-4689-8414-44C38CC7B5B7}" srcOrd="2" destOrd="0" presId="urn:microsoft.com/office/officeart/2005/8/layout/chevron2"/>
    <dgm:cxn modelId="{B552715A-4E9C-417B-857E-DF5BA7D98E5A}" type="presParOf" srcId="{39212E5B-147A-4689-8414-44C38CC7B5B7}" destId="{8938DABC-1315-4640-9DE5-45F04538737F}" srcOrd="0" destOrd="0" presId="urn:microsoft.com/office/officeart/2005/8/layout/chevron2"/>
    <dgm:cxn modelId="{1535999D-7254-482D-987F-3260180E4EA0}" type="presParOf" srcId="{39212E5B-147A-4689-8414-44C38CC7B5B7}" destId="{96D5FE4A-172E-4AC8-B740-290474F51FD4}" srcOrd="1" destOrd="0" presId="urn:microsoft.com/office/officeart/2005/8/layout/chevron2"/>
    <dgm:cxn modelId="{456BF10D-F233-4ABB-B5F9-0FAACB265A26}" type="presParOf" srcId="{9AF68ED7-CDBC-4777-B043-0B628B52EC1A}" destId="{5798C53B-A967-43CA-8D42-0EABDCD8E6E5}" srcOrd="3" destOrd="0" presId="urn:microsoft.com/office/officeart/2005/8/layout/chevron2"/>
    <dgm:cxn modelId="{AF514A3B-FAB5-4DC8-8A4A-0F1B9D0251CF}" type="presParOf" srcId="{9AF68ED7-CDBC-4777-B043-0B628B52EC1A}" destId="{31F8542D-DABF-4F7A-8E7F-67446A49118B}" srcOrd="4" destOrd="0" presId="urn:microsoft.com/office/officeart/2005/8/layout/chevron2"/>
    <dgm:cxn modelId="{2B8FF928-E8F2-4E97-B66B-8B78BCAC8D47}" type="presParOf" srcId="{31F8542D-DABF-4F7A-8E7F-67446A49118B}" destId="{60DF481E-89F8-45D1-B2B4-9E71A7D2D61B}" srcOrd="0" destOrd="0" presId="urn:microsoft.com/office/officeart/2005/8/layout/chevron2"/>
    <dgm:cxn modelId="{BC7CD494-13B7-4B6A-87FA-BDA9A09A48EC}" type="presParOf" srcId="{31F8542D-DABF-4F7A-8E7F-67446A49118B}" destId="{F6783358-726C-4663-A1D4-9EC6343466E7}" srcOrd="1" destOrd="0" presId="urn:microsoft.com/office/officeart/2005/8/layout/chevron2"/>
    <dgm:cxn modelId="{3DB28B0E-D55C-441C-863A-4819C1D2951F}" type="presParOf" srcId="{9AF68ED7-CDBC-4777-B043-0B628B52EC1A}" destId="{6D655ED6-7F18-4648-A4D5-80266D34845E}" srcOrd="5" destOrd="0" presId="urn:microsoft.com/office/officeart/2005/8/layout/chevron2"/>
    <dgm:cxn modelId="{DFAB6FD9-8E2D-48D7-8335-B205526BE2D0}" type="presParOf" srcId="{9AF68ED7-CDBC-4777-B043-0B628B52EC1A}" destId="{7DE5D344-D55D-46E1-AF1F-27F3AAA9325E}" srcOrd="6" destOrd="0" presId="urn:microsoft.com/office/officeart/2005/8/layout/chevron2"/>
    <dgm:cxn modelId="{123FDA26-A514-4308-A74A-382254209704}" type="presParOf" srcId="{7DE5D344-D55D-46E1-AF1F-27F3AAA9325E}" destId="{4CEC3D3C-28F4-4AC3-9D1E-68A3ABE97387}" srcOrd="0" destOrd="0" presId="urn:microsoft.com/office/officeart/2005/8/layout/chevron2"/>
    <dgm:cxn modelId="{937F243D-2D7C-4AF9-B55D-1CC52647694E}" type="presParOf" srcId="{7DE5D344-D55D-46E1-AF1F-27F3AAA9325E}" destId="{0915EC7D-B9B1-4F81-B8FC-27ABFFD4D84D}" srcOrd="1" destOrd="0" presId="urn:microsoft.com/office/officeart/2005/8/layout/chevron2"/>
    <dgm:cxn modelId="{D4321159-03A2-4D12-A8B4-71458B8A11C6}" type="presParOf" srcId="{9AF68ED7-CDBC-4777-B043-0B628B52EC1A}" destId="{53FFAEF3-46AB-4DB1-9A02-93832ECC5CE0}" srcOrd="7" destOrd="0" presId="urn:microsoft.com/office/officeart/2005/8/layout/chevron2"/>
    <dgm:cxn modelId="{591D9AD4-550C-4E1D-8C68-AD3CDD3F2FB5}" type="presParOf" srcId="{9AF68ED7-CDBC-4777-B043-0B628B52EC1A}" destId="{0D537EF3-4137-4910-97B5-F53999DAB6EF}" srcOrd="8" destOrd="0" presId="urn:microsoft.com/office/officeart/2005/8/layout/chevron2"/>
    <dgm:cxn modelId="{CB4734AD-DC70-43CE-90D8-1FFC341850DA}" type="presParOf" srcId="{0D537EF3-4137-4910-97B5-F53999DAB6EF}" destId="{B7432ECA-A2DD-4F9C-925A-A704FE1817F7}" srcOrd="0" destOrd="0" presId="urn:microsoft.com/office/officeart/2005/8/layout/chevron2"/>
    <dgm:cxn modelId="{19FF6B64-6662-464F-B563-E3CDDCFC2614}" type="presParOf" srcId="{0D537EF3-4137-4910-97B5-F53999DAB6EF}" destId="{5D11D0EA-1883-4922-B99D-A1228CAE34C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AAD167-FBE3-46D2-95F5-CF7937B7CD49}" type="doc">
      <dgm:prSet loTypeId="urn:microsoft.com/office/officeart/2005/8/layout/lProcess3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E5E66D3-0895-426D-BB46-E3D096D66803}">
      <dgm:prSet custT="1"/>
      <dgm:spPr/>
      <dgm:t>
        <a:bodyPr/>
        <a:lstStyle/>
        <a:p>
          <a:r>
            <a:rPr lang="en-US" sz="1600" dirty="0"/>
            <a:t>Section 2: Embedded </a:t>
          </a:r>
          <a:r>
            <a:rPr lang="en-US" sz="1600" dirty="0" err="1"/>
            <a:t>Trainning</a:t>
          </a:r>
          <a:r>
            <a:rPr lang="en-US" sz="1600" dirty="0"/>
            <a:t> Basic Embedded.</a:t>
          </a:r>
        </a:p>
      </dgm:t>
    </dgm:pt>
    <dgm:pt modelId="{F0D30E87-4A3B-49C4-8C45-21D163C1E77C}" type="parTrans" cxnId="{B5F3EFC9-02E8-4CBB-B2FE-903A99776654}">
      <dgm:prSet/>
      <dgm:spPr/>
      <dgm:t>
        <a:bodyPr/>
        <a:lstStyle/>
        <a:p>
          <a:endParaRPr lang="en-US"/>
        </a:p>
      </dgm:t>
    </dgm:pt>
    <dgm:pt modelId="{4DD10D19-813A-442E-8B60-703177D433C5}" type="sibTrans" cxnId="{B5F3EFC9-02E8-4CBB-B2FE-903A99776654}">
      <dgm:prSet/>
      <dgm:spPr/>
      <dgm:t>
        <a:bodyPr/>
        <a:lstStyle/>
        <a:p>
          <a:endParaRPr lang="en-US"/>
        </a:p>
      </dgm:t>
    </dgm:pt>
    <dgm:pt modelId="{7E174A43-170F-4F9C-B4AE-F3F1545EC47D}">
      <dgm:prSet/>
      <dgm:spPr/>
      <dgm:t>
        <a:bodyPr/>
        <a:lstStyle/>
        <a:p>
          <a:r>
            <a:rPr lang="en-US"/>
            <a:t>1. Lession 1: </a:t>
          </a:r>
        </a:p>
      </dgm:t>
    </dgm:pt>
    <dgm:pt modelId="{89B02EF3-80C0-44E0-B61F-EE1F1C56FF08}" type="parTrans" cxnId="{30883E23-AF67-4B86-B0E0-43E7FA56F0A7}">
      <dgm:prSet/>
      <dgm:spPr/>
      <dgm:t>
        <a:bodyPr/>
        <a:lstStyle/>
        <a:p>
          <a:endParaRPr lang="en-US"/>
        </a:p>
      </dgm:t>
    </dgm:pt>
    <dgm:pt modelId="{8448B8A0-D33E-4F4D-BC42-56B1553AD4E2}" type="sibTrans" cxnId="{30883E23-AF67-4B86-B0E0-43E7FA56F0A7}">
      <dgm:prSet/>
      <dgm:spPr/>
      <dgm:t>
        <a:bodyPr/>
        <a:lstStyle/>
        <a:p>
          <a:endParaRPr lang="en-US"/>
        </a:p>
      </dgm:t>
    </dgm:pt>
    <dgm:pt modelId="{7D7F26F8-BA4D-405B-AAC2-9C5C021C2724}">
      <dgm:prSet custT="1"/>
      <dgm:spPr/>
      <dgm:t>
        <a:bodyPr/>
        <a:lstStyle/>
        <a:p>
          <a:r>
            <a:rPr lang="en-US" sz="2400" dirty="0"/>
            <a:t>STM8L Board Overview</a:t>
          </a:r>
        </a:p>
      </dgm:t>
    </dgm:pt>
    <dgm:pt modelId="{FFFF3473-8E19-435B-813A-C7AB8AF3700E}" type="parTrans" cxnId="{B243F4BA-7BF8-40AD-B907-D7A1711C002D}">
      <dgm:prSet/>
      <dgm:spPr/>
      <dgm:t>
        <a:bodyPr/>
        <a:lstStyle/>
        <a:p>
          <a:endParaRPr lang="en-US"/>
        </a:p>
      </dgm:t>
    </dgm:pt>
    <dgm:pt modelId="{7B407260-8120-4776-8C81-F3C7D925AE1D}" type="sibTrans" cxnId="{B243F4BA-7BF8-40AD-B907-D7A1711C002D}">
      <dgm:prSet/>
      <dgm:spPr/>
      <dgm:t>
        <a:bodyPr/>
        <a:lstStyle/>
        <a:p>
          <a:endParaRPr lang="en-US"/>
        </a:p>
      </dgm:t>
    </dgm:pt>
    <dgm:pt modelId="{417721AA-8E61-4179-BEC2-033C901DF846}">
      <dgm:prSet/>
      <dgm:spPr/>
      <dgm:t>
        <a:bodyPr/>
        <a:lstStyle/>
        <a:p>
          <a:r>
            <a:rPr lang="en-US"/>
            <a:t>2. Lession 2:</a:t>
          </a:r>
        </a:p>
      </dgm:t>
    </dgm:pt>
    <dgm:pt modelId="{9353E322-AA0B-454A-891D-7C1EEAC956E0}" type="parTrans" cxnId="{F3089690-FD08-4D99-B7F3-1CB1FDBAAFEC}">
      <dgm:prSet/>
      <dgm:spPr/>
      <dgm:t>
        <a:bodyPr/>
        <a:lstStyle/>
        <a:p>
          <a:endParaRPr lang="en-US"/>
        </a:p>
      </dgm:t>
    </dgm:pt>
    <dgm:pt modelId="{76A1EB3D-6D76-4EB4-A2A2-98EEBFE47F5D}" type="sibTrans" cxnId="{F3089690-FD08-4D99-B7F3-1CB1FDBAAFEC}">
      <dgm:prSet/>
      <dgm:spPr/>
      <dgm:t>
        <a:bodyPr/>
        <a:lstStyle/>
        <a:p>
          <a:endParaRPr lang="en-US"/>
        </a:p>
      </dgm:t>
    </dgm:pt>
    <dgm:pt modelId="{0F5C7920-F671-447E-89F9-97296028D427}">
      <dgm:prSet custT="1"/>
      <dgm:spPr/>
      <dgm:t>
        <a:bodyPr/>
        <a:lstStyle/>
        <a:p>
          <a:r>
            <a:rPr lang="en-US" sz="2400" dirty="0"/>
            <a:t>I/O interface: General-Purpose </a:t>
          </a:r>
          <a:r>
            <a:rPr lang="en-US" sz="2400" dirty="0" err="1"/>
            <a:t>Input/Output</a:t>
          </a:r>
          <a:r>
            <a:rPr lang="en-US" sz="2400" dirty="0"/>
            <a:t> (GPIO)</a:t>
          </a:r>
        </a:p>
      </dgm:t>
    </dgm:pt>
    <dgm:pt modelId="{9BDC5C41-ABCC-4343-9385-EDE72CF4DB54}" type="parTrans" cxnId="{530A4154-2D3D-4CA2-AF14-41D4EB938713}">
      <dgm:prSet/>
      <dgm:spPr/>
      <dgm:t>
        <a:bodyPr/>
        <a:lstStyle/>
        <a:p>
          <a:endParaRPr lang="en-US"/>
        </a:p>
      </dgm:t>
    </dgm:pt>
    <dgm:pt modelId="{C2F89826-9AC9-488E-8D97-76DC56F1685D}" type="sibTrans" cxnId="{530A4154-2D3D-4CA2-AF14-41D4EB938713}">
      <dgm:prSet/>
      <dgm:spPr/>
      <dgm:t>
        <a:bodyPr/>
        <a:lstStyle/>
        <a:p>
          <a:endParaRPr lang="en-US"/>
        </a:p>
      </dgm:t>
    </dgm:pt>
    <dgm:pt modelId="{A8AD9A74-E243-4255-B8B2-24658F217C56}">
      <dgm:prSet/>
      <dgm:spPr/>
      <dgm:t>
        <a:bodyPr/>
        <a:lstStyle/>
        <a:p>
          <a:r>
            <a:rPr lang="en-US"/>
            <a:t>3. Lession 3:</a:t>
          </a:r>
        </a:p>
      </dgm:t>
    </dgm:pt>
    <dgm:pt modelId="{DF1E6F35-69E9-42F5-AAE8-FD471AA55D21}" type="parTrans" cxnId="{A8706A28-8EC0-45B6-AB95-90E1B79E0847}">
      <dgm:prSet/>
      <dgm:spPr/>
      <dgm:t>
        <a:bodyPr/>
        <a:lstStyle/>
        <a:p>
          <a:endParaRPr lang="en-US"/>
        </a:p>
      </dgm:t>
    </dgm:pt>
    <dgm:pt modelId="{12028150-49C9-447F-A58F-155BCEB591E1}" type="sibTrans" cxnId="{A8706A28-8EC0-45B6-AB95-90E1B79E0847}">
      <dgm:prSet/>
      <dgm:spPr/>
      <dgm:t>
        <a:bodyPr/>
        <a:lstStyle/>
        <a:p>
          <a:endParaRPr lang="en-US"/>
        </a:p>
      </dgm:t>
    </dgm:pt>
    <dgm:pt modelId="{9F5BC556-BEF2-42EA-B5C5-3B85DAE52588}">
      <dgm:prSet custT="1"/>
      <dgm:spPr/>
      <dgm:t>
        <a:bodyPr/>
        <a:lstStyle/>
        <a:p>
          <a:r>
            <a:rPr lang="en-US" sz="2000" b="0" dirty="0"/>
            <a:t>Peripherals Clock distribution &amp; Multipurpose Clock Generator</a:t>
          </a:r>
        </a:p>
      </dgm:t>
    </dgm:pt>
    <dgm:pt modelId="{06A77AD3-1F7D-42EF-89F6-AA3FBB9A8FBC}" type="parTrans" cxnId="{AF7CE331-FC79-4DE5-8058-E3C460DA66A1}">
      <dgm:prSet/>
      <dgm:spPr/>
      <dgm:t>
        <a:bodyPr/>
        <a:lstStyle/>
        <a:p>
          <a:endParaRPr lang="en-US"/>
        </a:p>
      </dgm:t>
    </dgm:pt>
    <dgm:pt modelId="{1B198AE6-8574-455F-A97B-2D1DFA66DAC7}" type="sibTrans" cxnId="{AF7CE331-FC79-4DE5-8058-E3C460DA66A1}">
      <dgm:prSet/>
      <dgm:spPr/>
      <dgm:t>
        <a:bodyPr/>
        <a:lstStyle/>
        <a:p>
          <a:endParaRPr lang="en-US"/>
        </a:p>
      </dgm:t>
    </dgm:pt>
    <dgm:pt modelId="{45CC6386-D2DF-4834-BBBF-6E7E9B14F71C}">
      <dgm:prSet/>
      <dgm:spPr/>
      <dgm:t>
        <a:bodyPr/>
        <a:lstStyle/>
        <a:p>
          <a:r>
            <a:rPr lang="en-US"/>
            <a:t>4. Lession 4: </a:t>
          </a:r>
        </a:p>
      </dgm:t>
    </dgm:pt>
    <dgm:pt modelId="{82113FB1-4247-454A-95BE-840536A5BD78}" type="parTrans" cxnId="{F5EE8081-252B-453D-9202-FFB5CDADCD9B}">
      <dgm:prSet/>
      <dgm:spPr/>
      <dgm:t>
        <a:bodyPr/>
        <a:lstStyle/>
        <a:p>
          <a:endParaRPr lang="en-US"/>
        </a:p>
      </dgm:t>
    </dgm:pt>
    <dgm:pt modelId="{A3FC8510-BC78-423D-84F2-4D703B066D04}" type="sibTrans" cxnId="{F5EE8081-252B-453D-9202-FFB5CDADCD9B}">
      <dgm:prSet/>
      <dgm:spPr/>
      <dgm:t>
        <a:bodyPr/>
        <a:lstStyle/>
        <a:p>
          <a:endParaRPr lang="en-US"/>
        </a:p>
      </dgm:t>
    </dgm:pt>
    <dgm:pt modelId="{8B704A2D-E570-446B-9925-68EE9338182D}">
      <dgm:prSet custT="1"/>
      <dgm:spPr/>
      <dgm:t>
        <a:bodyPr/>
        <a:lstStyle/>
        <a:p>
          <a:r>
            <a:rPr lang="en-US" sz="2400" dirty="0"/>
            <a:t>I/O Interface, Interrupts</a:t>
          </a:r>
        </a:p>
      </dgm:t>
    </dgm:pt>
    <dgm:pt modelId="{AB3F4044-3C1A-4E22-A204-65E7477050D1}" type="parTrans" cxnId="{9590B3A2-15A3-44D7-9D29-BA5E10C31B7E}">
      <dgm:prSet/>
      <dgm:spPr/>
      <dgm:t>
        <a:bodyPr/>
        <a:lstStyle/>
        <a:p>
          <a:endParaRPr lang="en-US"/>
        </a:p>
      </dgm:t>
    </dgm:pt>
    <dgm:pt modelId="{8ABE5C33-66A8-4D9A-B668-2CC5DEDB8A35}" type="sibTrans" cxnId="{9590B3A2-15A3-44D7-9D29-BA5E10C31B7E}">
      <dgm:prSet/>
      <dgm:spPr/>
      <dgm:t>
        <a:bodyPr/>
        <a:lstStyle/>
        <a:p>
          <a:endParaRPr lang="en-US"/>
        </a:p>
      </dgm:t>
    </dgm:pt>
    <dgm:pt modelId="{010DC24C-7DD3-4455-86C7-7196DD5AF57C}">
      <dgm:prSet/>
      <dgm:spPr/>
      <dgm:t>
        <a:bodyPr/>
        <a:lstStyle/>
        <a:p>
          <a:r>
            <a:rPr lang="en-US"/>
            <a:t>5. Lession 5:</a:t>
          </a:r>
        </a:p>
      </dgm:t>
    </dgm:pt>
    <dgm:pt modelId="{E766B6F5-6FE4-4AE4-8912-7D48365CF4E5}" type="parTrans" cxnId="{7E44E52D-19F9-47AA-AA8C-AE67FB9894F9}">
      <dgm:prSet/>
      <dgm:spPr/>
      <dgm:t>
        <a:bodyPr/>
        <a:lstStyle/>
        <a:p>
          <a:endParaRPr lang="en-US"/>
        </a:p>
      </dgm:t>
    </dgm:pt>
    <dgm:pt modelId="{CA3F2C33-3CFE-48DA-ABFF-D08897D32FEA}" type="sibTrans" cxnId="{7E44E52D-19F9-47AA-AA8C-AE67FB9894F9}">
      <dgm:prSet/>
      <dgm:spPr/>
      <dgm:t>
        <a:bodyPr/>
        <a:lstStyle/>
        <a:p>
          <a:endParaRPr lang="en-US"/>
        </a:p>
      </dgm:t>
    </dgm:pt>
    <dgm:pt modelId="{8BED80FA-0B4A-4BFE-906E-C7FB08B2E4B5}">
      <dgm:prSet custT="1"/>
      <dgm:spPr/>
      <dgm:t>
        <a:bodyPr/>
        <a:lstStyle/>
        <a:p>
          <a:r>
            <a:rPr lang="en-US" sz="2800" dirty="0"/>
            <a:t>Communication Stack: SPI, I2C, UART</a:t>
          </a:r>
        </a:p>
      </dgm:t>
    </dgm:pt>
    <dgm:pt modelId="{1EAE4BDE-0F37-493B-B259-F0A3723430F6}" type="parTrans" cxnId="{A47FDF9B-B2D1-441C-BBC9-66A14F9E0E17}">
      <dgm:prSet/>
      <dgm:spPr/>
      <dgm:t>
        <a:bodyPr/>
        <a:lstStyle/>
        <a:p>
          <a:endParaRPr lang="en-US"/>
        </a:p>
      </dgm:t>
    </dgm:pt>
    <dgm:pt modelId="{279108F6-9CF9-4882-B61A-C233C7794029}" type="sibTrans" cxnId="{A47FDF9B-B2D1-441C-BBC9-66A14F9E0E17}">
      <dgm:prSet/>
      <dgm:spPr/>
      <dgm:t>
        <a:bodyPr/>
        <a:lstStyle/>
        <a:p>
          <a:endParaRPr lang="en-US"/>
        </a:p>
      </dgm:t>
    </dgm:pt>
    <dgm:pt modelId="{D2DB2B19-8B2F-40F4-9719-B3F423BE71AF}">
      <dgm:prSet/>
      <dgm:spPr/>
      <dgm:t>
        <a:bodyPr/>
        <a:lstStyle/>
        <a:p>
          <a:r>
            <a:rPr lang="en-US"/>
            <a:t>6. Lession 6:</a:t>
          </a:r>
        </a:p>
      </dgm:t>
    </dgm:pt>
    <dgm:pt modelId="{1C1825B6-0AB2-4C92-9D02-8A8D8C6D4A2E}" type="parTrans" cxnId="{F6C5C98E-53D5-4D88-B99F-AE2C81694BE1}">
      <dgm:prSet/>
      <dgm:spPr/>
      <dgm:t>
        <a:bodyPr/>
        <a:lstStyle/>
        <a:p>
          <a:endParaRPr lang="en-US"/>
        </a:p>
      </dgm:t>
    </dgm:pt>
    <dgm:pt modelId="{2D092F9B-A869-44C6-992D-323122CAE58C}" type="sibTrans" cxnId="{F6C5C98E-53D5-4D88-B99F-AE2C81694BE1}">
      <dgm:prSet/>
      <dgm:spPr/>
      <dgm:t>
        <a:bodyPr/>
        <a:lstStyle/>
        <a:p>
          <a:endParaRPr lang="en-US"/>
        </a:p>
      </dgm:t>
    </dgm:pt>
    <dgm:pt modelId="{664178B6-A0C0-4C2A-8321-5F0855457200}">
      <dgm:prSet custT="1"/>
      <dgm:spPr/>
      <dgm:t>
        <a:bodyPr/>
        <a:lstStyle/>
        <a:p>
          <a:r>
            <a:rPr lang="en-US" sz="3200" dirty="0"/>
            <a:t>Timer</a:t>
          </a:r>
        </a:p>
      </dgm:t>
    </dgm:pt>
    <dgm:pt modelId="{F7EF0A71-1A12-46A0-A476-6288D8CE17B8}" type="parTrans" cxnId="{A239C0F1-699D-44EB-8BA5-7511400FF53D}">
      <dgm:prSet/>
      <dgm:spPr/>
      <dgm:t>
        <a:bodyPr/>
        <a:lstStyle/>
        <a:p>
          <a:endParaRPr lang="en-US"/>
        </a:p>
      </dgm:t>
    </dgm:pt>
    <dgm:pt modelId="{714D819A-F3A3-4325-814B-F4A681442A07}" type="sibTrans" cxnId="{A239C0F1-699D-44EB-8BA5-7511400FF53D}">
      <dgm:prSet/>
      <dgm:spPr/>
      <dgm:t>
        <a:bodyPr/>
        <a:lstStyle/>
        <a:p>
          <a:endParaRPr lang="en-US"/>
        </a:p>
      </dgm:t>
    </dgm:pt>
    <dgm:pt modelId="{42F4219D-A145-4339-B153-64349D63A7BE}">
      <dgm:prSet/>
      <dgm:spPr/>
      <dgm:t>
        <a:bodyPr/>
        <a:lstStyle/>
        <a:p>
          <a:r>
            <a:rPr lang="en-US"/>
            <a:t>7. Lession 7: </a:t>
          </a:r>
        </a:p>
      </dgm:t>
    </dgm:pt>
    <dgm:pt modelId="{B71B4E2F-5F24-48B8-BA81-E9A0A7F8BCDC}" type="parTrans" cxnId="{A422AC9B-00FB-49BD-B1E0-D475549D6838}">
      <dgm:prSet/>
      <dgm:spPr/>
      <dgm:t>
        <a:bodyPr/>
        <a:lstStyle/>
        <a:p>
          <a:endParaRPr lang="en-US"/>
        </a:p>
      </dgm:t>
    </dgm:pt>
    <dgm:pt modelId="{BB9892C9-CB2E-4631-ABCC-FFC9D6D8A5EA}" type="sibTrans" cxnId="{A422AC9B-00FB-49BD-B1E0-D475549D6838}">
      <dgm:prSet/>
      <dgm:spPr/>
      <dgm:t>
        <a:bodyPr/>
        <a:lstStyle/>
        <a:p>
          <a:endParaRPr lang="en-US"/>
        </a:p>
      </dgm:t>
    </dgm:pt>
    <dgm:pt modelId="{6D57221A-EC2C-49A1-8C3C-255D345CE22C}">
      <dgm:prSet custT="1"/>
      <dgm:spPr/>
      <dgm:t>
        <a:bodyPr/>
        <a:lstStyle/>
        <a:p>
          <a:r>
            <a:rPr lang="en-US" sz="2800" dirty="0"/>
            <a:t>Linker: Ethernet, USB</a:t>
          </a:r>
        </a:p>
      </dgm:t>
    </dgm:pt>
    <dgm:pt modelId="{5EEBD016-FA30-4CDA-88EA-C22A0FCBA8B9}" type="parTrans" cxnId="{B16D9F1C-45F8-4117-ACAB-3C9A7323FEA0}">
      <dgm:prSet/>
      <dgm:spPr/>
      <dgm:t>
        <a:bodyPr/>
        <a:lstStyle/>
        <a:p>
          <a:endParaRPr lang="en-US"/>
        </a:p>
      </dgm:t>
    </dgm:pt>
    <dgm:pt modelId="{8A47CF9E-39C4-4276-ABFB-66605DB011E6}" type="sibTrans" cxnId="{B16D9F1C-45F8-4117-ACAB-3C9A7323FEA0}">
      <dgm:prSet/>
      <dgm:spPr/>
      <dgm:t>
        <a:bodyPr/>
        <a:lstStyle/>
        <a:p>
          <a:endParaRPr lang="en-US"/>
        </a:p>
      </dgm:t>
    </dgm:pt>
    <dgm:pt modelId="{35E4CADC-6EF4-4227-936B-474CE1D4C157}">
      <dgm:prSet/>
      <dgm:spPr/>
      <dgm:t>
        <a:bodyPr/>
        <a:lstStyle/>
        <a:p>
          <a:r>
            <a:rPr lang="en-US"/>
            <a:t>8. Lession 8:</a:t>
          </a:r>
        </a:p>
      </dgm:t>
    </dgm:pt>
    <dgm:pt modelId="{93EF4752-A37C-4525-B2D0-37B69F4BE345}" type="parTrans" cxnId="{E8C84091-8EA6-45E3-8735-3EB7E39F25E3}">
      <dgm:prSet/>
      <dgm:spPr/>
      <dgm:t>
        <a:bodyPr/>
        <a:lstStyle/>
        <a:p>
          <a:endParaRPr lang="en-US"/>
        </a:p>
      </dgm:t>
    </dgm:pt>
    <dgm:pt modelId="{A8BECCA8-5A1C-4899-BC58-381BFF743E6E}" type="sibTrans" cxnId="{E8C84091-8EA6-45E3-8735-3EB7E39F25E3}">
      <dgm:prSet/>
      <dgm:spPr/>
      <dgm:t>
        <a:bodyPr/>
        <a:lstStyle/>
        <a:p>
          <a:endParaRPr lang="en-US"/>
        </a:p>
      </dgm:t>
    </dgm:pt>
    <dgm:pt modelId="{1F19711B-7977-46E0-8B73-2667FE841326}">
      <dgm:prSet custT="1"/>
      <dgm:spPr/>
      <dgm:t>
        <a:bodyPr/>
        <a:lstStyle/>
        <a:p>
          <a:r>
            <a:rPr lang="en-US" sz="2400" dirty="0"/>
            <a:t>Realtime Operating System</a:t>
          </a:r>
        </a:p>
      </dgm:t>
    </dgm:pt>
    <dgm:pt modelId="{8C6E57D9-7114-48DA-9083-E979D0BC4816}" type="parTrans" cxnId="{9AED83BC-19F9-4C22-BB7D-BC3D6BBEE1B8}">
      <dgm:prSet/>
      <dgm:spPr/>
      <dgm:t>
        <a:bodyPr/>
        <a:lstStyle/>
        <a:p>
          <a:endParaRPr lang="en-US"/>
        </a:p>
      </dgm:t>
    </dgm:pt>
    <dgm:pt modelId="{6BD98BD8-2E51-4A89-AA88-07BF05B698E5}" type="sibTrans" cxnId="{9AED83BC-19F9-4C22-BB7D-BC3D6BBEE1B8}">
      <dgm:prSet/>
      <dgm:spPr/>
      <dgm:t>
        <a:bodyPr/>
        <a:lstStyle/>
        <a:p>
          <a:endParaRPr lang="en-US"/>
        </a:p>
      </dgm:t>
    </dgm:pt>
    <dgm:pt modelId="{EF0E50D1-43C9-40C5-ABB3-6756F2EB6C6D}">
      <dgm:prSet/>
      <dgm:spPr/>
      <dgm:t>
        <a:bodyPr/>
        <a:lstStyle/>
        <a:p>
          <a:r>
            <a:rPr lang="en-US"/>
            <a:t>9. Solf Skill:</a:t>
          </a:r>
        </a:p>
      </dgm:t>
    </dgm:pt>
    <dgm:pt modelId="{865332B6-51A8-46E2-B4D6-6C057C514E28}" type="parTrans" cxnId="{717B7EFA-0165-44F8-B2E1-3759F1A62C01}">
      <dgm:prSet/>
      <dgm:spPr/>
      <dgm:t>
        <a:bodyPr/>
        <a:lstStyle/>
        <a:p>
          <a:endParaRPr lang="en-US"/>
        </a:p>
      </dgm:t>
    </dgm:pt>
    <dgm:pt modelId="{15D156AC-9134-4E2E-AE75-3268A0123F28}" type="sibTrans" cxnId="{717B7EFA-0165-44F8-B2E1-3759F1A62C01}">
      <dgm:prSet/>
      <dgm:spPr/>
      <dgm:t>
        <a:bodyPr/>
        <a:lstStyle/>
        <a:p>
          <a:endParaRPr lang="en-US"/>
        </a:p>
      </dgm:t>
    </dgm:pt>
    <dgm:pt modelId="{CF698096-025E-4629-9CD0-C73BBE0CDF34}">
      <dgm:prSet custT="1"/>
      <dgm:spPr/>
      <dgm:t>
        <a:bodyPr/>
        <a:lstStyle/>
        <a:p>
          <a:r>
            <a:rPr lang="en-US" sz="2000" dirty="0"/>
            <a:t>Apply management method in task control.</a:t>
          </a:r>
          <a:br>
            <a:rPr lang="en-US" sz="2000" dirty="0"/>
          </a:br>
          <a:r>
            <a:rPr lang="en-US" sz="2000" dirty="0"/>
            <a:t>Task schedule &amp; adjust effort in working</a:t>
          </a:r>
        </a:p>
      </dgm:t>
    </dgm:pt>
    <dgm:pt modelId="{656323E8-E202-4A97-BDC7-F7C2FF4ABF01}" type="parTrans" cxnId="{7084B21E-CF3E-4DAF-BDAB-8CE7F44427D7}">
      <dgm:prSet/>
      <dgm:spPr/>
      <dgm:t>
        <a:bodyPr/>
        <a:lstStyle/>
        <a:p>
          <a:endParaRPr lang="en-US"/>
        </a:p>
      </dgm:t>
    </dgm:pt>
    <dgm:pt modelId="{8F3D2684-E205-4245-89B6-D9D2D944EFA3}" type="sibTrans" cxnId="{7084B21E-CF3E-4DAF-BDAB-8CE7F44427D7}">
      <dgm:prSet/>
      <dgm:spPr/>
      <dgm:t>
        <a:bodyPr/>
        <a:lstStyle/>
        <a:p>
          <a:endParaRPr lang="en-US"/>
        </a:p>
      </dgm:t>
    </dgm:pt>
    <dgm:pt modelId="{CDDC6D97-0410-424B-B2B6-2613BC17CE56}">
      <dgm:prSet/>
      <dgm:spPr/>
      <dgm:t>
        <a:bodyPr/>
        <a:lstStyle/>
        <a:p>
          <a:r>
            <a:rPr lang="en-US" dirty="0"/>
            <a:t>10. Mock Project:</a:t>
          </a:r>
        </a:p>
      </dgm:t>
    </dgm:pt>
    <dgm:pt modelId="{9D9E7750-4606-468A-92BB-EA2017CA7B9D}" type="parTrans" cxnId="{D5702E18-5652-406C-9C8E-F0B362729542}">
      <dgm:prSet/>
      <dgm:spPr/>
      <dgm:t>
        <a:bodyPr/>
        <a:lstStyle/>
        <a:p>
          <a:endParaRPr lang="en-US"/>
        </a:p>
      </dgm:t>
    </dgm:pt>
    <dgm:pt modelId="{F32C331D-15D7-4628-AC9C-F817840B4B8D}" type="sibTrans" cxnId="{D5702E18-5652-406C-9C8E-F0B362729542}">
      <dgm:prSet/>
      <dgm:spPr/>
      <dgm:t>
        <a:bodyPr/>
        <a:lstStyle/>
        <a:p>
          <a:endParaRPr lang="en-US"/>
        </a:p>
      </dgm:t>
    </dgm:pt>
    <dgm:pt modelId="{AD99F59B-C027-4C32-806C-FFA6C8F4C252}">
      <dgm:prSet/>
      <dgm:spPr/>
      <dgm:t>
        <a:bodyPr/>
        <a:lstStyle/>
        <a:p>
          <a:r>
            <a:rPr lang="en-US" dirty="0"/>
            <a:t>I/O Interrupt, UART.</a:t>
          </a:r>
        </a:p>
      </dgm:t>
    </dgm:pt>
    <dgm:pt modelId="{69B85D1E-3D52-403A-B8A7-031985D0D5B8}" type="parTrans" cxnId="{CA619496-02D1-467F-B908-06129AB25F28}">
      <dgm:prSet/>
      <dgm:spPr/>
      <dgm:t>
        <a:bodyPr/>
        <a:lstStyle/>
        <a:p>
          <a:endParaRPr lang="en-US"/>
        </a:p>
      </dgm:t>
    </dgm:pt>
    <dgm:pt modelId="{0635848B-4060-4CFC-9126-A287C9FB5700}" type="sibTrans" cxnId="{CA619496-02D1-467F-B908-06129AB25F28}">
      <dgm:prSet/>
      <dgm:spPr/>
      <dgm:t>
        <a:bodyPr/>
        <a:lstStyle/>
        <a:p>
          <a:endParaRPr lang="en-US"/>
        </a:p>
      </dgm:t>
    </dgm:pt>
    <dgm:pt modelId="{B22492BC-A3F9-4B80-B5B9-5CB3112481BE}" type="pres">
      <dgm:prSet presAssocID="{6CAAD167-FBE3-46D2-95F5-CF7937B7CD49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51D18651-9588-4BAC-8394-A3FEC8CECEBC}" type="pres">
      <dgm:prSet presAssocID="{8E5E66D3-0895-426D-BB46-E3D096D66803}" presName="horFlow" presStyleCnt="0"/>
      <dgm:spPr/>
    </dgm:pt>
    <dgm:pt modelId="{6CA36A2C-09D4-409D-B127-C6A6C16699DE}" type="pres">
      <dgm:prSet presAssocID="{8E5E66D3-0895-426D-BB46-E3D096D66803}" presName="bigChev" presStyleLbl="node1" presStyleIdx="0" presStyleCnt="11" custScaleX="519667"/>
      <dgm:spPr/>
    </dgm:pt>
    <dgm:pt modelId="{7DE48064-9562-421D-A213-CD3D306C3479}" type="pres">
      <dgm:prSet presAssocID="{8E5E66D3-0895-426D-BB46-E3D096D66803}" presName="vSp" presStyleCnt="0"/>
      <dgm:spPr/>
    </dgm:pt>
    <dgm:pt modelId="{E4DB0377-DD0C-4BFE-A993-2851407996B4}" type="pres">
      <dgm:prSet presAssocID="{7E174A43-170F-4F9C-B4AE-F3F1545EC47D}" presName="horFlow" presStyleCnt="0"/>
      <dgm:spPr/>
    </dgm:pt>
    <dgm:pt modelId="{7EB6ADC7-8005-4600-A56C-8F1D14C3FBA2}" type="pres">
      <dgm:prSet presAssocID="{7E174A43-170F-4F9C-B4AE-F3F1545EC47D}" presName="bigChev" presStyleLbl="node1" presStyleIdx="1" presStyleCnt="11"/>
      <dgm:spPr/>
    </dgm:pt>
    <dgm:pt modelId="{9D9812E1-D572-42BA-8B4F-68BDA5602C8F}" type="pres">
      <dgm:prSet presAssocID="{FFFF3473-8E19-435B-813A-C7AB8AF3700E}" presName="parTrans" presStyleCnt="0"/>
      <dgm:spPr/>
    </dgm:pt>
    <dgm:pt modelId="{24D95702-4DA0-4F90-809D-FEA302D026F7}" type="pres">
      <dgm:prSet presAssocID="{7D7F26F8-BA4D-405B-AAC2-9C5C021C2724}" presName="node" presStyleLbl="alignAccFollowNode1" presStyleIdx="0" presStyleCnt="10" custScaleX="673051">
        <dgm:presLayoutVars>
          <dgm:bulletEnabled val="1"/>
        </dgm:presLayoutVars>
      </dgm:prSet>
      <dgm:spPr/>
    </dgm:pt>
    <dgm:pt modelId="{B2C13C5F-DDC1-4A71-B419-D13084B85DED}" type="pres">
      <dgm:prSet presAssocID="{7E174A43-170F-4F9C-B4AE-F3F1545EC47D}" presName="vSp" presStyleCnt="0"/>
      <dgm:spPr/>
    </dgm:pt>
    <dgm:pt modelId="{38FA9265-2AEA-4099-AF9F-C678ACDACB51}" type="pres">
      <dgm:prSet presAssocID="{417721AA-8E61-4179-BEC2-033C901DF846}" presName="horFlow" presStyleCnt="0"/>
      <dgm:spPr/>
    </dgm:pt>
    <dgm:pt modelId="{53A30742-4D3B-4FD9-81AB-F5AAB991EBB9}" type="pres">
      <dgm:prSet presAssocID="{417721AA-8E61-4179-BEC2-033C901DF846}" presName="bigChev" presStyleLbl="node1" presStyleIdx="2" presStyleCnt="11"/>
      <dgm:spPr/>
    </dgm:pt>
    <dgm:pt modelId="{4ED446C5-B859-486A-B57E-54ACA6785D09}" type="pres">
      <dgm:prSet presAssocID="{9BDC5C41-ABCC-4343-9385-EDE72CF4DB54}" presName="parTrans" presStyleCnt="0"/>
      <dgm:spPr/>
    </dgm:pt>
    <dgm:pt modelId="{341AA219-9104-4851-9FD3-0DBCD26CBAA6}" type="pres">
      <dgm:prSet presAssocID="{0F5C7920-F671-447E-89F9-97296028D427}" presName="node" presStyleLbl="alignAccFollowNode1" presStyleIdx="1" presStyleCnt="10" custScaleX="672424">
        <dgm:presLayoutVars>
          <dgm:bulletEnabled val="1"/>
        </dgm:presLayoutVars>
      </dgm:prSet>
      <dgm:spPr/>
    </dgm:pt>
    <dgm:pt modelId="{564B6ED2-4558-45E6-98AE-1D5BF0186059}" type="pres">
      <dgm:prSet presAssocID="{417721AA-8E61-4179-BEC2-033C901DF846}" presName="vSp" presStyleCnt="0"/>
      <dgm:spPr/>
    </dgm:pt>
    <dgm:pt modelId="{58F6B0C4-8068-4E5A-B328-CC5372D97025}" type="pres">
      <dgm:prSet presAssocID="{A8AD9A74-E243-4255-B8B2-24658F217C56}" presName="horFlow" presStyleCnt="0"/>
      <dgm:spPr/>
    </dgm:pt>
    <dgm:pt modelId="{3CC09002-2775-4151-9419-CDF09AADD6C0}" type="pres">
      <dgm:prSet presAssocID="{A8AD9A74-E243-4255-B8B2-24658F217C56}" presName="bigChev" presStyleLbl="node1" presStyleIdx="3" presStyleCnt="11"/>
      <dgm:spPr/>
    </dgm:pt>
    <dgm:pt modelId="{E8070617-A7D6-451D-956B-8236CA2E40A6}" type="pres">
      <dgm:prSet presAssocID="{06A77AD3-1F7D-42EF-89F6-AA3FBB9A8FBC}" presName="parTrans" presStyleCnt="0"/>
      <dgm:spPr/>
    </dgm:pt>
    <dgm:pt modelId="{29C03FA9-AC65-42F8-9F0E-2C332EFE7606}" type="pres">
      <dgm:prSet presAssocID="{9F5BC556-BEF2-42EA-B5C5-3B85DAE52588}" presName="node" presStyleLbl="alignAccFollowNode1" presStyleIdx="2" presStyleCnt="10" custScaleX="672372">
        <dgm:presLayoutVars>
          <dgm:bulletEnabled val="1"/>
        </dgm:presLayoutVars>
      </dgm:prSet>
      <dgm:spPr/>
    </dgm:pt>
    <dgm:pt modelId="{3F9C82AB-A968-4009-9FED-AADEA6C97DB6}" type="pres">
      <dgm:prSet presAssocID="{A8AD9A74-E243-4255-B8B2-24658F217C56}" presName="vSp" presStyleCnt="0"/>
      <dgm:spPr/>
    </dgm:pt>
    <dgm:pt modelId="{FF0D9E31-6234-4B0B-8E8B-E3DDE6C6C0E6}" type="pres">
      <dgm:prSet presAssocID="{45CC6386-D2DF-4834-BBBF-6E7E9B14F71C}" presName="horFlow" presStyleCnt="0"/>
      <dgm:spPr/>
    </dgm:pt>
    <dgm:pt modelId="{1B117581-ABC6-48C7-8D35-747FC319BDB6}" type="pres">
      <dgm:prSet presAssocID="{45CC6386-D2DF-4834-BBBF-6E7E9B14F71C}" presName="bigChev" presStyleLbl="node1" presStyleIdx="4" presStyleCnt="11"/>
      <dgm:spPr/>
    </dgm:pt>
    <dgm:pt modelId="{81FC0F40-F861-4E11-A2BE-5823F9722FB9}" type="pres">
      <dgm:prSet presAssocID="{AB3F4044-3C1A-4E22-A204-65E7477050D1}" presName="parTrans" presStyleCnt="0"/>
      <dgm:spPr/>
    </dgm:pt>
    <dgm:pt modelId="{F4AE1FD6-FCAF-4772-BD27-4E7A891448EC}" type="pres">
      <dgm:prSet presAssocID="{8B704A2D-E570-446B-9925-68EE9338182D}" presName="node" presStyleLbl="alignAccFollowNode1" presStyleIdx="3" presStyleCnt="10" custScaleX="668925">
        <dgm:presLayoutVars>
          <dgm:bulletEnabled val="1"/>
        </dgm:presLayoutVars>
      </dgm:prSet>
      <dgm:spPr/>
    </dgm:pt>
    <dgm:pt modelId="{C746088B-40C4-405A-97AD-B261F3AEB967}" type="pres">
      <dgm:prSet presAssocID="{45CC6386-D2DF-4834-BBBF-6E7E9B14F71C}" presName="vSp" presStyleCnt="0"/>
      <dgm:spPr/>
    </dgm:pt>
    <dgm:pt modelId="{284A92FA-B53B-451C-B57C-43A47235EE99}" type="pres">
      <dgm:prSet presAssocID="{010DC24C-7DD3-4455-86C7-7196DD5AF57C}" presName="horFlow" presStyleCnt="0"/>
      <dgm:spPr/>
    </dgm:pt>
    <dgm:pt modelId="{5B962AF2-3B50-4A59-B193-C2A0B23FAA5C}" type="pres">
      <dgm:prSet presAssocID="{010DC24C-7DD3-4455-86C7-7196DD5AF57C}" presName="bigChev" presStyleLbl="node1" presStyleIdx="5" presStyleCnt="11"/>
      <dgm:spPr/>
    </dgm:pt>
    <dgm:pt modelId="{9C5B172A-6910-4127-8BB5-15DA0CD2E6FB}" type="pres">
      <dgm:prSet presAssocID="{1EAE4BDE-0F37-493B-B259-F0A3723430F6}" presName="parTrans" presStyleCnt="0"/>
      <dgm:spPr/>
    </dgm:pt>
    <dgm:pt modelId="{D92B57CE-7239-4B4B-A776-009E7E3B20A4}" type="pres">
      <dgm:prSet presAssocID="{8BED80FA-0B4A-4BFE-906E-C7FB08B2E4B5}" presName="node" presStyleLbl="alignAccFollowNode1" presStyleIdx="4" presStyleCnt="10" custScaleX="676499">
        <dgm:presLayoutVars>
          <dgm:bulletEnabled val="1"/>
        </dgm:presLayoutVars>
      </dgm:prSet>
      <dgm:spPr/>
    </dgm:pt>
    <dgm:pt modelId="{B60E0D16-2F0A-4B8B-92FB-0AFAB9C7B076}" type="pres">
      <dgm:prSet presAssocID="{010DC24C-7DD3-4455-86C7-7196DD5AF57C}" presName="vSp" presStyleCnt="0"/>
      <dgm:spPr/>
    </dgm:pt>
    <dgm:pt modelId="{BD390852-D6FC-4DCE-9AA6-8F7A0ACFD8CF}" type="pres">
      <dgm:prSet presAssocID="{D2DB2B19-8B2F-40F4-9719-B3F423BE71AF}" presName="horFlow" presStyleCnt="0"/>
      <dgm:spPr/>
    </dgm:pt>
    <dgm:pt modelId="{F0A31308-2669-4D65-9886-7B9879C8F832}" type="pres">
      <dgm:prSet presAssocID="{D2DB2B19-8B2F-40F4-9719-B3F423BE71AF}" presName="bigChev" presStyleLbl="node1" presStyleIdx="6" presStyleCnt="11"/>
      <dgm:spPr/>
    </dgm:pt>
    <dgm:pt modelId="{25C2FF23-2FBB-440B-A79D-425DF23E6B73}" type="pres">
      <dgm:prSet presAssocID="{F7EF0A71-1A12-46A0-A476-6288D8CE17B8}" presName="parTrans" presStyleCnt="0"/>
      <dgm:spPr/>
    </dgm:pt>
    <dgm:pt modelId="{0ED34CA4-8E8B-47E9-82E3-138022AADCAE}" type="pres">
      <dgm:prSet presAssocID="{664178B6-A0C0-4C2A-8321-5F0855457200}" presName="node" presStyleLbl="alignAccFollowNode1" presStyleIdx="5" presStyleCnt="10" custScaleX="674775">
        <dgm:presLayoutVars>
          <dgm:bulletEnabled val="1"/>
        </dgm:presLayoutVars>
      </dgm:prSet>
      <dgm:spPr/>
    </dgm:pt>
    <dgm:pt modelId="{D29105A6-D792-4EEC-AE0E-144C6D6C3590}" type="pres">
      <dgm:prSet presAssocID="{D2DB2B19-8B2F-40F4-9719-B3F423BE71AF}" presName="vSp" presStyleCnt="0"/>
      <dgm:spPr/>
    </dgm:pt>
    <dgm:pt modelId="{E2AEB74F-4045-4C0E-BEB6-906F85D74F68}" type="pres">
      <dgm:prSet presAssocID="{42F4219D-A145-4339-B153-64349D63A7BE}" presName="horFlow" presStyleCnt="0"/>
      <dgm:spPr/>
    </dgm:pt>
    <dgm:pt modelId="{C4ABC362-6CBA-44EA-A8DE-0434EB207359}" type="pres">
      <dgm:prSet presAssocID="{42F4219D-A145-4339-B153-64349D63A7BE}" presName="bigChev" presStyleLbl="node1" presStyleIdx="7" presStyleCnt="11"/>
      <dgm:spPr/>
    </dgm:pt>
    <dgm:pt modelId="{C3BB4340-1CEE-4021-A127-67668C76F617}" type="pres">
      <dgm:prSet presAssocID="{5EEBD016-FA30-4CDA-88EA-C22A0FCBA8B9}" presName="parTrans" presStyleCnt="0"/>
      <dgm:spPr/>
    </dgm:pt>
    <dgm:pt modelId="{25B771EA-111E-4789-9435-D5A2B1C6D09F}" type="pres">
      <dgm:prSet presAssocID="{6D57221A-EC2C-49A1-8C3C-255D345CE22C}" presName="node" presStyleLbl="alignAccFollowNode1" presStyleIdx="6" presStyleCnt="10" custScaleX="674776">
        <dgm:presLayoutVars>
          <dgm:bulletEnabled val="1"/>
        </dgm:presLayoutVars>
      </dgm:prSet>
      <dgm:spPr/>
    </dgm:pt>
    <dgm:pt modelId="{C86D79CD-A9DF-4D31-9BDB-6D59D6B6F4A3}" type="pres">
      <dgm:prSet presAssocID="{42F4219D-A145-4339-B153-64349D63A7BE}" presName="vSp" presStyleCnt="0"/>
      <dgm:spPr/>
    </dgm:pt>
    <dgm:pt modelId="{97AC5193-08B8-4F05-AB59-BF5501855CEE}" type="pres">
      <dgm:prSet presAssocID="{35E4CADC-6EF4-4227-936B-474CE1D4C157}" presName="horFlow" presStyleCnt="0"/>
      <dgm:spPr/>
    </dgm:pt>
    <dgm:pt modelId="{757DA511-8F13-4A7E-A7E8-5E4DB880DAD2}" type="pres">
      <dgm:prSet presAssocID="{35E4CADC-6EF4-4227-936B-474CE1D4C157}" presName="bigChev" presStyleLbl="node1" presStyleIdx="8" presStyleCnt="11"/>
      <dgm:spPr/>
    </dgm:pt>
    <dgm:pt modelId="{28B463A0-8B65-41BF-9D41-B461F907FA17}" type="pres">
      <dgm:prSet presAssocID="{8C6E57D9-7114-48DA-9083-E979D0BC4816}" presName="parTrans" presStyleCnt="0"/>
      <dgm:spPr/>
    </dgm:pt>
    <dgm:pt modelId="{96A3C249-CC2D-4F8A-A850-039F187B39E5}" type="pres">
      <dgm:prSet presAssocID="{1F19711B-7977-46E0-8B73-2667FE841326}" presName="node" presStyleLbl="alignAccFollowNode1" presStyleIdx="7" presStyleCnt="10" custScaleX="667601">
        <dgm:presLayoutVars>
          <dgm:bulletEnabled val="1"/>
        </dgm:presLayoutVars>
      </dgm:prSet>
      <dgm:spPr/>
    </dgm:pt>
    <dgm:pt modelId="{8BF3892D-C113-4189-A94A-CCF613FA6ECB}" type="pres">
      <dgm:prSet presAssocID="{35E4CADC-6EF4-4227-936B-474CE1D4C157}" presName="vSp" presStyleCnt="0"/>
      <dgm:spPr/>
    </dgm:pt>
    <dgm:pt modelId="{AFBEA57C-3009-4DAC-A18A-6A6A58636759}" type="pres">
      <dgm:prSet presAssocID="{EF0E50D1-43C9-40C5-ABB3-6756F2EB6C6D}" presName="horFlow" presStyleCnt="0"/>
      <dgm:spPr/>
    </dgm:pt>
    <dgm:pt modelId="{B2FEB393-F5F5-4AFA-B618-A4AD9C71762D}" type="pres">
      <dgm:prSet presAssocID="{EF0E50D1-43C9-40C5-ABB3-6756F2EB6C6D}" presName="bigChev" presStyleLbl="node1" presStyleIdx="9" presStyleCnt="11"/>
      <dgm:spPr/>
    </dgm:pt>
    <dgm:pt modelId="{07B096A4-041F-4901-A890-BBC5CA8F3B86}" type="pres">
      <dgm:prSet presAssocID="{656323E8-E202-4A97-BDC7-F7C2FF4ABF01}" presName="parTrans" presStyleCnt="0"/>
      <dgm:spPr/>
    </dgm:pt>
    <dgm:pt modelId="{7C021174-468B-4214-A63F-3EB52C4E4A05}" type="pres">
      <dgm:prSet presAssocID="{CF698096-025E-4629-9CD0-C73BBE0CDF34}" presName="node" presStyleLbl="alignAccFollowNode1" presStyleIdx="8" presStyleCnt="10" custScaleX="671188">
        <dgm:presLayoutVars>
          <dgm:bulletEnabled val="1"/>
        </dgm:presLayoutVars>
      </dgm:prSet>
      <dgm:spPr/>
    </dgm:pt>
    <dgm:pt modelId="{055C5C88-F9B8-4F97-B2FC-44001C215644}" type="pres">
      <dgm:prSet presAssocID="{EF0E50D1-43C9-40C5-ABB3-6756F2EB6C6D}" presName="vSp" presStyleCnt="0"/>
      <dgm:spPr/>
    </dgm:pt>
    <dgm:pt modelId="{2B1B61E5-0EDB-4D42-BBEB-8FD2BC9501FE}" type="pres">
      <dgm:prSet presAssocID="{CDDC6D97-0410-424B-B2B6-2613BC17CE56}" presName="horFlow" presStyleCnt="0"/>
      <dgm:spPr/>
    </dgm:pt>
    <dgm:pt modelId="{6EB6AE38-D8C0-4807-AB69-70940E72EF34}" type="pres">
      <dgm:prSet presAssocID="{CDDC6D97-0410-424B-B2B6-2613BC17CE56}" presName="bigChev" presStyleLbl="node1" presStyleIdx="10" presStyleCnt="11"/>
      <dgm:spPr/>
    </dgm:pt>
    <dgm:pt modelId="{95090704-E9C2-456C-9562-2D3E8C22FF69}" type="pres">
      <dgm:prSet presAssocID="{69B85D1E-3D52-403A-B8A7-031985D0D5B8}" presName="parTrans" presStyleCnt="0"/>
      <dgm:spPr/>
    </dgm:pt>
    <dgm:pt modelId="{6D54734A-12E8-4953-B415-FA7F8E2D0A11}" type="pres">
      <dgm:prSet presAssocID="{AD99F59B-C027-4C32-806C-FFA6C8F4C252}" presName="node" presStyleLbl="alignAccFollowNode1" presStyleIdx="9" presStyleCnt="10" custScaleX="668148">
        <dgm:presLayoutVars>
          <dgm:bulletEnabled val="1"/>
        </dgm:presLayoutVars>
      </dgm:prSet>
      <dgm:spPr/>
    </dgm:pt>
  </dgm:ptLst>
  <dgm:cxnLst>
    <dgm:cxn modelId="{FFE14705-9AE0-41DF-97A1-0D8643288C5D}" type="presOf" srcId="{42F4219D-A145-4339-B153-64349D63A7BE}" destId="{C4ABC362-6CBA-44EA-A8DE-0434EB207359}" srcOrd="0" destOrd="0" presId="urn:microsoft.com/office/officeart/2005/8/layout/lProcess3"/>
    <dgm:cxn modelId="{D5702E18-5652-406C-9C8E-F0B362729542}" srcId="{6CAAD167-FBE3-46D2-95F5-CF7937B7CD49}" destId="{CDDC6D97-0410-424B-B2B6-2613BC17CE56}" srcOrd="10" destOrd="0" parTransId="{9D9E7750-4606-468A-92BB-EA2017CA7B9D}" sibTransId="{F32C331D-15D7-4628-AC9C-F817840B4B8D}"/>
    <dgm:cxn modelId="{B16D9F1C-45F8-4117-ACAB-3C9A7323FEA0}" srcId="{42F4219D-A145-4339-B153-64349D63A7BE}" destId="{6D57221A-EC2C-49A1-8C3C-255D345CE22C}" srcOrd="0" destOrd="0" parTransId="{5EEBD016-FA30-4CDA-88EA-C22A0FCBA8B9}" sibTransId="{8A47CF9E-39C4-4276-ABFB-66605DB011E6}"/>
    <dgm:cxn modelId="{7084B21E-CF3E-4DAF-BDAB-8CE7F44427D7}" srcId="{EF0E50D1-43C9-40C5-ABB3-6756F2EB6C6D}" destId="{CF698096-025E-4629-9CD0-C73BBE0CDF34}" srcOrd="0" destOrd="0" parTransId="{656323E8-E202-4A97-BDC7-F7C2FF4ABF01}" sibTransId="{8F3D2684-E205-4245-89B6-D9D2D944EFA3}"/>
    <dgm:cxn modelId="{26E0FA1E-B6E1-4236-8FC4-C5D8FF58058F}" type="presOf" srcId="{6CAAD167-FBE3-46D2-95F5-CF7937B7CD49}" destId="{B22492BC-A3F9-4B80-B5B9-5CB3112481BE}" srcOrd="0" destOrd="0" presId="urn:microsoft.com/office/officeart/2005/8/layout/lProcess3"/>
    <dgm:cxn modelId="{30883E23-AF67-4B86-B0E0-43E7FA56F0A7}" srcId="{6CAAD167-FBE3-46D2-95F5-CF7937B7CD49}" destId="{7E174A43-170F-4F9C-B4AE-F3F1545EC47D}" srcOrd="1" destOrd="0" parTransId="{89B02EF3-80C0-44E0-B61F-EE1F1C56FF08}" sibTransId="{8448B8A0-D33E-4F4D-BC42-56B1553AD4E2}"/>
    <dgm:cxn modelId="{086D1A25-587B-40CA-90EB-DAD26C8B35F8}" type="presOf" srcId="{8BED80FA-0B4A-4BFE-906E-C7FB08B2E4B5}" destId="{D92B57CE-7239-4B4B-A776-009E7E3B20A4}" srcOrd="0" destOrd="0" presId="urn:microsoft.com/office/officeart/2005/8/layout/lProcess3"/>
    <dgm:cxn modelId="{DF41DB26-E11C-42EF-AB11-C320AB7F57D5}" type="presOf" srcId="{7D7F26F8-BA4D-405B-AAC2-9C5C021C2724}" destId="{24D95702-4DA0-4F90-809D-FEA302D026F7}" srcOrd="0" destOrd="0" presId="urn:microsoft.com/office/officeart/2005/8/layout/lProcess3"/>
    <dgm:cxn modelId="{06D42828-65F9-4038-B7D3-F1C98E1C8EF1}" type="presOf" srcId="{35E4CADC-6EF4-4227-936B-474CE1D4C157}" destId="{757DA511-8F13-4A7E-A7E8-5E4DB880DAD2}" srcOrd="0" destOrd="0" presId="urn:microsoft.com/office/officeart/2005/8/layout/lProcess3"/>
    <dgm:cxn modelId="{A8706A28-8EC0-45B6-AB95-90E1B79E0847}" srcId="{6CAAD167-FBE3-46D2-95F5-CF7937B7CD49}" destId="{A8AD9A74-E243-4255-B8B2-24658F217C56}" srcOrd="3" destOrd="0" parTransId="{DF1E6F35-69E9-42F5-AAE8-FD471AA55D21}" sibTransId="{12028150-49C9-447F-A58F-155BCEB591E1}"/>
    <dgm:cxn modelId="{7E44E52D-19F9-47AA-AA8C-AE67FB9894F9}" srcId="{6CAAD167-FBE3-46D2-95F5-CF7937B7CD49}" destId="{010DC24C-7DD3-4455-86C7-7196DD5AF57C}" srcOrd="5" destOrd="0" parTransId="{E766B6F5-6FE4-4AE4-8912-7D48365CF4E5}" sibTransId="{CA3F2C33-3CFE-48DA-ABFF-D08897D32FEA}"/>
    <dgm:cxn modelId="{AF7CE331-FC79-4DE5-8058-E3C460DA66A1}" srcId="{A8AD9A74-E243-4255-B8B2-24658F217C56}" destId="{9F5BC556-BEF2-42EA-B5C5-3B85DAE52588}" srcOrd="0" destOrd="0" parTransId="{06A77AD3-1F7D-42EF-89F6-AA3FBB9A8FBC}" sibTransId="{1B198AE6-8574-455F-A97B-2D1DFA66DAC7}"/>
    <dgm:cxn modelId="{A8685737-CC23-4A56-B85D-3C2F93B059B4}" type="presOf" srcId="{D2DB2B19-8B2F-40F4-9719-B3F423BE71AF}" destId="{F0A31308-2669-4D65-9886-7B9879C8F832}" srcOrd="0" destOrd="0" presId="urn:microsoft.com/office/officeart/2005/8/layout/lProcess3"/>
    <dgm:cxn modelId="{8F9CBB48-8B53-49BC-8A36-849FF35C4BAB}" type="presOf" srcId="{6D57221A-EC2C-49A1-8C3C-255D345CE22C}" destId="{25B771EA-111E-4789-9435-D5A2B1C6D09F}" srcOrd="0" destOrd="0" presId="urn:microsoft.com/office/officeart/2005/8/layout/lProcess3"/>
    <dgm:cxn modelId="{6E9ABD6E-C2B0-4D2D-9898-E06348167AC2}" type="presOf" srcId="{010DC24C-7DD3-4455-86C7-7196DD5AF57C}" destId="{5B962AF2-3B50-4A59-B193-C2A0B23FAA5C}" srcOrd="0" destOrd="0" presId="urn:microsoft.com/office/officeart/2005/8/layout/lProcess3"/>
    <dgm:cxn modelId="{530A4154-2D3D-4CA2-AF14-41D4EB938713}" srcId="{417721AA-8E61-4179-BEC2-033C901DF846}" destId="{0F5C7920-F671-447E-89F9-97296028D427}" srcOrd="0" destOrd="0" parTransId="{9BDC5C41-ABCC-4343-9385-EDE72CF4DB54}" sibTransId="{C2F89826-9AC9-488E-8D97-76DC56F1685D}"/>
    <dgm:cxn modelId="{F5EE8081-252B-453D-9202-FFB5CDADCD9B}" srcId="{6CAAD167-FBE3-46D2-95F5-CF7937B7CD49}" destId="{45CC6386-D2DF-4834-BBBF-6E7E9B14F71C}" srcOrd="4" destOrd="0" parTransId="{82113FB1-4247-454A-95BE-840536A5BD78}" sibTransId="{A3FC8510-BC78-423D-84F2-4D703B066D04}"/>
    <dgm:cxn modelId="{6CC23687-6D55-4EA8-8E2B-ED1818AFB290}" type="presOf" srcId="{CDDC6D97-0410-424B-B2B6-2613BC17CE56}" destId="{6EB6AE38-D8C0-4807-AB69-70940E72EF34}" srcOrd="0" destOrd="0" presId="urn:microsoft.com/office/officeart/2005/8/layout/lProcess3"/>
    <dgm:cxn modelId="{51F9CE8C-0D69-4B58-8772-5C7C53B12570}" type="presOf" srcId="{A8AD9A74-E243-4255-B8B2-24658F217C56}" destId="{3CC09002-2775-4151-9419-CDF09AADD6C0}" srcOrd="0" destOrd="0" presId="urn:microsoft.com/office/officeart/2005/8/layout/lProcess3"/>
    <dgm:cxn modelId="{F6C5C98E-53D5-4D88-B99F-AE2C81694BE1}" srcId="{6CAAD167-FBE3-46D2-95F5-CF7937B7CD49}" destId="{D2DB2B19-8B2F-40F4-9719-B3F423BE71AF}" srcOrd="6" destOrd="0" parTransId="{1C1825B6-0AB2-4C92-9D02-8A8D8C6D4A2E}" sibTransId="{2D092F9B-A869-44C6-992D-323122CAE58C}"/>
    <dgm:cxn modelId="{F3089690-FD08-4D99-B7F3-1CB1FDBAAFEC}" srcId="{6CAAD167-FBE3-46D2-95F5-CF7937B7CD49}" destId="{417721AA-8E61-4179-BEC2-033C901DF846}" srcOrd="2" destOrd="0" parTransId="{9353E322-AA0B-454A-891D-7C1EEAC956E0}" sibTransId="{76A1EB3D-6D76-4EB4-A2A2-98EEBFE47F5D}"/>
    <dgm:cxn modelId="{E8C84091-8EA6-45E3-8735-3EB7E39F25E3}" srcId="{6CAAD167-FBE3-46D2-95F5-CF7937B7CD49}" destId="{35E4CADC-6EF4-4227-936B-474CE1D4C157}" srcOrd="8" destOrd="0" parTransId="{93EF4752-A37C-4525-B2D0-37B69F4BE345}" sibTransId="{A8BECCA8-5A1C-4899-BC58-381BFF743E6E}"/>
    <dgm:cxn modelId="{41E76995-2E54-4105-A2C2-FDB33A36E9C9}" type="presOf" srcId="{8E5E66D3-0895-426D-BB46-E3D096D66803}" destId="{6CA36A2C-09D4-409D-B127-C6A6C16699DE}" srcOrd="0" destOrd="0" presId="urn:microsoft.com/office/officeart/2005/8/layout/lProcess3"/>
    <dgm:cxn modelId="{80542A96-8DB9-4A62-81A9-AF574F35C1B4}" type="presOf" srcId="{1F19711B-7977-46E0-8B73-2667FE841326}" destId="{96A3C249-CC2D-4F8A-A850-039F187B39E5}" srcOrd="0" destOrd="0" presId="urn:microsoft.com/office/officeart/2005/8/layout/lProcess3"/>
    <dgm:cxn modelId="{CA619496-02D1-467F-B908-06129AB25F28}" srcId="{CDDC6D97-0410-424B-B2B6-2613BC17CE56}" destId="{AD99F59B-C027-4C32-806C-FFA6C8F4C252}" srcOrd="0" destOrd="0" parTransId="{69B85D1E-3D52-403A-B8A7-031985D0D5B8}" sibTransId="{0635848B-4060-4CFC-9126-A287C9FB5700}"/>
    <dgm:cxn modelId="{1A9A5197-D8F1-4F1D-9F2E-8372F3D9DDFC}" type="presOf" srcId="{45CC6386-D2DF-4834-BBBF-6E7E9B14F71C}" destId="{1B117581-ABC6-48C7-8D35-747FC319BDB6}" srcOrd="0" destOrd="0" presId="urn:microsoft.com/office/officeart/2005/8/layout/lProcess3"/>
    <dgm:cxn modelId="{A422AC9B-00FB-49BD-B1E0-D475549D6838}" srcId="{6CAAD167-FBE3-46D2-95F5-CF7937B7CD49}" destId="{42F4219D-A145-4339-B153-64349D63A7BE}" srcOrd="7" destOrd="0" parTransId="{B71B4E2F-5F24-48B8-BA81-E9A0A7F8BCDC}" sibTransId="{BB9892C9-CB2E-4631-ABCC-FFC9D6D8A5EA}"/>
    <dgm:cxn modelId="{A47FDF9B-B2D1-441C-BBC9-66A14F9E0E17}" srcId="{010DC24C-7DD3-4455-86C7-7196DD5AF57C}" destId="{8BED80FA-0B4A-4BFE-906E-C7FB08B2E4B5}" srcOrd="0" destOrd="0" parTransId="{1EAE4BDE-0F37-493B-B259-F0A3723430F6}" sibTransId="{279108F6-9CF9-4882-B61A-C233C7794029}"/>
    <dgm:cxn modelId="{F79B9BA1-2DBB-439A-9D6E-79826098FC88}" type="presOf" srcId="{0F5C7920-F671-447E-89F9-97296028D427}" destId="{341AA219-9104-4851-9FD3-0DBCD26CBAA6}" srcOrd="0" destOrd="0" presId="urn:microsoft.com/office/officeart/2005/8/layout/lProcess3"/>
    <dgm:cxn modelId="{966052A2-84E6-43B9-A0A3-2F16F9D23C9B}" type="presOf" srcId="{8B704A2D-E570-446B-9925-68EE9338182D}" destId="{F4AE1FD6-FCAF-4772-BD27-4E7A891448EC}" srcOrd="0" destOrd="0" presId="urn:microsoft.com/office/officeart/2005/8/layout/lProcess3"/>
    <dgm:cxn modelId="{9590B3A2-15A3-44D7-9D29-BA5E10C31B7E}" srcId="{45CC6386-D2DF-4834-BBBF-6E7E9B14F71C}" destId="{8B704A2D-E570-446B-9925-68EE9338182D}" srcOrd="0" destOrd="0" parTransId="{AB3F4044-3C1A-4E22-A204-65E7477050D1}" sibTransId="{8ABE5C33-66A8-4D9A-B668-2CC5DEDB8A35}"/>
    <dgm:cxn modelId="{86AD20A9-A2CC-4291-B3B8-F1C4E8D24D19}" type="presOf" srcId="{CF698096-025E-4629-9CD0-C73BBE0CDF34}" destId="{7C021174-468B-4214-A63F-3EB52C4E4A05}" srcOrd="0" destOrd="0" presId="urn:microsoft.com/office/officeart/2005/8/layout/lProcess3"/>
    <dgm:cxn modelId="{9A35DCAD-B785-414D-96E7-C39B36E0EA10}" type="presOf" srcId="{664178B6-A0C0-4C2A-8321-5F0855457200}" destId="{0ED34CA4-8E8B-47E9-82E3-138022AADCAE}" srcOrd="0" destOrd="0" presId="urn:microsoft.com/office/officeart/2005/8/layout/lProcess3"/>
    <dgm:cxn modelId="{639B5FAE-6CBF-449F-87BF-1B4FCC16C905}" type="presOf" srcId="{AD99F59B-C027-4C32-806C-FFA6C8F4C252}" destId="{6D54734A-12E8-4953-B415-FA7F8E2D0A11}" srcOrd="0" destOrd="0" presId="urn:microsoft.com/office/officeart/2005/8/layout/lProcess3"/>
    <dgm:cxn modelId="{4368F2B6-E5CE-4556-ADDD-2E4F5F732A45}" type="presOf" srcId="{9F5BC556-BEF2-42EA-B5C5-3B85DAE52588}" destId="{29C03FA9-AC65-42F8-9F0E-2C332EFE7606}" srcOrd="0" destOrd="0" presId="urn:microsoft.com/office/officeart/2005/8/layout/lProcess3"/>
    <dgm:cxn modelId="{B243F4BA-7BF8-40AD-B907-D7A1711C002D}" srcId="{7E174A43-170F-4F9C-B4AE-F3F1545EC47D}" destId="{7D7F26F8-BA4D-405B-AAC2-9C5C021C2724}" srcOrd="0" destOrd="0" parTransId="{FFFF3473-8E19-435B-813A-C7AB8AF3700E}" sibTransId="{7B407260-8120-4776-8C81-F3C7D925AE1D}"/>
    <dgm:cxn modelId="{9AED83BC-19F9-4C22-BB7D-BC3D6BBEE1B8}" srcId="{35E4CADC-6EF4-4227-936B-474CE1D4C157}" destId="{1F19711B-7977-46E0-8B73-2667FE841326}" srcOrd="0" destOrd="0" parTransId="{8C6E57D9-7114-48DA-9083-E979D0BC4816}" sibTransId="{6BD98BD8-2E51-4A89-AA88-07BF05B698E5}"/>
    <dgm:cxn modelId="{B4A3ABBD-3F84-4DE3-B1D2-31E048B113A8}" type="presOf" srcId="{417721AA-8E61-4179-BEC2-033C901DF846}" destId="{53A30742-4D3B-4FD9-81AB-F5AAB991EBB9}" srcOrd="0" destOrd="0" presId="urn:microsoft.com/office/officeart/2005/8/layout/lProcess3"/>
    <dgm:cxn modelId="{1DBED6C3-C175-4B5D-8CB4-00875427F5DD}" type="presOf" srcId="{7E174A43-170F-4F9C-B4AE-F3F1545EC47D}" destId="{7EB6ADC7-8005-4600-A56C-8F1D14C3FBA2}" srcOrd="0" destOrd="0" presId="urn:microsoft.com/office/officeart/2005/8/layout/lProcess3"/>
    <dgm:cxn modelId="{B5F3EFC9-02E8-4CBB-B2FE-903A99776654}" srcId="{6CAAD167-FBE3-46D2-95F5-CF7937B7CD49}" destId="{8E5E66D3-0895-426D-BB46-E3D096D66803}" srcOrd="0" destOrd="0" parTransId="{F0D30E87-4A3B-49C4-8C45-21D163C1E77C}" sibTransId="{4DD10D19-813A-442E-8B60-703177D433C5}"/>
    <dgm:cxn modelId="{8D1E56CF-4B43-4D95-9876-5E087A7BE4BB}" type="presOf" srcId="{EF0E50D1-43C9-40C5-ABB3-6756F2EB6C6D}" destId="{B2FEB393-F5F5-4AFA-B618-A4AD9C71762D}" srcOrd="0" destOrd="0" presId="urn:microsoft.com/office/officeart/2005/8/layout/lProcess3"/>
    <dgm:cxn modelId="{A239C0F1-699D-44EB-8BA5-7511400FF53D}" srcId="{D2DB2B19-8B2F-40F4-9719-B3F423BE71AF}" destId="{664178B6-A0C0-4C2A-8321-5F0855457200}" srcOrd="0" destOrd="0" parTransId="{F7EF0A71-1A12-46A0-A476-6288D8CE17B8}" sibTransId="{714D819A-F3A3-4325-814B-F4A681442A07}"/>
    <dgm:cxn modelId="{717B7EFA-0165-44F8-B2E1-3759F1A62C01}" srcId="{6CAAD167-FBE3-46D2-95F5-CF7937B7CD49}" destId="{EF0E50D1-43C9-40C5-ABB3-6756F2EB6C6D}" srcOrd="9" destOrd="0" parTransId="{865332B6-51A8-46E2-B4D6-6C057C514E28}" sibTransId="{15D156AC-9134-4E2E-AE75-3268A0123F28}"/>
    <dgm:cxn modelId="{D73FADE6-AE28-4E19-BBC2-F20936312FD1}" type="presParOf" srcId="{B22492BC-A3F9-4B80-B5B9-5CB3112481BE}" destId="{51D18651-9588-4BAC-8394-A3FEC8CECEBC}" srcOrd="0" destOrd="0" presId="urn:microsoft.com/office/officeart/2005/8/layout/lProcess3"/>
    <dgm:cxn modelId="{40FA8DD2-0C0B-489B-8F58-DF1DAABED78E}" type="presParOf" srcId="{51D18651-9588-4BAC-8394-A3FEC8CECEBC}" destId="{6CA36A2C-09D4-409D-B127-C6A6C16699DE}" srcOrd="0" destOrd="0" presId="urn:microsoft.com/office/officeart/2005/8/layout/lProcess3"/>
    <dgm:cxn modelId="{4AE78363-9DE3-44B6-95CC-313F0BDBAA33}" type="presParOf" srcId="{B22492BC-A3F9-4B80-B5B9-5CB3112481BE}" destId="{7DE48064-9562-421D-A213-CD3D306C3479}" srcOrd="1" destOrd="0" presId="urn:microsoft.com/office/officeart/2005/8/layout/lProcess3"/>
    <dgm:cxn modelId="{A08CAA84-9D3A-4BD6-ACFC-C98A151A32AB}" type="presParOf" srcId="{B22492BC-A3F9-4B80-B5B9-5CB3112481BE}" destId="{E4DB0377-DD0C-4BFE-A993-2851407996B4}" srcOrd="2" destOrd="0" presId="urn:microsoft.com/office/officeart/2005/8/layout/lProcess3"/>
    <dgm:cxn modelId="{46F0BBE7-2D73-417A-8817-01A136EB9CFC}" type="presParOf" srcId="{E4DB0377-DD0C-4BFE-A993-2851407996B4}" destId="{7EB6ADC7-8005-4600-A56C-8F1D14C3FBA2}" srcOrd="0" destOrd="0" presId="urn:microsoft.com/office/officeart/2005/8/layout/lProcess3"/>
    <dgm:cxn modelId="{DAFEDA57-DAAB-4CB9-B0CA-F300123595B8}" type="presParOf" srcId="{E4DB0377-DD0C-4BFE-A993-2851407996B4}" destId="{9D9812E1-D572-42BA-8B4F-68BDA5602C8F}" srcOrd="1" destOrd="0" presId="urn:microsoft.com/office/officeart/2005/8/layout/lProcess3"/>
    <dgm:cxn modelId="{6B7F4116-3826-46D4-A14B-EA6A28C072AB}" type="presParOf" srcId="{E4DB0377-DD0C-4BFE-A993-2851407996B4}" destId="{24D95702-4DA0-4F90-809D-FEA302D026F7}" srcOrd="2" destOrd="0" presId="urn:microsoft.com/office/officeart/2005/8/layout/lProcess3"/>
    <dgm:cxn modelId="{C8419970-4172-42BE-80C0-144D8F331FA4}" type="presParOf" srcId="{B22492BC-A3F9-4B80-B5B9-5CB3112481BE}" destId="{B2C13C5F-DDC1-4A71-B419-D13084B85DED}" srcOrd="3" destOrd="0" presId="urn:microsoft.com/office/officeart/2005/8/layout/lProcess3"/>
    <dgm:cxn modelId="{35A12263-D3C4-434F-9419-44AB14921BB2}" type="presParOf" srcId="{B22492BC-A3F9-4B80-B5B9-5CB3112481BE}" destId="{38FA9265-2AEA-4099-AF9F-C678ACDACB51}" srcOrd="4" destOrd="0" presId="urn:microsoft.com/office/officeart/2005/8/layout/lProcess3"/>
    <dgm:cxn modelId="{BABDF7FE-3ADF-4BF4-8731-522C9E442501}" type="presParOf" srcId="{38FA9265-2AEA-4099-AF9F-C678ACDACB51}" destId="{53A30742-4D3B-4FD9-81AB-F5AAB991EBB9}" srcOrd="0" destOrd="0" presId="urn:microsoft.com/office/officeart/2005/8/layout/lProcess3"/>
    <dgm:cxn modelId="{691FE69E-A337-4022-A143-16FDB0691DA4}" type="presParOf" srcId="{38FA9265-2AEA-4099-AF9F-C678ACDACB51}" destId="{4ED446C5-B859-486A-B57E-54ACA6785D09}" srcOrd="1" destOrd="0" presId="urn:microsoft.com/office/officeart/2005/8/layout/lProcess3"/>
    <dgm:cxn modelId="{FD077B55-C821-4EAC-A155-C4E9C4E39143}" type="presParOf" srcId="{38FA9265-2AEA-4099-AF9F-C678ACDACB51}" destId="{341AA219-9104-4851-9FD3-0DBCD26CBAA6}" srcOrd="2" destOrd="0" presId="urn:microsoft.com/office/officeart/2005/8/layout/lProcess3"/>
    <dgm:cxn modelId="{DD9116AB-E1CD-4B28-9E4B-B209185CABBB}" type="presParOf" srcId="{B22492BC-A3F9-4B80-B5B9-5CB3112481BE}" destId="{564B6ED2-4558-45E6-98AE-1D5BF0186059}" srcOrd="5" destOrd="0" presId="urn:microsoft.com/office/officeart/2005/8/layout/lProcess3"/>
    <dgm:cxn modelId="{7F54A9F6-88CB-4F3A-93F0-41764B8B27BC}" type="presParOf" srcId="{B22492BC-A3F9-4B80-B5B9-5CB3112481BE}" destId="{58F6B0C4-8068-4E5A-B328-CC5372D97025}" srcOrd="6" destOrd="0" presId="urn:microsoft.com/office/officeart/2005/8/layout/lProcess3"/>
    <dgm:cxn modelId="{76232991-FED4-40A0-A8E0-8A50C7B7597F}" type="presParOf" srcId="{58F6B0C4-8068-4E5A-B328-CC5372D97025}" destId="{3CC09002-2775-4151-9419-CDF09AADD6C0}" srcOrd="0" destOrd="0" presId="urn:microsoft.com/office/officeart/2005/8/layout/lProcess3"/>
    <dgm:cxn modelId="{5903290A-06BD-4DAB-955A-113DCB16BEEF}" type="presParOf" srcId="{58F6B0C4-8068-4E5A-B328-CC5372D97025}" destId="{E8070617-A7D6-451D-956B-8236CA2E40A6}" srcOrd="1" destOrd="0" presId="urn:microsoft.com/office/officeart/2005/8/layout/lProcess3"/>
    <dgm:cxn modelId="{44610075-226B-4CAC-A7B8-16EB69749E9D}" type="presParOf" srcId="{58F6B0C4-8068-4E5A-B328-CC5372D97025}" destId="{29C03FA9-AC65-42F8-9F0E-2C332EFE7606}" srcOrd="2" destOrd="0" presId="urn:microsoft.com/office/officeart/2005/8/layout/lProcess3"/>
    <dgm:cxn modelId="{0651CEE4-01CF-4411-865A-E6DB822BE063}" type="presParOf" srcId="{B22492BC-A3F9-4B80-B5B9-5CB3112481BE}" destId="{3F9C82AB-A968-4009-9FED-AADEA6C97DB6}" srcOrd="7" destOrd="0" presId="urn:microsoft.com/office/officeart/2005/8/layout/lProcess3"/>
    <dgm:cxn modelId="{01386ADA-F957-46F7-8438-5B584445127A}" type="presParOf" srcId="{B22492BC-A3F9-4B80-B5B9-5CB3112481BE}" destId="{FF0D9E31-6234-4B0B-8E8B-E3DDE6C6C0E6}" srcOrd="8" destOrd="0" presId="urn:microsoft.com/office/officeart/2005/8/layout/lProcess3"/>
    <dgm:cxn modelId="{461DA585-4DD2-4327-9CA9-6DA204FEB7B2}" type="presParOf" srcId="{FF0D9E31-6234-4B0B-8E8B-E3DDE6C6C0E6}" destId="{1B117581-ABC6-48C7-8D35-747FC319BDB6}" srcOrd="0" destOrd="0" presId="urn:microsoft.com/office/officeart/2005/8/layout/lProcess3"/>
    <dgm:cxn modelId="{75AD6C79-B1F8-4E86-964F-A6FFBF0A4332}" type="presParOf" srcId="{FF0D9E31-6234-4B0B-8E8B-E3DDE6C6C0E6}" destId="{81FC0F40-F861-4E11-A2BE-5823F9722FB9}" srcOrd="1" destOrd="0" presId="urn:microsoft.com/office/officeart/2005/8/layout/lProcess3"/>
    <dgm:cxn modelId="{8D68A309-AD04-4CEE-9DAC-2E2222AC2B29}" type="presParOf" srcId="{FF0D9E31-6234-4B0B-8E8B-E3DDE6C6C0E6}" destId="{F4AE1FD6-FCAF-4772-BD27-4E7A891448EC}" srcOrd="2" destOrd="0" presId="urn:microsoft.com/office/officeart/2005/8/layout/lProcess3"/>
    <dgm:cxn modelId="{AC3C26E5-E36F-4F77-8831-65EB83F2636B}" type="presParOf" srcId="{B22492BC-A3F9-4B80-B5B9-5CB3112481BE}" destId="{C746088B-40C4-405A-97AD-B261F3AEB967}" srcOrd="9" destOrd="0" presId="urn:microsoft.com/office/officeart/2005/8/layout/lProcess3"/>
    <dgm:cxn modelId="{112D7523-FE93-4AF9-8568-84F8A8DDAF35}" type="presParOf" srcId="{B22492BC-A3F9-4B80-B5B9-5CB3112481BE}" destId="{284A92FA-B53B-451C-B57C-43A47235EE99}" srcOrd="10" destOrd="0" presId="urn:microsoft.com/office/officeart/2005/8/layout/lProcess3"/>
    <dgm:cxn modelId="{A516BE8C-8C8A-4344-8176-5C5CF3F51305}" type="presParOf" srcId="{284A92FA-B53B-451C-B57C-43A47235EE99}" destId="{5B962AF2-3B50-4A59-B193-C2A0B23FAA5C}" srcOrd="0" destOrd="0" presId="urn:microsoft.com/office/officeart/2005/8/layout/lProcess3"/>
    <dgm:cxn modelId="{830E8E3F-C473-4BD9-866E-42C7981E7765}" type="presParOf" srcId="{284A92FA-B53B-451C-B57C-43A47235EE99}" destId="{9C5B172A-6910-4127-8BB5-15DA0CD2E6FB}" srcOrd="1" destOrd="0" presId="urn:microsoft.com/office/officeart/2005/8/layout/lProcess3"/>
    <dgm:cxn modelId="{8CAAB5B7-673A-47DE-AC3D-312F4F0A6140}" type="presParOf" srcId="{284A92FA-B53B-451C-B57C-43A47235EE99}" destId="{D92B57CE-7239-4B4B-A776-009E7E3B20A4}" srcOrd="2" destOrd="0" presId="urn:microsoft.com/office/officeart/2005/8/layout/lProcess3"/>
    <dgm:cxn modelId="{0FE1BF5B-D362-4529-A173-2AE62E33BEC3}" type="presParOf" srcId="{B22492BC-A3F9-4B80-B5B9-5CB3112481BE}" destId="{B60E0D16-2F0A-4B8B-92FB-0AFAB9C7B076}" srcOrd="11" destOrd="0" presId="urn:microsoft.com/office/officeart/2005/8/layout/lProcess3"/>
    <dgm:cxn modelId="{860515BD-80F4-47BC-851C-E34FCDDB965D}" type="presParOf" srcId="{B22492BC-A3F9-4B80-B5B9-5CB3112481BE}" destId="{BD390852-D6FC-4DCE-9AA6-8F7A0ACFD8CF}" srcOrd="12" destOrd="0" presId="urn:microsoft.com/office/officeart/2005/8/layout/lProcess3"/>
    <dgm:cxn modelId="{7C37011B-4352-4FA0-98C9-9B804D24C4C3}" type="presParOf" srcId="{BD390852-D6FC-4DCE-9AA6-8F7A0ACFD8CF}" destId="{F0A31308-2669-4D65-9886-7B9879C8F832}" srcOrd="0" destOrd="0" presId="urn:microsoft.com/office/officeart/2005/8/layout/lProcess3"/>
    <dgm:cxn modelId="{A43FE338-45AB-47B8-95DE-36A03C332390}" type="presParOf" srcId="{BD390852-D6FC-4DCE-9AA6-8F7A0ACFD8CF}" destId="{25C2FF23-2FBB-440B-A79D-425DF23E6B73}" srcOrd="1" destOrd="0" presId="urn:microsoft.com/office/officeart/2005/8/layout/lProcess3"/>
    <dgm:cxn modelId="{B1C65440-9AFD-42F9-BDD0-0720557AC81D}" type="presParOf" srcId="{BD390852-D6FC-4DCE-9AA6-8F7A0ACFD8CF}" destId="{0ED34CA4-8E8B-47E9-82E3-138022AADCAE}" srcOrd="2" destOrd="0" presId="urn:microsoft.com/office/officeart/2005/8/layout/lProcess3"/>
    <dgm:cxn modelId="{1D1ECC24-A539-4A9F-9DDC-6CC255AC1976}" type="presParOf" srcId="{B22492BC-A3F9-4B80-B5B9-5CB3112481BE}" destId="{D29105A6-D792-4EEC-AE0E-144C6D6C3590}" srcOrd="13" destOrd="0" presId="urn:microsoft.com/office/officeart/2005/8/layout/lProcess3"/>
    <dgm:cxn modelId="{7FFF95B1-BE44-448B-9A7D-94E697E37ABB}" type="presParOf" srcId="{B22492BC-A3F9-4B80-B5B9-5CB3112481BE}" destId="{E2AEB74F-4045-4C0E-BEB6-906F85D74F68}" srcOrd="14" destOrd="0" presId="urn:microsoft.com/office/officeart/2005/8/layout/lProcess3"/>
    <dgm:cxn modelId="{E96898FE-2135-4A0C-A354-67D2012ACF6E}" type="presParOf" srcId="{E2AEB74F-4045-4C0E-BEB6-906F85D74F68}" destId="{C4ABC362-6CBA-44EA-A8DE-0434EB207359}" srcOrd="0" destOrd="0" presId="urn:microsoft.com/office/officeart/2005/8/layout/lProcess3"/>
    <dgm:cxn modelId="{8A42F9C4-1EAC-464F-A7D3-197227ED5662}" type="presParOf" srcId="{E2AEB74F-4045-4C0E-BEB6-906F85D74F68}" destId="{C3BB4340-1CEE-4021-A127-67668C76F617}" srcOrd="1" destOrd="0" presId="urn:microsoft.com/office/officeart/2005/8/layout/lProcess3"/>
    <dgm:cxn modelId="{A317108C-1288-44C2-83D4-A3E2A58142DD}" type="presParOf" srcId="{E2AEB74F-4045-4C0E-BEB6-906F85D74F68}" destId="{25B771EA-111E-4789-9435-D5A2B1C6D09F}" srcOrd="2" destOrd="0" presId="urn:microsoft.com/office/officeart/2005/8/layout/lProcess3"/>
    <dgm:cxn modelId="{359D2BC9-FF3C-49A1-888A-DC74BE7A17EE}" type="presParOf" srcId="{B22492BC-A3F9-4B80-B5B9-5CB3112481BE}" destId="{C86D79CD-A9DF-4D31-9BDB-6D59D6B6F4A3}" srcOrd="15" destOrd="0" presId="urn:microsoft.com/office/officeart/2005/8/layout/lProcess3"/>
    <dgm:cxn modelId="{0793DC58-9897-4904-8EA9-D092D1CA34FB}" type="presParOf" srcId="{B22492BC-A3F9-4B80-B5B9-5CB3112481BE}" destId="{97AC5193-08B8-4F05-AB59-BF5501855CEE}" srcOrd="16" destOrd="0" presId="urn:microsoft.com/office/officeart/2005/8/layout/lProcess3"/>
    <dgm:cxn modelId="{F2E24CAC-41F6-4AAB-9B21-E17E288EC184}" type="presParOf" srcId="{97AC5193-08B8-4F05-AB59-BF5501855CEE}" destId="{757DA511-8F13-4A7E-A7E8-5E4DB880DAD2}" srcOrd="0" destOrd="0" presId="urn:microsoft.com/office/officeart/2005/8/layout/lProcess3"/>
    <dgm:cxn modelId="{741A63EE-E77E-41B4-89A9-6C4CAE6FAFC3}" type="presParOf" srcId="{97AC5193-08B8-4F05-AB59-BF5501855CEE}" destId="{28B463A0-8B65-41BF-9D41-B461F907FA17}" srcOrd="1" destOrd="0" presId="urn:microsoft.com/office/officeart/2005/8/layout/lProcess3"/>
    <dgm:cxn modelId="{E0888668-0441-4AC7-ABA0-64A760EAFE4A}" type="presParOf" srcId="{97AC5193-08B8-4F05-AB59-BF5501855CEE}" destId="{96A3C249-CC2D-4F8A-A850-039F187B39E5}" srcOrd="2" destOrd="0" presId="urn:microsoft.com/office/officeart/2005/8/layout/lProcess3"/>
    <dgm:cxn modelId="{C0F754F9-4467-49CC-BFAB-156B67BC8318}" type="presParOf" srcId="{B22492BC-A3F9-4B80-B5B9-5CB3112481BE}" destId="{8BF3892D-C113-4189-A94A-CCF613FA6ECB}" srcOrd="17" destOrd="0" presId="urn:microsoft.com/office/officeart/2005/8/layout/lProcess3"/>
    <dgm:cxn modelId="{245ABE10-3C71-47F3-B858-E262A95545E4}" type="presParOf" srcId="{B22492BC-A3F9-4B80-B5B9-5CB3112481BE}" destId="{AFBEA57C-3009-4DAC-A18A-6A6A58636759}" srcOrd="18" destOrd="0" presId="urn:microsoft.com/office/officeart/2005/8/layout/lProcess3"/>
    <dgm:cxn modelId="{9027FE02-915D-43E5-9760-C9C852F7BAF9}" type="presParOf" srcId="{AFBEA57C-3009-4DAC-A18A-6A6A58636759}" destId="{B2FEB393-F5F5-4AFA-B618-A4AD9C71762D}" srcOrd="0" destOrd="0" presId="urn:microsoft.com/office/officeart/2005/8/layout/lProcess3"/>
    <dgm:cxn modelId="{D61A27E4-4F1F-48E1-B1E4-9406DBFAC718}" type="presParOf" srcId="{AFBEA57C-3009-4DAC-A18A-6A6A58636759}" destId="{07B096A4-041F-4901-A890-BBC5CA8F3B86}" srcOrd="1" destOrd="0" presId="urn:microsoft.com/office/officeart/2005/8/layout/lProcess3"/>
    <dgm:cxn modelId="{07313552-4AA7-468F-AFDD-59B92A552BB6}" type="presParOf" srcId="{AFBEA57C-3009-4DAC-A18A-6A6A58636759}" destId="{7C021174-468B-4214-A63F-3EB52C4E4A05}" srcOrd="2" destOrd="0" presId="urn:microsoft.com/office/officeart/2005/8/layout/lProcess3"/>
    <dgm:cxn modelId="{3A6F24D9-AC63-4C15-AC6A-DB8210EC0BF2}" type="presParOf" srcId="{B22492BC-A3F9-4B80-B5B9-5CB3112481BE}" destId="{055C5C88-F9B8-4F97-B2FC-44001C215644}" srcOrd="19" destOrd="0" presId="urn:microsoft.com/office/officeart/2005/8/layout/lProcess3"/>
    <dgm:cxn modelId="{4BDF9DD8-0769-4881-ADFC-9113666DABA4}" type="presParOf" srcId="{B22492BC-A3F9-4B80-B5B9-5CB3112481BE}" destId="{2B1B61E5-0EDB-4D42-BBEB-8FD2BC9501FE}" srcOrd="20" destOrd="0" presId="urn:microsoft.com/office/officeart/2005/8/layout/lProcess3"/>
    <dgm:cxn modelId="{AA9B1108-CDEE-46B1-9CC5-717EBD10A1A0}" type="presParOf" srcId="{2B1B61E5-0EDB-4D42-BBEB-8FD2BC9501FE}" destId="{6EB6AE38-D8C0-4807-AB69-70940E72EF34}" srcOrd="0" destOrd="0" presId="urn:microsoft.com/office/officeart/2005/8/layout/lProcess3"/>
    <dgm:cxn modelId="{7F86838C-D41D-46F2-A1C2-04EA176887FF}" type="presParOf" srcId="{2B1B61E5-0EDB-4D42-BBEB-8FD2BC9501FE}" destId="{95090704-E9C2-456C-9562-2D3E8C22FF69}" srcOrd="1" destOrd="0" presId="urn:microsoft.com/office/officeart/2005/8/layout/lProcess3"/>
    <dgm:cxn modelId="{3BA58202-7021-4196-B27D-56A5CF63BF29}" type="presParOf" srcId="{2B1B61E5-0EDB-4D42-BBEB-8FD2BC9501FE}" destId="{6D54734A-12E8-4953-B415-FA7F8E2D0A11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38007E-C43C-4164-8791-23D053ED1760}" type="doc">
      <dgm:prSet loTypeId="urn:microsoft.com/office/officeart/2005/8/layout/default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34C07A5-85F9-4F44-9CEE-2A27A29944E2}">
      <dgm:prSet/>
      <dgm:spPr/>
      <dgm:t>
        <a:bodyPr/>
        <a:lstStyle/>
        <a:p>
          <a:r>
            <a:rPr lang="en-US" dirty="0"/>
            <a:t>Section 3: Embedded </a:t>
          </a:r>
          <a:r>
            <a:rPr lang="en-US" dirty="0" err="1"/>
            <a:t>Trainning</a:t>
          </a:r>
          <a:r>
            <a:rPr lang="en-US" dirty="0"/>
            <a:t> Special </a:t>
          </a:r>
          <a:r>
            <a:rPr lang="en-US" dirty="0" err="1"/>
            <a:t>AutoSar</a:t>
          </a:r>
          <a:r>
            <a:rPr lang="en-US" dirty="0"/>
            <a:t>.</a:t>
          </a:r>
        </a:p>
      </dgm:t>
    </dgm:pt>
    <dgm:pt modelId="{834F4EA6-C298-494E-A29E-7CEF3EC5FC48}" type="parTrans" cxnId="{3620CD85-BC30-4277-9B34-3439FA3CAEA2}">
      <dgm:prSet/>
      <dgm:spPr/>
      <dgm:t>
        <a:bodyPr/>
        <a:lstStyle/>
        <a:p>
          <a:endParaRPr lang="en-US"/>
        </a:p>
      </dgm:t>
    </dgm:pt>
    <dgm:pt modelId="{752B7CA8-A1CD-4EAC-8A9A-D044132C1F1C}" type="sibTrans" cxnId="{3620CD85-BC30-4277-9B34-3439FA3CAEA2}">
      <dgm:prSet/>
      <dgm:spPr/>
      <dgm:t>
        <a:bodyPr/>
        <a:lstStyle/>
        <a:p>
          <a:endParaRPr lang="en-US"/>
        </a:p>
      </dgm:t>
    </dgm:pt>
    <dgm:pt modelId="{49EBF449-3E19-461D-B1AA-C6B1CAF63653}">
      <dgm:prSet/>
      <dgm:spPr/>
      <dgm:t>
        <a:bodyPr/>
        <a:lstStyle/>
        <a:p>
          <a:r>
            <a:rPr lang="en-US"/>
            <a:t>1. Lession 1: Autosar Overview</a:t>
          </a:r>
        </a:p>
      </dgm:t>
    </dgm:pt>
    <dgm:pt modelId="{E95C45E8-2D25-495B-A622-52E1452DB414}" type="parTrans" cxnId="{C29E3128-0B7D-4E96-BE5C-A8D4CE477FA3}">
      <dgm:prSet/>
      <dgm:spPr/>
      <dgm:t>
        <a:bodyPr/>
        <a:lstStyle/>
        <a:p>
          <a:endParaRPr lang="en-US"/>
        </a:p>
      </dgm:t>
    </dgm:pt>
    <dgm:pt modelId="{1F263775-C793-465B-9373-3F6B8076B5FE}" type="sibTrans" cxnId="{C29E3128-0B7D-4E96-BE5C-A8D4CE477FA3}">
      <dgm:prSet/>
      <dgm:spPr/>
      <dgm:t>
        <a:bodyPr/>
        <a:lstStyle/>
        <a:p>
          <a:endParaRPr lang="en-US"/>
        </a:p>
      </dgm:t>
    </dgm:pt>
    <dgm:pt modelId="{4967BD76-F6C2-4F3F-8E3B-563B47506F01}">
      <dgm:prSet/>
      <dgm:spPr/>
      <dgm:t>
        <a:bodyPr/>
        <a:lstStyle/>
        <a:p>
          <a:r>
            <a:rPr lang="en-US"/>
            <a:t>2. Lession 2: Microcontroler Overview: MCU, WDT, GPT</a:t>
          </a:r>
        </a:p>
      </dgm:t>
    </dgm:pt>
    <dgm:pt modelId="{58B59A72-1076-44DB-BADE-F2EAF01DE6CD}" type="parTrans" cxnId="{BC35CBA3-7786-42B5-A6D5-43B3C490E2F5}">
      <dgm:prSet/>
      <dgm:spPr/>
      <dgm:t>
        <a:bodyPr/>
        <a:lstStyle/>
        <a:p>
          <a:endParaRPr lang="en-US"/>
        </a:p>
      </dgm:t>
    </dgm:pt>
    <dgm:pt modelId="{4472B79A-08B9-4DA6-B068-81D2701C585F}" type="sibTrans" cxnId="{BC35CBA3-7786-42B5-A6D5-43B3C490E2F5}">
      <dgm:prSet/>
      <dgm:spPr/>
      <dgm:t>
        <a:bodyPr/>
        <a:lstStyle/>
        <a:p>
          <a:endParaRPr lang="en-US"/>
        </a:p>
      </dgm:t>
    </dgm:pt>
    <dgm:pt modelId="{44654882-149B-48F5-B374-77947899545E}">
      <dgm:prSet/>
      <dgm:spPr/>
      <dgm:t>
        <a:bodyPr/>
        <a:lstStyle/>
        <a:p>
          <a:r>
            <a:rPr lang="en-US" dirty="0"/>
            <a:t>3. </a:t>
          </a:r>
          <a:r>
            <a:rPr lang="en-US" dirty="0" err="1"/>
            <a:t>Lession</a:t>
          </a:r>
          <a:r>
            <a:rPr lang="en-US" dirty="0"/>
            <a:t> 3: I/O Overview: DIO,PORT, PWM</a:t>
          </a:r>
        </a:p>
      </dgm:t>
    </dgm:pt>
    <dgm:pt modelId="{0CE62458-68EE-430D-92A2-E08EE1D30B22}" type="parTrans" cxnId="{32904967-13FB-4A09-8DE5-F73DB4926D3B}">
      <dgm:prSet/>
      <dgm:spPr/>
      <dgm:t>
        <a:bodyPr/>
        <a:lstStyle/>
        <a:p>
          <a:endParaRPr lang="en-US"/>
        </a:p>
      </dgm:t>
    </dgm:pt>
    <dgm:pt modelId="{C66BAC99-7520-471D-A53C-6F91201F4D73}" type="sibTrans" cxnId="{32904967-13FB-4A09-8DE5-F73DB4926D3B}">
      <dgm:prSet/>
      <dgm:spPr/>
      <dgm:t>
        <a:bodyPr/>
        <a:lstStyle/>
        <a:p>
          <a:endParaRPr lang="en-US"/>
        </a:p>
      </dgm:t>
    </dgm:pt>
    <dgm:pt modelId="{0F810AA4-8C1C-453E-A791-14FA2B53184A}">
      <dgm:prSet/>
      <dgm:spPr/>
      <dgm:t>
        <a:bodyPr/>
        <a:lstStyle/>
        <a:p>
          <a:r>
            <a:rPr lang="en-US"/>
            <a:t>4. Lession 4: ADC</a:t>
          </a:r>
        </a:p>
      </dgm:t>
    </dgm:pt>
    <dgm:pt modelId="{5D31AE86-9DB8-4D46-A537-10B45C11E76E}" type="parTrans" cxnId="{C3D6CD1F-06DF-4CED-9FB6-DEF76325786D}">
      <dgm:prSet/>
      <dgm:spPr/>
      <dgm:t>
        <a:bodyPr/>
        <a:lstStyle/>
        <a:p>
          <a:endParaRPr lang="en-US"/>
        </a:p>
      </dgm:t>
    </dgm:pt>
    <dgm:pt modelId="{F45E2F03-45BE-48E3-99CB-D950918617EC}" type="sibTrans" cxnId="{C3D6CD1F-06DF-4CED-9FB6-DEF76325786D}">
      <dgm:prSet/>
      <dgm:spPr/>
      <dgm:t>
        <a:bodyPr/>
        <a:lstStyle/>
        <a:p>
          <a:endParaRPr lang="en-US"/>
        </a:p>
      </dgm:t>
    </dgm:pt>
    <dgm:pt modelId="{1B3F8A09-EDA0-400D-869E-34B8A079CD8C}">
      <dgm:prSet/>
      <dgm:spPr/>
      <dgm:t>
        <a:bodyPr/>
        <a:lstStyle/>
        <a:p>
          <a:r>
            <a:rPr lang="en-US"/>
            <a:t>5. Lession 5:</a:t>
          </a:r>
        </a:p>
      </dgm:t>
    </dgm:pt>
    <dgm:pt modelId="{3D0827E5-8960-461A-AF99-8880C0065503}" type="parTrans" cxnId="{BE755EDB-FBBE-4C16-A471-B78CD112D280}">
      <dgm:prSet/>
      <dgm:spPr/>
      <dgm:t>
        <a:bodyPr/>
        <a:lstStyle/>
        <a:p>
          <a:endParaRPr lang="en-US"/>
        </a:p>
      </dgm:t>
    </dgm:pt>
    <dgm:pt modelId="{B959E9D4-9062-45AE-9AAE-B49BF472125D}" type="sibTrans" cxnId="{BE755EDB-FBBE-4C16-A471-B78CD112D280}">
      <dgm:prSet/>
      <dgm:spPr/>
      <dgm:t>
        <a:bodyPr/>
        <a:lstStyle/>
        <a:p>
          <a:endParaRPr lang="en-US"/>
        </a:p>
      </dgm:t>
    </dgm:pt>
    <dgm:pt modelId="{826453B3-E9B3-44F6-B694-BC7CA78851B1}">
      <dgm:prSet/>
      <dgm:spPr/>
      <dgm:t>
        <a:bodyPr/>
        <a:lstStyle/>
        <a:p>
          <a:r>
            <a:rPr lang="en-US" dirty="0"/>
            <a:t>Memory driver Overview: Flash</a:t>
          </a:r>
        </a:p>
      </dgm:t>
    </dgm:pt>
    <dgm:pt modelId="{CE91F9C0-A0E0-4A6C-934B-AD44CAC03262}" type="parTrans" cxnId="{BAD6308A-506B-4A17-BE51-3D3AA8FE0FE2}">
      <dgm:prSet/>
      <dgm:spPr/>
      <dgm:t>
        <a:bodyPr/>
        <a:lstStyle/>
        <a:p>
          <a:endParaRPr lang="en-US"/>
        </a:p>
      </dgm:t>
    </dgm:pt>
    <dgm:pt modelId="{365DFE77-456F-4F9C-B647-FF8DBA4CC006}" type="sibTrans" cxnId="{BAD6308A-506B-4A17-BE51-3D3AA8FE0FE2}">
      <dgm:prSet/>
      <dgm:spPr/>
      <dgm:t>
        <a:bodyPr/>
        <a:lstStyle/>
        <a:p>
          <a:endParaRPr lang="en-US"/>
        </a:p>
      </dgm:t>
    </dgm:pt>
    <dgm:pt modelId="{165DEFBA-9912-4E45-A4BC-2AA1D27154E7}">
      <dgm:prSet/>
      <dgm:spPr/>
      <dgm:t>
        <a:bodyPr/>
        <a:lstStyle/>
        <a:p>
          <a:r>
            <a:rPr lang="en-US"/>
            <a:t>Communication Modules: CAN, LIN</a:t>
          </a:r>
        </a:p>
      </dgm:t>
    </dgm:pt>
    <dgm:pt modelId="{8CA15CEE-9748-4244-ACCC-7A11ACA072A6}" type="parTrans" cxnId="{66F315FE-230F-4ABE-9BB5-980BA9B652AE}">
      <dgm:prSet/>
      <dgm:spPr/>
      <dgm:t>
        <a:bodyPr/>
        <a:lstStyle/>
        <a:p>
          <a:endParaRPr lang="en-US"/>
        </a:p>
      </dgm:t>
    </dgm:pt>
    <dgm:pt modelId="{AE71A93C-550D-4B13-B910-04CC0BFD8160}" type="sibTrans" cxnId="{66F315FE-230F-4ABE-9BB5-980BA9B652AE}">
      <dgm:prSet/>
      <dgm:spPr/>
      <dgm:t>
        <a:bodyPr/>
        <a:lstStyle/>
        <a:p>
          <a:endParaRPr lang="en-US"/>
        </a:p>
      </dgm:t>
    </dgm:pt>
    <dgm:pt modelId="{B703C5B8-2413-42F8-9DEB-16A317964657}">
      <dgm:prSet/>
      <dgm:spPr/>
      <dgm:t>
        <a:bodyPr/>
        <a:lstStyle/>
        <a:p>
          <a:r>
            <a:rPr lang="en-US"/>
            <a:t>Communication: SPI</a:t>
          </a:r>
        </a:p>
      </dgm:t>
    </dgm:pt>
    <dgm:pt modelId="{959639FB-F292-44D9-8ABD-4DC18A9534AF}" type="parTrans" cxnId="{71E6DADC-3711-4F82-83B6-8E085CF2F92B}">
      <dgm:prSet/>
      <dgm:spPr/>
      <dgm:t>
        <a:bodyPr/>
        <a:lstStyle/>
        <a:p>
          <a:endParaRPr lang="en-US"/>
        </a:p>
      </dgm:t>
    </dgm:pt>
    <dgm:pt modelId="{9B913D77-7364-4953-9F48-65A9FEED8248}" type="sibTrans" cxnId="{71E6DADC-3711-4F82-83B6-8E085CF2F92B}">
      <dgm:prSet/>
      <dgm:spPr/>
      <dgm:t>
        <a:bodyPr/>
        <a:lstStyle/>
        <a:p>
          <a:endParaRPr lang="en-US"/>
        </a:p>
      </dgm:t>
    </dgm:pt>
    <dgm:pt modelId="{CE804380-6656-4FF9-B034-B40B33D1E3D6}">
      <dgm:prSet/>
      <dgm:spPr/>
      <dgm:t>
        <a:bodyPr/>
        <a:lstStyle/>
        <a:p>
          <a:r>
            <a:rPr lang="en-US"/>
            <a:t>Communication: ETH</a:t>
          </a:r>
        </a:p>
      </dgm:t>
    </dgm:pt>
    <dgm:pt modelId="{1286C11B-7AA2-4AB7-9EE3-075434B5098C}" type="parTrans" cxnId="{8A4C1AB4-B566-4018-8E58-AB3E1FEE57F1}">
      <dgm:prSet/>
      <dgm:spPr/>
      <dgm:t>
        <a:bodyPr/>
        <a:lstStyle/>
        <a:p>
          <a:endParaRPr lang="en-US"/>
        </a:p>
      </dgm:t>
    </dgm:pt>
    <dgm:pt modelId="{02CA6BC6-632B-4487-8F6A-30D1CF053F08}" type="sibTrans" cxnId="{8A4C1AB4-B566-4018-8E58-AB3E1FEE57F1}">
      <dgm:prSet/>
      <dgm:spPr/>
      <dgm:t>
        <a:bodyPr/>
        <a:lstStyle/>
        <a:p>
          <a:endParaRPr lang="en-US"/>
        </a:p>
      </dgm:t>
    </dgm:pt>
    <dgm:pt modelId="{C96B4B09-8847-4D24-9674-8AB2C8ECF325}">
      <dgm:prSet/>
      <dgm:spPr/>
      <dgm:t>
        <a:bodyPr/>
        <a:lstStyle/>
        <a:p>
          <a:r>
            <a:rPr lang="en-US" dirty="0"/>
            <a:t>6. Mock Project: </a:t>
          </a:r>
        </a:p>
      </dgm:t>
    </dgm:pt>
    <dgm:pt modelId="{2E642455-13F0-49DB-B5EE-CE018F334F97}" type="parTrans" cxnId="{2175DEA4-1894-4AB0-A4BA-AC547F53BEFC}">
      <dgm:prSet/>
      <dgm:spPr/>
      <dgm:t>
        <a:bodyPr/>
        <a:lstStyle/>
        <a:p>
          <a:endParaRPr lang="en-US"/>
        </a:p>
      </dgm:t>
    </dgm:pt>
    <dgm:pt modelId="{B9FA5B83-6344-4826-9C29-6CF9DA63E701}" type="sibTrans" cxnId="{2175DEA4-1894-4AB0-A4BA-AC547F53BEFC}">
      <dgm:prSet/>
      <dgm:spPr/>
      <dgm:t>
        <a:bodyPr/>
        <a:lstStyle/>
        <a:p>
          <a:endParaRPr lang="en-US"/>
        </a:p>
      </dgm:t>
    </dgm:pt>
    <dgm:pt modelId="{2820D25E-67EA-4532-946F-18E068CE990A}">
      <dgm:prSet/>
      <dgm:spPr/>
      <dgm:t>
        <a:bodyPr/>
        <a:lstStyle/>
        <a:p>
          <a:r>
            <a:rPr lang="en-US" dirty="0"/>
            <a:t>Summary and </a:t>
          </a:r>
          <a:r>
            <a:rPr lang="en-US" dirty="0" err="1"/>
            <a:t>Assigment</a:t>
          </a:r>
          <a:r>
            <a:rPr lang="en-US" dirty="0"/>
            <a:t> Project</a:t>
          </a:r>
        </a:p>
      </dgm:t>
    </dgm:pt>
    <dgm:pt modelId="{D6F8B429-9323-4BE6-8E7E-9B6465B113B6}" type="parTrans" cxnId="{7DF165C2-5EA5-4252-818E-7ECD974F8917}">
      <dgm:prSet/>
      <dgm:spPr/>
      <dgm:t>
        <a:bodyPr/>
        <a:lstStyle/>
        <a:p>
          <a:endParaRPr lang="en-US"/>
        </a:p>
      </dgm:t>
    </dgm:pt>
    <dgm:pt modelId="{88E04728-8B51-450A-8FE4-51B536E11B9D}" type="sibTrans" cxnId="{7DF165C2-5EA5-4252-818E-7ECD974F8917}">
      <dgm:prSet/>
      <dgm:spPr/>
      <dgm:t>
        <a:bodyPr/>
        <a:lstStyle/>
        <a:p>
          <a:endParaRPr lang="en-US"/>
        </a:p>
      </dgm:t>
    </dgm:pt>
    <dgm:pt modelId="{33A959A8-230A-4797-B8DA-D6CCD98D36B5}">
      <dgm:prSet/>
      <dgm:spPr/>
      <dgm:t>
        <a:bodyPr/>
        <a:lstStyle/>
        <a:p>
          <a:r>
            <a:rPr lang="en-US" dirty="0"/>
            <a:t>7. </a:t>
          </a:r>
          <a:r>
            <a:rPr lang="en-US" dirty="0" err="1"/>
            <a:t>Solf</a:t>
          </a:r>
          <a:r>
            <a:rPr lang="en-US" dirty="0"/>
            <a:t> Skill:</a:t>
          </a:r>
        </a:p>
      </dgm:t>
    </dgm:pt>
    <dgm:pt modelId="{CFBD3F01-8E31-4642-9014-829ECB6B7AAA}" type="parTrans" cxnId="{EB9D92FC-0543-4E15-8832-AD88E84029E4}">
      <dgm:prSet/>
      <dgm:spPr/>
      <dgm:t>
        <a:bodyPr/>
        <a:lstStyle/>
        <a:p>
          <a:endParaRPr lang="en-US"/>
        </a:p>
      </dgm:t>
    </dgm:pt>
    <dgm:pt modelId="{390873EB-7EC7-4A21-BD9C-9CD2864602DC}" type="sibTrans" cxnId="{EB9D92FC-0543-4E15-8832-AD88E84029E4}">
      <dgm:prSet/>
      <dgm:spPr/>
      <dgm:t>
        <a:bodyPr/>
        <a:lstStyle/>
        <a:p>
          <a:endParaRPr lang="en-US"/>
        </a:p>
      </dgm:t>
    </dgm:pt>
    <dgm:pt modelId="{0D6E36F2-0DA6-4135-AE16-6911BF106FED}">
      <dgm:prSet/>
      <dgm:spPr/>
      <dgm:t>
        <a:bodyPr/>
        <a:lstStyle/>
        <a:p>
          <a:r>
            <a:rPr lang="en-US" dirty="0"/>
            <a:t>Estimation and planning</a:t>
          </a:r>
          <a:br>
            <a:rPr lang="en-US" dirty="0"/>
          </a:br>
          <a:r>
            <a:rPr lang="en-US" dirty="0"/>
            <a:t>	Traceability</a:t>
          </a:r>
          <a:br>
            <a:rPr lang="en-US" dirty="0"/>
          </a:br>
          <a:r>
            <a:rPr lang="en-US" dirty="0"/>
            <a:t>	Impact analysis</a:t>
          </a:r>
          <a:br>
            <a:rPr lang="en-US" dirty="0"/>
          </a:br>
          <a:r>
            <a:rPr lang="en-US" dirty="0"/>
            <a:t>	Review guideline</a:t>
          </a:r>
        </a:p>
      </dgm:t>
    </dgm:pt>
    <dgm:pt modelId="{8B8AA5A3-E647-4C5B-8A18-129524DD266B}" type="parTrans" cxnId="{FB65A18C-47F8-4021-84A5-9E8A89C58027}">
      <dgm:prSet/>
      <dgm:spPr/>
      <dgm:t>
        <a:bodyPr/>
        <a:lstStyle/>
        <a:p>
          <a:endParaRPr lang="en-US"/>
        </a:p>
      </dgm:t>
    </dgm:pt>
    <dgm:pt modelId="{4683BC0C-B056-4744-AEC7-1F662B9BCA6B}" type="sibTrans" cxnId="{FB65A18C-47F8-4021-84A5-9E8A89C58027}">
      <dgm:prSet/>
      <dgm:spPr/>
      <dgm:t>
        <a:bodyPr/>
        <a:lstStyle/>
        <a:p>
          <a:endParaRPr lang="en-US"/>
        </a:p>
      </dgm:t>
    </dgm:pt>
    <dgm:pt modelId="{B5E04FDE-EB32-4749-A9B0-288D72F687F8}">
      <dgm:prSet phldrT="[Text]"/>
      <dgm:spPr/>
      <dgm:t>
        <a:bodyPr/>
        <a:lstStyle/>
        <a:p>
          <a:pPr>
            <a:buSzPct val="125000"/>
            <a:buFont typeface="Arial" panose="020B0604020202020204" pitchFamily="34" charset="0"/>
            <a:buChar char="•"/>
          </a:pPr>
          <a:r>
            <a:rPr lang="en-US" dirty="0"/>
            <a:t>Section 4: Testing in Embedded.</a:t>
          </a:r>
        </a:p>
      </dgm:t>
    </dgm:pt>
    <dgm:pt modelId="{BB545AAD-594D-410C-9E94-8824EC46B658}" type="parTrans" cxnId="{D2014C99-8CB2-469B-83AF-ED0E61A95CA2}">
      <dgm:prSet/>
      <dgm:spPr/>
      <dgm:t>
        <a:bodyPr/>
        <a:lstStyle/>
        <a:p>
          <a:endParaRPr lang="en-US"/>
        </a:p>
      </dgm:t>
    </dgm:pt>
    <dgm:pt modelId="{E5EA500F-EDAB-4A7F-B5AE-70784552D940}" type="sibTrans" cxnId="{D2014C99-8CB2-469B-83AF-ED0E61A95CA2}">
      <dgm:prSet/>
      <dgm:spPr/>
      <dgm:t>
        <a:bodyPr/>
        <a:lstStyle/>
        <a:p>
          <a:endParaRPr lang="en-US"/>
        </a:p>
      </dgm:t>
    </dgm:pt>
    <dgm:pt modelId="{5896F386-CFE1-4D4B-94A2-5324DCD84395}">
      <dgm:prSet/>
      <dgm:spPr/>
      <dgm:t>
        <a:bodyPr/>
        <a:lstStyle/>
        <a:p>
          <a:r>
            <a:rPr lang="en-US" dirty="0"/>
            <a:t>Testing in Embedded </a:t>
          </a:r>
        </a:p>
      </dgm:t>
    </dgm:pt>
    <dgm:pt modelId="{A970EDB0-3AA9-4B47-92DD-19F716B1E6D4}" type="parTrans" cxnId="{D42D2A29-D1F0-484C-9BD5-BB7C2CE259A0}">
      <dgm:prSet/>
      <dgm:spPr/>
      <dgm:t>
        <a:bodyPr/>
        <a:lstStyle/>
        <a:p>
          <a:endParaRPr lang="en-US"/>
        </a:p>
      </dgm:t>
    </dgm:pt>
    <dgm:pt modelId="{1C4B09EC-547A-442A-A0E5-BD4812BEFBF0}" type="sibTrans" cxnId="{D42D2A29-D1F0-484C-9BD5-BB7C2CE259A0}">
      <dgm:prSet/>
      <dgm:spPr/>
      <dgm:t>
        <a:bodyPr/>
        <a:lstStyle/>
        <a:p>
          <a:endParaRPr lang="en-US"/>
        </a:p>
      </dgm:t>
    </dgm:pt>
    <dgm:pt modelId="{97116AB0-0E4B-45D6-86C6-4DA326461AC4}">
      <dgm:prSet/>
      <dgm:spPr/>
      <dgm:t>
        <a:bodyPr/>
        <a:lstStyle/>
        <a:p>
          <a:r>
            <a:rPr lang="en-US" dirty="0"/>
            <a:t>Practice Unit Test on source code</a:t>
          </a:r>
        </a:p>
      </dgm:t>
    </dgm:pt>
    <dgm:pt modelId="{08B61C88-AB44-4D60-84D7-D27EA9DB87B2}" type="parTrans" cxnId="{C6483FA9-4075-4983-A3C6-BB10BA71D856}">
      <dgm:prSet/>
      <dgm:spPr/>
      <dgm:t>
        <a:bodyPr/>
        <a:lstStyle/>
        <a:p>
          <a:endParaRPr lang="en-US"/>
        </a:p>
      </dgm:t>
    </dgm:pt>
    <dgm:pt modelId="{8338266F-4827-4A70-B4B8-1773E74B56B3}" type="sibTrans" cxnId="{C6483FA9-4075-4983-A3C6-BB10BA71D856}">
      <dgm:prSet/>
      <dgm:spPr/>
      <dgm:t>
        <a:bodyPr/>
        <a:lstStyle/>
        <a:p>
          <a:endParaRPr lang="en-US"/>
        </a:p>
      </dgm:t>
    </dgm:pt>
    <dgm:pt modelId="{7763CE43-5FBF-498B-86FF-0894A8C78BF5}">
      <dgm:prSet/>
      <dgm:spPr/>
      <dgm:t>
        <a:bodyPr/>
        <a:lstStyle/>
        <a:p>
          <a:r>
            <a:rPr lang="en-US"/>
            <a:t>MOCK</a:t>
          </a:r>
          <a:endParaRPr lang="en-US" dirty="0"/>
        </a:p>
      </dgm:t>
    </dgm:pt>
    <dgm:pt modelId="{398C94E2-FDCC-4791-AB2E-9466C1EEB526}" type="parTrans" cxnId="{6133D75D-05FC-442B-965C-F2CCAB25DC0A}">
      <dgm:prSet/>
      <dgm:spPr/>
      <dgm:t>
        <a:bodyPr/>
        <a:lstStyle/>
        <a:p>
          <a:endParaRPr lang="en-US"/>
        </a:p>
      </dgm:t>
    </dgm:pt>
    <dgm:pt modelId="{2ED33D01-9F01-463D-A020-FBBAD97A20DD}" type="sibTrans" cxnId="{6133D75D-05FC-442B-965C-F2CCAB25DC0A}">
      <dgm:prSet/>
      <dgm:spPr/>
      <dgm:t>
        <a:bodyPr/>
        <a:lstStyle/>
        <a:p>
          <a:endParaRPr lang="en-US"/>
        </a:p>
      </dgm:t>
    </dgm:pt>
    <dgm:pt modelId="{09677C93-1AC4-4CF7-8670-0774FB3756DE}" type="pres">
      <dgm:prSet presAssocID="{1138007E-C43C-4164-8791-23D053ED1760}" presName="diagram" presStyleCnt="0">
        <dgm:presLayoutVars>
          <dgm:dir/>
          <dgm:resizeHandles val="exact"/>
        </dgm:presLayoutVars>
      </dgm:prSet>
      <dgm:spPr/>
    </dgm:pt>
    <dgm:pt modelId="{F1B2450A-2FA9-4FAF-B146-B722602F22A8}" type="pres">
      <dgm:prSet presAssocID="{C34C07A5-85F9-4F44-9CEE-2A27A29944E2}" presName="node" presStyleLbl="node1" presStyleIdx="0" presStyleCnt="10">
        <dgm:presLayoutVars>
          <dgm:bulletEnabled val="1"/>
        </dgm:presLayoutVars>
      </dgm:prSet>
      <dgm:spPr/>
    </dgm:pt>
    <dgm:pt modelId="{260B4369-6ABE-450F-ABFA-10F988ACA058}" type="pres">
      <dgm:prSet presAssocID="{752B7CA8-A1CD-4EAC-8A9A-D044132C1F1C}" presName="sibTrans" presStyleCnt="0"/>
      <dgm:spPr/>
    </dgm:pt>
    <dgm:pt modelId="{808F63E6-0D0D-4AF0-A0BC-A002703D69D3}" type="pres">
      <dgm:prSet presAssocID="{49EBF449-3E19-461D-B1AA-C6B1CAF63653}" presName="node" presStyleLbl="node1" presStyleIdx="1" presStyleCnt="10">
        <dgm:presLayoutVars>
          <dgm:bulletEnabled val="1"/>
        </dgm:presLayoutVars>
      </dgm:prSet>
      <dgm:spPr/>
    </dgm:pt>
    <dgm:pt modelId="{E6A358A7-B160-40E3-964B-AFFCEBFB9587}" type="pres">
      <dgm:prSet presAssocID="{1F263775-C793-465B-9373-3F6B8076B5FE}" presName="sibTrans" presStyleCnt="0"/>
      <dgm:spPr/>
    </dgm:pt>
    <dgm:pt modelId="{811989BB-D180-40BD-AD03-AD8A2F528AF4}" type="pres">
      <dgm:prSet presAssocID="{4967BD76-F6C2-4F3F-8E3B-563B47506F01}" presName="node" presStyleLbl="node1" presStyleIdx="2" presStyleCnt="10">
        <dgm:presLayoutVars>
          <dgm:bulletEnabled val="1"/>
        </dgm:presLayoutVars>
      </dgm:prSet>
      <dgm:spPr/>
    </dgm:pt>
    <dgm:pt modelId="{0D944F44-B6AD-4950-901F-9FDAD44D7E06}" type="pres">
      <dgm:prSet presAssocID="{4472B79A-08B9-4DA6-B068-81D2701C585F}" presName="sibTrans" presStyleCnt="0"/>
      <dgm:spPr/>
    </dgm:pt>
    <dgm:pt modelId="{0C45273C-1A66-423F-8FE2-2DB9C4673EEA}" type="pres">
      <dgm:prSet presAssocID="{44654882-149B-48F5-B374-77947899545E}" presName="node" presStyleLbl="node1" presStyleIdx="3" presStyleCnt="10">
        <dgm:presLayoutVars>
          <dgm:bulletEnabled val="1"/>
        </dgm:presLayoutVars>
      </dgm:prSet>
      <dgm:spPr/>
    </dgm:pt>
    <dgm:pt modelId="{12DF3A66-7222-4CD8-A5D9-E33098F58BBD}" type="pres">
      <dgm:prSet presAssocID="{C66BAC99-7520-471D-A53C-6F91201F4D73}" presName="sibTrans" presStyleCnt="0"/>
      <dgm:spPr/>
    </dgm:pt>
    <dgm:pt modelId="{2ED7C45B-0067-46A8-A3FE-623DA4C223CC}" type="pres">
      <dgm:prSet presAssocID="{0F810AA4-8C1C-453E-A791-14FA2B53184A}" presName="node" presStyleLbl="node1" presStyleIdx="4" presStyleCnt="10">
        <dgm:presLayoutVars>
          <dgm:bulletEnabled val="1"/>
        </dgm:presLayoutVars>
      </dgm:prSet>
      <dgm:spPr/>
    </dgm:pt>
    <dgm:pt modelId="{1C990113-5FC8-4ACE-9290-084C44DEB63F}" type="pres">
      <dgm:prSet presAssocID="{F45E2F03-45BE-48E3-99CB-D950918617EC}" presName="sibTrans" presStyleCnt="0"/>
      <dgm:spPr/>
    </dgm:pt>
    <dgm:pt modelId="{5EA5EB15-00C9-414D-9CFF-120B9C21E463}" type="pres">
      <dgm:prSet presAssocID="{1B3F8A09-EDA0-400D-869E-34B8A079CD8C}" presName="node" presStyleLbl="node1" presStyleIdx="5" presStyleCnt="10">
        <dgm:presLayoutVars>
          <dgm:bulletEnabled val="1"/>
        </dgm:presLayoutVars>
      </dgm:prSet>
      <dgm:spPr/>
    </dgm:pt>
    <dgm:pt modelId="{2A05DAE4-F09C-42BD-A8D1-DA4F4AEA4E27}" type="pres">
      <dgm:prSet presAssocID="{B959E9D4-9062-45AE-9AAE-B49BF472125D}" presName="sibTrans" presStyleCnt="0"/>
      <dgm:spPr/>
    </dgm:pt>
    <dgm:pt modelId="{3EFA9CC3-9157-4332-99B8-CE95B85EB59D}" type="pres">
      <dgm:prSet presAssocID="{C96B4B09-8847-4D24-9674-8AB2C8ECF325}" presName="node" presStyleLbl="node1" presStyleIdx="6" presStyleCnt="10">
        <dgm:presLayoutVars>
          <dgm:bulletEnabled val="1"/>
        </dgm:presLayoutVars>
      </dgm:prSet>
      <dgm:spPr/>
    </dgm:pt>
    <dgm:pt modelId="{5CBA09E6-C1AF-4F6C-80BC-FCCE4D4359E6}" type="pres">
      <dgm:prSet presAssocID="{B9FA5B83-6344-4826-9C29-6CF9DA63E701}" presName="sibTrans" presStyleCnt="0"/>
      <dgm:spPr/>
    </dgm:pt>
    <dgm:pt modelId="{2FDBFEAE-1915-4904-8333-ECC08C76D5DB}" type="pres">
      <dgm:prSet presAssocID="{2820D25E-67EA-4532-946F-18E068CE990A}" presName="node" presStyleLbl="node1" presStyleIdx="7" presStyleCnt="10">
        <dgm:presLayoutVars>
          <dgm:bulletEnabled val="1"/>
        </dgm:presLayoutVars>
      </dgm:prSet>
      <dgm:spPr/>
    </dgm:pt>
    <dgm:pt modelId="{7A85F611-4B80-4ABA-AF39-C4A014A86A7A}" type="pres">
      <dgm:prSet presAssocID="{88E04728-8B51-450A-8FE4-51B536E11B9D}" presName="sibTrans" presStyleCnt="0"/>
      <dgm:spPr/>
    </dgm:pt>
    <dgm:pt modelId="{586DBD88-69AF-497D-BC38-13BA8CBAAD82}" type="pres">
      <dgm:prSet presAssocID="{33A959A8-230A-4797-B8DA-D6CCD98D36B5}" presName="node" presStyleLbl="node1" presStyleIdx="8" presStyleCnt="10">
        <dgm:presLayoutVars>
          <dgm:bulletEnabled val="1"/>
        </dgm:presLayoutVars>
      </dgm:prSet>
      <dgm:spPr/>
    </dgm:pt>
    <dgm:pt modelId="{0725AECF-1D8A-4234-9072-20618C2F07C7}" type="pres">
      <dgm:prSet presAssocID="{390873EB-7EC7-4A21-BD9C-9CD2864602DC}" presName="sibTrans" presStyleCnt="0"/>
      <dgm:spPr/>
    </dgm:pt>
    <dgm:pt modelId="{B89CB3B2-48A3-4307-B601-1958599898D5}" type="pres">
      <dgm:prSet presAssocID="{B5E04FDE-EB32-4749-A9B0-288D72F687F8}" presName="node" presStyleLbl="node1" presStyleIdx="9" presStyleCnt="10">
        <dgm:presLayoutVars>
          <dgm:bulletEnabled val="1"/>
        </dgm:presLayoutVars>
      </dgm:prSet>
      <dgm:spPr/>
    </dgm:pt>
  </dgm:ptLst>
  <dgm:cxnLst>
    <dgm:cxn modelId="{3653DB0A-12D4-4A04-94D0-02B8525D8AEB}" type="presOf" srcId="{97116AB0-0E4B-45D6-86C6-4DA326461AC4}" destId="{B89CB3B2-48A3-4307-B601-1958599898D5}" srcOrd="0" destOrd="2" presId="urn:microsoft.com/office/officeart/2005/8/layout/default"/>
    <dgm:cxn modelId="{B55B890E-E482-4550-8874-EBE66244C4AE}" type="presOf" srcId="{49EBF449-3E19-461D-B1AA-C6B1CAF63653}" destId="{808F63E6-0D0D-4AF0-A0BC-A002703D69D3}" srcOrd="0" destOrd="0" presId="urn:microsoft.com/office/officeart/2005/8/layout/default"/>
    <dgm:cxn modelId="{ADA55919-7C77-4531-8A24-ADE601617C18}" type="presOf" srcId="{B5E04FDE-EB32-4749-A9B0-288D72F687F8}" destId="{B89CB3B2-48A3-4307-B601-1958599898D5}" srcOrd="0" destOrd="0" presId="urn:microsoft.com/office/officeart/2005/8/layout/default"/>
    <dgm:cxn modelId="{C3D6CD1F-06DF-4CED-9FB6-DEF76325786D}" srcId="{1138007E-C43C-4164-8791-23D053ED1760}" destId="{0F810AA4-8C1C-453E-A791-14FA2B53184A}" srcOrd="4" destOrd="0" parTransId="{5D31AE86-9DB8-4D46-A537-10B45C11E76E}" sibTransId="{F45E2F03-45BE-48E3-99CB-D950918617EC}"/>
    <dgm:cxn modelId="{FD3C6E26-196E-4766-9D08-825E49E741FE}" type="presOf" srcId="{1138007E-C43C-4164-8791-23D053ED1760}" destId="{09677C93-1AC4-4CF7-8670-0774FB3756DE}" srcOrd="0" destOrd="0" presId="urn:microsoft.com/office/officeart/2005/8/layout/default"/>
    <dgm:cxn modelId="{C29E3128-0B7D-4E96-BE5C-A8D4CE477FA3}" srcId="{1138007E-C43C-4164-8791-23D053ED1760}" destId="{49EBF449-3E19-461D-B1AA-C6B1CAF63653}" srcOrd="1" destOrd="0" parTransId="{E95C45E8-2D25-495B-A622-52E1452DB414}" sibTransId="{1F263775-C793-465B-9373-3F6B8076B5FE}"/>
    <dgm:cxn modelId="{D42D2A29-D1F0-484C-9BD5-BB7C2CE259A0}" srcId="{B5E04FDE-EB32-4749-A9B0-288D72F687F8}" destId="{5896F386-CFE1-4D4B-94A2-5324DCD84395}" srcOrd="0" destOrd="0" parTransId="{A970EDB0-3AA9-4B47-92DD-19F716B1E6D4}" sibTransId="{1C4B09EC-547A-442A-A0E5-BD4812BEFBF0}"/>
    <dgm:cxn modelId="{D7D41D31-6096-4D3F-8620-6EB30393BB01}" type="presOf" srcId="{C34C07A5-85F9-4F44-9CEE-2A27A29944E2}" destId="{F1B2450A-2FA9-4FAF-B146-B722602F22A8}" srcOrd="0" destOrd="0" presId="urn:microsoft.com/office/officeart/2005/8/layout/default"/>
    <dgm:cxn modelId="{6133D75D-05FC-442B-965C-F2CCAB25DC0A}" srcId="{B5E04FDE-EB32-4749-A9B0-288D72F687F8}" destId="{7763CE43-5FBF-498B-86FF-0894A8C78BF5}" srcOrd="2" destOrd="0" parTransId="{398C94E2-FDCC-4791-AB2E-9466C1EEB526}" sibTransId="{2ED33D01-9F01-463D-A020-FBBAD97A20DD}"/>
    <dgm:cxn modelId="{32904967-13FB-4A09-8DE5-F73DB4926D3B}" srcId="{1138007E-C43C-4164-8791-23D053ED1760}" destId="{44654882-149B-48F5-B374-77947899545E}" srcOrd="3" destOrd="0" parTransId="{0CE62458-68EE-430D-92A2-E08EE1D30B22}" sibTransId="{C66BAC99-7520-471D-A53C-6F91201F4D73}"/>
    <dgm:cxn modelId="{DF9B3972-9283-41CB-B9D8-5C9BE4141B04}" type="presOf" srcId="{C96B4B09-8847-4D24-9674-8AB2C8ECF325}" destId="{3EFA9CC3-9157-4332-99B8-CE95B85EB59D}" srcOrd="0" destOrd="0" presId="urn:microsoft.com/office/officeart/2005/8/layout/default"/>
    <dgm:cxn modelId="{3620CD85-BC30-4277-9B34-3439FA3CAEA2}" srcId="{1138007E-C43C-4164-8791-23D053ED1760}" destId="{C34C07A5-85F9-4F44-9CEE-2A27A29944E2}" srcOrd="0" destOrd="0" parTransId="{834F4EA6-C298-494E-A29E-7CEF3EC5FC48}" sibTransId="{752B7CA8-A1CD-4EAC-8A9A-D044132C1F1C}"/>
    <dgm:cxn modelId="{BAD6308A-506B-4A17-BE51-3D3AA8FE0FE2}" srcId="{1B3F8A09-EDA0-400D-869E-34B8A079CD8C}" destId="{826453B3-E9B3-44F6-B694-BC7CA78851B1}" srcOrd="0" destOrd="0" parTransId="{CE91F9C0-A0E0-4A6C-934B-AD44CAC03262}" sibTransId="{365DFE77-456F-4F9C-B647-FF8DBA4CC006}"/>
    <dgm:cxn modelId="{FB65A18C-47F8-4021-84A5-9E8A89C58027}" srcId="{33A959A8-230A-4797-B8DA-D6CCD98D36B5}" destId="{0D6E36F2-0DA6-4135-AE16-6911BF106FED}" srcOrd="0" destOrd="0" parTransId="{8B8AA5A3-E647-4C5B-8A18-129524DD266B}" sibTransId="{4683BC0C-B056-4744-AEC7-1F662B9BCA6B}"/>
    <dgm:cxn modelId="{DFC8088F-CFB0-4F24-9144-39AF0FE4E1CA}" type="presOf" srcId="{44654882-149B-48F5-B374-77947899545E}" destId="{0C45273C-1A66-423F-8FE2-2DB9C4673EEA}" srcOrd="0" destOrd="0" presId="urn:microsoft.com/office/officeart/2005/8/layout/default"/>
    <dgm:cxn modelId="{A4762498-287B-43A4-BE71-DA7F19E96515}" type="presOf" srcId="{1B3F8A09-EDA0-400D-869E-34B8A079CD8C}" destId="{5EA5EB15-00C9-414D-9CFF-120B9C21E463}" srcOrd="0" destOrd="0" presId="urn:microsoft.com/office/officeart/2005/8/layout/default"/>
    <dgm:cxn modelId="{D2014C99-8CB2-469B-83AF-ED0E61A95CA2}" srcId="{1138007E-C43C-4164-8791-23D053ED1760}" destId="{B5E04FDE-EB32-4749-A9B0-288D72F687F8}" srcOrd="9" destOrd="0" parTransId="{BB545AAD-594D-410C-9E94-8824EC46B658}" sibTransId="{E5EA500F-EDAB-4A7F-B5AE-70784552D940}"/>
    <dgm:cxn modelId="{782836A0-0F86-4B30-9DF8-27402A7F4097}" type="presOf" srcId="{0F810AA4-8C1C-453E-A791-14FA2B53184A}" destId="{2ED7C45B-0067-46A8-A3FE-623DA4C223CC}" srcOrd="0" destOrd="0" presId="urn:microsoft.com/office/officeart/2005/8/layout/default"/>
    <dgm:cxn modelId="{BC35CBA3-7786-42B5-A6D5-43B3C490E2F5}" srcId="{1138007E-C43C-4164-8791-23D053ED1760}" destId="{4967BD76-F6C2-4F3F-8E3B-563B47506F01}" srcOrd="2" destOrd="0" parTransId="{58B59A72-1076-44DB-BADE-F2EAF01DE6CD}" sibTransId="{4472B79A-08B9-4DA6-B068-81D2701C585F}"/>
    <dgm:cxn modelId="{2175DEA4-1894-4AB0-A4BA-AC547F53BEFC}" srcId="{1138007E-C43C-4164-8791-23D053ED1760}" destId="{C96B4B09-8847-4D24-9674-8AB2C8ECF325}" srcOrd="6" destOrd="0" parTransId="{2E642455-13F0-49DB-B5EE-CE018F334F97}" sibTransId="{B9FA5B83-6344-4826-9C29-6CF9DA63E701}"/>
    <dgm:cxn modelId="{C6483FA9-4075-4983-A3C6-BB10BA71D856}" srcId="{B5E04FDE-EB32-4749-A9B0-288D72F687F8}" destId="{97116AB0-0E4B-45D6-86C6-4DA326461AC4}" srcOrd="1" destOrd="0" parTransId="{08B61C88-AB44-4D60-84D7-D27EA9DB87B2}" sibTransId="{8338266F-4827-4A70-B4B8-1773E74B56B3}"/>
    <dgm:cxn modelId="{08D5E0AB-A782-46B6-94E8-02A483B92634}" type="presOf" srcId="{7763CE43-5FBF-498B-86FF-0894A8C78BF5}" destId="{B89CB3B2-48A3-4307-B601-1958599898D5}" srcOrd="0" destOrd="3" presId="urn:microsoft.com/office/officeart/2005/8/layout/default"/>
    <dgm:cxn modelId="{E022DEAD-98BE-4B6E-B12B-6A6332951E31}" type="presOf" srcId="{5896F386-CFE1-4D4B-94A2-5324DCD84395}" destId="{B89CB3B2-48A3-4307-B601-1958599898D5}" srcOrd="0" destOrd="1" presId="urn:microsoft.com/office/officeart/2005/8/layout/default"/>
    <dgm:cxn modelId="{034A5CAE-600A-4ACF-8FA3-304E81BACC0E}" type="presOf" srcId="{B703C5B8-2413-42F8-9DEB-16A317964657}" destId="{5EA5EB15-00C9-414D-9CFF-120B9C21E463}" srcOrd="0" destOrd="3" presId="urn:microsoft.com/office/officeart/2005/8/layout/default"/>
    <dgm:cxn modelId="{8A4C1AB4-B566-4018-8E58-AB3E1FEE57F1}" srcId="{1B3F8A09-EDA0-400D-869E-34B8A079CD8C}" destId="{CE804380-6656-4FF9-B034-B40B33D1E3D6}" srcOrd="3" destOrd="0" parTransId="{1286C11B-7AA2-4AB7-9EE3-075434B5098C}" sibTransId="{02CA6BC6-632B-4487-8F6A-30D1CF053F08}"/>
    <dgm:cxn modelId="{905D05BC-9C30-4C5E-BC42-25856B547C6E}" type="presOf" srcId="{CE804380-6656-4FF9-B034-B40B33D1E3D6}" destId="{5EA5EB15-00C9-414D-9CFF-120B9C21E463}" srcOrd="0" destOrd="4" presId="urn:microsoft.com/office/officeart/2005/8/layout/default"/>
    <dgm:cxn modelId="{7DF165C2-5EA5-4252-818E-7ECD974F8917}" srcId="{1138007E-C43C-4164-8791-23D053ED1760}" destId="{2820D25E-67EA-4532-946F-18E068CE990A}" srcOrd="7" destOrd="0" parTransId="{D6F8B429-9323-4BE6-8E7E-9B6465B113B6}" sibTransId="{88E04728-8B51-450A-8FE4-51B536E11B9D}"/>
    <dgm:cxn modelId="{60783DC7-E338-47F3-8E50-5FF713486518}" type="presOf" srcId="{0D6E36F2-0DA6-4135-AE16-6911BF106FED}" destId="{586DBD88-69AF-497D-BC38-13BA8CBAAD82}" srcOrd="0" destOrd="1" presId="urn:microsoft.com/office/officeart/2005/8/layout/default"/>
    <dgm:cxn modelId="{D52C6FD2-C43D-49BD-B256-A9840AF6CB5F}" type="presOf" srcId="{2820D25E-67EA-4532-946F-18E068CE990A}" destId="{2FDBFEAE-1915-4904-8333-ECC08C76D5DB}" srcOrd="0" destOrd="0" presId="urn:microsoft.com/office/officeart/2005/8/layout/default"/>
    <dgm:cxn modelId="{BE755EDB-FBBE-4C16-A471-B78CD112D280}" srcId="{1138007E-C43C-4164-8791-23D053ED1760}" destId="{1B3F8A09-EDA0-400D-869E-34B8A079CD8C}" srcOrd="5" destOrd="0" parTransId="{3D0827E5-8960-461A-AF99-8880C0065503}" sibTransId="{B959E9D4-9062-45AE-9AAE-B49BF472125D}"/>
    <dgm:cxn modelId="{71E6DADC-3711-4F82-83B6-8E085CF2F92B}" srcId="{1B3F8A09-EDA0-400D-869E-34B8A079CD8C}" destId="{B703C5B8-2413-42F8-9DEB-16A317964657}" srcOrd="2" destOrd="0" parTransId="{959639FB-F292-44D9-8ABD-4DC18A9534AF}" sibTransId="{9B913D77-7364-4953-9F48-65A9FEED8248}"/>
    <dgm:cxn modelId="{C7B573E2-FA8C-4556-B667-56BBED0A7F1B}" type="presOf" srcId="{165DEFBA-9912-4E45-A4BC-2AA1D27154E7}" destId="{5EA5EB15-00C9-414D-9CFF-120B9C21E463}" srcOrd="0" destOrd="2" presId="urn:microsoft.com/office/officeart/2005/8/layout/default"/>
    <dgm:cxn modelId="{4F99E6E6-8E33-482C-8AA5-D2CDF9C5FFE0}" type="presOf" srcId="{33A959A8-230A-4797-B8DA-D6CCD98D36B5}" destId="{586DBD88-69AF-497D-BC38-13BA8CBAAD82}" srcOrd="0" destOrd="0" presId="urn:microsoft.com/office/officeart/2005/8/layout/default"/>
    <dgm:cxn modelId="{E22D3BEA-1113-4A05-A48C-7BBFE2F1B29E}" type="presOf" srcId="{4967BD76-F6C2-4F3F-8E3B-563B47506F01}" destId="{811989BB-D180-40BD-AD03-AD8A2F528AF4}" srcOrd="0" destOrd="0" presId="urn:microsoft.com/office/officeart/2005/8/layout/default"/>
    <dgm:cxn modelId="{15E34DF7-C873-4DCB-AE2B-5496B039A3BE}" type="presOf" srcId="{826453B3-E9B3-44F6-B694-BC7CA78851B1}" destId="{5EA5EB15-00C9-414D-9CFF-120B9C21E463}" srcOrd="0" destOrd="1" presId="urn:microsoft.com/office/officeart/2005/8/layout/default"/>
    <dgm:cxn modelId="{EB9D92FC-0543-4E15-8832-AD88E84029E4}" srcId="{1138007E-C43C-4164-8791-23D053ED1760}" destId="{33A959A8-230A-4797-B8DA-D6CCD98D36B5}" srcOrd="8" destOrd="0" parTransId="{CFBD3F01-8E31-4642-9014-829ECB6B7AAA}" sibTransId="{390873EB-7EC7-4A21-BD9C-9CD2864602DC}"/>
    <dgm:cxn modelId="{66F315FE-230F-4ABE-9BB5-980BA9B652AE}" srcId="{1B3F8A09-EDA0-400D-869E-34B8A079CD8C}" destId="{165DEFBA-9912-4E45-A4BC-2AA1D27154E7}" srcOrd="1" destOrd="0" parTransId="{8CA15CEE-9748-4244-ACCC-7A11ACA072A6}" sibTransId="{AE71A93C-550D-4B13-B910-04CC0BFD8160}"/>
    <dgm:cxn modelId="{BB1C5E02-D627-4647-A01D-CEF0981A57C1}" type="presParOf" srcId="{09677C93-1AC4-4CF7-8670-0774FB3756DE}" destId="{F1B2450A-2FA9-4FAF-B146-B722602F22A8}" srcOrd="0" destOrd="0" presId="urn:microsoft.com/office/officeart/2005/8/layout/default"/>
    <dgm:cxn modelId="{766085E8-8172-433F-BB3D-B1D8E84F3956}" type="presParOf" srcId="{09677C93-1AC4-4CF7-8670-0774FB3756DE}" destId="{260B4369-6ABE-450F-ABFA-10F988ACA058}" srcOrd="1" destOrd="0" presId="urn:microsoft.com/office/officeart/2005/8/layout/default"/>
    <dgm:cxn modelId="{F6C07CFF-A404-4081-9C8B-FFCA601B4444}" type="presParOf" srcId="{09677C93-1AC4-4CF7-8670-0774FB3756DE}" destId="{808F63E6-0D0D-4AF0-A0BC-A002703D69D3}" srcOrd="2" destOrd="0" presId="urn:microsoft.com/office/officeart/2005/8/layout/default"/>
    <dgm:cxn modelId="{17120E56-DFC8-4FC3-9864-B7965205481E}" type="presParOf" srcId="{09677C93-1AC4-4CF7-8670-0774FB3756DE}" destId="{E6A358A7-B160-40E3-964B-AFFCEBFB9587}" srcOrd="3" destOrd="0" presId="urn:microsoft.com/office/officeart/2005/8/layout/default"/>
    <dgm:cxn modelId="{5B268AFF-5291-4D75-ADD0-D05D52D9A7D2}" type="presParOf" srcId="{09677C93-1AC4-4CF7-8670-0774FB3756DE}" destId="{811989BB-D180-40BD-AD03-AD8A2F528AF4}" srcOrd="4" destOrd="0" presId="urn:microsoft.com/office/officeart/2005/8/layout/default"/>
    <dgm:cxn modelId="{034E9DCB-1DE0-4103-9FA1-B71D8D820F0C}" type="presParOf" srcId="{09677C93-1AC4-4CF7-8670-0774FB3756DE}" destId="{0D944F44-B6AD-4950-901F-9FDAD44D7E06}" srcOrd="5" destOrd="0" presId="urn:microsoft.com/office/officeart/2005/8/layout/default"/>
    <dgm:cxn modelId="{D381957F-85D7-48AA-B73C-FE1EAC1CD8EB}" type="presParOf" srcId="{09677C93-1AC4-4CF7-8670-0774FB3756DE}" destId="{0C45273C-1A66-423F-8FE2-2DB9C4673EEA}" srcOrd="6" destOrd="0" presId="urn:microsoft.com/office/officeart/2005/8/layout/default"/>
    <dgm:cxn modelId="{1AB3D11C-B411-4ADF-9304-3237B339C4DD}" type="presParOf" srcId="{09677C93-1AC4-4CF7-8670-0774FB3756DE}" destId="{12DF3A66-7222-4CD8-A5D9-E33098F58BBD}" srcOrd="7" destOrd="0" presId="urn:microsoft.com/office/officeart/2005/8/layout/default"/>
    <dgm:cxn modelId="{2FCE35B8-5A0A-44B4-A422-205C329DBE25}" type="presParOf" srcId="{09677C93-1AC4-4CF7-8670-0774FB3756DE}" destId="{2ED7C45B-0067-46A8-A3FE-623DA4C223CC}" srcOrd="8" destOrd="0" presId="urn:microsoft.com/office/officeart/2005/8/layout/default"/>
    <dgm:cxn modelId="{88F9E347-F06C-4C1B-9F57-5936CE0BF5BF}" type="presParOf" srcId="{09677C93-1AC4-4CF7-8670-0774FB3756DE}" destId="{1C990113-5FC8-4ACE-9290-084C44DEB63F}" srcOrd="9" destOrd="0" presId="urn:microsoft.com/office/officeart/2005/8/layout/default"/>
    <dgm:cxn modelId="{33F696CF-393D-45D5-8D53-12CCFFF10E53}" type="presParOf" srcId="{09677C93-1AC4-4CF7-8670-0774FB3756DE}" destId="{5EA5EB15-00C9-414D-9CFF-120B9C21E463}" srcOrd="10" destOrd="0" presId="urn:microsoft.com/office/officeart/2005/8/layout/default"/>
    <dgm:cxn modelId="{089FD482-EF12-4F4A-BF4E-F060C781FB17}" type="presParOf" srcId="{09677C93-1AC4-4CF7-8670-0774FB3756DE}" destId="{2A05DAE4-F09C-42BD-A8D1-DA4F4AEA4E27}" srcOrd="11" destOrd="0" presId="urn:microsoft.com/office/officeart/2005/8/layout/default"/>
    <dgm:cxn modelId="{1F310701-3341-4E16-B587-599DD240E47F}" type="presParOf" srcId="{09677C93-1AC4-4CF7-8670-0774FB3756DE}" destId="{3EFA9CC3-9157-4332-99B8-CE95B85EB59D}" srcOrd="12" destOrd="0" presId="urn:microsoft.com/office/officeart/2005/8/layout/default"/>
    <dgm:cxn modelId="{8870EFE7-8726-4046-AFED-14921A13D2AA}" type="presParOf" srcId="{09677C93-1AC4-4CF7-8670-0774FB3756DE}" destId="{5CBA09E6-C1AF-4F6C-80BC-FCCE4D4359E6}" srcOrd="13" destOrd="0" presId="urn:microsoft.com/office/officeart/2005/8/layout/default"/>
    <dgm:cxn modelId="{37CE871E-80C3-4685-A476-227AA8A749F5}" type="presParOf" srcId="{09677C93-1AC4-4CF7-8670-0774FB3756DE}" destId="{2FDBFEAE-1915-4904-8333-ECC08C76D5DB}" srcOrd="14" destOrd="0" presId="urn:microsoft.com/office/officeart/2005/8/layout/default"/>
    <dgm:cxn modelId="{C961E4CA-011B-43A8-B42D-1BE58C55CCEE}" type="presParOf" srcId="{09677C93-1AC4-4CF7-8670-0774FB3756DE}" destId="{7A85F611-4B80-4ABA-AF39-C4A014A86A7A}" srcOrd="15" destOrd="0" presId="urn:microsoft.com/office/officeart/2005/8/layout/default"/>
    <dgm:cxn modelId="{9DC86279-6FC4-45F1-A552-B13834068746}" type="presParOf" srcId="{09677C93-1AC4-4CF7-8670-0774FB3756DE}" destId="{586DBD88-69AF-497D-BC38-13BA8CBAAD82}" srcOrd="16" destOrd="0" presId="urn:microsoft.com/office/officeart/2005/8/layout/default"/>
    <dgm:cxn modelId="{A994A336-1930-421C-9AD7-28B2C74E16A3}" type="presParOf" srcId="{09677C93-1AC4-4CF7-8670-0774FB3756DE}" destId="{0725AECF-1D8A-4234-9072-20618C2F07C7}" srcOrd="17" destOrd="0" presId="urn:microsoft.com/office/officeart/2005/8/layout/default"/>
    <dgm:cxn modelId="{1E8B9808-945F-4308-A07D-32EC2429613E}" type="presParOf" srcId="{09677C93-1AC4-4CF7-8670-0774FB3756DE}" destId="{B89CB3B2-48A3-4307-B601-1958599898D5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4B9BA7-1A3F-4621-BDC4-983E79EC03FF}">
      <dsp:nvSpPr>
        <dsp:cNvPr id="0" name=""/>
        <dsp:cNvSpPr/>
      </dsp:nvSpPr>
      <dsp:spPr>
        <a:xfrm rot="5400000">
          <a:off x="-181386" y="182313"/>
          <a:ext cx="1209242" cy="846469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</dsp:txBody>
      <dsp:txXfrm rot="-5400000">
        <a:off x="1" y="424162"/>
        <a:ext cx="846469" cy="362773"/>
      </dsp:txXfrm>
    </dsp:sp>
    <dsp:sp modelId="{BFCE2311-3C02-4A36-BAA6-362C445D5BEF}">
      <dsp:nvSpPr>
        <dsp:cNvPr id="0" name=""/>
        <dsp:cNvSpPr/>
      </dsp:nvSpPr>
      <dsp:spPr>
        <a:xfrm rot="5400000">
          <a:off x="5734134" y="-4886737"/>
          <a:ext cx="786007" cy="105613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38DABC-1315-4640-9DE5-45F04538737F}">
      <dsp:nvSpPr>
        <dsp:cNvPr id="0" name=""/>
        <dsp:cNvSpPr/>
      </dsp:nvSpPr>
      <dsp:spPr>
        <a:xfrm rot="5400000">
          <a:off x="-181386" y="1275553"/>
          <a:ext cx="1209242" cy="846469"/>
        </a:xfrm>
        <a:prstGeom prst="chevron">
          <a:avLst/>
        </a:prstGeom>
        <a:solidFill>
          <a:schemeClr val="accent5">
            <a:hueOff val="-827139"/>
            <a:satOff val="-4443"/>
            <a:lumOff val="1519"/>
            <a:alphaOff val="0"/>
          </a:schemeClr>
        </a:solidFill>
        <a:ln w="15875" cap="flat" cmpd="sng" algn="ctr">
          <a:solidFill>
            <a:schemeClr val="accent5">
              <a:hueOff val="-827139"/>
              <a:satOff val="-4443"/>
              <a:lumOff val="15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1. </a:t>
          </a:r>
          <a:r>
            <a:rPr lang="en-US" sz="1300" kern="1200" dirty="0" err="1"/>
            <a:t>Lession</a:t>
          </a:r>
          <a:r>
            <a:rPr lang="en-US" sz="1300" kern="1200" dirty="0"/>
            <a:t> 1: </a:t>
          </a:r>
        </a:p>
      </dsp:txBody>
      <dsp:txXfrm rot="-5400000">
        <a:off x="1" y="1517402"/>
        <a:ext cx="846469" cy="362773"/>
      </dsp:txXfrm>
    </dsp:sp>
    <dsp:sp modelId="{96D5FE4A-172E-4AC8-B740-290474F51FD4}">
      <dsp:nvSpPr>
        <dsp:cNvPr id="0" name=""/>
        <dsp:cNvSpPr/>
      </dsp:nvSpPr>
      <dsp:spPr>
        <a:xfrm rot="5400000">
          <a:off x="5734134" y="-3793497"/>
          <a:ext cx="786007" cy="105613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827139"/>
              <a:satOff val="-4443"/>
              <a:lumOff val="15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Introduce about FGA.AIS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Introduction about Embedded </a:t>
          </a:r>
          <a:r>
            <a:rPr lang="en-US" sz="2500" kern="1200" dirty="0" err="1"/>
            <a:t>trainning</a:t>
          </a:r>
          <a:r>
            <a:rPr lang="en-US" sz="2500" kern="1200" dirty="0"/>
            <a:t> course</a:t>
          </a:r>
        </a:p>
      </dsp:txBody>
      <dsp:txXfrm rot="-5400000">
        <a:off x="846470" y="1132537"/>
        <a:ext cx="10522966" cy="709267"/>
      </dsp:txXfrm>
    </dsp:sp>
    <dsp:sp modelId="{60DF481E-89F8-45D1-B2B4-9E71A7D2D61B}">
      <dsp:nvSpPr>
        <dsp:cNvPr id="0" name=""/>
        <dsp:cNvSpPr/>
      </dsp:nvSpPr>
      <dsp:spPr>
        <a:xfrm rot="5400000">
          <a:off x="-181386" y="2368792"/>
          <a:ext cx="1209242" cy="846469"/>
        </a:xfrm>
        <a:prstGeom prst="chevron">
          <a:avLst/>
        </a:prstGeom>
        <a:solidFill>
          <a:schemeClr val="accent5">
            <a:hueOff val="-1654278"/>
            <a:satOff val="-8885"/>
            <a:lumOff val="3039"/>
            <a:alphaOff val="0"/>
          </a:schemeClr>
        </a:solidFill>
        <a:ln w="15875" cap="flat" cmpd="sng" algn="ctr">
          <a:solidFill>
            <a:schemeClr val="accent5">
              <a:hueOff val="-1654278"/>
              <a:satOff val="-8885"/>
              <a:lumOff val="30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2. Lession 2:</a:t>
          </a:r>
        </a:p>
      </dsp:txBody>
      <dsp:txXfrm rot="-5400000">
        <a:off x="1" y="2610641"/>
        <a:ext cx="846469" cy="362773"/>
      </dsp:txXfrm>
    </dsp:sp>
    <dsp:sp modelId="{F6783358-726C-4663-A1D4-9EC6343466E7}">
      <dsp:nvSpPr>
        <dsp:cNvPr id="0" name=""/>
        <dsp:cNvSpPr/>
      </dsp:nvSpPr>
      <dsp:spPr>
        <a:xfrm rot="5400000">
          <a:off x="5734134" y="-2700258"/>
          <a:ext cx="786007" cy="105613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1654278"/>
              <a:satOff val="-8885"/>
              <a:lumOff val="30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Source code management SVN and GIT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Practice about SVN/GIT</a:t>
          </a:r>
        </a:p>
      </dsp:txBody>
      <dsp:txXfrm rot="-5400000">
        <a:off x="846470" y="2225776"/>
        <a:ext cx="10522966" cy="709267"/>
      </dsp:txXfrm>
    </dsp:sp>
    <dsp:sp modelId="{4CEC3D3C-28F4-4AC3-9D1E-68A3ABE97387}">
      <dsp:nvSpPr>
        <dsp:cNvPr id="0" name=""/>
        <dsp:cNvSpPr/>
      </dsp:nvSpPr>
      <dsp:spPr>
        <a:xfrm rot="5400000">
          <a:off x="-181386" y="3462031"/>
          <a:ext cx="1209242" cy="846469"/>
        </a:xfrm>
        <a:prstGeom prst="chevron">
          <a:avLst/>
        </a:prstGeom>
        <a:solidFill>
          <a:schemeClr val="accent5">
            <a:hueOff val="-2481417"/>
            <a:satOff val="-13328"/>
            <a:lumOff val="4558"/>
            <a:alphaOff val="0"/>
          </a:schemeClr>
        </a:solidFill>
        <a:ln w="15875" cap="flat" cmpd="sng" algn="ctr">
          <a:solidFill>
            <a:schemeClr val="accent5">
              <a:hueOff val="-2481417"/>
              <a:satOff val="-13328"/>
              <a:lumOff val="45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3. Lession 3:</a:t>
          </a:r>
        </a:p>
      </dsp:txBody>
      <dsp:txXfrm rot="-5400000">
        <a:off x="1" y="3703880"/>
        <a:ext cx="846469" cy="362773"/>
      </dsp:txXfrm>
    </dsp:sp>
    <dsp:sp modelId="{0915EC7D-B9B1-4F81-B8FC-27ABFFD4D84D}">
      <dsp:nvSpPr>
        <dsp:cNvPr id="0" name=""/>
        <dsp:cNvSpPr/>
      </dsp:nvSpPr>
      <dsp:spPr>
        <a:xfrm rot="5400000">
          <a:off x="5734134" y="-1607019"/>
          <a:ext cx="786007" cy="105613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2481417"/>
              <a:satOff val="-13328"/>
              <a:lumOff val="45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Embedded Overview</a:t>
          </a:r>
        </a:p>
      </dsp:txBody>
      <dsp:txXfrm rot="-5400000">
        <a:off x="846470" y="3319015"/>
        <a:ext cx="10522966" cy="709267"/>
      </dsp:txXfrm>
    </dsp:sp>
    <dsp:sp modelId="{B7432ECA-A2DD-4F9C-925A-A704FE1817F7}">
      <dsp:nvSpPr>
        <dsp:cNvPr id="0" name=""/>
        <dsp:cNvSpPr/>
      </dsp:nvSpPr>
      <dsp:spPr>
        <a:xfrm rot="5400000">
          <a:off x="-181386" y="4555270"/>
          <a:ext cx="1209242" cy="846469"/>
        </a:xfrm>
        <a:prstGeom prst="chevron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Self study:</a:t>
          </a:r>
        </a:p>
      </dsp:txBody>
      <dsp:txXfrm rot="-5400000">
        <a:off x="1" y="4797119"/>
        <a:ext cx="846469" cy="362773"/>
      </dsp:txXfrm>
    </dsp:sp>
    <dsp:sp modelId="{5D11D0EA-1883-4922-B99D-A1228CAE34C6}">
      <dsp:nvSpPr>
        <dsp:cNvPr id="0" name=""/>
        <dsp:cNvSpPr/>
      </dsp:nvSpPr>
      <dsp:spPr>
        <a:xfrm rot="5400000">
          <a:off x="5734134" y="-513780"/>
          <a:ext cx="786007" cy="105613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Embedded Overview and Environment</a:t>
          </a:r>
        </a:p>
      </dsp:txBody>
      <dsp:txXfrm rot="-5400000">
        <a:off x="846470" y="4412254"/>
        <a:ext cx="10522966" cy="7092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A36A2C-09D4-409D-B127-C6A6C16699DE}">
      <dsp:nvSpPr>
        <dsp:cNvPr id="0" name=""/>
        <dsp:cNvSpPr/>
      </dsp:nvSpPr>
      <dsp:spPr>
        <a:xfrm>
          <a:off x="1743927" y="3499"/>
          <a:ext cx="6925216" cy="53305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Section 2: Embedded </a:t>
          </a:r>
          <a:r>
            <a:rPr lang="en-US" sz="1600" kern="1200" dirty="0" err="1"/>
            <a:t>Trainning</a:t>
          </a:r>
          <a:r>
            <a:rPr lang="en-US" sz="1600" kern="1200" dirty="0"/>
            <a:t> Basic Embedded.</a:t>
          </a:r>
        </a:p>
      </dsp:txBody>
      <dsp:txXfrm>
        <a:off x="2010452" y="3499"/>
        <a:ext cx="6392166" cy="533050"/>
      </dsp:txXfrm>
    </dsp:sp>
    <dsp:sp modelId="{7EB6ADC7-8005-4600-A56C-8F1D14C3FBA2}">
      <dsp:nvSpPr>
        <dsp:cNvPr id="0" name=""/>
        <dsp:cNvSpPr/>
      </dsp:nvSpPr>
      <dsp:spPr>
        <a:xfrm>
          <a:off x="1743927" y="611176"/>
          <a:ext cx="1332625" cy="53305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1. Lession 1: </a:t>
          </a:r>
        </a:p>
      </dsp:txBody>
      <dsp:txXfrm>
        <a:off x="2010452" y="611176"/>
        <a:ext cx="799575" cy="533050"/>
      </dsp:txXfrm>
    </dsp:sp>
    <dsp:sp modelId="{24D95702-4DA0-4F90-809D-FEA302D026F7}">
      <dsp:nvSpPr>
        <dsp:cNvPr id="0" name=""/>
        <dsp:cNvSpPr/>
      </dsp:nvSpPr>
      <dsp:spPr>
        <a:xfrm>
          <a:off x="2903312" y="656486"/>
          <a:ext cx="7444478" cy="442431"/>
        </a:xfrm>
        <a:prstGeom prst="chevron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STM8L Board Overview</a:t>
          </a:r>
        </a:p>
      </dsp:txBody>
      <dsp:txXfrm>
        <a:off x="3124528" y="656486"/>
        <a:ext cx="7002047" cy="442431"/>
      </dsp:txXfrm>
    </dsp:sp>
    <dsp:sp modelId="{53A30742-4D3B-4FD9-81AB-F5AAB991EBB9}">
      <dsp:nvSpPr>
        <dsp:cNvPr id="0" name=""/>
        <dsp:cNvSpPr/>
      </dsp:nvSpPr>
      <dsp:spPr>
        <a:xfrm>
          <a:off x="1743927" y="1218854"/>
          <a:ext cx="1332625" cy="533050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2. Lession 2:</a:t>
          </a:r>
        </a:p>
      </dsp:txBody>
      <dsp:txXfrm>
        <a:off x="2010452" y="1218854"/>
        <a:ext cx="799575" cy="533050"/>
      </dsp:txXfrm>
    </dsp:sp>
    <dsp:sp modelId="{341AA219-9104-4851-9FD3-0DBCD26CBAA6}">
      <dsp:nvSpPr>
        <dsp:cNvPr id="0" name=""/>
        <dsp:cNvSpPr/>
      </dsp:nvSpPr>
      <dsp:spPr>
        <a:xfrm>
          <a:off x="2903312" y="1264163"/>
          <a:ext cx="7437543" cy="442431"/>
        </a:xfrm>
        <a:prstGeom prst="chevron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I/O interface: General-Purpose </a:t>
          </a:r>
          <a:r>
            <a:rPr lang="en-US" sz="2400" kern="1200" dirty="0" err="1"/>
            <a:t>Input/Output</a:t>
          </a:r>
          <a:r>
            <a:rPr lang="en-US" sz="2400" kern="1200" dirty="0"/>
            <a:t> (GPIO)</a:t>
          </a:r>
        </a:p>
      </dsp:txBody>
      <dsp:txXfrm>
        <a:off x="3124528" y="1264163"/>
        <a:ext cx="6995112" cy="442431"/>
      </dsp:txXfrm>
    </dsp:sp>
    <dsp:sp modelId="{3CC09002-2775-4151-9419-CDF09AADD6C0}">
      <dsp:nvSpPr>
        <dsp:cNvPr id="0" name=""/>
        <dsp:cNvSpPr/>
      </dsp:nvSpPr>
      <dsp:spPr>
        <a:xfrm>
          <a:off x="1743927" y="1826531"/>
          <a:ext cx="1332625" cy="533050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3. Lession 3:</a:t>
          </a:r>
        </a:p>
      </dsp:txBody>
      <dsp:txXfrm>
        <a:off x="2010452" y="1826531"/>
        <a:ext cx="799575" cy="533050"/>
      </dsp:txXfrm>
    </dsp:sp>
    <dsp:sp modelId="{29C03FA9-AC65-42F8-9F0E-2C332EFE7606}">
      <dsp:nvSpPr>
        <dsp:cNvPr id="0" name=""/>
        <dsp:cNvSpPr/>
      </dsp:nvSpPr>
      <dsp:spPr>
        <a:xfrm>
          <a:off x="2903312" y="1871840"/>
          <a:ext cx="7436968" cy="442431"/>
        </a:xfrm>
        <a:prstGeom prst="chevron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Peripherals Clock distribution &amp; Multipurpose Clock Generator</a:t>
          </a:r>
        </a:p>
      </dsp:txBody>
      <dsp:txXfrm>
        <a:off x="3124528" y="1871840"/>
        <a:ext cx="6994537" cy="442431"/>
      </dsp:txXfrm>
    </dsp:sp>
    <dsp:sp modelId="{1B117581-ABC6-48C7-8D35-747FC319BDB6}">
      <dsp:nvSpPr>
        <dsp:cNvPr id="0" name=""/>
        <dsp:cNvSpPr/>
      </dsp:nvSpPr>
      <dsp:spPr>
        <a:xfrm>
          <a:off x="1743927" y="2434208"/>
          <a:ext cx="1332625" cy="533050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4. Lession 4: </a:t>
          </a:r>
        </a:p>
      </dsp:txBody>
      <dsp:txXfrm>
        <a:off x="2010452" y="2434208"/>
        <a:ext cx="799575" cy="533050"/>
      </dsp:txXfrm>
    </dsp:sp>
    <dsp:sp modelId="{F4AE1FD6-FCAF-4772-BD27-4E7A891448EC}">
      <dsp:nvSpPr>
        <dsp:cNvPr id="0" name=""/>
        <dsp:cNvSpPr/>
      </dsp:nvSpPr>
      <dsp:spPr>
        <a:xfrm>
          <a:off x="2903312" y="2479518"/>
          <a:ext cx="7398841" cy="442431"/>
        </a:xfrm>
        <a:prstGeom prst="chevron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I/O Interface, Interrupts</a:t>
          </a:r>
        </a:p>
      </dsp:txBody>
      <dsp:txXfrm>
        <a:off x="3124528" y="2479518"/>
        <a:ext cx="6956410" cy="442431"/>
      </dsp:txXfrm>
    </dsp:sp>
    <dsp:sp modelId="{5B962AF2-3B50-4A59-B193-C2A0B23FAA5C}">
      <dsp:nvSpPr>
        <dsp:cNvPr id="0" name=""/>
        <dsp:cNvSpPr/>
      </dsp:nvSpPr>
      <dsp:spPr>
        <a:xfrm>
          <a:off x="1743927" y="3041886"/>
          <a:ext cx="1332625" cy="53305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5. Lession 5:</a:t>
          </a:r>
        </a:p>
      </dsp:txBody>
      <dsp:txXfrm>
        <a:off x="2010452" y="3041886"/>
        <a:ext cx="799575" cy="533050"/>
      </dsp:txXfrm>
    </dsp:sp>
    <dsp:sp modelId="{D92B57CE-7239-4B4B-A776-009E7E3B20A4}">
      <dsp:nvSpPr>
        <dsp:cNvPr id="0" name=""/>
        <dsp:cNvSpPr/>
      </dsp:nvSpPr>
      <dsp:spPr>
        <a:xfrm>
          <a:off x="2903312" y="3087195"/>
          <a:ext cx="7482616" cy="442431"/>
        </a:xfrm>
        <a:prstGeom prst="chevron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Communication Stack: SPI, I2C, UART</a:t>
          </a:r>
        </a:p>
      </dsp:txBody>
      <dsp:txXfrm>
        <a:off x="3124528" y="3087195"/>
        <a:ext cx="7040185" cy="442431"/>
      </dsp:txXfrm>
    </dsp:sp>
    <dsp:sp modelId="{F0A31308-2669-4D65-9886-7B9879C8F832}">
      <dsp:nvSpPr>
        <dsp:cNvPr id="0" name=""/>
        <dsp:cNvSpPr/>
      </dsp:nvSpPr>
      <dsp:spPr>
        <a:xfrm>
          <a:off x="1743927" y="3649563"/>
          <a:ext cx="1332625" cy="53305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6. Lession 6:</a:t>
          </a:r>
        </a:p>
      </dsp:txBody>
      <dsp:txXfrm>
        <a:off x="2010452" y="3649563"/>
        <a:ext cx="799575" cy="533050"/>
      </dsp:txXfrm>
    </dsp:sp>
    <dsp:sp modelId="{0ED34CA4-8E8B-47E9-82E3-138022AADCAE}">
      <dsp:nvSpPr>
        <dsp:cNvPr id="0" name=""/>
        <dsp:cNvSpPr/>
      </dsp:nvSpPr>
      <dsp:spPr>
        <a:xfrm>
          <a:off x="2903312" y="3694872"/>
          <a:ext cx="7463547" cy="442431"/>
        </a:xfrm>
        <a:prstGeom prst="chevron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20320" rIns="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Timer</a:t>
          </a:r>
        </a:p>
      </dsp:txBody>
      <dsp:txXfrm>
        <a:off x="3124528" y="3694872"/>
        <a:ext cx="7021116" cy="442431"/>
      </dsp:txXfrm>
    </dsp:sp>
    <dsp:sp modelId="{C4ABC362-6CBA-44EA-A8DE-0434EB207359}">
      <dsp:nvSpPr>
        <dsp:cNvPr id="0" name=""/>
        <dsp:cNvSpPr/>
      </dsp:nvSpPr>
      <dsp:spPr>
        <a:xfrm>
          <a:off x="1743927" y="4257241"/>
          <a:ext cx="1332625" cy="533050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7. Lession 7: </a:t>
          </a:r>
        </a:p>
      </dsp:txBody>
      <dsp:txXfrm>
        <a:off x="2010452" y="4257241"/>
        <a:ext cx="799575" cy="533050"/>
      </dsp:txXfrm>
    </dsp:sp>
    <dsp:sp modelId="{25B771EA-111E-4789-9435-D5A2B1C6D09F}">
      <dsp:nvSpPr>
        <dsp:cNvPr id="0" name=""/>
        <dsp:cNvSpPr/>
      </dsp:nvSpPr>
      <dsp:spPr>
        <a:xfrm>
          <a:off x="2903312" y="4302550"/>
          <a:ext cx="7463558" cy="442431"/>
        </a:xfrm>
        <a:prstGeom prst="chevron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Linker: Ethernet, USB</a:t>
          </a:r>
        </a:p>
      </dsp:txBody>
      <dsp:txXfrm>
        <a:off x="3124528" y="4302550"/>
        <a:ext cx="7021127" cy="442431"/>
      </dsp:txXfrm>
    </dsp:sp>
    <dsp:sp modelId="{757DA511-8F13-4A7E-A7E8-5E4DB880DAD2}">
      <dsp:nvSpPr>
        <dsp:cNvPr id="0" name=""/>
        <dsp:cNvSpPr/>
      </dsp:nvSpPr>
      <dsp:spPr>
        <a:xfrm>
          <a:off x="1743927" y="4864918"/>
          <a:ext cx="1332625" cy="533050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8. Lession 8:</a:t>
          </a:r>
        </a:p>
      </dsp:txBody>
      <dsp:txXfrm>
        <a:off x="2010452" y="4864918"/>
        <a:ext cx="799575" cy="533050"/>
      </dsp:txXfrm>
    </dsp:sp>
    <dsp:sp modelId="{96A3C249-CC2D-4F8A-A850-039F187B39E5}">
      <dsp:nvSpPr>
        <dsp:cNvPr id="0" name=""/>
        <dsp:cNvSpPr/>
      </dsp:nvSpPr>
      <dsp:spPr>
        <a:xfrm>
          <a:off x="2903312" y="4910227"/>
          <a:ext cx="7384197" cy="442431"/>
        </a:xfrm>
        <a:prstGeom prst="chevron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Realtime Operating System</a:t>
          </a:r>
        </a:p>
      </dsp:txBody>
      <dsp:txXfrm>
        <a:off x="3124528" y="4910227"/>
        <a:ext cx="6941766" cy="442431"/>
      </dsp:txXfrm>
    </dsp:sp>
    <dsp:sp modelId="{B2FEB393-F5F5-4AFA-B618-A4AD9C71762D}">
      <dsp:nvSpPr>
        <dsp:cNvPr id="0" name=""/>
        <dsp:cNvSpPr/>
      </dsp:nvSpPr>
      <dsp:spPr>
        <a:xfrm>
          <a:off x="1743927" y="5472595"/>
          <a:ext cx="1332625" cy="533050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9. Solf Skill:</a:t>
          </a:r>
        </a:p>
      </dsp:txBody>
      <dsp:txXfrm>
        <a:off x="2010452" y="5472595"/>
        <a:ext cx="799575" cy="533050"/>
      </dsp:txXfrm>
    </dsp:sp>
    <dsp:sp modelId="{7C021174-468B-4214-A63F-3EB52C4E4A05}">
      <dsp:nvSpPr>
        <dsp:cNvPr id="0" name=""/>
        <dsp:cNvSpPr/>
      </dsp:nvSpPr>
      <dsp:spPr>
        <a:xfrm>
          <a:off x="2903312" y="5517905"/>
          <a:ext cx="7423872" cy="442431"/>
        </a:xfrm>
        <a:prstGeom prst="chevron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Apply management method in task control.</a:t>
          </a:r>
          <a:br>
            <a:rPr lang="en-US" sz="2000" kern="1200" dirty="0"/>
          </a:br>
          <a:r>
            <a:rPr lang="en-US" sz="2000" kern="1200" dirty="0"/>
            <a:t>Task schedule &amp; adjust effort in working</a:t>
          </a:r>
        </a:p>
      </dsp:txBody>
      <dsp:txXfrm>
        <a:off x="3124528" y="5517905"/>
        <a:ext cx="6981441" cy="442431"/>
      </dsp:txXfrm>
    </dsp:sp>
    <dsp:sp modelId="{6EB6AE38-D8C0-4807-AB69-70940E72EF34}">
      <dsp:nvSpPr>
        <dsp:cNvPr id="0" name=""/>
        <dsp:cNvSpPr/>
      </dsp:nvSpPr>
      <dsp:spPr>
        <a:xfrm>
          <a:off x="1743927" y="6080273"/>
          <a:ext cx="1332625" cy="53305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10. Mock Project:</a:t>
          </a:r>
        </a:p>
      </dsp:txBody>
      <dsp:txXfrm>
        <a:off x="2010452" y="6080273"/>
        <a:ext cx="799575" cy="533050"/>
      </dsp:txXfrm>
    </dsp:sp>
    <dsp:sp modelId="{6D54734A-12E8-4953-B415-FA7F8E2D0A11}">
      <dsp:nvSpPr>
        <dsp:cNvPr id="0" name=""/>
        <dsp:cNvSpPr/>
      </dsp:nvSpPr>
      <dsp:spPr>
        <a:xfrm>
          <a:off x="2903312" y="6125582"/>
          <a:ext cx="7390247" cy="442431"/>
        </a:xfrm>
        <a:prstGeom prst="chevron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20320" rIns="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I/O Interrupt, UART.</a:t>
          </a:r>
        </a:p>
      </dsp:txBody>
      <dsp:txXfrm>
        <a:off x="3124528" y="6125582"/>
        <a:ext cx="6947816" cy="4424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B2450A-2FA9-4FAF-B146-B722602F22A8}">
      <dsp:nvSpPr>
        <dsp:cNvPr id="0" name=""/>
        <dsp:cNvSpPr/>
      </dsp:nvSpPr>
      <dsp:spPr>
        <a:xfrm>
          <a:off x="1225638" y="1964"/>
          <a:ext cx="2438259" cy="146295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Section 3: Embedded </a:t>
          </a:r>
          <a:r>
            <a:rPr lang="en-US" sz="1700" kern="1200" dirty="0" err="1"/>
            <a:t>Trainning</a:t>
          </a:r>
          <a:r>
            <a:rPr lang="en-US" sz="1700" kern="1200" dirty="0"/>
            <a:t> Special </a:t>
          </a:r>
          <a:r>
            <a:rPr lang="en-US" sz="1700" kern="1200" dirty="0" err="1"/>
            <a:t>AutoSar</a:t>
          </a:r>
          <a:r>
            <a:rPr lang="en-US" sz="1700" kern="1200" dirty="0"/>
            <a:t>.</a:t>
          </a:r>
        </a:p>
      </dsp:txBody>
      <dsp:txXfrm>
        <a:off x="1225638" y="1964"/>
        <a:ext cx="2438259" cy="1462955"/>
      </dsp:txXfrm>
    </dsp:sp>
    <dsp:sp modelId="{808F63E6-0D0D-4AF0-A0BC-A002703D69D3}">
      <dsp:nvSpPr>
        <dsp:cNvPr id="0" name=""/>
        <dsp:cNvSpPr/>
      </dsp:nvSpPr>
      <dsp:spPr>
        <a:xfrm>
          <a:off x="3907724" y="1964"/>
          <a:ext cx="2438259" cy="1462955"/>
        </a:xfrm>
        <a:prstGeom prst="rect">
          <a:avLst/>
        </a:prstGeom>
        <a:solidFill>
          <a:schemeClr val="accent2">
            <a:hueOff val="-163226"/>
            <a:satOff val="-3611"/>
            <a:lumOff val="-719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1. Lession 1: Autosar Overview</a:t>
          </a:r>
        </a:p>
      </dsp:txBody>
      <dsp:txXfrm>
        <a:off x="3907724" y="1964"/>
        <a:ext cx="2438259" cy="1462955"/>
      </dsp:txXfrm>
    </dsp:sp>
    <dsp:sp modelId="{811989BB-D180-40BD-AD03-AD8A2F528AF4}">
      <dsp:nvSpPr>
        <dsp:cNvPr id="0" name=""/>
        <dsp:cNvSpPr/>
      </dsp:nvSpPr>
      <dsp:spPr>
        <a:xfrm>
          <a:off x="6589810" y="1964"/>
          <a:ext cx="2438259" cy="1462955"/>
        </a:xfrm>
        <a:prstGeom prst="rect">
          <a:avLst/>
        </a:prstGeom>
        <a:solidFill>
          <a:schemeClr val="accent2">
            <a:hueOff val="-326451"/>
            <a:satOff val="-7221"/>
            <a:lumOff val="-1438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2. Lession 2: Microcontroler Overview: MCU, WDT, GPT</a:t>
          </a:r>
        </a:p>
      </dsp:txBody>
      <dsp:txXfrm>
        <a:off x="6589810" y="1964"/>
        <a:ext cx="2438259" cy="1462955"/>
      </dsp:txXfrm>
    </dsp:sp>
    <dsp:sp modelId="{0C45273C-1A66-423F-8FE2-2DB9C4673EEA}">
      <dsp:nvSpPr>
        <dsp:cNvPr id="0" name=""/>
        <dsp:cNvSpPr/>
      </dsp:nvSpPr>
      <dsp:spPr>
        <a:xfrm>
          <a:off x="1225638" y="1708746"/>
          <a:ext cx="2438259" cy="1462955"/>
        </a:xfrm>
        <a:prstGeom prst="rect">
          <a:avLst/>
        </a:prstGeom>
        <a:solidFill>
          <a:schemeClr val="accent2">
            <a:hueOff val="-489677"/>
            <a:satOff val="-10832"/>
            <a:lumOff val="-2157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3. </a:t>
          </a:r>
          <a:r>
            <a:rPr lang="en-US" sz="1700" kern="1200" dirty="0" err="1"/>
            <a:t>Lession</a:t>
          </a:r>
          <a:r>
            <a:rPr lang="en-US" sz="1700" kern="1200" dirty="0"/>
            <a:t> 3: I/O Overview: DIO,PORT, PWM</a:t>
          </a:r>
        </a:p>
      </dsp:txBody>
      <dsp:txXfrm>
        <a:off x="1225638" y="1708746"/>
        <a:ext cx="2438259" cy="1462955"/>
      </dsp:txXfrm>
    </dsp:sp>
    <dsp:sp modelId="{2ED7C45B-0067-46A8-A3FE-623DA4C223CC}">
      <dsp:nvSpPr>
        <dsp:cNvPr id="0" name=""/>
        <dsp:cNvSpPr/>
      </dsp:nvSpPr>
      <dsp:spPr>
        <a:xfrm>
          <a:off x="3907724" y="1708746"/>
          <a:ext cx="2438259" cy="1462955"/>
        </a:xfrm>
        <a:prstGeom prst="rect">
          <a:avLst/>
        </a:prstGeom>
        <a:solidFill>
          <a:schemeClr val="accent2">
            <a:hueOff val="-652903"/>
            <a:satOff val="-14442"/>
            <a:lumOff val="-2876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4. Lession 4: ADC</a:t>
          </a:r>
        </a:p>
      </dsp:txBody>
      <dsp:txXfrm>
        <a:off x="3907724" y="1708746"/>
        <a:ext cx="2438259" cy="1462955"/>
      </dsp:txXfrm>
    </dsp:sp>
    <dsp:sp modelId="{5EA5EB15-00C9-414D-9CFF-120B9C21E463}">
      <dsp:nvSpPr>
        <dsp:cNvPr id="0" name=""/>
        <dsp:cNvSpPr/>
      </dsp:nvSpPr>
      <dsp:spPr>
        <a:xfrm>
          <a:off x="6589810" y="1708746"/>
          <a:ext cx="2438259" cy="1462955"/>
        </a:xfrm>
        <a:prstGeom prst="rect">
          <a:avLst/>
        </a:prstGeom>
        <a:solidFill>
          <a:schemeClr val="accent2">
            <a:hueOff val="-816128"/>
            <a:satOff val="-18053"/>
            <a:lumOff val="-3594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5. Lession 5: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Memory driver Overview: Flash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Communication Modules: CAN, LIN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Communication: SPI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Communication: ETH</a:t>
          </a:r>
        </a:p>
      </dsp:txBody>
      <dsp:txXfrm>
        <a:off x="6589810" y="1708746"/>
        <a:ext cx="2438259" cy="1462955"/>
      </dsp:txXfrm>
    </dsp:sp>
    <dsp:sp modelId="{3EFA9CC3-9157-4332-99B8-CE95B85EB59D}">
      <dsp:nvSpPr>
        <dsp:cNvPr id="0" name=""/>
        <dsp:cNvSpPr/>
      </dsp:nvSpPr>
      <dsp:spPr>
        <a:xfrm>
          <a:off x="1225638" y="3415528"/>
          <a:ext cx="2438259" cy="1462955"/>
        </a:xfrm>
        <a:prstGeom prst="rect">
          <a:avLst/>
        </a:prstGeom>
        <a:solidFill>
          <a:schemeClr val="accent2">
            <a:hueOff val="-979354"/>
            <a:satOff val="-21663"/>
            <a:lumOff val="-4313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6. Mock Project: </a:t>
          </a:r>
        </a:p>
      </dsp:txBody>
      <dsp:txXfrm>
        <a:off x="1225638" y="3415528"/>
        <a:ext cx="2438259" cy="1462955"/>
      </dsp:txXfrm>
    </dsp:sp>
    <dsp:sp modelId="{2FDBFEAE-1915-4904-8333-ECC08C76D5DB}">
      <dsp:nvSpPr>
        <dsp:cNvPr id="0" name=""/>
        <dsp:cNvSpPr/>
      </dsp:nvSpPr>
      <dsp:spPr>
        <a:xfrm>
          <a:off x="3907724" y="3415528"/>
          <a:ext cx="2438259" cy="1462955"/>
        </a:xfrm>
        <a:prstGeom prst="rect">
          <a:avLst/>
        </a:prstGeom>
        <a:solidFill>
          <a:schemeClr val="accent2">
            <a:hueOff val="-1142580"/>
            <a:satOff val="-25274"/>
            <a:lumOff val="-5032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Summary and </a:t>
          </a:r>
          <a:r>
            <a:rPr lang="en-US" sz="1700" kern="1200" dirty="0" err="1"/>
            <a:t>Assigment</a:t>
          </a:r>
          <a:r>
            <a:rPr lang="en-US" sz="1700" kern="1200" dirty="0"/>
            <a:t> Project</a:t>
          </a:r>
        </a:p>
      </dsp:txBody>
      <dsp:txXfrm>
        <a:off x="3907724" y="3415528"/>
        <a:ext cx="2438259" cy="1462955"/>
      </dsp:txXfrm>
    </dsp:sp>
    <dsp:sp modelId="{586DBD88-69AF-497D-BC38-13BA8CBAAD82}">
      <dsp:nvSpPr>
        <dsp:cNvPr id="0" name=""/>
        <dsp:cNvSpPr/>
      </dsp:nvSpPr>
      <dsp:spPr>
        <a:xfrm>
          <a:off x="6589810" y="3415528"/>
          <a:ext cx="2438259" cy="1462955"/>
        </a:xfrm>
        <a:prstGeom prst="rect">
          <a:avLst/>
        </a:prstGeom>
        <a:solidFill>
          <a:schemeClr val="accent2">
            <a:hueOff val="-1305805"/>
            <a:satOff val="-28884"/>
            <a:lumOff val="-5751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7. </a:t>
          </a:r>
          <a:r>
            <a:rPr lang="en-US" sz="1700" kern="1200" dirty="0" err="1"/>
            <a:t>Solf</a:t>
          </a:r>
          <a:r>
            <a:rPr lang="en-US" sz="1700" kern="1200" dirty="0"/>
            <a:t> Skill: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Estimation and planning</a:t>
          </a:r>
          <a:br>
            <a:rPr lang="en-US" sz="1300" kern="1200" dirty="0"/>
          </a:br>
          <a:r>
            <a:rPr lang="en-US" sz="1300" kern="1200" dirty="0"/>
            <a:t>	Traceability</a:t>
          </a:r>
          <a:br>
            <a:rPr lang="en-US" sz="1300" kern="1200" dirty="0"/>
          </a:br>
          <a:r>
            <a:rPr lang="en-US" sz="1300" kern="1200" dirty="0"/>
            <a:t>	Impact analysis</a:t>
          </a:r>
          <a:br>
            <a:rPr lang="en-US" sz="1300" kern="1200" dirty="0"/>
          </a:br>
          <a:r>
            <a:rPr lang="en-US" sz="1300" kern="1200" dirty="0"/>
            <a:t>	Review guideline</a:t>
          </a:r>
        </a:p>
      </dsp:txBody>
      <dsp:txXfrm>
        <a:off x="6589810" y="3415528"/>
        <a:ext cx="2438259" cy="1462955"/>
      </dsp:txXfrm>
    </dsp:sp>
    <dsp:sp modelId="{B89CB3B2-48A3-4307-B601-1958599898D5}">
      <dsp:nvSpPr>
        <dsp:cNvPr id="0" name=""/>
        <dsp:cNvSpPr/>
      </dsp:nvSpPr>
      <dsp:spPr>
        <a:xfrm>
          <a:off x="3907724" y="5122310"/>
          <a:ext cx="2438259" cy="1462955"/>
        </a:xfrm>
        <a:prstGeom prst="rect">
          <a:avLst/>
        </a:prstGeom>
        <a:solidFill>
          <a:schemeClr val="accent2">
            <a:hueOff val="-1469031"/>
            <a:satOff val="-32495"/>
            <a:lumOff val="-647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SzPct val="125000"/>
            <a:buFont typeface="Arial" panose="020B0604020202020204" pitchFamily="34" charset="0"/>
            <a:buNone/>
          </a:pPr>
          <a:r>
            <a:rPr lang="en-US" sz="1700" kern="1200" dirty="0"/>
            <a:t>Section 4: Testing in Embedded.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Testing in Embedded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Practice Unit Test on source code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MOCK</a:t>
          </a:r>
          <a:endParaRPr lang="en-US" sz="1300" kern="1200" dirty="0"/>
        </a:p>
      </dsp:txBody>
      <dsp:txXfrm>
        <a:off x="3907724" y="5122310"/>
        <a:ext cx="2438259" cy="14629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06E5D9-C64C-4CE1-B0CE-B61A22EB6CF3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3CA6E-1E9E-457D-ADC9-4CFF5EE8F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38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B9AEB71-0E81-4242-B12C-5546333B4868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891ED25-B5B5-4184-9B4A-B4B835BCD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89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EB71-0E81-4242-B12C-5546333B4868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ED25-B5B5-4184-9B4A-B4B835BCD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79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EB71-0E81-4242-B12C-5546333B4868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ED25-B5B5-4184-9B4A-B4B835BCD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46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EB71-0E81-4242-B12C-5546333B4868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ED25-B5B5-4184-9B4A-B4B835BCD19D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5953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EB71-0E81-4242-B12C-5546333B4868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ED25-B5B5-4184-9B4A-B4B835BCD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906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EB71-0E81-4242-B12C-5546333B4868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ED25-B5B5-4184-9B4A-B4B835BCD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20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EB71-0E81-4242-B12C-5546333B4868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ED25-B5B5-4184-9B4A-B4B835BCD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11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EB71-0E81-4242-B12C-5546333B4868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ED25-B5B5-4184-9B4A-B4B835BCD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6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EB71-0E81-4242-B12C-5546333B4868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ED25-B5B5-4184-9B4A-B4B835BCD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1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EB71-0E81-4242-B12C-5546333B4868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ED25-B5B5-4184-9B4A-B4B835BCD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109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EB71-0E81-4242-B12C-5546333B4868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ED25-B5B5-4184-9B4A-B4B835BCD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05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EB71-0E81-4242-B12C-5546333B4868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ED25-B5B5-4184-9B4A-B4B835BCD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4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EB71-0E81-4242-B12C-5546333B4868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ED25-B5B5-4184-9B4A-B4B835BCD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38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EB71-0E81-4242-B12C-5546333B4868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ED25-B5B5-4184-9B4A-B4B835BCD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45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EB71-0E81-4242-B12C-5546333B4868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ED25-B5B5-4184-9B4A-B4B835BCD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71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EB71-0E81-4242-B12C-5546333B4868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ED25-B5B5-4184-9B4A-B4B835BCD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43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EB71-0E81-4242-B12C-5546333B4868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ED25-B5B5-4184-9B4A-B4B835BCD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35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AEB71-0E81-4242-B12C-5546333B4868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1ED25-B5B5-4184-9B4A-B4B835BCD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695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D094-E380-4B2B-9C47-ADFFBB98F9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E9A6E2-02B4-459E-93FF-878BD3A136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59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8" name="Rectangle 9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E1E230-0783-4819-90CE-1EEFFEC52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r>
              <a:rPr lang="en-US" sz="33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3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33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3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3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3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Nạp</a:t>
            </a:r>
            <a:r>
              <a:rPr lang="en-US" sz="33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sz="33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3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chip STM8L:</a:t>
            </a:r>
            <a:br>
              <a:rPr lang="en-US" sz="3300" dirty="0">
                <a:solidFill>
                  <a:srgbClr val="002060"/>
                </a:solidFill>
              </a:rPr>
            </a:br>
            <a:endParaRPr lang="en-US" sz="3300" dirty="0">
              <a:solidFill>
                <a:srgbClr val="00206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44A840-EC7A-4F08-9F9C-638458E164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939" r="28039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F6BC0-7180-4C9E-8B01-548176EAF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958" y="2249486"/>
            <a:ext cx="6718217" cy="419100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IAR Systems: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Anh-IAR Systems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Thụy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IAR Systems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1983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NASDAQ OMX ở Stockholm. "IAR"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Ingenjörsfirman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Anders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Rundgren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Anders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Rundgren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0000"/>
              </a:lnSpc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804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8BAA383-D87C-41E6-ACCA-A47AC00E3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812" y="1093788"/>
            <a:ext cx="3138231" cy="4708528"/>
          </a:xfrm>
        </p:spPr>
        <p:txBody>
          <a:bodyPr>
            <a:normAutofit/>
          </a:bodyPr>
          <a:lstStyle/>
          <a:p>
            <a:pPr algn="r"/>
            <a:r>
              <a:rPr lang="en-US" sz="4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chip STM8L151:</a:t>
            </a:r>
            <a:br>
              <a:rPr lang="en-US" sz="4000" dirty="0">
                <a:solidFill>
                  <a:srgbClr val="002060"/>
                </a:solidFill>
              </a:rPr>
            </a:br>
            <a:endParaRPr lang="en-US" sz="4000" dirty="0">
              <a:solidFill>
                <a:srgbClr val="002060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91BD0-BD73-44EB-A4A4-B1DDEA9FB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dứng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PIN, IoT..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0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Harvard</a:t>
            </a:r>
          </a:p>
          <a:p>
            <a:pPr lvl="0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16MHz, 16 CISC MIPS peak</a:t>
            </a:r>
          </a:p>
          <a:p>
            <a:pPr lvl="0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40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clock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16MHz</a:t>
            </a:r>
          </a:p>
          <a:p>
            <a:pPr lvl="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32Hz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thạch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16-bit timers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kênh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SPI, I2C, UART</a:t>
            </a:r>
          </a:p>
          <a:p>
            <a:endParaRPr lang="en-US" sz="18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750024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78F5A11-899C-4447-A14F-DD05852E0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4" y="79899"/>
            <a:ext cx="4358383" cy="6613864"/>
          </a:xfrm>
        </p:spPr>
        <p:txBody>
          <a:bodyPr>
            <a:normAutofit/>
          </a:bodyPr>
          <a:lstStyle/>
          <a:p>
            <a:pPr lvl="0"/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AutoSar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driver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AUTOSAR (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AUTomotive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Open System Architecture)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DCF71-149B-4395-8C46-BD6D9460F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2570" y="1669950"/>
            <a:ext cx="5831944" cy="32917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hang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ty, ….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45078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B106F-3F86-46A2-8D91-AEE14CC7A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402" y="414331"/>
            <a:ext cx="10889942" cy="1478570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AutoSar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chia ra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>
                <a:solidFill>
                  <a:srgbClr val="002060"/>
                </a:solidFill>
              </a:rPr>
            </a:b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52F3AF-D4BB-489E-B080-53CDE0EA5C0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99" y="1760026"/>
            <a:ext cx="10511161" cy="479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819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3B1F7-A4C9-4BA1-AC1F-8E2A66098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312" y="449842"/>
            <a:ext cx="10887830" cy="1478570"/>
          </a:xfrm>
        </p:spPr>
        <p:txBody>
          <a:bodyPr/>
          <a:lstStyle/>
          <a:p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Layer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9AA90B-FEBC-4828-94EB-0F0C6DF18C3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979" y="1928412"/>
            <a:ext cx="9319709" cy="462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291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17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6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794F6A-C58B-4456-8A7E-BBE3B2EB885F}"/>
              </a:ext>
            </a:extLst>
          </p:cNvPr>
          <p:cNvSpPr txBox="1"/>
          <p:nvPr/>
        </p:nvSpPr>
        <p:spPr>
          <a:xfrm>
            <a:off x="792163" y="1125538"/>
            <a:ext cx="5200650" cy="5471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 Abstraction Layer (MAL)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Driver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Driver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 defTabSz="914400">
              <a:lnSpc>
                <a:spcPct val="110000"/>
              </a:lnSpc>
              <a:spcAft>
                <a:spcPts val="600"/>
              </a:spcAft>
              <a:buSzPct val="125000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Microcontroller Drivers</a:t>
            </a:r>
          </a:p>
          <a:p>
            <a:pPr lvl="0" defTabSz="914400">
              <a:lnSpc>
                <a:spcPct val="110000"/>
              </a:lnSpc>
              <a:spcAft>
                <a:spcPts val="600"/>
              </a:spcAft>
              <a:buSzPct val="125000"/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Communication Drivers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ct val="110000"/>
              </a:lnSpc>
              <a:spcAft>
                <a:spcPts val="600"/>
              </a:spcAft>
              <a:buSzPct val="125000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Memory Drivers</a:t>
            </a:r>
          </a:p>
          <a:p>
            <a:pPr lvl="0" defTabSz="914400">
              <a:lnSpc>
                <a:spcPct val="110000"/>
              </a:lnSpc>
              <a:spcAft>
                <a:spcPts val="600"/>
              </a:spcAft>
              <a:buSzPct val="125000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I/O Drivers</a:t>
            </a:r>
          </a:p>
          <a:p>
            <a:pPr lvl="0" defTabSz="914400">
              <a:lnSpc>
                <a:spcPct val="110000"/>
              </a:lnSpc>
              <a:spcAft>
                <a:spcPts val="600"/>
              </a:spcAft>
              <a:buSzPct val="125000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Cryto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Drivers</a:t>
            </a:r>
          </a:p>
          <a:p>
            <a:pPr lvl="0" defTabSz="914400">
              <a:lnSpc>
                <a:spcPct val="110000"/>
              </a:lnSpc>
              <a:spcAft>
                <a:spcPts val="600"/>
              </a:spcAft>
              <a:buSzPct val="125000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Wireless Communication Driver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44BE61B-E8BC-4FE9-86B6-6C0555A87E67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905" y="2632820"/>
            <a:ext cx="6784970" cy="277663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57" name="Group 21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3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5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660975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5CD9F9-1380-463E-909A-6053D117DAD6}"/>
              </a:ext>
            </a:extLst>
          </p:cNvPr>
          <p:cNvSpPr txBox="1"/>
          <p:nvPr/>
        </p:nvSpPr>
        <p:spPr>
          <a:xfrm>
            <a:off x="1256099" y="172192"/>
            <a:ext cx="91084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Autosar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 Area Network (CAN)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AutoSar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7F36AF-26C3-46AF-B915-65EFAE922B1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478" y="1356196"/>
            <a:ext cx="2314514" cy="2987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4E838C-8069-42C9-AA3C-2E984CBD731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371755" y="1258488"/>
            <a:ext cx="3167911" cy="33690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F74BF3-2352-4E1F-9698-75333573F70C}"/>
              </a:ext>
            </a:extLst>
          </p:cNvPr>
          <p:cNvSpPr txBox="1"/>
          <p:nvPr/>
        </p:nvSpPr>
        <p:spPr>
          <a:xfrm>
            <a:off x="1256099" y="4652049"/>
            <a:ext cx="786589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CAN state manager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CAN network manager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CAN transport protocol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CAN interface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CAN driver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101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CF06B3-BF57-40B3-B077-2981FD4ACFB3}"/>
              </a:ext>
            </a:extLst>
          </p:cNvPr>
          <p:cNvSpPr txBox="1"/>
          <p:nvPr/>
        </p:nvSpPr>
        <p:spPr>
          <a:xfrm>
            <a:off x="807868" y="230819"/>
            <a:ext cx="109195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vai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Section 2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CF9D4F-5E07-4810-A0DF-447463703434}"/>
              </a:ext>
            </a:extLst>
          </p:cNvPr>
          <p:cNvSpPr txBox="1"/>
          <p:nvPr/>
        </p:nvSpPr>
        <p:spPr>
          <a:xfrm>
            <a:off x="1145217" y="1547077"/>
            <a:ext cx="104223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Thanh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Section 2: 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Board STM8L,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I/O interface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Interrupt.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UART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Timer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LCD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Board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Realtime Operating System</a:t>
            </a:r>
          </a:p>
          <a:p>
            <a:r>
              <a:rPr lang="en-US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Section 3: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Autosar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PORT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PWM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Autosar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 Network Management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Autosar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 Network Management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Autosar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Section 4: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 planning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 execution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trainning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Mock UART ở Section 2</a:t>
            </a:r>
          </a:p>
        </p:txBody>
      </p:sp>
    </p:spTree>
    <p:extLst>
      <p:ext uri="{BB962C8B-B14F-4D97-AF65-F5344CB8AC3E}">
        <p14:creationId xmlns:p14="http://schemas.microsoft.com/office/powerpoint/2010/main" val="1717815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61B55B-99F6-40D4-AC95-55EED30F314E}"/>
              </a:ext>
            </a:extLst>
          </p:cNvPr>
          <p:cNvSpPr txBox="1"/>
          <p:nvPr/>
        </p:nvSpPr>
        <p:spPr>
          <a:xfrm>
            <a:off x="1136342" y="751344"/>
            <a:ext cx="1008503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Lương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Hải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Section 2: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Board STM8L,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I/O,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I/O interface: GPIO,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Clock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Interrupts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Interrupts Button,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GPIO.init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SPI, I2C, UART.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Ở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Midterm Mock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UART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UART (Init)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Timer,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Timer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(Timer1)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font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LCD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Board.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RTOS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Section 3: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Autosar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tầm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Autosar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PORT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PWM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Autosar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Microcontroler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MCU, WDT, GPT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Tỉm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 Network Management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Autosar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Init (CAN.INIT)</a:t>
            </a:r>
          </a:p>
          <a:p>
            <a:r>
              <a:rPr lang="en-US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Section 4: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Testing, Unit Test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Midterm Mock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Unit Test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1333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4873C0-2E3D-43C2-A83C-639996EA1FC0}"/>
              </a:ext>
            </a:extLst>
          </p:cNvPr>
          <p:cNvSpPr txBox="1"/>
          <p:nvPr/>
        </p:nvSpPr>
        <p:spPr>
          <a:xfrm>
            <a:off x="2308194" y="816746"/>
            <a:ext cx="781235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Lã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Vinh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Section 2: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datasheet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GPIO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STM8L.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GPIO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STM8L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button, set clock, Interrupts, GPIO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reference manual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 manual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LCD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kit STM8L.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SPI , I2C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STM8L.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RTOS.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Test ,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code,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thảo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Section 3: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Autosar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CAN.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 FPT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ra.</a:t>
            </a:r>
          </a:p>
          <a:p>
            <a:r>
              <a:rPr lang="en-US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Section 4: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Testing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Unit Test.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Mock Project.</a:t>
            </a:r>
          </a:p>
        </p:txBody>
      </p:sp>
    </p:spTree>
    <p:extLst>
      <p:ext uri="{BB962C8B-B14F-4D97-AF65-F5344CB8AC3E}">
        <p14:creationId xmlns:p14="http://schemas.microsoft.com/office/powerpoint/2010/main" val="1667779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2" descr="customLogo">
            <a:extLst>
              <a:ext uri="{FF2B5EF4-FFF2-40B4-BE49-F238E27FC236}">
                <a16:creationId xmlns:a16="http://schemas.microsoft.com/office/drawing/2014/main" id="{6ED491C6-7EFA-4F20-BF29-FA422209D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0450" y="361910"/>
            <a:ext cx="4301066" cy="348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90D78B14-1628-4CD9-9AB2-CEBEA31D1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8387" y="957198"/>
            <a:ext cx="6251978" cy="24718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>
                <a:tab pos="2857500" algn="l"/>
              </a:tabLst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BÁO CÁO THỰC TẬP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>
                <a:tab pos="2857500" algn="l"/>
              </a:tabLst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CÔNG TY TNHH PHẦN MỀM FPT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>
                <a:tab pos="2857500" algn="l"/>
              </a:tabLst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BÁO CÁO THỰC TẬP DOANH NGHIỆP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>
                <a:tab pos="2857500" algn="l"/>
              </a:tabLs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                                                    	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Nhóm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SV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thực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hiện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: </a:t>
            </a:r>
          </a:p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>
                <a:tab pos="2857500" algn="l"/>
              </a:tabLs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	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Lớp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: 		CE501.K11.MTCL</a:t>
            </a:r>
          </a:p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>
                <a:tab pos="2857500" algn="l"/>
              </a:tabLs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	 GVHD: 	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Trần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Đại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Dương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>
                <a:tab pos="2857500" algn="l"/>
              </a:tabLst>
            </a:pP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Thành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effectLst/>
                <a:latin typeface="+mn-lt"/>
              </a:rPr>
              <a:t>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phố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effectLst/>
                <a:latin typeface="+mn-lt"/>
              </a:rPr>
              <a:t>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Hồ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effectLst/>
                <a:latin typeface="+mn-lt"/>
              </a:rPr>
              <a:t>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Chí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effectLst/>
                <a:latin typeface="+mn-lt"/>
              </a:rPr>
              <a:t> Minh –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Năm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effectLst/>
                <a:latin typeface="+mn-lt"/>
              </a:rPr>
              <a:t>  2019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C94CE6F-A7F8-4445-855D-920FC2166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8387" y="392568"/>
            <a:ext cx="406807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TRƯỜNG ĐẠI HỌC CÔNG NGHỆ THÔNG TIN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KHOA KỸ THUẬT MÁY TÍNH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--------------------------------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B95B972-112C-4189-B6E7-7D0DB71EC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261974"/>
              </p:ext>
            </p:extLst>
          </p:nvPr>
        </p:nvGraphicFramePr>
        <p:xfrm>
          <a:off x="5768387" y="3330931"/>
          <a:ext cx="4227915" cy="2670888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2193129">
                  <a:extLst>
                    <a:ext uri="{9D8B030D-6E8A-4147-A177-3AD203B41FA5}">
                      <a16:colId xmlns:a16="http://schemas.microsoft.com/office/drawing/2014/main" val="3367346995"/>
                    </a:ext>
                  </a:extLst>
                </a:gridCol>
                <a:gridCol w="2034786">
                  <a:extLst>
                    <a:ext uri="{9D8B030D-6E8A-4147-A177-3AD203B41FA5}">
                      <a16:colId xmlns:a16="http://schemas.microsoft.com/office/drawing/2014/main" val="3759010382"/>
                    </a:ext>
                  </a:extLst>
                </a:gridCol>
              </a:tblGrid>
              <a:tr h="43352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l"/>
                        </a:tabLst>
                      </a:pPr>
                      <a:r>
                        <a:rPr lang="en-US" sz="2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Họ và tên</a:t>
                      </a:r>
                      <a:endParaRPr 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03848" marR="152886" marT="101924" marB="1019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l"/>
                        </a:tabLst>
                      </a:pPr>
                      <a:r>
                        <a:rPr lang="en-US" sz="20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Mssv</a:t>
                      </a:r>
                      <a:endParaRPr 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03848" marR="152886" marT="101924" marB="1019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479499"/>
                  </a:ext>
                </a:extLst>
              </a:tr>
              <a:tr h="3685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l"/>
                        </a:tabLst>
                      </a:pPr>
                      <a:r>
                        <a:rPr lang="en-US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Trần Thanh Duy</a:t>
                      </a:r>
                      <a:endParaRPr lang="en-US" sz="15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03848" marR="152886" marT="101924" marB="101924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l"/>
                        </a:tabLst>
                      </a:pPr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16520308</a:t>
                      </a:r>
                      <a:endParaRPr 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03848" marR="152886" marT="101924" marB="101924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9039767"/>
                  </a:ext>
                </a:extLst>
              </a:tr>
              <a:tr h="3685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l"/>
                        </a:tabLst>
                      </a:pPr>
                      <a:r>
                        <a:rPr lang="en-US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Phạm Kim Thành</a:t>
                      </a:r>
                      <a:endParaRPr lang="en-US" sz="15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03848" marR="152886" marT="101924" marB="101924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l"/>
                        </a:tabLst>
                      </a:pPr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16521129</a:t>
                      </a:r>
                      <a:endParaRPr 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03848" marR="152886" marT="101924" marB="101924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130401"/>
                  </a:ext>
                </a:extLst>
              </a:tr>
              <a:tr h="3685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l"/>
                        </a:tabLst>
                      </a:pPr>
                      <a:r>
                        <a:rPr lang="en-US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Lương Quốc Hải</a:t>
                      </a:r>
                      <a:endParaRPr lang="en-US" sz="15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03848" marR="152886" marT="101924" marB="101924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l"/>
                        </a:tabLst>
                      </a:pPr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16520327</a:t>
                      </a:r>
                      <a:endParaRPr 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03848" marR="152886" marT="101924" marB="101924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7143650"/>
                  </a:ext>
                </a:extLst>
              </a:tr>
              <a:tr h="3685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l"/>
                        </a:tabLst>
                      </a:pPr>
                      <a:r>
                        <a:rPr lang="en-US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Nguyễn Tấn Phát</a:t>
                      </a:r>
                      <a:endParaRPr lang="en-US" sz="15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03848" marR="152886" marT="101924" marB="101924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l"/>
                        </a:tabLst>
                      </a:pPr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16521619</a:t>
                      </a:r>
                      <a:endParaRPr 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03848" marR="152886" marT="101924" marB="101924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1778301"/>
                  </a:ext>
                </a:extLst>
              </a:tr>
              <a:tr h="3685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l"/>
                        </a:tabLst>
                      </a:pPr>
                      <a:r>
                        <a:rPr lang="en-US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Lã Tuấn Vinh</a:t>
                      </a:r>
                      <a:endParaRPr lang="en-US" sz="15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03848" marR="152886" marT="101924" marB="101924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l"/>
                        </a:tabLst>
                      </a:pPr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16521439</a:t>
                      </a:r>
                      <a:endParaRPr 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03848" marR="152886" marT="101924" marB="101924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6082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6204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2D9CA2-981B-41B3-816C-52A953F52ED7}"/>
              </a:ext>
            </a:extLst>
          </p:cNvPr>
          <p:cNvSpPr txBox="1"/>
          <p:nvPr/>
        </p:nvSpPr>
        <p:spPr>
          <a:xfrm>
            <a:off x="1470734" y="197346"/>
            <a:ext cx="964115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Kim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Section 2: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GPIO,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UART, Interrupt, Timer, SPI, I2C.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reference manual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LCD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STM8L.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STM8L(GPIO, Interrupt, Set Clock, Timer, UART, I2C, SPI).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Thảo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fix bug code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slide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UART.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RTOS.</a:t>
            </a:r>
          </a:p>
          <a:p>
            <a:r>
              <a:rPr lang="en-US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Section 3: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slide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Autosar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CAN.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SPI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ra.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PWM.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MCU, WDP, GPT.</a:t>
            </a:r>
          </a:p>
          <a:p>
            <a:r>
              <a:rPr lang="en-US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Section 4: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Unit Test.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Mock Project.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slide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Mock Project.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699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96CE48-CC6F-46E2-9367-ED7A1DCA3E99}"/>
              </a:ext>
            </a:extLst>
          </p:cNvPr>
          <p:cNvSpPr txBox="1"/>
          <p:nvPr/>
        </p:nvSpPr>
        <p:spPr>
          <a:xfrm>
            <a:off x="2123242" y="523782"/>
            <a:ext cx="794551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Section 2: 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Board STM8L,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I/O interface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kit STM8L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fix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RTOS</a:t>
            </a:r>
          </a:p>
          <a:p>
            <a:r>
              <a:rPr lang="en-US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Section 3: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Autosar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CAN.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 FPT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ra.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 planning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 execution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trainning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Mock UART ở Section 2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964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58F526-A149-4267-A469-D5C6D04599D5}"/>
              </a:ext>
            </a:extLst>
          </p:cNvPr>
          <p:cNvSpPr txBox="1"/>
          <p:nvPr/>
        </p:nvSpPr>
        <p:spPr>
          <a:xfrm>
            <a:off x="655837" y="898863"/>
            <a:ext cx="10880325" cy="5060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đợt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đợt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Project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nhớm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dông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Trao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dồi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Anh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suốt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chị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Trainer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bù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đắp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sót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buổi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Soft Skill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CV,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góp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Khoa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Khoa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vững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chắc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Nhờ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xuyên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suốt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đời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681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139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43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4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5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0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CCE488A-5FDA-48B1-B70A-952922DE6F08}"/>
              </a:ext>
            </a:extLst>
          </p:cNvPr>
          <p:cNvSpPr txBox="1"/>
          <p:nvPr/>
        </p:nvSpPr>
        <p:spPr>
          <a:xfrm>
            <a:off x="1019015" y="1093787"/>
            <a:ext cx="3059969" cy="4697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cap="all">
                <a:latin typeface="+mj-lt"/>
                <a:ea typeface="+mj-ea"/>
                <a:cs typeface="+mj-cs"/>
              </a:rPr>
              <a:t>Lịch làm việc tại phòng Lab Automotive của FSoft.</a:t>
            </a:r>
            <a:endParaRPr lang="en-US" sz="3600" cap="all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cap="all">
              <a:latin typeface="+mj-lt"/>
              <a:ea typeface="+mj-ea"/>
              <a:cs typeface="+mj-cs"/>
            </a:endParaRPr>
          </a:p>
        </p:txBody>
      </p:sp>
      <p:sp useBgFill="1">
        <p:nvSpPr>
          <p:cNvPr id="171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CCB704-EFB2-457B-9600-A8F2C7D618AE}"/>
              </a:ext>
            </a:extLst>
          </p:cNvPr>
          <p:cNvSpPr txBox="1"/>
          <p:nvPr/>
        </p:nvSpPr>
        <p:spPr>
          <a:xfrm>
            <a:off x="4729860" y="1093788"/>
            <a:ext cx="7176390" cy="4747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gian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6/6/2019 </a:t>
            </a:r>
            <a:r>
              <a:rPr lang="en-US" sz="2400" dirty="0" err="1"/>
              <a:t>đến</a:t>
            </a:r>
            <a:r>
              <a:rPr lang="en-US" sz="2400" dirty="0"/>
              <a:t> </a:t>
            </a:r>
            <a:r>
              <a:rPr lang="en-US" sz="2400" dirty="0" err="1"/>
              <a:t>ngày</a:t>
            </a:r>
            <a:r>
              <a:rPr lang="en-US" sz="2400" dirty="0"/>
              <a:t> 5/9/2019.</a:t>
            </a:r>
            <a:br>
              <a:rPr lang="en-US" sz="2400" dirty="0"/>
            </a:br>
            <a:endParaRPr lang="en-US" sz="2400" dirty="0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gian</a:t>
            </a:r>
            <a:r>
              <a:rPr lang="en-US" sz="2400" dirty="0"/>
              <a:t> </a:t>
            </a:r>
            <a:r>
              <a:rPr lang="en-US" sz="2400" dirty="0" err="1"/>
              <a:t>làm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8h30 </a:t>
            </a:r>
            <a:r>
              <a:rPr lang="en-US" sz="2400" dirty="0" err="1"/>
              <a:t>đến</a:t>
            </a:r>
            <a:r>
              <a:rPr lang="en-US" sz="2400" dirty="0"/>
              <a:t> 16h30,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thứ</a:t>
            </a:r>
            <a:r>
              <a:rPr lang="en-US" sz="2400" dirty="0"/>
              <a:t> 2 </a:t>
            </a:r>
            <a:r>
              <a:rPr lang="en-US" sz="2400" dirty="0" err="1"/>
              <a:t>đến</a:t>
            </a:r>
            <a:r>
              <a:rPr lang="en-US" sz="2400" dirty="0"/>
              <a:t> </a:t>
            </a:r>
            <a:r>
              <a:rPr lang="en-US" sz="2400" dirty="0" err="1"/>
              <a:t>thứ</a:t>
            </a:r>
            <a:r>
              <a:rPr lang="en-US" sz="2400" dirty="0"/>
              <a:t> 6.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8671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58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60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62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4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9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35EEEF-6F20-48A6-8986-E799D82F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b="1" err="1"/>
              <a:t>Sơ</a:t>
            </a:r>
            <a:r>
              <a:rPr lang="en-US" b="1"/>
              <a:t> </a:t>
            </a:r>
            <a:r>
              <a:rPr lang="en-US" b="1" err="1"/>
              <a:t>lược</a:t>
            </a:r>
            <a:r>
              <a:rPr lang="en-US" b="1"/>
              <a:t> </a:t>
            </a:r>
            <a:r>
              <a:rPr lang="en-US" b="1" err="1"/>
              <a:t>về</a:t>
            </a:r>
            <a:r>
              <a:rPr lang="en-US" b="1"/>
              <a:t> </a:t>
            </a:r>
            <a:r>
              <a:rPr lang="en-US" b="1" err="1"/>
              <a:t>nội</a:t>
            </a:r>
            <a:r>
              <a:rPr lang="en-US" b="1"/>
              <a:t> dung</a:t>
            </a:r>
            <a:br>
              <a:rPr lang="en-US"/>
            </a:br>
            <a:endParaRPr lang="en-US"/>
          </a:p>
        </p:txBody>
      </p:sp>
      <p:sp useBgFill="1">
        <p:nvSpPr>
          <p:cNvPr id="104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9A768-7115-490E-9A94-E62842D57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r>
              <a:rPr lang="en-US" sz="2200" dirty="0" err="1"/>
              <a:t>Khóa</a:t>
            </a:r>
            <a:r>
              <a:rPr lang="en-US" sz="2200" dirty="0"/>
              <a:t> </a:t>
            </a:r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/>
              <a:t>tập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nhóm</a:t>
            </a:r>
            <a:r>
              <a:rPr lang="en-US" sz="2200" dirty="0"/>
              <a:t> </a:t>
            </a:r>
            <a:r>
              <a:rPr lang="en-US" sz="2200" dirty="0" err="1"/>
              <a:t>chúng</a:t>
            </a:r>
            <a:r>
              <a:rPr lang="en-US" sz="2200" dirty="0"/>
              <a:t> </a:t>
            </a:r>
            <a:r>
              <a:rPr lang="en-US" sz="2200" dirty="0" err="1"/>
              <a:t>em</a:t>
            </a:r>
            <a:r>
              <a:rPr lang="en-US" sz="2200" dirty="0"/>
              <a:t> </a:t>
            </a:r>
            <a:r>
              <a:rPr lang="en-US" sz="2200" dirty="0" err="1"/>
              <a:t>kéo</a:t>
            </a:r>
            <a:r>
              <a:rPr lang="en-US" sz="2200" dirty="0"/>
              <a:t> </a:t>
            </a:r>
            <a:r>
              <a:rPr lang="en-US" sz="2200" dirty="0" err="1"/>
              <a:t>dài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vòng</a:t>
            </a:r>
            <a:r>
              <a:rPr lang="en-US" sz="2200" dirty="0"/>
              <a:t> 3 </a:t>
            </a:r>
            <a:r>
              <a:rPr lang="en-US" sz="2200" dirty="0" err="1"/>
              <a:t>tháng</a:t>
            </a:r>
            <a:r>
              <a:rPr lang="en-US" sz="2200" dirty="0"/>
              <a:t>.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mục</a:t>
            </a:r>
            <a:r>
              <a:rPr lang="en-US" sz="2200" dirty="0"/>
              <a:t> </a:t>
            </a:r>
            <a:r>
              <a:rPr lang="en-US" sz="2200" dirty="0" err="1"/>
              <a:t>tiêu</a:t>
            </a:r>
            <a:r>
              <a:rPr lang="en-US" sz="2200" dirty="0"/>
              <a:t> </a:t>
            </a:r>
            <a:r>
              <a:rPr lang="en-US" sz="2200" dirty="0" err="1"/>
              <a:t>chính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tìm</a:t>
            </a:r>
            <a:r>
              <a:rPr lang="en-US" sz="2200" dirty="0"/>
              <a:t> </a:t>
            </a:r>
            <a:r>
              <a:rPr lang="en-US" sz="2200" dirty="0" err="1"/>
              <a:t>hiểu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/>
              <a:t>hành</a:t>
            </a:r>
            <a:r>
              <a:rPr lang="en-US" sz="2200" dirty="0"/>
              <a:t> </a:t>
            </a:r>
            <a:r>
              <a:rPr lang="en-US" sz="2200" dirty="0" err="1"/>
              <a:t>căn</a:t>
            </a:r>
            <a:r>
              <a:rPr lang="en-US" sz="2200" dirty="0"/>
              <a:t> </a:t>
            </a:r>
            <a:r>
              <a:rPr lang="en-US" sz="2200" dirty="0" err="1"/>
              <a:t>bản</a:t>
            </a:r>
            <a:r>
              <a:rPr lang="en-US" sz="2200" dirty="0"/>
              <a:t> </a:t>
            </a:r>
            <a:r>
              <a:rPr lang="en-US" sz="2200" dirty="0" err="1"/>
              <a:t>về</a:t>
            </a:r>
            <a:r>
              <a:rPr lang="en-US" sz="2200" dirty="0"/>
              <a:t> </a:t>
            </a:r>
            <a:r>
              <a:rPr lang="en-US" sz="2200" dirty="0" err="1"/>
              <a:t>mảng</a:t>
            </a:r>
            <a:r>
              <a:rPr lang="en-US" sz="2200" dirty="0"/>
              <a:t> </a:t>
            </a:r>
            <a:r>
              <a:rPr lang="en-US" sz="2200" dirty="0" err="1"/>
              <a:t>lập</a:t>
            </a:r>
            <a:r>
              <a:rPr lang="en-US" sz="2200" dirty="0"/>
              <a:t> </a:t>
            </a:r>
            <a:r>
              <a:rPr lang="en-US" sz="2200" dirty="0" err="1"/>
              <a:t>trình</a:t>
            </a:r>
            <a:r>
              <a:rPr lang="en-US" sz="2200" dirty="0"/>
              <a:t> </a:t>
            </a:r>
            <a:r>
              <a:rPr lang="en-US" sz="2200" dirty="0" err="1"/>
              <a:t>nhúng</a:t>
            </a:r>
            <a:r>
              <a:rPr lang="en-US" sz="2200" dirty="0"/>
              <a:t> </a:t>
            </a:r>
            <a:r>
              <a:rPr lang="en-US" sz="2200" dirty="0" err="1"/>
              <a:t>sau</a:t>
            </a:r>
            <a:r>
              <a:rPr lang="en-US" sz="2200" dirty="0"/>
              <a:t> </a:t>
            </a:r>
            <a:r>
              <a:rPr lang="en-US" sz="2200" dirty="0" err="1"/>
              <a:t>đó</a:t>
            </a:r>
            <a:r>
              <a:rPr lang="en-US" sz="2200" dirty="0"/>
              <a:t> </a:t>
            </a:r>
            <a:r>
              <a:rPr lang="en-US" sz="2200" dirty="0" err="1"/>
              <a:t>áp</a:t>
            </a:r>
            <a:r>
              <a:rPr lang="en-US" sz="2200" dirty="0"/>
              <a:t> </a:t>
            </a:r>
            <a:r>
              <a:rPr lang="en-US" sz="2200" dirty="0" err="1"/>
              <a:t>dụng</a:t>
            </a:r>
            <a:r>
              <a:rPr lang="en-US" sz="2200" dirty="0"/>
              <a:t> </a:t>
            </a:r>
            <a:r>
              <a:rPr lang="en-US" sz="2200" dirty="0" err="1"/>
              <a:t>vào</a:t>
            </a:r>
            <a:r>
              <a:rPr lang="en-US" sz="2200" dirty="0"/>
              <a:t>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tìm</a:t>
            </a:r>
            <a:r>
              <a:rPr lang="en-US" sz="2200" dirty="0"/>
              <a:t> </a:t>
            </a:r>
            <a:r>
              <a:rPr lang="en-US" sz="2200" dirty="0" err="1"/>
              <a:t>hiểu</a:t>
            </a:r>
            <a:r>
              <a:rPr lang="en-US" sz="2200" dirty="0"/>
              <a:t> </a:t>
            </a:r>
            <a:r>
              <a:rPr lang="en-US" sz="2200" dirty="0" err="1"/>
              <a:t>về</a:t>
            </a:r>
            <a:r>
              <a:rPr lang="en-US" sz="2200" dirty="0"/>
              <a:t> AUTOSAR (Automotive Open System Architecture). </a:t>
            </a:r>
          </a:p>
          <a:p>
            <a:pPr marL="0" indent="0">
              <a:buNone/>
            </a:pPr>
            <a:r>
              <a:rPr lang="en-US" sz="2200" dirty="0"/>
              <a:t> </a:t>
            </a:r>
          </a:p>
          <a:p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đạt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mục</a:t>
            </a:r>
            <a:r>
              <a:rPr lang="en-US" sz="2200" dirty="0"/>
              <a:t> </a:t>
            </a:r>
            <a:r>
              <a:rPr lang="en-US" sz="2200" dirty="0" err="1"/>
              <a:t>tiêu</a:t>
            </a:r>
            <a:r>
              <a:rPr lang="en-US" sz="2200" dirty="0"/>
              <a:t> </a:t>
            </a:r>
            <a:r>
              <a:rPr lang="en-US" sz="2200" dirty="0" err="1"/>
              <a:t>đó</a:t>
            </a:r>
            <a:r>
              <a:rPr lang="en-US" sz="2200" dirty="0"/>
              <a:t> </a:t>
            </a:r>
            <a:r>
              <a:rPr lang="en-US" sz="2200" dirty="0" err="1"/>
              <a:t>thì</a:t>
            </a:r>
            <a:r>
              <a:rPr lang="en-US" sz="2200" dirty="0"/>
              <a:t> </a:t>
            </a:r>
            <a:r>
              <a:rPr lang="en-US" sz="2200" dirty="0" err="1"/>
              <a:t>chương</a:t>
            </a:r>
            <a:r>
              <a:rPr lang="en-US" sz="2200" dirty="0"/>
              <a:t> </a:t>
            </a:r>
            <a:r>
              <a:rPr lang="en-US" sz="2200" dirty="0" err="1"/>
              <a:t>trình</a:t>
            </a:r>
            <a:r>
              <a:rPr lang="en-US" sz="2200" dirty="0"/>
              <a:t> </a:t>
            </a:r>
            <a:r>
              <a:rPr lang="en-US" sz="2200" dirty="0" err="1"/>
              <a:t>đào</a:t>
            </a:r>
            <a:r>
              <a:rPr lang="en-US" sz="2200" dirty="0"/>
              <a:t> </a:t>
            </a:r>
            <a:r>
              <a:rPr lang="en-US" sz="2200" dirty="0" err="1"/>
              <a:t>tạo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đơn</a:t>
            </a:r>
            <a:r>
              <a:rPr lang="en-US" sz="2200" dirty="0"/>
              <a:t> </a:t>
            </a:r>
            <a:r>
              <a:rPr lang="en-US" sz="2200" dirty="0" err="1"/>
              <a:t>vị</a:t>
            </a:r>
            <a:r>
              <a:rPr lang="en-US" sz="2200" dirty="0"/>
              <a:t> FGA </a:t>
            </a:r>
            <a:r>
              <a:rPr lang="en-US" sz="2200" dirty="0" err="1"/>
              <a:t>Ebedded</a:t>
            </a:r>
            <a:r>
              <a:rPr lang="en-US" sz="2200" dirty="0"/>
              <a:t> </a:t>
            </a:r>
            <a:r>
              <a:rPr lang="en-US" sz="2200" dirty="0" err="1"/>
              <a:t>Tranining</a:t>
            </a:r>
            <a:r>
              <a:rPr lang="en-US" sz="2200" dirty="0"/>
              <a:t> </a:t>
            </a:r>
            <a:r>
              <a:rPr lang="en-US" sz="2200" dirty="0" err="1"/>
              <a:t>đã</a:t>
            </a:r>
            <a:r>
              <a:rPr lang="en-US" sz="2200" dirty="0"/>
              <a:t> chia </a:t>
            </a:r>
            <a:r>
              <a:rPr lang="en-US" sz="2200" dirty="0" err="1"/>
              <a:t>nội</a:t>
            </a:r>
            <a:r>
              <a:rPr lang="en-US" sz="2200" dirty="0"/>
              <a:t> dung </a:t>
            </a:r>
            <a:r>
              <a:rPr lang="en-US" sz="2200" dirty="0" err="1"/>
              <a:t>thành</a:t>
            </a:r>
            <a:r>
              <a:rPr lang="en-US" sz="2200" dirty="0"/>
              <a:t> 4 </a:t>
            </a:r>
            <a:r>
              <a:rPr lang="en-US" sz="2200" dirty="0" err="1"/>
              <a:t>phần</a:t>
            </a:r>
            <a:r>
              <a:rPr lang="en-US" sz="2200" dirty="0"/>
              <a:t> </a:t>
            </a:r>
            <a:r>
              <a:rPr lang="en-US" sz="2200" dirty="0" err="1"/>
              <a:t>chính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mỗi</a:t>
            </a:r>
            <a:r>
              <a:rPr lang="en-US" sz="2200" dirty="0"/>
              <a:t> </a:t>
            </a:r>
            <a:r>
              <a:rPr lang="en-US" sz="2200" dirty="0" err="1"/>
              <a:t>phần</a:t>
            </a:r>
            <a:r>
              <a:rPr lang="en-US" sz="2200" dirty="0"/>
              <a:t> bao </a:t>
            </a:r>
            <a:r>
              <a:rPr lang="en-US" sz="2200" dirty="0" err="1"/>
              <a:t>gồm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lession</a:t>
            </a:r>
            <a:r>
              <a:rPr lang="en-US" sz="2200" dirty="0"/>
              <a:t> </a:t>
            </a:r>
            <a:r>
              <a:rPr lang="en-US" sz="2200" dirty="0" err="1"/>
              <a:t>như</a:t>
            </a:r>
            <a:r>
              <a:rPr lang="en-US" sz="2200" dirty="0"/>
              <a:t> </a:t>
            </a:r>
            <a:r>
              <a:rPr lang="en-US" sz="2200" dirty="0" err="1"/>
              <a:t>sau</a:t>
            </a:r>
            <a:r>
              <a:rPr lang="en-US" sz="2200" dirty="0"/>
              <a:t>: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37360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C6270675-9512-4978-8583-36659256E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1" name="TextBox 5">
            <a:extLst>
              <a:ext uri="{FF2B5EF4-FFF2-40B4-BE49-F238E27FC236}">
                <a16:creationId xmlns:a16="http://schemas.microsoft.com/office/drawing/2014/main" id="{F5360C4B-0B2B-4F42-B586-CEBED81B24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648879"/>
              </p:ext>
            </p:extLst>
          </p:nvPr>
        </p:nvGraphicFramePr>
        <p:xfrm>
          <a:off x="266331" y="506028"/>
          <a:ext cx="11407806" cy="5584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2908EEE-8DEF-4F7D-BB07-75B803C128D8}"/>
              </a:ext>
            </a:extLst>
          </p:cNvPr>
          <p:cNvSpPr txBox="1"/>
          <p:nvPr/>
        </p:nvSpPr>
        <p:spPr>
          <a:xfrm>
            <a:off x="4474345" y="656947"/>
            <a:ext cx="4429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Section 1: General &amp; Tool.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677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" name="TextBox 4">
            <a:extLst>
              <a:ext uri="{FF2B5EF4-FFF2-40B4-BE49-F238E27FC236}">
                <a16:creationId xmlns:a16="http://schemas.microsoft.com/office/drawing/2014/main" id="{4352EE40-736F-4DAA-91B2-5666193FEC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8141645"/>
              </p:ext>
            </p:extLst>
          </p:nvPr>
        </p:nvGraphicFramePr>
        <p:xfrm>
          <a:off x="62144" y="88777"/>
          <a:ext cx="12129856" cy="66168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91202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0">
            <a:extLst>
              <a:ext uri="{FF2B5EF4-FFF2-40B4-BE49-F238E27FC236}">
                <a16:creationId xmlns:a16="http://schemas.microsoft.com/office/drawing/2014/main" id="{C6270675-9512-4978-8583-36659256E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25F01773-F556-41FC-9684-63C994E739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6434520"/>
              </p:ext>
            </p:extLst>
          </p:nvPr>
        </p:nvGraphicFramePr>
        <p:xfrm>
          <a:off x="1056443" y="135384"/>
          <a:ext cx="10253709" cy="65872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78253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54F1C-7A83-4EC8-9268-91E34E98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2" y="469292"/>
            <a:ext cx="10679835" cy="1478570"/>
          </a:xfrm>
        </p:spPr>
        <p:txBody>
          <a:bodyPr>
            <a:normAutofit fontScale="90000"/>
          </a:bodyPr>
          <a:lstStyle/>
          <a:p>
            <a:pPr lvl="1" algn="ctr"/>
            <a:r>
              <a:rPr lang="en-US" sz="4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board STM8L </a:t>
            </a:r>
            <a:r>
              <a:rPr lang="en-US" sz="2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nắm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B7881E7-FBF8-418D-9B63-D18DF7B87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82" y="2249487"/>
            <a:ext cx="5302352" cy="386722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STM8L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8bits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STMicroelectronics ở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khúc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rẻ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rãi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Kit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nạp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Debug, ra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dung.</a:t>
            </a:r>
          </a:p>
        </p:txBody>
      </p:sp>
      <p:pic>
        <p:nvPicPr>
          <p:cNvPr id="6" name="Picture 5" descr="Kết quả hình ảnh cho stm8l board">
            <a:extLst>
              <a:ext uri="{FF2B5EF4-FFF2-40B4-BE49-F238E27FC236}">
                <a16:creationId xmlns:a16="http://schemas.microsoft.com/office/drawing/2014/main" id="{487B48DA-86D2-411E-AA05-0503C91F0F0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068" y="2097088"/>
            <a:ext cx="5485449" cy="42916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1287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2E6072-4A58-4A16-85F6-67A0FE223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C1DD88D-B6CF-4188-B28E-41DA602F7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2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D3E3CAB9-DCE4-4BB4-8035-1C555687E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C73697E-66AC-47EA-B546-A46411821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DE7D70-C48F-41C0-81C9-FEAA9D087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440900A-0FBF-4FD1-8858-4FF7CBA9D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67322B1-143D-436E-8636-545FF80BA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434C71DB-4BBA-4549-B8DD-AFB76D4910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0B35077-9685-478A-ABBC-26F30348B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EEA0FAF8-0409-4BB8-AE76-8647169A5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C52E7D3-D280-4C24-9FB4-30F6457CF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13A5141-29C7-4774-8F40-CD34C896E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2E2C72FC-0A41-4AB2-A0D9-9828EFAB2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D84C1857-D82C-408D-93BB-DBA79028A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0D64DCE2-6B04-4D06-9274-6504BF95D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C8D45D3-D06B-4794-B836-648C9CF49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43BB9D13-E3C3-4255-9325-90AE0D42E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0D3929C1-961C-4327-88FA-3188DE45A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F343DAD3-E142-4DB7-9946-9CE86AE6D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A190F48-6D09-46E7-B536-AFED58FAA4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813869C4-FA8C-4B8E-90E6-CB9F45B33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372F4A61-FA38-44D4-819D-912DEA5AB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B074088-9CFB-413C-8CB5-C75295309D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859E8C95-B6F0-4294-A55B-BEA525759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A3DC508-3E77-43A1-8AFB-29B593B42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7DE640D4-340B-424C-B141-EA3AE984B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52874D14-FF21-434A-AC65-C53A40F7F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24422B15-B057-4AE9-9505-83F429DFB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A9E60243-98DE-435F-9C3A-FE2249794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439B7F8-2B4F-4C01-86CE-921FB98E2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2" y="370377"/>
            <a:ext cx="7631926" cy="1478570"/>
          </a:xfrm>
        </p:spPr>
        <p:txBody>
          <a:bodyPr>
            <a:normAutofit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7A9A9-5F22-4799-BB05-8A69D1B35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539874"/>
            <a:ext cx="11596688" cy="4251327"/>
          </a:xfrm>
        </p:spPr>
        <p:txBody>
          <a:bodyPr anchor="t">
            <a:noAutofit/>
          </a:bodyPr>
          <a:lstStyle/>
          <a:p>
            <a:pPr lvl="0">
              <a:lnSpc>
                <a:spcPct val="11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STM8L152C6T6, 32 KB Flash, RAM 2 KB, 1 KB EEPROM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48-pin LQFP</a:t>
            </a:r>
          </a:p>
          <a:p>
            <a:pPr lvl="0">
              <a:lnSpc>
                <a:spcPct val="11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ST-Link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ST-Link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SWIM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0">
              <a:lnSpc>
                <a:spcPct val="11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đèn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 LD1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USB, LD2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3.3 V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11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USB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V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3,3 V</a:t>
            </a:r>
          </a:p>
          <a:p>
            <a:pPr lvl="0">
              <a:lnSpc>
                <a:spcPct val="11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V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V</a:t>
            </a:r>
          </a:p>
          <a:p>
            <a:pPr lvl="0">
              <a:lnSpc>
                <a:spcPct val="11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đèn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LD3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LD4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0">
              <a:lnSpc>
                <a:spcPct val="11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(User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Reset)</a:t>
            </a:r>
          </a:p>
          <a:p>
            <a:pPr lvl="0">
              <a:lnSpc>
                <a:spcPct val="11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DD 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lường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1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 28-pin DIP (24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4 commons)</a:t>
            </a:r>
          </a:p>
          <a:p>
            <a:pPr lvl="0">
              <a:lnSpc>
                <a:spcPct val="11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QFP48 I /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55E0AD7-882F-4B4C-B3A7-D4E72D48E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15000"/>
            </a:schemeClr>
          </a:soli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7830B337-37A8-4ADF-B88C-A734E26F9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7996F53E-6131-4949-B65E-262F724B2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A5E72477-1B92-43FA-ABD1-D9101F31C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BD17DAA-2B77-45FF-A3AA-9AA2235D61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B408CF24-608A-4ECC-AF3B-B4C548F1B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F1CE5AA5-B482-446E-8EAC-5B1973DB5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F607697-1F29-43C0-8A24-690043FD2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4AAC6860-2756-4924-B531-9E7B8B35B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A724446B-3184-47C7-9D87-1737E709F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395B07C3-57BC-4462-8F9D-C6B48AF8B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1971048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841</Words>
  <Application>Microsoft Office PowerPoint</Application>
  <PresentationFormat>Widescreen</PresentationFormat>
  <Paragraphs>223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Times New Roman</vt:lpstr>
      <vt:lpstr>Tw Cen MT</vt:lpstr>
      <vt:lpstr>Circuit</vt:lpstr>
      <vt:lpstr>PowerPoint Presentation</vt:lpstr>
      <vt:lpstr>PowerPoint Presentation</vt:lpstr>
      <vt:lpstr>PowerPoint Presentation</vt:lpstr>
      <vt:lpstr>Sơ lược về nội dung </vt:lpstr>
      <vt:lpstr>PowerPoint Presentation</vt:lpstr>
      <vt:lpstr>PowerPoint Presentation</vt:lpstr>
      <vt:lpstr>PowerPoint Presentation</vt:lpstr>
      <vt:lpstr>Nhiệm vụ chính:  Thực hành trên board STM8L để nắm rõ cách hoạt động, lập trình cho vi điều khiển: </vt:lpstr>
      <vt:lpstr>Các tính năng chính: </vt:lpstr>
      <vt:lpstr>Công cụ lập trình, Nạp code cho chip STM8L: </vt:lpstr>
      <vt:lpstr>Tìm hiểu về dòng chip STM8L151: </vt:lpstr>
      <vt:lpstr>Tìm hiểu về AutoSar và viết driver cho các module liên quan: AUTOSAR (AUTomotive Open System Architecture) </vt:lpstr>
      <vt:lpstr>Nền tảng AutoSar được xây dựng và chia ra thành 4 tầng chính: </vt:lpstr>
      <vt:lpstr>Mỗi Layer được chia thành nhiều nhóm chức năng khác nhau: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6</cp:revision>
  <dcterms:created xsi:type="dcterms:W3CDTF">2019-12-27T19:30:09Z</dcterms:created>
  <dcterms:modified xsi:type="dcterms:W3CDTF">2019-12-27T19:50:56Z</dcterms:modified>
</cp:coreProperties>
</file>