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A8503-2D15-4273-83EA-AD3EF371102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2ECD79D-A596-4FEA-BBE3-760B8F1F842C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Specification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90EC71-80D2-4054-B301-A66D10831723}" type="parTrans" cxnId="{1DA9D7CA-9C1D-4790-B183-771DC42E6048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A39AA-E25C-4C77-B557-8B5385202A67}" type="sibTrans" cxnId="{1DA9D7CA-9C1D-4790-B183-771DC42E6048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122EB-5057-4071-9D8F-3DCAC10136C9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 Specification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5060BD-B8B1-4E9B-B946-6048E40376B5}" type="parTrans" cxnId="{6EB5D3B2-54F8-4B03-A098-E7352F3D0E7F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633B7B-3588-4268-9434-ED9A8A8782A2}" type="sibTrans" cxnId="{6EB5D3B2-54F8-4B03-A098-E7352F3D0E7F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20E81B-F643-46FA-AF80-9167667CE15F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Detail Specification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B93896-D50D-4F16-8D9E-9F1D40E25EB9}" type="parTrans" cxnId="{1EB70333-2BCF-4119-8F94-2D9727CCA12D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E87C74-6B97-4711-9334-DC45FC81BB30}" type="sibTrans" cxnId="{1EB70333-2BCF-4119-8F94-2D9727CCA12D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E49AC5-F6CD-4AD8-B4A4-13568BD10764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RTL coding &amp; Checking syntax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EC84E-57F6-4396-AE2A-6656EF559BEC}" type="parTrans" cxnId="{03163774-6E8D-4466-A63A-1B4D09EFF084}">
      <dgm:prSet/>
      <dgm:spPr/>
      <dgm:t>
        <a:bodyPr/>
        <a:lstStyle/>
        <a:p>
          <a:endParaRPr lang="en-US" sz="2400" b="1"/>
        </a:p>
      </dgm:t>
    </dgm:pt>
    <dgm:pt modelId="{67733165-AA7F-4AD6-8A9B-2825ACF79222}" type="sibTrans" cxnId="{03163774-6E8D-4466-A63A-1B4D09EFF084}">
      <dgm:prSet/>
      <dgm:spPr/>
      <dgm:t>
        <a:bodyPr/>
        <a:lstStyle/>
        <a:p>
          <a:endParaRPr lang="en-US" sz="2400" b="1"/>
        </a:p>
      </dgm:t>
    </dgm:pt>
    <dgm:pt modelId="{60AA7FF1-1B64-48BE-A9CC-F6DDD8A56D79}" type="pres">
      <dgm:prSet presAssocID="{476A8503-2D15-4273-83EA-AD3EF3711022}" presName="Name0" presStyleCnt="0">
        <dgm:presLayoutVars>
          <dgm:dir/>
          <dgm:resizeHandles val="exact"/>
        </dgm:presLayoutVars>
      </dgm:prSet>
      <dgm:spPr/>
    </dgm:pt>
    <dgm:pt modelId="{CEB6ECB9-4178-43A9-9D9A-ACECEFD12F60}" type="pres">
      <dgm:prSet presAssocID="{92ECD79D-A596-4FEA-BBE3-760B8F1F842C}" presName="composite" presStyleCnt="0"/>
      <dgm:spPr/>
    </dgm:pt>
    <dgm:pt modelId="{5C23F168-B2EF-43DC-BCA0-1A05F3879EA7}" type="pres">
      <dgm:prSet presAssocID="{92ECD79D-A596-4FEA-BBE3-760B8F1F842C}" presName="bgChev" presStyleLbl="node1" presStyleIdx="0" presStyleCnt="4"/>
      <dgm:spPr/>
    </dgm:pt>
    <dgm:pt modelId="{2CEA752F-D97A-403C-AF6E-1391410B76F9}" type="pres">
      <dgm:prSet presAssocID="{92ECD79D-A596-4FEA-BBE3-760B8F1F842C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2597-EB71-4938-83AF-C6C3061795CC}" type="pres">
      <dgm:prSet presAssocID="{458A39AA-E25C-4C77-B557-8B5385202A67}" presName="compositeSpace" presStyleCnt="0"/>
      <dgm:spPr/>
    </dgm:pt>
    <dgm:pt modelId="{FDEBF9D9-C504-4AFF-8388-A71D3C0C154E}" type="pres">
      <dgm:prSet presAssocID="{8CB122EB-5057-4071-9D8F-3DCAC10136C9}" presName="composite" presStyleCnt="0"/>
      <dgm:spPr/>
    </dgm:pt>
    <dgm:pt modelId="{F8AFFEE8-D560-48E6-B899-C5219820D59B}" type="pres">
      <dgm:prSet presAssocID="{8CB122EB-5057-4071-9D8F-3DCAC10136C9}" presName="bgChev" presStyleLbl="node1" presStyleIdx="1" presStyleCnt="4"/>
      <dgm:spPr>
        <a:solidFill>
          <a:srgbClr val="92D050"/>
        </a:solidFill>
      </dgm:spPr>
    </dgm:pt>
    <dgm:pt modelId="{5DEED9B5-1D82-4425-889C-3B29A97AA6F7}" type="pres">
      <dgm:prSet presAssocID="{8CB122EB-5057-4071-9D8F-3DCAC10136C9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99BEE-4991-4BFE-B20C-6DE861443381}" type="pres">
      <dgm:prSet presAssocID="{DE633B7B-3588-4268-9434-ED9A8A8782A2}" presName="compositeSpace" presStyleCnt="0"/>
      <dgm:spPr/>
    </dgm:pt>
    <dgm:pt modelId="{E9212424-2813-45CC-BFA7-CCA8A4F7CE0A}" type="pres">
      <dgm:prSet presAssocID="{6820E81B-F643-46FA-AF80-9167667CE15F}" presName="composite" presStyleCnt="0"/>
      <dgm:spPr/>
    </dgm:pt>
    <dgm:pt modelId="{C52F84A9-E7A0-4095-9E55-7EFDDFE58137}" type="pres">
      <dgm:prSet presAssocID="{6820E81B-F643-46FA-AF80-9167667CE15F}" presName="bgChev" presStyleLbl="node1" presStyleIdx="2" presStyleCnt="4"/>
      <dgm:spPr/>
    </dgm:pt>
    <dgm:pt modelId="{CAE12F61-77DB-4C91-A91B-C5B26BDEF9CA}" type="pres">
      <dgm:prSet presAssocID="{6820E81B-F643-46FA-AF80-9167667CE15F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CFC1F-657D-4674-B478-80CACE0679B9}" type="pres">
      <dgm:prSet presAssocID="{B8E87C74-6B97-4711-9334-DC45FC81BB30}" presName="compositeSpace" presStyleCnt="0"/>
      <dgm:spPr/>
    </dgm:pt>
    <dgm:pt modelId="{85E97874-80F0-47C2-B1BA-8EC5BBDEBD22}" type="pres">
      <dgm:prSet presAssocID="{6AE49AC5-F6CD-4AD8-B4A4-13568BD10764}" presName="composite" presStyleCnt="0"/>
      <dgm:spPr/>
    </dgm:pt>
    <dgm:pt modelId="{0E222A3C-D8CA-4B12-8334-A6E63DEBA096}" type="pres">
      <dgm:prSet presAssocID="{6AE49AC5-F6CD-4AD8-B4A4-13568BD10764}" presName="bgChev" presStyleLbl="node1" presStyleIdx="3" presStyleCnt="4"/>
      <dgm:spPr>
        <a:solidFill>
          <a:srgbClr val="92D050"/>
        </a:solidFill>
      </dgm:spPr>
    </dgm:pt>
    <dgm:pt modelId="{2D3DF741-E4D3-4730-B540-06D3FFFAC318}" type="pres">
      <dgm:prSet presAssocID="{6AE49AC5-F6CD-4AD8-B4A4-13568BD10764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2DA74E-D592-44D0-B25D-326BA5C92DA7}" type="presOf" srcId="{8CB122EB-5057-4071-9D8F-3DCAC10136C9}" destId="{5DEED9B5-1D82-4425-889C-3B29A97AA6F7}" srcOrd="0" destOrd="0" presId="urn:microsoft.com/office/officeart/2005/8/layout/chevronAccent+Icon"/>
    <dgm:cxn modelId="{1DA9D7CA-9C1D-4790-B183-771DC42E6048}" srcId="{476A8503-2D15-4273-83EA-AD3EF3711022}" destId="{92ECD79D-A596-4FEA-BBE3-760B8F1F842C}" srcOrd="0" destOrd="0" parTransId="{E890EC71-80D2-4054-B301-A66D10831723}" sibTransId="{458A39AA-E25C-4C77-B557-8B5385202A67}"/>
    <dgm:cxn modelId="{F6713626-40C5-4F03-B006-8190AAFB2FEB}" type="presOf" srcId="{6820E81B-F643-46FA-AF80-9167667CE15F}" destId="{CAE12F61-77DB-4C91-A91B-C5B26BDEF9CA}" srcOrd="0" destOrd="0" presId="urn:microsoft.com/office/officeart/2005/8/layout/chevronAccent+Icon"/>
    <dgm:cxn modelId="{DC48615C-6C4C-45BB-9D17-97CE9AA2881B}" type="presOf" srcId="{6AE49AC5-F6CD-4AD8-B4A4-13568BD10764}" destId="{2D3DF741-E4D3-4730-B540-06D3FFFAC318}" srcOrd="0" destOrd="0" presId="urn:microsoft.com/office/officeart/2005/8/layout/chevronAccent+Icon"/>
    <dgm:cxn modelId="{1EB70333-2BCF-4119-8F94-2D9727CCA12D}" srcId="{476A8503-2D15-4273-83EA-AD3EF3711022}" destId="{6820E81B-F643-46FA-AF80-9167667CE15F}" srcOrd="2" destOrd="0" parTransId="{C7B93896-D50D-4F16-8D9E-9F1D40E25EB9}" sibTransId="{B8E87C74-6B97-4711-9334-DC45FC81BB30}"/>
    <dgm:cxn modelId="{03163774-6E8D-4466-A63A-1B4D09EFF084}" srcId="{476A8503-2D15-4273-83EA-AD3EF3711022}" destId="{6AE49AC5-F6CD-4AD8-B4A4-13568BD10764}" srcOrd="3" destOrd="0" parTransId="{3A4EC84E-57F6-4396-AE2A-6656EF559BEC}" sibTransId="{67733165-AA7F-4AD6-8A9B-2825ACF79222}"/>
    <dgm:cxn modelId="{FBD16CAA-1DF3-4660-9B88-AF8DF9883D81}" type="presOf" srcId="{476A8503-2D15-4273-83EA-AD3EF3711022}" destId="{60AA7FF1-1B64-48BE-A9CC-F6DDD8A56D79}" srcOrd="0" destOrd="0" presId="urn:microsoft.com/office/officeart/2005/8/layout/chevronAccent+Icon"/>
    <dgm:cxn modelId="{6EB5D3B2-54F8-4B03-A098-E7352F3D0E7F}" srcId="{476A8503-2D15-4273-83EA-AD3EF3711022}" destId="{8CB122EB-5057-4071-9D8F-3DCAC10136C9}" srcOrd="1" destOrd="0" parTransId="{2D5060BD-B8B1-4E9B-B946-6048E40376B5}" sibTransId="{DE633B7B-3588-4268-9434-ED9A8A8782A2}"/>
    <dgm:cxn modelId="{0972B6C0-E14F-4A3F-93E4-AF3D2E829CE4}" type="presOf" srcId="{92ECD79D-A596-4FEA-BBE3-760B8F1F842C}" destId="{2CEA752F-D97A-403C-AF6E-1391410B76F9}" srcOrd="0" destOrd="0" presId="urn:microsoft.com/office/officeart/2005/8/layout/chevronAccent+Icon"/>
    <dgm:cxn modelId="{D1967606-6944-4F7B-9136-182F47360E3B}" type="presParOf" srcId="{60AA7FF1-1B64-48BE-A9CC-F6DDD8A56D79}" destId="{CEB6ECB9-4178-43A9-9D9A-ACECEFD12F60}" srcOrd="0" destOrd="0" presId="urn:microsoft.com/office/officeart/2005/8/layout/chevronAccent+Icon"/>
    <dgm:cxn modelId="{2F2066BF-46FC-491C-9B34-200B2435A36F}" type="presParOf" srcId="{CEB6ECB9-4178-43A9-9D9A-ACECEFD12F60}" destId="{5C23F168-B2EF-43DC-BCA0-1A05F3879EA7}" srcOrd="0" destOrd="0" presId="urn:microsoft.com/office/officeart/2005/8/layout/chevronAccent+Icon"/>
    <dgm:cxn modelId="{F2288923-3F83-44E9-B372-059D0E44D374}" type="presParOf" srcId="{CEB6ECB9-4178-43A9-9D9A-ACECEFD12F60}" destId="{2CEA752F-D97A-403C-AF6E-1391410B76F9}" srcOrd="1" destOrd="0" presId="urn:microsoft.com/office/officeart/2005/8/layout/chevronAccent+Icon"/>
    <dgm:cxn modelId="{2ABF8A50-B881-42B0-9106-9777A5A86F76}" type="presParOf" srcId="{60AA7FF1-1B64-48BE-A9CC-F6DDD8A56D79}" destId="{1B702597-EB71-4938-83AF-C6C3061795CC}" srcOrd="1" destOrd="0" presId="urn:microsoft.com/office/officeart/2005/8/layout/chevronAccent+Icon"/>
    <dgm:cxn modelId="{987AED09-0BC2-4E3F-A5FD-7B2D785C689B}" type="presParOf" srcId="{60AA7FF1-1B64-48BE-A9CC-F6DDD8A56D79}" destId="{FDEBF9D9-C504-4AFF-8388-A71D3C0C154E}" srcOrd="2" destOrd="0" presId="urn:microsoft.com/office/officeart/2005/8/layout/chevronAccent+Icon"/>
    <dgm:cxn modelId="{9EAC13CA-6D49-4513-939B-6DDB0C4A71D9}" type="presParOf" srcId="{FDEBF9D9-C504-4AFF-8388-A71D3C0C154E}" destId="{F8AFFEE8-D560-48E6-B899-C5219820D59B}" srcOrd="0" destOrd="0" presId="urn:microsoft.com/office/officeart/2005/8/layout/chevronAccent+Icon"/>
    <dgm:cxn modelId="{DE19D3A3-B86A-409E-B440-564F6F0D0EAD}" type="presParOf" srcId="{FDEBF9D9-C504-4AFF-8388-A71D3C0C154E}" destId="{5DEED9B5-1D82-4425-889C-3B29A97AA6F7}" srcOrd="1" destOrd="0" presId="urn:microsoft.com/office/officeart/2005/8/layout/chevronAccent+Icon"/>
    <dgm:cxn modelId="{774F0001-5F58-4319-ABAB-43A467C3DF25}" type="presParOf" srcId="{60AA7FF1-1B64-48BE-A9CC-F6DDD8A56D79}" destId="{7B699BEE-4991-4BFE-B20C-6DE861443381}" srcOrd="3" destOrd="0" presId="urn:microsoft.com/office/officeart/2005/8/layout/chevronAccent+Icon"/>
    <dgm:cxn modelId="{E045195C-E8B7-41AE-BCF6-8971FAD92601}" type="presParOf" srcId="{60AA7FF1-1B64-48BE-A9CC-F6DDD8A56D79}" destId="{E9212424-2813-45CC-BFA7-CCA8A4F7CE0A}" srcOrd="4" destOrd="0" presId="urn:microsoft.com/office/officeart/2005/8/layout/chevronAccent+Icon"/>
    <dgm:cxn modelId="{91EFA2AC-74A8-4519-97E9-D9D71B626CE9}" type="presParOf" srcId="{E9212424-2813-45CC-BFA7-CCA8A4F7CE0A}" destId="{C52F84A9-E7A0-4095-9E55-7EFDDFE58137}" srcOrd="0" destOrd="0" presId="urn:microsoft.com/office/officeart/2005/8/layout/chevronAccent+Icon"/>
    <dgm:cxn modelId="{697E5DA6-7331-4E62-9049-E70A4A774BF4}" type="presParOf" srcId="{E9212424-2813-45CC-BFA7-CCA8A4F7CE0A}" destId="{CAE12F61-77DB-4C91-A91B-C5B26BDEF9CA}" srcOrd="1" destOrd="0" presId="urn:microsoft.com/office/officeart/2005/8/layout/chevronAccent+Icon"/>
    <dgm:cxn modelId="{E109A597-3717-4CFE-B568-010F41890BC1}" type="presParOf" srcId="{60AA7FF1-1B64-48BE-A9CC-F6DDD8A56D79}" destId="{EC0CFC1F-657D-4674-B478-80CACE0679B9}" srcOrd="5" destOrd="0" presId="urn:microsoft.com/office/officeart/2005/8/layout/chevronAccent+Icon"/>
    <dgm:cxn modelId="{705C3718-4C59-4527-935B-E20957AD75CF}" type="presParOf" srcId="{60AA7FF1-1B64-48BE-A9CC-F6DDD8A56D79}" destId="{85E97874-80F0-47C2-B1BA-8EC5BBDEBD22}" srcOrd="6" destOrd="0" presId="urn:microsoft.com/office/officeart/2005/8/layout/chevronAccent+Icon"/>
    <dgm:cxn modelId="{0346D83F-9D00-43E5-9566-1553D1E3624D}" type="presParOf" srcId="{85E97874-80F0-47C2-B1BA-8EC5BBDEBD22}" destId="{0E222A3C-D8CA-4B12-8334-A6E63DEBA096}" srcOrd="0" destOrd="0" presId="urn:microsoft.com/office/officeart/2005/8/layout/chevronAccent+Icon"/>
    <dgm:cxn modelId="{5679E578-92D2-4CD5-8548-DD7D5319105A}" type="presParOf" srcId="{85E97874-80F0-47C2-B1BA-8EC5BBDEBD22}" destId="{2D3DF741-E4D3-4730-B540-06D3FFFAC31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A8503-2D15-4273-83EA-AD3EF371102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92ECD79D-A596-4FEA-BBE3-760B8F1F842C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Test-plan, Test-item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90EC71-80D2-4054-B301-A66D10831723}" type="parTrans" cxnId="{1DA9D7CA-9C1D-4790-B183-771DC42E6048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8A39AA-E25C-4C77-B557-8B5385202A67}" type="sibTrans" cxnId="{1DA9D7CA-9C1D-4790-B183-771DC42E6048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122EB-5057-4071-9D8F-3DCAC10136C9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Test-bench, Test-pattern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5060BD-B8B1-4E9B-B946-6048E40376B5}" type="parTrans" cxnId="{6EB5D3B2-54F8-4B03-A098-E7352F3D0E7F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633B7B-3588-4268-9434-ED9A8A8782A2}" type="sibTrans" cxnId="{6EB5D3B2-54F8-4B03-A098-E7352F3D0E7F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20E81B-F643-46FA-AF80-9167667CE15F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Execute verification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B93896-D50D-4F16-8D9E-9F1D40E25EB9}" type="parTrans" cxnId="{1EB70333-2BCF-4119-8F94-2D9727CCA12D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E87C74-6B97-4711-9334-DC45FC81BB30}" type="sibTrans" cxnId="{1EB70333-2BCF-4119-8F94-2D9727CCA12D}">
      <dgm:prSet/>
      <dgm:spPr/>
      <dgm:t>
        <a:bodyPr/>
        <a:lstStyle/>
        <a:p>
          <a:endParaRPr lang="en-US" sz="24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E49AC5-F6CD-4AD8-B4A4-13568BD10764}">
      <dgm:prSet phldrT="[Text]" custT="1"/>
      <dgm:spPr/>
      <dgm:t>
        <a:bodyPr/>
        <a:lstStyle/>
        <a:p>
          <a:r>
            <a: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Synthesis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EC84E-57F6-4396-AE2A-6656EF559BEC}" type="parTrans" cxnId="{03163774-6E8D-4466-A63A-1B4D09EFF084}">
      <dgm:prSet/>
      <dgm:spPr/>
      <dgm:t>
        <a:bodyPr/>
        <a:lstStyle/>
        <a:p>
          <a:endParaRPr lang="en-US" sz="2400" b="1"/>
        </a:p>
      </dgm:t>
    </dgm:pt>
    <dgm:pt modelId="{67733165-AA7F-4AD6-8A9B-2825ACF79222}" type="sibTrans" cxnId="{03163774-6E8D-4466-A63A-1B4D09EFF084}">
      <dgm:prSet/>
      <dgm:spPr/>
      <dgm:t>
        <a:bodyPr/>
        <a:lstStyle/>
        <a:p>
          <a:endParaRPr lang="en-US" sz="2400" b="1"/>
        </a:p>
      </dgm:t>
    </dgm:pt>
    <dgm:pt modelId="{60AA7FF1-1B64-48BE-A9CC-F6DDD8A56D79}" type="pres">
      <dgm:prSet presAssocID="{476A8503-2D15-4273-83EA-AD3EF3711022}" presName="Name0" presStyleCnt="0">
        <dgm:presLayoutVars>
          <dgm:dir/>
          <dgm:resizeHandles val="exact"/>
        </dgm:presLayoutVars>
      </dgm:prSet>
      <dgm:spPr/>
    </dgm:pt>
    <dgm:pt modelId="{CEB6ECB9-4178-43A9-9D9A-ACECEFD12F60}" type="pres">
      <dgm:prSet presAssocID="{92ECD79D-A596-4FEA-BBE3-760B8F1F842C}" presName="composite" presStyleCnt="0"/>
      <dgm:spPr/>
    </dgm:pt>
    <dgm:pt modelId="{5C23F168-B2EF-43DC-BCA0-1A05F3879EA7}" type="pres">
      <dgm:prSet presAssocID="{92ECD79D-A596-4FEA-BBE3-760B8F1F842C}" presName="bgChev" presStyleLbl="node1" presStyleIdx="0" presStyleCnt="4"/>
      <dgm:spPr/>
    </dgm:pt>
    <dgm:pt modelId="{2CEA752F-D97A-403C-AF6E-1391410B76F9}" type="pres">
      <dgm:prSet presAssocID="{92ECD79D-A596-4FEA-BBE3-760B8F1F842C}" presName="tx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02597-EB71-4938-83AF-C6C3061795CC}" type="pres">
      <dgm:prSet presAssocID="{458A39AA-E25C-4C77-B557-8B5385202A67}" presName="compositeSpace" presStyleCnt="0"/>
      <dgm:spPr/>
    </dgm:pt>
    <dgm:pt modelId="{FDEBF9D9-C504-4AFF-8388-A71D3C0C154E}" type="pres">
      <dgm:prSet presAssocID="{8CB122EB-5057-4071-9D8F-3DCAC10136C9}" presName="composite" presStyleCnt="0"/>
      <dgm:spPr/>
    </dgm:pt>
    <dgm:pt modelId="{F8AFFEE8-D560-48E6-B899-C5219820D59B}" type="pres">
      <dgm:prSet presAssocID="{8CB122EB-5057-4071-9D8F-3DCAC10136C9}" presName="bgChev" presStyleLbl="node1" presStyleIdx="1" presStyleCnt="4"/>
      <dgm:spPr>
        <a:solidFill>
          <a:srgbClr val="92D050"/>
        </a:solidFill>
      </dgm:spPr>
    </dgm:pt>
    <dgm:pt modelId="{5DEED9B5-1D82-4425-889C-3B29A97AA6F7}" type="pres">
      <dgm:prSet presAssocID="{8CB122EB-5057-4071-9D8F-3DCAC10136C9}" presName="tx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99BEE-4991-4BFE-B20C-6DE861443381}" type="pres">
      <dgm:prSet presAssocID="{DE633B7B-3588-4268-9434-ED9A8A8782A2}" presName="compositeSpace" presStyleCnt="0"/>
      <dgm:spPr/>
    </dgm:pt>
    <dgm:pt modelId="{E9212424-2813-45CC-BFA7-CCA8A4F7CE0A}" type="pres">
      <dgm:prSet presAssocID="{6820E81B-F643-46FA-AF80-9167667CE15F}" presName="composite" presStyleCnt="0"/>
      <dgm:spPr/>
    </dgm:pt>
    <dgm:pt modelId="{C52F84A9-E7A0-4095-9E55-7EFDDFE58137}" type="pres">
      <dgm:prSet presAssocID="{6820E81B-F643-46FA-AF80-9167667CE15F}" presName="bgChev" presStyleLbl="node1" presStyleIdx="2" presStyleCnt="4"/>
      <dgm:spPr/>
    </dgm:pt>
    <dgm:pt modelId="{CAE12F61-77DB-4C91-A91B-C5B26BDEF9CA}" type="pres">
      <dgm:prSet presAssocID="{6820E81B-F643-46FA-AF80-9167667CE15F}" presName="tx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CFC1F-657D-4674-B478-80CACE0679B9}" type="pres">
      <dgm:prSet presAssocID="{B8E87C74-6B97-4711-9334-DC45FC81BB30}" presName="compositeSpace" presStyleCnt="0"/>
      <dgm:spPr/>
    </dgm:pt>
    <dgm:pt modelId="{85E97874-80F0-47C2-B1BA-8EC5BBDEBD22}" type="pres">
      <dgm:prSet presAssocID="{6AE49AC5-F6CD-4AD8-B4A4-13568BD10764}" presName="composite" presStyleCnt="0"/>
      <dgm:spPr/>
    </dgm:pt>
    <dgm:pt modelId="{0E222A3C-D8CA-4B12-8334-A6E63DEBA096}" type="pres">
      <dgm:prSet presAssocID="{6AE49AC5-F6CD-4AD8-B4A4-13568BD10764}" presName="bgChev" presStyleLbl="node1" presStyleIdx="3" presStyleCnt="4"/>
      <dgm:spPr>
        <a:solidFill>
          <a:srgbClr val="92D050"/>
        </a:solidFill>
      </dgm:spPr>
    </dgm:pt>
    <dgm:pt modelId="{2D3DF741-E4D3-4730-B540-06D3FFFAC318}" type="pres">
      <dgm:prSet presAssocID="{6AE49AC5-F6CD-4AD8-B4A4-13568BD10764}" presName="tx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A9D7CA-9C1D-4790-B183-771DC42E6048}" srcId="{476A8503-2D15-4273-83EA-AD3EF3711022}" destId="{92ECD79D-A596-4FEA-BBE3-760B8F1F842C}" srcOrd="0" destOrd="0" parTransId="{E890EC71-80D2-4054-B301-A66D10831723}" sibTransId="{458A39AA-E25C-4C77-B557-8B5385202A67}"/>
    <dgm:cxn modelId="{4EE6059E-95F5-4523-AC37-0C3695FC9BC4}" type="presOf" srcId="{92ECD79D-A596-4FEA-BBE3-760B8F1F842C}" destId="{2CEA752F-D97A-403C-AF6E-1391410B76F9}" srcOrd="0" destOrd="0" presId="urn:microsoft.com/office/officeart/2005/8/layout/chevronAccent+Icon"/>
    <dgm:cxn modelId="{B763D07A-8785-4E35-ACD6-3766E8FAD3A1}" type="presOf" srcId="{6820E81B-F643-46FA-AF80-9167667CE15F}" destId="{CAE12F61-77DB-4C91-A91B-C5B26BDEF9CA}" srcOrd="0" destOrd="0" presId="urn:microsoft.com/office/officeart/2005/8/layout/chevronAccent+Icon"/>
    <dgm:cxn modelId="{04394CBD-6D75-49CC-9F98-208D311A893A}" type="presOf" srcId="{476A8503-2D15-4273-83EA-AD3EF3711022}" destId="{60AA7FF1-1B64-48BE-A9CC-F6DDD8A56D79}" srcOrd="0" destOrd="0" presId="urn:microsoft.com/office/officeart/2005/8/layout/chevronAccent+Icon"/>
    <dgm:cxn modelId="{1EB70333-2BCF-4119-8F94-2D9727CCA12D}" srcId="{476A8503-2D15-4273-83EA-AD3EF3711022}" destId="{6820E81B-F643-46FA-AF80-9167667CE15F}" srcOrd="2" destOrd="0" parTransId="{C7B93896-D50D-4F16-8D9E-9F1D40E25EB9}" sibTransId="{B8E87C74-6B97-4711-9334-DC45FC81BB30}"/>
    <dgm:cxn modelId="{03163774-6E8D-4466-A63A-1B4D09EFF084}" srcId="{476A8503-2D15-4273-83EA-AD3EF3711022}" destId="{6AE49AC5-F6CD-4AD8-B4A4-13568BD10764}" srcOrd="3" destOrd="0" parTransId="{3A4EC84E-57F6-4396-AE2A-6656EF559BEC}" sibTransId="{67733165-AA7F-4AD6-8A9B-2825ACF79222}"/>
    <dgm:cxn modelId="{6EB5D3B2-54F8-4B03-A098-E7352F3D0E7F}" srcId="{476A8503-2D15-4273-83EA-AD3EF3711022}" destId="{8CB122EB-5057-4071-9D8F-3DCAC10136C9}" srcOrd="1" destOrd="0" parTransId="{2D5060BD-B8B1-4E9B-B946-6048E40376B5}" sibTransId="{DE633B7B-3588-4268-9434-ED9A8A8782A2}"/>
    <dgm:cxn modelId="{E71B93B2-4570-4DEB-B16A-771DC0D3EA1B}" type="presOf" srcId="{8CB122EB-5057-4071-9D8F-3DCAC10136C9}" destId="{5DEED9B5-1D82-4425-889C-3B29A97AA6F7}" srcOrd="0" destOrd="0" presId="urn:microsoft.com/office/officeart/2005/8/layout/chevronAccent+Icon"/>
    <dgm:cxn modelId="{E3237C1B-906F-453E-8E99-90991B214840}" type="presOf" srcId="{6AE49AC5-F6CD-4AD8-B4A4-13568BD10764}" destId="{2D3DF741-E4D3-4730-B540-06D3FFFAC318}" srcOrd="0" destOrd="0" presId="urn:microsoft.com/office/officeart/2005/8/layout/chevronAccent+Icon"/>
    <dgm:cxn modelId="{6B21995A-A57D-4B34-8BB6-0D6135CC8919}" type="presParOf" srcId="{60AA7FF1-1B64-48BE-A9CC-F6DDD8A56D79}" destId="{CEB6ECB9-4178-43A9-9D9A-ACECEFD12F60}" srcOrd="0" destOrd="0" presId="urn:microsoft.com/office/officeart/2005/8/layout/chevronAccent+Icon"/>
    <dgm:cxn modelId="{1CCEE7B6-2629-4DAB-9120-0B6AFA0A9237}" type="presParOf" srcId="{CEB6ECB9-4178-43A9-9D9A-ACECEFD12F60}" destId="{5C23F168-B2EF-43DC-BCA0-1A05F3879EA7}" srcOrd="0" destOrd="0" presId="urn:microsoft.com/office/officeart/2005/8/layout/chevronAccent+Icon"/>
    <dgm:cxn modelId="{BEE9FF15-AA48-41CE-B1E0-B6C4FC479FC7}" type="presParOf" srcId="{CEB6ECB9-4178-43A9-9D9A-ACECEFD12F60}" destId="{2CEA752F-D97A-403C-AF6E-1391410B76F9}" srcOrd="1" destOrd="0" presId="urn:microsoft.com/office/officeart/2005/8/layout/chevronAccent+Icon"/>
    <dgm:cxn modelId="{A4C4E919-F7C2-41BF-B35B-8E17B8D67BE2}" type="presParOf" srcId="{60AA7FF1-1B64-48BE-A9CC-F6DDD8A56D79}" destId="{1B702597-EB71-4938-83AF-C6C3061795CC}" srcOrd="1" destOrd="0" presId="urn:microsoft.com/office/officeart/2005/8/layout/chevronAccent+Icon"/>
    <dgm:cxn modelId="{D60739F5-D1DB-4C47-88D8-31CEDF247CEC}" type="presParOf" srcId="{60AA7FF1-1B64-48BE-A9CC-F6DDD8A56D79}" destId="{FDEBF9D9-C504-4AFF-8388-A71D3C0C154E}" srcOrd="2" destOrd="0" presId="urn:microsoft.com/office/officeart/2005/8/layout/chevronAccent+Icon"/>
    <dgm:cxn modelId="{81E0BEC9-CC15-400A-9217-E5BD02D676B4}" type="presParOf" srcId="{FDEBF9D9-C504-4AFF-8388-A71D3C0C154E}" destId="{F8AFFEE8-D560-48E6-B899-C5219820D59B}" srcOrd="0" destOrd="0" presId="urn:microsoft.com/office/officeart/2005/8/layout/chevronAccent+Icon"/>
    <dgm:cxn modelId="{12D3D020-4938-48B0-B24A-19CBCFF8DFED}" type="presParOf" srcId="{FDEBF9D9-C504-4AFF-8388-A71D3C0C154E}" destId="{5DEED9B5-1D82-4425-889C-3B29A97AA6F7}" srcOrd="1" destOrd="0" presId="urn:microsoft.com/office/officeart/2005/8/layout/chevronAccent+Icon"/>
    <dgm:cxn modelId="{E39C4C57-1ACA-49C7-B4DE-38DCB767A7C9}" type="presParOf" srcId="{60AA7FF1-1B64-48BE-A9CC-F6DDD8A56D79}" destId="{7B699BEE-4991-4BFE-B20C-6DE861443381}" srcOrd="3" destOrd="0" presId="urn:microsoft.com/office/officeart/2005/8/layout/chevronAccent+Icon"/>
    <dgm:cxn modelId="{318511CE-B658-46D2-B2C3-93C735082C79}" type="presParOf" srcId="{60AA7FF1-1B64-48BE-A9CC-F6DDD8A56D79}" destId="{E9212424-2813-45CC-BFA7-CCA8A4F7CE0A}" srcOrd="4" destOrd="0" presId="urn:microsoft.com/office/officeart/2005/8/layout/chevronAccent+Icon"/>
    <dgm:cxn modelId="{207CAD1B-2574-4039-A5F1-87B7E4A2EED6}" type="presParOf" srcId="{E9212424-2813-45CC-BFA7-CCA8A4F7CE0A}" destId="{C52F84A9-E7A0-4095-9E55-7EFDDFE58137}" srcOrd="0" destOrd="0" presId="urn:microsoft.com/office/officeart/2005/8/layout/chevronAccent+Icon"/>
    <dgm:cxn modelId="{5A2301B5-BABE-460A-B734-3230A452ACAB}" type="presParOf" srcId="{E9212424-2813-45CC-BFA7-CCA8A4F7CE0A}" destId="{CAE12F61-77DB-4C91-A91B-C5B26BDEF9CA}" srcOrd="1" destOrd="0" presId="urn:microsoft.com/office/officeart/2005/8/layout/chevronAccent+Icon"/>
    <dgm:cxn modelId="{47563378-6DC2-4E55-8F46-8831968017FB}" type="presParOf" srcId="{60AA7FF1-1B64-48BE-A9CC-F6DDD8A56D79}" destId="{EC0CFC1F-657D-4674-B478-80CACE0679B9}" srcOrd="5" destOrd="0" presId="urn:microsoft.com/office/officeart/2005/8/layout/chevronAccent+Icon"/>
    <dgm:cxn modelId="{6D35A166-E7AB-431F-9A31-F1DAB2D563AF}" type="presParOf" srcId="{60AA7FF1-1B64-48BE-A9CC-F6DDD8A56D79}" destId="{85E97874-80F0-47C2-B1BA-8EC5BBDEBD22}" srcOrd="6" destOrd="0" presId="urn:microsoft.com/office/officeart/2005/8/layout/chevronAccent+Icon"/>
    <dgm:cxn modelId="{B878D2C0-5AF3-4AA4-95FF-07A96627A363}" type="presParOf" srcId="{85E97874-80F0-47C2-B1BA-8EC5BBDEBD22}" destId="{0E222A3C-D8CA-4B12-8334-A6E63DEBA096}" srcOrd="0" destOrd="0" presId="urn:microsoft.com/office/officeart/2005/8/layout/chevronAccent+Icon"/>
    <dgm:cxn modelId="{542ADD13-14DC-44DD-995F-7D0B2BAA64B5}" type="presParOf" srcId="{85E97874-80F0-47C2-B1BA-8EC5BBDEBD22}" destId="{2D3DF741-E4D3-4730-B540-06D3FFFAC31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F168-B2EF-43DC-BCA0-1A05F3879EA7}">
      <dsp:nvSpPr>
        <dsp:cNvPr id="0" name=""/>
        <dsp:cNvSpPr/>
      </dsp:nvSpPr>
      <dsp:spPr>
        <a:xfrm>
          <a:off x="5346" y="123144"/>
          <a:ext cx="2516497" cy="97136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752F-D97A-403C-AF6E-1391410B76F9}">
      <dsp:nvSpPr>
        <dsp:cNvPr id="0" name=""/>
        <dsp:cNvSpPr/>
      </dsp:nvSpPr>
      <dsp:spPr>
        <a:xfrm>
          <a:off x="676412" y="365986"/>
          <a:ext cx="2125042" cy="97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Specification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862" y="394436"/>
        <a:ext cx="2068142" cy="914468"/>
      </dsp:txXfrm>
    </dsp:sp>
    <dsp:sp modelId="{F8AFFEE8-D560-48E6-B899-C5219820D59B}">
      <dsp:nvSpPr>
        <dsp:cNvPr id="0" name=""/>
        <dsp:cNvSpPr/>
      </dsp:nvSpPr>
      <dsp:spPr>
        <a:xfrm>
          <a:off x="2879746" y="123144"/>
          <a:ext cx="2516497" cy="97136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D9B5-1D82-4425-889C-3B29A97AA6F7}">
      <dsp:nvSpPr>
        <dsp:cNvPr id="0" name=""/>
        <dsp:cNvSpPr/>
      </dsp:nvSpPr>
      <dsp:spPr>
        <a:xfrm>
          <a:off x="3550812" y="365986"/>
          <a:ext cx="2125042" cy="97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 Specification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9262" y="394436"/>
        <a:ext cx="2068142" cy="914468"/>
      </dsp:txXfrm>
    </dsp:sp>
    <dsp:sp modelId="{C52F84A9-E7A0-4095-9E55-7EFDDFE58137}">
      <dsp:nvSpPr>
        <dsp:cNvPr id="0" name=""/>
        <dsp:cNvSpPr/>
      </dsp:nvSpPr>
      <dsp:spPr>
        <a:xfrm>
          <a:off x="5754145" y="123144"/>
          <a:ext cx="2516497" cy="97136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2F61-77DB-4C91-A91B-C5B26BDEF9CA}">
      <dsp:nvSpPr>
        <dsp:cNvPr id="0" name=""/>
        <dsp:cNvSpPr/>
      </dsp:nvSpPr>
      <dsp:spPr>
        <a:xfrm>
          <a:off x="6425211" y="365986"/>
          <a:ext cx="2125042" cy="97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Detail Specification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53661" y="394436"/>
        <a:ext cx="2068142" cy="914468"/>
      </dsp:txXfrm>
    </dsp:sp>
    <dsp:sp modelId="{0E222A3C-D8CA-4B12-8334-A6E63DEBA096}">
      <dsp:nvSpPr>
        <dsp:cNvPr id="0" name=""/>
        <dsp:cNvSpPr/>
      </dsp:nvSpPr>
      <dsp:spPr>
        <a:xfrm>
          <a:off x="8628544" y="123144"/>
          <a:ext cx="2516497" cy="971368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DF741-E4D3-4730-B540-06D3FFFAC318}">
      <dsp:nvSpPr>
        <dsp:cNvPr id="0" name=""/>
        <dsp:cNvSpPr/>
      </dsp:nvSpPr>
      <dsp:spPr>
        <a:xfrm>
          <a:off x="9299610" y="365986"/>
          <a:ext cx="2125042" cy="9713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RTL coding &amp; Checking syntax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28060" y="394436"/>
        <a:ext cx="2068142" cy="914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F168-B2EF-43DC-BCA0-1A05F3879EA7}">
      <dsp:nvSpPr>
        <dsp:cNvPr id="0" name=""/>
        <dsp:cNvSpPr/>
      </dsp:nvSpPr>
      <dsp:spPr>
        <a:xfrm>
          <a:off x="5145" y="31695"/>
          <a:ext cx="2421779" cy="9348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752F-D97A-403C-AF6E-1391410B76F9}">
      <dsp:nvSpPr>
        <dsp:cNvPr id="0" name=""/>
        <dsp:cNvSpPr/>
      </dsp:nvSpPr>
      <dsp:spPr>
        <a:xfrm>
          <a:off x="650953" y="265397"/>
          <a:ext cx="2045058" cy="93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Test-plan, Test-item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333" y="292777"/>
        <a:ext cx="1990298" cy="880046"/>
      </dsp:txXfrm>
    </dsp:sp>
    <dsp:sp modelId="{F8AFFEE8-D560-48E6-B899-C5219820D59B}">
      <dsp:nvSpPr>
        <dsp:cNvPr id="0" name=""/>
        <dsp:cNvSpPr/>
      </dsp:nvSpPr>
      <dsp:spPr>
        <a:xfrm>
          <a:off x="2771355" y="31695"/>
          <a:ext cx="2421779" cy="934806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D9B5-1D82-4425-889C-3B29A97AA6F7}">
      <dsp:nvSpPr>
        <dsp:cNvPr id="0" name=""/>
        <dsp:cNvSpPr/>
      </dsp:nvSpPr>
      <dsp:spPr>
        <a:xfrm>
          <a:off x="3417163" y="265397"/>
          <a:ext cx="2045058" cy="93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Test-bench, Test-pattern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4543" y="292777"/>
        <a:ext cx="1990298" cy="880046"/>
      </dsp:txXfrm>
    </dsp:sp>
    <dsp:sp modelId="{C52F84A9-E7A0-4095-9E55-7EFDDFE58137}">
      <dsp:nvSpPr>
        <dsp:cNvPr id="0" name=""/>
        <dsp:cNvSpPr/>
      </dsp:nvSpPr>
      <dsp:spPr>
        <a:xfrm>
          <a:off x="5537566" y="31695"/>
          <a:ext cx="2421779" cy="9348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12F61-77DB-4C91-A91B-C5B26BDEF9CA}">
      <dsp:nvSpPr>
        <dsp:cNvPr id="0" name=""/>
        <dsp:cNvSpPr/>
      </dsp:nvSpPr>
      <dsp:spPr>
        <a:xfrm>
          <a:off x="6183373" y="265397"/>
          <a:ext cx="2045058" cy="93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Execute verification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10753" y="292777"/>
        <a:ext cx="1990298" cy="880046"/>
      </dsp:txXfrm>
    </dsp:sp>
    <dsp:sp modelId="{0E222A3C-D8CA-4B12-8334-A6E63DEBA096}">
      <dsp:nvSpPr>
        <dsp:cNvPr id="0" name=""/>
        <dsp:cNvSpPr/>
      </dsp:nvSpPr>
      <dsp:spPr>
        <a:xfrm>
          <a:off x="8303776" y="31695"/>
          <a:ext cx="2421779" cy="934806"/>
        </a:xfrm>
        <a:prstGeom prst="chevron">
          <a:avLst>
            <a:gd name="adj" fmla="val 4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DF741-E4D3-4730-B540-06D3FFFAC318}">
      <dsp:nvSpPr>
        <dsp:cNvPr id="0" name=""/>
        <dsp:cNvSpPr/>
      </dsp:nvSpPr>
      <dsp:spPr>
        <a:xfrm>
          <a:off x="8949584" y="265397"/>
          <a:ext cx="2045058" cy="93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Synthesis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76964" y="292777"/>
        <a:ext cx="1990298" cy="88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6200-1DFF-45C5-BD5E-A313E125BE8D}" type="datetimeFigureOut">
              <a:rPr lang="en-US" smtClean="0"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EDE5-6239-4ECB-ABE4-429C7A23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18/09/2014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65125"/>
            <a:ext cx="11430000" cy="1325563"/>
          </a:xfrm>
          <a:solidFill>
            <a:srgbClr val="0070C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825625"/>
            <a:ext cx="11430000" cy="435133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700" y="6356350"/>
            <a:ext cx="5410752" cy="365125"/>
          </a:xfrm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18/09/2014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04452" y="6356350"/>
            <a:ext cx="6019248" cy="365125"/>
          </a:xfrm>
          <a:solidFill>
            <a:srgbClr val="0070C0"/>
          </a:solidFill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C3C09BB-C7E7-4454-851F-EF8D77048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5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09BB-C7E7-4454-851F-EF8D7704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5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647" y="330201"/>
            <a:ext cx="11282082" cy="3677023"/>
          </a:xfrm>
          <a:solidFill>
            <a:srgbClr val="0070C0"/>
          </a:solidFill>
        </p:spPr>
        <p:txBody>
          <a:bodyPr anchor="t">
            <a:normAutofit fontScale="9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TRƯỜNG ĐẠI HỌC CÔNG NGHỆ THÔNG TIN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KHOA KỸ THUẬT MÁY TÍNH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-----o0o-----</a:t>
            </a: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BÁO CÁO THỰC TẬP DOANH NGHIỆP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4200" b="1" dirty="0" smtClean="0">
                <a:solidFill>
                  <a:schemeClr val="bg1"/>
                </a:solidFill>
              </a:rPr>
              <a:t>PHÁT TRIỂN MỘT MÔ-ĐUN TIMER DỰA THEO YÊU CẦU TỪ ĐẶC TẢ KỸ THUẬT CỤ THỂ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647" y="4118255"/>
            <a:ext cx="11282082" cy="2358746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                    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:   TRẦN ĐẠI DƯƠNG</a:t>
            </a:r>
          </a:p>
          <a:p>
            <a:pPr algn="l"/>
            <a:r>
              <a:rPr lang="en-US" sz="3200" dirty="0" smtClean="0"/>
              <a:t>     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dẫn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ty:   KS. TRẦN HỮU PHƯỚC</a:t>
            </a:r>
          </a:p>
          <a:p>
            <a:pPr algn="l"/>
            <a:r>
              <a:rPr lang="en-US" sz="3200" dirty="0" smtClean="0"/>
              <a:t>       </a:t>
            </a:r>
            <a:r>
              <a:rPr lang="en-US" sz="3200" dirty="0" err="1" smtClean="0"/>
              <a:t>Người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dẫn</a:t>
            </a:r>
            <a:r>
              <a:rPr lang="en-US" sz="3200" dirty="0" smtClean="0"/>
              <a:t> </a:t>
            </a:r>
            <a:r>
              <a:rPr lang="en-US" sz="3200" dirty="0" err="1" smtClean="0"/>
              <a:t>tại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:   </a:t>
            </a:r>
            <a:r>
              <a:rPr lang="en-US" sz="3200" dirty="0" err="1" smtClean="0"/>
              <a:t>ThS</a:t>
            </a:r>
            <a:r>
              <a:rPr lang="en-US" sz="3200" dirty="0" smtClean="0"/>
              <a:t>. NGUYỄN THANH SANG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               </a:t>
            </a:r>
            <a:r>
              <a:rPr lang="en-US" sz="3200" dirty="0" err="1" smtClean="0"/>
              <a:t>Ngày</a:t>
            </a:r>
            <a:r>
              <a:rPr lang="en-US" sz="3200" dirty="0" smtClean="0"/>
              <a:t> </a:t>
            </a:r>
            <a:r>
              <a:rPr lang="en-US" sz="3200" dirty="0" err="1" smtClean="0"/>
              <a:t>báo</a:t>
            </a:r>
            <a:r>
              <a:rPr lang="en-US" sz="3200" dirty="0" smtClean="0"/>
              <a:t> </a:t>
            </a:r>
            <a:r>
              <a:rPr lang="en-US" sz="3200" dirty="0" err="1" smtClean="0"/>
              <a:t>cáo</a:t>
            </a:r>
            <a:r>
              <a:rPr lang="en-US" sz="3200" dirty="0" smtClean="0"/>
              <a:t>:   18/09/2014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61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83"/>
    </mc:Choice>
    <mc:Fallback xmlns="">
      <p:transition spd="slow" advTm="403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93700" y="1825625"/>
          <a:ext cx="11430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3213100"/>
                <a:gridCol w="3213100"/>
                <a:gridCol w="271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Thách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vượt</a:t>
                      </a: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tỉ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mỉ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Yếu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nói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080"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endParaRPr lang="en-US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Font-end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sư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71"/>
    </mc:Choice>
    <mc:Fallback xmlns="">
      <p:transition spd="slow" advTm="10247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ở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smtClean="0"/>
              <a:t>Vi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– 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RTL coding, Test-bench, …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endParaRPr lang="en-US" dirty="0" smtClean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lvl="1"/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,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,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3"/>
    </mc:Choice>
    <mc:Fallback xmlns="">
      <p:transition spd="slow" advTm="9243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4"/>
    </mc:Choice>
    <mc:Fallback xmlns="">
      <p:transition spd="slow" advTm="52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/>
              <a:t>CẢM ƠN!</a:t>
            </a:r>
            <a:endParaRPr lang="en-US" sz="6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3"/>
    </mc:Choice>
    <mc:Fallback xmlns="">
      <p:transition spd="slow" advTm="16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65125"/>
            <a:ext cx="11429999" cy="1325563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1825625"/>
            <a:ext cx="10959353" cy="4351338"/>
          </a:xfrm>
        </p:spPr>
        <p:txBody>
          <a:bodyPr/>
          <a:lstStyle/>
          <a:p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endParaRPr lang="en-US" b="1" dirty="0" smtClean="0"/>
          </a:p>
          <a:p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endParaRPr lang="en-US" b="1" dirty="0" smtClean="0"/>
          </a:p>
          <a:p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án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tập</a:t>
            </a:r>
            <a:endParaRPr lang="en-US" b="1" dirty="0" smtClean="0"/>
          </a:p>
          <a:p>
            <a:r>
              <a:rPr lang="en-US" b="1" dirty="0" err="1" smtClean="0"/>
              <a:t>Khó</a:t>
            </a:r>
            <a:r>
              <a:rPr lang="en-US" b="1" dirty="0" smtClean="0"/>
              <a:t> </a:t>
            </a:r>
            <a:r>
              <a:rPr lang="en-US" b="1" dirty="0" err="1" smtClean="0"/>
              <a:t>khăn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vượt</a:t>
            </a:r>
            <a:r>
              <a:rPr lang="en-US" b="1" dirty="0" smtClean="0"/>
              <a:t> qua</a:t>
            </a:r>
          </a:p>
          <a:p>
            <a:r>
              <a:rPr lang="en-US" b="1" dirty="0" err="1" smtClean="0"/>
              <a:t>Kinh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 </a:t>
            </a:r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endParaRPr lang="en-US" b="1" dirty="0" smtClean="0"/>
          </a:p>
          <a:p>
            <a:r>
              <a:rPr lang="en-US" b="1" dirty="0" err="1" smtClean="0"/>
              <a:t>Thảo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0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7"/>
    </mc:Choice>
    <mc:Fallback xmlns="">
      <p:transition spd="slow" advTm="202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ty: </a:t>
            </a:r>
            <a:r>
              <a:rPr lang="en-US" dirty="0" err="1" smtClean="0"/>
              <a:t>Công</a:t>
            </a:r>
            <a:r>
              <a:rPr lang="en-US" dirty="0" smtClean="0"/>
              <a:t> ty TNHH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16/06/2014 – 22/08/2014 (10 </a:t>
            </a:r>
            <a:r>
              <a:rPr lang="en-US" dirty="0" err="1" smtClean="0"/>
              <a:t>tuần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(5 </a:t>
            </a:r>
            <a:r>
              <a:rPr lang="en-US" dirty="0" err="1" smtClean="0"/>
              <a:t>ngày</a:t>
            </a:r>
            <a:r>
              <a:rPr lang="en-US" dirty="0" smtClean="0"/>
              <a:t>/ </a:t>
            </a:r>
            <a:r>
              <a:rPr lang="en-US" dirty="0" err="1" smtClean="0"/>
              <a:t>tuần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: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mô-đun</a:t>
            </a:r>
            <a:r>
              <a:rPr lang="en-US" dirty="0" smtClean="0"/>
              <a:t> Timer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15"/>
    </mc:Choice>
    <mc:Fallback xmlns="">
      <p:transition spd="slow" advTm="5451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597433"/>
              </p:ext>
            </p:extLst>
          </p:nvPr>
        </p:nvGraphicFramePr>
        <p:xfrm>
          <a:off x="609600" y="1825625"/>
          <a:ext cx="1099979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/>
                <a:gridCol w="2154518"/>
                <a:gridCol w="652182"/>
                <a:gridCol w="6489700"/>
                <a:gridCol w="111919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môi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Linux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Vi, C-Shell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rowSpan="7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Design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trúc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RTL coding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APB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AHB-Lite protocol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 target specification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 detail specification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 coding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IP, checking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syntax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74320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Verification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 test-plan, test-item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 simulator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 test-bench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 test-pattern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6"/>
    </mc:Choice>
    <mc:Fallback xmlns="">
      <p:transition spd="slow" advTm="1613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: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smtClean="0"/>
              <a:t>mô-đun Timer </a:t>
            </a:r>
            <a:r>
              <a:rPr lang="en-US" b="1" dirty="0" err="1" smtClean="0"/>
              <a:t>dựa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yêu</a:t>
            </a:r>
            <a:r>
              <a:rPr lang="en-US" b="1" dirty="0" smtClean="0"/>
              <a:t> </a:t>
            </a:r>
            <a:r>
              <a:rPr lang="en-US" b="1" dirty="0" err="1" smtClean="0"/>
              <a:t>cầu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đặc</a:t>
            </a:r>
            <a:r>
              <a:rPr lang="en-US" b="1" dirty="0" smtClean="0"/>
              <a:t> </a:t>
            </a:r>
            <a:r>
              <a:rPr lang="en-US" b="1" dirty="0" err="1" smtClean="0"/>
              <a:t>tả</a:t>
            </a:r>
            <a:r>
              <a:rPr lang="en-US" b="1" dirty="0" smtClean="0"/>
              <a:t> </a:t>
            </a:r>
            <a:r>
              <a:rPr lang="en-US" b="1" dirty="0" err="1" smtClean="0"/>
              <a:t>kỹ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</a:t>
            </a:r>
            <a:r>
              <a:rPr lang="en-US" b="1" dirty="0" err="1" smtClean="0"/>
              <a:t>cụ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endParaRPr lang="en-US" b="1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: 1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64-bit, 3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32-bit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bộ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ngắt</a:t>
            </a:r>
            <a:r>
              <a:rPr lang="en-US" dirty="0" smtClean="0"/>
              <a:t> match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1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tràn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pPr lvl="1"/>
            <a:r>
              <a:rPr lang="en-US" dirty="0" smtClean="0"/>
              <a:t>Reset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pPr lvl="1"/>
            <a:r>
              <a:rPr lang="en-US" dirty="0" smtClean="0"/>
              <a:t>Clock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/ clock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en-US" dirty="0" err="1" smtClean="0"/>
              <a:t>Dừng</a:t>
            </a:r>
            <a:r>
              <a:rPr lang="en-US" dirty="0" smtClean="0"/>
              <a:t>/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62"/>
    </mc:Choice>
    <mc:Fallback xmlns="">
      <p:transition spd="slow" advTm="7116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(2/5)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92039"/>
              </p:ext>
            </p:extLst>
          </p:nvPr>
        </p:nvGraphicFramePr>
        <p:xfrm>
          <a:off x="393700" y="1816100"/>
          <a:ext cx="11430000" cy="146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877985"/>
              </p:ext>
            </p:extLst>
          </p:nvPr>
        </p:nvGraphicFramePr>
        <p:xfrm>
          <a:off x="596106" y="4330700"/>
          <a:ext cx="10999788" cy="123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809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3"/>
    </mc:Choice>
    <mc:Fallback xmlns="">
      <p:transition spd="slow" advTm="65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i="1" dirty="0" smtClean="0"/>
              <a:t>*APB: Advanced Peripheral Bus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85" y="1825625"/>
            <a:ext cx="7669237" cy="40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6"/>
    </mc:Choice>
    <mc:Fallback xmlns="">
      <p:transition spd="slow" advTm="308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Test-environment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i="1" dirty="0" smtClean="0"/>
              <a:t>*DUT: Design Under Test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34" y="2308523"/>
            <a:ext cx="5489142" cy="36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00"/>
    </mc:Choice>
    <mc:Fallback xmlns="">
      <p:transition spd="slow" advTm="526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: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 (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): 1698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module: 19</a:t>
            </a:r>
          </a:p>
          <a:p>
            <a:pPr lvl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test-pattern: 96</a:t>
            </a:r>
          </a:p>
          <a:p>
            <a:pPr lvl="2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100% (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code: 97.61%</a:t>
            </a:r>
          </a:p>
          <a:p>
            <a:pPr lvl="3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: 100%</a:t>
            </a:r>
          </a:p>
          <a:p>
            <a:pPr lvl="3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lật</a:t>
            </a:r>
            <a:r>
              <a:rPr lang="en-US" dirty="0" smtClean="0"/>
              <a:t>: 96.44% (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18/09/2014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26"/>
    </mc:Choice>
    <mc:Fallback xmlns="">
      <p:transition spd="slow" advTm="5852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753</Words>
  <Application>Microsoft Office PowerPoint</Application>
  <PresentationFormat>Widescreen</PresentationFormat>
  <Paragraphs>174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TRƯỜNG ĐẠI HỌC CÔNG NGHỆ THÔNG TIN KHOA KỸ THUẬT MÁY TÍNH -----o0o----- BÁO CÁO THỰC TẬP DOANH NGHIỆP  PHÁT TRIỂN MỘT MÔ-ĐUN TIMER DỰA THEO YÊU CẦU TỪ ĐẶC TẢ KỸ THUẬT CỤ THỂ</vt:lpstr>
      <vt:lpstr>Nội dung</vt:lpstr>
      <vt:lpstr>Thông tin thực tập</vt:lpstr>
      <vt:lpstr>Các công việc được giao</vt:lpstr>
      <vt:lpstr>Đồ án thực tập (1/5)</vt:lpstr>
      <vt:lpstr>Đồ án thực tập (2/5)</vt:lpstr>
      <vt:lpstr>Đồ án thực tập (3/5)</vt:lpstr>
      <vt:lpstr>Đồ án thực tập (4/5)</vt:lpstr>
      <vt:lpstr>Đồ án thực tập (5/5)</vt:lpstr>
      <vt:lpstr>Thách thức và cách vượt qua</vt:lpstr>
      <vt:lpstr>Kinh nghiệm nhận được</vt:lpstr>
      <vt:lpstr>Thảo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NGHE</dc:title>
  <dc:creator>Đại Dương Trần</dc:creator>
  <cp:lastModifiedBy>Đại Dương Trần</cp:lastModifiedBy>
  <cp:revision>70</cp:revision>
  <dcterms:created xsi:type="dcterms:W3CDTF">2014-09-08T08:32:30Z</dcterms:created>
  <dcterms:modified xsi:type="dcterms:W3CDTF">2014-09-18T06:38:19Z</dcterms:modified>
</cp:coreProperties>
</file>