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bin" panose="020B0604020202020204" charset="0"/>
      <p:regular r:id="rId8"/>
    </p:embeddedFont>
    <p:embeddedFont>
      <p:font typeface="Muli Extra-Light" panose="020B0604020202020204" charset="0"/>
      <p:regular r:id="rId9"/>
    </p:embeddedFont>
    <p:embeddedFont>
      <p:font typeface="Muli Semi-Bold" panose="020B0604020202020204" charset="0"/>
      <p:regular r:id="rId10"/>
    </p:embeddedFont>
    <p:embeddedFont>
      <p:font typeface="Oswald" panose="00000500000000000000" pitchFamily="2"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75" d="100"/>
          <a:sy n="75" d="100"/>
        </p:scale>
        <p:origin x="54"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2B30"/>
        </a:solidFill>
        <a:effectLst/>
      </p:bgPr>
    </p:bg>
    <p:spTree>
      <p:nvGrpSpPr>
        <p:cNvPr id="1" name=""/>
        <p:cNvGrpSpPr/>
        <p:nvPr/>
      </p:nvGrpSpPr>
      <p:grpSpPr>
        <a:xfrm>
          <a:off x="0" y="0"/>
          <a:ext cx="0" cy="0"/>
          <a:chOff x="0" y="0"/>
          <a:chExt cx="0" cy="0"/>
        </a:xfrm>
      </p:grpSpPr>
      <p:sp>
        <p:nvSpPr>
          <p:cNvPr id="2" name="TextBox 2"/>
          <p:cNvSpPr txBox="1"/>
          <p:nvPr/>
        </p:nvSpPr>
        <p:spPr>
          <a:xfrm>
            <a:off x="712112" y="871405"/>
            <a:ext cx="10364534" cy="2787870"/>
          </a:xfrm>
          <a:prstGeom prst="rect">
            <a:avLst/>
          </a:prstGeom>
        </p:spPr>
        <p:txBody>
          <a:bodyPr lIns="0" tIns="0" rIns="0" bIns="0" rtlCol="0" anchor="t">
            <a:spAutoFit/>
          </a:bodyPr>
          <a:lstStyle/>
          <a:p>
            <a:pPr>
              <a:lnSpc>
                <a:spcPts val="21889"/>
              </a:lnSpc>
            </a:pPr>
            <a:r>
              <a:rPr lang="en-US" sz="19034">
                <a:solidFill>
                  <a:srgbClr val="FF7C64"/>
                </a:solidFill>
                <a:latin typeface="Oswald"/>
              </a:rPr>
              <a:t>JavaScript</a:t>
            </a:r>
          </a:p>
        </p:txBody>
      </p:sp>
      <p:sp>
        <p:nvSpPr>
          <p:cNvPr id="3" name="Freeform 3"/>
          <p:cNvSpPr/>
          <p:nvPr/>
        </p:nvSpPr>
        <p:spPr>
          <a:xfrm>
            <a:off x="-2567039" y="7025735"/>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157067" y="956530"/>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9144000" y="-3678230"/>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187347" y="7215218"/>
            <a:ext cx="11163069" cy="537210"/>
          </a:xfrm>
          <a:prstGeom prst="rect">
            <a:avLst/>
          </a:prstGeom>
        </p:spPr>
        <p:txBody>
          <a:bodyPr lIns="0" tIns="0" rIns="0" bIns="0" rtlCol="0" anchor="t">
            <a:spAutoFit/>
          </a:bodyPr>
          <a:lstStyle/>
          <a:p>
            <a:pPr>
              <a:lnSpc>
                <a:spcPts val="4140"/>
              </a:lnSpc>
            </a:pPr>
            <a:r>
              <a:rPr lang="en-US" sz="3600">
                <a:solidFill>
                  <a:srgbClr val="FF7C64"/>
                </a:solidFill>
                <a:latin typeface="Oswald"/>
              </a:rPr>
              <a:t>Nhóm 2: Thế Anh , Bảo Ngọc , Thành Long, Đào Hoàng , Văn Quyền </a:t>
            </a:r>
          </a:p>
        </p:txBody>
      </p:sp>
      <p:sp>
        <p:nvSpPr>
          <p:cNvPr id="7" name="TextBox 7"/>
          <p:cNvSpPr txBox="1"/>
          <p:nvPr/>
        </p:nvSpPr>
        <p:spPr>
          <a:xfrm>
            <a:off x="2058617" y="4884035"/>
            <a:ext cx="11194384" cy="945515"/>
          </a:xfrm>
          <a:prstGeom prst="rect">
            <a:avLst/>
          </a:prstGeom>
        </p:spPr>
        <p:txBody>
          <a:bodyPr lIns="0" tIns="0" rIns="0" bIns="0" rtlCol="0" anchor="t">
            <a:spAutoFit/>
          </a:bodyPr>
          <a:lstStyle/>
          <a:p>
            <a:pPr>
              <a:lnSpc>
                <a:spcPts val="7359"/>
              </a:lnSpc>
            </a:pPr>
            <a:r>
              <a:rPr lang="en-US" sz="6399">
                <a:solidFill>
                  <a:srgbClr val="FFDE59"/>
                </a:solidFill>
                <a:latin typeface="Oswald"/>
              </a:rPr>
              <a:t>Chủ đề : Các cách nhúng JavaScript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44548" y="874865"/>
            <a:ext cx="9426862" cy="7272434"/>
            <a:chOff x="0" y="-38100"/>
            <a:chExt cx="12569149" cy="9696579"/>
          </a:xfrm>
        </p:grpSpPr>
        <p:sp>
          <p:nvSpPr>
            <p:cNvPr id="3" name="TextBox 3"/>
            <p:cNvSpPr txBox="1"/>
            <p:nvPr/>
          </p:nvSpPr>
          <p:spPr>
            <a:xfrm>
              <a:off x="0" y="-38100"/>
              <a:ext cx="12569149" cy="484293"/>
            </a:xfrm>
            <a:prstGeom prst="rect">
              <a:avLst/>
            </a:prstGeom>
          </p:spPr>
          <p:txBody>
            <a:bodyPr lIns="0" tIns="0" rIns="0" bIns="0" rtlCol="0" anchor="t">
              <a:spAutoFit/>
            </a:bodyPr>
            <a:lstStyle/>
            <a:p>
              <a:pPr>
                <a:lnSpc>
                  <a:spcPts val="3079"/>
                </a:lnSpc>
              </a:pPr>
              <a:r>
                <a:rPr lang="en-US" sz="2199">
                  <a:solidFill>
                    <a:srgbClr val="102B30"/>
                  </a:solidFill>
                  <a:latin typeface="Muli Semi-Bold"/>
                </a:rPr>
                <a:t>CÁCH 1 : NHÚNG TRỰC TIẾP TRONG MÃ HTML</a:t>
              </a:r>
            </a:p>
          </p:txBody>
        </p:sp>
        <p:sp>
          <p:nvSpPr>
            <p:cNvPr id="4" name="TextBox 4"/>
            <p:cNvSpPr txBox="1"/>
            <p:nvPr/>
          </p:nvSpPr>
          <p:spPr>
            <a:xfrm>
              <a:off x="0" y="776359"/>
              <a:ext cx="12569149" cy="1036532"/>
            </a:xfrm>
            <a:prstGeom prst="rect">
              <a:avLst/>
            </a:prstGeom>
          </p:spPr>
          <p:txBody>
            <a:bodyPr lIns="0" tIns="0" rIns="0" bIns="0" rtlCol="0" anchor="t">
              <a:spAutoFit/>
            </a:bodyPr>
            <a:lstStyle/>
            <a:p>
              <a:pPr marL="496569" lvl="1" indent="-248284">
                <a:lnSpc>
                  <a:spcPts val="3219"/>
                </a:lnSpc>
                <a:buFont typeface="Arial"/>
                <a:buChar char="•"/>
              </a:pPr>
              <a:r>
                <a:rPr lang="en-US" sz="2299">
                  <a:solidFill>
                    <a:srgbClr val="102B30"/>
                  </a:solidFill>
                  <a:latin typeface="Muli Extra-Light"/>
                </a:rPr>
                <a:t>Nhúng mã lệnh JavaScript trực tiếp vào trong mã HTML bằng cách sử dụng thẻ &lt;script&gt; .  </a:t>
              </a:r>
            </a:p>
          </p:txBody>
        </p:sp>
        <p:sp>
          <p:nvSpPr>
            <p:cNvPr id="5" name="TextBox 5"/>
            <p:cNvSpPr txBox="1"/>
            <p:nvPr/>
          </p:nvSpPr>
          <p:spPr>
            <a:xfrm>
              <a:off x="0" y="3175611"/>
              <a:ext cx="12569149" cy="484293"/>
            </a:xfrm>
            <a:prstGeom prst="rect">
              <a:avLst/>
            </a:prstGeom>
          </p:spPr>
          <p:txBody>
            <a:bodyPr lIns="0" tIns="0" rIns="0" bIns="0" rtlCol="0" anchor="t">
              <a:spAutoFit/>
            </a:bodyPr>
            <a:lstStyle/>
            <a:p>
              <a:pPr>
                <a:lnSpc>
                  <a:spcPts val="3079"/>
                </a:lnSpc>
              </a:pPr>
              <a:r>
                <a:rPr lang="en-US" sz="2199">
                  <a:solidFill>
                    <a:srgbClr val="102B30"/>
                  </a:solidFill>
                  <a:latin typeface="Muli Semi-Bold"/>
                </a:rPr>
                <a:t>CÁCH 2 : VIẾT MÃ LỆNH JAVASCRIPT VÀO TẬP TIN JAVASCRIPT </a:t>
              </a:r>
            </a:p>
          </p:txBody>
        </p:sp>
        <p:sp>
          <p:nvSpPr>
            <p:cNvPr id="6" name="TextBox 6"/>
            <p:cNvSpPr txBox="1"/>
            <p:nvPr/>
          </p:nvSpPr>
          <p:spPr>
            <a:xfrm>
              <a:off x="0" y="3990069"/>
              <a:ext cx="12569149" cy="1598728"/>
            </a:xfrm>
            <a:prstGeom prst="rect">
              <a:avLst/>
            </a:prstGeom>
          </p:spPr>
          <p:txBody>
            <a:bodyPr lIns="0" tIns="0" rIns="0" bIns="0" rtlCol="0" anchor="t">
              <a:spAutoFit/>
            </a:bodyPr>
            <a:lstStyle/>
            <a:p>
              <a:pPr marL="496569" lvl="1" indent="-248284">
                <a:lnSpc>
                  <a:spcPts val="3219"/>
                </a:lnSpc>
                <a:buFont typeface="Arial"/>
                <a:buChar char="•"/>
              </a:pPr>
              <a:r>
                <a:rPr lang="en-US" sz="2299" dirty="0" err="1">
                  <a:solidFill>
                    <a:srgbClr val="102B30"/>
                  </a:solidFill>
                  <a:latin typeface="Muli Extra-Light"/>
                </a:rPr>
                <a:t>Chúng</a:t>
              </a:r>
              <a:r>
                <a:rPr lang="en-US" sz="2299" dirty="0">
                  <a:solidFill>
                    <a:srgbClr val="102B30"/>
                  </a:solidFill>
                  <a:latin typeface="Muli Extra-Light"/>
                </a:rPr>
                <a:t> ta </a:t>
              </a:r>
              <a:r>
                <a:rPr lang="en-US" sz="2299" dirty="0" err="1">
                  <a:solidFill>
                    <a:srgbClr val="102B30"/>
                  </a:solidFill>
                  <a:latin typeface="Muli Extra-Light"/>
                </a:rPr>
                <a:t>cũng</a:t>
              </a:r>
              <a:r>
                <a:rPr lang="en-US" sz="2299" dirty="0">
                  <a:solidFill>
                    <a:srgbClr val="102B30"/>
                  </a:solidFill>
                  <a:latin typeface="Muli Extra-Light"/>
                </a:rPr>
                <a:t> </a:t>
              </a:r>
              <a:r>
                <a:rPr lang="en-US" sz="2299" dirty="0" err="1">
                  <a:solidFill>
                    <a:srgbClr val="102B30"/>
                  </a:solidFill>
                  <a:latin typeface="Muli Extra-Light"/>
                </a:rPr>
                <a:t>có</a:t>
              </a:r>
              <a:r>
                <a:rPr lang="en-US" sz="2299" dirty="0">
                  <a:solidFill>
                    <a:srgbClr val="102B30"/>
                  </a:solidFill>
                  <a:latin typeface="Muli Extra-Light"/>
                </a:rPr>
                <a:t> </a:t>
              </a:r>
              <a:r>
                <a:rPr lang="en-US" sz="2299" dirty="0" err="1">
                  <a:solidFill>
                    <a:srgbClr val="102B30"/>
                  </a:solidFill>
                  <a:latin typeface="Muli Extra-Light"/>
                </a:rPr>
                <a:t>thể</a:t>
              </a:r>
              <a:r>
                <a:rPr lang="en-US" sz="2299" dirty="0">
                  <a:solidFill>
                    <a:srgbClr val="102B30"/>
                  </a:solidFill>
                  <a:latin typeface="Muli Extra-Light"/>
                </a:rPr>
                <a:t> </a:t>
              </a:r>
              <a:r>
                <a:rPr lang="en-US" sz="2299" dirty="0" err="1">
                  <a:solidFill>
                    <a:srgbClr val="102B30"/>
                  </a:solidFill>
                  <a:latin typeface="Muli Extra-Light"/>
                </a:rPr>
                <a:t>viết</a:t>
              </a:r>
              <a:r>
                <a:rPr lang="en-US" sz="2299" dirty="0">
                  <a:solidFill>
                    <a:srgbClr val="102B30"/>
                  </a:solidFill>
                  <a:latin typeface="Muli Extra-Light"/>
                </a:rPr>
                <a:t> </a:t>
              </a:r>
              <a:r>
                <a:rPr lang="en-US" sz="2299" dirty="0" err="1">
                  <a:solidFill>
                    <a:srgbClr val="102B30"/>
                  </a:solidFill>
                  <a:latin typeface="Muli Extra-Light"/>
                </a:rPr>
                <a:t>mã</a:t>
              </a:r>
              <a:r>
                <a:rPr lang="en-US" sz="2299" dirty="0">
                  <a:solidFill>
                    <a:srgbClr val="102B30"/>
                  </a:solidFill>
                  <a:latin typeface="Muli Extra-Light"/>
                </a:rPr>
                <a:t> </a:t>
              </a:r>
              <a:r>
                <a:rPr lang="en-US" sz="2299" dirty="0" err="1">
                  <a:solidFill>
                    <a:srgbClr val="102B30"/>
                  </a:solidFill>
                  <a:latin typeface="Muli Extra-Light"/>
                </a:rPr>
                <a:t>Javascript</a:t>
              </a:r>
              <a:r>
                <a:rPr lang="en-US" sz="2299" dirty="0">
                  <a:solidFill>
                    <a:srgbClr val="102B30"/>
                  </a:solidFill>
                  <a:latin typeface="Muli Extra-Light"/>
                </a:rPr>
                <a:t> </a:t>
              </a:r>
              <a:r>
                <a:rPr lang="en-US" sz="2299" dirty="0" err="1">
                  <a:solidFill>
                    <a:srgbClr val="102B30"/>
                  </a:solidFill>
                  <a:latin typeface="Muli Extra-Light"/>
                </a:rPr>
                <a:t>vào</a:t>
              </a:r>
              <a:r>
                <a:rPr lang="en-US" sz="2299" dirty="0">
                  <a:solidFill>
                    <a:srgbClr val="102B30"/>
                  </a:solidFill>
                  <a:latin typeface="Muli Extra-Light"/>
                </a:rPr>
                <a:t> </a:t>
              </a:r>
              <a:r>
                <a:rPr lang="en-US" sz="2299" dirty="0" err="1">
                  <a:solidFill>
                    <a:srgbClr val="102B30"/>
                  </a:solidFill>
                  <a:latin typeface="Muli Extra-Light"/>
                </a:rPr>
                <a:t>các</a:t>
              </a:r>
              <a:r>
                <a:rPr lang="en-US" sz="2299" dirty="0">
                  <a:solidFill>
                    <a:srgbClr val="102B30"/>
                  </a:solidFill>
                  <a:latin typeface="Muli Extra-Light"/>
                </a:rPr>
                <a:t> file </a:t>
              </a:r>
              <a:r>
                <a:rPr lang="en-US" sz="2299" dirty="0" err="1">
                  <a:solidFill>
                    <a:srgbClr val="102B30"/>
                  </a:solidFill>
                  <a:latin typeface="Muli Extra-Light"/>
                </a:rPr>
                <a:t>riêng</a:t>
              </a:r>
              <a:r>
                <a:rPr lang="en-US" sz="2299" dirty="0">
                  <a:solidFill>
                    <a:srgbClr val="102B30"/>
                  </a:solidFill>
                  <a:latin typeface="Muli Extra-Light"/>
                </a:rPr>
                <a:t> </a:t>
              </a:r>
              <a:r>
                <a:rPr lang="en-US" sz="2299" dirty="0" err="1">
                  <a:solidFill>
                    <a:srgbClr val="102B30"/>
                  </a:solidFill>
                  <a:latin typeface="Muli Extra-Light"/>
                </a:rPr>
                <a:t>biệt</a:t>
              </a:r>
              <a:r>
                <a:rPr lang="en-US" sz="2299" dirty="0">
                  <a:solidFill>
                    <a:srgbClr val="102B30"/>
                  </a:solidFill>
                  <a:latin typeface="Muli Extra-Light"/>
                </a:rPr>
                <a:t>, </a:t>
              </a:r>
              <a:r>
                <a:rPr lang="en-US" sz="2299" dirty="0" err="1">
                  <a:solidFill>
                    <a:srgbClr val="102B30"/>
                  </a:solidFill>
                  <a:latin typeface="Muli Extra-Light"/>
                </a:rPr>
                <a:t>sau</a:t>
              </a:r>
              <a:r>
                <a:rPr lang="en-US" sz="2299" dirty="0">
                  <a:solidFill>
                    <a:srgbClr val="102B30"/>
                  </a:solidFill>
                  <a:latin typeface="Muli Extra-Light"/>
                </a:rPr>
                <a:t> </a:t>
              </a:r>
              <a:r>
                <a:rPr lang="en-US" sz="2299" dirty="0" err="1">
                  <a:solidFill>
                    <a:srgbClr val="102B30"/>
                  </a:solidFill>
                  <a:latin typeface="Muli Extra-Light"/>
                </a:rPr>
                <a:t>đó</a:t>
              </a:r>
              <a:r>
                <a:rPr lang="en-US" sz="2299" dirty="0">
                  <a:solidFill>
                    <a:srgbClr val="102B30"/>
                  </a:solidFill>
                  <a:latin typeface="Muli Extra-Light"/>
                </a:rPr>
                <a:t> </a:t>
              </a:r>
              <a:r>
                <a:rPr lang="en-US" sz="2299" dirty="0" err="1">
                  <a:solidFill>
                    <a:srgbClr val="102B30"/>
                  </a:solidFill>
                  <a:latin typeface="Muli Extra-Light"/>
                </a:rPr>
                <a:t>nhúng</a:t>
              </a:r>
              <a:r>
                <a:rPr lang="en-US" sz="2299" dirty="0">
                  <a:solidFill>
                    <a:srgbClr val="102B30"/>
                  </a:solidFill>
                  <a:latin typeface="Muli Extra-Light"/>
                </a:rPr>
                <a:t> </a:t>
              </a:r>
              <a:r>
                <a:rPr lang="en-US" sz="2299" dirty="0" err="1">
                  <a:solidFill>
                    <a:srgbClr val="102B30"/>
                  </a:solidFill>
                  <a:latin typeface="Muli Extra-Light"/>
                </a:rPr>
                <a:t>vào</a:t>
              </a:r>
              <a:r>
                <a:rPr lang="en-US" sz="2299" dirty="0">
                  <a:solidFill>
                    <a:srgbClr val="102B30"/>
                  </a:solidFill>
                  <a:latin typeface="Muli Extra-Light"/>
                </a:rPr>
                <a:t> </a:t>
              </a:r>
              <a:r>
                <a:rPr lang="en-US" sz="2299" dirty="0" err="1">
                  <a:solidFill>
                    <a:srgbClr val="102B30"/>
                  </a:solidFill>
                  <a:latin typeface="Muli Extra-Light"/>
                </a:rPr>
                <a:t>trang</a:t>
              </a:r>
              <a:r>
                <a:rPr lang="en-US" sz="2299" dirty="0">
                  <a:solidFill>
                    <a:srgbClr val="102B30"/>
                  </a:solidFill>
                  <a:latin typeface="Muli Extra-Light"/>
                </a:rPr>
                <a:t> HTML </a:t>
              </a:r>
              <a:r>
                <a:rPr lang="en-US" sz="2299" dirty="0" err="1">
                  <a:solidFill>
                    <a:srgbClr val="102B30"/>
                  </a:solidFill>
                  <a:latin typeface="Muli Extra-Light"/>
                </a:rPr>
                <a:t>thông</a:t>
              </a:r>
              <a:r>
                <a:rPr lang="en-US" sz="2299" dirty="0">
                  <a:solidFill>
                    <a:srgbClr val="102B30"/>
                  </a:solidFill>
                  <a:latin typeface="Muli Extra-Light"/>
                </a:rPr>
                <a:t> qua </a:t>
              </a:r>
              <a:r>
                <a:rPr lang="en-US" sz="2299" dirty="0" err="1">
                  <a:solidFill>
                    <a:srgbClr val="102B30"/>
                  </a:solidFill>
                  <a:latin typeface="Muli Extra-Light"/>
                </a:rPr>
                <a:t>thẻ</a:t>
              </a:r>
              <a:r>
                <a:rPr lang="en-US" sz="2299" dirty="0">
                  <a:solidFill>
                    <a:srgbClr val="102B30"/>
                  </a:solidFill>
                  <a:latin typeface="Muli Extra-Light"/>
                </a:rPr>
                <a:t> &lt;script&gt;. </a:t>
              </a:r>
            </a:p>
            <a:p>
              <a:pPr marL="496569" lvl="1" indent="-248284">
                <a:lnSpc>
                  <a:spcPts val="3219"/>
                </a:lnSpc>
                <a:buFont typeface="Arial"/>
                <a:buChar char="•"/>
              </a:pPr>
              <a:r>
                <a:rPr lang="en-US" sz="2299" dirty="0" err="1">
                  <a:solidFill>
                    <a:srgbClr val="102B30"/>
                  </a:solidFill>
                  <a:latin typeface="Muli Extra-Light"/>
                </a:rPr>
                <a:t>Các</a:t>
              </a:r>
              <a:r>
                <a:rPr lang="en-US" sz="2299" dirty="0">
                  <a:solidFill>
                    <a:srgbClr val="102B30"/>
                  </a:solidFill>
                  <a:latin typeface="Muli Extra-Light"/>
                </a:rPr>
                <a:t> file </a:t>
              </a:r>
              <a:r>
                <a:rPr lang="en-US" sz="2299" dirty="0" err="1">
                  <a:solidFill>
                    <a:srgbClr val="102B30"/>
                  </a:solidFill>
                  <a:latin typeface="Muli Extra-Light"/>
                </a:rPr>
                <a:t>Javascript</a:t>
              </a:r>
              <a:r>
                <a:rPr lang="en-US" sz="2299" dirty="0">
                  <a:solidFill>
                    <a:srgbClr val="102B30"/>
                  </a:solidFill>
                  <a:latin typeface="Muli Extra-Light"/>
                </a:rPr>
                <a:t> </a:t>
              </a:r>
              <a:r>
                <a:rPr lang="en-US" sz="2299" dirty="0" err="1">
                  <a:solidFill>
                    <a:srgbClr val="102B30"/>
                  </a:solidFill>
                  <a:latin typeface="Muli Extra-Light"/>
                </a:rPr>
                <a:t>được</a:t>
              </a:r>
              <a:r>
                <a:rPr lang="en-US" sz="2299" dirty="0">
                  <a:solidFill>
                    <a:srgbClr val="102B30"/>
                  </a:solidFill>
                  <a:latin typeface="Muli Extra-Light"/>
                </a:rPr>
                <a:t> </a:t>
              </a:r>
              <a:r>
                <a:rPr lang="en-US" sz="2299" dirty="0" err="1">
                  <a:solidFill>
                    <a:srgbClr val="102B30"/>
                  </a:solidFill>
                  <a:latin typeface="Muli Extra-Light"/>
                </a:rPr>
                <a:t>lưu</a:t>
              </a:r>
              <a:r>
                <a:rPr lang="en-US" sz="2299" dirty="0">
                  <a:solidFill>
                    <a:srgbClr val="102B30"/>
                  </a:solidFill>
                  <a:latin typeface="Muli Extra-Light"/>
                </a:rPr>
                <a:t> </a:t>
              </a:r>
              <a:r>
                <a:rPr lang="en-US" sz="2299" dirty="0" err="1">
                  <a:solidFill>
                    <a:srgbClr val="102B30"/>
                  </a:solidFill>
                  <a:latin typeface="Muli Extra-Light"/>
                </a:rPr>
                <a:t>với</a:t>
              </a:r>
              <a:r>
                <a:rPr lang="en-US" sz="2299" dirty="0">
                  <a:solidFill>
                    <a:srgbClr val="102B30"/>
                  </a:solidFill>
                  <a:latin typeface="Muli Extra-Light"/>
                </a:rPr>
                <a:t> </a:t>
              </a:r>
              <a:r>
                <a:rPr lang="en-US" sz="2299" dirty="0" err="1">
                  <a:solidFill>
                    <a:srgbClr val="102B30"/>
                  </a:solidFill>
                  <a:latin typeface="Muli Extra-Light"/>
                </a:rPr>
                <a:t>phần</a:t>
              </a:r>
              <a:r>
                <a:rPr lang="en-US" sz="2299" dirty="0">
                  <a:solidFill>
                    <a:srgbClr val="102B30"/>
                  </a:solidFill>
                  <a:latin typeface="Muli Extra-Light"/>
                </a:rPr>
                <a:t> </a:t>
              </a:r>
              <a:r>
                <a:rPr lang="en-US" sz="2299" dirty="0" err="1">
                  <a:solidFill>
                    <a:srgbClr val="102B30"/>
                  </a:solidFill>
                  <a:latin typeface="Muli Extra-Light"/>
                </a:rPr>
                <a:t>đuôi</a:t>
              </a:r>
              <a:r>
                <a:rPr lang="en-US" sz="2299" dirty="0">
                  <a:solidFill>
                    <a:srgbClr val="102B30"/>
                  </a:solidFill>
                  <a:latin typeface="Muli Extra-Light"/>
                </a:rPr>
                <a:t> </a:t>
              </a:r>
              <a:r>
                <a:rPr lang="en-US" sz="2299" dirty="0" err="1">
                  <a:solidFill>
                    <a:srgbClr val="102B30"/>
                  </a:solidFill>
                  <a:latin typeface="Muli Extra-Light"/>
                </a:rPr>
                <a:t>là</a:t>
              </a:r>
              <a:r>
                <a:rPr lang="en-US" sz="2299" dirty="0">
                  <a:solidFill>
                    <a:srgbClr val="102B30"/>
                  </a:solidFill>
                  <a:latin typeface="Muli Extra-Light"/>
                </a:rPr>
                <a:t> .</a:t>
              </a:r>
              <a:r>
                <a:rPr lang="en-US" sz="2299" dirty="0" err="1">
                  <a:solidFill>
                    <a:srgbClr val="102B30"/>
                  </a:solidFill>
                  <a:latin typeface="Muli Extra-Light"/>
                </a:rPr>
                <a:t>js</a:t>
              </a:r>
              <a:r>
                <a:rPr lang="en-US" sz="2299" dirty="0">
                  <a:solidFill>
                    <a:srgbClr val="102B30"/>
                  </a:solidFill>
                  <a:latin typeface="Muli Extra-Light"/>
                </a:rPr>
                <a:t>.</a:t>
              </a:r>
            </a:p>
          </p:txBody>
        </p:sp>
        <p:sp>
          <p:nvSpPr>
            <p:cNvPr id="7" name="TextBox 7"/>
            <p:cNvSpPr txBox="1"/>
            <p:nvPr/>
          </p:nvSpPr>
          <p:spPr>
            <a:xfrm>
              <a:off x="0" y="6922722"/>
              <a:ext cx="12569149" cy="1016000"/>
            </a:xfrm>
            <a:prstGeom prst="rect">
              <a:avLst/>
            </a:prstGeom>
          </p:spPr>
          <p:txBody>
            <a:bodyPr lIns="0" tIns="0" rIns="0" bIns="0" rtlCol="0" anchor="t">
              <a:spAutoFit/>
            </a:bodyPr>
            <a:lstStyle/>
            <a:p>
              <a:pPr>
                <a:lnSpc>
                  <a:spcPts val="3080"/>
                </a:lnSpc>
              </a:pPr>
              <a:r>
                <a:rPr lang="en-US" sz="2200">
                  <a:solidFill>
                    <a:srgbClr val="102B30"/>
                  </a:solidFill>
                  <a:latin typeface="Muli Semi-Bold"/>
                </a:rPr>
                <a:t>CÁCH 3 : VIẾT MÃ JAVASCRIPT NGAY KHI KHAI BÁO CÁC THẺ HTML</a:t>
              </a:r>
            </a:p>
            <a:p>
              <a:pPr>
                <a:lnSpc>
                  <a:spcPts val="3219"/>
                </a:lnSpc>
              </a:pPr>
              <a:endParaRPr lang="en-US" sz="2200">
                <a:solidFill>
                  <a:srgbClr val="102B30"/>
                </a:solidFill>
                <a:latin typeface="Muli Semi-Bold"/>
              </a:endParaRPr>
            </a:p>
          </p:txBody>
        </p:sp>
        <p:sp>
          <p:nvSpPr>
            <p:cNvPr id="8" name="TextBox 8"/>
            <p:cNvSpPr txBox="1"/>
            <p:nvPr/>
          </p:nvSpPr>
          <p:spPr>
            <a:xfrm>
              <a:off x="0" y="8268887"/>
              <a:ext cx="12569149" cy="1389592"/>
            </a:xfrm>
            <a:prstGeom prst="rect">
              <a:avLst/>
            </a:prstGeom>
          </p:spPr>
          <p:txBody>
            <a:bodyPr lIns="0" tIns="0" rIns="0" bIns="0" rtlCol="0" anchor="t">
              <a:spAutoFit/>
            </a:bodyPr>
            <a:lstStyle/>
            <a:p>
              <a:pPr marL="431800" lvl="1" indent="-215900">
                <a:lnSpc>
                  <a:spcPts val="2800"/>
                </a:lnSpc>
                <a:buFont typeface="Arial"/>
                <a:buChar char="•"/>
              </a:pPr>
              <a:r>
                <a:rPr lang="en-US" sz="2000">
                  <a:solidFill>
                    <a:srgbClr val="102B30"/>
                  </a:solidFill>
                  <a:latin typeface="Muli Extra-Light"/>
                </a:rPr>
                <a:t>Chúng ta dùng các sự kiện gắn vào các phần tử HTML để  có thẻ sử dụng luôn các câu lệnh , các hàm trong JavaScript mà không cần dùng thẻ &lt;script&gt; hay file.js</a:t>
              </a:r>
            </a:p>
          </p:txBody>
        </p:sp>
      </p:grpSp>
      <p:grpSp>
        <p:nvGrpSpPr>
          <p:cNvPr id="9" name="Group 9"/>
          <p:cNvGrpSpPr/>
          <p:nvPr/>
        </p:nvGrpSpPr>
        <p:grpSpPr>
          <a:xfrm>
            <a:off x="480686" y="1065846"/>
            <a:ext cx="6686178" cy="6630452"/>
            <a:chOff x="0" y="0"/>
            <a:chExt cx="8914903" cy="8840602"/>
          </a:xfrm>
        </p:grpSpPr>
        <p:sp>
          <p:nvSpPr>
            <p:cNvPr id="10" name="TextBox 10"/>
            <p:cNvSpPr txBox="1"/>
            <p:nvPr/>
          </p:nvSpPr>
          <p:spPr>
            <a:xfrm>
              <a:off x="0" y="0"/>
              <a:ext cx="8914903" cy="1447800"/>
            </a:xfrm>
            <a:prstGeom prst="rect">
              <a:avLst/>
            </a:prstGeom>
          </p:spPr>
          <p:txBody>
            <a:bodyPr lIns="0" tIns="0" rIns="0" bIns="0" rtlCol="0" anchor="t">
              <a:spAutoFit/>
            </a:bodyPr>
            <a:lstStyle/>
            <a:p>
              <a:pPr algn="ctr">
                <a:lnSpc>
                  <a:spcPts val="8550"/>
                </a:lnSpc>
              </a:pPr>
              <a:r>
                <a:rPr lang="en-US" sz="7125">
                  <a:solidFill>
                    <a:srgbClr val="102B30"/>
                  </a:solidFill>
                  <a:latin typeface="Oswald"/>
                </a:rPr>
                <a:t>Nhúng JavaScript </a:t>
              </a:r>
            </a:p>
          </p:txBody>
        </p:sp>
        <p:sp>
          <p:nvSpPr>
            <p:cNvPr id="11" name="TextBox 11"/>
            <p:cNvSpPr txBox="1"/>
            <p:nvPr/>
          </p:nvSpPr>
          <p:spPr>
            <a:xfrm>
              <a:off x="0" y="2666497"/>
              <a:ext cx="8914903" cy="5162296"/>
            </a:xfrm>
            <a:prstGeom prst="rect">
              <a:avLst/>
            </a:prstGeom>
          </p:spPr>
          <p:txBody>
            <a:bodyPr lIns="0" tIns="0" rIns="0" bIns="0" rtlCol="0" anchor="t">
              <a:spAutoFit/>
            </a:bodyPr>
            <a:lstStyle/>
            <a:p>
              <a:pPr marL="426402" lvl="1" indent="-213201">
                <a:lnSpc>
                  <a:spcPts val="3140"/>
                </a:lnSpc>
                <a:buFont typeface="Arial"/>
                <a:buChar char="•"/>
              </a:pPr>
              <a:r>
                <a:rPr lang="en-US" sz="1974">
                  <a:solidFill>
                    <a:srgbClr val="FF7C64"/>
                  </a:solidFill>
                  <a:latin typeface="Muli Semi-Bold"/>
                </a:rPr>
                <a:t>Là quá trình chèn mã JavaScript vào trang web hoặc ứng dụng web để thêm các tính năng động và tương tác với người dùng . </a:t>
              </a:r>
            </a:p>
            <a:p>
              <a:pPr marL="426402" lvl="1" indent="-213201">
                <a:lnSpc>
                  <a:spcPts val="3140"/>
                </a:lnSpc>
                <a:buFont typeface="Arial"/>
                <a:buChar char="•"/>
              </a:pPr>
              <a:r>
                <a:rPr lang="en-US" sz="1974">
                  <a:solidFill>
                    <a:srgbClr val="FF7C64"/>
                  </a:solidFill>
                  <a:latin typeface="Muli Semi-Bold"/>
                </a:rPr>
                <a:t>Chúng ta có thể thực hiện các hành động như thay đổi nội dung của trang, xử lý sự kiện từ người dùng (như nhấp chuột, nhập liệu), và tương tác với các yếu tố trên trang (như thêm hoặc xóa phần tử HTML).</a:t>
              </a:r>
            </a:p>
            <a:p>
              <a:pPr>
                <a:lnSpc>
                  <a:spcPts val="3140"/>
                </a:lnSpc>
              </a:pPr>
              <a:endParaRPr lang="en-US" sz="1974">
                <a:solidFill>
                  <a:srgbClr val="FF7C64"/>
                </a:solidFill>
                <a:latin typeface="Muli Semi-Bold"/>
              </a:endParaRPr>
            </a:p>
            <a:p>
              <a:pPr>
                <a:lnSpc>
                  <a:spcPts val="3140"/>
                </a:lnSpc>
              </a:pPr>
              <a:r>
                <a:rPr lang="en-US" sz="1974">
                  <a:solidFill>
                    <a:srgbClr val="FF7C64"/>
                  </a:solidFill>
                  <a:latin typeface="Muli Semi-Bold"/>
                </a:rPr>
                <a:t>----&gt;  Chúng ta cùng tìm hiểu các cách nhúng JavaScript cơ bản như sau </a:t>
              </a:r>
            </a:p>
          </p:txBody>
        </p:sp>
      </p:grpSp>
      <p:sp>
        <p:nvSpPr>
          <p:cNvPr id="12" name="Freeform 12"/>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79833" y="1267930"/>
            <a:ext cx="10310536" cy="5883101"/>
          </a:xfrm>
          <a:custGeom>
            <a:avLst/>
            <a:gdLst/>
            <a:ahLst/>
            <a:cxnLst/>
            <a:rect l="l" t="t" r="r" b="b"/>
            <a:pathLst>
              <a:path w="10310536" h="5883101">
                <a:moveTo>
                  <a:pt x="0" y="0"/>
                </a:moveTo>
                <a:lnTo>
                  <a:pt x="10310537" y="0"/>
                </a:lnTo>
                <a:lnTo>
                  <a:pt x="10310537" y="5883101"/>
                </a:lnTo>
                <a:lnTo>
                  <a:pt x="0" y="5883101"/>
                </a:lnTo>
                <a:lnTo>
                  <a:pt x="0" y="0"/>
                </a:lnTo>
                <a:close/>
              </a:path>
            </a:pathLst>
          </a:custGeom>
          <a:blipFill>
            <a:blip r:embed="rId2"/>
            <a:stretch>
              <a:fillRect t="-281"/>
            </a:stretch>
          </a:blipFill>
        </p:spPr>
      </p:sp>
      <p:grpSp>
        <p:nvGrpSpPr>
          <p:cNvPr id="3" name="Group 3"/>
          <p:cNvGrpSpPr/>
          <p:nvPr/>
        </p:nvGrpSpPr>
        <p:grpSpPr>
          <a:xfrm>
            <a:off x="333898" y="524091"/>
            <a:ext cx="6548260" cy="5921500"/>
            <a:chOff x="0" y="-3393154"/>
            <a:chExt cx="8731014" cy="7895332"/>
          </a:xfrm>
        </p:grpSpPr>
        <p:sp>
          <p:nvSpPr>
            <p:cNvPr id="4" name="TextBox 4"/>
            <p:cNvSpPr txBox="1"/>
            <p:nvPr/>
          </p:nvSpPr>
          <p:spPr>
            <a:xfrm>
              <a:off x="0" y="-3393154"/>
              <a:ext cx="8731014" cy="1983569"/>
            </a:xfrm>
            <a:prstGeom prst="rect">
              <a:avLst/>
            </a:prstGeom>
          </p:spPr>
          <p:txBody>
            <a:bodyPr lIns="0" tIns="0" rIns="0" bIns="0" rtlCol="0" anchor="t">
              <a:spAutoFit/>
            </a:bodyPr>
            <a:lstStyle/>
            <a:p>
              <a:pPr>
                <a:lnSpc>
                  <a:spcPts val="11730"/>
                </a:lnSpc>
              </a:pPr>
              <a:r>
                <a:rPr lang="en-US" sz="9775" dirty="0">
                  <a:solidFill>
                    <a:srgbClr val="102B30"/>
                  </a:solidFill>
                  <a:latin typeface="Oswald"/>
                </a:rPr>
                <a:t>CÁCH 1</a:t>
              </a:r>
            </a:p>
          </p:txBody>
        </p:sp>
        <p:sp>
          <p:nvSpPr>
            <p:cNvPr id="5" name="TextBox 5"/>
            <p:cNvSpPr txBox="1"/>
            <p:nvPr/>
          </p:nvSpPr>
          <p:spPr>
            <a:xfrm>
              <a:off x="0" y="-1319653"/>
              <a:ext cx="8731014" cy="737379"/>
            </a:xfrm>
            <a:prstGeom prst="rect">
              <a:avLst/>
            </a:prstGeom>
          </p:spPr>
          <p:txBody>
            <a:bodyPr lIns="0" tIns="0" rIns="0" bIns="0" rtlCol="0" anchor="t">
              <a:spAutoFit/>
            </a:bodyPr>
            <a:lstStyle/>
            <a:p>
              <a:pPr>
                <a:lnSpc>
                  <a:spcPts val="4719"/>
                </a:lnSpc>
              </a:pPr>
              <a:r>
                <a:rPr lang="en-US" sz="3370">
                  <a:solidFill>
                    <a:srgbClr val="FF7C64"/>
                  </a:solidFill>
                  <a:latin typeface="Muli Semi-Bold"/>
                </a:rPr>
                <a:t>Nhúng trực tiếp trong mã HTML</a:t>
              </a:r>
            </a:p>
          </p:txBody>
        </p:sp>
        <p:sp>
          <p:nvSpPr>
            <p:cNvPr id="6" name="TextBox 6"/>
            <p:cNvSpPr txBox="1"/>
            <p:nvPr/>
          </p:nvSpPr>
          <p:spPr>
            <a:xfrm>
              <a:off x="0" y="3877999"/>
              <a:ext cx="8731014" cy="624179"/>
            </a:xfrm>
            <a:prstGeom prst="rect">
              <a:avLst/>
            </a:prstGeom>
          </p:spPr>
          <p:txBody>
            <a:bodyPr lIns="0" tIns="0" rIns="0" bIns="0" rtlCol="0" anchor="t">
              <a:spAutoFit/>
            </a:bodyPr>
            <a:lstStyle/>
            <a:p>
              <a:pPr>
                <a:lnSpc>
                  <a:spcPts val="4045"/>
                </a:lnSpc>
              </a:pPr>
              <a:endParaRPr/>
            </a:p>
          </p:txBody>
        </p:sp>
      </p:grpSp>
      <p:sp>
        <p:nvSpPr>
          <p:cNvPr id="7" name="TextBox 7"/>
          <p:cNvSpPr txBox="1"/>
          <p:nvPr/>
        </p:nvSpPr>
        <p:spPr>
          <a:xfrm>
            <a:off x="335287" y="2765223"/>
            <a:ext cx="6548260" cy="1544320"/>
          </a:xfrm>
          <a:prstGeom prst="rect">
            <a:avLst/>
          </a:prstGeom>
        </p:spPr>
        <p:txBody>
          <a:bodyPr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Nhúng</a:t>
            </a:r>
            <a:r>
              <a:rPr lang="en-US" sz="2199" dirty="0">
                <a:solidFill>
                  <a:srgbClr val="000000"/>
                </a:solidFill>
                <a:latin typeface="Cabin"/>
              </a:rPr>
              <a:t> </a:t>
            </a:r>
            <a:r>
              <a:rPr lang="en-US" sz="2199" dirty="0" err="1">
                <a:solidFill>
                  <a:srgbClr val="000000"/>
                </a:solidFill>
                <a:latin typeface="Cabin"/>
              </a:rPr>
              <a:t>mã</a:t>
            </a:r>
            <a:r>
              <a:rPr lang="en-US" sz="2199" dirty="0">
                <a:solidFill>
                  <a:srgbClr val="000000"/>
                </a:solidFill>
                <a:latin typeface="Cabin"/>
              </a:rPr>
              <a:t> </a:t>
            </a:r>
            <a:r>
              <a:rPr lang="en-US" sz="2199" dirty="0" err="1">
                <a:solidFill>
                  <a:srgbClr val="000000"/>
                </a:solidFill>
                <a:latin typeface="Cabin"/>
              </a:rPr>
              <a:t>lệnh</a:t>
            </a:r>
            <a:r>
              <a:rPr lang="en-US" sz="2199" dirty="0">
                <a:solidFill>
                  <a:srgbClr val="000000"/>
                </a:solidFill>
                <a:latin typeface="Cabin"/>
              </a:rPr>
              <a:t> JavaScript </a:t>
            </a:r>
            <a:r>
              <a:rPr lang="en-US" sz="2199" dirty="0" err="1">
                <a:solidFill>
                  <a:srgbClr val="000000"/>
                </a:solidFill>
                <a:latin typeface="Cabin"/>
              </a:rPr>
              <a:t>trực</a:t>
            </a:r>
            <a:r>
              <a:rPr lang="en-US" sz="2199" dirty="0">
                <a:solidFill>
                  <a:srgbClr val="000000"/>
                </a:solidFill>
                <a:latin typeface="Cabin"/>
              </a:rPr>
              <a:t> </a:t>
            </a:r>
            <a:r>
              <a:rPr lang="en-US" sz="2199" dirty="0" err="1">
                <a:solidFill>
                  <a:srgbClr val="000000"/>
                </a:solidFill>
                <a:latin typeface="Cabin"/>
              </a:rPr>
              <a:t>tiếp</a:t>
            </a:r>
            <a:r>
              <a:rPr lang="en-US" sz="2199" dirty="0">
                <a:solidFill>
                  <a:srgbClr val="000000"/>
                </a:solidFill>
                <a:latin typeface="Cabin"/>
              </a:rPr>
              <a:t> </a:t>
            </a:r>
            <a:r>
              <a:rPr lang="en-US" sz="2199" dirty="0" err="1">
                <a:solidFill>
                  <a:srgbClr val="000000"/>
                </a:solidFill>
                <a:latin typeface="Cabin"/>
              </a:rPr>
              <a:t>vào</a:t>
            </a:r>
            <a:r>
              <a:rPr lang="en-US" sz="2199" dirty="0">
                <a:solidFill>
                  <a:srgbClr val="000000"/>
                </a:solidFill>
                <a:latin typeface="Cabin"/>
              </a:rPr>
              <a:t> </a:t>
            </a:r>
            <a:r>
              <a:rPr lang="en-US" sz="2199" dirty="0" err="1">
                <a:solidFill>
                  <a:srgbClr val="000000"/>
                </a:solidFill>
                <a:latin typeface="Cabin"/>
              </a:rPr>
              <a:t>trong</a:t>
            </a:r>
            <a:r>
              <a:rPr lang="en-US" sz="2199" dirty="0">
                <a:solidFill>
                  <a:srgbClr val="000000"/>
                </a:solidFill>
                <a:latin typeface="Cabin"/>
              </a:rPr>
              <a:t> </a:t>
            </a:r>
            <a:r>
              <a:rPr lang="en-US" sz="2199" dirty="0" err="1">
                <a:solidFill>
                  <a:srgbClr val="000000"/>
                </a:solidFill>
                <a:latin typeface="Cabin"/>
              </a:rPr>
              <a:t>mã</a:t>
            </a:r>
            <a:r>
              <a:rPr lang="en-US" sz="2199" dirty="0">
                <a:solidFill>
                  <a:srgbClr val="000000"/>
                </a:solidFill>
                <a:latin typeface="Cabin"/>
              </a:rPr>
              <a:t> HTML </a:t>
            </a:r>
            <a:r>
              <a:rPr lang="en-US" sz="2199" dirty="0" err="1">
                <a:solidFill>
                  <a:srgbClr val="000000"/>
                </a:solidFill>
                <a:latin typeface="Cabin"/>
              </a:rPr>
              <a:t>bằng</a:t>
            </a:r>
            <a:r>
              <a:rPr lang="en-US" sz="2199" dirty="0">
                <a:solidFill>
                  <a:srgbClr val="000000"/>
                </a:solidFill>
                <a:latin typeface="Cabin"/>
              </a:rPr>
              <a:t> </a:t>
            </a:r>
            <a:r>
              <a:rPr lang="en-US" sz="2199" dirty="0" err="1">
                <a:solidFill>
                  <a:srgbClr val="000000"/>
                </a:solidFill>
                <a:latin typeface="Cabin"/>
              </a:rPr>
              <a:t>cách</a:t>
            </a:r>
            <a:r>
              <a:rPr lang="en-US" sz="2199" dirty="0">
                <a:solidFill>
                  <a:srgbClr val="000000"/>
                </a:solidFill>
                <a:latin typeface="Cabin"/>
              </a:rPr>
              <a:t> </a:t>
            </a:r>
            <a:r>
              <a:rPr lang="en-US" sz="2199" dirty="0" err="1">
                <a:solidFill>
                  <a:srgbClr val="000000"/>
                </a:solidFill>
                <a:latin typeface="Cabin"/>
              </a:rPr>
              <a:t>sử</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t>
            </a:r>
            <a:r>
              <a:rPr lang="en-US" sz="2199" dirty="0" err="1">
                <a:solidFill>
                  <a:srgbClr val="000000"/>
                </a:solidFill>
                <a:latin typeface="Cabin"/>
              </a:rPr>
              <a:t>thẻ</a:t>
            </a:r>
            <a:r>
              <a:rPr lang="en-US" sz="2199" dirty="0">
                <a:solidFill>
                  <a:srgbClr val="000000"/>
                </a:solidFill>
                <a:latin typeface="Cabin"/>
              </a:rPr>
              <a:t> &lt;script&gt;</a:t>
            </a:r>
          </a:p>
          <a:p>
            <a:pPr marL="474979" lvl="1" indent="-237490">
              <a:lnSpc>
                <a:spcPts val="3079"/>
              </a:lnSpc>
              <a:spcBef>
                <a:spcPct val="0"/>
              </a:spcBef>
              <a:buFont typeface="Arial"/>
              <a:buChar char="•"/>
            </a:pP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nội</a:t>
            </a:r>
            <a:r>
              <a:rPr lang="en-US" sz="2199" dirty="0">
                <a:solidFill>
                  <a:srgbClr val="000000"/>
                </a:solidFill>
                <a:latin typeface="Cabin"/>
              </a:rPr>
              <a:t> dung </a:t>
            </a:r>
            <a:r>
              <a:rPr lang="en-US" sz="2199" dirty="0" err="1">
                <a:solidFill>
                  <a:srgbClr val="000000"/>
                </a:solidFill>
                <a:latin typeface="Cabin"/>
              </a:rPr>
              <a:t>muốn</a:t>
            </a:r>
            <a:r>
              <a:rPr lang="en-US" sz="2199" dirty="0">
                <a:solidFill>
                  <a:srgbClr val="000000"/>
                </a:solidFill>
                <a:latin typeface="Cabin"/>
              </a:rPr>
              <a:t> </a:t>
            </a:r>
            <a:r>
              <a:rPr lang="en-US" sz="2199" dirty="0" err="1">
                <a:solidFill>
                  <a:srgbClr val="000000"/>
                </a:solidFill>
                <a:latin typeface="Cabin"/>
              </a:rPr>
              <a:t>thay</a:t>
            </a:r>
            <a:r>
              <a:rPr lang="en-US" sz="2199" dirty="0">
                <a:solidFill>
                  <a:srgbClr val="000000"/>
                </a:solidFill>
                <a:latin typeface="Cabin"/>
              </a:rPr>
              <a:t> </a:t>
            </a:r>
            <a:r>
              <a:rPr lang="en-US" sz="2199" dirty="0" err="1">
                <a:solidFill>
                  <a:srgbClr val="000000"/>
                </a:solidFill>
                <a:latin typeface="Cabin"/>
              </a:rPr>
              <a:t>đổi</a:t>
            </a:r>
            <a:r>
              <a:rPr lang="en-US" sz="2199" dirty="0">
                <a:solidFill>
                  <a:srgbClr val="000000"/>
                </a:solidFill>
                <a:latin typeface="Cabin"/>
              </a:rPr>
              <a:t> </a:t>
            </a:r>
            <a:r>
              <a:rPr lang="en-US" sz="2199" dirty="0" err="1">
                <a:solidFill>
                  <a:srgbClr val="000000"/>
                </a:solidFill>
                <a:latin typeface="Cabin"/>
              </a:rPr>
              <a:t>chỉnh</a:t>
            </a:r>
            <a:r>
              <a:rPr lang="en-US" sz="2199" dirty="0">
                <a:solidFill>
                  <a:srgbClr val="000000"/>
                </a:solidFill>
                <a:latin typeface="Cabin"/>
              </a:rPr>
              <a:t> </a:t>
            </a:r>
            <a:r>
              <a:rPr lang="en-US" sz="2199" dirty="0" err="1">
                <a:solidFill>
                  <a:srgbClr val="000000"/>
                </a:solidFill>
                <a:latin typeface="Cabin"/>
              </a:rPr>
              <a:t>sửa</a:t>
            </a:r>
            <a:r>
              <a:rPr lang="en-US" sz="2199" dirty="0">
                <a:solidFill>
                  <a:srgbClr val="000000"/>
                </a:solidFill>
                <a:latin typeface="Cabin"/>
              </a:rPr>
              <a:t> </a:t>
            </a:r>
            <a:r>
              <a:rPr lang="en-US" sz="2199" dirty="0" err="1">
                <a:solidFill>
                  <a:srgbClr val="000000"/>
                </a:solidFill>
                <a:latin typeface="Cabin"/>
              </a:rPr>
              <a:t>thiết</a:t>
            </a:r>
            <a:r>
              <a:rPr lang="en-US" sz="2199" dirty="0">
                <a:solidFill>
                  <a:srgbClr val="000000"/>
                </a:solidFill>
                <a:latin typeface="Cabin"/>
              </a:rPr>
              <a:t> </a:t>
            </a:r>
            <a:r>
              <a:rPr lang="en-US" sz="2199" dirty="0" err="1">
                <a:solidFill>
                  <a:srgbClr val="000000"/>
                </a:solidFill>
                <a:latin typeface="Cabin"/>
              </a:rPr>
              <a:t>kế</a:t>
            </a:r>
            <a:r>
              <a:rPr lang="en-US" sz="2199" dirty="0">
                <a:solidFill>
                  <a:srgbClr val="000000"/>
                </a:solidFill>
                <a:latin typeface="Cabin"/>
              </a:rPr>
              <a:t> </a:t>
            </a:r>
            <a:r>
              <a:rPr lang="en-US" sz="2199" dirty="0" err="1">
                <a:solidFill>
                  <a:srgbClr val="000000"/>
                </a:solidFill>
                <a:latin typeface="Cabin"/>
              </a:rPr>
              <a:t>động</a:t>
            </a:r>
            <a:r>
              <a:rPr lang="en-US" sz="2199" dirty="0">
                <a:solidFill>
                  <a:srgbClr val="000000"/>
                </a:solidFill>
                <a:latin typeface="Cabin"/>
              </a:rPr>
              <a:t> </a:t>
            </a:r>
            <a:r>
              <a:rPr lang="en-US" sz="2199" dirty="0" err="1">
                <a:solidFill>
                  <a:srgbClr val="000000"/>
                </a:solidFill>
                <a:latin typeface="Cabin"/>
              </a:rPr>
              <a:t>cho</a:t>
            </a:r>
            <a:r>
              <a:rPr lang="en-US" sz="2199" dirty="0">
                <a:solidFill>
                  <a:srgbClr val="000000"/>
                </a:solidFill>
                <a:latin typeface="Cabin"/>
              </a:rPr>
              <a:t> wed </a:t>
            </a:r>
            <a:r>
              <a:rPr lang="en-US" sz="2199" dirty="0" err="1">
                <a:solidFill>
                  <a:srgbClr val="000000"/>
                </a:solidFill>
                <a:latin typeface="Cabin"/>
              </a:rPr>
              <a:t>thể</a:t>
            </a:r>
            <a:r>
              <a:rPr lang="en-US" sz="2199" dirty="0">
                <a:solidFill>
                  <a:srgbClr val="000000"/>
                </a:solidFill>
                <a:latin typeface="Cabin"/>
              </a:rPr>
              <a:t> </a:t>
            </a:r>
            <a:r>
              <a:rPr lang="en-US" sz="2199" dirty="0" err="1">
                <a:solidFill>
                  <a:srgbClr val="000000"/>
                </a:solidFill>
                <a:latin typeface="Cabin"/>
              </a:rPr>
              <a:t>hiện</a:t>
            </a:r>
            <a:r>
              <a:rPr lang="en-US" sz="2199" dirty="0">
                <a:solidFill>
                  <a:srgbClr val="000000"/>
                </a:solidFill>
                <a:latin typeface="Cabin"/>
              </a:rPr>
              <a:t> </a:t>
            </a:r>
            <a:r>
              <a:rPr lang="en-US" sz="2199" dirty="0" err="1">
                <a:solidFill>
                  <a:srgbClr val="000000"/>
                </a:solidFill>
                <a:latin typeface="Cabin"/>
              </a:rPr>
              <a:t>ngay</a:t>
            </a:r>
            <a:r>
              <a:rPr lang="en-US" sz="2199" dirty="0">
                <a:solidFill>
                  <a:srgbClr val="000000"/>
                </a:solidFill>
                <a:latin typeface="Cabin"/>
              </a:rPr>
              <a:t> </a:t>
            </a:r>
            <a:r>
              <a:rPr lang="en-US" sz="2199" dirty="0" err="1">
                <a:solidFill>
                  <a:srgbClr val="000000"/>
                </a:solidFill>
                <a:latin typeface="Cabin"/>
              </a:rPr>
              <a:t>trong</a:t>
            </a:r>
            <a:r>
              <a:rPr lang="en-US" sz="2199" dirty="0">
                <a:solidFill>
                  <a:srgbClr val="000000"/>
                </a:solidFill>
                <a:latin typeface="Cabin"/>
              </a:rPr>
              <a:t> </a:t>
            </a:r>
            <a:r>
              <a:rPr lang="en-US" sz="2199" dirty="0" err="1">
                <a:solidFill>
                  <a:srgbClr val="000000"/>
                </a:solidFill>
                <a:latin typeface="Cabin"/>
              </a:rPr>
              <a:t>nội</a:t>
            </a:r>
            <a:r>
              <a:rPr lang="en-US" sz="2199" dirty="0">
                <a:solidFill>
                  <a:srgbClr val="000000"/>
                </a:solidFill>
                <a:latin typeface="Cabin"/>
              </a:rPr>
              <a:t> dung </a:t>
            </a:r>
            <a:r>
              <a:rPr lang="en-US" sz="2199" dirty="0" err="1">
                <a:solidFill>
                  <a:srgbClr val="000000"/>
                </a:solidFill>
                <a:latin typeface="Cabin"/>
              </a:rPr>
              <a:t>thẻ</a:t>
            </a:r>
            <a:r>
              <a:rPr lang="en-US" sz="2199" dirty="0">
                <a:solidFill>
                  <a:srgbClr val="000000"/>
                </a:solidFill>
                <a:latin typeface="Cabin"/>
              </a:rPr>
              <a:t> script </a:t>
            </a:r>
          </a:p>
        </p:txBody>
      </p:sp>
      <p:sp>
        <p:nvSpPr>
          <p:cNvPr id="10" name="TextBox 9">
            <a:extLst>
              <a:ext uri="{FF2B5EF4-FFF2-40B4-BE49-F238E27FC236}">
                <a16:creationId xmlns:a16="http://schemas.microsoft.com/office/drawing/2014/main" id="{56411629-4E1B-FC54-256D-FC882879EB87}"/>
              </a:ext>
            </a:extLst>
          </p:cNvPr>
          <p:cNvSpPr txBox="1"/>
          <p:nvPr/>
        </p:nvSpPr>
        <p:spPr>
          <a:xfrm>
            <a:off x="392967" y="4497558"/>
            <a:ext cx="6828902" cy="1560427"/>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Ưu</a:t>
            </a:r>
            <a:r>
              <a:rPr lang="en-US" sz="2199" dirty="0">
                <a:solidFill>
                  <a:srgbClr val="000000"/>
                </a:solidFill>
                <a:latin typeface="Cabin"/>
              </a:rPr>
              <a:t> </a:t>
            </a:r>
            <a:r>
              <a:rPr lang="en-US" sz="2199" dirty="0" err="1">
                <a:solidFill>
                  <a:srgbClr val="000000"/>
                </a:solidFill>
                <a:latin typeface="Cabin"/>
              </a:rPr>
              <a:t>điểm</a:t>
            </a:r>
            <a:r>
              <a:rPr lang="en-US" sz="2199" dirty="0">
                <a:solidFill>
                  <a:srgbClr val="000000"/>
                </a:solidFill>
                <a:latin typeface="Cabin"/>
              </a:rPr>
              <a:t> : </a:t>
            </a:r>
          </a:p>
          <a:p>
            <a:pPr marL="237489" lvl="1">
              <a:lnSpc>
                <a:spcPts val="3079"/>
              </a:lnSpc>
              <a:spcBef>
                <a:spcPct val="0"/>
              </a:spcBef>
            </a:pPr>
            <a:r>
              <a:rPr lang="en-US" sz="2199" dirty="0">
                <a:solidFill>
                  <a:srgbClr val="000000"/>
                </a:solidFill>
                <a:latin typeface="Cabin"/>
              </a:rPr>
              <a:t> - </a:t>
            </a:r>
            <a:r>
              <a:rPr lang="en-US" sz="2199" dirty="0" err="1">
                <a:solidFill>
                  <a:srgbClr val="000000"/>
                </a:solidFill>
                <a:latin typeface="Cabin"/>
              </a:rPr>
              <a:t>dễ</a:t>
            </a:r>
            <a:r>
              <a:rPr lang="en-US" sz="2199" dirty="0">
                <a:solidFill>
                  <a:srgbClr val="000000"/>
                </a:solidFill>
                <a:latin typeface="Cabin"/>
              </a:rPr>
              <a:t> </a:t>
            </a:r>
            <a:r>
              <a:rPr lang="en-US" sz="2199" dirty="0" err="1">
                <a:solidFill>
                  <a:srgbClr val="000000"/>
                </a:solidFill>
                <a:latin typeface="Cabin"/>
              </a:rPr>
              <a:t>dàng</a:t>
            </a:r>
            <a:r>
              <a:rPr lang="en-US" sz="2199" dirty="0">
                <a:solidFill>
                  <a:srgbClr val="000000"/>
                </a:solidFill>
                <a:latin typeface="Cabin"/>
              </a:rPr>
              <a:t> </a:t>
            </a:r>
            <a:r>
              <a:rPr lang="en-US" sz="2199" dirty="0" err="1">
                <a:solidFill>
                  <a:srgbClr val="000000"/>
                </a:solidFill>
                <a:latin typeface="Cabin"/>
              </a:rPr>
              <a:t>triển</a:t>
            </a:r>
            <a:r>
              <a:rPr lang="en-US" sz="2199" dirty="0">
                <a:solidFill>
                  <a:srgbClr val="000000"/>
                </a:solidFill>
                <a:latin typeface="Cabin"/>
              </a:rPr>
              <a:t> </a:t>
            </a:r>
            <a:r>
              <a:rPr lang="en-US" sz="2199" dirty="0" err="1">
                <a:solidFill>
                  <a:srgbClr val="000000"/>
                </a:solidFill>
                <a:latin typeface="Cabin"/>
              </a:rPr>
              <a:t>khai</a:t>
            </a:r>
            <a:r>
              <a:rPr lang="en-US" sz="2199" dirty="0">
                <a:solidFill>
                  <a:srgbClr val="000000"/>
                </a:solidFill>
                <a:latin typeface="Cabin"/>
              </a:rPr>
              <a:t> </a:t>
            </a:r>
            <a:r>
              <a:rPr lang="en-US" sz="2199" dirty="0" err="1">
                <a:solidFill>
                  <a:srgbClr val="000000"/>
                </a:solidFill>
                <a:latin typeface="Cabin"/>
              </a:rPr>
              <a:t>và</a:t>
            </a:r>
            <a:r>
              <a:rPr lang="en-US" sz="2199" dirty="0">
                <a:solidFill>
                  <a:srgbClr val="000000"/>
                </a:solidFill>
                <a:latin typeface="Cabin"/>
              </a:rPr>
              <a:t> </a:t>
            </a:r>
            <a:r>
              <a:rPr lang="en-US" sz="2199" dirty="0" err="1">
                <a:solidFill>
                  <a:srgbClr val="000000"/>
                </a:solidFill>
                <a:latin typeface="Cabin"/>
              </a:rPr>
              <a:t>kiểm</a:t>
            </a:r>
            <a:r>
              <a:rPr lang="en-US" sz="2199" dirty="0">
                <a:solidFill>
                  <a:srgbClr val="000000"/>
                </a:solidFill>
                <a:latin typeface="Cabin"/>
              </a:rPr>
              <a:t> </a:t>
            </a:r>
            <a:r>
              <a:rPr lang="en-US" sz="2199" dirty="0" err="1">
                <a:solidFill>
                  <a:srgbClr val="000000"/>
                </a:solidFill>
                <a:latin typeface="Cabin"/>
              </a:rPr>
              <a:t>soát</a:t>
            </a:r>
            <a:r>
              <a:rPr lang="en-US" sz="2199" dirty="0">
                <a:solidFill>
                  <a:srgbClr val="000000"/>
                </a:solidFill>
                <a:latin typeface="Cabin"/>
              </a:rPr>
              <a:t> </a:t>
            </a:r>
            <a:r>
              <a:rPr lang="en-US" sz="2199" dirty="0" err="1">
                <a:solidFill>
                  <a:srgbClr val="000000"/>
                </a:solidFill>
                <a:latin typeface="Cabin"/>
              </a:rPr>
              <a:t>với</a:t>
            </a:r>
            <a:r>
              <a:rPr lang="en-US" sz="2199" dirty="0">
                <a:solidFill>
                  <a:srgbClr val="000000"/>
                </a:solidFill>
                <a:latin typeface="Cabin"/>
              </a:rPr>
              <a:t> </a:t>
            </a: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dự</a:t>
            </a:r>
            <a:r>
              <a:rPr lang="en-US" sz="2199" dirty="0">
                <a:solidFill>
                  <a:srgbClr val="000000"/>
                </a:solidFill>
                <a:latin typeface="Cabin"/>
              </a:rPr>
              <a:t> </a:t>
            </a:r>
            <a:r>
              <a:rPr lang="en-US" sz="2199" dirty="0" err="1">
                <a:solidFill>
                  <a:srgbClr val="000000"/>
                </a:solidFill>
                <a:latin typeface="Cabin"/>
              </a:rPr>
              <a:t>án</a:t>
            </a:r>
            <a:r>
              <a:rPr lang="en-US" sz="2199" dirty="0">
                <a:solidFill>
                  <a:srgbClr val="000000"/>
                </a:solidFill>
                <a:latin typeface="Cabin"/>
              </a:rPr>
              <a:t> </a:t>
            </a:r>
            <a:r>
              <a:rPr lang="en-US" sz="2199" dirty="0" err="1">
                <a:solidFill>
                  <a:srgbClr val="000000"/>
                </a:solidFill>
                <a:latin typeface="Cabin"/>
              </a:rPr>
              <a:t>nhỏ</a:t>
            </a:r>
            <a:r>
              <a:rPr lang="en-US" sz="2199" dirty="0">
                <a:solidFill>
                  <a:srgbClr val="000000"/>
                </a:solidFill>
                <a:latin typeface="Cabin"/>
              </a:rPr>
              <a:t> </a:t>
            </a:r>
            <a:r>
              <a:rPr lang="en-US" sz="2199" dirty="0" err="1">
                <a:solidFill>
                  <a:srgbClr val="000000"/>
                </a:solidFill>
                <a:latin typeface="Cabin"/>
              </a:rPr>
              <a:t>vì</a:t>
            </a:r>
            <a:r>
              <a:rPr lang="en-US" sz="2199" dirty="0">
                <a:solidFill>
                  <a:srgbClr val="000000"/>
                </a:solidFill>
                <a:latin typeface="Cabin"/>
              </a:rPr>
              <a:t> </a:t>
            </a:r>
            <a:r>
              <a:rPr lang="en-US" sz="2199" dirty="0" err="1">
                <a:solidFill>
                  <a:srgbClr val="000000"/>
                </a:solidFill>
                <a:latin typeface="Cabin"/>
              </a:rPr>
              <a:t>lượng</a:t>
            </a:r>
            <a:r>
              <a:rPr lang="en-US" sz="2199" dirty="0">
                <a:solidFill>
                  <a:srgbClr val="000000"/>
                </a:solidFill>
                <a:latin typeface="Cabin"/>
              </a:rPr>
              <a:t> code </a:t>
            </a:r>
            <a:r>
              <a:rPr lang="en-US" sz="2199" dirty="0" err="1">
                <a:solidFill>
                  <a:srgbClr val="000000"/>
                </a:solidFill>
                <a:latin typeface="Cabin"/>
              </a:rPr>
              <a:t>không</a:t>
            </a:r>
            <a:r>
              <a:rPr lang="en-US" sz="2199" dirty="0">
                <a:solidFill>
                  <a:srgbClr val="000000"/>
                </a:solidFill>
                <a:latin typeface="Cabin"/>
              </a:rPr>
              <a:t> </a:t>
            </a:r>
            <a:r>
              <a:rPr lang="en-US" sz="2199" dirty="0" err="1">
                <a:solidFill>
                  <a:srgbClr val="000000"/>
                </a:solidFill>
                <a:latin typeface="Cabin"/>
              </a:rPr>
              <a:t>nhiều</a:t>
            </a:r>
            <a:r>
              <a:rPr lang="en-US" sz="2199" dirty="0">
                <a:solidFill>
                  <a:srgbClr val="000000"/>
                </a:solidFill>
                <a:latin typeface="Cabin"/>
              </a:rPr>
              <a:t> </a:t>
            </a:r>
          </a:p>
          <a:p>
            <a:pPr marL="237489" lvl="1">
              <a:lnSpc>
                <a:spcPts val="3079"/>
              </a:lnSpc>
              <a:spcBef>
                <a:spcPct val="0"/>
              </a:spcBef>
            </a:pPr>
            <a:r>
              <a:rPr lang="en-US" sz="2199" dirty="0">
                <a:solidFill>
                  <a:srgbClr val="000000"/>
                </a:solidFill>
                <a:latin typeface="Cabin"/>
              </a:rPr>
              <a:t> - </a:t>
            </a:r>
            <a:r>
              <a:rPr lang="en-US" sz="2199" dirty="0" err="1">
                <a:solidFill>
                  <a:srgbClr val="000000"/>
                </a:solidFill>
                <a:latin typeface="Cabin"/>
              </a:rPr>
              <a:t>Tiết</a:t>
            </a:r>
            <a:r>
              <a:rPr lang="en-US" sz="2199" dirty="0">
                <a:solidFill>
                  <a:srgbClr val="000000"/>
                </a:solidFill>
                <a:latin typeface="Cabin"/>
              </a:rPr>
              <a:t> </a:t>
            </a:r>
            <a:r>
              <a:rPr lang="en-US" sz="2199" dirty="0" err="1">
                <a:solidFill>
                  <a:srgbClr val="000000"/>
                </a:solidFill>
                <a:latin typeface="Cabin"/>
              </a:rPr>
              <a:t>kiệm</a:t>
            </a:r>
            <a:r>
              <a:rPr lang="en-US" sz="2199" dirty="0">
                <a:solidFill>
                  <a:srgbClr val="000000"/>
                </a:solidFill>
                <a:latin typeface="Cabin"/>
              </a:rPr>
              <a:t> </a:t>
            </a:r>
            <a:r>
              <a:rPr lang="en-US" sz="2199" dirty="0" err="1">
                <a:solidFill>
                  <a:srgbClr val="000000"/>
                </a:solidFill>
                <a:latin typeface="Cabin"/>
              </a:rPr>
              <a:t>thời</a:t>
            </a:r>
            <a:r>
              <a:rPr lang="en-US" sz="2199" dirty="0">
                <a:solidFill>
                  <a:srgbClr val="000000"/>
                </a:solidFill>
                <a:latin typeface="Cabin"/>
              </a:rPr>
              <a:t> </a:t>
            </a:r>
            <a:r>
              <a:rPr lang="en-US" sz="2199" dirty="0" err="1">
                <a:solidFill>
                  <a:srgbClr val="000000"/>
                </a:solidFill>
                <a:latin typeface="Cabin"/>
              </a:rPr>
              <a:t>gian</a:t>
            </a:r>
            <a:r>
              <a:rPr lang="en-US" sz="2199" dirty="0">
                <a:solidFill>
                  <a:srgbClr val="000000"/>
                </a:solidFill>
                <a:latin typeface="Cabin"/>
              </a:rPr>
              <a:t> </a:t>
            </a:r>
            <a:r>
              <a:rPr lang="en-US" sz="2199" dirty="0" err="1">
                <a:solidFill>
                  <a:srgbClr val="000000"/>
                </a:solidFill>
                <a:latin typeface="Cabin"/>
              </a:rPr>
              <a:t>tạo</a:t>
            </a:r>
            <a:r>
              <a:rPr lang="en-US" sz="2199" dirty="0">
                <a:solidFill>
                  <a:srgbClr val="000000"/>
                </a:solidFill>
                <a:latin typeface="Cabin"/>
              </a:rPr>
              <a:t> </a:t>
            </a:r>
            <a:r>
              <a:rPr lang="en-US" sz="2199" dirty="0" err="1">
                <a:solidFill>
                  <a:srgbClr val="000000"/>
                </a:solidFill>
                <a:latin typeface="Cabin"/>
              </a:rPr>
              <a:t>tệp</a:t>
            </a:r>
            <a:r>
              <a:rPr lang="en-US" sz="2199" dirty="0">
                <a:solidFill>
                  <a:srgbClr val="000000"/>
                </a:solidFill>
                <a:latin typeface="Cabin"/>
              </a:rPr>
              <a:t> tin </a:t>
            </a:r>
            <a:r>
              <a:rPr lang="en-US" sz="2199" dirty="0" err="1">
                <a:solidFill>
                  <a:srgbClr val="000000"/>
                </a:solidFill>
                <a:latin typeface="Cabin"/>
              </a:rPr>
              <a:t>mới</a:t>
            </a:r>
            <a:endParaRPr lang="en-US" sz="2199" dirty="0">
              <a:solidFill>
                <a:srgbClr val="000000"/>
              </a:solidFill>
              <a:latin typeface="Cabin"/>
            </a:endParaRPr>
          </a:p>
        </p:txBody>
      </p:sp>
      <p:sp>
        <p:nvSpPr>
          <p:cNvPr id="11" name="TextBox 10">
            <a:extLst>
              <a:ext uri="{FF2B5EF4-FFF2-40B4-BE49-F238E27FC236}">
                <a16:creationId xmlns:a16="http://schemas.microsoft.com/office/drawing/2014/main" id="{E7B32838-0AFA-5C84-CD7B-A76B70DB35DD}"/>
              </a:ext>
            </a:extLst>
          </p:cNvPr>
          <p:cNvSpPr txBox="1"/>
          <p:nvPr/>
        </p:nvSpPr>
        <p:spPr>
          <a:xfrm>
            <a:off x="450876" y="6240781"/>
            <a:ext cx="6828902" cy="1161793"/>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Nhược</a:t>
            </a:r>
            <a:r>
              <a:rPr lang="en-US" sz="2199" dirty="0">
                <a:solidFill>
                  <a:srgbClr val="000000"/>
                </a:solidFill>
                <a:latin typeface="Cabin"/>
              </a:rPr>
              <a:t> </a:t>
            </a:r>
            <a:r>
              <a:rPr lang="en-US" sz="2199" dirty="0" err="1">
                <a:solidFill>
                  <a:srgbClr val="000000"/>
                </a:solidFill>
                <a:latin typeface="Cabin"/>
              </a:rPr>
              <a:t>điểm</a:t>
            </a:r>
            <a:r>
              <a:rPr lang="en-US" sz="2199" dirty="0">
                <a:solidFill>
                  <a:srgbClr val="000000"/>
                </a:solidFill>
                <a:latin typeface="Cabin"/>
              </a:rPr>
              <a:t> : </a:t>
            </a:r>
          </a:p>
          <a:p>
            <a:pPr marL="237489" lvl="1">
              <a:lnSpc>
                <a:spcPts val="3079"/>
              </a:lnSpc>
              <a:spcBef>
                <a:spcPct val="0"/>
              </a:spcBef>
            </a:pPr>
            <a:r>
              <a:rPr lang="en-US" sz="2199" dirty="0">
                <a:solidFill>
                  <a:srgbClr val="000000"/>
                </a:solidFill>
                <a:latin typeface="Cabin"/>
              </a:rPr>
              <a:t>-   </a:t>
            </a:r>
            <a:r>
              <a:rPr lang="en-US" sz="2199" dirty="0" err="1">
                <a:solidFill>
                  <a:srgbClr val="000000"/>
                </a:solidFill>
                <a:latin typeface="Cabin"/>
              </a:rPr>
              <a:t>Khó</a:t>
            </a:r>
            <a:r>
              <a:rPr lang="en-US" sz="2199" dirty="0">
                <a:solidFill>
                  <a:srgbClr val="000000"/>
                </a:solidFill>
                <a:latin typeface="Cabin"/>
              </a:rPr>
              <a:t> </a:t>
            </a:r>
            <a:r>
              <a:rPr lang="en-US" sz="2199" dirty="0" err="1">
                <a:solidFill>
                  <a:srgbClr val="000000"/>
                </a:solidFill>
                <a:latin typeface="Cabin"/>
              </a:rPr>
              <a:t>quản</a:t>
            </a:r>
            <a:r>
              <a:rPr lang="en-US" sz="2199" dirty="0">
                <a:solidFill>
                  <a:srgbClr val="000000"/>
                </a:solidFill>
                <a:latin typeface="Cabin"/>
              </a:rPr>
              <a:t> </a:t>
            </a:r>
            <a:r>
              <a:rPr lang="en-US" sz="2199" dirty="0" err="1">
                <a:solidFill>
                  <a:srgbClr val="000000"/>
                </a:solidFill>
                <a:latin typeface="Cabin"/>
              </a:rPr>
              <a:t>lí</a:t>
            </a:r>
            <a:r>
              <a:rPr lang="en-US" sz="2199" dirty="0">
                <a:solidFill>
                  <a:srgbClr val="000000"/>
                </a:solidFill>
                <a:latin typeface="Cabin"/>
              </a:rPr>
              <a:t> </a:t>
            </a:r>
            <a:r>
              <a:rPr lang="en-US" sz="2199" dirty="0" err="1">
                <a:solidFill>
                  <a:srgbClr val="000000"/>
                </a:solidFill>
                <a:latin typeface="Cabin"/>
              </a:rPr>
              <a:t>mã</a:t>
            </a:r>
            <a:r>
              <a:rPr lang="en-US" sz="2199" dirty="0">
                <a:solidFill>
                  <a:srgbClr val="000000"/>
                </a:solidFill>
                <a:latin typeface="Cabin"/>
              </a:rPr>
              <a:t> : </a:t>
            </a:r>
            <a:r>
              <a:rPr lang="en-US" sz="2199" dirty="0" err="1">
                <a:solidFill>
                  <a:srgbClr val="000000"/>
                </a:solidFill>
                <a:latin typeface="Cabin"/>
              </a:rPr>
              <a:t>dự</a:t>
            </a:r>
            <a:r>
              <a:rPr lang="en-US" sz="2199" dirty="0">
                <a:solidFill>
                  <a:srgbClr val="000000"/>
                </a:solidFill>
                <a:latin typeface="Cabin"/>
              </a:rPr>
              <a:t> </a:t>
            </a:r>
            <a:r>
              <a:rPr lang="en-US" sz="2199" dirty="0" err="1">
                <a:solidFill>
                  <a:srgbClr val="000000"/>
                </a:solidFill>
                <a:latin typeface="Cabin"/>
              </a:rPr>
              <a:t>án</a:t>
            </a:r>
            <a:r>
              <a:rPr lang="en-US" sz="2199" dirty="0">
                <a:solidFill>
                  <a:srgbClr val="000000"/>
                </a:solidFill>
                <a:latin typeface="Cabin"/>
              </a:rPr>
              <a:t> </a:t>
            </a:r>
            <a:r>
              <a:rPr lang="en-US" sz="2199" dirty="0" err="1">
                <a:solidFill>
                  <a:srgbClr val="000000"/>
                </a:solidFill>
                <a:latin typeface="Cabin"/>
              </a:rPr>
              <a:t>lớn</a:t>
            </a:r>
            <a:r>
              <a:rPr lang="en-US" sz="2199" dirty="0">
                <a:solidFill>
                  <a:srgbClr val="000000"/>
                </a:solidFill>
                <a:latin typeface="Cabin"/>
              </a:rPr>
              <a:t> </a:t>
            </a:r>
            <a:r>
              <a:rPr lang="en-US" sz="2199" dirty="0" err="1">
                <a:solidFill>
                  <a:srgbClr val="000000"/>
                </a:solidFill>
                <a:latin typeface="Cabin"/>
              </a:rPr>
              <a:t>sẽ</a:t>
            </a:r>
            <a:r>
              <a:rPr lang="en-US" sz="2199" dirty="0">
                <a:solidFill>
                  <a:srgbClr val="000000"/>
                </a:solidFill>
                <a:latin typeface="Cabin"/>
              </a:rPr>
              <a:t> </a:t>
            </a:r>
            <a:r>
              <a:rPr lang="en-US" sz="2199" dirty="0" err="1">
                <a:solidFill>
                  <a:srgbClr val="000000"/>
                </a:solidFill>
                <a:latin typeface="Cabin"/>
              </a:rPr>
              <a:t>khó</a:t>
            </a:r>
            <a:r>
              <a:rPr lang="en-US" sz="2199" dirty="0">
                <a:solidFill>
                  <a:srgbClr val="000000"/>
                </a:solidFill>
                <a:latin typeface="Cabin"/>
              </a:rPr>
              <a:t> </a:t>
            </a:r>
            <a:r>
              <a:rPr lang="en-US" sz="2199" dirty="0" err="1">
                <a:solidFill>
                  <a:srgbClr val="000000"/>
                </a:solidFill>
                <a:latin typeface="Cabin"/>
              </a:rPr>
              <a:t>tìm</a:t>
            </a:r>
            <a:endParaRPr lang="en-US" sz="2199" dirty="0">
              <a:solidFill>
                <a:srgbClr val="000000"/>
              </a:solidFill>
              <a:latin typeface="Cabin"/>
            </a:endParaRPr>
          </a:p>
          <a:p>
            <a:pPr marL="237489" lvl="1">
              <a:lnSpc>
                <a:spcPts val="3079"/>
              </a:lnSpc>
              <a:spcBef>
                <a:spcPct val="0"/>
              </a:spcBef>
            </a:pP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Hiệu</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xuất</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tải</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trang</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và</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xử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lí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kém</a:t>
            </a:r>
            <a:r>
              <a:rPr lang="en-US" sz="2199" dirty="0">
                <a:solidFill>
                  <a:srgbClr val="000000"/>
                </a:solidFill>
                <a:latin typeface="Cabin"/>
                <a:sym typeface="Wingdings" panose="05000000000000000000" pitchFamily="2" charset="2"/>
              </a:rPr>
              <a:t> </a:t>
            </a:r>
            <a:endParaRPr lang="en-US" sz="2199" dirty="0">
              <a:solidFill>
                <a:srgbClr val="000000"/>
              </a:solidFill>
              <a:latin typeface="Cabin"/>
            </a:endParaRPr>
          </a:p>
        </p:txBody>
      </p:sp>
      <p:sp>
        <p:nvSpPr>
          <p:cNvPr id="12" name="TextBox 11">
            <a:extLst>
              <a:ext uri="{FF2B5EF4-FFF2-40B4-BE49-F238E27FC236}">
                <a16:creationId xmlns:a16="http://schemas.microsoft.com/office/drawing/2014/main" id="{D87D3E21-34AE-6843-6094-2C043AACC57B}"/>
              </a:ext>
            </a:extLst>
          </p:cNvPr>
          <p:cNvSpPr txBox="1"/>
          <p:nvPr/>
        </p:nvSpPr>
        <p:spPr>
          <a:xfrm>
            <a:off x="549542" y="7917181"/>
            <a:ext cx="6828902" cy="764248"/>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Lưu</a:t>
            </a:r>
            <a:r>
              <a:rPr lang="en-US" sz="2199" dirty="0">
                <a:solidFill>
                  <a:srgbClr val="000000"/>
                </a:solidFill>
                <a:latin typeface="Cabin"/>
              </a:rPr>
              <a:t> ý :  </a:t>
            </a:r>
            <a:r>
              <a:rPr lang="en-US" sz="2199" dirty="0" err="1">
                <a:solidFill>
                  <a:srgbClr val="000000"/>
                </a:solidFill>
                <a:latin typeface="Cabin"/>
              </a:rPr>
              <a:t>nên</a:t>
            </a:r>
            <a:r>
              <a:rPr lang="en-US" sz="2199" dirty="0">
                <a:solidFill>
                  <a:srgbClr val="000000"/>
                </a:solidFill>
                <a:latin typeface="Cabin"/>
              </a:rPr>
              <a:t> </a:t>
            </a:r>
            <a:r>
              <a:rPr lang="en-US" sz="2199" dirty="0" err="1">
                <a:solidFill>
                  <a:srgbClr val="000000"/>
                </a:solidFill>
                <a:latin typeface="Cabin"/>
              </a:rPr>
              <a:t>viết</a:t>
            </a:r>
            <a:r>
              <a:rPr lang="en-US" sz="2199" dirty="0">
                <a:solidFill>
                  <a:srgbClr val="000000"/>
                </a:solidFill>
                <a:latin typeface="Cabin"/>
              </a:rPr>
              <a:t> </a:t>
            </a: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thẻ</a:t>
            </a:r>
            <a:r>
              <a:rPr lang="en-US" sz="2199" dirty="0">
                <a:solidFill>
                  <a:srgbClr val="000000"/>
                </a:solidFill>
                <a:latin typeface="Cabin"/>
              </a:rPr>
              <a:t> script ở </a:t>
            </a:r>
            <a:r>
              <a:rPr lang="en-US" sz="2199" dirty="0" err="1">
                <a:solidFill>
                  <a:srgbClr val="000000"/>
                </a:solidFill>
                <a:latin typeface="Cabin"/>
              </a:rPr>
              <a:t>cuối</a:t>
            </a:r>
            <a:r>
              <a:rPr lang="en-US" sz="2199" dirty="0">
                <a:solidFill>
                  <a:srgbClr val="000000"/>
                </a:solidFill>
                <a:latin typeface="Cabin"/>
              </a:rPr>
              <a:t> &lt;body&gt;</a:t>
            </a:r>
          </a:p>
          <a:p>
            <a:pPr marL="237489" lvl="1">
              <a:lnSpc>
                <a:spcPts val="3079"/>
              </a:lnSpc>
              <a:spcBef>
                <a:spcPct val="0"/>
              </a:spcBef>
            </a:pP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Tăng</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tốc</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độ</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hiển</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thị</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trang</a:t>
            </a:r>
            <a:r>
              <a:rPr lang="en-US" sz="2199" dirty="0">
                <a:solidFill>
                  <a:srgbClr val="000000"/>
                </a:solidFill>
                <a:latin typeface="Cabin"/>
                <a:sym typeface="Wingdings" panose="05000000000000000000" pitchFamily="2" charset="2"/>
              </a:rPr>
              <a:t> wed </a:t>
            </a:r>
            <a:endParaRPr lang="en-US" sz="2199" dirty="0">
              <a:solidFill>
                <a:srgbClr val="000000"/>
              </a:solidFill>
              <a:latin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34400" y="12700"/>
            <a:ext cx="9613362" cy="5385197"/>
          </a:xfrm>
          <a:custGeom>
            <a:avLst/>
            <a:gdLst/>
            <a:ahLst/>
            <a:cxnLst/>
            <a:rect l="l" t="t" r="r" b="b"/>
            <a:pathLst>
              <a:path w="9613362" h="5385197">
                <a:moveTo>
                  <a:pt x="0" y="0"/>
                </a:moveTo>
                <a:lnTo>
                  <a:pt x="9613363" y="0"/>
                </a:lnTo>
                <a:lnTo>
                  <a:pt x="9613363" y="5385197"/>
                </a:lnTo>
                <a:lnTo>
                  <a:pt x="0" y="5385197"/>
                </a:lnTo>
                <a:lnTo>
                  <a:pt x="0" y="0"/>
                </a:lnTo>
                <a:close/>
              </a:path>
            </a:pathLst>
          </a:custGeom>
          <a:blipFill>
            <a:blip r:embed="rId2"/>
            <a:stretch>
              <a:fillRect/>
            </a:stretch>
          </a:blipFill>
        </p:spPr>
      </p:sp>
      <p:sp>
        <p:nvSpPr>
          <p:cNvPr id="3" name="Freeform 3"/>
          <p:cNvSpPr/>
          <p:nvPr/>
        </p:nvSpPr>
        <p:spPr>
          <a:xfrm>
            <a:off x="8534400" y="5600700"/>
            <a:ext cx="9613362" cy="3873103"/>
          </a:xfrm>
          <a:custGeom>
            <a:avLst/>
            <a:gdLst/>
            <a:ahLst/>
            <a:cxnLst/>
            <a:rect l="l" t="t" r="r" b="b"/>
            <a:pathLst>
              <a:path w="11335691" h="3873103">
                <a:moveTo>
                  <a:pt x="0" y="0"/>
                </a:moveTo>
                <a:lnTo>
                  <a:pt x="11335691" y="0"/>
                </a:lnTo>
                <a:lnTo>
                  <a:pt x="11335691" y="3873103"/>
                </a:lnTo>
                <a:lnTo>
                  <a:pt x="0" y="3873103"/>
                </a:lnTo>
                <a:lnTo>
                  <a:pt x="0" y="0"/>
                </a:lnTo>
                <a:close/>
              </a:path>
            </a:pathLst>
          </a:custGeom>
          <a:blipFill>
            <a:blip r:embed="rId3"/>
            <a:stretch>
              <a:fillRect t="-756" b="-2723"/>
            </a:stretch>
          </a:blipFill>
        </p:spPr>
      </p:sp>
      <p:grpSp>
        <p:nvGrpSpPr>
          <p:cNvPr id="4" name="Group 4"/>
          <p:cNvGrpSpPr/>
          <p:nvPr/>
        </p:nvGrpSpPr>
        <p:grpSpPr>
          <a:xfrm>
            <a:off x="647049" y="220314"/>
            <a:ext cx="6548260" cy="3941013"/>
            <a:chOff x="0" y="-2854"/>
            <a:chExt cx="8731014" cy="5254684"/>
          </a:xfrm>
        </p:grpSpPr>
        <p:sp>
          <p:nvSpPr>
            <p:cNvPr id="5" name="TextBox 5"/>
            <p:cNvSpPr txBox="1"/>
            <p:nvPr/>
          </p:nvSpPr>
          <p:spPr>
            <a:xfrm>
              <a:off x="0" y="-2854"/>
              <a:ext cx="8731014" cy="1983569"/>
            </a:xfrm>
            <a:prstGeom prst="rect">
              <a:avLst/>
            </a:prstGeom>
          </p:spPr>
          <p:txBody>
            <a:bodyPr lIns="0" tIns="0" rIns="0" bIns="0" rtlCol="0" anchor="t">
              <a:spAutoFit/>
            </a:bodyPr>
            <a:lstStyle/>
            <a:p>
              <a:pPr>
                <a:lnSpc>
                  <a:spcPts val="11730"/>
                </a:lnSpc>
              </a:pPr>
              <a:r>
                <a:rPr lang="en-US" sz="9775">
                  <a:solidFill>
                    <a:srgbClr val="102B30"/>
                  </a:solidFill>
                  <a:latin typeface="Cabin" panose="020B0604020202020204" charset="0"/>
                </a:rPr>
                <a:t>CÁCH 2</a:t>
              </a:r>
            </a:p>
          </p:txBody>
        </p:sp>
        <p:sp>
          <p:nvSpPr>
            <p:cNvPr id="6" name="TextBox 6"/>
            <p:cNvSpPr txBox="1"/>
            <p:nvPr/>
          </p:nvSpPr>
          <p:spPr>
            <a:xfrm>
              <a:off x="0" y="1980714"/>
              <a:ext cx="8731014" cy="1548629"/>
            </a:xfrm>
            <a:prstGeom prst="rect">
              <a:avLst/>
            </a:prstGeom>
          </p:spPr>
          <p:txBody>
            <a:bodyPr lIns="0" tIns="0" rIns="0" bIns="0" rtlCol="0" anchor="t">
              <a:spAutoFit/>
            </a:bodyPr>
            <a:lstStyle/>
            <a:p>
              <a:pPr>
                <a:lnSpc>
                  <a:spcPts val="4719"/>
                </a:lnSpc>
              </a:pPr>
              <a:r>
                <a:rPr lang="en-US" sz="3370" dirty="0" err="1">
                  <a:solidFill>
                    <a:srgbClr val="FF7C64"/>
                  </a:solidFill>
                  <a:latin typeface="Cabin" panose="020B0604020202020204" charset="0"/>
                </a:rPr>
                <a:t>Viết</a:t>
              </a:r>
              <a:r>
                <a:rPr lang="en-US" sz="3370" dirty="0">
                  <a:solidFill>
                    <a:srgbClr val="FF7C64"/>
                  </a:solidFill>
                  <a:latin typeface="Cabin" panose="020B0604020202020204" charset="0"/>
                </a:rPr>
                <a:t> </a:t>
              </a:r>
              <a:r>
                <a:rPr lang="en-US" sz="3370" dirty="0" err="1">
                  <a:solidFill>
                    <a:srgbClr val="FF7C64"/>
                  </a:solidFill>
                  <a:latin typeface="Cabin" panose="020B0604020202020204" charset="0"/>
                </a:rPr>
                <a:t>mã</a:t>
              </a:r>
              <a:r>
                <a:rPr lang="en-US" sz="3370" dirty="0">
                  <a:solidFill>
                    <a:srgbClr val="FF7C64"/>
                  </a:solidFill>
                  <a:latin typeface="Cabin" panose="020B0604020202020204" charset="0"/>
                </a:rPr>
                <a:t> </a:t>
              </a:r>
              <a:r>
                <a:rPr lang="en-US" sz="3370" dirty="0" err="1">
                  <a:solidFill>
                    <a:srgbClr val="FF7C64"/>
                  </a:solidFill>
                  <a:latin typeface="Cabin" panose="020B0604020202020204" charset="0"/>
                </a:rPr>
                <a:t>lệnh</a:t>
              </a:r>
              <a:r>
                <a:rPr lang="en-US" sz="3370" dirty="0">
                  <a:solidFill>
                    <a:srgbClr val="FF7C64"/>
                  </a:solidFill>
                  <a:latin typeface="Cabin" panose="020B0604020202020204" charset="0"/>
                </a:rPr>
                <a:t> JavaScript </a:t>
              </a:r>
              <a:r>
                <a:rPr lang="en-US" sz="3370" dirty="0" err="1">
                  <a:solidFill>
                    <a:srgbClr val="FF7C64"/>
                  </a:solidFill>
                  <a:latin typeface="Cabin" panose="020B0604020202020204" charset="0"/>
                </a:rPr>
                <a:t>vào</a:t>
              </a:r>
              <a:r>
                <a:rPr lang="en-US" sz="3370" dirty="0">
                  <a:solidFill>
                    <a:srgbClr val="FF7C64"/>
                  </a:solidFill>
                  <a:latin typeface="Cabin" panose="020B0604020202020204" charset="0"/>
                </a:rPr>
                <a:t> </a:t>
              </a:r>
              <a:r>
                <a:rPr lang="en-US" sz="3370" dirty="0" err="1">
                  <a:solidFill>
                    <a:srgbClr val="FF7C64"/>
                  </a:solidFill>
                  <a:latin typeface="Cabin" panose="020B0604020202020204" charset="0"/>
                </a:rPr>
                <a:t>tập</a:t>
              </a:r>
              <a:r>
                <a:rPr lang="en-US" sz="3370" dirty="0">
                  <a:solidFill>
                    <a:srgbClr val="FF7C64"/>
                  </a:solidFill>
                  <a:latin typeface="Cabin" panose="020B0604020202020204" charset="0"/>
                </a:rPr>
                <a:t> tin JavaScript</a:t>
              </a:r>
            </a:p>
          </p:txBody>
        </p:sp>
        <p:sp>
          <p:nvSpPr>
            <p:cNvPr id="7" name="TextBox 7"/>
            <p:cNvSpPr txBox="1"/>
            <p:nvPr/>
          </p:nvSpPr>
          <p:spPr>
            <a:xfrm>
              <a:off x="0" y="4662865"/>
              <a:ext cx="8731014" cy="588965"/>
            </a:xfrm>
            <a:prstGeom prst="rect">
              <a:avLst/>
            </a:prstGeom>
          </p:spPr>
          <p:txBody>
            <a:bodyPr lIns="0" tIns="0" rIns="0" bIns="0" rtlCol="0" anchor="t">
              <a:spAutoFit/>
            </a:bodyPr>
            <a:lstStyle/>
            <a:p>
              <a:pPr>
                <a:lnSpc>
                  <a:spcPts val="4045"/>
                </a:lnSpc>
              </a:pPr>
              <a:endParaRPr>
                <a:latin typeface="Cabin" panose="020B0604020202020204" charset="0"/>
              </a:endParaRPr>
            </a:p>
          </p:txBody>
        </p:sp>
      </p:grpSp>
      <p:sp>
        <p:nvSpPr>
          <p:cNvPr id="8" name="TextBox 8"/>
          <p:cNvSpPr txBox="1"/>
          <p:nvPr/>
        </p:nvSpPr>
        <p:spPr>
          <a:xfrm>
            <a:off x="490474" y="3148674"/>
            <a:ext cx="7586726" cy="763270"/>
          </a:xfrm>
          <a:prstGeom prst="rect">
            <a:avLst/>
          </a:prstGeom>
        </p:spPr>
        <p:txBody>
          <a:bodyPr wrap="square" lIns="0" tIns="0" rIns="0" bIns="0" rtlCol="0" anchor="t">
            <a:spAutoFit/>
          </a:bodyPr>
          <a:lstStyle/>
          <a:p>
            <a:pPr marL="474979" lvl="1" indent="-237490">
              <a:lnSpc>
                <a:spcPts val="3079"/>
              </a:lnSpc>
              <a:buFont typeface="Arial"/>
              <a:buChar char="•"/>
            </a:pPr>
            <a:r>
              <a:rPr lang="en-US" sz="2199" dirty="0" err="1">
                <a:solidFill>
                  <a:srgbClr val="000000"/>
                </a:solidFill>
                <a:latin typeface="Cabin" panose="020B0604020202020204" charset="0"/>
              </a:rPr>
              <a:t>Tạo</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thêm</a:t>
            </a:r>
            <a:r>
              <a:rPr lang="en-US" sz="2199" dirty="0">
                <a:solidFill>
                  <a:srgbClr val="000000"/>
                </a:solidFill>
                <a:latin typeface="Cabin" panose="020B0604020202020204" charset="0"/>
              </a:rPr>
              <a:t> file JavaScript </a:t>
            </a:r>
            <a:r>
              <a:rPr lang="en-US" sz="2199" dirty="0" err="1">
                <a:solidFill>
                  <a:srgbClr val="000000"/>
                </a:solidFill>
                <a:latin typeface="Cabin" panose="020B0604020202020204" charset="0"/>
              </a:rPr>
              <a:t>để</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chứa</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tất</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cả</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các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lệnh</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của</a:t>
            </a:r>
            <a:r>
              <a:rPr lang="en-US" sz="2199" dirty="0">
                <a:solidFill>
                  <a:srgbClr val="000000"/>
                </a:solidFill>
                <a:latin typeface="Cabin" panose="020B0604020202020204" charset="0"/>
              </a:rPr>
              <a:t> JS</a:t>
            </a:r>
          </a:p>
          <a:p>
            <a:pPr marL="474979" lvl="1" indent="-237490">
              <a:lnSpc>
                <a:spcPts val="3079"/>
              </a:lnSpc>
              <a:spcBef>
                <a:spcPct val="0"/>
              </a:spcBef>
              <a:buFont typeface="Arial"/>
              <a:buChar char="•"/>
            </a:pPr>
            <a:r>
              <a:rPr lang="en-US" sz="2199" dirty="0" err="1">
                <a:solidFill>
                  <a:srgbClr val="000000"/>
                </a:solidFill>
                <a:latin typeface="Cabin" panose="020B0604020202020204" charset="0"/>
              </a:rPr>
              <a:t>Nhúng</a:t>
            </a:r>
            <a:r>
              <a:rPr lang="en-US" sz="2199" dirty="0">
                <a:solidFill>
                  <a:srgbClr val="000000"/>
                </a:solidFill>
                <a:latin typeface="Cabin" panose="020B0604020202020204" charset="0"/>
              </a:rPr>
              <a:t> file JS </a:t>
            </a:r>
            <a:r>
              <a:rPr lang="en-US" sz="2199" dirty="0" err="1">
                <a:solidFill>
                  <a:srgbClr val="000000"/>
                </a:solidFill>
                <a:latin typeface="Cabin" panose="020B0604020202020204" charset="0"/>
              </a:rPr>
              <a:t>thông</a:t>
            </a:r>
            <a:r>
              <a:rPr lang="en-US" sz="2199" dirty="0">
                <a:solidFill>
                  <a:srgbClr val="000000"/>
                </a:solidFill>
                <a:latin typeface="Cabin" panose="020B0604020202020204" charset="0"/>
              </a:rPr>
              <a:t> qua </a:t>
            </a:r>
            <a:r>
              <a:rPr lang="en-US" sz="2199" dirty="0" err="1">
                <a:solidFill>
                  <a:srgbClr val="000000"/>
                </a:solidFill>
                <a:latin typeface="Cabin" panose="020B0604020202020204" charset="0"/>
              </a:rPr>
              <a:t>thẻ</a:t>
            </a:r>
            <a:r>
              <a:rPr lang="en-US" sz="2199" dirty="0">
                <a:solidFill>
                  <a:srgbClr val="000000"/>
                </a:solidFill>
                <a:latin typeface="Cabin" panose="020B0604020202020204" charset="0"/>
              </a:rPr>
              <a:t> &lt;script </a:t>
            </a:r>
            <a:r>
              <a:rPr lang="en-US" sz="2199" dirty="0" err="1">
                <a:solidFill>
                  <a:srgbClr val="000000"/>
                </a:solidFill>
                <a:latin typeface="Cabin" panose="020B0604020202020204" charset="0"/>
              </a:rPr>
              <a:t>src</a:t>
            </a:r>
            <a:r>
              <a:rPr lang="en-US" sz="2199" dirty="0">
                <a:solidFill>
                  <a:srgbClr val="000000"/>
                </a:solidFill>
                <a:latin typeface="Cabin" panose="020B0604020202020204" charset="0"/>
              </a:rPr>
              <a:t>=”</a:t>
            </a:r>
            <a:r>
              <a:rPr lang="en-US" sz="2199" dirty="0" err="1">
                <a:solidFill>
                  <a:srgbClr val="000000"/>
                </a:solidFill>
                <a:latin typeface="Cabin" panose="020B0604020202020204" charset="0"/>
              </a:rPr>
              <a:t>tên</a:t>
            </a:r>
            <a:r>
              <a:rPr lang="en-US" sz="2199" dirty="0">
                <a:solidFill>
                  <a:srgbClr val="000000"/>
                </a:solidFill>
                <a:latin typeface="Cabin" panose="020B0604020202020204" charset="0"/>
              </a:rPr>
              <a:t> file </a:t>
            </a:r>
            <a:r>
              <a:rPr lang="en-US" sz="2199" dirty="0" err="1">
                <a:solidFill>
                  <a:srgbClr val="000000"/>
                </a:solidFill>
                <a:latin typeface="Cabin" panose="020B0604020202020204" charset="0"/>
              </a:rPr>
              <a:t>js</a:t>
            </a:r>
            <a:r>
              <a:rPr lang="en-US" sz="2199" dirty="0">
                <a:solidFill>
                  <a:srgbClr val="000000"/>
                </a:solidFill>
                <a:latin typeface="Cabin" panose="020B0604020202020204" charset="0"/>
              </a:rPr>
              <a:t>”&gt;</a:t>
            </a:r>
          </a:p>
        </p:txBody>
      </p:sp>
      <p:sp>
        <p:nvSpPr>
          <p:cNvPr id="9" name="TextBox 8">
            <a:extLst>
              <a:ext uri="{FF2B5EF4-FFF2-40B4-BE49-F238E27FC236}">
                <a16:creationId xmlns:a16="http://schemas.microsoft.com/office/drawing/2014/main" id="{A120F06B-5533-8A2E-0AA9-758EB07A27CE}"/>
              </a:ext>
            </a:extLst>
          </p:cNvPr>
          <p:cNvSpPr txBox="1"/>
          <p:nvPr/>
        </p:nvSpPr>
        <p:spPr>
          <a:xfrm>
            <a:off x="490474" y="4238477"/>
            <a:ext cx="7815326" cy="2355517"/>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panose="020B0604020202020204" charset="0"/>
              </a:rPr>
              <a:t>Ưu</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điểm</a:t>
            </a:r>
            <a:r>
              <a:rPr lang="en-US" sz="2199" dirty="0">
                <a:solidFill>
                  <a:srgbClr val="000000"/>
                </a:solidFill>
                <a:latin typeface="Cabin" panose="020B0604020202020204" charset="0"/>
              </a:rPr>
              <a:t> : </a:t>
            </a:r>
          </a:p>
          <a:p>
            <a:pPr marL="237489" lvl="1">
              <a:lnSpc>
                <a:spcPts val="3079"/>
              </a:lnSpc>
              <a:spcBef>
                <a:spcPct val="0"/>
              </a:spcBef>
            </a:pPr>
            <a:r>
              <a:rPr lang="en-US" sz="2199" dirty="0">
                <a:solidFill>
                  <a:srgbClr val="000000"/>
                </a:solidFill>
                <a:latin typeface="Cabin" panose="020B0604020202020204" charset="0"/>
              </a:rPr>
              <a:t> - </a:t>
            </a:r>
            <a:r>
              <a:rPr lang="en-US" sz="2199" dirty="0" err="1">
                <a:solidFill>
                  <a:srgbClr val="000000"/>
                </a:solidFill>
                <a:latin typeface="Cabin" panose="020B0604020202020204" charset="0"/>
              </a:rPr>
              <a:t>tách</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rời</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mã</a:t>
            </a:r>
            <a:r>
              <a:rPr lang="en-US" sz="2199" dirty="0">
                <a:solidFill>
                  <a:srgbClr val="000000"/>
                </a:solidFill>
                <a:latin typeface="Cabin" panose="020B0604020202020204" charset="0"/>
              </a:rPr>
              <a:t> JS </a:t>
            </a:r>
            <a:r>
              <a:rPr lang="en-US" sz="2199" dirty="0" err="1">
                <a:solidFill>
                  <a:srgbClr val="000000"/>
                </a:solidFill>
                <a:latin typeface="Cabin" panose="020B0604020202020204" charset="0"/>
              </a:rPr>
              <a:t>và</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mã</a:t>
            </a:r>
            <a:r>
              <a:rPr lang="en-US" sz="2199" dirty="0">
                <a:solidFill>
                  <a:srgbClr val="000000"/>
                </a:solidFill>
                <a:latin typeface="Cabin" panose="020B0604020202020204" charset="0"/>
              </a:rPr>
              <a:t> html </a:t>
            </a:r>
            <a:r>
              <a:rPr lang="en-US" sz="2199" dirty="0" err="1">
                <a:solidFill>
                  <a:srgbClr val="000000"/>
                </a:solidFill>
                <a:latin typeface="Cabin" panose="020B0604020202020204" charset="0"/>
              </a:rPr>
              <a:t>khiến</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việc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viết</a:t>
            </a:r>
            <a:r>
              <a:rPr lang="en-US" sz="2199" dirty="0">
                <a:solidFill>
                  <a:srgbClr val="000000"/>
                </a:solidFill>
                <a:latin typeface="Cabin" panose="020B0604020202020204" charset="0"/>
              </a:rPr>
              <a:t> code </a:t>
            </a:r>
            <a:r>
              <a:rPr lang="en-US" sz="2199" dirty="0" err="1">
                <a:solidFill>
                  <a:srgbClr val="000000"/>
                </a:solidFill>
                <a:latin typeface="Cabin" panose="020B0604020202020204" charset="0"/>
              </a:rPr>
              <a:t>dễ</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dàng</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hơn</a:t>
            </a:r>
            <a:r>
              <a:rPr lang="en-US" sz="2199" dirty="0">
                <a:solidFill>
                  <a:srgbClr val="000000"/>
                </a:solidFill>
                <a:latin typeface="Cabin" panose="020B0604020202020204" charset="0"/>
              </a:rPr>
              <a:t> . </a:t>
            </a:r>
          </a:p>
          <a:p>
            <a:pPr marL="237489" lvl="1">
              <a:lnSpc>
                <a:spcPts val="3079"/>
              </a:lnSpc>
              <a:spcBef>
                <a:spcPct val="0"/>
              </a:spcBef>
            </a:pPr>
            <a:r>
              <a:rPr lang="en-US" sz="2199" dirty="0">
                <a:solidFill>
                  <a:srgbClr val="000000"/>
                </a:solidFill>
                <a:latin typeface="Cabin" panose="020B0604020202020204" charset="0"/>
              </a:rPr>
              <a:t> - </a:t>
            </a:r>
            <a:r>
              <a:rPr lang="en-US" sz="2199" dirty="0" err="1">
                <a:solidFill>
                  <a:srgbClr val="000000"/>
                </a:solidFill>
                <a:latin typeface="Cabin" panose="020B0604020202020204" charset="0"/>
              </a:rPr>
              <a:t>Dễ</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bảo</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trì</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khi</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đã</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tách</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ra</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khỏi</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trang</a:t>
            </a:r>
            <a:r>
              <a:rPr lang="en-US" sz="2199" dirty="0">
                <a:solidFill>
                  <a:srgbClr val="000000"/>
                </a:solidFill>
                <a:latin typeface="Cabin" panose="020B0604020202020204" charset="0"/>
              </a:rPr>
              <a:t> html</a:t>
            </a:r>
          </a:p>
          <a:p>
            <a:pPr marL="237489" lvl="1">
              <a:lnSpc>
                <a:spcPts val="3079"/>
              </a:lnSpc>
              <a:spcBef>
                <a:spcPct val="0"/>
              </a:spcBef>
            </a:pPr>
            <a:r>
              <a:rPr lang="en-US" sz="2199" dirty="0">
                <a:solidFill>
                  <a:srgbClr val="000000"/>
                </a:solidFill>
                <a:latin typeface="Cabin" panose="020B0604020202020204" charset="0"/>
              </a:rPr>
              <a:t> -</a:t>
            </a:r>
            <a:r>
              <a:rPr lang="vi-VN" sz="2400" b="0" i="0" dirty="0">
                <a:solidFill>
                  <a:srgbClr val="0D0D0D"/>
                </a:solidFill>
                <a:effectLst/>
                <a:highlight>
                  <a:srgbClr val="FFFFFF"/>
                </a:highlight>
                <a:latin typeface="Cabin" panose="020B0604020202020204" charset="0"/>
              </a:rPr>
              <a:t> Các tập tin script riêng biệt có thể được tối ưu hóa để tận dụng cache trình duyệt, giúp cải thiện hiệu suất tải trang.</a:t>
            </a:r>
          </a:p>
          <a:p>
            <a:pPr marL="237489" lvl="1">
              <a:lnSpc>
                <a:spcPts val="3079"/>
              </a:lnSpc>
              <a:spcBef>
                <a:spcPct val="0"/>
              </a:spcBef>
            </a:pPr>
            <a:endParaRPr lang="en-US" sz="2199" dirty="0">
              <a:solidFill>
                <a:srgbClr val="000000"/>
              </a:solidFill>
              <a:latin typeface="Cabin" panose="020B0604020202020204" charset="0"/>
            </a:endParaRPr>
          </a:p>
        </p:txBody>
      </p:sp>
      <p:sp>
        <p:nvSpPr>
          <p:cNvPr id="10" name="TextBox 9">
            <a:extLst>
              <a:ext uri="{FF2B5EF4-FFF2-40B4-BE49-F238E27FC236}">
                <a16:creationId xmlns:a16="http://schemas.microsoft.com/office/drawing/2014/main" id="{0E0E4C3A-7D68-F5C4-D3D3-F6A67B830911}"/>
              </a:ext>
            </a:extLst>
          </p:cNvPr>
          <p:cNvSpPr txBox="1"/>
          <p:nvPr/>
        </p:nvSpPr>
        <p:spPr>
          <a:xfrm>
            <a:off x="506728" y="6568594"/>
            <a:ext cx="6828902" cy="1162882"/>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panose="020B0604020202020204" charset="0"/>
              </a:rPr>
              <a:t>Nhược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điểm</a:t>
            </a:r>
            <a:r>
              <a:rPr lang="en-US" sz="2199" dirty="0">
                <a:solidFill>
                  <a:srgbClr val="000000"/>
                </a:solidFill>
                <a:latin typeface="Cabin" panose="020B0604020202020204" charset="0"/>
              </a:rPr>
              <a:t> :  </a:t>
            </a:r>
            <a:r>
              <a:rPr lang="en-US" sz="2199" dirty="0" err="1">
                <a:solidFill>
                  <a:srgbClr val="000000"/>
                </a:solidFill>
                <a:latin typeface="Cabin" panose="020B0604020202020204" charset="0"/>
              </a:rPr>
              <a:t>Đối</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với</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dự</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án</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nhiều</a:t>
            </a:r>
            <a:r>
              <a:rPr lang="en-US" sz="2199" dirty="0">
                <a:solidFill>
                  <a:srgbClr val="000000"/>
                </a:solidFill>
                <a:latin typeface="Cabin" panose="020B0604020202020204" charset="0"/>
              </a:rPr>
              <a:t> file .</a:t>
            </a:r>
            <a:r>
              <a:rPr lang="en-US" sz="2199" dirty="0" err="1">
                <a:solidFill>
                  <a:srgbClr val="000000"/>
                </a:solidFill>
                <a:latin typeface="Cabin" panose="020B0604020202020204" charset="0"/>
              </a:rPr>
              <a:t>js</a:t>
            </a:r>
            <a:endParaRPr lang="en-US" sz="2199" dirty="0">
              <a:solidFill>
                <a:srgbClr val="000000"/>
              </a:solidFill>
              <a:latin typeface="Cabin" panose="020B0604020202020204" charset="0"/>
            </a:endParaRPr>
          </a:p>
          <a:p>
            <a:pPr marL="237489" lvl="1">
              <a:lnSpc>
                <a:spcPts val="3079"/>
              </a:lnSpc>
              <a:spcBef>
                <a:spcPct val="0"/>
              </a:spcBef>
            </a:pPr>
            <a:r>
              <a:rPr lang="en-US" sz="2199" dirty="0">
                <a:solidFill>
                  <a:srgbClr val="000000"/>
                </a:solidFill>
                <a:latin typeface="Cabin" panose="020B0604020202020204" charset="0"/>
              </a:rPr>
              <a:t>  - </a:t>
            </a:r>
            <a:r>
              <a:rPr lang="en-US" sz="2199" dirty="0" err="1">
                <a:solidFill>
                  <a:srgbClr val="000000"/>
                </a:solidFill>
                <a:latin typeface="Cabin" panose="020B0604020202020204" charset="0"/>
              </a:rPr>
              <a:t>quản</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lí</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trở</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nên</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phúc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tạp</a:t>
            </a:r>
            <a:r>
              <a:rPr lang="en-US" sz="2199" dirty="0">
                <a:solidFill>
                  <a:srgbClr val="000000"/>
                </a:solidFill>
                <a:latin typeface="Cabin" panose="020B0604020202020204" charset="0"/>
              </a:rPr>
              <a:t> </a:t>
            </a:r>
          </a:p>
          <a:p>
            <a:pPr marL="237489" lvl="1">
              <a:lnSpc>
                <a:spcPts val="3079"/>
              </a:lnSpc>
              <a:spcBef>
                <a:spcPct val="0"/>
              </a:spcBef>
            </a:pPr>
            <a:r>
              <a:rPr lang="en-US" sz="2199" dirty="0">
                <a:solidFill>
                  <a:srgbClr val="000000"/>
                </a:solidFill>
                <a:latin typeface="Cabin" panose="020B0604020202020204" charset="0"/>
              </a:rPr>
              <a:t>  - </a:t>
            </a:r>
            <a:r>
              <a:rPr lang="en-US" sz="2199" dirty="0" err="1">
                <a:solidFill>
                  <a:srgbClr val="000000"/>
                </a:solidFill>
                <a:latin typeface="Cabin" panose="020B0604020202020204" charset="0"/>
              </a:rPr>
              <a:t>khả</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năng</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xung</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đột</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giữa</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các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thư</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viện</a:t>
            </a:r>
            <a:r>
              <a:rPr lang="en-US" sz="2199" dirty="0">
                <a:solidFill>
                  <a:srgbClr val="000000"/>
                </a:solidFill>
                <a:latin typeface="Cabin" panose="020B0604020202020204" charset="0"/>
              </a:rPr>
              <a:t> </a:t>
            </a:r>
            <a:r>
              <a:rPr lang="en-US" sz="2199" dirty="0">
                <a:solidFill>
                  <a:srgbClr val="000000"/>
                </a:solidFill>
                <a:latin typeface="Cabin" panose="020B0604020202020204" charset="0"/>
                <a:sym typeface="Wingdings" panose="05000000000000000000" pitchFamily="2" charset="2"/>
              </a:rPr>
              <a:t> </a:t>
            </a:r>
            <a:endParaRPr lang="en-US" sz="2199" dirty="0">
              <a:solidFill>
                <a:srgbClr val="000000"/>
              </a:solidFill>
              <a:latin typeface="Cabin" panose="020B0604020202020204" charset="0"/>
            </a:endParaRPr>
          </a:p>
        </p:txBody>
      </p:sp>
      <p:sp>
        <p:nvSpPr>
          <p:cNvPr id="11" name="TextBox 10">
            <a:extLst>
              <a:ext uri="{FF2B5EF4-FFF2-40B4-BE49-F238E27FC236}">
                <a16:creationId xmlns:a16="http://schemas.microsoft.com/office/drawing/2014/main" id="{C2B94609-9FF8-B21E-DB9C-4EC454302106}"/>
              </a:ext>
            </a:extLst>
          </p:cNvPr>
          <p:cNvSpPr txBox="1"/>
          <p:nvPr/>
        </p:nvSpPr>
        <p:spPr>
          <a:xfrm>
            <a:off x="506728" y="8159863"/>
            <a:ext cx="6828902" cy="764248"/>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panose="020B0604020202020204" charset="0"/>
              </a:rPr>
              <a:t>Lưu</a:t>
            </a:r>
            <a:r>
              <a:rPr lang="en-US" sz="2199" dirty="0">
                <a:solidFill>
                  <a:srgbClr val="000000"/>
                </a:solidFill>
                <a:latin typeface="Cabin" panose="020B0604020202020204" charset="0"/>
              </a:rPr>
              <a:t> ý :  </a:t>
            </a:r>
            <a:r>
              <a:rPr lang="en-US" sz="2199" dirty="0" err="1">
                <a:solidFill>
                  <a:srgbClr val="000000"/>
                </a:solidFill>
                <a:latin typeface="Cabin" panose="020B0604020202020204" charset="0"/>
              </a:rPr>
              <a:t>nên</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viết</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các</a:t>
            </a:r>
            <a:r>
              <a:rPr lang="en-US" sz="2199" dirty="0">
                <a:solidFill>
                  <a:srgbClr val="000000"/>
                </a:solidFill>
                <a:latin typeface="Cabin" panose="020B0604020202020204" charset="0"/>
              </a:rPr>
              <a:t> </a:t>
            </a:r>
            <a:r>
              <a:rPr lang="en-US" sz="2199" dirty="0" err="1">
                <a:solidFill>
                  <a:srgbClr val="000000"/>
                </a:solidFill>
                <a:latin typeface="Cabin" panose="020B0604020202020204" charset="0"/>
              </a:rPr>
              <a:t>thẻ</a:t>
            </a:r>
            <a:r>
              <a:rPr lang="en-US" sz="2199" dirty="0">
                <a:solidFill>
                  <a:srgbClr val="000000"/>
                </a:solidFill>
                <a:latin typeface="Cabin" panose="020B0604020202020204" charset="0"/>
              </a:rPr>
              <a:t> script ở </a:t>
            </a:r>
            <a:r>
              <a:rPr lang="en-US" sz="2199" dirty="0" err="1">
                <a:solidFill>
                  <a:srgbClr val="000000"/>
                </a:solidFill>
                <a:latin typeface="Cabin" panose="020B0604020202020204" charset="0"/>
              </a:rPr>
              <a:t>cuối</a:t>
            </a:r>
            <a:r>
              <a:rPr lang="en-US" sz="2199" dirty="0">
                <a:solidFill>
                  <a:srgbClr val="000000"/>
                </a:solidFill>
                <a:latin typeface="Cabin" panose="020B0604020202020204" charset="0"/>
              </a:rPr>
              <a:t> &lt;body&gt;</a:t>
            </a:r>
          </a:p>
          <a:p>
            <a:pPr marL="237489" lvl="1">
              <a:lnSpc>
                <a:spcPts val="3079"/>
              </a:lnSpc>
              <a:spcBef>
                <a:spcPct val="0"/>
              </a:spcBef>
            </a:pP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Tăng</a:t>
            </a: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tốc</a:t>
            </a: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độ</a:t>
            </a: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hiển</a:t>
            </a: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thị</a:t>
            </a:r>
            <a:r>
              <a:rPr lang="en-US" sz="2199" dirty="0">
                <a:solidFill>
                  <a:srgbClr val="000000"/>
                </a:solidFill>
                <a:latin typeface="Cabin" panose="020B0604020202020204" charset="0"/>
                <a:sym typeface="Wingdings" panose="05000000000000000000" pitchFamily="2" charset="2"/>
              </a:rPr>
              <a:t> </a:t>
            </a:r>
            <a:r>
              <a:rPr lang="en-US" sz="2199" dirty="0" err="1">
                <a:solidFill>
                  <a:srgbClr val="000000"/>
                </a:solidFill>
                <a:latin typeface="Cabin" panose="020B0604020202020204" charset="0"/>
                <a:sym typeface="Wingdings" panose="05000000000000000000" pitchFamily="2" charset="2"/>
              </a:rPr>
              <a:t>trang</a:t>
            </a:r>
            <a:r>
              <a:rPr lang="en-US" sz="2199" dirty="0">
                <a:solidFill>
                  <a:srgbClr val="000000"/>
                </a:solidFill>
                <a:latin typeface="Cabin" panose="020B0604020202020204" charset="0"/>
                <a:sym typeface="Wingdings" panose="05000000000000000000" pitchFamily="2" charset="2"/>
              </a:rPr>
              <a:t> wed </a:t>
            </a:r>
            <a:endParaRPr lang="en-US" sz="2199" dirty="0">
              <a:solidFill>
                <a:srgbClr val="000000"/>
              </a:solidFill>
              <a:latin typeface="Cabin"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471667" y="2057182"/>
            <a:ext cx="10455502" cy="5965073"/>
          </a:xfrm>
          <a:custGeom>
            <a:avLst/>
            <a:gdLst/>
            <a:ahLst/>
            <a:cxnLst/>
            <a:rect l="l" t="t" r="r" b="b"/>
            <a:pathLst>
              <a:path w="10455502" h="5965073">
                <a:moveTo>
                  <a:pt x="0" y="0"/>
                </a:moveTo>
                <a:lnTo>
                  <a:pt x="10455501" y="0"/>
                </a:lnTo>
                <a:lnTo>
                  <a:pt x="10455501" y="5965073"/>
                </a:lnTo>
                <a:lnTo>
                  <a:pt x="0" y="5965073"/>
                </a:lnTo>
                <a:lnTo>
                  <a:pt x="0" y="0"/>
                </a:lnTo>
                <a:close/>
              </a:path>
            </a:pathLst>
          </a:custGeom>
          <a:blipFill>
            <a:blip r:embed="rId2"/>
            <a:stretch>
              <a:fillRect l="-101" t="-5944" r="-101" b="-1049"/>
            </a:stretch>
          </a:blipFill>
        </p:spPr>
      </p:sp>
      <p:grpSp>
        <p:nvGrpSpPr>
          <p:cNvPr id="3" name="Group 3"/>
          <p:cNvGrpSpPr/>
          <p:nvPr/>
        </p:nvGrpSpPr>
        <p:grpSpPr>
          <a:xfrm>
            <a:off x="321198" y="419100"/>
            <a:ext cx="6560960" cy="6320817"/>
            <a:chOff x="-16933" y="-3140710"/>
            <a:chExt cx="8747947" cy="8427754"/>
          </a:xfrm>
        </p:grpSpPr>
        <p:sp>
          <p:nvSpPr>
            <p:cNvPr id="4" name="TextBox 4"/>
            <p:cNvSpPr txBox="1"/>
            <p:nvPr/>
          </p:nvSpPr>
          <p:spPr>
            <a:xfrm>
              <a:off x="-16933" y="-3140710"/>
              <a:ext cx="8731014" cy="1983569"/>
            </a:xfrm>
            <a:prstGeom prst="rect">
              <a:avLst/>
            </a:prstGeom>
          </p:spPr>
          <p:txBody>
            <a:bodyPr lIns="0" tIns="0" rIns="0" bIns="0" rtlCol="0" anchor="t">
              <a:spAutoFit/>
            </a:bodyPr>
            <a:lstStyle/>
            <a:p>
              <a:pPr>
                <a:lnSpc>
                  <a:spcPts val="11730"/>
                </a:lnSpc>
              </a:pPr>
              <a:r>
                <a:rPr lang="en-US" sz="9775" dirty="0">
                  <a:solidFill>
                    <a:srgbClr val="102B30"/>
                  </a:solidFill>
                  <a:latin typeface="Oswald"/>
                </a:rPr>
                <a:t>CÁCH 3</a:t>
              </a:r>
            </a:p>
          </p:txBody>
        </p:sp>
        <p:sp>
          <p:nvSpPr>
            <p:cNvPr id="5" name="TextBox 5"/>
            <p:cNvSpPr txBox="1"/>
            <p:nvPr/>
          </p:nvSpPr>
          <p:spPr>
            <a:xfrm>
              <a:off x="-16933" y="-1354642"/>
              <a:ext cx="8731014" cy="1544098"/>
            </a:xfrm>
            <a:prstGeom prst="rect">
              <a:avLst/>
            </a:prstGeom>
          </p:spPr>
          <p:txBody>
            <a:bodyPr lIns="0" tIns="0" rIns="0" bIns="0" rtlCol="0" anchor="t">
              <a:spAutoFit/>
            </a:bodyPr>
            <a:lstStyle/>
            <a:p>
              <a:pPr>
                <a:lnSpc>
                  <a:spcPts val="4719"/>
                </a:lnSpc>
              </a:pPr>
              <a:r>
                <a:rPr lang="en-US" sz="3370" dirty="0" err="1">
                  <a:solidFill>
                    <a:srgbClr val="FF7C64"/>
                  </a:solidFill>
                  <a:latin typeface="Muli Semi-Bold"/>
                </a:rPr>
                <a:t>Viết</a:t>
              </a:r>
              <a:r>
                <a:rPr lang="en-US" sz="3370" dirty="0">
                  <a:solidFill>
                    <a:srgbClr val="FF7C64"/>
                  </a:solidFill>
                  <a:latin typeface="Muli Semi-Bold"/>
                </a:rPr>
                <a:t> </a:t>
              </a:r>
              <a:r>
                <a:rPr lang="en-US" sz="3370" dirty="0" err="1">
                  <a:solidFill>
                    <a:srgbClr val="FF7C64"/>
                  </a:solidFill>
                  <a:latin typeface="Muli Semi-Bold"/>
                </a:rPr>
                <a:t>mã</a:t>
              </a:r>
              <a:r>
                <a:rPr lang="en-US" sz="3370" dirty="0">
                  <a:solidFill>
                    <a:srgbClr val="FF7C64"/>
                  </a:solidFill>
                  <a:latin typeface="Muli Semi-Bold"/>
                </a:rPr>
                <a:t> </a:t>
              </a:r>
              <a:r>
                <a:rPr lang="en-US" sz="3370" dirty="0" err="1">
                  <a:solidFill>
                    <a:srgbClr val="FF7C64"/>
                  </a:solidFill>
                  <a:latin typeface="Muli Semi-Bold"/>
                </a:rPr>
                <a:t>Javascript</a:t>
              </a:r>
              <a:r>
                <a:rPr lang="en-US" sz="3370" dirty="0">
                  <a:solidFill>
                    <a:srgbClr val="FF7C64"/>
                  </a:solidFill>
                  <a:latin typeface="Muli Semi-Bold"/>
                </a:rPr>
                <a:t> </a:t>
              </a:r>
              <a:r>
                <a:rPr lang="en-US" sz="3370" dirty="0" err="1">
                  <a:solidFill>
                    <a:srgbClr val="FF7C64"/>
                  </a:solidFill>
                  <a:latin typeface="Muli Semi-Bold"/>
                </a:rPr>
                <a:t>ngay</a:t>
              </a:r>
              <a:r>
                <a:rPr lang="en-US" sz="3370" dirty="0">
                  <a:solidFill>
                    <a:srgbClr val="FF7C64"/>
                  </a:solidFill>
                  <a:latin typeface="Muli Semi-Bold"/>
                </a:rPr>
                <a:t> </a:t>
              </a:r>
              <a:r>
                <a:rPr lang="en-US" sz="3370" dirty="0" err="1">
                  <a:solidFill>
                    <a:srgbClr val="FF7C64"/>
                  </a:solidFill>
                  <a:latin typeface="Muli Semi-Bold"/>
                </a:rPr>
                <a:t>khi</a:t>
              </a:r>
              <a:r>
                <a:rPr lang="en-US" sz="3370" dirty="0">
                  <a:solidFill>
                    <a:srgbClr val="FF7C64"/>
                  </a:solidFill>
                  <a:latin typeface="Muli Semi-Bold"/>
                </a:rPr>
                <a:t> </a:t>
              </a:r>
              <a:r>
                <a:rPr lang="en-US" sz="3370" dirty="0" err="1">
                  <a:solidFill>
                    <a:srgbClr val="FF7C64"/>
                  </a:solidFill>
                  <a:latin typeface="Muli Semi-Bold"/>
                </a:rPr>
                <a:t>khai</a:t>
              </a:r>
              <a:r>
                <a:rPr lang="en-US" sz="3370" dirty="0">
                  <a:solidFill>
                    <a:srgbClr val="FF7C64"/>
                  </a:solidFill>
                  <a:latin typeface="Muli Semi-Bold"/>
                </a:rPr>
                <a:t> </a:t>
              </a:r>
              <a:r>
                <a:rPr lang="en-US" sz="3370" dirty="0" err="1">
                  <a:solidFill>
                    <a:srgbClr val="FF7C64"/>
                  </a:solidFill>
                  <a:latin typeface="Muli Semi-Bold"/>
                </a:rPr>
                <a:t>báo</a:t>
              </a:r>
              <a:r>
                <a:rPr lang="en-US" sz="3370" dirty="0">
                  <a:solidFill>
                    <a:srgbClr val="FF7C64"/>
                  </a:solidFill>
                  <a:latin typeface="Muli Semi-Bold"/>
                </a:rPr>
                <a:t> </a:t>
              </a:r>
              <a:r>
                <a:rPr lang="en-US" sz="3370" dirty="0" err="1">
                  <a:solidFill>
                    <a:srgbClr val="FF7C64"/>
                  </a:solidFill>
                  <a:latin typeface="Muli Semi-Bold"/>
                </a:rPr>
                <a:t>các</a:t>
              </a:r>
              <a:r>
                <a:rPr lang="en-US" sz="3370" dirty="0">
                  <a:solidFill>
                    <a:srgbClr val="FF7C64"/>
                  </a:solidFill>
                  <a:latin typeface="Muli Semi-Bold"/>
                </a:rPr>
                <a:t> </a:t>
              </a:r>
              <a:r>
                <a:rPr lang="en-US" sz="3370" dirty="0" err="1">
                  <a:solidFill>
                    <a:srgbClr val="FF7C64"/>
                  </a:solidFill>
                  <a:latin typeface="Muli Semi-Bold"/>
                </a:rPr>
                <a:t>thẻ</a:t>
              </a:r>
              <a:r>
                <a:rPr lang="en-US" sz="3370" dirty="0">
                  <a:solidFill>
                    <a:srgbClr val="FF7C64"/>
                  </a:solidFill>
                  <a:latin typeface="Muli Semi-Bold"/>
                </a:rPr>
                <a:t> </a:t>
              </a:r>
              <a:r>
                <a:rPr lang="en-US" sz="3370" dirty="0" err="1">
                  <a:solidFill>
                    <a:srgbClr val="FF7C64"/>
                  </a:solidFill>
                  <a:latin typeface="Muli Semi-Bold"/>
                </a:rPr>
                <a:t>trong</a:t>
              </a:r>
              <a:r>
                <a:rPr lang="en-US" sz="3370" dirty="0">
                  <a:solidFill>
                    <a:srgbClr val="FF7C64"/>
                  </a:solidFill>
                  <a:latin typeface="Muli Semi-Bold"/>
                </a:rPr>
                <a:t> html</a:t>
              </a:r>
            </a:p>
          </p:txBody>
        </p:sp>
        <p:sp>
          <p:nvSpPr>
            <p:cNvPr id="6" name="TextBox 6"/>
            <p:cNvSpPr txBox="1"/>
            <p:nvPr/>
          </p:nvSpPr>
          <p:spPr>
            <a:xfrm>
              <a:off x="0" y="4662865"/>
              <a:ext cx="8731014" cy="624179"/>
            </a:xfrm>
            <a:prstGeom prst="rect">
              <a:avLst/>
            </a:prstGeom>
          </p:spPr>
          <p:txBody>
            <a:bodyPr lIns="0" tIns="0" rIns="0" bIns="0" rtlCol="0" anchor="t">
              <a:spAutoFit/>
            </a:bodyPr>
            <a:lstStyle/>
            <a:p>
              <a:pPr>
                <a:lnSpc>
                  <a:spcPts val="4045"/>
                </a:lnSpc>
              </a:pPr>
              <a:endParaRPr/>
            </a:p>
          </p:txBody>
        </p:sp>
      </p:grpSp>
      <p:sp>
        <p:nvSpPr>
          <p:cNvPr id="7" name="TextBox 7"/>
          <p:cNvSpPr txBox="1"/>
          <p:nvPr/>
        </p:nvSpPr>
        <p:spPr>
          <a:xfrm>
            <a:off x="152400" y="3041738"/>
            <a:ext cx="6548260" cy="1544320"/>
          </a:xfrm>
          <a:prstGeom prst="rect">
            <a:avLst/>
          </a:prstGeom>
        </p:spPr>
        <p:txBody>
          <a:bodyPr lIns="0" tIns="0" rIns="0" bIns="0" rtlCol="0" anchor="t">
            <a:spAutoFit/>
          </a:bodyPr>
          <a:lstStyle/>
          <a:p>
            <a:pPr marL="474979" lvl="1" indent="-237490">
              <a:lnSpc>
                <a:spcPts val="3079"/>
              </a:lnSpc>
              <a:buFont typeface="Arial"/>
              <a:buChar char="•"/>
            </a:pPr>
            <a:r>
              <a:rPr lang="en-US" sz="2199" dirty="0">
                <a:solidFill>
                  <a:srgbClr val="000000"/>
                </a:solidFill>
                <a:latin typeface="Cabin"/>
              </a:rPr>
              <a:t>Trong </a:t>
            </a:r>
            <a:r>
              <a:rPr lang="en-US" sz="2199" dirty="0" err="1">
                <a:solidFill>
                  <a:srgbClr val="000000"/>
                </a:solidFill>
                <a:latin typeface="Cabin"/>
              </a:rPr>
              <a:t>ví</a:t>
            </a:r>
            <a:r>
              <a:rPr lang="en-US" sz="2199" dirty="0">
                <a:solidFill>
                  <a:srgbClr val="000000"/>
                </a:solidFill>
                <a:latin typeface="Cabin"/>
              </a:rPr>
              <a:t> </a:t>
            </a:r>
            <a:r>
              <a:rPr lang="en-US" sz="2199" dirty="0" err="1">
                <a:solidFill>
                  <a:srgbClr val="000000"/>
                </a:solidFill>
                <a:latin typeface="Cabin"/>
              </a:rPr>
              <a:t>dụ</a:t>
            </a:r>
            <a:r>
              <a:rPr lang="en-US" sz="2199" dirty="0">
                <a:solidFill>
                  <a:srgbClr val="000000"/>
                </a:solidFill>
                <a:latin typeface="Cabin"/>
              </a:rPr>
              <a:t> </a:t>
            </a:r>
            <a:r>
              <a:rPr lang="en-US" sz="2199" dirty="0" err="1">
                <a:solidFill>
                  <a:srgbClr val="000000"/>
                </a:solidFill>
                <a:latin typeface="Cabin"/>
              </a:rPr>
              <a:t>này</a:t>
            </a:r>
            <a:r>
              <a:rPr lang="en-US" sz="2199" dirty="0">
                <a:solidFill>
                  <a:srgbClr val="000000"/>
                </a:solidFill>
                <a:latin typeface="Cabin"/>
              </a:rPr>
              <a:t> </a:t>
            </a:r>
            <a:r>
              <a:rPr lang="en-US" sz="2199" dirty="0" err="1">
                <a:solidFill>
                  <a:srgbClr val="000000"/>
                </a:solidFill>
                <a:latin typeface="Cabin"/>
              </a:rPr>
              <a:t>chúng</a:t>
            </a:r>
            <a:r>
              <a:rPr lang="en-US" sz="2199" dirty="0">
                <a:solidFill>
                  <a:srgbClr val="000000"/>
                </a:solidFill>
                <a:latin typeface="Cabin"/>
              </a:rPr>
              <a:t> ta </a:t>
            </a:r>
            <a:r>
              <a:rPr lang="en-US" sz="2199" dirty="0" err="1">
                <a:solidFill>
                  <a:srgbClr val="000000"/>
                </a:solidFill>
                <a:latin typeface="Cabin"/>
              </a:rPr>
              <a:t>sử</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t>
            </a:r>
            <a:r>
              <a:rPr lang="en-US" sz="2199" dirty="0" err="1">
                <a:solidFill>
                  <a:srgbClr val="000000"/>
                </a:solidFill>
                <a:latin typeface="Cabin"/>
              </a:rPr>
              <a:t>sự</a:t>
            </a:r>
            <a:r>
              <a:rPr lang="en-US" sz="2199" dirty="0">
                <a:solidFill>
                  <a:srgbClr val="000000"/>
                </a:solidFill>
                <a:latin typeface="Cabin"/>
              </a:rPr>
              <a:t> </a:t>
            </a:r>
            <a:r>
              <a:rPr lang="en-US" sz="2199" dirty="0" err="1">
                <a:solidFill>
                  <a:srgbClr val="000000"/>
                </a:solidFill>
                <a:latin typeface="Cabin"/>
              </a:rPr>
              <a:t>kiện</a:t>
            </a:r>
            <a:r>
              <a:rPr lang="en-US" sz="2199" dirty="0">
                <a:solidFill>
                  <a:srgbClr val="000000"/>
                </a:solidFill>
                <a:latin typeface="Cabin"/>
              </a:rPr>
              <a:t> onclick </a:t>
            </a:r>
            <a:r>
              <a:rPr lang="en-US" sz="2199" dirty="0" err="1">
                <a:solidFill>
                  <a:srgbClr val="000000"/>
                </a:solidFill>
                <a:latin typeface="Cabin"/>
              </a:rPr>
              <a:t>để</a:t>
            </a:r>
            <a:r>
              <a:rPr lang="en-US" sz="2199" dirty="0">
                <a:solidFill>
                  <a:srgbClr val="000000"/>
                </a:solidFill>
                <a:latin typeface="Cabin"/>
              </a:rPr>
              <a:t> demo </a:t>
            </a:r>
          </a:p>
          <a:p>
            <a:pPr marL="474979" lvl="1" indent="-237490">
              <a:lnSpc>
                <a:spcPts val="3079"/>
              </a:lnSpc>
              <a:spcBef>
                <a:spcPct val="0"/>
              </a:spcBef>
              <a:buFont typeface="Arial"/>
              <a:buChar char="•"/>
            </a:pPr>
            <a:r>
              <a:rPr lang="en-US" sz="2199" dirty="0" err="1">
                <a:solidFill>
                  <a:srgbClr val="000000"/>
                </a:solidFill>
                <a:latin typeface="Cabin"/>
              </a:rPr>
              <a:t>Có</a:t>
            </a:r>
            <a:r>
              <a:rPr lang="en-US" sz="2199" dirty="0">
                <a:solidFill>
                  <a:srgbClr val="000000"/>
                </a:solidFill>
                <a:latin typeface="Cabin"/>
              </a:rPr>
              <a:t> </a:t>
            </a:r>
            <a:r>
              <a:rPr lang="en-US" sz="2199" dirty="0" err="1">
                <a:solidFill>
                  <a:srgbClr val="000000"/>
                </a:solidFill>
                <a:latin typeface="Cabin"/>
              </a:rPr>
              <a:t>nhiều</a:t>
            </a:r>
            <a:r>
              <a:rPr lang="en-US" sz="2199" dirty="0">
                <a:solidFill>
                  <a:srgbClr val="000000"/>
                </a:solidFill>
                <a:latin typeface="Cabin"/>
              </a:rPr>
              <a:t> </a:t>
            </a:r>
            <a:r>
              <a:rPr lang="en-US" sz="2199" dirty="0" err="1">
                <a:solidFill>
                  <a:srgbClr val="000000"/>
                </a:solidFill>
                <a:latin typeface="Cabin"/>
              </a:rPr>
              <a:t>sự</a:t>
            </a:r>
            <a:r>
              <a:rPr lang="en-US" sz="2199" dirty="0">
                <a:solidFill>
                  <a:srgbClr val="000000"/>
                </a:solidFill>
                <a:latin typeface="Cabin"/>
              </a:rPr>
              <a:t> </a:t>
            </a:r>
            <a:r>
              <a:rPr lang="en-US" sz="2199" dirty="0" err="1">
                <a:solidFill>
                  <a:srgbClr val="000000"/>
                </a:solidFill>
                <a:latin typeface="Cabin"/>
              </a:rPr>
              <a:t>kiện</a:t>
            </a:r>
            <a:r>
              <a:rPr lang="en-US" sz="2199" dirty="0">
                <a:solidFill>
                  <a:srgbClr val="000000"/>
                </a:solidFill>
                <a:latin typeface="Cabin"/>
              </a:rPr>
              <a:t> </a:t>
            </a:r>
            <a:r>
              <a:rPr lang="en-US" sz="2199" dirty="0" err="1">
                <a:solidFill>
                  <a:srgbClr val="000000"/>
                </a:solidFill>
                <a:latin typeface="Cabin"/>
              </a:rPr>
              <a:t>khác</a:t>
            </a:r>
            <a:r>
              <a:rPr lang="en-US" sz="2199" dirty="0">
                <a:solidFill>
                  <a:srgbClr val="000000"/>
                </a:solidFill>
                <a:latin typeface="Cabin"/>
              </a:rPr>
              <a:t> </a:t>
            </a:r>
            <a:r>
              <a:rPr lang="en-US" sz="2199" dirty="0" err="1">
                <a:solidFill>
                  <a:srgbClr val="000000"/>
                </a:solidFill>
                <a:latin typeface="Cabin"/>
              </a:rPr>
              <a:t>như</a:t>
            </a:r>
            <a:r>
              <a:rPr lang="en-US" sz="2199" dirty="0">
                <a:solidFill>
                  <a:srgbClr val="000000"/>
                </a:solidFill>
                <a:latin typeface="Cabin"/>
              </a:rPr>
              <a:t> </a:t>
            </a:r>
            <a:r>
              <a:rPr lang="en-US" sz="2199" dirty="0" err="1">
                <a:solidFill>
                  <a:srgbClr val="000000"/>
                </a:solidFill>
                <a:latin typeface="Cabin"/>
              </a:rPr>
              <a:t>onchange</a:t>
            </a:r>
            <a:r>
              <a:rPr lang="en-US" sz="2199" dirty="0">
                <a:solidFill>
                  <a:srgbClr val="000000"/>
                </a:solidFill>
                <a:latin typeface="Cabin"/>
              </a:rPr>
              <a:t> , </a:t>
            </a:r>
            <a:r>
              <a:rPr lang="en-US" sz="2199" dirty="0" err="1">
                <a:solidFill>
                  <a:srgbClr val="000000"/>
                </a:solidFill>
                <a:latin typeface="Cabin"/>
              </a:rPr>
              <a:t>onmouseout</a:t>
            </a:r>
            <a:r>
              <a:rPr lang="en-US" sz="2199" dirty="0">
                <a:solidFill>
                  <a:srgbClr val="000000"/>
                </a:solidFill>
                <a:latin typeface="Cabin"/>
              </a:rPr>
              <a:t> ,</a:t>
            </a:r>
            <a:r>
              <a:rPr lang="en-US" sz="2199" dirty="0" err="1">
                <a:solidFill>
                  <a:srgbClr val="000000"/>
                </a:solidFill>
                <a:latin typeface="Cabin"/>
              </a:rPr>
              <a:t>onmouseover</a:t>
            </a:r>
            <a:r>
              <a:rPr lang="en-US" sz="2199" dirty="0">
                <a:solidFill>
                  <a:srgbClr val="000000"/>
                </a:solidFill>
                <a:latin typeface="Cabin"/>
              </a:rPr>
              <a:t>,.......</a:t>
            </a:r>
          </a:p>
        </p:txBody>
      </p:sp>
      <p:sp>
        <p:nvSpPr>
          <p:cNvPr id="8" name="TextBox 7">
            <a:extLst>
              <a:ext uri="{FF2B5EF4-FFF2-40B4-BE49-F238E27FC236}">
                <a16:creationId xmlns:a16="http://schemas.microsoft.com/office/drawing/2014/main" id="{5E4F0963-AE04-66D2-C955-1130B345807D}"/>
              </a:ext>
            </a:extLst>
          </p:cNvPr>
          <p:cNvSpPr txBox="1"/>
          <p:nvPr/>
        </p:nvSpPr>
        <p:spPr>
          <a:xfrm>
            <a:off x="193577" y="4711356"/>
            <a:ext cx="6828902" cy="1560427"/>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Ưu</a:t>
            </a:r>
            <a:r>
              <a:rPr lang="en-US" sz="2199" dirty="0">
                <a:solidFill>
                  <a:srgbClr val="000000"/>
                </a:solidFill>
                <a:latin typeface="Cabin"/>
              </a:rPr>
              <a:t> </a:t>
            </a:r>
            <a:r>
              <a:rPr lang="en-US" sz="2199" dirty="0" err="1">
                <a:solidFill>
                  <a:srgbClr val="000000"/>
                </a:solidFill>
                <a:latin typeface="Cabin"/>
              </a:rPr>
              <a:t>điểm</a:t>
            </a:r>
            <a:r>
              <a:rPr lang="en-US" sz="2199" dirty="0">
                <a:solidFill>
                  <a:srgbClr val="000000"/>
                </a:solidFill>
                <a:latin typeface="Cabin"/>
              </a:rPr>
              <a:t> : </a:t>
            </a:r>
          </a:p>
          <a:p>
            <a:pPr marL="237489" lvl="1">
              <a:lnSpc>
                <a:spcPts val="3079"/>
              </a:lnSpc>
              <a:spcBef>
                <a:spcPct val="0"/>
              </a:spcBef>
            </a:pPr>
            <a:r>
              <a:rPr lang="en-US" sz="2199" dirty="0">
                <a:solidFill>
                  <a:srgbClr val="000000"/>
                </a:solidFill>
                <a:latin typeface="Cabin"/>
              </a:rPr>
              <a:t> - </a:t>
            </a:r>
            <a:r>
              <a:rPr lang="en-US" sz="2199" dirty="0" err="1">
                <a:solidFill>
                  <a:srgbClr val="000000"/>
                </a:solidFill>
                <a:latin typeface="Cabin"/>
              </a:rPr>
              <a:t>dễ</a:t>
            </a:r>
            <a:r>
              <a:rPr lang="en-US" sz="2199" dirty="0">
                <a:solidFill>
                  <a:srgbClr val="000000"/>
                </a:solidFill>
                <a:latin typeface="Cabin"/>
              </a:rPr>
              <a:t> </a:t>
            </a:r>
            <a:r>
              <a:rPr lang="en-US" sz="2199" dirty="0" err="1">
                <a:solidFill>
                  <a:srgbClr val="000000"/>
                </a:solidFill>
                <a:latin typeface="Cabin"/>
              </a:rPr>
              <a:t>dàng</a:t>
            </a:r>
            <a:r>
              <a:rPr lang="en-US" sz="2199" dirty="0">
                <a:solidFill>
                  <a:srgbClr val="000000"/>
                </a:solidFill>
                <a:latin typeface="Cabin"/>
              </a:rPr>
              <a:t> </a:t>
            </a:r>
            <a:r>
              <a:rPr lang="en-US" sz="2199" dirty="0" err="1">
                <a:solidFill>
                  <a:srgbClr val="000000"/>
                </a:solidFill>
                <a:latin typeface="Cabin"/>
              </a:rPr>
              <a:t>thực</a:t>
            </a:r>
            <a:r>
              <a:rPr lang="en-US" sz="2199" dirty="0">
                <a:solidFill>
                  <a:srgbClr val="000000"/>
                </a:solidFill>
                <a:latin typeface="Cabin"/>
              </a:rPr>
              <a:t> </a:t>
            </a:r>
            <a:r>
              <a:rPr lang="en-US" sz="2199" dirty="0" err="1">
                <a:solidFill>
                  <a:srgbClr val="000000"/>
                </a:solidFill>
                <a:latin typeface="Cabin"/>
              </a:rPr>
              <a:t>hiện</a:t>
            </a:r>
            <a:r>
              <a:rPr lang="en-US" sz="2199" dirty="0">
                <a:solidFill>
                  <a:srgbClr val="000000"/>
                </a:solidFill>
                <a:latin typeface="Cabin"/>
              </a:rPr>
              <a:t> </a:t>
            </a:r>
            <a:r>
              <a:rPr lang="en-US" sz="2199" dirty="0" err="1">
                <a:solidFill>
                  <a:srgbClr val="000000"/>
                </a:solidFill>
                <a:latin typeface="Cabin"/>
              </a:rPr>
              <a:t>với</a:t>
            </a:r>
            <a:r>
              <a:rPr lang="en-US" sz="2199" dirty="0">
                <a:solidFill>
                  <a:srgbClr val="000000"/>
                </a:solidFill>
                <a:latin typeface="Cabin"/>
              </a:rPr>
              <a:t> </a:t>
            </a:r>
            <a:r>
              <a:rPr lang="en-US" sz="2199" dirty="0" err="1">
                <a:solidFill>
                  <a:srgbClr val="000000"/>
                </a:solidFill>
                <a:latin typeface="Cabin"/>
              </a:rPr>
              <a:t>các</a:t>
            </a:r>
            <a:r>
              <a:rPr lang="en-US" sz="2199" dirty="0">
                <a:solidFill>
                  <a:srgbClr val="000000"/>
                </a:solidFill>
                <a:latin typeface="Cabin"/>
              </a:rPr>
              <a:t> </a:t>
            </a:r>
            <a:r>
              <a:rPr lang="en-US" sz="2199" dirty="0" err="1">
                <a:solidFill>
                  <a:srgbClr val="000000"/>
                </a:solidFill>
                <a:latin typeface="Cabin"/>
              </a:rPr>
              <a:t>dự</a:t>
            </a:r>
            <a:r>
              <a:rPr lang="en-US" sz="2199" dirty="0">
                <a:solidFill>
                  <a:srgbClr val="000000"/>
                </a:solidFill>
                <a:latin typeface="Cabin"/>
              </a:rPr>
              <a:t> </a:t>
            </a:r>
            <a:r>
              <a:rPr lang="en-US" sz="2199" dirty="0" err="1">
                <a:solidFill>
                  <a:srgbClr val="000000"/>
                </a:solidFill>
                <a:latin typeface="Cabin"/>
              </a:rPr>
              <a:t>án</a:t>
            </a:r>
            <a:r>
              <a:rPr lang="en-US" sz="2199" dirty="0">
                <a:solidFill>
                  <a:srgbClr val="000000"/>
                </a:solidFill>
                <a:latin typeface="Cabin"/>
              </a:rPr>
              <a:t> </a:t>
            </a:r>
            <a:r>
              <a:rPr lang="en-US" sz="2199" dirty="0" err="1">
                <a:solidFill>
                  <a:srgbClr val="000000"/>
                </a:solidFill>
                <a:latin typeface="Cabin"/>
              </a:rPr>
              <a:t>nhỏ</a:t>
            </a:r>
            <a:endParaRPr lang="en-US" sz="2199" dirty="0">
              <a:solidFill>
                <a:srgbClr val="000000"/>
              </a:solidFill>
              <a:latin typeface="Cabin"/>
            </a:endParaRPr>
          </a:p>
          <a:p>
            <a:pPr marL="237489" lvl="1">
              <a:lnSpc>
                <a:spcPts val="3079"/>
              </a:lnSpc>
              <a:spcBef>
                <a:spcPct val="0"/>
              </a:spcBef>
            </a:pPr>
            <a:r>
              <a:rPr lang="en-US" sz="2199" dirty="0">
                <a:solidFill>
                  <a:srgbClr val="000000"/>
                </a:solidFill>
                <a:latin typeface="Cabin"/>
              </a:rPr>
              <a:t> - </a:t>
            </a:r>
            <a:r>
              <a:rPr lang="en-US" sz="2199" dirty="0" err="1">
                <a:solidFill>
                  <a:srgbClr val="000000"/>
                </a:solidFill>
                <a:latin typeface="Cabin"/>
              </a:rPr>
              <a:t>tiết</a:t>
            </a:r>
            <a:r>
              <a:rPr lang="en-US" sz="2199" dirty="0">
                <a:solidFill>
                  <a:srgbClr val="000000"/>
                </a:solidFill>
                <a:latin typeface="Cabin"/>
              </a:rPr>
              <a:t> </a:t>
            </a:r>
            <a:r>
              <a:rPr lang="en-US" sz="2199" dirty="0" err="1">
                <a:solidFill>
                  <a:srgbClr val="000000"/>
                </a:solidFill>
                <a:latin typeface="Cabin"/>
              </a:rPr>
              <a:t>kiệm</a:t>
            </a:r>
            <a:r>
              <a:rPr lang="en-US" sz="2199" dirty="0">
                <a:solidFill>
                  <a:srgbClr val="000000"/>
                </a:solidFill>
                <a:latin typeface="Cabin"/>
              </a:rPr>
              <a:t> </a:t>
            </a:r>
            <a:r>
              <a:rPr lang="en-US" sz="2199" dirty="0" err="1">
                <a:solidFill>
                  <a:srgbClr val="000000"/>
                </a:solidFill>
                <a:latin typeface="Cabin"/>
              </a:rPr>
              <a:t>thời</a:t>
            </a:r>
            <a:r>
              <a:rPr lang="en-US" sz="2199" dirty="0">
                <a:solidFill>
                  <a:srgbClr val="000000"/>
                </a:solidFill>
                <a:latin typeface="Cabin"/>
              </a:rPr>
              <a:t> </a:t>
            </a:r>
            <a:r>
              <a:rPr lang="en-US" sz="2199" dirty="0" err="1">
                <a:solidFill>
                  <a:srgbClr val="000000"/>
                </a:solidFill>
                <a:latin typeface="Cabin"/>
              </a:rPr>
              <a:t>gian</a:t>
            </a:r>
            <a:r>
              <a:rPr lang="en-US" sz="2199" dirty="0">
                <a:solidFill>
                  <a:srgbClr val="000000"/>
                </a:solidFill>
                <a:latin typeface="Cabin"/>
              </a:rPr>
              <a:t>      </a:t>
            </a:r>
          </a:p>
          <a:p>
            <a:pPr marL="237489" lvl="1">
              <a:lnSpc>
                <a:spcPts val="3079"/>
              </a:lnSpc>
              <a:spcBef>
                <a:spcPct val="0"/>
              </a:spcBef>
            </a:pPr>
            <a:r>
              <a:rPr lang="en-US" sz="2199" dirty="0">
                <a:solidFill>
                  <a:srgbClr val="000000"/>
                </a:solidFill>
                <a:latin typeface="Cabin"/>
              </a:rPr>
              <a:t> -  </a:t>
            </a:r>
            <a:r>
              <a:rPr lang="en-US" sz="2199" dirty="0" err="1">
                <a:solidFill>
                  <a:srgbClr val="000000"/>
                </a:solidFill>
                <a:latin typeface="Cabin"/>
              </a:rPr>
              <a:t>tối</a:t>
            </a:r>
            <a:r>
              <a:rPr lang="en-US" sz="2199" dirty="0">
                <a:solidFill>
                  <a:srgbClr val="000000"/>
                </a:solidFill>
                <a:latin typeface="Cabin"/>
              </a:rPr>
              <a:t> </a:t>
            </a:r>
            <a:r>
              <a:rPr lang="en-US" sz="2199" dirty="0" err="1">
                <a:solidFill>
                  <a:srgbClr val="000000"/>
                </a:solidFill>
                <a:latin typeface="Cabin"/>
              </a:rPr>
              <a:t>ưu</a:t>
            </a:r>
            <a:r>
              <a:rPr lang="en-US" sz="2199" dirty="0">
                <a:solidFill>
                  <a:srgbClr val="000000"/>
                </a:solidFill>
                <a:latin typeface="Cabin"/>
              </a:rPr>
              <a:t> </a:t>
            </a:r>
            <a:r>
              <a:rPr lang="en-US" sz="2199" dirty="0" err="1">
                <a:solidFill>
                  <a:srgbClr val="000000"/>
                </a:solidFill>
                <a:latin typeface="Cabin"/>
              </a:rPr>
              <a:t>hóa</a:t>
            </a:r>
            <a:r>
              <a:rPr lang="en-US" sz="2199" dirty="0">
                <a:solidFill>
                  <a:srgbClr val="000000"/>
                </a:solidFill>
                <a:latin typeface="Cabin"/>
              </a:rPr>
              <a:t> </a:t>
            </a:r>
            <a:r>
              <a:rPr lang="en-US" sz="2199" dirty="0" err="1">
                <a:solidFill>
                  <a:srgbClr val="000000"/>
                </a:solidFill>
                <a:latin typeface="Cabin"/>
              </a:rPr>
              <a:t>được</a:t>
            </a:r>
            <a:r>
              <a:rPr lang="en-US" sz="2199" dirty="0">
                <a:solidFill>
                  <a:srgbClr val="000000"/>
                </a:solidFill>
                <a:latin typeface="Cabin"/>
              </a:rPr>
              <a:t> </a:t>
            </a:r>
            <a:r>
              <a:rPr lang="en-US" sz="2199" dirty="0" err="1">
                <a:solidFill>
                  <a:srgbClr val="000000"/>
                </a:solidFill>
                <a:latin typeface="Cabin"/>
              </a:rPr>
              <a:t>quá</a:t>
            </a:r>
            <a:r>
              <a:rPr lang="en-US" sz="2199" dirty="0">
                <a:solidFill>
                  <a:srgbClr val="000000"/>
                </a:solidFill>
                <a:latin typeface="Cabin"/>
              </a:rPr>
              <a:t> </a:t>
            </a:r>
            <a:r>
              <a:rPr lang="en-US" sz="2199" dirty="0" err="1">
                <a:solidFill>
                  <a:srgbClr val="000000"/>
                </a:solidFill>
                <a:latin typeface="Cabin"/>
              </a:rPr>
              <a:t>trình</a:t>
            </a:r>
            <a:r>
              <a:rPr lang="en-US" sz="2199" dirty="0">
                <a:solidFill>
                  <a:srgbClr val="000000"/>
                </a:solidFill>
                <a:latin typeface="Cabin"/>
              </a:rPr>
              <a:t> load </a:t>
            </a:r>
            <a:r>
              <a:rPr lang="en-US" sz="2199" dirty="0" err="1">
                <a:solidFill>
                  <a:srgbClr val="000000"/>
                </a:solidFill>
                <a:latin typeface="Cabin"/>
              </a:rPr>
              <a:t>trang</a:t>
            </a:r>
            <a:r>
              <a:rPr lang="en-US" sz="2199" dirty="0">
                <a:solidFill>
                  <a:srgbClr val="000000"/>
                </a:solidFill>
                <a:latin typeface="Cabin"/>
              </a:rPr>
              <a:t> wed</a:t>
            </a:r>
          </a:p>
        </p:txBody>
      </p:sp>
      <p:sp>
        <p:nvSpPr>
          <p:cNvPr id="9" name="TextBox 8">
            <a:extLst>
              <a:ext uri="{FF2B5EF4-FFF2-40B4-BE49-F238E27FC236}">
                <a16:creationId xmlns:a16="http://schemas.microsoft.com/office/drawing/2014/main" id="{AFADECFC-4011-340A-BDE8-21390B66B772}"/>
              </a:ext>
            </a:extLst>
          </p:cNvPr>
          <p:cNvSpPr txBox="1"/>
          <p:nvPr/>
        </p:nvSpPr>
        <p:spPr>
          <a:xfrm>
            <a:off x="206277" y="6654451"/>
            <a:ext cx="6828902" cy="2355517"/>
          </a:xfrm>
          <a:prstGeom prst="rect">
            <a:avLst/>
          </a:prstGeom>
        </p:spPr>
        <p:txBody>
          <a:bodyPr wrap="square" lIns="0" tIns="0" rIns="0" bIns="0" rtlCol="0" anchor="t">
            <a:spAutoFit/>
          </a:bodyPr>
          <a:lstStyle/>
          <a:p>
            <a:pPr marL="474979" lvl="1" indent="-237490">
              <a:lnSpc>
                <a:spcPts val="3079"/>
              </a:lnSpc>
              <a:spcBef>
                <a:spcPct val="0"/>
              </a:spcBef>
              <a:buFont typeface="Arial"/>
              <a:buChar char="•"/>
            </a:pPr>
            <a:r>
              <a:rPr lang="en-US" sz="2199" dirty="0" err="1">
                <a:solidFill>
                  <a:srgbClr val="000000"/>
                </a:solidFill>
                <a:latin typeface="Cabin"/>
              </a:rPr>
              <a:t>Nhược</a:t>
            </a:r>
            <a:r>
              <a:rPr lang="en-US" sz="2199" dirty="0">
                <a:solidFill>
                  <a:srgbClr val="000000"/>
                </a:solidFill>
                <a:latin typeface="Cabin"/>
              </a:rPr>
              <a:t> </a:t>
            </a:r>
            <a:r>
              <a:rPr lang="en-US" sz="2199" dirty="0" err="1">
                <a:solidFill>
                  <a:srgbClr val="000000"/>
                </a:solidFill>
                <a:latin typeface="Cabin"/>
              </a:rPr>
              <a:t>điểm</a:t>
            </a:r>
            <a:r>
              <a:rPr lang="en-US" sz="2199" dirty="0">
                <a:solidFill>
                  <a:srgbClr val="000000"/>
                </a:solidFill>
                <a:latin typeface="Cabin"/>
              </a:rPr>
              <a:t> : </a:t>
            </a:r>
          </a:p>
          <a:p>
            <a:pPr marL="237489" lvl="1">
              <a:lnSpc>
                <a:spcPts val="3079"/>
              </a:lnSpc>
              <a:spcBef>
                <a:spcPct val="0"/>
              </a:spcBef>
            </a:pPr>
            <a:r>
              <a:rPr lang="en-US" sz="2199" dirty="0">
                <a:solidFill>
                  <a:srgbClr val="000000"/>
                </a:solidFill>
                <a:latin typeface="Cabin"/>
              </a:rPr>
              <a:t>- </a:t>
            </a:r>
            <a:r>
              <a:rPr lang="en-US" sz="2199" dirty="0" err="1">
                <a:solidFill>
                  <a:srgbClr val="000000"/>
                </a:solidFill>
                <a:latin typeface="Cabin"/>
              </a:rPr>
              <a:t>Khó</a:t>
            </a:r>
            <a:r>
              <a:rPr lang="en-US" sz="2199" dirty="0">
                <a:solidFill>
                  <a:srgbClr val="000000"/>
                </a:solidFill>
                <a:latin typeface="Cabin"/>
              </a:rPr>
              <a:t> </a:t>
            </a:r>
            <a:r>
              <a:rPr lang="en-US" sz="2199" dirty="0" err="1">
                <a:solidFill>
                  <a:srgbClr val="000000"/>
                </a:solidFill>
                <a:latin typeface="Cabin"/>
              </a:rPr>
              <a:t>quản</a:t>
            </a:r>
            <a:r>
              <a:rPr lang="en-US" sz="2199" dirty="0">
                <a:solidFill>
                  <a:srgbClr val="000000"/>
                </a:solidFill>
                <a:latin typeface="Cabin"/>
              </a:rPr>
              <a:t> </a:t>
            </a:r>
            <a:r>
              <a:rPr lang="en-US" sz="2199" dirty="0" err="1">
                <a:solidFill>
                  <a:srgbClr val="000000"/>
                </a:solidFill>
                <a:latin typeface="Cabin"/>
              </a:rPr>
              <a:t>lí</a:t>
            </a:r>
            <a:r>
              <a:rPr lang="en-US" sz="2199" dirty="0">
                <a:solidFill>
                  <a:srgbClr val="000000"/>
                </a:solidFill>
                <a:latin typeface="Cabin"/>
              </a:rPr>
              <a:t> </a:t>
            </a:r>
            <a:r>
              <a:rPr lang="en-US" sz="2199" dirty="0" err="1">
                <a:solidFill>
                  <a:srgbClr val="000000"/>
                </a:solidFill>
                <a:latin typeface="Cabin"/>
              </a:rPr>
              <a:t>mã</a:t>
            </a:r>
            <a:r>
              <a:rPr lang="en-US" sz="2199" dirty="0">
                <a:solidFill>
                  <a:srgbClr val="000000"/>
                </a:solidFill>
                <a:latin typeface="Cabin"/>
              </a:rPr>
              <a:t> : </a:t>
            </a:r>
            <a:r>
              <a:rPr lang="en-US" sz="2199" dirty="0" err="1">
                <a:solidFill>
                  <a:srgbClr val="000000"/>
                </a:solidFill>
                <a:latin typeface="Cabin"/>
              </a:rPr>
              <a:t>dự</a:t>
            </a:r>
            <a:r>
              <a:rPr lang="en-US" sz="2199" dirty="0">
                <a:solidFill>
                  <a:srgbClr val="000000"/>
                </a:solidFill>
                <a:latin typeface="Cabin"/>
              </a:rPr>
              <a:t> </a:t>
            </a:r>
            <a:r>
              <a:rPr lang="en-US" sz="2199" dirty="0" err="1">
                <a:solidFill>
                  <a:srgbClr val="000000"/>
                </a:solidFill>
                <a:latin typeface="Cabin"/>
              </a:rPr>
              <a:t>án</a:t>
            </a:r>
            <a:r>
              <a:rPr lang="en-US" sz="2199" dirty="0">
                <a:solidFill>
                  <a:srgbClr val="000000"/>
                </a:solidFill>
                <a:latin typeface="Cabin"/>
              </a:rPr>
              <a:t> </a:t>
            </a:r>
            <a:r>
              <a:rPr lang="en-US" sz="2199" dirty="0" err="1">
                <a:solidFill>
                  <a:srgbClr val="000000"/>
                </a:solidFill>
                <a:latin typeface="Cabin"/>
              </a:rPr>
              <a:t>lớn</a:t>
            </a:r>
            <a:r>
              <a:rPr lang="en-US" sz="2199" dirty="0">
                <a:solidFill>
                  <a:srgbClr val="000000"/>
                </a:solidFill>
                <a:latin typeface="Cabin"/>
              </a:rPr>
              <a:t> </a:t>
            </a:r>
            <a:r>
              <a:rPr lang="en-US" sz="2199" dirty="0" err="1">
                <a:solidFill>
                  <a:srgbClr val="000000"/>
                </a:solidFill>
                <a:latin typeface="Cabin"/>
              </a:rPr>
              <a:t>sẽ</a:t>
            </a:r>
            <a:r>
              <a:rPr lang="en-US" sz="2199" dirty="0">
                <a:solidFill>
                  <a:srgbClr val="000000"/>
                </a:solidFill>
                <a:latin typeface="Cabin"/>
              </a:rPr>
              <a:t> </a:t>
            </a:r>
            <a:r>
              <a:rPr lang="en-US" sz="2199" dirty="0" err="1">
                <a:solidFill>
                  <a:srgbClr val="000000"/>
                </a:solidFill>
                <a:latin typeface="Cabin"/>
              </a:rPr>
              <a:t>khó</a:t>
            </a:r>
            <a:r>
              <a:rPr lang="en-US" sz="2199" dirty="0">
                <a:solidFill>
                  <a:srgbClr val="000000"/>
                </a:solidFill>
                <a:latin typeface="Cabin"/>
              </a:rPr>
              <a:t> </a:t>
            </a:r>
            <a:r>
              <a:rPr lang="en-US" sz="2199" dirty="0" err="1">
                <a:solidFill>
                  <a:srgbClr val="000000"/>
                </a:solidFill>
                <a:latin typeface="Cabin"/>
              </a:rPr>
              <a:t>tìm</a:t>
            </a:r>
            <a:endParaRPr lang="en-US" sz="2199" dirty="0">
              <a:solidFill>
                <a:srgbClr val="000000"/>
              </a:solidFill>
              <a:latin typeface="Cabin"/>
            </a:endParaRPr>
          </a:p>
          <a:p>
            <a:pPr marL="580389" lvl="1" indent="-342900">
              <a:lnSpc>
                <a:spcPts val="3079"/>
              </a:lnSpc>
              <a:spcBef>
                <a:spcPct val="0"/>
              </a:spcBef>
              <a:buFontTx/>
              <a:buChar char="-"/>
            </a:pPr>
            <a:r>
              <a:rPr lang="en-US" sz="2199" dirty="0" err="1">
                <a:solidFill>
                  <a:srgbClr val="000000"/>
                </a:solidFill>
                <a:latin typeface="Cabin"/>
              </a:rPr>
              <a:t>Tính</a:t>
            </a:r>
            <a:r>
              <a:rPr lang="en-US" sz="2199" dirty="0">
                <a:solidFill>
                  <a:srgbClr val="000000"/>
                </a:solidFill>
                <a:latin typeface="Cabin"/>
              </a:rPr>
              <a:t> </a:t>
            </a:r>
            <a:r>
              <a:rPr lang="en-US" sz="2199" dirty="0" err="1">
                <a:solidFill>
                  <a:srgbClr val="000000"/>
                </a:solidFill>
                <a:latin typeface="Cabin"/>
              </a:rPr>
              <a:t>bảo</a:t>
            </a:r>
            <a:r>
              <a:rPr lang="en-US" sz="2199" dirty="0">
                <a:solidFill>
                  <a:srgbClr val="000000"/>
                </a:solidFill>
                <a:latin typeface="Cabin"/>
              </a:rPr>
              <a:t> </a:t>
            </a:r>
            <a:r>
              <a:rPr lang="en-US" sz="2199" dirty="0" err="1">
                <a:solidFill>
                  <a:srgbClr val="000000"/>
                </a:solidFill>
                <a:latin typeface="Cabin"/>
              </a:rPr>
              <a:t>mật</a:t>
            </a:r>
            <a:r>
              <a:rPr lang="en-US" sz="2199" dirty="0">
                <a:solidFill>
                  <a:srgbClr val="000000"/>
                </a:solidFill>
                <a:latin typeface="Cabin"/>
              </a:rPr>
              <a:t> </a:t>
            </a:r>
            <a:r>
              <a:rPr lang="en-US" sz="2199" dirty="0" err="1">
                <a:solidFill>
                  <a:srgbClr val="000000"/>
                </a:solidFill>
                <a:latin typeface="Cabin"/>
              </a:rPr>
              <a:t>kém</a:t>
            </a:r>
            <a:r>
              <a:rPr lang="en-US" sz="2199" dirty="0">
                <a:solidFill>
                  <a:srgbClr val="000000"/>
                </a:solidFill>
                <a:latin typeface="Cabin"/>
              </a:rPr>
              <a:t> </a:t>
            </a:r>
          </a:p>
          <a:p>
            <a:pPr marL="580389" lvl="1" indent="-342900">
              <a:lnSpc>
                <a:spcPts val="3079"/>
              </a:lnSpc>
              <a:spcBef>
                <a:spcPct val="0"/>
              </a:spcBef>
              <a:buFontTx/>
              <a:buChar char="-"/>
            </a:pPr>
            <a:r>
              <a:rPr lang="en-US" sz="2199" dirty="0" err="1">
                <a:solidFill>
                  <a:srgbClr val="000000"/>
                </a:solidFill>
                <a:latin typeface="Cabin"/>
              </a:rPr>
              <a:t>Khó</a:t>
            </a:r>
            <a:r>
              <a:rPr lang="en-US" sz="2199" dirty="0">
                <a:solidFill>
                  <a:srgbClr val="000000"/>
                </a:solidFill>
                <a:latin typeface="Cabin"/>
              </a:rPr>
              <a:t> </a:t>
            </a:r>
            <a:r>
              <a:rPr lang="en-US" sz="2199" dirty="0" err="1">
                <a:solidFill>
                  <a:srgbClr val="000000"/>
                </a:solidFill>
                <a:latin typeface="Cabin"/>
              </a:rPr>
              <a:t>tái</a:t>
            </a:r>
            <a:r>
              <a:rPr lang="en-US" sz="2199" dirty="0">
                <a:solidFill>
                  <a:srgbClr val="000000"/>
                </a:solidFill>
                <a:latin typeface="Cabin"/>
              </a:rPr>
              <a:t> </a:t>
            </a:r>
            <a:r>
              <a:rPr lang="en-US" sz="2199" dirty="0" err="1">
                <a:solidFill>
                  <a:srgbClr val="000000"/>
                </a:solidFill>
                <a:latin typeface="Cabin"/>
              </a:rPr>
              <a:t>sử</a:t>
            </a:r>
            <a:r>
              <a:rPr lang="en-US" sz="2199" dirty="0">
                <a:solidFill>
                  <a:srgbClr val="000000"/>
                </a:solidFill>
                <a:latin typeface="Cabin"/>
              </a:rPr>
              <a:t> </a:t>
            </a:r>
            <a:r>
              <a:rPr lang="en-US" sz="2199" dirty="0" err="1">
                <a:solidFill>
                  <a:srgbClr val="000000"/>
                </a:solidFill>
                <a:latin typeface="Cabin"/>
              </a:rPr>
              <a:t>dụng</a:t>
            </a:r>
            <a:r>
              <a:rPr lang="en-US" sz="2199" dirty="0">
                <a:solidFill>
                  <a:srgbClr val="000000"/>
                </a:solidFill>
                <a:latin typeface="Cabin"/>
              </a:rPr>
              <a:t> </a:t>
            </a:r>
          </a:p>
          <a:p>
            <a:pPr marL="237489" lvl="1">
              <a:lnSpc>
                <a:spcPts val="3079"/>
              </a:lnSpc>
              <a:spcBef>
                <a:spcPct val="0"/>
              </a:spcBef>
            </a:pP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Hiệu</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xuất</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tải</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trang</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và</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xử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lí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kém</a:t>
            </a:r>
            <a:r>
              <a:rPr lang="en-US" sz="2199" dirty="0">
                <a:solidFill>
                  <a:srgbClr val="000000"/>
                </a:solidFill>
                <a:latin typeface="Cabin"/>
                <a:sym typeface="Wingdings" panose="05000000000000000000" pitchFamily="2" charset="2"/>
              </a:rPr>
              <a:t> , </a:t>
            </a:r>
            <a:r>
              <a:rPr lang="en-US" sz="2199" dirty="0" err="1">
                <a:solidFill>
                  <a:srgbClr val="000000"/>
                </a:solidFill>
                <a:latin typeface="Cabin"/>
                <a:sym typeface="Wingdings" panose="05000000000000000000" pitchFamily="2" charset="2"/>
              </a:rPr>
              <a:t>khó</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thử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nghiệm</a:t>
            </a:r>
            <a:r>
              <a:rPr lang="en-US" sz="2199" dirty="0">
                <a:solidFill>
                  <a:srgbClr val="000000"/>
                </a:solidFill>
                <a:latin typeface="Cabin"/>
                <a:sym typeface="Wingdings" panose="05000000000000000000" pitchFamily="2" charset="2"/>
              </a:rPr>
              <a:t> code </a:t>
            </a:r>
            <a:r>
              <a:rPr lang="en-US" sz="2199" dirty="0" err="1">
                <a:solidFill>
                  <a:srgbClr val="000000"/>
                </a:solidFill>
                <a:latin typeface="Cabin"/>
                <a:sym typeface="Wingdings" panose="05000000000000000000" pitchFamily="2" charset="2"/>
              </a:rPr>
              <a:t>và</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thử</a:t>
            </a:r>
            <a:r>
              <a:rPr lang="en-US" sz="2199" dirty="0">
                <a:solidFill>
                  <a:srgbClr val="000000"/>
                </a:solidFill>
                <a:latin typeface="Cabin"/>
                <a:sym typeface="Wingdings" panose="05000000000000000000" pitchFamily="2" charset="2"/>
              </a:rPr>
              <a:t> </a:t>
            </a:r>
            <a:r>
              <a:rPr lang="en-US" sz="2199" dirty="0" err="1">
                <a:solidFill>
                  <a:srgbClr val="000000"/>
                </a:solidFill>
                <a:latin typeface="Cabin"/>
                <a:sym typeface="Wingdings" panose="05000000000000000000" pitchFamily="2" charset="2"/>
              </a:rPr>
              <a:t>lỗi</a:t>
            </a:r>
            <a:endParaRPr lang="en-US" sz="2199" dirty="0">
              <a:solidFill>
                <a:srgbClr val="000000"/>
              </a:solidFill>
              <a:latin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958B"/>
        </a:solidFill>
        <a:effectLst/>
      </p:bgPr>
    </p:bg>
    <p:spTree>
      <p:nvGrpSpPr>
        <p:cNvPr id="1" name=""/>
        <p:cNvGrpSpPr/>
        <p:nvPr/>
      </p:nvGrpSpPr>
      <p:grpSpPr>
        <a:xfrm>
          <a:off x="0" y="0"/>
          <a:ext cx="0" cy="0"/>
          <a:chOff x="0" y="0"/>
          <a:chExt cx="0" cy="0"/>
        </a:xfrm>
      </p:grpSpPr>
      <p:sp>
        <p:nvSpPr>
          <p:cNvPr id="2" name="TextBox 2"/>
          <p:cNvSpPr txBox="1"/>
          <p:nvPr/>
        </p:nvSpPr>
        <p:spPr>
          <a:xfrm>
            <a:off x="6354149" y="3692205"/>
            <a:ext cx="11790197" cy="2759714"/>
          </a:xfrm>
          <a:prstGeom prst="rect">
            <a:avLst/>
          </a:prstGeom>
        </p:spPr>
        <p:txBody>
          <a:bodyPr lIns="0" tIns="0" rIns="0" bIns="0" rtlCol="0" anchor="t">
            <a:spAutoFit/>
          </a:bodyPr>
          <a:lstStyle/>
          <a:p>
            <a:pPr>
              <a:lnSpc>
                <a:spcPts val="11164"/>
              </a:lnSpc>
            </a:pPr>
            <a:r>
              <a:rPr lang="en-US" sz="7974">
                <a:solidFill>
                  <a:srgbClr val="FFFFFF"/>
                </a:solidFill>
                <a:latin typeface="Oswald"/>
              </a:rPr>
              <a:t>THANK YOU FOR LITSENNING !!!</a:t>
            </a:r>
          </a:p>
          <a:p>
            <a:pPr>
              <a:lnSpc>
                <a:spcPts val="11164"/>
              </a:lnSpc>
            </a:pPr>
            <a:endParaRPr lang="en-US" sz="7974">
              <a:solidFill>
                <a:srgbClr val="FFFFFF"/>
              </a:solidFill>
              <a:latin typeface="Oswald"/>
            </a:endParaRPr>
          </a:p>
        </p:txBody>
      </p:sp>
      <p:sp>
        <p:nvSpPr>
          <p:cNvPr id="3" name="Freeform 3"/>
          <p:cNvSpPr/>
          <p:nvPr/>
        </p:nvSpPr>
        <p:spPr>
          <a:xfrm>
            <a:off x="0" y="0"/>
            <a:ext cx="6087771" cy="10287000"/>
          </a:xfrm>
          <a:custGeom>
            <a:avLst/>
            <a:gdLst/>
            <a:ahLst/>
            <a:cxnLst/>
            <a:rect l="l" t="t" r="r" b="b"/>
            <a:pathLst>
              <a:path w="6087771" h="10287000">
                <a:moveTo>
                  <a:pt x="0" y="0"/>
                </a:moveTo>
                <a:lnTo>
                  <a:pt x="6087771" y="0"/>
                </a:lnTo>
                <a:lnTo>
                  <a:pt x="6087771" y="10287000"/>
                </a:lnTo>
                <a:lnTo>
                  <a:pt x="0" y="10287000"/>
                </a:lnTo>
                <a:lnTo>
                  <a:pt x="0" y="0"/>
                </a:lnTo>
                <a:close/>
              </a:path>
            </a:pathLst>
          </a:custGeom>
          <a:blipFill>
            <a:blip r:embed="rId2"/>
            <a:stretch>
              <a:fillRect t="-2637" r="-18594" b="-263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630</Words>
  <Application>Microsoft Office PowerPoint</Application>
  <PresentationFormat>Custom</PresentationFormat>
  <Paragraphs>54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Oswald</vt:lpstr>
      <vt:lpstr>Muli Extra-Light</vt:lpstr>
      <vt:lpstr>Cabin</vt:lpstr>
      <vt:lpstr>Muli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Thế hệ Thứ 5</dc:title>
  <cp:lastModifiedBy>The Anh</cp:lastModifiedBy>
  <cp:revision>18</cp:revision>
  <dcterms:created xsi:type="dcterms:W3CDTF">2006-08-16T00:00:00Z</dcterms:created>
  <dcterms:modified xsi:type="dcterms:W3CDTF">2024-04-07T02:51:23Z</dcterms:modified>
  <dc:identifier>DAGBmQhei8g</dc:identifier>
</cp:coreProperties>
</file>