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/>
    <p:restoredTop sz="95701"/>
  </p:normalViewPr>
  <p:slideViewPr>
    <p:cSldViewPr snapToGrid="0" snapToObjects="1">
      <p:cViewPr varScale="1">
        <p:scale>
          <a:sx n="85" d="100"/>
          <a:sy n="85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1163C-6A93-F84F-863C-52E84BE88C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CSS CƠ BẢN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4CE725-6322-5248-97D8-8026ECD5E8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Người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chia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sẻ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Tạ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Hoàng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An</a:t>
            </a:r>
          </a:p>
        </p:txBody>
      </p:sp>
    </p:spTree>
    <p:extLst>
      <p:ext uri="{BB962C8B-B14F-4D97-AF65-F5344CB8AC3E}">
        <p14:creationId xmlns:p14="http://schemas.microsoft.com/office/powerpoint/2010/main" val="4094339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D829A-6971-824C-8ADC-7B22EE730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Pseudo Elements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và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Pseudo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AB1B0-C78E-154F-A183-63848E480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Pseudo Elements:</a:t>
            </a:r>
          </a:p>
          <a:p>
            <a:pPr lvl="1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::after</a:t>
            </a:r>
          </a:p>
          <a:p>
            <a:pPr lvl="1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::before</a:t>
            </a:r>
          </a:p>
          <a:p>
            <a:pPr lvl="1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::first-letter</a:t>
            </a:r>
          </a:p>
          <a:p>
            <a:pPr lvl="1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::first-line</a:t>
            </a:r>
          </a:p>
          <a:p>
            <a:pPr lvl="1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::selection</a:t>
            </a:r>
          </a:p>
        </p:txBody>
      </p:sp>
    </p:spTree>
    <p:extLst>
      <p:ext uri="{BB962C8B-B14F-4D97-AF65-F5344CB8AC3E}">
        <p14:creationId xmlns:p14="http://schemas.microsoft.com/office/powerpoint/2010/main" val="1402917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9FF99-C861-234F-9043-8C14AD7C0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Pseudo Elements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và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Pseudo Classes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59B17-4DFD-BF45-9D3C-52133324D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55805"/>
            <a:ext cx="8849725" cy="4819136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Pseudo Classes:</a:t>
            </a:r>
          </a:p>
          <a:p>
            <a:pPr lvl="1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:active</a:t>
            </a:r>
          </a:p>
          <a:p>
            <a:pPr lvl="1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:checked</a:t>
            </a:r>
          </a:p>
          <a:p>
            <a:pPr lvl="1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:disabled</a:t>
            </a:r>
          </a:p>
          <a:p>
            <a:pPr lvl="1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:empty</a:t>
            </a:r>
          </a:p>
          <a:p>
            <a:pPr lvl="1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:first-child</a:t>
            </a:r>
          </a:p>
          <a:p>
            <a:pPr lvl="1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:focus</a:t>
            </a:r>
          </a:p>
          <a:p>
            <a:pPr lvl="1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:hover</a:t>
            </a:r>
          </a:p>
          <a:p>
            <a:pPr lvl="1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:last-child</a:t>
            </a:r>
          </a:p>
          <a:p>
            <a:pPr lvl="1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:not(selector)</a:t>
            </a:r>
          </a:p>
          <a:p>
            <a:pPr lvl="1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:nth-child(n)</a:t>
            </a:r>
          </a:p>
          <a:p>
            <a:pPr lvl="1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:last-of-type</a:t>
            </a:r>
          </a:p>
          <a:p>
            <a:pPr lvl="1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:first-of-type</a:t>
            </a:r>
          </a:p>
          <a:p>
            <a:pPr lvl="1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:nth-of-type</a:t>
            </a:r>
          </a:p>
        </p:txBody>
      </p:sp>
    </p:spTree>
    <p:extLst>
      <p:ext uri="{BB962C8B-B14F-4D97-AF65-F5344CB8AC3E}">
        <p14:creationId xmlns:p14="http://schemas.microsoft.com/office/powerpoint/2010/main" val="827388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42B10-1E59-EC4C-88BB-7F69B145B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CÁC THUỘC TÍNH ĐỊNH DẠNG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EC3C4-1F03-D544-8FE9-00469BF9C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8735"/>
            <a:ext cx="8596668" cy="5004487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color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font-family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font-size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font-style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f</a:t>
            </a: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ont-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weigth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letter-spacing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line-height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text-decoration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word-spacing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column-count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column-gap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column-rule-style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column-rule-width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column-rule-color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column-rule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column-fill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column-width</a:t>
            </a:r>
          </a:p>
        </p:txBody>
      </p:sp>
    </p:spTree>
    <p:extLst>
      <p:ext uri="{BB962C8B-B14F-4D97-AF65-F5344CB8AC3E}">
        <p14:creationId xmlns:p14="http://schemas.microsoft.com/office/powerpoint/2010/main" val="4228473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91E8C-3D09-0F4F-8F26-6F3BDE3F9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CÁC THUỘC TÍNH ĐỊNH DẠNG CHUNG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88590-7F18-2942-A4CE-607E78950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background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border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height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width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text-align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overflow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opacity</a:t>
            </a:r>
          </a:p>
        </p:txBody>
      </p:sp>
    </p:spTree>
    <p:extLst>
      <p:ext uri="{BB962C8B-B14F-4D97-AF65-F5344CB8AC3E}">
        <p14:creationId xmlns:p14="http://schemas.microsoft.com/office/powerpoint/2010/main" val="560030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E446D-D1ED-C44A-A957-03AE8EF6E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CÁC THUỘC TÍNH ĐIỀU KHIỂN NỘI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B9BC3-4BB0-0A43-A500-87451D7C7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padding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margin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float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clear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display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1086839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83A6B-CAEA-C843-ADD0-5DFD9231E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CSS ANIMATION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58946-8C01-914C-A302-DA38E4BAD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keyframes</a:t>
            </a:r>
          </a:p>
          <a:p>
            <a:r>
              <a:rPr lang="en-US" dirty="0"/>
              <a:t>transition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296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64C9A-7EC8-C94C-B782-0A3449B7A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CSS LÀ GÌ? TẠI SAO PHẢI HỌC CSS?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6805E-D3AB-704D-88AD-6D7A7086F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</a:rPr>
              <a:t>CSS viết tắt của từ Cascading Style Sheets, được dùng để trang trí, định dạng, bố cục cho trang web, không có ý nghĩa trong việc thể hiện nội dung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CSS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là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một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file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có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phần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mở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rộng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là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.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css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nhiệm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vụ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của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nó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là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tách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riêng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phần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định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dạng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(style)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ra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khỏi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nội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dung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trang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HTML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HTML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đóng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vai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trò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tạo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ra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các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nội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dung,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phần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tử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trên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trang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web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thì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CSS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có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vai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trò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làm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đẹp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các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phần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tử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HTML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như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màu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sắc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trang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đổi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màu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chữ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thay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đổi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cấu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trúc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,…</a:t>
            </a:r>
          </a:p>
        </p:txBody>
      </p:sp>
    </p:spTree>
    <p:extLst>
      <p:ext uri="{BB962C8B-B14F-4D97-AF65-F5344CB8AC3E}">
        <p14:creationId xmlns:p14="http://schemas.microsoft.com/office/powerpoint/2010/main" val="1261730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5F5A4A-599D-5B4D-9CC1-4B94AA40D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89" y="0"/>
            <a:ext cx="8995931" cy="639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879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63851-5347-274C-8BEA-89C2BE06F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CÁCH NHÚNG CSS VÀO TRANG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8AFDA-2A46-5842-9837-B56FB4E4F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805033"/>
          </a:xfrm>
        </p:spPr>
        <p:txBody>
          <a:bodyPr/>
          <a:lstStyle/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Viết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CSS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trực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tiếp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vào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file HTML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thông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qua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thẻ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&lt;style&gt;&lt;/style&gt; (Hay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còn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gọi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là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Internal CSS)</a:t>
            </a: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BBFB58-F192-B24F-9D90-0EF9EE89C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096" y="2965622"/>
            <a:ext cx="6249602" cy="364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384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BF64A-7CA7-494B-B341-506D9534F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CÁCH NHÚNG CSS VÀO TRANG HTML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58EAB-9C39-0644-8579-AFBCDBA86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805033"/>
          </a:xfrm>
        </p:spPr>
        <p:txBody>
          <a:bodyPr/>
          <a:lstStyle/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Viết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CSS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trực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tiếp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vào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thẻ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HTML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thông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qua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thuộc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tính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style (Hay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còn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gọi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là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Inline CSS)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D98B71-E26C-4A47-8FAF-4357423CF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96" y="2965622"/>
            <a:ext cx="8329690" cy="264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410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9AF25-A870-834A-A9C2-1B4A6D0C4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CÁCH NHÚNG CSS VÀO TRANG HTML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20AC7-5B99-8946-99F7-A2902B08A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829746"/>
          </a:xfrm>
        </p:spPr>
        <p:txBody>
          <a:bodyPr/>
          <a:lstStyle/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Viết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CSS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thông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qua file .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css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sau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đó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gọi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file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css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vào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trang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HTML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thông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qua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thẻ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link (Hay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còn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gọi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là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External CSS)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F8F491-A94F-1449-8779-49B2478CF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040" y="2990336"/>
            <a:ext cx="8260762" cy="253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075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BB57F-A345-CC40-8203-545A66BDB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CẤU TRÚC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9E91B-7960-7542-BDC7-6C104283E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CSS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sẽ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làm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việc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thông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qua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các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vùng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chọn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(Selector)</a:t>
            </a:r>
          </a:p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Cấu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trúc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Selector{</a:t>
            </a:r>
          </a:p>
          <a:p>
            <a:pPr marL="0" indent="0">
              <a:buNone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Property 1: Value 1;</a:t>
            </a:r>
          </a:p>
          <a:p>
            <a:pPr marL="0" indent="0">
              <a:buNone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Property 2: Value 2;</a:t>
            </a:r>
          </a:p>
          <a:p>
            <a:pPr marL="0" indent="0">
              <a:buNone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9283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859C-7C70-0D46-A179-35316F842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VIẾT COMMENT TRONG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18F16-C071-3E46-929B-0AB9B7E8E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Cú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pháp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: /*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Nội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dung comment*/</a:t>
            </a:r>
          </a:p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Lưu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ý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</a:p>
          <a:p>
            <a:pPr lvl="1"/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Trong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CSS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chỉ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có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1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cách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viết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Comment</a:t>
            </a:r>
          </a:p>
          <a:p>
            <a:pPr lvl="1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Comment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có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thể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viết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thành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nhiều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dòng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114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2180A-ED61-0544-A6D8-3B358CCFA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BỘ CHỌN (SELECTOR) TRONG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FEE11-7A83-EB4A-A02F-48177A599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Nếu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dùng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id =&gt; Selector: #id (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Ví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dụ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: #container)</a:t>
            </a:r>
          </a:p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Nếu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dùng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class =&gt; Selector: .class (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Ví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dụ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: .container)</a:t>
            </a:r>
          </a:p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Nếu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dùng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thẻ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HTML =&gt; Selector: tag (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Ví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dụ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: p)</a:t>
            </a:r>
          </a:p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Nếu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các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selector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phân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cấp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cha con =&gt; Selector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cách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nhau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bởi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dấu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cách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(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Ví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dụ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: .container .item)</a:t>
            </a:r>
          </a:p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Nếu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các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selector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cùng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trong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một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thẻ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HTML =&gt; Selector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viết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liền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(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Ví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dụ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div#container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Selector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chỉ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tới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cấp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con =&gt;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Sử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dụng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dấu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&gt; (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Ví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dụ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: .container&gt;.row)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Selector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theo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thuộc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tính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=&gt; tag[attribute=“value”] (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Ví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dụ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: input[type=“text”])</a:t>
            </a:r>
          </a:p>
        </p:txBody>
      </p:sp>
    </p:spTree>
    <p:extLst>
      <p:ext uri="{BB962C8B-B14F-4D97-AF65-F5344CB8AC3E}">
        <p14:creationId xmlns:p14="http://schemas.microsoft.com/office/powerpoint/2010/main" val="12794812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155</TotalTime>
  <Words>523</Words>
  <Application>Microsoft Office PowerPoint</Application>
  <PresentationFormat>Widescreen</PresentationFormat>
  <Paragraphs>90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Roboto</vt:lpstr>
      <vt:lpstr>Trebuchet MS</vt:lpstr>
      <vt:lpstr>Wingdings 3</vt:lpstr>
      <vt:lpstr>Facet</vt:lpstr>
      <vt:lpstr>CSS CƠ BẢN</vt:lpstr>
      <vt:lpstr>CSS LÀ GÌ? TẠI SAO PHẢI HỌC CSS?</vt:lpstr>
      <vt:lpstr>PowerPoint Presentation</vt:lpstr>
      <vt:lpstr>CÁCH NHÚNG CSS VÀO TRANG HTML</vt:lpstr>
      <vt:lpstr>CÁCH NHÚNG CSS VÀO TRANG HTML</vt:lpstr>
      <vt:lpstr>CÁCH NHÚNG CSS VÀO TRANG HTML</vt:lpstr>
      <vt:lpstr>CẤU TRÚC CSS</vt:lpstr>
      <vt:lpstr>VIẾT COMMENT TRONG CSS</vt:lpstr>
      <vt:lpstr>BỘ CHỌN (SELECTOR) TRONG CSS</vt:lpstr>
      <vt:lpstr>Pseudo Elements và Pseudo Classes</vt:lpstr>
      <vt:lpstr>Pseudo Elements và Pseudo Classes</vt:lpstr>
      <vt:lpstr>CÁC THUỘC TÍNH ĐỊNH DẠNG TEXT</vt:lpstr>
      <vt:lpstr>CÁC THUỘC TÍNH ĐỊNH DẠNG CHUNG</vt:lpstr>
      <vt:lpstr>CÁC THUỘC TÍNH ĐIỀU KHIỂN NỘI DUNG</vt:lpstr>
      <vt:lpstr>CSS ANIMATION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CƠ BẢN</dc:title>
  <dc:creator>Microsoft Office User</dc:creator>
  <cp:lastModifiedBy>Hoang An Ta</cp:lastModifiedBy>
  <cp:revision>148</cp:revision>
  <dcterms:created xsi:type="dcterms:W3CDTF">2020-08-11T07:57:36Z</dcterms:created>
  <dcterms:modified xsi:type="dcterms:W3CDTF">2023-06-11T11:48:17Z</dcterms:modified>
</cp:coreProperties>
</file>