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7FC7-0161-47E4-9161-AFBBEF6D593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8FD9-0BBF-4775-A915-6957AB61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4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7FC7-0161-47E4-9161-AFBBEF6D593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8FD9-0BBF-4775-A915-6957AB61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4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7FC7-0161-47E4-9161-AFBBEF6D593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8FD9-0BBF-4775-A915-6957AB61CB9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9673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7FC7-0161-47E4-9161-AFBBEF6D593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8FD9-0BBF-4775-A915-6957AB61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71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7FC7-0161-47E4-9161-AFBBEF6D593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8FD9-0BBF-4775-A915-6957AB61CB9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5531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7FC7-0161-47E4-9161-AFBBEF6D593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8FD9-0BBF-4775-A915-6957AB61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0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7FC7-0161-47E4-9161-AFBBEF6D593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8FD9-0BBF-4775-A915-6957AB61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18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7FC7-0161-47E4-9161-AFBBEF6D593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8FD9-0BBF-4775-A915-6957AB61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6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7FC7-0161-47E4-9161-AFBBEF6D593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8FD9-0BBF-4775-A915-6957AB61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7FC7-0161-47E4-9161-AFBBEF6D593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8FD9-0BBF-4775-A915-6957AB61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7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7FC7-0161-47E4-9161-AFBBEF6D593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8FD9-0BBF-4775-A915-6957AB61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8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7FC7-0161-47E4-9161-AFBBEF6D593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8FD9-0BBF-4775-A915-6957AB61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4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7FC7-0161-47E4-9161-AFBBEF6D593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8FD9-0BBF-4775-A915-6957AB61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5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7FC7-0161-47E4-9161-AFBBEF6D593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8FD9-0BBF-4775-A915-6957AB61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7FC7-0161-47E4-9161-AFBBEF6D593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8FD9-0BBF-4775-A915-6957AB61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2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7FC7-0161-47E4-9161-AFBBEF6D593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8FD9-0BBF-4775-A915-6957AB61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1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07FC7-0161-47E4-9161-AFBBEF6D593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CA8FD9-0BBF-4775-A915-6957AB61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2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b.com/hoangani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CE43-3824-DF87-FFB7-BF530D44A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: f8 lap </a:t>
            </a:r>
            <a:r>
              <a:rPr lang="en-US" dirty="0" err="1"/>
              <a:t>trinh</a:t>
            </a:r>
            <a:br>
              <a:rPr lang="en-US" dirty="0"/>
            </a:br>
            <a:r>
              <a:rPr lang="en-US" dirty="0"/>
              <a:t>Pass: 66668888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118F3-3E6A-0812-859D-D7EA2CC66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3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EE29-50E8-E963-9691-61A6B0607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KHÓA HỌC </a:t>
            </a:r>
            <a:b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FULLSTACK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5607B-5312-3B48-562C-062639DA6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Hoàng An</a:t>
            </a:r>
          </a:p>
        </p:txBody>
      </p:sp>
    </p:spTree>
    <p:extLst>
      <p:ext uri="{BB962C8B-B14F-4D97-AF65-F5344CB8AC3E}">
        <p14:creationId xmlns:p14="http://schemas.microsoft.com/office/powerpoint/2010/main" val="23600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B9AE34B-D8BB-E0FB-F45B-7A67B5A5A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 TIN VỀ TÔI</a:t>
            </a:r>
          </a:p>
        </p:txBody>
      </p:sp>
      <p:pic>
        <p:nvPicPr>
          <p:cNvPr id="8195" name="Picture 2" descr="Không có mô tả ảnh.">
            <a:extLst>
              <a:ext uri="{FF2B5EF4-FFF2-40B4-BE49-F238E27FC236}">
                <a16:creationId xmlns:a16="http://schemas.microsoft.com/office/drawing/2014/main" id="{DF339FFE-C6FA-CD5C-C99C-8E2E87911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685925"/>
            <a:ext cx="4225925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Box 3">
            <a:extLst>
              <a:ext uri="{FF2B5EF4-FFF2-40B4-BE49-F238E27FC236}">
                <a16:creationId xmlns:a16="http://schemas.microsoft.com/office/drawing/2014/main" id="{38F8783F-8795-3F71-C121-7F7A0B1DB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225" y="1781175"/>
            <a:ext cx="59309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 và tên: Tạ Hoàng An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Năm sinh: 1992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Quê quán: Phú Thọ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 việc hiện tại: Lập trình viên, Giảng viên Fullstack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 tin liên hệ: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Phone: 0388875179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Facebook: </a:t>
            </a:r>
            <a:r>
              <a:rPr lang="en-US" altLang="en-US"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https://fb.com/hoanganit</a:t>
            </a:r>
            <a:endParaRPr lang="en-US" altLang="en-US" sz="24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Email: hoangan.web@gmail.com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3D37-35FB-62B5-A083-0C34D989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 TIN KHÓA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45494-1614-6892-DA8B-1E12046D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Thời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gian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7 </a:t>
            </a:r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tháng</a:t>
            </a:r>
            <a:endParaRPr lang="en-US" sz="2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Tuần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học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2 </a:t>
            </a:r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buổi</a:t>
            </a:r>
            <a:endParaRPr lang="en-US" sz="2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Mỗi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buổi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3 </a:t>
            </a:r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tiếng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Nghỉ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giải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lao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10 </a:t>
            </a:r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phút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35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3D37-35FB-62B5-A083-0C34D989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NỘI QUY LỚP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45494-1614-6892-DA8B-1E12046D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 HỌC ĐÚNG GIỜ (ĐI MUỘN ỦNG HỘ 20K, GIẢNG VIÊN 50K)</a:t>
            </a:r>
          </a:p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NỘP BÀI TẬP ĐẦY ĐỦ (KHÔNG NỘP ỦNG HỘ 50K)</a:t>
            </a:r>
          </a:p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HỌC TẬP TRÊN TINH THẦN THOẢI MÁI, VUI VẺ</a:t>
            </a:r>
          </a:p>
        </p:txBody>
      </p:sp>
    </p:spTree>
    <p:extLst>
      <p:ext uri="{BB962C8B-B14F-4D97-AF65-F5344CB8AC3E}">
        <p14:creationId xmlns:p14="http://schemas.microsoft.com/office/powerpoint/2010/main" val="329750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3D37-35FB-62B5-A083-0C34D989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HOẠT ĐỘNG CỦA KHÓA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45494-1614-6892-DA8B-1E12046D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ĐÀO TẠO OFFLINE</a:t>
            </a:r>
          </a:p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HỖ TRỢ KIẾN THỨC QUA NỀN TẢNG F8 (TÀI LIỆU, CODE, VIDEO, BÀI TẬP,…)</a:t>
            </a:r>
          </a:p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HOẠT ĐỘNG BÊN NGOÀI: CHIA SẺ KINH NGHIỆM, HỖ TRỢ HỌC VIÊN,..</a:t>
            </a:r>
          </a:p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 KIẾM VIỆC LÀM CHO HỌC VIÊN</a:t>
            </a:r>
          </a:p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DRINKING</a:t>
            </a:r>
          </a:p>
        </p:txBody>
      </p:sp>
      <p:pic>
        <p:nvPicPr>
          <p:cNvPr id="1026" name="Picture 2" descr="Does Drinking Alcohol Warm You up?">
            <a:extLst>
              <a:ext uri="{FF2B5EF4-FFF2-40B4-BE49-F238E27FC236}">
                <a16:creationId xmlns:a16="http://schemas.microsoft.com/office/drawing/2014/main" id="{D5B16D96-7BFE-E199-5610-1C612DEE8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914" y="2381250"/>
            <a:ext cx="597217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79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7A1B-B804-F198-ED51-D7DD1C9A9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17" y="1791447"/>
            <a:ext cx="9609166" cy="1320800"/>
          </a:xfrm>
        </p:spPr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HỌC VIÊN GIỚI THIỆU BẢN THÂN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27768D-4CE8-DF14-A70E-BDD2102CCC9C}"/>
              </a:ext>
            </a:extLst>
          </p:cNvPr>
          <p:cNvSpPr/>
          <p:nvPr/>
        </p:nvSpPr>
        <p:spPr>
          <a:xfrm>
            <a:off x="300817" y="2985246"/>
            <a:ext cx="1739152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Tên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40968B-C7D5-F713-9610-24699F4ABECC}"/>
              </a:ext>
            </a:extLst>
          </p:cNvPr>
          <p:cNvSpPr/>
          <p:nvPr/>
        </p:nvSpPr>
        <p:spPr>
          <a:xfrm>
            <a:off x="2282017" y="2985246"/>
            <a:ext cx="1739152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Quê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quán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D8DE-06EC-D8E6-F849-6AF8B3EC4DFB}"/>
              </a:ext>
            </a:extLst>
          </p:cNvPr>
          <p:cNvSpPr/>
          <p:nvPr/>
        </p:nvSpPr>
        <p:spPr>
          <a:xfrm>
            <a:off x="4343900" y="2985245"/>
            <a:ext cx="1739152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hay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ED77D6-8C75-101B-5BDA-A5A4FC8635D4}"/>
              </a:ext>
            </a:extLst>
          </p:cNvPr>
          <p:cNvSpPr/>
          <p:nvPr/>
        </p:nvSpPr>
        <p:spPr>
          <a:xfrm>
            <a:off x="6490963" y="2985244"/>
            <a:ext cx="1739152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Kiến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thức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2B2A27-3BE9-0D9F-5A83-12B1A4D2037A}"/>
              </a:ext>
            </a:extLst>
          </p:cNvPr>
          <p:cNvSpPr/>
          <p:nvPr/>
        </p:nvSpPr>
        <p:spPr>
          <a:xfrm>
            <a:off x="8678866" y="2985243"/>
            <a:ext cx="1739152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tiêu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273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216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Roboto</vt:lpstr>
      <vt:lpstr>Trebuchet MS</vt:lpstr>
      <vt:lpstr>Wingdings 3</vt:lpstr>
      <vt:lpstr>Facet</vt:lpstr>
      <vt:lpstr>Wifi: f8 lap trinh Pass: 66668888</vt:lpstr>
      <vt:lpstr>KHÓA HỌC  FULLSTACK WEB</vt:lpstr>
      <vt:lpstr>THÔNG TIN VỀ TÔI</vt:lpstr>
      <vt:lpstr>THÔNG TIN KHÓA HỌC</vt:lpstr>
      <vt:lpstr>NỘI QUY LỚP HỌC</vt:lpstr>
      <vt:lpstr>CÁC HOẠT ĐỘNG CỦA KHÓA HỌC</vt:lpstr>
      <vt:lpstr>HỌC VIÊN GIỚI THIỆU BẢN THÂN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 FULLSTACK WEB</dc:title>
  <dc:creator>Hoang An Ta</dc:creator>
  <cp:lastModifiedBy>Sơn</cp:lastModifiedBy>
  <cp:revision>23</cp:revision>
  <dcterms:created xsi:type="dcterms:W3CDTF">2023-06-04T09:41:32Z</dcterms:created>
  <dcterms:modified xsi:type="dcterms:W3CDTF">2023-06-04T11:47:31Z</dcterms:modified>
</cp:coreProperties>
</file>