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4" r:id="rId10"/>
    <p:sldId id="275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11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29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4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9B82-5A82-4EC8-92D1-7680F956837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BAA6-A90C-4E8E-BB56-EFEF291B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www.freeformatt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2C5F-74A3-B4B7-D52B-142D77B6A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NGÔN NGỮ </a:t>
            </a:r>
            <a:b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 DẤU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1295-656D-229F-B5E9-FF3A26F5B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Hoàng An</a:t>
            </a:r>
          </a:p>
        </p:txBody>
      </p:sp>
    </p:spTree>
    <p:extLst>
      <p:ext uri="{BB962C8B-B14F-4D97-AF65-F5344CB8AC3E}">
        <p14:creationId xmlns:p14="http://schemas.microsoft.com/office/powerpoint/2010/main" val="242895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F256-8EB0-A201-E4F4-C22927CF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THẺ HTML5 HAY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BD4E-2985-91EB-6F06-8D90F0C0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&lt;nav&gt;: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để chứa các liên kết điều hướng trong trang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&lt;header&gt;: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cho phần đầu trang hoặc phần đầu của một thẻ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&lt;section&gt;: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để tạo thành một khu vực bao gồm những nội dung giống nhau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,…)</a:t>
            </a: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&lt;article&gt;: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ý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nghĩa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riêng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website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phẩm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luận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,…)</a:t>
            </a: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&lt;aside&gt;: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để chứa những thông tin bên cạnh nội dung chính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&lt;footer&gt;: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được sử dụng cho phần cuối trang hoặc hoặc phần cuối của một thẻ.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&lt;main&gt;: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web</a:t>
            </a:r>
          </a:p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&lt;figure&gt; - &lt;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figcaption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&gt;: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ảnh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đồ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26614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7950-570A-6D48-A6E1-4824C1DE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CÁC THẺ TRONG NHÓM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BB8C-06C0-BB47-B60A-5586471D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509098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&lt;a&gt;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ảnh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xuống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dòng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/&gt;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&lt;span&gt;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đậm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&lt;b&gt;, &lt;strong&gt;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nghiêng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&gt;,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&lt;u&gt;, &lt;ins&gt;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&lt;code&gt;&lt;/code&gt;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sub, sup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&lt;table&gt;&lt;/table&gt;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mẫu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(form): &lt;form&gt;&lt;/form&gt;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&lt;s&gt;, &lt;del&gt;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2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4D49-9F97-B974-1E26-4853448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142A-2B11-D910-C4A3-8D28D13F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Semantic HTML </a:t>
            </a:r>
            <a:r>
              <a:rPr lang="en-US" sz="2000" dirty="0" err="1">
                <a:solidFill>
                  <a:srgbClr val="1B1B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solidFill>
                  <a:srgbClr val="1B1B1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những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rõ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ràng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cấu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trúc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duyệt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Semantic HTML: &lt;a&gt;, &lt;form&gt;, &lt;table&gt;, &lt;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&gt;, &lt;h1&gt; -&gt; &lt;h6&gt;,...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Non-Semantic HTML: &lt;div&gt;, &lt;span&gt;</a:t>
            </a:r>
          </a:p>
        </p:txBody>
      </p:sp>
    </p:spTree>
    <p:extLst>
      <p:ext uri="{BB962C8B-B14F-4D97-AF65-F5344CB8AC3E}">
        <p14:creationId xmlns:p14="http://schemas.microsoft.com/office/powerpoint/2010/main" val="38276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9A0-0DD3-3D49-A6B3-C245E1A4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NGÔN NGỮ ĐÁNH DẤU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5746-F1A0-904D-A8A1-D2E2EC60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đánh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siêu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hiển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web 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biên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dịch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hiển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bởi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(tag)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ngữ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trăm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: &lt;p&gt;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đoạn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văn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970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BB44-A944-A845-BE3E-2D766C5E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LÀM SAO ĐỂ NHỚ CÁC THẺ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670F-D09F-454E-AD78-100C351B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nhớ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HTML hay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Khoảng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30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Nhớ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tắt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Anh)</a:t>
            </a:r>
          </a:p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thói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quen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kiếm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(Google)</a:t>
            </a:r>
          </a:p>
        </p:txBody>
      </p:sp>
    </p:spTree>
    <p:extLst>
      <p:ext uri="{BB962C8B-B14F-4D97-AF65-F5344CB8AC3E}">
        <p14:creationId xmlns:p14="http://schemas.microsoft.com/office/powerpoint/2010/main" val="383741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5DB-44BA-214D-8E1F-36AA7652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CẤU TRÚC CỦA TRANG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EBFA0-09F6-7444-83C5-28B0BD69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33" y="1596767"/>
            <a:ext cx="7307134" cy="42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A847-C0F3-814A-A390-6810D5D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CẤU TẠO CỦA THẺ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9EC8-4FAA-4D4D-B790-041DE68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đủ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tenthe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thuoctinh1=“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1” thuoctinh2=“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2”&gt;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dung&lt;/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tenthe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rỗng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tenthe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thuoctinh1=“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1” thuoctinh2=“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2” /&gt;</a:t>
            </a:r>
          </a:p>
        </p:txBody>
      </p:sp>
    </p:spTree>
    <p:extLst>
      <p:ext uri="{BB962C8B-B14F-4D97-AF65-F5344CB8AC3E}">
        <p14:creationId xmlns:p14="http://schemas.microsoft.com/office/powerpoint/2010/main" val="32803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DCB9-6F17-694C-92AC-009E5767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NGUYÊN TẮC KHI VIẾT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C794-45D3-9647-9715-CD6486B9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đúng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lồng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Nhưng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tuân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Inline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nằm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Block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hiển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nhưng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chuẩn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W3C)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Trang web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W3C:</a:t>
            </a:r>
          </a:p>
          <a:p>
            <a:pPr lvl="1"/>
            <a:r>
              <a:rPr lang="en-US" dirty="0">
                <a:hlinkClick r:id="rId2"/>
              </a:rPr>
              <a:t>https://www.freeformatter.com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https://validator.w3.org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6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382C0F-9215-1B86-6F5A-98C0145B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7950-570A-6D48-A6E1-4824C1DE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CÁC THẺ HTML TRONG NHÓM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BB8C-06C0-BB47-B60A-5586471D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509098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Heading: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h1 =&gt; h6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paragraph: &lt;p&gt;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dung&lt;/p&gt;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&lt;div&gt;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dung&lt;/div&gt;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&gt;&lt;li&gt;&lt;/li&gt;&lt;/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lvl="1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&gt;&lt;li&gt;&lt;/li&gt;&lt;/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trích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&lt;blockquote&gt;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dung&lt;/blockquote&gt;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&lt;pre&gt;&lt;/pre&gt;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/&gt;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BCB-9F05-D2C6-06AE-F6CACC47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CẤU TRÚC TRANG HTML5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26740-DD47-52D8-01AF-2109AE42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97" y="1492816"/>
            <a:ext cx="7153579" cy="536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87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718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</vt:lpstr>
      <vt:lpstr>Trebuchet MS</vt:lpstr>
      <vt:lpstr>Wingdings 3</vt:lpstr>
      <vt:lpstr>Facet</vt:lpstr>
      <vt:lpstr>NGÔN NGỮ  ĐÁNH DẤU HTML</vt:lpstr>
      <vt:lpstr>NGÔN NGỮ ĐÁNH DẤU HTML</vt:lpstr>
      <vt:lpstr>LÀM SAO ĐỂ NHỚ CÁC THẺ HTML?</vt:lpstr>
      <vt:lpstr>CẤU TRÚC CỦA TRANG HTML</vt:lpstr>
      <vt:lpstr>CẤU TẠO CỦA THẺ HTML</vt:lpstr>
      <vt:lpstr>NGUYÊN TẮC KHI VIẾT HTML</vt:lpstr>
      <vt:lpstr>PowerPoint Presentation</vt:lpstr>
      <vt:lpstr>CÁC THẺ HTML TRONG NHÓM BLOCK</vt:lpstr>
      <vt:lpstr>CẤU TRÚC TRANG HTML5</vt:lpstr>
      <vt:lpstr>CÁC THẺ HTML5 HAY DÙNG</vt:lpstr>
      <vt:lpstr>CÁC THẺ TRONG NHÓM INLINE</vt:lpstr>
      <vt:lpstr>SEMANTIC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 ĐÁNH DẤU HTML</dc:title>
  <dc:creator>Hoang An Ta</dc:creator>
  <cp:lastModifiedBy>Hoang An Ta</cp:lastModifiedBy>
  <cp:revision>46</cp:revision>
  <dcterms:created xsi:type="dcterms:W3CDTF">2023-06-04T09:57:28Z</dcterms:created>
  <dcterms:modified xsi:type="dcterms:W3CDTF">2023-06-04T10:51:00Z</dcterms:modified>
</cp:coreProperties>
</file>