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4660"/>
  </p:normalViewPr>
  <p:slideViewPr>
    <p:cSldViewPr snapToGrid="0">
      <p:cViewPr varScale="1">
        <p:scale>
          <a:sx n="78" d="100"/>
          <a:sy n="78" d="100"/>
        </p:scale>
        <p:origin x="633" y="5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9D7B648-3589-4E68-92DD-E59792CEE01A}" type="datetimeFigureOut">
              <a:rPr lang="en-US" smtClean="0"/>
              <a:t>9/20/2023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FF3BB0-A764-4C60-866F-85542E4D7C58}" type="slidenum">
              <a:rPr lang="en-US" smtClean="0"/>
              <a:t>‹#›</a:t>
            </a:fld>
            <a:endParaRPr lang="en-US"/>
          </a:p>
        </p:txBody>
      </p:sp>
    </p:spTree>
    <p:extLst>
      <p:ext uri="{BB962C8B-B14F-4D97-AF65-F5344CB8AC3E}">
        <p14:creationId xmlns:p14="http://schemas.microsoft.com/office/powerpoint/2010/main" val="4011707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9D7B648-3589-4E68-92DD-E59792CEE01A}" type="datetimeFigureOut">
              <a:rPr lang="en-US" smtClean="0"/>
              <a:t>9/20/2023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FF3BB0-A764-4C60-866F-85542E4D7C58}" type="slidenum">
              <a:rPr lang="en-US" smtClean="0"/>
              <a:t>‹#›</a:t>
            </a:fld>
            <a:endParaRPr lang="en-US"/>
          </a:p>
        </p:txBody>
      </p:sp>
    </p:spTree>
    <p:extLst>
      <p:ext uri="{BB962C8B-B14F-4D97-AF65-F5344CB8AC3E}">
        <p14:creationId xmlns:p14="http://schemas.microsoft.com/office/powerpoint/2010/main" val="15490915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9D7B648-3589-4E68-92DD-E59792CEE01A}" type="datetimeFigureOut">
              <a:rPr lang="en-US" smtClean="0"/>
              <a:t>9/20/2023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FF3BB0-A764-4C60-866F-85542E4D7C58}"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0506838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9D7B648-3589-4E68-92DD-E59792CEE01A}" type="datetimeFigureOut">
              <a:rPr lang="en-US" smtClean="0"/>
              <a:t>9/20/2023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FF3BB0-A764-4C60-866F-85542E4D7C58}" type="slidenum">
              <a:rPr lang="en-US" smtClean="0"/>
              <a:t>‹#›</a:t>
            </a:fld>
            <a:endParaRPr lang="en-US"/>
          </a:p>
        </p:txBody>
      </p:sp>
    </p:spTree>
    <p:extLst>
      <p:ext uri="{BB962C8B-B14F-4D97-AF65-F5344CB8AC3E}">
        <p14:creationId xmlns:p14="http://schemas.microsoft.com/office/powerpoint/2010/main" val="23072961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9D7B648-3589-4E68-92DD-E59792CEE01A}" type="datetimeFigureOut">
              <a:rPr lang="en-US" smtClean="0"/>
              <a:t>9/20/2023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FF3BB0-A764-4C60-866F-85542E4D7C58}"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44231558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9D7B648-3589-4E68-92DD-E59792CEE01A}" type="datetimeFigureOut">
              <a:rPr lang="en-US" smtClean="0"/>
              <a:t>9/20/2023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FF3BB0-A764-4C60-866F-85542E4D7C58}" type="slidenum">
              <a:rPr lang="en-US" smtClean="0"/>
              <a:t>‹#›</a:t>
            </a:fld>
            <a:endParaRPr lang="en-US"/>
          </a:p>
        </p:txBody>
      </p:sp>
    </p:spTree>
    <p:extLst>
      <p:ext uri="{BB962C8B-B14F-4D97-AF65-F5344CB8AC3E}">
        <p14:creationId xmlns:p14="http://schemas.microsoft.com/office/powerpoint/2010/main" val="17282813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D7B648-3589-4E68-92DD-E59792CEE01A}" type="datetimeFigureOut">
              <a:rPr lang="en-US" smtClean="0"/>
              <a:t>9/20/2023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FF3BB0-A764-4C60-866F-85542E4D7C58}" type="slidenum">
              <a:rPr lang="en-US" smtClean="0"/>
              <a:t>‹#›</a:t>
            </a:fld>
            <a:endParaRPr lang="en-US"/>
          </a:p>
        </p:txBody>
      </p:sp>
    </p:spTree>
    <p:extLst>
      <p:ext uri="{BB962C8B-B14F-4D97-AF65-F5344CB8AC3E}">
        <p14:creationId xmlns:p14="http://schemas.microsoft.com/office/powerpoint/2010/main" val="1696805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D7B648-3589-4E68-92DD-E59792CEE01A}" type="datetimeFigureOut">
              <a:rPr lang="en-US" smtClean="0"/>
              <a:t>9/20/2023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FF3BB0-A764-4C60-866F-85542E4D7C58}" type="slidenum">
              <a:rPr lang="en-US" smtClean="0"/>
              <a:t>‹#›</a:t>
            </a:fld>
            <a:endParaRPr lang="en-US"/>
          </a:p>
        </p:txBody>
      </p:sp>
    </p:spTree>
    <p:extLst>
      <p:ext uri="{BB962C8B-B14F-4D97-AF65-F5344CB8AC3E}">
        <p14:creationId xmlns:p14="http://schemas.microsoft.com/office/powerpoint/2010/main" val="19997320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D7B648-3589-4E68-92DD-E59792CEE01A}" type="datetimeFigureOut">
              <a:rPr lang="en-US" smtClean="0"/>
              <a:t>9/20/2023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FF3BB0-A764-4C60-866F-85542E4D7C58}" type="slidenum">
              <a:rPr lang="en-US" smtClean="0"/>
              <a:t>‹#›</a:t>
            </a:fld>
            <a:endParaRPr lang="en-US"/>
          </a:p>
        </p:txBody>
      </p:sp>
    </p:spTree>
    <p:extLst>
      <p:ext uri="{BB962C8B-B14F-4D97-AF65-F5344CB8AC3E}">
        <p14:creationId xmlns:p14="http://schemas.microsoft.com/office/powerpoint/2010/main" val="26592616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9D7B648-3589-4E68-92DD-E59792CEE01A}" type="datetimeFigureOut">
              <a:rPr lang="en-US" smtClean="0"/>
              <a:t>9/20/2023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FF3BB0-A764-4C60-866F-85542E4D7C58}" type="slidenum">
              <a:rPr lang="en-US" smtClean="0"/>
              <a:t>‹#›</a:t>
            </a:fld>
            <a:endParaRPr lang="en-US"/>
          </a:p>
        </p:txBody>
      </p:sp>
    </p:spTree>
    <p:extLst>
      <p:ext uri="{BB962C8B-B14F-4D97-AF65-F5344CB8AC3E}">
        <p14:creationId xmlns:p14="http://schemas.microsoft.com/office/powerpoint/2010/main" val="39943282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9D7B648-3589-4E68-92DD-E59792CEE01A}" type="datetimeFigureOut">
              <a:rPr lang="en-US" smtClean="0"/>
              <a:t>9/20/2023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FF3BB0-A764-4C60-866F-85542E4D7C58}" type="slidenum">
              <a:rPr lang="en-US" smtClean="0"/>
              <a:t>‹#›</a:t>
            </a:fld>
            <a:endParaRPr lang="en-US"/>
          </a:p>
        </p:txBody>
      </p:sp>
    </p:spTree>
    <p:extLst>
      <p:ext uri="{BB962C8B-B14F-4D97-AF65-F5344CB8AC3E}">
        <p14:creationId xmlns:p14="http://schemas.microsoft.com/office/powerpoint/2010/main" val="20755481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9D7B648-3589-4E68-92DD-E59792CEE01A}" type="datetimeFigureOut">
              <a:rPr lang="en-US" smtClean="0"/>
              <a:t>9/20/2023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8FF3BB0-A764-4C60-866F-85542E4D7C58}" type="slidenum">
              <a:rPr lang="en-US" smtClean="0"/>
              <a:t>‹#›</a:t>
            </a:fld>
            <a:endParaRPr lang="en-US"/>
          </a:p>
        </p:txBody>
      </p:sp>
    </p:spTree>
    <p:extLst>
      <p:ext uri="{BB962C8B-B14F-4D97-AF65-F5344CB8AC3E}">
        <p14:creationId xmlns:p14="http://schemas.microsoft.com/office/powerpoint/2010/main" val="27898470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9D7B648-3589-4E68-92DD-E59792CEE01A}" type="datetimeFigureOut">
              <a:rPr lang="en-US" smtClean="0"/>
              <a:t>9/20/2023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8FF3BB0-A764-4C60-866F-85542E4D7C58}" type="slidenum">
              <a:rPr lang="en-US" smtClean="0"/>
              <a:t>‹#›</a:t>
            </a:fld>
            <a:endParaRPr lang="en-US"/>
          </a:p>
        </p:txBody>
      </p:sp>
    </p:spTree>
    <p:extLst>
      <p:ext uri="{BB962C8B-B14F-4D97-AF65-F5344CB8AC3E}">
        <p14:creationId xmlns:p14="http://schemas.microsoft.com/office/powerpoint/2010/main" val="21494706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9D7B648-3589-4E68-92DD-E59792CEE01A}" type="datetimeFigureOut">
              <a:rPr lang="en-US" smtClean="0"/>
              <a:t>9/20/2023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8FF3BB0-A764-4C60-866F-85542E4D7C58}" type="slidenum">
              <a:rPr lang="en-US" smtClean="0"/>
              <a:t>‹#›</a:t>
            </a:fld>
            <a:endParaRPr lang="en-US"/>
          </a:p>
        </p:txBody>
      </p:sp>
    </p:spTree>
    <p:extLst>
      <p:ext uri="{BB962C8B-B14F-4D97-AF65-F5344CB8AC3E}">
        <p14:creationId xmlns:p14="http://schemas.microsoft.com/office/powerpoint/2010/main" val="17754421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9D7B648-3589-4E68-92DD-E59792CEE01A}" type="datetimeFigureOut">
              <a:rPr lang="en-US" smtClean="0"/>
              <a:t>9/20/2023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FF3BB0-A764-4C60-866F-85542E4D7C58}" type="slidenum">
              <a:rPr lang="en-US" smtClean="0"/>
              <a:t>‹#›</a:t>
            </a:fld>
            <a:endParaRPr lang="en-US"/>
          </a:p>
        </p:txBody>
      </p:sp>
    </p:spTree>
    <p:extLst>
      <p:ext uri="{BB962C8B-B14F-4D97-AF65-F5344CB8AC3E}">
        <p14:creationId xmlns:p14="http://schemas.microsoft.com/office/powerpoint/2010/main" val="33441641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9D7B648-3589-4E68-92DD-E59792CEE01A}" type="datetimeFigureOut">
              <a:rPr lang="en-US" smtClean="0"/>
              <a:t>9/20/2023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FF3BB0-A764-4C60-866F-85542E4D7C58}" type="slidenum">
              <a:rPr lang="en-US" smtClean="0"/>
              <a:t>‹#›</a:t>
            </a:fld>
            <a:endParaRPr lang="en-US"/>
          </a:p>
        </p:txBody>
      </p:sp>
    </p:spTree>
    <p:extLst>
      <p:ext uri="{BB962C8B-B14F-4D97-AF65-F5344CB8AC3E}">
        <p14:creationId xmlns:p14="http://schemas.microsoft.com/office/powerpoint/2010/main" val="29798060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9D7B648-3589-4E68-92DD-E59792CEE01A}" type="datetimeFigureOut">
              <a:rPr lang="en-US" smtClean="0"/>
              <a:t>9/20/2023</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18FF3BB0-A764-4C60-866F-85542E4D7C58}" type="slidenum">
              <a:rPr lang="en-US" smtClean="0"/>
              <a:t>‹#›</a:t>
            </a:fld>
            <a:endParaRPr lang="en-US"/>
          </a:p>
        </p:txBody>
      </p:sp>
    </p:spTree>
    <p:extLst>
      <p:ext uri="{BB962C8B-B14F-4D97-AF65-F5344CB8AC3E}">
        <p14:creationId xmlns:p14="http://schemas.microsoft.com/office/powerpoint/2010/main" val="394650442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F421DE-1F1B-2C05-6E3A-2C35E7531951}"/>
              </a:ext>
            </a:extLst>
          </p:cNvPr>
          <p:cNvSpPr>
            <a:spLocks noGrp="1"/>
          </p:cNvSpPr>
          <p:nvPr>
            <p:ph type="ctrTitle"/>
          </p:nvPr>
        </p:nvSpPr>
        <p:spPr/>
        <p:txBody>
          <a:bodyPr/>
          <a:lstStyle/>
          <a:p>
            <a:r>
              <a:rPr lang="en-US"/>
              <a:t>SHADOW DOM</a:t>
            </a:r>
          </a:p>
        </p:txBody>
      </p:sp>
      <p:sp>
        <p:nvSpPr>
          <p:cNvPr id="3" name="Subtitle 2">
            <a:extLst>
              <a:ext uri="{FF2B5EF4-FFF2-40B4-BE49-F238E27FC236}">
                <a16:creationId xmlns:a16="http://schemas.microsoft.com/office/drawing/2014/main" id="{B6C33F02-1D49-CC4B-7E65-28BA76B6A796}"/>
              </a:ext>
            </a:extLst>
          </p:cNvPr>
          <p:cNvSpPr>
            <a:spLocks noGrp="1"/>
          </p:cNvSpPr>
          <p:nvPr>
            <p:ph type="subTitle" idx="1"/>
          </p:nvPr>
        </p:nvSpPr>
        <p:spPr/>
        <p:txBody>
          <a:bodyPr/>
          <a:lstStyle/>
          <a:p>
            <a:r>
              <a:rPr lang="en-US"/>
              <a:t>Giảng viên: Tạ Hoàng An</a:t>
            </a:r>
          </a:p>
        </p:txBody>
      </p:sp>
    </p:spTree>
    <p:extLst>
      <p:ext uri="{BB962C8B-B14F-4D97-AF65-F5344CB8AC3E}">
        <p14:creationId xmlns:p14="http://schemas.microsoft.com/office/powerpoint/2010/main" val="9554034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D3EEB5-3C08-19E7-136D-A3B9F706903C}"/>
              </a:ext>
            </a:extLst>
          </p:cNvPr>
          <p:cNvSpPr>
            <a:spLocks noGrp="1"/>
          </p:cNvSpPr>
          <p:nvPr>
            <p:ph type="title"/>
          </p:nvPr>
        </p:nvSpPr>
        <p:spPr/>
        <p:txBody>
          <a:bodyPr/>
          <a:lstStyle/>
          <a:p>
            <a:pPr algn="ctr"/>
            <a:r>
              <a:rPr lang="en-US" b="1"/>
              <a:t>SHADOW DOM LÀ GÌ?</a:t>
            </a:r>
          </a:p>
        </p:txBody>
      </p:sp>
      <p:sp>
        <p:nvSpPr>
          <p:cNvPr id="3" name="Content Placeholder 2">
            <a:extLst>
              <a:ext uri="{FF2B5EF4-FFF2-40B4-BE49-F238E27FC236}">
                <a16:creationId xmlns:a16="http://schemas.microsoft.com/office/drawing/2014/main" id="{0F1D9AA2-AFCA-E7D9-A85A-C45AB7808D78}"/>
              </a:ext>
            </a:extLst>
          </p:cNvPr>
          <p:cNvSpPr>
            <a:spLocks noGrp="1"/>
          </p:cNvSpPr>
          <p:nvPr>
            <p:ph idx="1"/>
          </p:nvPr>
        </p:nvSpPr>
        <p:spPr/>
        <p:txBody>
          <a:bodyPr/>
          <a:lstStyle/>
          <a:p>
            <a:r>
              <a:rPr lang="vi-VN"/>
              <a:t>Shadow DOM là một công nghệ trình duyệt được thiết kế để tạo ra các DOM riêng biệt, được gọi là shadow DOM, cho các thành phần web. </a:t>
            </a:r>
            <a:endParaRPr lang="en-US"/>
          </a:p>
          <a:p>
            <a:r>
              <a:rPr lang="vi-VN"/>
              <a:t>Shadow DOM giúp các thành phần web có thể được đóng gói và tái sử dụng hiệu quả hơn, đồng thời cải thiện hiệu suất và khả năng bảo trì của các ứng dụng web.</a:t>
            </a:r>
          </a:p>
          <a:p>
            <a:r>
              <a:rPr lang="vi-VN"/>
              <a:t>Shadow DOM là một thành phần đặc biệt của DOM. Shadow DOM sẽ không được render bởi trình duyệt hay bất cứ Search Engine nào, có thể tách biệt hoàn toàn với DOM</a:t>
            </a:r>
            <a:endParaRPr lang="en-US"/>
          </a:p>
          <a:p>
            <a:r>
              <a:rPr lang="vi-VN"/>
              <a:t>Tác dụng của Shadow DOM là đóng gói một công việc trong một Web Component cho khả năng tái sử dụng cao. Shadow DOM có thể chứa 1 element hoặc là 1 thực thi một logic phức tạp kết hợp với DOM</a:t>
            </a:r>
          </a:p>
        </p:txBody>
      </p:sp>
    </p:spTree>
    <p:extLst>
      <p:ext uri="{BB962C8B-B14F-4D97-AF65-F5344CB8AC3E}">
        <p14:creationId xmlns:p14="http://schemas.microsoft.com/office/powerpoint/2010/main" val="31060226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785A1-8DAA-3744-6B95-9538F1070792}"/>
              </a:ext>
            </a:extLst>
          </p:cNvPr>
          <p:cNvSpPr>
            <a:spLocks noGrp="1"/>
          </p:cNvSpPr>
          <p:nvPr>
            <p:ph type="title"/>
          </p:nvPr>
        </p:nvSpPr>
        <p:spPr/>
        <p:txBody>
          <a:bodyPr/>
          <a:lstStyle/>
          <a:p>
            <a:pPr algn="ctr"/>
            <a:r>
              <a:rPr lang="en-US" b="1"/>
              <a:t>CẤU TRÚC CỦA SHADOW DOM</a:t>
            </a:r>
          </a:p>
        </p:txBody>
      </p:sp>
      <p:pic>
        <p:nvPicPr>
          <p:cNvPr id="5" name="Picture 4" descr="A screenshot of a computer&#10;&#10;Description automatically generated">
            <a:extLst>
              <a:ext uri="{FF2B5EF4-FFF2-40B4-BE49-F238E27FC236}">
                <a16:creationId xmlns:a16="http://schemas.microsoft.com/office/drawing/2014/main" id="{11E77EE2-1DF0-8AD9-BCFB-156EDCFF54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334" y="1580478"/>
            <a:ext cx="8687608" cy="4343804"/>
          </a:xfrm>
          <a:prstGeom prst="rect">
            <a:avLst/>
          </a:prstGeom>
        </p:spPr>
      </p:pic>
    </p:spTree>
    <p:extLst>
      <p:ext uri="{BB962C8B-B14F-4D97-AF65-F5344CB8AC3E}">
        <p14:creationId xmlns:p14="http://schemas.microsoft.com/office/powerpoint/2010/main" val="41595581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4F127-6AFB-62C8-0DF7-CB5C2D4A9369}"/>
              </a:ext>
            </a:extLst>
          </p:cNvPr>
          <p:cNvSpPr>
            <a:spLocks noGrp="1"/>
          </p:cNvSpPr>
          <p:nvPr>
            <p:ph type="title"/>
          </p:nvPr>
        </p:nvSpPr>
        <p:spPr/>
        <p:txBody>
          <a:bodyPr/>
          <a:lstStyle/>
          <a:p>
            <a:pPr algn="ctr"/>
            <a:r>
              <a:rPr lang="en-US" b="1"/>
              <a:t>CẤU TRÚC CỦA SHADOW DOM</a:t>
            </a:r>
          </a:p>
        </p:txBody>
      </p:sp>
      <p:sp>
        <p:nvSpPr>
          <p:cNvPr id="3" name="Content Placeholder 2">
            <a:extLst>
              <a:ext uri="{FF2B5EF4-FFF2-40B4-BE49-F238E27FC236}">
                <a16:creationId xmlns:a16="http://schemas.microsoft.com/office/drawing/2014/main" id="{1F381152-67DA-AC29-8476-7463AB58AD28}"/>
              </a:ext>
            </a:extLst>
          </p:cNvPr>
          <p:cNvSpPr>
            <a:spLocks noGrp="1"/>
          </p:cNvSpPr>
          <p:nvPr>
            <p:ph idx="1"/>
          </p:nvPr>
        </p:nvSpPr>
        <p:spPr/>
        <p:txBody>
          <a:bodyPr/>
          <a:lstStyle/>
          <a:p>
            <a:r>
              <a:rPr lang="vi-VN"/>
              <a:t>Với Shadow DOM chúng ta sẽ có thêm khái niệm Shadow Root</a:t>
            </a:r>
            <a:endParaRPr lang="en-US"/>
          </a:p>
          <a:p>
            <a:r>
              <a:rPr lang="vi-VN"/>
              <a:t>Nội dung Shadow Root sẽ không được trình duyệt render mà thay vào đó là Shadow Host. </a:t>
            </a:r>
            <a:endParaRPr lang="en-US"/>
          </a:p>
          <a:p>
            <a:r>
              <a:rPr lang="vi-VN"/>
              <a:t>Shadow Host được xem như một element bình thường nhưng nội dung bên trong nó (cả style sheet) sẽ được scoped, độc lập với thế giới bên ngoài.</a:t>
            </a:r>
            <a:endParaRPr lang="en-US"/>
          </a:p>
        </p:txBody>
      </p:sp>
    </p:spTree>
    <p:extLst>
      <p:ext uri="{BB962C8B-B14F-4D97-AF65-F5344CB8AC3E}">
        <p14:creationId xmlns:p14="http://schemas.microsoft.com/office/powerpoint/2010/main" val="36497909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D8BF01-6ECD-AEF0-87CF-D21713975BC5}"/>
              </a:ext>
            </a:extLst>
          </p:cNvPr>
          <p:cNvSpPr>
            <a:spLocks noGrp="1"/>
          </p:cNvSpPr>
          <p:nvPr>
            <p:ph type="title"/>
          </p:nvPr>
        </p:nvSpPr>
        <p:spPr/>
        <p:txBody>
          <a:bodyPr/>
          <a:lstStyle/>
          <a:p>
            <a:pPr algn="ctr"/>
            <a:r>
              <a:rPr lang="en-US" b="1"/>
              <a:t>CÁCH XÂY DỰNG SHADOW DOM</a:t>
            </a:r>
          </a:p>
        </p:txBody>
      </p:sp>
      <p:pic>
        <p:nvPicPr>
          <p:cNvPr id="5" name="Picture 4" descr="A computer screen with text&#10;&#10;Description automatically generated">
            <a:extLst>
              <a:ext uri="{FF2B5EF4-FFF2-40B4-BE49-F238E27FC236}">
                <a16:creationId xmlns:a16="http://schemas.microsoft.com/office/drawing/2014/main" id="{AF65321C-9442-283B-2B47-D56BCBFDC2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2244" y="1575492"/>
            <a:ext cx="9438438" cy="2757168"/>
          </a:xfrm>
          <a:prstGeom prst="rect">
            <a:avLst/>
          </a:prstGeom>
        </p:spPr>
      </p:pic>
      <p:pic>
        <p:nvPicPr>
          <p:cNvPr id="7" name="Picture 6" descr="A screenshot of a computer program&#10;&#10;Description automatically generated">
            <a:extLst>
              <a:ext uri="{FF2B5EF4-FFF2-40B4-BE49-F238E27FC236}">
                <a16:creationId xmlns:a16="http://schemas.microsoft.com/office/drawing/2014/main" id="{C134148D-3CE3-24E3-3DF5-19679BB88B1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75133" y="4722161"/>
            <a:ext cx="6380116" cy="2179055"/>
          </a:xfrm>
          <a:prstGeom prst="rect">
            <a:avLst/>
          </a:prstGeom>
        </p:spPr>
      </p:pic>
    </p:spTree>
    <p:extLst>
      <p:ext uri="{BB962C8B-B14F-4D97-AF65-F5344CB8AC3E}">
        <p14:creationId xmlns:p14="http://schemas.microsoft.com/office/powerpoint/2010/main" val="8004709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D8BF01-6ECD-AEF0-87CF-D21713975BC5}"/>
              </a:ext>
            </a:extLst>
          </p:cNvPr>
          <p:cNvSpPr>
            <a:spLocks noGrp="1"/>
          </p:cNvSpPr>
          <p:nvPr>
            <p:ph type="title"/>
          </p:nvPr>
        </p:nvSpPr>
        <p:spPr/>
        <p:txBody>
          <a:bodyPr/>
          <a:lstStyle/>
          <a:p>
            <a:pPr algn="ctr"/>
            <a:r>
              <a:rPr lang="en-US" b="1"/>
              <a:t>CÁCH XÂY DỰNG SHADOW DOM</a:t>
            </a:r>
          </a:p>
        </p:txBody>
      </p:sp>
      <p:sp>
        <p:nvSpPr>
          <p:cNvPr id="3" name="TextBox 2">
            <a:extLst>
              <a:ext uri="{FF2B5EF4-FFF2-40B4-BE49-F238E27FC236}">
                <a16:creationId xmlns:a16="http://schemas.microsoft.com/office/drawing/2014/main" id="{FB1AAE59-B63D-0859-3876-274FC6AC911D}"/>
              </a:ext>
            </a:extLst>
          </p:cNvPr>
          <p:cNvSpPr txBox="1"/>
          <p:nvPr/>
        </p:nvSpPr>
        <p:spPr>
          <a:xfrm>
            <a:off x="1405353" y="1841074"/>
            <a:ext cx="7241557" cy="3785652"/>
          </a:xfrm>
          <a:prstGeom prst="rect">
            <a:avLst/>
          </a:prstGeom>
          <a:noFill/>
        </p:spPr>
        <p:txBody>
          <a:bodyPr wrap="square" rtlCol="0">
            <a:spAutoFit/>
          </a:bodyPr>
          <a:lstStyle/>
          <a:p>
            <a:pPr marL="285750" indent="-285750">
              <a:buFont typeface="Wingdings" panose="05000000000000000000" pitchFamily="2" charset="2"/>
              <a:buChar char="Ø"/>
            </a:pPr>
            <a:r>
              <a:rPr lang="vi-VN" sz="2400"/>
              <a:t>Style bên trong Shadow DOM dù conflict selector với bên ngoài (cùng tác động vào element p) nhưng cũng không sao vì đặc tính của Shadow DOM (scoped style sheet) </a:t>
            </a:r>
            <a:endParaRPr lang="en-US" sz="2400"/>
          </a:p>
          <a:p>
            <a:endParaRPr lang="en-US" sz="2400"/>
          </a:p>
          <a:p>
            <a:pPr marL="285750" indent="-285750">
              <a:buFont typeface="Wingdings" panose="05000000000000000000" pitchFamily="2" charset="2"/>
              <a:buChar char="Ø"/>
            </a:pPr>
            <a:r>
              <a:rPr lang="en-US" sz="2400"/>
              <a:t>K</a:t>
            </a:r>
            <a:r>
              <a:rPr lang="vi-VN" sz="2400"/>
              <a:t>hi chúng ta truy xuất innerHTML của element #sd-root thì ta chỉ lấy được đoạn text khởi tạo: “I am Shadow Root” và cũng không thể tác động được gì vào bên trong Shadow Root, cụ thể chính là Shadow Host.</a:t>
            </a:r>
            <a:endParaRPr lang="en-US" sz="2400"/>
          </a:p>
        </p:txBody>
      </p:sp>
    </p:spTree>
    <p:extLst>
      <p:ext uri="{BB962C8B-B14F-4D97-AF65-F5344CB8AC3E}">
        <p14:creationId xmlns:p14="http://schemas.microsoft.com/office/powerpoint/2010/main" val="386415658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10</TotalTime>
  <Words>323</Words>
  <Application>Microsoft Office PowerPoint</Application>
  <PresentationFormat>Widescreen</PresentationFormat>
  <Paragraphs>17</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Trebuchet MS</vt:lpstr>
      <vt:lpstr>Wingdings</vt:lpstr>
      <vt:lpstr>Wingdings 3</vt:lpstr>
      <vt:lpstr>Facet</vt:lpstr>
      <vt:lpstr>SHADOW DOM</vt:lpstr>
      <vt:lpstr>SHADOW DOM LÀ GÌ?</vt:lpstr>
      <vt:lpstr>CẤU TRÚC CỦA SHADOW DOM</vt:lpstr>
      <vt:lpstr>CẤU TRÚC CỦA SHADOW DOM</vt:lpstr>
      <vt:lpstr>CÁCH XÂY DỰNG SHADOW DOM</vt:lpstr>
      <vt:lpstr>CÁCH XÂY DỰNG SHADOW DOM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SHADOW DOM</dc:title>
  <dc:creator>Hoang An Ta</dc:creator>
  <cp:lastModifiedBy>Hoang An Ta</cp:lastModifiedBy>
  <cp:revision>16</cp:revision>
  <dcterms:created xsi:type="dcterms:W3CDTF">2023-09-20T11:27:36Z</dcterms:created>
  <dcterms:modified xsi:type="dcterms:W3CDTF">2023-09-20T11:37:43Z</dcterms:modified>
</cp:coreProperties>
</file>