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8A0C-C03B-4B0E-84B1-74C6C6EE2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4A2479-8CB9-494F-AC10-E441CD215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64CD-868D-4399-8287-BCE5F6D3B45B}" type="datetimeFigureOut">
              <a:rPr lang="LID4096" smtClean="0"/>
              <a:t>11/08/2022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36999C-5613-4FA4-9FA1-1F0C4B40C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4D87AA-2896-45D3-8DBE-4A079A3BB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1507-C92C-4012-B574-59785A0B83E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26070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803129-C705-49CD-A8D1-7079EC992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0C281-CA43-4E20-9191-B15DBAE09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24523-9B22-4656-83AA-12E42891C2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E64CD-868D-4399-8287-BCE5F6D3B45B}" type="datetimeFigureOut">
              <a:rPr lang="LID4096" smtClean="0"/>
              <a:t>11/08/2022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36C0A-02C1-48A7-A7E1-A12DEAB72D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3C84B-EE4A-4814-9102-0666810D9C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51507-C92C-4012-B574-59785A0B83E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5947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0B43CE3-CB5F-4362-987B-6229CFCA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0">
                <a:solidFill>
                  <a:srgbClr val="143814"/>
                </a:solidFill>
                <a:latin typeface="Irish Grover" panose="02000000000000000000" pitchFamily="2" charset="0"/>
              </a:rPr>
              <a:t>GoFood.VN</a:t>
            </a:r>
            <a:endParaRPr lang="LID4096" sz="12000">
              <a:solidFill>
                <a:srgbClr val="143814"/>
              </a:solidFill>
              <a:latin typeface="Irish Grover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E43CC6-3B82-44B2-9547-429B9FFD68D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761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AEC6842-3D44-456A-A1D0-079B2A5CD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753037-6DF9-4068-B300-53E638A5DB6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072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Irish Grover</vt:lpstr>
      <vt:lpstr>Office Theme</vt:lpstr>
      <vt:lpstr>GoFood.VN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GoFood.VN</dc:title>
  <dc:creator>Thanh Tuyền Trần</dc:creator>
  <cp:lastModifiedBy>Thanh Tuyền Trần</cp:lastModifiedBy>
  <cp:revision>1</cp:revision>
  <dcterms:created xsi:type="dcterms:W3CDTF">2022-11-08T15:02:42Z</dcterms:created>
  <dcterms:modified xsi:type="dcterms:W3CDTF">2022-11-08T15:02:42Z</dcterms:modified>
</cp:coreProperties>
</file>