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22" r:id="rId2"/>
    <p:sldId id="448" r:id="rId3"/>
    <p:sldId id="391" r:id="rId4"/>
    <p:sldId id="392" r:id="rId5"/>
    <p:sldId id="393" r:id="rId6"/>
    <p:sldId id="394" r:id="rId7"/>
    <p:sldId id="430" r:id="rId8"/>
    <p:sldId id="438" r:id="rId9"/>
    <p:sldId id="437" r:id="rId10"/>
    <p:sldId id="400" r:id="rId11"/>
    <p:sldId id="442" r:id="rId12"/>
    <p:sldId id="443" r:id="rId13"/>
    <p:sldId id="450" r:id="rId14"/>
    <p:sldId id="449" r:id="rId15"/>
    <p:sldId id="373" r:id="rId16"/>
    <p:sldId id="382" r:id="rId17"/>
    <p:sldId id="356" r:id="rId18"/>
    <p:sldId id="444" r:id="rId19"/>
    <p:sldId id="445" r:id="rId20"/>
    <p:sldId id="446" r:id="rId21"/>
    <p:sldId id="451" r:id="rId22"/>
    <p:sldId id="452" r:id="rId23"/>
    <p:sldId id="374" r:id="rId24"/>
    <p:sldId id="377" r:id="rId25"/>
    <p:sldId id="44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01034BA-C6DC-6C65-0548-8D023E98A5AC}" name="Trung Nguyen" initials="TN" userId="462830a52fd6b2e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14"/>
    <a:srgbClr val="F5C734"/>
    <a:srgbClr val="0220A2"/>
    <a:srgbClr val="EAEAE7"/>
    <a:srgbClr val="4A206A"/>
    <a:srgbClr val="0070D4"/>
    <a:srgbClr val="C3D1FF"/>
    <a:srgbClr val="1D68FF"/>
    <a:srgbClr val="C1D1FF"/>
    <a:srgbClr val="582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28F7FB-F79A-4EA6-BB9C-9B9B0D90C35A}" v="290" dt="2022-05-03T11:37:41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4133" autoAdjust="0"/>
  </p:normalViewPr>
  <p:slideViewPr>
    <p:cSldViewPr snapToGrid="0">
      <p:cViewPr>
        <p:scale>
          <a:sx n="120" d="100"/>
          <a:sy n="120" d="100"/>
        </p:scale>
        <p:origin x="120" y="-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ũ Vân" userId="684dd8b6b706ee23" providerId="Windows Live" clId="Web-{18391756-4E12-45B8-81C5-EF7977D62C1D}"/>
    <pc:docChg chg="modSld sldOrd">
      <pc:chgData name="Vũ Vân" userId="684dd8b6b706ee23" providerId="Windows Live" clId="Web-{18391756-4E12-45B8-81C5-EF7977D62C1D}" dt="2022-04-28T04:08:35.438" v="11"/>
      <pc:docMkLst>
        <pc:docMk/>
      </pc:docMkLst>
      <pc:sldChg chg="ord">
        <pc:chgData name="Vũ Vân" userId="684dd8b6b706ee23" providerId="Windows Live" clId="Web-{18391756-4E12-45B8-81C5-EF7977D62C1D}" dt="2022-04-28T04:08:35.438" v="11"/>
        <pc:sldMkLst>
          <pc:docMk/>
          <pc:sldMk cId="2130648053" sldId="402"/>
        </pc:sldMkLst>
      </pc:sldChg>
      <pc:sldChg chg="addSp delSp modSp">
        <pc:chgData name="Vũ Vân" userId="684dd8b6b706ee23" providerId="Windows Live" clId="Web-{18391756-4E12-45B8-81C5-EF7977D62C1D}" dt="2022-04-28T03:42:41.380" v="10" actId="1076"/>
        <pc:sldMkLst>
          <pc:docMk/>
          <pc:sldMk cId="227940270" sldId="430"/>
        </pc:sldMkLst>
        <pc:spChg chg="add del">
          <ac:chgData name="Vũ Vân" userId="684dd8b6b706ee23" providerId="Windows Live" clId="Web-{18391756-4E12-45B8-81C5-EF7977D62C1D}" dt="2022-04-28T03:41:32.442" v="1"/>
          <ac:spMkLst>
            <pc:docMk/>
            <pc:sldMk cId="227940270" sldId="430"/>
            <ac:spMk id="2" creationId="{02512022-AF0D-380F-C0DF-250B327E632C}"/>
          </ac:spMkLst>
        </pc:spChg>
        <pc:spChg chg="mod">
          <ac:chgData name="Vũ Vân" userId="684dd8b6b706ee23" providerId="Windows Live" clId="Web-{18391756-4E12-45B8-81C5-EF7977D62C1D}" dt="2022-04-28T03:42:41.380" v="10" actId="1076"/>
          <ac:spMkLst>
            <pc:docMk/>
            <pc:sldMk cId="227940270" sldId="430"/>
            <ac:spMk id="99" creationId="{2FE3B9B9-7EC3-40A9-BB96-363F48EB3706}"/>
          </ac:spMkLst>
        </pc:spChg>
        <pc:spChg chg="mod">
          <ac:chgData name="Vũ Vân" userId="684dd8b6b706ee23" providerId="Windows Live" clId="Web-{18391756-4E12-45B8-81C5-EF7977D62C1D}" dt="2022-04-28T03:41:42.286" v="3" actId="1076"/>
          <ac:spMkLst>
            <pc:docMk/>
            <pc:sldMk cId="227940270" sldId="430"/>
            <ac:spMk id="108" creationId="{909A0F01-A4F8-448C-B93E-15E48F863B3A}"/>
          </ac:spMkLst>
        </pc:spChg>
        <pc:grpChg chg="add mod">
          <ac:chgData name="Vũ Vân" userId="684dd8b6b706ee23" providerId="Windows Live" clId="Web-{18391756-4E12-45B8-81C5-EF7977D62C1D}" dt="2022-04-28T03:42:21.271" v="7" actId="1076"/>
          <ac:grpSpMkLst>
            <pc:docMk/>
            <pc:sldMk cId="227940270" sldId="430"/>
            <ac:grpSpMk id="5" creationId="{8BF0E85F-5E33-62AF-8593-F44C28D4A162}"/>
          </ac:grpSpMkLst>
        </pc:grpChg>
        <pc:picChg chg="add del">
          <ac:chgData name="Vũ Vân" userId="684dd8b6b706ee23" providerId="Windows Live" clId="Web-{18391756-4E12-45B8-81C5-EF7977D62C1D}" dt="2022-04-28T03:42:01.598" v="5"/>
          <ac:picMkLst>
            <pc:docMk/>
            <pc:sldMk cId="227940270" sldId="430"/>
            <ac:picMk id="3" creationId="{023FF7CC-85AE-F361-873B-A5734775220B}"/>
          </ac:picMkLst>
        </pc:picChg>
        <pc:cxnChg chg="add mod">
          <ac:chgData name="Vũ Vân" userId="684dd8b6b706ee23" providerId="Windows Live" clId="Web-{18391756-4E12-45B8-81C5-EF7977D62C1D}" dt="2022-04-28T03:42:31.724" v="9" actId="1076"/>
          <ac:cxnSpMkLst>
            <pc:docMk/>
            <pc:sldMk cId="227940270" sldId="430"/>
            <ac:cxnSpMk id="85" creationId="{4E02A6EF-7E3D-F39C-786F-B844B7BDB449}"/>
          </ac:cxnSpMkLst>
        </pc:cxnChg>
      </pc:sldChg>
    </pc:docChg>
  </pc:docChgLst>
  <pc:docChgLst>
    <pc:chgData name="Trung Nguyen" userId="462830a52fd6b2e1" providerId="Windows Live" clId="Web-{C3F60650-F39E-4694-8D2A-FDCF9D739F22}"/>
    <pc:docChg chg="mod">
      <pc:chgData name="Trung Nguyen" userId="462830a52fd6b2e1" providerId="Windows Live" clId="Web-{C3F60650-F39E-4694-8D2A-FDCF9D739F22}" dt="2022-04-20T02:23:23.904" v="2"/>
      <pc:docMkLst>
        <pc:docMk/>
      </pc:docMkLst>
      <pc:sldChg chg="addCm">
        <pc:chgData name="Trung Nguyen" userId="462830a52fd6b2e1" providerId="Windows Live" clId="Web-{C3F60650-F39E-4694-8D2A-FDCF9D739F22}" dt="2022-04-20T02:22:53.451" v="1"/>
        <pc:sldMkLst>
          <pc:docMk/>
          <pc:sldMk cId="660950657" sldId="322"/>
        </pc:sldMkLst>
      </pc:sldChg>
      <pc:sldChg chg="addCm">
        <pc:chgData name="Trung Nguyen" userId="462830a52fd6b2e1" providerId="Windows Live" clId="Web-{C3F60650-F39E-4694-8D2A-FDCF9D739F22}" dt="2022-04-20T02:23:23.904" v="2"/>
        <pc:sldMkLst>
          <pc:docMk/>
          <pc:sldMk cId="2741766098" sldId="346"/>
        </pc:sldMkLst>
      </pc:sldChg>
    </pc:docChg>
  </pc:docChgLst>
  <pc:docChgLst>
    <pc:chgData name="Thien Quy Tran" userId="26e025a7bd212a7f" providerId="LiveId" clId="{CC461AE3-9C7E-4A72-8093-9E4E214FEED5}"/>
    <pc:docChg chg="undo custSel modSld">
      <pc:chgData name="Thien Quy Tran" userId="26e025a7bd212a7f" providerId="LiveId" clId="{CC461AE3-9C7E-4A72-8093-9E4E214FEED5}" dt="2022-04-26T03:46:38.684" v="12" actId="478"/>
      <pc:docMkLst>
        <pc:docMk/>
      </pc:docMkLst>
      <pc:sldChg chg="addSp delSp modSp mod modAnim">
        <pc:chgData name="Thien Quy Tran" userId="26e025a7bd212a7f" providerId="LiveId" clId="{CC461AE3-9C7E-4A72-8093-9E4E214FEED5}" dt="2022-04-26T03:46:38.684" v="12" actId="478"/>
        <pc:sldMkLst>
          <pc:docMk/>
          <pc:sldMk cId="792954616" sldId="388"/>
        </pc:sldMkLst>
        <pc:spChg chg="add del">
          <ac:chgData name="Thien Quy Tran" userId="26e025a7bd212a7f" providerId="LiveId" clId="{CC461AE3-9C7E-4A72-8093-9E4E214FEED5}" dt="2022-04-26T03:45:37.378" v="6" actId="478"/>
          <ac:spMkLst>
            <pc:docMk/>
            <pc:sldMk cId="792954616" sldId="388"/>
            <ac:spMk id="3" creationId="{819E5EC0-1C8D-464B-9A1A-DDB1740E03FC}"/>
          </ac:spMkLst>
        </pc:spChg>
        <pc:picChg chg="add mod ord">
          <ac:chgData name="Thien Quy Tran" userId="26e025a7bd212a7f" providerId="LiveId" clId="{CC461AE3-9C7E-4A72-8093-9E4E214FEED5}" dt="2022-04-26T03:45:56.888" v="11" actId="167"/>
          <ac:picMkLst>
            <pc:docMk/>
            <pc:sldMk cId="792954616" sldId="388"/>
            <ac:picMk id="2" creationId="{51BC5446-9800-454F-90C8-B83305AC47E0}"/>
          </ac:picMkLst>
        </pc:picChg>
        <pc:picChg chg="del">
          <ac:chgData name="Thien Quy Tran" userId="26e025a7bd212a7f" providerId="LiveId" clId="{CC461AE3-9C7E-4A72-8093-9E4E214FEED5}" dt="2022-04-26T03:46:38.684" v="12" actId="478"/>
          <ac:picMkLst>
            <pc:docMk/>
            <pc:sldMk cId="792954616" sldId="388"/>
            <ac:picMk id="5" creationId="{E9E9978D-C15C-45E1-903B-420CEE555A18}"/>
          </ac:picMkLst>
        </pc:picChg>
      </pc:sldChg>
    </pc:docChg>
  </pc:docChgLst>
  <pc:docChgLst>
    <pc:chgData name="Trung Nguyen" userId="462830a52fd6b2e1" providerId="Windows Live" clId="Web-{D799294E-3131-4A44-A4D8-879BE8125AD4}"/>
    <pc:docChg chg="modSld">
      <pc:chgData name="Trung Nguyen" userId="462830a52fd6b2e1" providerId="Windows Live" clId="Web-{D799294E-3131-4A44-A4D8-879BE8125AD4}" dt="2022-04-18T02:14:51.198" v="4" actId="20577"/>
      <pc:docMkLst>
        <pc:docMk/>
      </pc:docMkLst>
      <pc:sldChg chg="modSp">
        <pc:chgData name="Trung Nguyen" userId="462830a52fd6b2e1" providerId="Windows Live" clId="Web-{D799294E-3131-4A44-A4D8-879BE8125AD4}" dt="2022-04-18T02:14:51.198" v="4" actId="20577"/>
        <pc:sldMkLst>
          <pc:docMk/>
          <pc:sldMk cId="2740887108" sldId="328"/>
        </pc:sldMkLst>
        <pc:spChg chg="mod">
          <ac:chgData name="Trung Nguyen" userId="462830a52fd6b2e1" providerId="Windows Live" clId="Web-{D799294E-3131-4A44-A4D8-879BE8125AD4}" dt="2022-04-18T02:14:51.198" v="4" actId="20577"/>
          <ac:spMkLst>
            <pc:docMk/>
            <pc:sldMk cId="2740887108" sldId="328"/>
            <ac:spMk id="32" creationId="{B64434C5-0EBE-4C26-8C78-733941035177}"/>
          </ac:spMkLst>
        </pc:spChg>
      </pc:sldChg>
    </pc:docChg>
  </pc:docChgLst>
  <pc:docChgLst>
    <pc:chgData name="Thien Quy Tran" userId="26e025a7bd212a7f" providerId="LiveId" clId="{76EFEB32-894F-4660-82B4-42E69AF42AD3}"/>
    <pc:docChg chg="undo custSel addSld delSld modSld sldOrd">
      <pc:chgData name="Thien Quy Tran" userId="26e025a7bd212a7f" providerId="LiveId" clId="{76EFEB32-894F-4660-82B4-42E69AF42AD3}" dt="2022-04-25T18:15:07.239" v="1083" actId="1076"/>
      <pc:docMkLst>
        <pc:docMk/>
      </pc:docMkLst>
      <pc:sldChg chg="modTransition">
        <pc:chgData name="Thien Quy Tran" userId="26e025a7bd212a7f" providerId="LiveId" clId="{76EFEB32-894F-4660-82B4-42E69AF42AD3}" dt="2022-04-25T15:25:10.553" v="159"/>
        <pc:sldMkLst>
          <pc:docMk/>
          <pc:sldMk cId="3295729138" sldId="269"/>
        </pc:sldMkLst>
      </pc:sldChg>
      <pc:sldChg chg="modNotesTx">
        <pc:chgData name="Thien Quy Tran" userId="26e025a7bd212a7f" providerId="LiveId" clId="{76EFEB32-894F-4660-82B4-42E69AF42AD3}" dt="2022-04-25T06:57:27.410" v="50" actId="20577"/>
        <pc:sldMkLst>
          <pc:docMk/>
          <pc:sldMk cId="2044823735" sldId="329"/>
        </pc:sldMkLst>
      </pc:sldChg>
      <pc:sldChg chg="del">
        <pc:chgData name="Thien Quy Tran" userId="26e025a7bd212a7f" providerId="LiveId" clId="{76EFEB32-894F-4660-82B4-42E69AF42AD3}" dt="2022-04-25T08:52:03.199" v="149" actId="47"/>
        <pc:sldMkLst>
          <pc:docMk/>
          <pc:sldMk cId="623543708" sldId="337"/>
        </pc:sldMkLst>
      </pc:sldChg>
      <pc:sldChg chg="add del ord">
        <pc:chgData name="Thien Quy Tran" userId="26e025a7bd212a7f" providerId="LiveId" clId="{76EFEB32-894F-4660-82B4-42E69AF42AD3}" dt="2022-04-25T05:58:17.421" v="7"/>
        <pc:sldMkLst>
          <pc:docMk/>
          <pc:sldMk cId="3732777150" sldId="341"/>
        </pc:sldMkLst>
      </pc:sldChg>
      <pc:sldChg chg="del">
        <pc:chgData name="Thien Quy Tran" userId="26e025a7bd212a7f" providerId="LiveId" clId="{76EFEB32-894F-4660-82B4-42E69AF42AD3}" dt="2022-04-25T08:48:09.523" v="81" actId="47"/>
        <pc:sldMkLst>
          <pc:docMk/>
          <pc:sldMk cId="2145638924" sldId="349"/>
        </pc:sldMkLst>
      </pc:sldChg>
      <pc:sldChg chg="mod ord modShow">
        <pc:chgData name="Thien Quy Tran" userId="26e025a7bd212a7f" providerId="LiveId" clId="{76EFEB32-894F-4660-82B4-42E69AF42AD3}" dt="2022-04-25T05:58:51.702" v="10" actId="729"/>
        <pc:sldMkLst>
          <pc:docMk/>
          <pc:sldMk cId="4195000815" sldId="351"/>
        </pc:sldMkLst>
      </pc:sldChg>
      <pc:sldChg chg="addSp delSp modSp mod">
        <pc:chgData name="Thien Quy Tran" userId="26e025a7bd212a7f" providerId="LiveId" clId="{76EFEB32-894F-4660-82B4-42E69AF42AD3}" dt="2022-04-25T18:15:07.239" v="1083" actId="1076"/>
        <pc:sldMkLst>
          <pc:docMk/>
          <pc:sldMk cId="2622723971" sldId="356"/>
        </pc:sldMkLst>
        <pc:spChg chg="mod">
          <ac:chgData name="Thien Quy Tran" userId="26e025a7bd212a7f" providerId="LiveId" clId="{76EFEB32-894F-4660-82B4-42E69AF42AD3}" dt="2022-04-25T08:50:56.899" v="120" actId="1076"/>
          <ac:spMkLst>
            <pc:docMk/>
            <pc:sldMk cId="2622723971" sldId="356"/>
            <ac:spMk id="8" creationId="{38628084-9E07-4B8A-F2D7-D6CF7CAE3DF2}"/>
          </ac:spMkLst>
        </pc:spChg>
        <pc:spChg chg="mod">
          <ac:chgData name="Thien Quy Tran" userId="26e025a7bd212a7f" providerId="LiveId" clId="{76EFEB32-894F-4660-82B4-42E69AF42AD3}" dt="2022-04-25T16:48:44.515" v="349" actId="207"/>
          <ac:spMkLst>
            <pc:docMk/>
            <pc:sldMk cId="2622723971" sldId="356"/>
            <ac:spMk id="39" creationId="{62357830-571B-4E9F-A0DB-F632EC3FC002}"/>
          </ac:spMkLst>
        </pc:spChg>
        <pc:spChg chg="mod">
          <ac:chgData name="Thien Quy Tran" userId="26e025a7bd212a7f" providerId="LiveId" clId="{76EFEB32-894F-4660-82B4-42E69AF42AD3}" dt="2022-04-25T08:51:09.618" v="123" actId="1076"/>
          <ac:spMkLst>
            <pc:docMk/>
            <pc:sldMk cId="2622723971" sldId="356"/>
            <ac:spMk id="49" creationId="{5D8017F3-38D5-4A50-A82C-D69A1B97EAC4}"/>
          </ac:spMkLst>
        </pc:spChg>
        <pc:spChg chg="mod">
          <ac:chgData name="Thien Quy Tran" userId="26e025a7bd212a7f" providerId="LiveId" clId="{76EFEB32-894F-4660-82B4-42E69AF42AD3}" dt="2022-04-25T08:49:22.100" v="86" actId="1076"/>
          <ac:spMkLst>
            <pc:docMk/>
            <pc:sldMk cId="2622723971" sldId="356"/>
            <ac:spMk id="82" creationId="{ABAD14EC-19F0-4B6C-91BF-229D97943266}"/>
          </ac:spMkLst>
        </pc:spChg>
        <pc:spChg chg="add mod">
          <ac:chgData name="Thien Quy Tran" userId="26e025a7bd212a7f" providerId="LiveId" clId="{76EFEB32-894F-4660-82B4-42E69AF42AD3}" dt="2022-04-25T08:51:50.409" v="148" actId="1076"/>
          <ac:spMkLst>
            <pc:docMk/>
            <pc:sldMk cId="2622723971" sldId="356"/>
            <ac:spMk id="96" creationId="{9C2CD1A0-D5FE-4E38-96C2-D92E2B7BA990}"/>
          </ac:spMkLst>
        </pc:spChg>
        <pc:spChg chg="mod">
          <ac:chgData name="Thien Quy Tran" userId="26e025a7bd212a7f" providerId="LiveId" clId="{76EFEB32-894F-4660-82B4-42E69AF42AD3}" dt="2022-04-25T08:49:32.960" v="89" actId="1076"/>
          <ac:spMkLst>
            <pc:docMk/>
            <pc:sldMk cId="2622723971" sldId="356"/>
            <ac:spMk id="109" creationId="{1D903E80-A52F-4D8D-B793-7D19B1872408}"/>
          </ac:spMkLst>
        </pc:spChg>
        <pc:spChg chg="mod">
          <ac:chgData name="Thien Quy Tran" userId="26e025a7bd212a7f" providerId="LiveId" clId="{76EFEB32-894F-4660-82B4-42E69AF42AD3}" dt="2022-04-25T08:51:24.242" v="127" actId="1076"/>
          <ac:spMkLst>
            <pc:docMk/>
            <pc:sldMk cId="2622723971" sldId="356"/>
            <ac:spMk id="110" creationId="{6286FDFE-0B75-4CF7-BC46-811707AC9FDF}"/>
          </ac:spMkLst>
        </pc:spChg>
        <pc:spChg chg="mod">
          <ac:chgData name="Thien Quy Tran" userId="26e025a7bd212a7f" providerId="LiveId" clId="{76EFEB32-894F-4660-82B4-42E69AF42AD3}" dt="2022-04-25T08:51:06.738" v="122" actId="1076"/>
          <ac:spMkLst>
            <pc:docMk/>
            <pc:sldMk cId="2622723971" sldId="356"/>
            <ac:spMk id="117" creationId="{93E50B22-F28B-43ED-8C2E-5DFB4C1E69C2}"/>
          </ac:spMkLst>
        </pc:spChg>
        <pc:grpChg chg="mod">
          <ac:chgData name="Thien Quy Tran" userId="26e025a7bd212a7f" providerId="LiveId" clId="{76EFEB32-894F-4660-82B4-42E69AF42AD3}" dt="2022-04-25T08:51:39.107" v="139" actId="1035"/>
          <ac:grpSpMkLst>
            <pc:docMk/>
            <pc:sldMk cId="2622723971" sldId="356"/>
            <ac:grpSpMk id="2" creationId="{FBD8501D-9019-ED08-2E84-BDA818866F8F}"/>
          </ac:grpSpMkLst>
        </pc:grpChg>
        <pc:grpChg chg="mod">
          <ac:chgData name="Thien Quy Tran" userId="26e025a7bd212a7f" providerId="LiveId" clId="{76EFEB32-894F-4660-82B4-42E69AF42AD3}" dt="2022-04-25T08:51:02.033" v="121" actId="1076"/>
          <ac:grpSpMkLst>
            <pc:docMk/>
            <pc:sldMk cId="2622723971" sldId="356"/>
            <ac:grpSpMk id="4" creationId="{38952367-41C4-4D4B-BC45-970066C8605C}"/>
          </ac:grpSpMkLst>
        </pc:grpChg>
        <pc:grpChg chg="mod">
          <ac:chgData name="Thien Quy Tran" userId="26e025a7bd212a7f" providerId="LiveId" clId="{76EFEB32-894F-4660-82B4-42E69AF42AD3}" dt="2022-04-25T08:50:51.428" v="119" actId="1035"/>
          <ac:grpSpMkLst>
            <pc:docMk/>
            <pc:sldMk cId="2622723971" sldId="356"/>
            <ac:grpSpMk id="7" creationId="{D8A7D053-1DEF-42E9-AFB6-8E270A0D7104}"/>
          </ac:grpSpMkLst>
        </pc:grpChg>
        <pc:grpChg chg="mod">
          <ac:chgData name="Thien Quy Tran" userId="26e025a7bd212a7f" providerId="LiveId" clId="{76EFEB32-894F-4660-82B4-42E69AF42AD3}" dt="2022-04-25T08:51:21.002" v="126" actId="1076"/>
          <ac:grpSpMkLst>
            <pc:docMk/>
            <pc:sldMk cId="2622723971" sldId="356"/>
            <ac:grpSpMk id="50" creationId="{82189942-FC4A-41EA-832E-E858E1A04192}"/>
          </ac:grpSpMkLst>
        </pc:grpChg>
        <pc:grpChg chg="mod">
          <ac:chgData name="Thien Quy Tran" userId="26e025a7bd212a7f" providerId="LiveId" clId="{76EFEB32-894F-4660-82B4-42E69AF42AD3}" dt="2022-04-25T08:49:26.137" v="87" actId="1076"/>
          <ac:grpSpMkLst>
            <pc:docMk/>
            <pc:sldMk cId="2622723971" sldId="356"/>
            <ac:grpSpMk id="80" creationId="{C2AF4DE5-EB51-45E0-BD96-83855A7BE646}"/>
          </ac:grpSpMkLst>
        </pc:grpChg>
        <pc:grpChg chg="mod">
          <ac:chgData name="Thien Quy Tran" userId="26e025a7bd212a7f" providerId="LiveId" clId="{76EFEB32-894F-4660-82B4-42E69AF42AD3}" dt="2022-04-25T18:15:07.239" v="1083" actId="1076"/>
          <ac:grpSpMkLst>
            <pc:docMk/>
            <pc:sldMk cId="2622723971" sldId="356"/>
            <ac:grpSpMk id="111" creationId="{3ECB232A-87C9-49DE-B68E-0C4C5B30F9B3}"/>
          </ac:grpSpMkLst>
        </pc:grpChg>
        <pc:grpChg chg="mod">
          <ac:chgData name="Thien Quy Tran" userId="26e025a7bd212a7f" providerId="LiveId" clId="{76EFEB32-894F-4660-82B4-42E69AF42AD3}" dt="2022-04-25T08:50:20.546" v="99" actId="1076"/>
          <ac:grpSpMkLst>
            <pc:docMk/>
            <pc:sldMk cId="2622723971" sldId="356"/>
            <ac:grpSpMk id="122" creationId="{6B63AFB7-2516-41FE-9DCE-462A46DDF7CE}"/>
          </ac:grpSpMkLst>
        </pc:grpChg>
        <pc:cxnChg chg="mod">
          <ac:chgData name="Thien Quy Tran" userId="26e025a7bd212a7f" providerId="LiveId" clId="{76EFEB32-894F-4660-82B4-42E69AF42AD3}" dt="2022-04-25T18:15:07.239" v="1083" actId="1076"/>
          <ac:cxnSpMkLst>
            <pc:docMk/>
            <pc:sldMk cId="2622723971" sldId="356"/>
            <ac:cxnSpMk id="22" creationId="{219B58A4-5170-412C-BB2C-DBD6972D4AFF}"/>
          </ac:cxnSpMkLst>
        </pc:cxnChg>
        <pc:cxnChg chg="mod">
          <ac:chgData name="Thien Quy Tran" userId="26e025a7bd212a7f" providerId="LiveId" clId="{76EFEB32-894F-4660-82B4-42E69AF42AD3}" dt="2022-04-25T08:49:29.830" v="88" actId="1076"/>
          <ac:cxnSpMkLst>
            <pc:docMk/>
            <pc:sldMk cId="2622723971" sldId="356"/>
            <ac:cxnSpMk id="31" creationId="{65F444E2-EF96-4790-AA34-BD95A74CF4D8}"/>
          </ac:cxnSpMkLst>
        </pc:cxnChg>
        <pc:cxnChg chg="mod">
          <ac:chgData name="Thien Quy Tran" userId="26e025a7bd212a7f" providerId="LiveId" clId="{76EFEB32-894F-4660-82B4-42E69AF42AD3}" dt="2022-04-25T08:50:23.225" v="100" actId="14100"/>
          <ac:cxnSpMkLst>
            <pc:docMk/>
            <pc:sldMk cId="2622723971" sldId="356"/>
            <ac:cxnSpMk id="46" creationId="{5C14E271-409F-47C8-BD3C-3571EA23F4E1}"/>
          </ac:cxnSpMkLst>
        </pc:cxnChg>
        <pc:cxnChg chg="del">
          <ac:chgData name="Thien Quy Tran" userId="26e025a7bd212a7f" providerId="LiveId" clId="{76EFEB32-894F-4660-82B4-42E69AF42AD3}" dt="2022-04-25T08:50:06.253" v="96" actId="478"/>
          <ac:cxnSpMkLst>
            <pc:docMk/>
            <pc:sldMk cId="2622723971" sldId="356"/>
            <ac:cxnSpMk id="48" creationId="{03E9082B-5B1B-490D-B8BE-45173CE12F22}"/>
          </ac:cxnSpMkLst>
        </pc:cxnChg>
        <pc:cxnChg chg="mod">
          <ac:chgData name="Thien Quy Tran" userId="26e025a7bd212a7f" providerId="LiveId" clId="{76EFEB32-894F-4660-82B4-42E69AF42AD3}" dt="2022-04-25T08:50:04.151" v="94" actId="14100"/>
          <ac:cxnSpMkLst>
            <pc:docMk/>
            <pc:sldMk cId="2622723971" sldId="356"/>
            <ac:cxnSpMk id="67" creationId="{521CC01C-37D3-3E6C-6C95-26AC5B2D2987}"/>
          </ac:cxnSpMkLst>
        </pc:cxnChg>
        <pc:cxnChg chg="del">
          <ac:chgData name="Thien Quy Tran" userId="26e025a7bd212a7f" providerId="LiveId" clId="{76EFEB32-894F-4660-82B4-42E69AF42AD3}" dt="2022-04-25T08:50:05.442" v="95" actId="478"/>
          <ac:cxnSpMkLst>
            <pc:docMk/>
            <pc:sldMk cId="2622723971" sldId="356"/>
            <ac:cxnSpMk id="76" creationId="{1CF6073B-DF52-159E-504C-F79922227606}"/>
          </ac:cxnSpMkLst>
        </pc:cxnChg>
        <pc:cxnChg chg="add mod">
          <ac:chgData name="Thien Quy Tran" userId="26e025a7bd212a7f" providerId="LiveId" clId="{76EFEB32-894F-4660-82B4-42E69AF42AD3}" dt="2022-04-25T08:51:17.994" v="125" actId="14100"/>
          <ac:cxnSpMkLst>
            <pc:docMk/>
            <pc:sldMk cId="2622723971" sldId="356"/>
            <ac:cxnSpMk id="77" creationId="{C4884931-E074-4184-A664-16387D150C37}"/>
          </ac:cxnSpMkLst>
        </pc:cxnChg>
        <pc:cxnChg chg="add mod">
          <ac:chgData name="Thien Quy Tran" userId="26e025a7bd212a7f" providerId="LiveId" clId="{76EFEB32-894F-4660-82B4-42E69AF42AD3}" dt="2022-04-25T08:51:30.794" v="129" actId="1076"/>
          <ac:cxnSpMkLst>
            <pc:docMk/>
            <pc:sldMk cId="2622723971" sldId="356"/>
            <ac:cxnSpMk id="79" creationId="{C4FE60AA-CB3B-4996-9826-8E5A1BBE0AB0}"/>
          </ac:cxnSpMkLst>
        </pc:cxnChg>
      </pc:sldChg>
      <pc:sldChg chg="modSp mod">
        <pc:chgData name="Thien Quy Tran" userId="26e025a7bd212a7f" providerId="LiveId" clId="{76EFEB32-894F-4660-82B4-42E69AF42AD3}" dt="2022-04-25T15:26:08.976" v="163" actId="20577"/>
        <pc:sldMkLst>
          <pc:docMk/>
          <pc:sldMk cId="1154261053" sldId="373"/>
        </pc:sldMkLst>
        <pc:spChg chg="mod">
          <ac:chgData name="Thien Quy Tran" userId="26e025a7bd212a7f" providerId="LiveId" clId="{76EFEB32-894F-4660-82B4-42E69AF42AD3}" dt="2022-04-25T15:26:08.976" v="163" actId="20577"/>
          <ac:spMkLst>
            <pc:docMk/>
            <pc:sldMk cId="1154261053" sldId="373"/>
            <ac:spMk id="96" creationId="{3B72D061-E0BD-4BF1-B83C-0E53BD6C2E8C}"/>
          </ac:spMkLst>
        </pc:spChg>
      </pc:sldChg>
      <pc:sldChg chg="modSp mod ord">
        <pc:chgData name="Thien Quy Tran" userId="26e025a7bd212a7f" providerId="LiveId" clId="{76EFEB32-894F-4660-82B4-42E69AF42AD3}" dt="2022-04-25T17:34:25.481" v="1005"/>
        <pc:sldMkLst>
          <pc:docMk/>
          <pc:sldMk cId="3028289938" sldId="374"/>
        </pc:sldMkLst>
        <pc:spChg chg="mod">
          <ac:chgData name="Thien Quy Tran" userId="26e025a7bd212a7f" providerId="LiveId" clId="{76EFEB32-894F-4660-82B4-42E69AF42AD3}" dt="2022-04-25T08:47:58.603" v="80" actId="20577"/>
          <ac:spMkLst>
            <pc:docMk/>
            <pc:sldMk cId="3028289938" sldId="374"/>
            <ac:spMk id="49" creationId="{7C462105-1343-4E3C-9D78-51E5B6E7EA5D}"/>
          </ac:spMkLst>
        </pc:spChg>
      </pc:sldChg>
      <pc:sldChg chg="del ord">
        <pc:chgData name="Thien Quy Tran" userId="26e025a7bd212a7f" providerId="LiveId" clId="{76EFEB32-894F-4660-82B4-42E69AF42AD3}" dt="2022-04-25T18:06:59.103" v="1082" actId="47"/>
        <pc:sldMkLst>
          <pc:docMk/>
          <pc:sldMk cId="1228988234" sldId="376"/>
        </pc:sldMkLst>
      </pc:sldChg>
      <pc:sldChg chg="addSp delSp modSp add del mod ord modShow">
        <pc:chgData name="Thien Quy Tran" userId="26e025a7bd212a7f" providerId="LiveId" clId="{76EFEB32-894F-4660-82B4-42E69AF42AD3}" dt="2022-04-25T17:32:31.401" v="1002"/>
        <pc:sldMkLst>
          <pc:docMk/>
          <pc:sldMk cId="1755078309" sldId="384"/>
        </pc:sldMkLst>
        <pc:spChg chg="mod">
          <ac:chgData name="Thien Quy Tran" userId="26e025a7bd212a7f" providerId="LiveId" clId="{76EFEB32-894F-4660-82B4-42E69AF42AD3}" dt="2022-04-25T17:15:31.522" v="790" actId="1076"/>
          <ac:spMkLst>
            <pc:docMk/>
            <pc:sldMk cId="1755078309" sldId="384"/>
            <ac:spMk id="5" creationId="{D920CC3B-2C1D-40CF-8BA4-0CD0A4A37BD2}"/>
          </ac:spMkLst>
        </pc:spChg>
        <pc:spChg chg="mod">
          <ac:chgData name="Thien Quy Tran" userId="26e025a7bd212a7f" providerId="LiveId" clId="{76EFEB32-894F-4660-82B4-42E69AF42AD3}" dt="2022-04-25T17:15:31.522" v="790" actId="1076"/>
          <ac:spMkLst>
            <pc:docMk/>
            <pc:sldMk cId="1755078309" sldId="384"/>
            <ac:spMk id="6" creationId="{E4DB2D92-F203-4834-ABAC-12BDE7E75F3B}"/>
          </ac:spMkLst>
        </pc:spChg>
        <pc:spChg chg="mod">
          <ac:chgData name="Thien Quy Tran" userId="26e025a7bd212a7f" providerId="LiveId" clId="{76EFEB32-894F-4660-82B4-42E69AF42AD3}" dt="2022-04-25T17:15:31.522" v="790" actId="1076"/>
          <ac:spMkLst>
            <pc:docMk/>
            <pc:sldMk cId="1755078309" sldId="384"/>
            <ac:spMk id="7" creationId="{7CCD29F1-12C2-4CF6-AB51-E937260C883F}"/>
          </ac:spMkLst>
        </pc:spChg>
        <pc:spChg chg="mod">
          <ac:chgData name="Thien Quy Tran" userId="26e025a7bd212a7f" providerId="LiveId" clId="{76EFEB32-894F-4660-82B4-42E69AF42AD3}" dt="2022-04-25T17:15:31.522" v="790" actId="1076"/>
          <ac:spMkLst>
            <pc:docMk/>
            <pc:sldMk cId="1755078309" sldId="384"/>
            <ac:spMk id="8" creationId="{AA7CDCB7-9AE7-49A1-8513-77C9F9EA84E6}"/>
          </ac:spMkLst>
        </pc:spChg>
        <pc:spChg chg="mod">
          <ac:chgData name="Thien Quy Tran" userId="26e025a7bd212a7f" providerId="LiveId" clId="{76EFEB32-894F-4660-82B4-42E69AF42AD3}" dt="2022-04-25T17:15:31.522" v="790" actId="1076"/>
          <ac:spMkLst>
            <pc:docMk/>
            <pc:sldMk cId="1755078309" sldId="384"/>
            <ac:spMk id="9" creationId="{97782A98-325C-4442-A91A-646A3ED609FB}"/>
          </ac:spMkLst>
        </pc:spChg>
        <pc:spChg chg="mod">
          <ac:chgData name="Thien Quy Tran" userId="26e025a7bd212a7f" providerId="LiveId" clId="{76EFEB32-894F-4660-82B4-42E69AF42AD3}" dt="2022-04-25T17:15:31.522" v="790" actId="1076"/>
          <ac:spMkLst>
            <pc:docMk/>
            <pc:sldMk cId="1755078309" sldId="384"/>
            <ac:spMk id="10" creationId="{C8722A78-E3C5-46F7-A58C-D6F005AD8C66}"/>
          </ac:spMkLst>
        </pc:spChg>
        <pc:spChg chg="mod">
          <ac:chgData name="Thien Quy Tran" userId="26e025a7bd212a7f" providerId="LiveId" clId="{76EFEB32-894F-4660-82B4-42E69AF42AD3}" dt="2022-04-25T17:15:31.522" v="790" actId="1076"/>
          <ac:spMkLst>
            <pc:docMk/>
            <pc:sldMk cId="1755078309" sldId="384"/>
            <ac:spMk id="11" creationId="{9942B1BD-83AA-4F4E-9A44-04D07A26303F}"/>
          </ac:spMkLst>
        </pc:spChg>
        <pc:spChg chg="mod">
          <ac:chgData name="Thien Quy Tran" userId="26e025a7bd212a7f" providerId="LiveId" clId="{76EFEB32-894F-4660-82B4-42E69AF42AD3}" dt="2022-04-25T17:15:31.522" v="790" actId="1076"/>
          <ac:spMkLst>
            <pc:docMk/>
            <pc:sldMk cId="1755078309" sldId="384"/>
            <ac:spMk id="13" creationId="{15C87CBC-2003-43EB-B6DC-28932BE7EA5E}"/>
          </ac:spMkLst>
        </pc:spChg>
        <pc:spChg chg="add mod">
          <ac:chgData name="Thien Quy Tran" userId="26e025a7bd212a7f" providerId="LiveId" clId="{76EFEB32-894F-4660-82B4-42E69AF42AD3}" dt="2022-04-25T17:15:46.121" v="791" actId="1076"/>
          <ac:spMkLst>
            <pc:docMk/>
            <pc:sldMk cId="1755078309" sldId="384"/>
            <ac:spMk id="16" creationId="{05D39266-C254-48E5-866C-C24F3D6BD7F4}"/>
          </ac:spMkLst>
        </pc:spChg>
        <pc:spChg chg="add mod">
          <ac:chgData name="Thien Quy Tran" userId="26e025a7bd212a7f" providerId="LiveId" clId="{76EFEB32-894F-4660-82B4-42E69AF42AD3}" dt="2022-04-25T17:16:08.835" v="795" actId="1076"/>
          <ac:spMkLst>
            <pc:docMk/>
            <pc:sldMk cId="1755078309" sldId="384"/>
            <ac:spMk id="18" creationId="{EE4154AB-2686-4EE8-9D5A-7B293BF8FF19}"/>
          </ac:spMkLst>
        </pc:spChg>
        <pc:spChg chg="add mod">
          <ac:chgData name="Thien Quy Tran" userId="26e025a7bd212a7f" providerId="LiveId" clId="{76EFEB32-894F-4660-82B4-42E69AF42AD3}" dt="2022-04-25T17:17:18.049" v="812" actId="1076"/>
          <ac:spMkLst>
            <pc:docMk/>
            <pc:sldMk cId="1755078309" sldId="384"/>
            <ac:spMk id="22" creationId="{C6672BB1-26B9-4055-B14D-E887155A088B}"/>
          </ac:spMkLst>
        </pc:spChg>
        <pc:spChg chg="add mod">
          <ac:chgData name="Thien Quy Tran" userId="26e025a7bd212a7f" providerId="LiveId" clId="{76EFEB32-894F-4660-82B4-42E69AF42AD3}" dt="2022-04-25T17:16:37.752" v="799" actId="1076"/>
          <ac:spMkLst>
            <pc:docMk/>
            <pc:sldMk cId="1755078309" sldId="384"/>
            <ac:spMk id="24" creationId="{EC53CF1D-C50B-44FF-9986-6CFE38ADFAF9}"/>
          </ac:spMkLst>
        </pc:spChg>
        <pc:spChg chg="add del mod">
          <ac:chgData name="Thien Quy Tran" userId="26e025a7bd212a7f" providerId="LiveId" clId="{76EFEB32-894F-4660-82B4-42E69AF42AD3}" dt="2022-04-25T16:21:10.424" v="335" actId="478"/>
          <ac:spMkLst>
            <pc:docMk/>
            <pc:sldMk cId="1755078309" sldId="384"/>
            <ac:spMk id="26" creationId="{2231B138-ED84-4286-AF08-2E167766BF8D}"/>
          </ac:spMkLst>
        </pc:spChg>
        <pc:spChg chg="mod">
          <ac:chgData name="Thien Quy Tran" userId="26e025a7bd212a7f" providerId="LiveId" clId="{76EFEB32-894F-4660-82B4-42E69AF42AD3}" dt="2022-04-25T16:12:48.919" v="321"/>
          <ac:spMkLst>
            <pc:docMk/>
            <pc:sldMk cId="1755078309" sldId="384"/>
            <ac:spMk id="28" creationId="{FB86EB1A-3644-49D0-B969-977D8C69EBF7}"/>
          </ac:spMkLst>
        </pc:spChg>
        <pc:spChg chg="mod">
          <ac:chgData name="Thien Quy Tran" userId="26e025a7bd212a7f" providerId="LiveId" clId="{76EFEB32-894F-4660-82B4-42E69AF42AD3}" dt="2022-04-25T17:15:31.522" v="790" actId="1076"/>
          <ac:spMkLst>
            <pc:docMk/>
            <pc:sldMk cId="1755078309" sldId="384"/>
            <ac:spMk id="30" creationId="{972A701F-F75C-4F4F-BEB1-1B65347B3634}"/>
          </ac:spMkLst>
        </pc:spChg>
        <pc:spChg chg="mod">
          <ac:chgData name="Thien Quy Tran" userId="26e025a7bd212a7f" providerId="LiveId" clId="{76EFEB32-894F-4660-82B4-42E69AF42AD3}" dt="2022-04-25T17:15:31.522" v="790" actId="1076"/>
          <ac:spMkLst>
            <pc:docMk/>
            <pc:sldMk cId="1755078309" sldId="384"/>
            <ac:spMk id="31" creationId="{C371853A-BDB8-4952-AB7B-27ABC5863170}"/>
          </ac:spMkLst>
        </pc:spChg>
        <pc:spChg chg="mod">
          <ac:chgData name="Thien Quy Tran" userId="26e025a7bd212a7f" providerId="LiveId" clId="{76EFEB32-894F-4660-82B4-42E69AF42AD3}" dt="2022-04-25T15:51:58.681" v="167" actId="20577"/>
          <ac:spMkLst>
            <pc:docMk/>
            <pc:sldMk cId="1755078309" sldId="384"/>
            <ac:spMk id="32" creationId="{B64434C5-0EBE-4C26-8C78-733941035177}"/>
          </ac:spMkLst>
        </pc:spChg>
        <pc:spChg chg="mod">
          <ac:chgData name="Thien Quy Tran" userId="26e025a7bd212a7f" providerId="LiveId" clId="{76EFEB32-894F-4660-82B4-42E69AF42AD3}" dt="2022-04-25T17:15:31.522" v="790" actId="1076"/>
          <ac:spMkLst>
            <pc:docMk/>
            <pc:sldMk cId="1755078309" sldId="384"/>
            <ac:spMk id="37" creationId="{86D7474E-9646-43F2-B35C-B8FDD31A3EEB}"/>
          </ac:spMkLst>
        </pc:spChg>
        <pc:spChg chg="mod">
          <ac:chgData name="Thien Quy Tran" userId="26e025a7bd212a7f" providerId="LiveId" clId="{76EFEB32-894F-4660-82B4-42E69AF42AD3}" dt="2022-04-25T17:15:31.522" v="790" actId="1076"/>
          <ac:spMkLst>
            <pc:docMk/>
            <pc:sldMk cId="1755078309" sldId="384"/>
            <ac:spMk id="38" creationId="{CB2F6C36-D472-408B-8DCE-7297BC39168C}"/>
          </ac:spMkLst>
        </pc:spChg>
        <pc:spChg chg="mod">
          <ac:chgData name="Thien Quy Tran" userId="26e025a7bd212a7f" providerId="LiveId" clId="{76EFEB32-894F-4660-82B4-42E69AF42AD3}" dt="2022-04-25T17:15:31.522" v="790" actId="1076"/>
          <ac:spMkLst>
            <pc:docMk/>
            <pc:sldMk cId="1755078309" sldId="384"/>
            <ac:spMk id="39" creationId="{74240124-502E-4230-8EAB-C2090F73AF2F}"/>
          </ac:spMkLst>
        </pc:spChg>
        <pc:spChg chg="mod">
          <ac:chgData name="Thien Quy Tran" userId="26e025a7bd212a7f" providerId="LiveId" clId="{76EFEB32-894F-4660-82B4-42E69AF42AD3}" dt="2022-04-25T17:15:31.522" v="790" actId="1076"/>
          <ac:spMkLst>
            <pc:docMk/>
            <pc:sldMk cId="1755078309" sldId="384"/>
            <ac:spMk id="40" creationId="{DC2ED7F4-D826-4816-8D33-D926F7BA7BC7}"/>
          </ac:spMkLst>
        </pc:spChg>
        <pc:spChg chg="mod">
          <ac:chgData name="Thien Quy Tran" userId="26e025a7bd212a7f" providerId="LiveId" clId="{76EFEB32-894F-4660-82B4-42E69AF42AD3}" dt="2022-04-25T17:15:31.522" v="790" actId="1076"/>
          <ac:spMkLst>
            <pc:docMk/>
            <pc:sldMk cId="1755078309" sldId="384"/>
            <ac:spMk id="41" creationId="{348F22E0-5325-4261-BC8D-1F48B58BD1A6}"/>
          </ac:spMkLst>
        </pc:spChg>
        <pc:spChg chg="add mod">
          <ac:chgData name="Thien Quy Tran" userId="26e025a7bd212a7f" providerId="LiveId" clId="{76EFEB32-894F-4660-82B4-42E69AF42AD3}" dt="2022-04-25T17:16:15.713" v="796" actId="1076"/>
          <ac:spMkLst>
            <pc:docMk/>
            <pc:sldMk cId="1755078309" sldId="384"/>
            <ac:spMk id="45" creationId="{FC57873C-4F33-41AD-BB2C-802E0F2E75B4}"/>
          </ac:spMkLst>
        </pc:spChg>
        <pc:spChg chg="add mod">
          <ac:chgData name="Thien Quy Tran" userId="26e025a7bd212a7f" providerId="LiveId" clId="{76EFEB32-894F-4660-82B4-42E69AF42AD3}" dt="2022-04-25T17:16:50.423" v="809" actId="20577"/>
          <ac:spMkLst>
            <pc:docMk/>
            <pc:sldMk cId="1755078309" sldId="384"/>
            <ac:spMk id="48" creationId="{455E446A-1F94-4CEA-BA14-A5CAD64DC880}"/>
          </ac:spMkLst>
        </pc:spChg>
        <pc:spChg chg="mod topLvl">
          <ac:chgData name="Thien Quy Tran" userId="26e025a7bd212a7f" providerId="LiveId" clId="{76EFEB32-894F-4660-82B4-42E69AF42AD3}" dt="2022-04-25T17:20:36.858" v="875" actId="164"/>
          <ac:spMkLst>
            <pc:docMk/>
            <pc:sldMk cId="1755078309" sldId="384"/>
            <ac:spMk id="50" creationId="{663819CF-191C-429F-A9B4-6D76A9D4A4C7}"/>
          </ac:spMkLst>
        </pc:spChg>
        <pc:spChg chg="mod topLvl">
          <ac:chgData name="Thien Quy Tran" userId="26e025a7bd212a7f" providerId="LiveId" clId="{76EFEB32-894F-4660-82B4-42E69AF42AD3}" dt="2022-04-25T17:20:36.858" v="875" actId="164"/>
          <ac:spMkLst>
            <pc:docMk/>
            <pc:sldMk cId="1755078309" sldId="384"/>
            <ac:spMk id="51" creationId="{045C2868-8BE7-4BA5-B9EA-87E8A3ED9438}"/>
          </ac:spMkLst>
        </pc:spChg>
        <pc:spChg chg="del mod">
          <ac:chgData name="Thien Quy Tran" userId="26e025a7bd212a7f" providerId="LiveId" clId="{76EFEB32-894F-4660-82B4-42E69AF42AD3}" dt="2022-04-25T17:18:16.232" v="837" actId="478"/>
          <ac:spMkLst>
            <pc:docMk/>
            <pc:sldMk cId="1755078309" sldId="384"/>
            <ac:spMk id="55" creationId="{59A319FA-DA13-4E4F-8C9A-53D57EB13242}"/>
          </ac:spMkLst>
        </pc:spChg>
        <pc:spChg chg="del mod">
          <ac:chgData name="Thien Quy Tran" userId="26e025a7bd212a7f" providerId="LiveId" clId="{76EFEB32-894F-4660-82B4-42E69AF42AD3}" dt="2022-04-25T17:18:11.259" v="836" actId="478"/>
          <ac:spMkLst>
            <pc:docMk/>
            <pc:sldMk cId="1755078309" sldId="384"/>
            <ac:spMk id="56" creationId="{5224B6D0-1BCF-480C-B5E7-4E473C2538F4}"/>
          </ac:spMkLst>
        </pc:spChg>
        <pc:spChg chg="del mod">
          <ac:chgData name="Thien Quy Tran" userId="26e025a7bd212a7f" providerId="LiveId" clId="{76EFEB32-894F-4660-82B4-42E69AF42AD3}" dt="2022-04-25T17:18:22.087" v="839" actId="478"/>
          <ac:spMkLst>
            <pc:docMk/>
            <pc:sldMk cId="1755078309" sldId="384"/>
            <ac:spMk id="57" creationId="{44719EC6-4E16-4416-AB42-CE2772B8D6D0}"/>
          </ac:spMkLst>
        </pc:spChg>
        <pc:spChg chg="mod">
          <ac:chgData name="Thien Quy Tran" userId="26e025a7bd212a7f" providerId="LiveId" clId="{76EFEB32-894F-4660-82B4-42E69AF42AD3}" dt="2022-04-25T17:19:52.347" v="870" actId="165"/>
          <ac:spMkLst>
            <pc:docMk/>
            <pc:sldMk cId="1755078309" sldId="384"/>
            <ac:spMk id="59" creationId="{9DDD5E2C-365D-45B9-9909-189170A7E12A}"/>
          </ac:spMkLst>
        </pc:spChg>
        <pc:spChg chg="mod">
          <ac:chgData name="Thien Quy Tran" userId="26e025a7bd212a7f" providerId="LiveId" clId="{76EFEB32-894F-4660-82B4-42E69AF42AD3}" dt="2022-04-25T17:19:52.347" v="870" actId="165"/>
          <ac:spMkLst>
            <pc:docMk/>
            <pc:sldMk cId="1755078309" sldId="384"/>
            <ac:spMk id="60" creationId="{76075DA1-84A3-4B3E-BBC8-93EFBB35E22C}"/>
          </ac:spMkLst>
        </pc:spChg>
        <pc:spChg chg="mod">
          <ac:chgData name="Thien Quy Tran" userId="26e025a7bd212a7f" providerId="LiveId" clId="{76EFEB32-894F-4660-82B4-42E69AF42AD3}" dt="2022-04-25T17:19:52.347" v="870" actId="165"/>
          <ac:spMkLst>
            <pc:docMk/>
            <pc:sldMk cId="1755078309" sldId="384"/>
            <ac:spMk id="62" creationId="{D9F3FFA2-8863-40AE-9BCE-3460E9E81162}"/>
          </ac:spMkLst>
        </pc:spChg>
        <pc:spChg chg="mod">
          <ac:chgData name="Thien Quy Tran" userId="26e025a7bd212a7f" providerId="LiveId" clId="{76EFEB32-894F-4660-82B4-42E69AF42AD3}" dt="2022-04-25T17:19:52.347" v="870" actId="165"/>
          <ac:spMkLst>
            <pc:docMk/>
            <pc:sldMk cId="1755078309" sldId="384"/>
            <ac:spMk id="63" creationId="{94FF832B-CE57-408D-9CF3-4E3143DA9865}"/>
          </ac:spMkLst>
        </pc:spChg>
        <pc:grpChg chg="del mod">
          <ac:chgData name="Thien Quy Tran" userId="26e025a7bd212a7f" providerId="LiveId" clId="{76EFEB32-894F-4660-82B4-42E69AF42AD3}" dt="2022-04-25T17:11:13.729" v="766" actId="27803"/>
          <ac:grpSpMkLst>
            <pc:docMk/>
            <pc:sldMk cId="1755078309" sldId="384"/>
            <ac:grpSpMk id="4" creationId="{E40227B4-A5CD-43F6-B1D2-6B162BB0515C}"/>
          </ac:grpSpMkLst>
        </pc:grpChg>
        <pc:grpChg chg="add mod">
          <ac:chgData name="Thien Quy Tran" userId="26e025a7bd212a7f" providerId="LiveId" clId="{76EFEB32-894F-4660-82B4-42E69AF42AD3}" dt="2022-04-25T17:15:31.522" v="790" actId="1076"/>
          <ac:grpSpMkLst>
            <pc:docMk/>
            <pc:sldMk cId="1755078309" sldId="384"/>
            <ac:grpSpMk id="12" creationId="{44933A14-FE36-43B9-BEB0-E7DEE07A6EBA}"/>
          </ac:grpSpMkLst>
        </pc:grpChg>
        <pc:grpChg chg="add del mod">
          <ac:chgData name="Thien Quy Tran" userId="26e025a7bd212a7f" providerId="LiveId" clId="{76EFEB32-894F-4660-82B4-42E69AF42AD3}" dt="2022-04-25T16:21:07.792" v="333" actId="478"/>
          <ac:grpSpMkLst>
            <pc:docMk/>
            <pc:sldMk cId="1755078309" sldId="384"/>
            <ac:grpSpMk id="27" creationId="{407B51C3-5343-4E0C-8735-0D28CCF2F355}"/>
          </ac:grpSpMkLst>
        </pc:grpChg>
        <pc:grpChg chg="add mod">
          <ac:chgData name="Thien Quy Tran" userId="26e025a7bd212a7f" providerId="LiveId" clId="{76EFEB32-894F-4660-82B4-42E69AF42AD3}" dt="2022-04-25T17:16:21.793" v="797" actId="1076"/>
          <ac:grpSpMkLst>
            <pc:docMk/>
            <pc:sldMk cId="1755078309" sldId="384"/>
            <ac:grpSpMk id="42" creationId="{0BDC6554-8DD8-494E-9C5C-0D362BD22264}"/>
          </ac:grpSpMkLst>
        </pc:grpChg>
        <pc:grpChg chg="add mod">
          <ac:chgData name="Thien Quy Tran" userId="26e025a7bd212a7f" providerId="LiveId" clId="{76EFEB32-894F-4660-82B4-42E69AF42AD3}" dt="2022-04-25T17:16:08.835" v="795" actId="1076"/>
          <ac:grpSpMkLst>
            <pc:docMk/>
            <pc:sldMk cId="1755078309" sldId="384"/>
            <ac:grpSpMk id="43" creationId="{6CC4A61C-2EA2-45B7-BECD-4657764A2C2F}"/>
          </ac:grpSpMkLst>
        </pc:grpChg>
        <pc:grpChg chg="add mod">
          <ac:chgData name="Thien Quy Tran" userId="26e025a7bd212a7f" providerId="LiveId" clId="{76EFEB32-894F-4660-82B4-42E69AF42AD3}" dt="2022-04-25T17:20:36.858" v="875" actId="164"/>
          <ac:grpSpMkLst>
            <pc:docMk/>
            <pc:sldMk cId="1755078309" sldId="384"/>
            <ac:grpSpMk id="46" creationId="{B3EAE9E4-8830-4506-A1D6-66D9D0A7C0A2}"/>
          </ac:grpSpMkLst>
        </pc:grpChg>
        <pc:grpChg chg="add del mod">
          <ac:chgData name="Thien Quy Tran" userId="26e025a7bd212a7f" providerId="LiveId" clId="{76EFEB32-894F-4660-82B4-42E69AF42AD3}" dt="2022-04-25T17:19:52.347" v="870" actId="165"/>
          <ac:grpSpMkLst>
            <pc:docMk/>
            <pc:sldMk cId="1755078309" sldId="384"/>
            <ac:grpSpMk id="49" creationId="{AFA3F2A3-DF95-44B2-889D-D0A7717CFBC2}"/>
          </ac:grpSpMkLst>
        </pc:grpChg>
        <pc:grpChg chg="mod topLvl">
          <ac:chgData name="Thien Quy Tran" userId="26e025a7bd212a7f" providerId="LiveId" clId="{76EFEB32-894F-4660-82B4-42E69AF42AD3}" dt="2022-04-25T17:20:31.542" v="874" actId="164"/>
          <ac:grpSpMkLst>
            <pc:docMk/>
            <pc:sldMk cId="1755078309" sldId="384"/>
            <ac:grpSpMk id="52" creationId="{17D7453B-09F2-4963-92EF-216186EE263C}"/>
          </ac:grpSpMkLst>
        </pc:grpChg>
        <pc:grpChg chg="mod topLvl">
          <ac:chgData name="Thien Quy Tran" userId="26e025a7bd212a7f" providerId="LiveId" clId="{76EFEB32-894F-4660-82B4-42E69AF42AD3}" dt="2022-04-25T17:19:57.268" v="871" actId="164"/>
          <ac:grpSpMkLst>
            <pc:docMk/>
            <pc:sldMk cId="1755078309" sldId="384"/>
            <ac:grpSpMk id="53" creationId="{6B0C11E1-AC0B-431D-AD04-A91A54AAE9B3}"/>
          </ac:grpSpMkLst>
        </pc:grpChg>
        <pc:grpChg chg="del mod">
          <ac:chgData name="Thien Quy Tran" userId="26e025a7bd212a7f" providerId="LiveId" clId="{76EFEB32-894F-4660-82B4-42E69AF42AD3}" dt="2022-04-25T17:18:18.837" v="838" actId="478"/>
          <ac:grpSpMkLst>
            <pc:docMk/>
            <pc:sldMk cId="1755078309" sldId="384"/>
            <ac:grpSpMk id="54" creationId="{812C4F39-B401-4DEA-9C4C-B51A10B13145}"/>
          </ac:grpSpMkLst>
        </pc:grpChg>
        <pc:grpChg chg="add mod">
          <ac:chgData name="Thien Quy Tran" userId="26e025a7bd212a7f" providerId="LiveId" clId="{76EFEB32-894F-4660-82B4-42E69AF42AD3}" dt="2022-04-25T17:20:36.858" v="875" actId="164"/>
          <ac:grpSpMkLst>
            <pc:docMk/>
            <pc:sldMk cId="1755078309" sldId="384"/>
            <ac:grpSpMk id="66" creationId="{29788488-0786-425A-8A0D-56676FECC233}"/>
          </ac:grpSpMkLst>
        </pc:grpChg>
        <pc:grpChg chg="add mod">
          <ac:chgData name="Thien Quy Tran" userId="26e025a7bd212a7f" providerId="LiveId" clId="{76EFEB32-894F-4660-82B4-42E69AF42AD3}" dt="2022-04-25T17:20:43.781" v="876" actId="1076"/>
          <ac:grpSpMkLst>
            <pc:docMk/>
            <pc:sldMk cId="1755078309" sldId="384"/>
            <ac:grpSpMk id="68" creationId="{93DDF49C-9AFB-4653-A2D2-ED0644ACC249}"/>
          </ac:grpSpMkLst>
        </pc:grpChg>
        <pc:picChg chg="add del mod">
          <ac:chgData name="Thien Quy Tran" userId="26e025a7bd212a7f" providerId="LiveId" clId="{76EFEB32-894F-4660-82B4-42E69AF42AD3}" dt="2022-04-25T17:11:13.729" v="766" actId="27803"/>
          <ac:picMkLst>
            <pc:docMk/>
            <pc:sldMk cId="1755078309" sldId="384"/>
            <ac:picMk id="3" creationId="{808FD56A-A68E-404E-8031-D02F2B472BFB}"/>
          </ac:picMkLst>
        </pc:picChg>
        <pc:picChg chg="mod">
          <ac:chgData name="Thien Quy Tran" userId="26e025a7bd212a7f" providerId="LiveId" clId="{76EFEB32-894F-4660-82B4-42E69AF42AD3}" dt="2022-04-25T17:15:31.522" v="790" actId="1076"/>
          <ac:picMkLst>
            <pc:docMk/>
            <pc:sldMk cId="1755078309" sldId="384"/>
            <ac:picMk id="14" creationId="{757867C9-5353-4359-8F2A-F768AB416C70}"/>
          </ac:picMkLst>
        </pc:picChg>
        <pc:picChg chg="add mod">
          <ac:chgData name="Thien Quy Tran" userId="26e025a7bd212a7f" providerId="LiveId" clId="{76EFEB32-894F-4660-82B4-42E69AF42AD3}" dt="2022-04-25T17:16:37.752" v="799" actId="1076"/>
          <ac:picMkLst>
            <pc:docMk/>
            <pc:sldMk cId="1755078309" sldId="384"/>
            <ac:picMk id="23" creationId="{562C937C-CB88-4353-A1B0-7477CBBEF4C5}"/>
          </ac:picMkLst>
        </pc:picChg>
        <pc:picChg chg="mod">
          <ac:chgData name="Thien Quy Tran" userId="26e025a7bd212a7f" providerId="LiveId" clId="{76EFEB32-894F-4660-82B4-42E69AF42AD3}" dt="2022-04-25T16:12:48.919" v="321"/>
          <ac:picMkLst>
            <pc:docMk/>
            <pc:sldMk cId="1755078309" sldId="384"/>
            <ac:picMk id="29" creationId="{D072611E-9B89-495E-A74C-5216402515F6}"/>
          </ac:picMkLst>
        </pc:picChg>
        <pc:picChg chg="del mod">
          <ac:chgData name="Thien Quy Tran" userId="26e025a7bd212a7f" providerId="LiveId" clId="{76EFEB32-894F-4660-82B4-42E69AF42AD3}" dt="2022-04-25T17:18:18.837" v="838" actId="478"/>
          <ac:picMkLst>
            <pc:docMk/>
            <pc:sldMk cId="1755078309" sldId="384"/>
            <ac:picMk id="58" creationId="{2B049AC6-7B45-4715-A0AD-C62FC02AD92C}"/>
          </ac:picMkLst>
        </pc:picChg>
        <pc:picChg chg="del mod">
          <ac:chgData name="Thien Quy Tran" userId="26e025a7bd212a7f" providerId="LiveId" clId="{76EFEB32-894F-4660-82B4-42E69AF42AD3}" dt="2022-04-25T17:19:24.761" v="866" actId="478"/>
          <ac:picMkLst>
            <pc:docMk/>
            <pc:sldMk cId="1755078309" sldId="384"/>
            <ac:picMk id="61" creationId="{D92463E3-6BBA-4E88-AA15-93D330DE73F0}"/>
          </ac:picMkLst>
        </pc:picChg>
        <pc:picChg chg="del mod">
          <ac:chgData name="Thien Quy Tran" userId="26e025a7bd212a7f" providerId="LiveId" clId="{76EFEB32-894F-4660-82B4-42E69AF42AD3}" dt="2022-04-25T17:19:19.182" v="863" actId="478"/>
          <ac:picMkLst>
            <pc:docMk/>
            <pc:sldMk cId="1755078309" sldId="384"/>
            <ac:picMk id="64" creationId="{85DC190B-D8E1-439E-9E96-3DEA443239F8}"/>
          </ac:picMkLst>
        </pc:picChg>
        <pc:picChg chg="add mod">
          <ac:chgData name="Thien Quy Tran" userId="26e025a7bd212a7f" providerId="LiveId" clId="{76EFEB32-894F-4660-82B4-42E69AF42AD3}" dt="2022-04-25T17:19:57.268" v="871" actId="164"/>
          <ac:picMkLst>
            <pc:docMk/>
            <pc:sldMk cId="1755078309" sldId="384"/>
            <ac:picMk id="65" creationId="{E1DA56D0-D1E9-4EA9-91F6-ACA9D8EF7641}"/>
          </ac:picMkLst>
        </pc:picChg>
        <pc:picChg chg="add mod">
          <ac:chgData name="Thien Quy Tran" userId="26e025a7bd212a7f" providerId="LiveId" clId="{76EFEB32-894F-4660-82B4-42E69AF42AD3}" dt="2022-04-25T17:20:31.542" v="874" actId="164"/>
          <ac:picMkLst>
            <pc:docMk/>
            <pc:sldMk cId="1755078309" sldId="384"/>
            <ac:picMk id="67" creationId="{5F0435F4-418C-48A9-8A77-E94AE1FC7657}"/>
          </ac:picMkLst>
        </pc:picChg>
        <pc:picChg chg="add del">
          <ac:chgData name="Thien Quy Tran" userId="26e025a7bd212a7f" providerId="LiveId" clId="{76EFEB32-894F-4660-82B4-42E69AF42AD3}" dt="2022-04-25T15:54:26.197" v="170" actId="478"/>
          <ac:picMkLst>
            <pc:docMk/>
            <pc:sldMk cId="1755078309" sldId="384"/>
            <ac:picMk id="1026" creationId="{1CFFFB4D-C7CF-45F1-8370-B1D5F7C1B5CB}"/>
          </ac:picMkLst>
        </pc:picChg>
        <pc:picChg chg="add mod">
          <ac:chgData name="Thien Quy Tran" userId="26e025a7bd212a7f" providerId="LiveId" clId="{76EFEB32-894F-4660-82B4-42E69AF42AD3}" dt="2022-04-25T17:16:08.835" v="795" actId="1076"/>
          <ac:picMkLst>
            <pc:docMk/>
            <pc:sldMk cId="1755078309" sldId="384"/>
            <ac:picMk id="1028" creationId="{7D536728-5F2C-4D20-AA63-AD51C81EB801}"/>
          </ac:picMkLst>
        </pc:picChg>
        <pc:cxnChg chg="add mod">
          <ac:chgData name="Thien Quy Tran" userId="26e025a7bd212a7f" providerId="LiveId" clId="{76EFEB32-894F-4660-82B4-42E69AF42AD3}" dt="2022-04-25T17:15:46.121" v="791" actId="1076"/>
          <ac:cxnSpMkLst>
            <pc:docMk/>
            <pc:sldMk cId="1755078309" sldId="384"/>
            <ac:cxnSpMk id="15" creationId="{677A6CC2-B529-4E06-B8CE-9E232FF8C5D5}"/>
          </ac:cxnSpMkLst>
        </pc:cxnChg>
        <pc:cxnChg chg="add mod">
          <ac:chgData name="Thien Quy Tran" userId="26e025a7bd212a7f" providerId="LiveId" clId="{76EFEB32-894F-4660-82B4-42E69AF42AD3}" dt="2022-04-25T17:16:30.496" v="798" actId="1076"/>
          <ac:cxnSpMkLst>
            <pc:docMk/>
            <pc:sldMk cId="1755078309" sldId="384"/>
            <ac:cxnSpMk id="20" creationId="{8C85892E-8821-4198-866B-07385B890133}"/>
          </ac:cxnSpMkLst>
        </pc:cxnChg>
        <pc:cxnChg chg="add del mod">
          <ac:chgData name="Thien Quy Tran" userId="26e025a7bd212a7f" providerId="LiveId" clId="{76EFEB32-894F-4660-82B4-42E69AF42AD3}" dt="2022-04-25T16:21:10.926" v="336" actId="478"/>
          <ac:cxnSpMkLst>
            <pc:docMk/>
            <pc:sldMk cId="1755078309" sldId="384"/>
            <ac:cxnSpMk id="25" creationId="{4808ED57-10EE-4557-BE44-AA7543145315}"/>
          </ac:cxnSpMkLst>
        </pc:cxnChg>
        <pc:cxnChg chg="add mod">
          <ac:chgData name="Thien Quy Tran" userId="26e025a7bd212a7f" providerId="LiveId" clId="{76EFEB32-894F-4660-82B4-42E69AF42AD3}" dt="2022-04-25T17:16:15.713" v="796" actId="1076"/>
          <ac:cxnSpMkLst>
            <pc:docMk/>
            <pc:sldMk cId="1755078309" sldId="384"/>
            <ac:cxnSpMk id="44" creationId="{BCC5DDA3-9148-473C-8574-F735F5E5B748}"/>
          </ac:cxnSpMkLst>
        </pc:cxnChg>
        <pc:cxnChg chg="add mod">
          <ac:chgData name="Thien Quy Tran" userId="26e025a7bd212a7f" providerId="LiveId" clId="{76EFEB32-894F-4660-82B4-42E69AF42AD3}" dt="2022-04-25T17:16:45.986" v="801" actId="1076"/>
          <ac:cxnSpMkLst>
            <pc:docMk/>
            <pc:sldMk cId="1755078309" sldId="384"/>
            <ac:cxnSpMk id="47" creationId="{559FB7A5-7732-419F-B3D5-4FD971B29B81}"/>
          </ac:cxnSpMkLst>
        </pc:cxnChg>
      </pc:sldChg>
      <pc:sldChg chg="modSp mod">
        <pc:chgData name="Thien Quy Tran" userId="26e025a7bd212a7f" providerId="LiveId" clId="{76EFEB32-894F-4660-82B4-42E69AF42AD3}" dt="2022-04-25T15:24:22.824" v="155" actId="20577"/>
        <pc:sldMkLst>
          <pc:docMk/>
          <pc:sldMk cId="1555742864" sldId="385"/>
        </pc:sldMkLst>
        <pc:spChg chg="mod">
          <ac:chgData name="Thien Quy Tran" userId="26e025a7bd212a7f" providerId="LiveId" clId="{76EFEB32-894F-4660-82B4-42E69AF42AD3}" dt="2022-04-25T15:24:22.824" v="155" actId="20577"/>
          <ac:spMkLst>
            <pc:docMk/>
            <pc:sldMk cId="1555742864" sldId="385"/>
            <ac:spMk id="3" creationId="{95DCF679-9068-4874-A000-744704F1682D}"/>
          </ac:spMkLst>
        </pc:spChg>
      </pc:sldChg>
      <pc:sldChg chg="addSp delSp modSp add mod">
        <pc:chgData name="Thien Quy Tran" userId="26e025a7bd212a7f" providerId="LiveId" clId="{76EFEB32-894F-4660-82B4-42E69AF42AD3}" dt="2022-04-25T17:46:05.024" v="1071" actId="1076"/>
        <pc:sldMkLst>
          <pc:docMk/>
          <pc:sldMk cId="4207093330" sldId="386"/>
        </pc:sldMkLst>
        <pc:spChg chg="mod">
          <ac:chgData name="Thien Quy Tran" userId="26e025a7bd212a7f" providerId="LiveId" clId="{76EFEB32-894F-4660-82B4-42E69AF42AD3}" dt="2022-04-25T16:47:44.107" v="344"/>
          <ac:spMkLst>
            <pc:docMk/>
            <pc:sldMk cId="4207093330" sldId="386"/>
            <ac:spMk id="11" creationId="{15EBF5D0-91A6-48F2-8200-3C67364065DD}"/>
          </ac:spMkLst>
        </pc:spChg>
        <pc:spChg chg="mod">
          <ac:chgData name="Thien Quy Tran" userId="26e025a7bd212a7f" providerId="LiveId" clId="{76EFEB32-894F-4660-82B4-42E69AF42AD3}" dt="2022-04-25T16:54:13.717" v="447" actId="1076"/>
          <ac:spMkLst>
            <pc:docMk/>
            <pc:sldMk cId="4207093330" sldId="386"/>
            <ac:spMk id="22" creationId="{3CDA18D8-67F8-45FF-91C5-91BE033729F2}"/>
          </ac:spMkLst>
        </pc:spChg>
        <pc:spChg chg="mod">
          <ac:chgData name="Thien Quy Tran" userId="26e025a7bd212a7f" providerId="LiveId" clId="{76EFEB32-894F-4660-82B4-42E69AF42AD3}" dt="2022-04-25T16:55:27.797" v="521" actId="20577"/>
          <ac:spMkLst>
            <pc:docMk/>
            <pc:sldMk cId="4207093330" sldId="386"/>
            <ac:spMk id="23" creationId="{C6DE3E75-753F-4CAE-851D-435A405CAC71}"/>
          </ac:spMkLst>
        </pc:spChg>
        <pc:spChg chg="mod">
          <ac:chgData name="Thien Quy Tran" userId="26e025a7bd212a7f" providerId="LiveId" clId="{76EFEB32-894F-4660-82B4-42E69AF42AD3}" dt="2022-04-25T16:49:08.202" v="353" actId="207"/>
          <ac:spMkLst>
            <pc:docMk/>
            <pc:sldMk cId="4207093330" sldId="386"/>
            <ac:spMk id="25" creationId="{84F0E0BB-E0CD-402D-A184-4E944A7C8B37}"/>
          </ac:spMkLst>
        </pc:spChg>
        <pc:spChg chg="mod">
          <ac:chgData name="Thien Quy Tran" userId="26e025a7bd212a7f" providerId="LiveId" clId="{76EFEB32-894F-4660-82B4-42E69AF42AD3}" dt="2022-04-25T16:55:11.681" v="515" actId="20577"/>
          <ac:spMkLst>
            <pc:docMk/>
            <pc:sldMk cId="4207093330" sldId="386"/>
            <ac:spMk id="26" creationId="{164447E8-EB7D-434B-8ADA-938DE62B0CFE}"/>
          </ac:spMkLst>
        </pc:spChg>
        <pc:spChg chg="mod">
          <ac:chgData name="Thien Quy Tran" userId="26e025a7bd212a7f" providerId="LiveId" clId="{76EFEB32-894F-4660-82B4-42E69AF42AD3}" dt="2022-04-25T16:48:58.867" v="351" actId="207"/>
          <ac:spMkLst>
            <pc:docMk/>
            <pc:sldMk cId="4207093330" sldId="386"/>
            <ac:spMk id="31" creationId="{90A59CF0-E61A-4FE4-9E26-C614DDFFAD60}"/>
          </ac:spMkLst>
        </pc:spChg>
        <pc:spChg chg="mod">
          <ac:chgData name="Thien Quy Tran" userId="26e025a7bd212a7f" providerId="LiveId" clId="{76EFEB32-894F-4660-82B4-42E69AF42AD3}" dt="2022-04-25T16:55:24.679" v="519" actId="20577"/>
          <ac:spMkLst>
            <pc:docMk/>
            <pc:sldMk cId="4207093330" sldId="386"/>
            <ac:spMk id="37" creationId="{C4D2175A-5099-4AC4-A7F2-92C73FADFA97}"/>
          </ac:spMkLst>
        </pc:spChg>
        <pc:spChg chg="mod">
          <ac:chgData name="Thien Quy Tran" userId="26e025a7bd212a7f" providerId="LiveId" clId="{76EFEB32-894F-4660-82B4-42E69AF42AD3}" dt="2022-04-25T16:49:04.420" v="352" actId="207"/>
          <ac:spMkLst>
            <pc:docMk/>
            <pc:sldMk cId="4207093330" sldId="386"/>
            <ac:spMk id="42" creationId="{C8FDE87F-D084-4610-AA67-16F017DC4FA7}"/>
          </ac:spMkLst>
        </pc:spChg>
        <pc:spChg chg="mod">
          <ac:chgData name="Thien Quy Tran" userId="26e025a7bd212a7f" providerId="LiveId" clId="{76EFEB32-894F-4660-82B4-42E69AF42AD3}" dt="2022-04-25T16:54:03.465" v="443" actId="1076"/>
          <ac:spMkLst>
            <pc:docMk/>
            <pc:sldMk cId="4207093330" sldId="386"/>
            <ac:spMk id="43" creationId="{AD2BA13F-D148-4E06-A6D9-20C79C825C45}"/>
          </ac:spMkLst>
        </pc:spChg>
        <pc:spChg chg="mod">
          <ac:chgData name="Thien Quy Tran" userId="26e025a7bd212a7f" providerId="LiveId" clId="{76EFEB32-894F-4660-82B4-42E69AF42AD3}" dt="2022-04-25T16:50:02.085" v="371" actId="571"/>
          <ac:spMkLst>
            <pc:docMk/>
            <pc:sldMk cId="4207093330" sldId="386"/>
            <ac:spMk id="48" creationId="{2CFBDCB5-5824-41D1-A500-E603EBF94D6B}"/>
          </ac:spMkLst>
        </pc:spChg>
        <pc:spChg chg="mod">
          <ac:chgData name="Thien Quy Tran" userId="26e025a7bd212a7f" providerId="LiveId" clId="{76EFEB32-894F-4660-82B4-42E69AF42AD3}" dt="2022-04-25T16:56:07.809" v="540" actId="20577"/>
          <ac:spMkLst>
            <pc:docMk/>
            <pc:sldMk cId="4207093330" sldId="386"/>
            <ac:spMk id="49" creationId="{A4944D07-25BF-47AD-8AE7-FA91A35F8E84}"/>
          </ac:spMkLst>
        </pc:spChg>
        <pc:spChg chg="mod">
          <ac:chgData name="Thien Quy Tran" userId="26e025a7bd212a7f" providerId="LiveId" clId="{76EFEB32-894F-4660-82B4-42E69AF42AD3}" dt="2022-04-25T16:50:02.085" v="371" actId="571"/>
          <ac:spMkLst>
            <pc:docMk/>
            <pc:sldMk cId="4207093330" sldId="386"/>
            <ac:spMk id="53" creationId="{9C8C1007-BA41-4BF3-B0F7-07A0D7391761}"/>
          </ac:spMkLst>
        </pc:spChg>
        <pc:spChg chg="mod">
          <ac:chgData name="Thien Quy Tran" userId="26e025a7bd212a7f" providerId="LiveId" clId="{76EFEB32-894F-4660-82B4-42E69AF42AD3}" dt="2022-04-25T16:56:12.089" v="541" actId="1076"/>
          <ac:spMkLst>
            <pc:docMk/>
            <pc:sldMk cId="4207093330" sldId="386"/>
            <ac:spMk id="54" creationId="{254B192F-628D-4ADE-96AF-9F7179FA483C}"/>
          </ac:spMkLst>
        </pc:spChg>
        <pc:spChg chg="mod">
          <ac:chgData name="Thien Quy Tran" userId="26e025a7bd212a7f" providerId="LiveId" clId="{76EFEB32-894F-4660-82B4-42E69AF42AD3}" dt="2022-04-25T17:03:37.530" v="692" actId="1076"/>
          <ac:spMkLst>
            <pc:docMk/>
            <pc:sldMk cId="4207093330" sldId="386"/>
            <ac:spMk id="61" creationId="{52B2DBEB-6E0D-413C-831A-2A4AE7A0BFDC}"/>
          </ac:spMkLst>
        </pc:spChg>
        <pc:spChg chg="mod">
          <ac:chgData name="Thien Quy Tran" userId="26e025a7bd212a7f" providerId="LiveId" clId="{76EFEB32-894F-4660-82B4-42E69AF42AD3}" dt="2022-04-25T17:00:41.774" v="672" actId="20577"/>
          <ac:spMkLst>
            <pc:docMk/>
            <pc:sldMk cId="4207093330" sldId="386"/>
            <ac:spMk id="66" creationId="{46299B63-CACA-4219-B385-A58296A4233D}"/>
          </ac:spMkLst>
        </pc:spChg>
        <pc:spChg chg="mod">
          <ac:chgData name="Thien Quy Tran" userId="26e025a7bd212a7f" providerId="LiveId" clId="{76EFEB32-894F-4660-82B4-42E69AF42AD3}" dt="2022-04-25T16:58:26.127" v="542"/>
          <ac:spMkLst>
            <pc:docMk/>
            <pc:sldMk cId="4207093330" sldId="386"/>
            <ac:spMk id="67" creationId="{9CDBF46B-BEB8-4AA4-9A6D-E64A2DD3FE33}"/>
          </ac:spMkLst>
        </pc:spChg>
        <pc:spChg chg="mod">
          <ac:chgData name="Thien Quy Tran" userId="26e025a7bd212a7f" providerId="LiveId" clId="{76EFEB32-894F-4660-82B4-42E69AF42AD3}" dt="2022-04-25T16:58:50.307" v="557" actId="20577"/>
          <ac:spMkLst>
            <pc:docMk/>
            <pc:sldMk cId="4207093330" sldId="386"/>
            <ac:spMk id="68" creationId="{F43FC907-1995-401C-B4E8-C36786C1802A}"/>
          </ac:spMkLst>
        </pc:spChg>
        <pc:spChg chg="mod topLvl">
          <ac:chgData name="Thien Quy Tran" userId="26e025a7bd212a7f" providerId="LiveId" clId="{76EFEB32-894F-4660-82B4-42E69AF42AD3}" dt="2022-04-25T17:39:46.414" v="1046" actId="164"/>
          <ac:spMkLst>
            <pc:docMk/>
            <pc:sldMk cId="4207093330" sldId="386"/>
            <ac:spMk id="71" creationId="{BB441D00-9F64-4396-B458-1284F8230FBA}"/>
          </ac:spMkLst>
        </pc:spChg>
        <pc:spChg chg="mod topLvl">
          <ac:chgData name="Thien Quy Tran" userId="26e025a7bd212a7f" providerId="LiveId" clId="{76EFEB32-894F-4660-82B4-42E69AF42AD3}" dt="2022-04-25T17:39:46.414" v="1046" actId="164"/>
          <ac:spMkLst>
            <pc:docMk/>
            <pc:sldMk cId="4207093330" sldId="386"/>
            <ac:spMk id="72" creationId="{AEDF02BB-FD6E-499B-B605-CED70D2CE3D2}"/>
          </ac:spMkLst>
        </pc:spChg>
        <pc:spChg chg="mod topLvl">
          <ac:chgData name="Thien Quy Tran" userId="26e025a7bd212a7f" providerId="LiveId" clId="{76EFEB32-894F-4660-82B4-42E69AF42AD3}" dt="2022-04-25T17:39:46.414" v="1046" actId="164"/>
          <ac:spMkLst>
            <pc:docMk/>
            <pc:sldMk cId="4207093330" sldId="386"/>
            <ac:spMk id="76" creationId="{D3B9F945-B1AE-44D6-B5CA-0F035AC381DB}"/>
          </ac:spMkLst>
        </pc:spChg>
        <pc:spChg chg="mod">
          <ac:chgData name="Thien Quy Tran" userId="26e025a7bd212a7f" providerId="LiveId" clId="{76EFEB32-894F-4660-82B4-42E69AF42AD3}" dt="2022-04-25T17:39:22.757" v="1042" actId="165"/>
          <ac:spMkLst>
            <pc:docMk/>
            <pc:sldMk cId="4207093330" sldId="386"/>
            <ac:spMk id="77" creationId="{0072EC67-ABF0-427F-B6CF-7D1597A2A257}"/>
          </ac:spMkLst>
        </pc:spChg>
        <pc:spChg chg="mod">
          <ac:chgData name="Thien Quy Tran" userId="26e025a7bd212a7f" providerId="LiveId" clId="{76EFEB32-894F-4660-82B4-42E69AF42AD3}" dt="2022-04-25T17:39:22.757" v="1042" actId="165"/>
          <ac:spMkLst>
            <pc:docMk/>
            <pc:sldMk cId="4207093330" sldId="386"/>
            <ac:spMk id="78" creationId="{25DE405D-2337-4D37-8683-D9E63B410233}"/>
          </ac:spMkLst>
        </pc:spChg>
        <pc:spChg chg="mod">
          <ac:chgData name="Thien Quy Tran" userId="26e025a7bd212a7f" providerId="LiveId" clId="{76EFEB32-894F-4660-82B4-42E69AF42AD3}" dt="2022-04-25T17:39:22.757" v="1042" actId="165"/>
          <ac:spMkLst>
            <pc:docMk/>
            <pc:sldMk cId="4207093330" sldId="386"/>
            <ac:spMk id="80" creationId="{AADE62A9-538A-4038-A598-E2136BD53175}"/>
          </ac:spMkLst>
        </pc:spChg>
        <pc:spChg chg="mod">
          <ac:chgData name="Thien Quy Tran" userId="26e025a7bd212a7f" providerId="LiveId" clId="{76EFEB32-894F-4660-82B4-42E69AF42AD3}" dt="2022-04-25T17:39:22.757" v="1042" actId="165"/>
          <ac:spMkLst>
            <pc:docMk/>
            <pc:sldMk cId="4207093330" sldId="386"/>
            <ac:spMk id="81" creationId="{088EC661-C4C0-4767-91DD-B27C0B751D87}"/>
          </ac:spMkLst>
        </pc:spChg>
        <pc:spChg chg="mod">
          <ac:chgData name="Thien Quy Tran" userId="26e025a7bd212a7f" providerId="LiveId" clId="{76EFEB32-894F-4660-82B4-42E69AF42AD3}" dt="2022-04-25T17:39:22.757" v="1042" actId="165"/>
          <ac:spMkLst>
            <pc:docMk/>
            <pc:sldMk cId="4207093330" sldId="386"/>
            <ac:spMk id="83" creationId="{BD80F90A-4960-4DB0-92DF-26D4F11DC6D4}"/>
          </ac:spMkLst>
        </pc:spChg>
        <pc:spChg chg="mod">
          <ac:chgData name="Thien Quy Tran" userId="26e025a7bd212a7f" providerId="LiveId" clId="{76EFEB32-894F-4660-82B4-42E69AF42AD3}" dt="2022-04-25T17:39:22.757" v="1042" actId="165"/>
          <ac:spMkLst>
            <pc:docMk/>
            <pc:sldMk cId="4207093330" sldId="386"/>
            <ac:spMk id="84" creationId="{D960663C-AE09-4E0A-B5D8-C36F28300D0C}"/>
          </ac:spMkLst>
        </pc:spChg>
        <pc:spChg chg="add mod">
          <ac:chgData name="Thien Quy Tran" userId="26e025a7bd212a7f" providerId="LiveId" clId="{76EFEB32-894F-4660-82B4-42E69AF42AD3}" dt="2022-04-25T17:07:47.177" v="755" actId="1076"/>
          <ac:spMkLst>
            <pc:docMk/>
            <pc:sldMk cId="4207093330" sldId="386"/>
            <ac:spMk id="94" creationId="{0E636D1C-6BA8-4D30-9FDC-D717E4E82DFF}"/>
          </ac:spMkLst>
        </pc:spChg>
        <pc:spChg chg="add mod">
          <ac:chgData name="Thien Quy Tran" userId="26e025a7bd212a7f" providerId="LiveId" clId="{76EFEB32-894F-4660-82B4-42E69AF42AD3}" dt="2022-04-25T17:07:57.066" v="761" actId="1076"/>
          <ac:spMkLst>
            <pc:docMk/>
            <pc:sldMk cId="4207093330" sldId="386"/>
            <ac:spMk id="95" creationId="{E17D1E36-DCB3-4100-B87B-C94E7D5FF009}"/>
          </ac:spMkLst>
        </pc:spChg>
        <pc:grpChg chg="add del mod">
          <ac:chgData name="Thien Quy Tran" userId="26e025a7bd212a7f" providerId="LiveId" clId="{76EFEB32-894F-4660-82B4-42E69AF42AD3}" dt="2022-04-25T17:41:49.953" v="1052" actId="478"/>
          <ac:grpSpMkLst>
            <pc:docMk/>
            <pc:sldMk cId="4207093330" sldId="386"/>
            <ac:grpSpMk id="2" creationId="{4A272CE2-7E3D-4030-9D0D-BB4CE45EF04D}"/>
          </ac:grpSpMkLst>
        </pc:grpChg>
        <pc:grpChg chg="add del mod">
          <ac:chgData name="Thien Quy Tran" userId="26e025a7bd212a7f" providerId="LiveId" clId="{76EFEB32-894F-4660-82B4-42E69AF42AD3}" dt="2022-04-25T17:35:37.538" v="1009" actId="478"/>
          <ac:grpSpMkLst>
            <pc:docMk/>
            <pc:sldMk cId="4207093330" sldId="386"/>
            <ac:grpSpMk id="3" creationId="{58BD17F2-3D28-4708-84C2-0FF918E8EDA9}"/>
          </ac:grpSpMkLst>
        </pc:grpChg>
        <pc:grpChg chg="add mod">
          <ac:chgData name="Thien Quy Tran" userId="26e025a7bd212a7f" providerId="LiveId" clId="{76EFEB32-894F-4660-82B4-42E69AF42AD3}" dt="2022-04-25T17:06:31.049" v="733" actId="1076"/>
          <ac:grpSpMkLst>
            <pc:docMk/>
            <pc:sldMk cId="4207093330" sldId="386"/>
            <ac:grpSpMk id="10" creationId="{F371925F-5FE6-453A-881A-8EDE1909F28E}"/>
          </ac:grpSpMkLst>
        </pc:grpChg>
        <pc:grpChg chg="add mod topLvl">
          <ac:chgData name="Thien Quy Tran" userId="26e025a7bd212a7f" providerId="LiveId" clId="{76EFEB32-894F-4660-82B4-42E69AF42AD3}" dt="2022-04-25T17:35:37.538" v="1009" actId="478"/>
          <ac:grpSpMkLst>
            <pc:docMk/>
            <pc:sldMk cId="4207093330" sldId="386"/>
            <ac:grpSpMk id="20" creationId="{13E9DE1D-1599-4E83-8F99-72FD8BB5D4A7}"/>
          </ac:grpSpMkLst>
        </pc:grpChg>
        <pc:grpChg chg="add mod topLvl">
          <ac:chgData name="Thien Quy Tran" userId="26e025a7bd212a7f" providerId="LiveId" clId="{76EFEB32-894F-4660-82B4-42E69AF42AD3}" dt="2022-04-25T17:41:49.953" v="1052" actId="478"/>
          <ac:grpSpMkLst>
            <pc:docMk/>
            <pc:sldMk cId="4207093330" sldId="386"/>
            <ac:grpSpMk id="24" creationId="{24D51D8D-B3F2-4133-93AC-B57CA463C40A}"/>
          </ac:grpSpMkLst>
        </pc:grpChg>
        <pc:grpChg chg="add del mod">
          <ac:chgData name="Thien Quy Tran" userId="26e025a7bd212a7f" providerId="LiveId" clId="{76EFEB32-894F-4660-82B4-42E69AF42AD3}" dt="2022-04-25T17:35:31.891" v="1008" actId="478"/>
          <ac:grpSpMkLst>
            <pc:docMk/>
            <pc:sldMk cId="4207093330" sldId="386"/>
            <ac:grpSpMk id="28" creationId="{846FFD38-3B03-4F21-B771-9997F4332897}"/>
          </ac:grpSpMkLst>
        </pc:grpChg>
        <pc:grpChg chg="mod topLvl">
          <ac:chgData name="Thien Quy Tran" userId="26e025a7bd212a7f" providerId="LiveId" clId="{76EFEB32-894F-4660-82B4-42E69AF42AD3}" dt="2022-04-25T17:35:31.891" v="1008" actId="478"/>
          <ac:grpSpMkLst>
            <pc:docMk/>
            <pc:sldMk cId="4207093330" sldId="386"/>
            <ac:grpSpMk id="29" creationId="{0A953A2B-29CF-4B9F-B8EF-189EBD7752A6}"/>
          </ac:grpSpMkLst>
        </pc:grpChg>
        <pc:grpChg chg="add del mod">
          <ac:chgData name="Thien Quy Tran" userId="26e025a7bd212a7f" providerId="LiveId" clId="{76EFEB32-894F-4660-82B4-42E69AF42AD3}" dt="2022-04-25T17:41:33.176" v="1049" actId="478"/>
          <ac:grpSpMkLst>
            <pc:docMk/>
            <pc:sldMk cId="4207093330" sldId="386"/>
            <ac:grpSpMk id="39" creationId="{1A98E106-2BF9-4428-8B3A-598E013C3AA5}"/>
          </ac:grpSpMkLst>
        </pc:grpChg>
        <pc:grpChg chg="mod topLvl">
          <ac:chgData name="Thien Quy Tran" userId="26e025a7bd212a7f" providerId="LiveId" clId="{76EFEB32-894F-4660-82B4-42E69AF42AD3}" dt="2022-04-25T17:41:33.176" v="1049" actId="478"/>
          <ac:grpSpMkLst>
            <pc:docMk/>
            <pc:sldMk cId="4207093330" sldId="386"/>
            <ac:grpSpMk id="40" creationId="{03344523-85AF-4709-AE0C-1D48A7CB6BA8}"/>
          </ac:grpSpMkLst>
        </pc:grpChg>
        <pc:grpChg chg="add del mod">
          <ac:chgData name="Thien Quy Tran" userId="26e025a7bd212a7f" providerId="LiveId" clId="{76EFEB32-894F-4660-82B4-42E69AF42AD3}" dt="2022-04-25T17:44:44.629" v="1065" actId="478"/>
          <ac:grpSpMkLst>
            <pc:docMk/>
            <pc:sldMk cId="4207093330" sldId="386"/>
            <ac:grpSpMk id="45" creationId="{ABDD7F91-27F2-42CC-AA84-69CF493F26E1}"/>
          </ac:grpSpMkLst>
        </pc:grpChg>
        <pc:grpChg chg="mod topLvl">
          <ac:chgData name="Thien Quy Tran" userId="26e025a7bd212a7f" providerId="LiveId" clId="{76EFEB32-894F-4660-82B4-42E69AF42AD3}" dt="2022-04-25T17:44:44.629" v="1065" actId="478"/>
          <ac:grpSpMkLst>
            <pc:docMk/>
            <pc:sldMk cId="4207093330" sldId="386"/>
            <ac:grpSpMk id="46" creationId="{55A042CB-ACE0-4C84-B09F-E7C019E7B832}"/>
          </ac:grpSpMkLst>
        </pc:grpChg>
        <pc:grpChg chg="add del mod">
          <ac:chgData name="Thien Quy Tran" userId="26e025a7bd212a7f" providerId="LiveId" clId="{76EFEB32-894F-4660-82B4-42E69AF42AD3}" dt="2022-04-25T17:44:39.110" v="1063" actId="478"/>
          <ac:grpSpMkLst>
            <pc:docMk/>
            <pc:sldMk cId="4207093330" sldId="386"/>
            <ac:grpSpMk id="50" creationId="{06317F64-2916-4325-A1DC-569F911061B9}"/>
          </ac:grpSpMkLst>
        </pc:grpChg>
        <pc:grpChg chg="mod topLvl">
          <ac:chgData name="Thien Quy Tran" userId="26e025a7bd212a7f" providerId="LiveId" clId="{76EFEB32-894F-4660-82B4-42E69AF42AD3}" dt="2022-04-25T17:44:39.110" v="1063" actId="478"/>
          <ac:grpSpMkLst>
            <pc:docMk/>
            <pc:sldMk cId="4207093330" sldId="386"/>
            <ac:grpSpMk id="51" creationId="{501F78BE-C9AE-43CC-B584-E57024E65CED}"/>
          </ac:grpSpMkLst>
        </pc:grpChg>
        <pc:grpChg chg="add mod">
          <ac:chgData name="Thien Quy Tran" userId="26e025a7bd212a7f" providerId="LiveId" clId="{76EFEB32-894F-4660-82B4-42E69AF42AD3}" dt="2022-04-25T17:37:39.921" v="1024" actId="164"/>
          <ac:grpSpMkLst>
            <pc:docMk/>
            <pc:sldMk cId="4207093330" sldId="386"/>
            <ac:grpSpMk id="64" creationId="{68D99C8E-72A6-441F-B331-E805DCA22E23}"/>
          </ac:grpSpMkLst>
        </pc:grpChg>
        <pc:grpChg chg="mod">
          <ac:chgData name="Thien Quy Tran" userId="26e025a7bd212a7f" providerId="LiveId" clId="{76EFEB32-894F-4660-82B4-42E69AF42AD3}" dt="2022-04-25T16:58:26.127" v="542"/>
          <ac:grpSpMkLst>
            <pc:docMk/>
            <pc:sldMk cId="4207093330" sldId="386"/>
            <ac:grpSpMk id="65" creationId="{28B74F1A-3B49-4611-BEA8-234E727BFF12}"/>
          </ac:grpSpMkLst>
        </pc:grpChg>
        <pc:grpChg chg="add del mod">
          <ac:chgData name="Thien Quy Tran" userId="26e025a7bd212a7f" providerId="LiveId" clId="{76EFEB32-894F-4660-82B4-42E69AF42AD3}" dt="2022-04-25T17:39:22.757" v="1042" actId="165"/>
          <ac:grpSpMkLst>
            <pc:docMk/>
            <pc:sldMk cId="4207093330" sldId="386"/>
            <ac:grpSpMk id="70" creationId="{7A4A5F77-8BE1-40D5-AF2B-3EAB734FA39B}"/>
          </ac:grpSpMkLst>
        </pc:grpChg>
        <pc:grpChg chg="mod topLvl">
          <ac:chgData name="Thien Quy Tran" userId="26e025a7bd212a7f" providerId="LiveId" clId="{76EFEB32-894F-4660-82B4-42E69AF42AD3}" dt="2022-04-25T17:39:28.990" v="1045" actId="164"/>
          <ac:grpSpMkLst>
            <pc:docMk/>
            <pc:sldMk cId="4207093330" sldId="386"/>
            <ac:grpSpMk id="73" creationId="{CE9E0F33-1C4B-4141-BA85-ADA79F89EB2B}"/>
          </ac:grpSpMkLst>
        </pc:grpChg>
        <pc:grpChg chg="mod topLvl">
          <ac:chgData name="Thien Quy Tran" userId="26e025a7bd212a7f" providerId="LiveId" clId="{76EFEB32-894F-4660-82B4-42E69AF42AD3}" dt="2022-04-25T17:39:27.191" v="1044" actId="164"/>
          <ac:grpSpMkLst>
            <pc:docMk/>
            <pc:sldMk cId="4207093330" sldId="386"/>
            <ac:grpSpMk id="74" creationId="{DC523B3E-B865-4FC1-9EAA-ED90413E435E}"/>
          </ac:grpSpMkLst>
        </pc:grpChg>
        <pc:grpChg chg="mod topLvl">
          <ac:chgData name="Thien Quy Tran" userId="26e025a7bd212a7f" providerId="LiveId" clId="{76EFEB32-894F-4660-82B4-42E69AF42AD3}" dt="2022-04-25T17:39:25.334" v="1043" actId="164"/>
          <ac:grpSpMkLst>
            <pc:docMk/>
            <pc:sldMk cId="4207093330" sldId="386"/>
            <ac:grpSpMk id="75" creationId="{54EB7972-F326-489E-8050-0F495E3BB6AB}"/>
          </ac:grpSpMkLst>
        </pc:grpChg>
        <pc:grpChg chg="add mod">
          <ac:chgData name="Thien Quy Tran" userId="26e025a7bd212a7f" providerId="LiveId" clId="{76EFEB32-894F-4660-82B4-42E69AF42AD3}" dt="2022-04-25T17:37:39.921" v="1024" actId="164"/>
          <ac:grpSpMkLst>
            <pc:docMk/>
            <pc:sldMk cId="4207093330" sldId="386"/>
            <ac:grpSpMk id="101" creationId="{CB111DC3-9836-428F-A698-DD364E8B457F}"/>
          </ac:grpSpMkLst>
        </pc:grpChg>
        <pc:grpChg chg="add mod">
          <ac:chgData name="Thien Quy Tran" userId="26e025a7bd212a7f" providerId="LiveId" clId="{76EFEB32-894F-4660-82B4-42E69AF42AD3}" dt="2022-04-25T17:39:21.370" v="1041" actId="164"/>
          <ac:grpSpMkLst>
            <pc:docMk/>
            <pc:sldMk cId="4207093330" sldId="386"/>
            <ac:grpSpMk id="105" creationId="{593427C4-9924-4491-B5D6-A8A97F505BE2}"/>
          </ac:grpSpMkLst>
        </pc:grpChg>
        <pc:grpChg chg="add mod">
          <ac:chgData name="Thien Quy Tran" userId="26e025a7bd212a7f" providerId="LiveId" clId="{76EFEB32-894F-4660-82B4-42E69AF42AD3}" dt="2022-04-25T17:39:46.414" v="1046" actId="164"/>
          <ac:grpSpMkLst>
            <pc:docMk/>
            <pc:sldMk cId="4207093330" sldId="386"/>
            <ac:grpSpMk id="106" creationId="{1FB45CF9-EC4F-425B-9106-C76D0C5B21F2}"/>
          </ac:grpSpMkLst>
        </pc:grpChg>
        <pc:grpChg chg="add mod">
          <ac:chgData name="Thien Quy Tran" userId="26e025a7bd212a7f" providerId="LiveId" clId="{76EFEB32-894F-4660-82B4-42E69AF42AD3}" dt="2022-04-25T17:39:46.414" v="1046" actId="164"/>
          <ac:grpSpMkLst>
            <pc:docMk/>
            <pc:sldMk cId="4207093330" sldId="386"/>
            <ac:grpSpMk id="107" creationId="{CD65AB9E-45D1-4FC4-96E1-B7E551F1D260}"/>
          </ac:grpSpMkLst>
        </pc:grpChg>
        <pc:grpChg chg="add mod">
          <ac:chgData name="Thien Quy Tran" userId="26e025a7bd212a7f" providerId="LiveId" clId="{76EFEB32-894F-4660-82B4-42E69AF42AD3}" dt="2022-04-25T17:39:46.414" v="1046" actId="164"/>
          <ac:grpSpMkLst>
            <pc:docMk/>
            <pc:sldMk cId="4207093330" sldId="386"/>
            <ac:grpSpMk id="108" creationId="{D4B7B0BF-9131-43A9-8A84-3B67BFBF870F}"/>
          </ac:grpSpMkLst>
        </pc:grpChg>
        <pc:grpChg chg="add mod">
          <ac:chgData name="Thien Quy Tran" userId="26e025a7bd212a7f" providerId="LiveId" clId="{76EFEB32-894F-4660-82B4-42E69AF42AD3}" dt="2022-04-25T17:39:46.414" v="1046" actId="164"/>
          <ac:grpSpMkLst>
            <pc:docMk/>
            <pc:sldMk cId="4207093330" sldId="386"/>
            <ac:grpSpMk id="109" creationId="{FF0BF97C-314B-44CC-B01D-872D56C6FEB5}"/>
          </ac:grpSpMkLst>
        </pc:grpChg>
        <pc:picChg chg="mod">
          <ac:chgData name="Thien Quy Tran" userId="26e025a7bd212a7f" providerId="LiveId" clId="{76EFEB32-894F-4660-82B4-42E69AF42AD3}" dt="2022-04-25T16:47:44.107" v="344"/>
          <ac:picMkLst>
            <pc:docMk/>
            <pc:sldMk cId="4207093330" sldId="386"/>
            <ac:picMk id="12" creationId="{39423C39-7579-4262-9135-E79F478F1E34}"/>
          </ac:picMkLst>
        </pc:picChg>
        <pc:picChg chg="add del mod topLvl">
          <ac:chgData name="Thien Quy Tran" userId="26e025a7bd212a7f" providerId="LiveId" clId="{76EFEB32-894F-4660-82B4-42E69AF42AD3}" dt="2022-04-25T17:35:37.538" v="1009" actId="478"/>
          <ac:picMkLst>
            <pc:docMk/>
            <pc:sldMk cId="4207093330" sldId="386"/>
            <ac:picMk id="27" creationId="{6A9014EC-0C5B-42AE-9CCA-3F1A42F9C317}"/>
          </ac:picMkLst>
        </pc:picChg>
        <pc:picChg chg="del mod topLvl">
          <ac:chgData name="Thien Quy Tran" userId="26e025a7bd212a7f" providerId="LiveId" clId="{76EFEB32-894F-4660-82B4-42E69AF42AD3}" dt="2022-04-25T17:35:31.891" v="1008" actId="478"/>
          <ac:picMkLst>
            <pc:docMk/>
            <pc:sldMk cId="4207093330" sldId="386"/>
            <ac:picMk id="30" creationId="{EDFF45F7-AEDC-4692-9206-06AD7EE0158F}"/>
          </ac:picMkLst>
        </pc:picChg>
        <pc:picChg chg="add del mod topLvl">
          <ac:chgData name="Thien Quy Tran" userId="26e025a7bd212a7f" providerId="LiveId" clId="{76EFEB32-894F-4660-82B4-42E69AF42AD3}" dt="2022-04-25T17:41:49.953" v="1052" actId="478"/>
          <ac:picMkLst>
            <pc:docMk/>
            <pc:sldMk cId="4207093330" sldId="386"/>
            <ac:picMk id="38" creationId="{15C9CAA7-BF58-449B-8A17-0F816DDFBD99}"/>
          </ac:picMkLst>
        </pc:picChg>
        <pc:picChg chg="del mod topLvl">
          <ac:chgData name="Thien Quy Tran" userId="26e025a7bd212a7f" providerId="LiveId" clId="{76EFEB32-894F-4660-82B4-42E69AF42AD3}" dt="2022-04-25T17:41:33.176" v="1049" actId="478"/>
          <ac:picMkLst>
            <pc:docMk/>
            <pc:sldMk cId="4207093330" sldId="386"/>
            <ac:picMk id="41" creationId="{8CA37647-4DC7-4E4A-8D48-F4078341D110}"/>
          </ac:picMkLst>
        </pc:picChg>
        <pc:picChg chg="del mod topLvl">
          <ac:chgData name="Thien Quy Tran" userId="26e025a7bd212a7f" providerId="LiveId" clId="{76EFEB32-894F-4660-82B4-42E69AF42AD3}" dt="2022-04-25T17:44:44.629" v="1065" actId="478"/>
          <ac:picMkLst>
            <pc:docMk/>
            <pc:sldMk cId="4207093330" sldId="386"/>
            <ac:picMk id="47" creationId="{32F7A40C-2FCD-49C0-B839-EC2E8544D11C}"/>
          </ac:picMkLst>
        </pc:picChg>
        <pc:picChg chg="del mod topLvl">
          <ac:chgData name="Thien Quy Tran" userId="26e025a7bd212a7f" providerId="LiveId" clId="{76EFEB32-894F-4660-82B4-42E69AF42AD3}" dt="2022-04-25T17:44:39.110" v="1063" actId="478"/>
          <ac:picMkLst>
            <pc:docMk/>
            <pc:sldMk cId="4207093330" sldId="386"/>
            <ac:picMk id="52" creationId="{C0FFF4A4-7117-4DA2-9AC4-64DD242C5EC2}"/>
          </ac:picMkLst>
        </pc:picChg>
        <pc:picChg chg="mod ord">
          <ac:chgData name="Thien Quy Tran" userId="26e025a7bd212a7f" providerId="LiveId" clId="{76EFEB32-894F-4660-82B4-42E69AF42AD3}" dt="2022-04-25T17:05:16.698" v="706" actId="34135"/>
          <ac:picMkLst>
            <pc:docMk/>
            <pc:sldMk cId="4207093330" sldId="386"/>
            <ac:picMk id="63" creationId="{1B700550-C6ED-4179-9920-EA7D39E74497}"/>
          </ac:picMkLst>
        </pc:picChg>
        <pc:picChg chg="del mod">
          <ac:chgData name="Thien Quy Tran" userId="26e025a7bd212a7f" providerId="LiveId" clId="{76EFEB32-894F-4660-82B4-42E69AF42AD3}" dt="2022-04-25T17:37:25.844" v="1021" actId="478"/>
          <ac:picMkLst>
            <pc:docMk/>
            <pc:sldMk cId="4207093330" sldId="386"/>
            <ac:picMk id="69" creationId="{9FDF8CAC-BD54-42A1-A2DE-32E40172CEBC}"/>
          </ac:picMkLst>
        </pc:picChg>
        <pc:picChg chg="del mod">
          <ac:chgData name="Thien Quy Tran" userId="26e025a7bd212a7f" providerId="LiveId" clId="{76EFEB32-894F-4660-82B4-42E69AF42AD3}" dt="2022-04-25T17:38:28.134" v="1029" actId="478"/>
          <ac:picMkLst>
            <pc:docMk/>
            <pc:sldMk cId="4207093330" sldId="386"/>
            <ac:picMk id="79" creationId="{E584673F-9DEE-4812-84FE-5A9908C4E3E7}"/>
          </ac:picMkLst>
        </pc:picChg>
        <pc:picChg chg="del mod">
          <ac:chgData name="Thien Quy Tran" userId="26e025a7bd212a7f" providerId="LiveId" clId="{76EFEB32-894F-4660-82B4-42E69AF42AD3}" dt="2022-04-25T17:38:26.483" v="1028" actId="478"/>
          <ac:picMkLst>
            <pc:docMk/>
            <pc:sldMk cId="4207093330" sldId="386"/>
            <ac:picMk id="82" creationId="{C2032678-2A48-42EB-BA23-AA686C06FA75}"/>
          </ac:picMkLst>
        </pc:picChg>
        <pc:picChg chg="del mod">
          <ac:chgData name="Thien Quy Tran" userId="26e025a7bd212a7f" providerId="LiveId" clId="{76EFEB32-894F-4660-82B4-42E69AF42AD3}" dt="2022-04-25T17:38:24.442" v="1027" actId="478"/>
          <ac:picMkLst>
            <pc:docMk/>
            <pc:sldMk cId="4207093330" sldId="386"/>
            <ac:picMk id="85" creationId="{2A8BDD2C-F56F-4EE1-B104-EDEBD4A8669C}"/>
          </ac:picMkLst>
        </pc:picChg>
        <pc:picChg chg="add mod">
          <ac:chgData name="Thien Quy Tran" userId="26e025a7bd212a7f" providerId="LiveId" clId="{76EFEB32-894F-4660-82B4-42E69AF42AD3}" dt="2022-04-25T17:35:50.186" v="1012" actId="1076"/>
          <ac:picMkLst>
            <pc:docMk/>
            <pc:sldMk cId="4207093330" sldId="386"/>
            <ac:picMk id="97" creationId="{A0675D06-B9FB-49A8-8C8A-9336C2C78347}"/>
          </ac:picMkLst>
        </pc:picChg>
        <pc:picChg chg="add mod">
          <ac:chgData name="Thien Quy Tran" userId="26e025a7bd212a7f" providerId="LiveId" clId="{76EFEB32-894F-4660-82B4-42E69AF42AD3}" dt="2022-04-25T17:36:29.411" v="1014" actId="1076"/>
          <ac:picMkLst>
            <pc:docMk/>
            <pc:sldMk cId="4207093330" sldId="386"/>
            <ac:picMk id="98" creationId="{41F90410-2403-4FCD-B410-CB1EF4B375A5}"/>
          </ac:picMkLst>
        </pc:picChg>
        <pc:picChg chg="add mod">
          <ac:chgData name="Thien Quy Tran" userId="26e025a7bd212a7f" providerId="LiveId" clId="{76EFEB32-894F-4660-82B4-42E69AF42AD3}" dt="2022-04-25T17:37:39.921" v="1024" actId="164"/>
          <ac:picMkLst>
            <pc:docMk/>
            <pc:sldMk cId="4207093330" sldId="386"/>
            <ac:picMk id="100" creationId="{5F5E56AA-CED9-496E-B6BE-51C1CA16423E}"/>
          </ac:picMkLst>
        </pc:picChg>
        <pc:picChg chg="add mod">
          <ac:chgData name="Thien Quy Tran" userId="26e025a7bd212a7f" providerId="LiveId" clId="{76EFEB32-894F-4660-82B4-42E69AF42AD3}" dt="2022-04-25T17:39:28.990" v="1045" actId="164"/>
          <ac:picMkLst>
            <pc:docMk/>
            <pc:sldMk cId="4207093330" sldId="386"/>
            <ac:picMk id="102" creationId="{D3054296-A53B-4703-A4A3-3A39C7A95869}"/>
          </ac:picMkLst>
        </pc:picChg>
        <pc:picChg chg="add mod">
          <ac:chgData name="Thien Quy Tran" userId="26e025a7bd212a7f" providerId="LiveId" clId="{76EFEB32-894F-4660-82B4-42E69AF42AD3}" dt="2022-04-25T17:39:27.191" v="1044" actId="164"/>
          <ac:picMkLst>
            <pc:docMk/>
            <pc:sldMk cId="4207093330" sldId="386"/>
            <ac:picMk id="103" creationId="{409344B8-9AD6-4D94-BC55-9420C62D7143}"/>
          </ac:picMkLst>
        </pc:picChg>
        <pc:picChg chg="add mod">
          <ac:chgData name="Thien Quy Tran" userId="26e025a7bd212a7f" providerId="LiveId" clId="{76EFEB32-894F-4660-82B4-42E69AF42AD3}" dt="2022-04-25T17:39:25.334" v="1043" actId="164"/>
          <ac:picMkLst>
            <pc:docMk/>
            <pc:sldMk cId="4207093330" sldId="386"/>
            <ac:picMk id="104" creationId="{2BDF88C4-3F49-492E-8405-AE51C5C0FA94}"/>
          </ac:picMkLst>
        </pc:picChg>
        <pc:picChg chg="add mod">
          <ac:chgData name="Thien Quy Tran" userId="26e025a7bd212a7f" providerId="LiveId" clId="{76EFEB32-894F-4660-82B4-42E69AF42AD3}" dt="2022-04-25T17:41:54.897" v="1053" actId="1076"/>
          <ac:picMkLst>
            <pc:docMk/>
            <pc:sldMk cId="4207093330" sldId="386"/>
            <ac:picMk id="111" creationId="{5B7E30DE-BC2E-4755-864A-2FB91634047E}"/>
          </ac:picMkLst>
        </pc:picChg>
        <pc:picChg chg="add mod">
          <ac:chgData name="Thien Quy Tran" userId="26e025a7bd212a7f" providerId="LiveId" clId="{76EFEB32-894F-4660-82B4-42E69AF42AD3}" dt="2022-04-25T17:42:33.376" v="1060" actId="1076"/>
          <ac:picMkLst>
            <pc:docMk/>
            <pc:sldMk cId="4207093330" sldId="386"/>
            <ac:picMk id="113" creationId="{E616764D-E804-4AEC-AC84-7F1D4B727722}"/>
          </ac:picMkLst>
        </pc:picChg>
        <pc:picChg chg="add mod">
          <ac:chgData name="Thien Quy Tran" userId="26e025a7bd212a7f" providerId="LiveId" clId="{76EFEB32-894F-4660-82B4-42E69AF42AD3}" dt="2022-04-25T17:44:48.481" v="1067" actId="1076"/>
          <ac:picMkLst>
            <pc:docMk/>
            <pc:sldMk cId="4207093330" sldId="386"/>
            <ac:picMk id="115" creationId="{E6CE21AA-D551-4108-855C-A693B8290D13}"/>
          </ac:picMkLst>
        </pc:picChg>
        <pc:picChg chg="add mod">
          <ac:chgData name="Thien Quy Tran" userId="26e025a7bd212a7f" providerId="LiveId" clId="{76EFEB32-894F-4660-82B4-42E69AF42AD3}" dt="2022-04-25T17:46:05.024" v="1071" actId="1076"/>
          <ac:picMkLst>
            <pc:docMk/>
            <pc:sldMk cId="4207093330" sldId="386"/>
            <ac:picMk id="117" creationId="{0A351B40-F618-41AE-9799-FCC296A8AEDB}"/>
          </ac:picMkLst>
        </pc:picChg>
        <pc:cxnChg chg="add mod">
          <ac:chgData name="Thien Quy Tran" userId="26e025a7bd212a7f" providerId="LiveId" clId="{76EFEB32-894F-4660-82B4-42E69AF42AD3}" dt="2022-04-25T17:06:15.435" v="730" actId="1076"/>
          <ac:cxnSpMkLst>
            <pc:docMk/>
            <pc:sldMk cId="4207093330" sldId="386"/>
            <ac:cxnSpMk id="5" creationId="{07A2104B-2032-485D-B11C-448504635658}"/>
          </ac:cxnSpMkLst>
        </pc:cxnChg>
        <pc:cxnChg chg="add mod">
          <ac:chgData name="Thien Quy Tran" userId="26e025a7bd212a7f" providerId="LiveId" clId="{76EFEB32-894F-4660-82B4-42E69AF42AD3}" dt="2022-04-25T17:06:15.435" v="730" actId="1076"/>
          <ac:cxnSpMkLst>
            <pc:docMk/>
            <pc:sldMk cId="4207093330" sldId="386"/>
            <ac:cxnSpMk id="7" creationId="{E207FA9E-6581-4000-B2E6-534B773EE67B}"/>
          </ac:cxnSpMkLst>
        </pc:cxnChg>
        <pc:cxnChg chg="add mod">
          <ac:chgData name="Thien Quy Tran" userId="26e025a7bd212a7f" providerId="LiveId" clId="{76EFEB32-894F-4660-82B4-42E69AF42AD3}" dt="2022-04-25T17:06:15.435" v="730" actId="1076"/>
          <ac:cxnSpMkLst>
            <pc:docMk/>
            <pc:sldMk cId="4207093330" sldId="386"/>
            <ac:cxnSpMk id="9" creationId="{2936157D-D778-474A-84E3-D696F699925A}"/>
          </ac:cxnSpMkLst>
        </pc:cxnChg>
        <pc:cxnChg chg="add del mod">
          <ac:chgData name="Thien Quy Tran" userId="26e025a7bd212a7f" providerId="LiveId" clId="{76EFEB32-894F-4660-82B4-42E69AF42AD3}" dt="2022-04-25T16:50:34.007" v="377" actId="478"/>
          <ac:cxnSpMkLst>
            <pc:docMk/>
            <pc:sldMk cId="4207093330" sldId="386"/>
            <ac:cxnSpMk id="13" creationId="{A457D17E-148D-4E0F-A5E8-6EF72CE838CF}"/>
          </ac:cxnSpMkLst>
        </pc:cxnChg>
        <pc:cxnChg chg="add del mod">
          <ac:chgData name="Thien Quy Tran" userId="26e025a7bd212a7f" providerId="LiveId" clId="{76EFEB32-894F-4660-82B4-42E69AF42AD3}" dt="2022-04-25T16:50:34.007" v="377" actId="478"/>
          <ac:cxnSpMkLst>
            <pc:docMk/>
            <pc:sldMk cId="4207093330" sldId="386"/>
            <ac:cxnSpMk id="14" creationId="{DD3CEF4B-C284-43AA-8F8F-1596EA03DEDF}"/>
          </ac:cxnSpMkLst>
        </pc:cxnChg>
        <pc:cxnChg chg="add del mod">
          <ac:chgData name="Thien Quy Tran" userId="26e025a7bd212a7f" providerId="LiveId" clId="{76EFEB32-894F-4660-82B4-42E69AF42AD3}" dt="2022-04-25T16:50:34.007" v="377" actId="478"/>
          <ac:cxnSpMkLst>
            <pc:docMk/>
            <pc:sldMk cId="4207093330" sldId="386"/>
            <ac:cxnSpMk id="15" creationId="{E7EDCB9B-BB98-4779-93CC-922C8E95B316}"/>
          </ac:cxnSpMkLst>
        </pc:cxnChg>
        <pc:cxnChg chg="add del mod">
          <ac:chgData name="Thien Quy Tran" userId="26e025a7bd212a7f" providerId="LiveId" clId="{76EFEB32-894F-4660-82B4-42E69AF42AD3}" dt="2022-04-25T16:50:34.007" v="377" actId="478"/>
          <ac:cxnSpMkLst>
            <pc:docMk/>
            <pc:sldMk cId="4207093330" sldId="386"/>
            <ac:cxnSpMk id="16" creationId="{9C3BCDBB-7392-4C1C-B8A1-21380E5EB471}"/>
          </ac:cxnSpMkLst>
        </pc:cxnChg>
        <pc:cxnChg chg="add del mod">
          <ac:chgData name="Thien Quy Tran" userId="26e025a7bd212a7f" providerId="LiveId" clId="{76EFEB32-894F-4660-82B4-42E69AF42AD3}" dt="2022-04-25T16:50:34.007" v="377" actId="478"/>
          <ac:cxnSpMkLst>
            <pc:docMk/>
            <pc:sldMk cId="4207093330" sldId="386"/>
            <ac:cxnSpMk id="18" creationId="{52A7C908-A9F8-4676-9F23-A565697E4B42}"/>
          </ac:cxnSpMkLst>
        </pc:cxnChg>
        <pc:cxnChg chg="add del mod">
          <ac:chgData name="Thien Quy Tran" userId="26e025a7bd212a7f" providerId="LiveId" clId="{76EFEB32-894F-4660-82B4-42E69AF42AD3}" dt="2022-04-25T16:50:34.007" v="377" actId="478"/>
          <ac:cxnSpMkLst>
            <pc:docMk/>
            <pc:sldMk cId="4207093330" sldId="386"/>
            <ac:cxnSpMk id="44" creationId="{C06FCE01-8B72-4985-A18F-C84DB81AE703}"/>
          </ac:cxnSpMkLst>
        </pc:cxnChg>
        <pc:cxnChg chg="add mod">
          <ac:chgData name="Thien Quy Tran" userId="26e025a7bd212a7f" providerId="LiveId" clId="{76EFEB32-894F-4660-82B4-42E69AF42AD3}" dt="2022-04-25T17:06:15.435" v="730" actId="1076"/>
          <ac:cxnSpMkLst>
            <pc:docMk/>
            <pc:sldMk cId="4207093330" sldId="386"/>
            <ac:cxnSpMk id="56" creationId="{A3BCE9D6-721D-4CFF-B4A4-FFCCBF66D777}"/>
          </ac:cxnSpMkLst>
        </pc:cxnChg>
        <pc:cxnChg chg="add mod">
          <ac:chgData name="Thien Quy Tran" userId="26e025a7bd212a7f" providerId="LiveId" clId="{76EFEB32-894F-4660-82B4-42E69AF42AD3}" dt="2022-04-25T17:06:15.435" v="730" actId="1076"/>
          <ac:cxnSpMkLst>
            <pc:docMk/>
            <pc:sldMk cId="4207093330" sldId="386"/>
            <ac:cxnSpMk id="58" creationId="{7430B67E-FEA7-4CA9-97EE-AFDF82BE43D2}"/>
          </ac:cxnSpMkLst>
        </pc:cxnChg>
        <pc:cxnChg chg="add mod">
          <ac:chgData name="Thien Quy Tran" userId="26e025a7bd212a7f" providerId="LiveId" clId="{76EFEB32-894F-4660-82B4-42E69AF42AD3}" dt="2022-04-25T17:06:15.435" v="730" actId="1076"/>
          <ac:cxnSpMkLst>
            <pc:docMk/>
            <pc:sldMk cId="4207093330" sldId="386"/>
            <ac:cxnSpMk id="60" creationId="{59E93DC4-E1B1-4AFC-8196-8CB9F243F256}"/>
          </ac:cxnSpMkLst>
        </pc:cxnChg>
        <pc:cxnChg chg="add mod">
          <ac:chgData name="Thien Quy Tran" userId="26e025a7bd212a7f" providerId="LiveId" clId="{76EFEB32-894F-4660-82B4-42E69AF42AD3}" dt="2022-04-25T17:06:38.932" v="734" actId="1582"/>
          <ac:cxnSpMkLst>
            <pc:docMk/>
            <pc:sldMk cId="4207093330" sldId="386"/>
            <ac:cxnSpMk id="87" creationId="{D1C578EF-D954-4BE2-BD55-DFD22595752B}"/>
          </ac:cxnSpMkLst>
        </pc:cxnChg>
        <pc:cxnChg chg="add mod">
          <ac:chgData name="Thien Quy Tran" userId="26e025a7bd212a7f" providerId="LiveId" clId="{76EFEB32-894F-4660-82B4-42E69AF42AD3}" dt="2022-04-25T17:39:08.359" v="1037" actId="1076"/>
          <ac:cxnSpMkLst>
            <pc:docMk/>
            <pc:sldMk cId="4207093330" sldId="386"/>
            <ac:cxnSpMk id="88" creationId="{9A6792DB-7E0B-4461-AF28-E14E155F8AB5}"/>
          </ac:cxnSpMkLst>
        </pc:cxnChg>
      </pc:sldChg>
      <pc:sldChg chg="modTransition">
        <pc:chgData name="Thien Quy Tran" userId="26e025a7bd212a7f" providerId="LiveId" clId="{76EFEB32-894F-4660-82B4-42E69AF42AD3}" dt="2022-04-25T15:25:05.183" v="157"/>
        <pc:sldMkLst>
          <pc:docMk/>
          <pc:sldMk cId="2686488575" sldId="391"/>
        </pc:sldMkLst>
      </pc:sldChg>
      <pc:sldChg chg="addSp delSp modSp add mod ord modShow">
        <pc:chgData name="Thien Quy Tran" userId="26e025a7bd212a7f" providerId="LiveId" clId="{76EFEB32-894F-4660-82B4-42E69AF42AD3}" dt="2022-04-25T17:49:22.722" v="1078" actId="1076"/>
        <pc:sldMkLst>
          <pc:docMk/>
          <pc:sldMk cId="2130648053" sldId="402"/>
        </pc:sldMkLst>
        <pc:spChg chg="mod">
          <ac:chgData name="Thien Quy Tran" userId="26e025a7bd212a7f" providerId="LiveId" clId="{76EFEB32-894F-4660-82B4-42E69AF42AD3}" dt="2022-04-25T17:21:08.285" v="877"/>
          <ac:spMkLst>
            <pc:docMk/>
            <pc:sldMk cId="2130648053" sldId="402"/>
            <ac:spMk id="11" creationId="{2FDA7DCB-6BC6-40B5-93D2-7B4EB6D77442}"/>
          </ac:spMkLst>
        </pc:spChg>
        <pc:spChg chg="add mod">
          <ac:chgData name="Thien Quy Tran" userId="26e025a7bd212a7f" providerId="LiveId" clId="{76EFEB32-894F-4660-82B4-42E69AF42AD3}" dt="2022-04-25T17:32:13.806" v="1000" actId="1076"/>
          <ac:spMkLst>
            <pc:docMk/>
            <pc:sldMk cId="2130648053" sldId="402"/>
            <ac:spMk id="14" creationId="{2B0B07C5-B831-4F13-BE99-9CF4B6634398}"/>
          </ac:spMkLst>
        </pc:spChg>
        <pc:spChg chg="del mod topLvl">
          <ac:chgData name="Thien Quy Tran" userId="26e025a7bd212a7f" providerId="LiveId" clId="{76EFEB32-894F-4660-82B4-42E69AF42AD3}" dt="2022-04-25T17:21:20.012" v="878" actId="478"/>
          <ac:spMkLst>
            <pc:docMk/>
            <pc:sldMk cId="2130648053" sldId="402"/>
            <ac:spMk id="18" creationId="{02D4A8D0-DDC1-4481-A243-E2C314E03571}"/>
          </ac:spMkLst>
        </pc:spChg>
        <pc:spChg chg="mod">
          <ac:chgData name="Thien Quy Tran" userId="26e025a7bd212a7f" providerId="LiveId" clId="{76EFEB32-894F-4660-82B4-42E69AF42AD3}" dt="2022-04-25T17:31:56.491" v="997" actId="1038"/>
          <ac:spMkLst>
            <pc:docMk/>
            <pc:sldMk cId="2130648053" sldId="402"/>
            <ac:spMk id="23" creationId="{06640C32-3EB0-4839-A51A-6C04B6DDD4BF}"/>
          </ac:spMkLst>
        </pc:spChg>
        <pc:spChg chg="mod">
          <ac:chgData name="Thien Quy Tran" userId="26e025a7bd212a7f" providerId="LiveId" clId="{76EFEB32-894F-4660-82B4-42E69AF42AD3}" dt="2022-04-25T17:31:56.491" v="997" actId="1038"/>
          <ac:spMkLst>
            <pc:docMk/>
            <pc:sldMk cId="2130648053" sldId="402"/>
            <ac:spMk id="25" creationId="{51B5E79A-24E9-4F50-BFDC-4E50E4DC2628}"/>
          </ac:spMkLst>
        </pc:spChg>
        <pc:spChg chg="mod">
          <ac:chgData name="Thien Quy Tran" userId="26e025a7bd212a7f" providerId="LiveId" clId="{76EFEB32-894F-4660-82B4-42E69AF42AD3}" dt="2022-04-25T17:31:56.491" v="997" actId="1038"/>
          <ac:spMkLst>
            <pc:docMk/>
            <pc:sldMk cId="2130648053" sldId="402"/>
            <ac:spMk id="26" creationId="{98CF0422-303D-4B04-8291-56600480F99D}"/>
          </ac:spMkLst>
        </pc:spChg>
        <pc:spChg chg="mod">
          <ac:chgData name="Thien Quy Tran" userId="26e025a7bd212a7f" providerId="LiveId" clId="{76EFEB32-894F-4660-82B4-42E69AF42AD3}" dt="2022-04-25T17:31:56.491" v="997" actId="1038"/>
          <ac:spMkLst>
            <pc:docMk/>
            <pc:sldMk cId="2130648053" sldId="402"/>
            <ac:spMk id="31" creationId="{443B50C5-F72E-48CF-A7C9-5B7851812C78}"/>
          </ac:spMkLst>
        </pc:spChg>
        <pc:spChg chg="mod">
          <ac:chgData name="Thien Quy Tran" userId="26e025a7bd212a7f" providerId="LiveId" clId="{76EFEB32-894F-4660-82B4-42E69AF42AD3}" dt="2022-04-25T15:52:02.522" v="168" actId="20577"/>
          <ac:spMkLst>
            <pc:docMk/>
            <pc:sldMk cId="2130648053" sldId="402"/>
            <ac:spMk id="32" creationId="{B64434C5-0EBE-4C26-8C78-733941035177}"/>
          </ac:spMkLst>
        </pc:spChg>
        <pc:spChg chg="mod">
          <ac:chgData name="Thien Quy Tran" userId="26e025a7bd212a7f" providerId="LiveId" clId="{76EFEB32-894F-4660-82B4-42E69AF42AD3}" dt="2022-04-25T17:31:56.491" v="997" actId="1038"/>
          <ac:spMkLst>
            <pc:docMk/>
            <pc:sldMk cId="2130648053" sldId="402"/>
            <ac:spMk id="37" creationId="{E3EA3812-A85F-4B5C-8823-08C601211DFD}"/>
          </ac:spMkLst>
        </pc:spChg>
        <pc:spChg chg="mod">
          <ac:chgData name="Thien Quy Tran" userId="26e025a7bd212a7f" providerId="LiveId" clId="{76EFEB32-894F-4660-82B4-42E69AF42AD3}" dt="2022-04-25T17:31:56.491" v="997" actId="1038"/>
          <ac:spMkLst>
            <pc:docMk/>
            <pc:sldMk cId="2130648053" sldId="402"/>
            <ac:spMk id="40" creationId="{DEBACDC9-BDBE-4CB2-B61F-CF3C3DA803F5}"/>
          </ac:spMkLst>
        </pc:spChg>
        <pc:spChg chg="mod">
          <ac:chgData name="Thien Quy Tran" userId="26e025a7bd212a7f" providerId="LiveId" clId="{76EFEB32-894F-4660-82B4-42E69AF42AD3}" dt="2022-04-25T17:31:56.491" v="997" actId="1038"/>
          <ac:spMkLst>
            <pc:docMk/>
            <pc:sldMk cId="2130648053" sldId="402"/>
            <ac:spMk id="41" creationId="{A7422343-0380-48DE-80D8-0102DE83FD66}"/>
          </ac:spMkLst>
        </pc:spChg>
        <pc:spChg chg="mod">
          <ac:chgData name="Thien Quy Tran" userId="26e025a7bd212a7f" providerId="LiveId" clId="{76EFEB32-894F-4660-82B4-42E69AF42AD3}" dt="2022-04-25T17:31:56.491" v="997" actId="1038"/>
          <ac:spMkLst>
            <pc:docMk/>
            <pc:sldMk cId="2130648053" sldId="402"/>
            <ac:spMk id="48" creationId="{8DE3C1B9-C166-4906-A2BE-078B445274E0}"/>
          </ac:spMkLst>
        </pc:spChg>
        <pc:spChg chg="mod">
          <ac:chgData name="Thien Quy Tran" userId="26e025a7bd212a7f" providerId="LiveId" clId="{76EFEB32-894F-4660-82B4-42E69AF42AD3}" dt="2022-04-25T17:31:56.491" v="997" actId="1038"/>
          <ac:spMkLst>
            <pc:docMk/>
            <pc:sldMk cId="2130648053" sldId="402"/>
            <ac:spMk id="49" creationId="{F472E009-3518-40E6-9A8E-6F316B6DB632}"/>
          </ac:spMkLst>
        </pc:spChg>
        <pc:spChg chg="mod">
          <ac:chgData name="Thien Quy Tran" userId="26e025a7bd212a7f" providerId="LiveId" clId="{76EFEB32-894F-4660-82B4-42E69AF42AD3}" dt="2022-04-25T17:31:56.491" v="997" actId="1038"/>
          <ac:spMkLst>
            <pc:docMk/>
            <pc:sldMk cId="2130648053" sldId="402"/>
            <ac:spMk id="54" creationId="{F77DC059-5989-4DCF-ABE8-3D52C802419F}"/>
          </ac:spMkLst>
        </pc:spChg>
        <pc:spChg chg="mod">
          <ac:chgData name="Thien Quy Tran" userId="26e025a7bd212a7f" providerId="LiveId" clId="{76EFEB32-894F-4660-82B4-42E69AF42AD3}" dt="2022-04-25T17:31:56.491" v="997" actId="1038"/>
          <ac:spMkLst>
            <pc:docMk/>
            <pc:sldMk cId="2130648053" sldId="402"/>
            <ac:spMk id="55" creationId="{C7B20192-3080-49CF-A213-29D54E210CE5}"/>
          </ac:spMkLst>
        </pc:spChg>
        <pc:spChg chg="mod">
          <ac:chgData name="Thien Quy Tran" userId="26e025a7bd212a7f" providerId="LiveId" clId="{76EFEB32-894F-4660-82B4-42E69AF42AD3}" dt="2022-04-25T17:31:56.491" v="997" actId="1038"/>
          <ac:spMkLst>
            <pc:docMk/>
            <pc:sldMk cId="2130648053" sldId="402"/>
            <ac:spMk id="58" creationId="{8B8B7331-FB8B-4B59-A33C-3A502730BC24}"/>
          </ac:spMkLst>
        </pc:spChg>
        <pc:spChg chg="mod">
          <ac:chgData name="Thien Quy Tran" userId="26e025a7bd212a7f" providerId="LiveId" clId="{76EFEB32-894F-4660-82B4-42E69AF42AD3}" dt="2022-04-25T17:31:56.491" v="997" actId="1038"/>
          <ac:spMkLst>
            <pc:docMk/>
            <pc:sldMk cId="2130648053" sldId="402"/>
            <ac:spMk id="59" creationId="{A44C7DB8-ADA4-4B32-BF09-8F08FAF71102}"/>
          </ac:spMkLst>
        </pc:spChg>
        <pc:spChg chg="mod">
          <ac:chgData name="Thien Quy Tran" userId="26e025a7bd212a7f" providerId="LiveId" clId="{76EFEB32-894F-4660-82B4-42E69AF42AD3}" dt="2022-04-25T17:31:56.491" v="997" actId="1038"/>
          <ac:spMkLst>
            <pc:docMk/>
            <pc:sldMk cId="2130648053" sldId="402"/>
            <ac:spMk id="67" creationId="{5D848E3E-EA35-4099-B724-683A566A1B2E}"/>
          </ac:spMkLst>
        </pc:spChg>
        <pc:grpChg chg="mod">
          <ac:chgData name="Thien Quy Tran" userId="26e025a7bd212a7f" providerId="LiveId" clId="{76EFEB32-894F-4660-82B4-42E69AF42AD3}" dt="2022-04-25T17:31:56.491" v="997" actId="1038"/>
          <ac:grpSpMkLst>
            <pc:docMk/>
            <pc:sldMk cId="2130648053" sldId="402"/>
            <ac:grpSpMk id="2" creationId="{F9D29228-F313-45DA-B25B-A3054D45E5C5}"/>
          </ac:grpSpMkLst>
        </pc:grpChg>
        <pc:grpChg chg="add mod">
          <ac:chgData name="Thien Quy Tran" userId="26e025a7bd212a7f" providerId="LiveId" clId="{76EFEB32-894F-4660-82B4-42E69AF42AD3}" dt="2022-04-25T17:21:08.285" v="877"/>
          <ac:grpSpMkLst>
            <pc:docMk/>
            <pc:sldMk cId="2130648053" sldId="402"/>
            <ac:grpSpMk id="10" creationId="{09437390-DFCD-41DB-B044-BB87F9BFDB21}"/>
          </ac:grpSpMkLst>
        </pc:grpChg>
        <pc:grpChg chg="add del mod">
          <ac:chgData name="Thien Quy Tran" userId="26e025a7bd212a7f" providerId="LiveId" clId="{76EFEB32-894F-4660-82B4-42E69AF42AD3}" dt="2022-04-25T17:21:20.012" v="878" actId="478"/>
          <ac:grpSpMkLst>
            <pc:docMk/>
            <pc:sldMk cId="2130648053" sldId="402"/>
            <ac:grpSpMk id="15" creationId="{9EA11FF2-2CC3-40F3-B648-0A2D1DAF635F}"/>
          </ac:grpSpMkLst>
        </pc:grpChg>
        <pc:grpChg chg="add mod">
          <ac:chgData name="Thien Quy Tran" userId="26e025a7bd212a7f" providerId="LiveId" clId="{76EFEB32-894F-4660-82B4-42E69AF42AD3}" dt="2022-04-25T17:31:56.491" v="997" actId="1038"/>
          <ac:grpSpMkLst>
            <pc:docMk/>
            <pc:sldMk cId="2130648053" sldId="402"/>
            <ac:grpSpMk id="20" creationId="{28F35BEB-268F-49D4-AE0B-0C38C01E6D7E}"/>
          </ac:grpSpMkLst>
        </pc:grpChg>
        <pc:grpChg chg="add mod">
          <ac:chgData name="Thien Quy Tran" userId="26e025a7bd212a7f" providerId="LiveId" clId="{76EFEB32-894F-4660-82B4-42E69AF42AD3}" dt="2022-04-25T17:28:00.495" v="907"/>
          <ac:grpSpMkLst>
            <pc:docMk/>
            <pc:sldMk cId="2130648053" sldId="402"/>
            <ac:grpSpMk id="24" creationId="{F9D29228-F313-45DA-B25B-A3054D45E5C5}"/>
          </ac:grpSpMkLst>
        </pc:grpChg>
        <pc:grpChg chg="mod">
          <ac:chgData name="Thien Quy Tran" userId="26e025a7bd212a7f" providerId="LiveId" clId="{76EFEB32-894F-4660-82B4-42E69AF42AD3}" dt="2022-04-25T17:31:56.491" v="997" actId="1038"/>
          <ac:grpSpMkLst>
            <pc:docMk/>
            <pc:sldMk cId="2130648053" sldId="402"/>
            <ac:grpSpMk id="27" creationId="{2096CFDF-9EC2-408D-9C52-48AAF574F1FF}"/>
          </ac:grpSpMkLst>
        </pc:grpChg>
        <pc:grpChg chg="mod">
          <ac:chgData name="Thien Quy Tran" userId="26e025a7bd212a7f" providerId="LiveId" clId="{76EFEB32-894F-4660-82B4-42E69AF42AD3}" dt="2022-04-25T17:31:56.491" v="997" actId="1038"/>
          <ac:grpSpMkLst>
            <pc:docMk/>
            <pc:sldMk cId="2130648053" sldId="402"/>
            <ac:grpSpMk id="28" creationId="{9385C32D-F7AC-4C7F-A142-6E4D098CCFD6}"/>
          </ac:grpSpMkLst>
        </pc:grpChg>
        <pc:grpChg chg="mod">
          <ac:chgData name="Thien Quy Tran" userId="26e025a7bd212a7f" providerId="LiveId" clId="{76EFEB32-894F-4660-82B4-42E69AF42AD3}" dt="2022-04-25T17:31:56.491" v="997" actId="1038"/>
          <ac:grpSpMkLst>
            <pc:docMk/>
            <pc:sldMk cId="2130648053" sldId="402"/>
            <ac:grpSpMk id="29" creationId="{BFB9F01B-C3D6-4456-9DE6-64CE6BD1E1C2}"/>
          </ac:grpSpMkLst>
        </pc:grpChg>
        <pc:grpChg chg="mod">
          <ac:chgData name="Thien Quy Tran" userId="26e025a7bd212a7f" providerId="LiveId" clId="{76EFEB32-894F-4660-82B4-42E69AF42AD3}" dt="2022-04-25T17:31:56.491" v="997" actId="1038"/>
          <ac:grpSpMkLst>
            <pc:docMk/>
            <pc:sldMk cId="2130648053" sldId="402"/>
            <ac:grpSpMk id="38" creationId="{B581DB69-3A86-4DAE-82F9-6CBE5EF078A8}"/>
          </ac:grpSpMkLst>
        </pc:grpChg>
        <pc:grpChg chg="add mod">
          <ac:chgData name="Thien Quy Tran" userId="26e025a7bd212a7f" providerId="LiveId" clId="{76EFEB32-894F-4660-82B4-42E69AF42AD3}" dt="2022-04-25T17:31:56.491" v="997" actId="1038"/>
          <ac:grpSpMkLst>
            <pc:docMk/>
            <pc:sldMk cId="2130648053" sldId="402"/>
            <ac:grpSpMk id="47" creationId="{6A0BB77B-6E37-4C86-986D-A399B35E8148}"/>
          </ac:grpSpMkLst>
        </pc:grpChg>
        <pc:grpChg chg="mod">
          <ac:chgData name="Thien Quy Tran" userId="26e025a7bd212a7f" providerId="LiveId" clId="{76EFEB32-894F-4660-82B4-42E69AF42AD3}" dt="2022-04-25T17:31:56.491" v="997" actId="1038"/>
          <ac:grpSpMkLst>
            <pc:docMk/>
            <pc:sldMk cId="2130648053" sldId="402"/>
            <ac:grpSpMk id="50" creationId="{41149E20-C799-4AE7-AB31-E3DEEB2E0C8B}"/>
          </ac:grpSpMkLst>
        </pc:grpChg>
        <pc:grpChg chg="del mod">
          <ac:chgData name="Thien Quy Tran" userId="26e025a7bd212a7f" providerId="LiveId" clId="{76EFEB32-894F-4660-82B4-42E69AF42AD3}" dt="2022-04-25T17:49:09.460" v="1073" actId="478"/>
          <ac:grpSpMkLst>
            <pc:docMk/>
            <pc:sldMk cId="2130648053" sldId="402"/>
            <ac:grpSpMk id="51" creationId="{427D0087-EDD4-46EA-BA4D-D09C452BB4E2}"/>
          </ac:grpSpMkLst>
        </pc:grpChg>
        <pc:grpChg chg="mod">
          <ac:chgData name="Thien Quy Tran" userId="26e025a7bd212a7f" providerId="LiveId" clId="{76EFEB32-894F-4660-82B4-42E69AF42AD3}" dt="2022-04-25T17:31:56.491" v="997" actId="1038"/>
          <ac:grpSpMkLst>
            <pc:docMk/>
            <pc:sldMk cId="2130648053" sldId="402"/>
            <ac:grpSpMk id="52" creationId="{726127C3-F3FA-44DB-8898-9E2B17F67946}"/>
          </ac:grpSpMkLst>
        </pc:grpChg>
        <pc:grpChg chg="mod">
          <ac:chgData name="Thien Quy Tran" userId="26e025a7bd212a7f" providerId="LiveId" clId="{76EFEB32-894F-4660-82B4-42E69AF42AD3}" dt="2022-04-25T17:31:56.491" v="997" actId="1038"/>
          <ac:grpSpMkLst>
            <pc:docMk/>
            <pc:sldMk cId="2130648053" sldId="402"/>
            <ac:grpSpMk id="56" creationId="{F8688259-E5A5-45BD-BD0D-FA3E21977ECC}"/>
          </ac:grpSpMkLst>
        </pc:grpChg>
        <pc:grpChg chg="add mod">
          <ac:chgData name="Thien Quy Tran" userId="26e025a7bd212a7f" providerId="LiveId" clId="{76EFEB32-894F-4660-82B4-42E69AF42AD3}" dt="2022-04-25T17:31:56.491" v="997" actId="1038"/>
          <ac:grpSpMkLst>
            <pc:docMk/>
            <pc:sldMk cId="2130648053" sldId="402"/>
            <ac:grpSpMk id="65" creationId="{62E32174-A5B9-4EC3-B63C-876B841711DA}"/>
          </ac:grpSpMkLst>
        </pc:grpChg>
        <pc:picChg chg="mod">
          <ac:chgData name="Thien Quy Tran" userId="26e025a7bd212a7f" providerId="LiveId" clId="{76EFEB32-894F-4660-82B4-42E69AF42AD3}" dt="2022-04-25T17:21:08.285" v="877"/>
          <ac:picMkLst>
            <pc:docMk/>
            <pc:sldMk cId="2130648053" sldId="402"/>
            <ac:picMk id="12" creationId="{2F653CE8-8C7F-40FA-989F-A0D4EC809018}"/>
          </ac:picMkLst>
        </pc:picChg>
        <pc:picChg chg="del mod topLvl">
          <ac:chgData name="Thien Quy Tran" userId="26e025a7bd212a7f" providerId="LiveId" clId="{76EFEB32-894F-4660-82B4-42E69AF42AD3}" dt="2022-04-25T17:24:00.008" v="879" actId="478"/>
          <ac:picMkLst>
            <pc:docMk/>
            <pc:sldMk cId="2130648053" sldId="402"/>
            <ac:picMk id="16" creationId="{3CF3967F-C53B-4787-B267-E25809B6C821}"/>
          </ac:picMkLst>
        </pc:picChg>
        <pc:picChg chg="mod">
          <ac:chgData name="Thien Quy Tran" userId="26e025a7bd212a7f" providerId="LiveId" clId="{76EFEB32-894F-4660-82B4-42E69AF42AD3}" dt="2022-04-25T17:31:56.491" v="997" actId="1038"/>
          <ac:picMkLst>
            <pc:docMk/>
            <pc:sldMk cId="2130648053" sldId="402"/>
            <ac:picMk id="22" creationId="{95EC620B-434F-490A-9906-2A8DB6EA7B35}"/>
          </ac:picMkLst>
        </pc:picChg>
        <pc:picChg chg="mod">
          <ac:chgData name="Thien Quy Tran" userId="26e025a7bd212a7f" providerId="LiveId" clId="{76EFEB32-894F-4660-82B4-42E69AF42AD3}" dt="2022-04-25T17:31:38.934" v="969" actId="1076"/>
          <ac:picMkLst>
            <pc:docMk/>
            <pc:sldMk cId="2130648053" sldId="402"/>
            <ac:picMk id="24" creationId="{45F4DDC9-11CA-4AD3-9098-C8DAF6D8DD75}"/>
          </ac:picMkLst>
        </pc:picChg>
        <pc:picChg chg="mod">
          <ac:chgData name="Thien Quy Tran" userId="26e025a7bd212a7f" providerId="LiveId" clId="{76EFEB32-894F-4660-82B4-42E69AF42AD3}" dt="2022-04-25T17:31:56.491" v="997" actId="1038"/>
          <ac:picMkLst>
            <pc:docMk/>
            <pc:sldMk cId="2130648053" sldId="402"/>
            <ac:picMk id="30" creationId="{4291374D-0A3B-4CEE-93E6-7D8BE4366ADE}"/>
          </ac:picMkLst>
        </pc:picChg>
        <pc:picChg chg="mod">
          <ac:chgData name="Thien Quy Tran" userId="26e025a7bd212a7f" providerId="LiveId" clId="{76EFEB32-894F-4660-82B4-42E69AF42AD3}" dt="2022-04-25T17:31:56.491" v="997" actId="1038"/>
          <ac:picMkLst>
            <pc:docMk/>
            <pc:sldMk cId="2130648053" sldId="402"/>
            <ac:picMk id="39" creationId="{FC5B1C91-B961-42C7-BF71-20B7B7920DF9}"/>
          </ac:picMkLst>
        </pc:picChg>
        <pc:picChg chg="del mod">
          <ac:chgData name="Thien Quy Tran" userId="26e025a7bd212a7f" providerId="LiveId" clId="{76EFEB32-894F-4660-82B4-42E69AF42AD3}" dt="2022-04-25T17:49:09.460" v="1073" actId="478"/>
          <ac:picMkLst>
            <pc:docMk/>
            <pc:sldMk cId="2130648053" sldId="402"/>
            <ac:picMk id="53" creationId="{E1B408AE-441C-43A0-B6F0-D76CAF986A02}"/>
          </ac:picMkLst>
        </pc:picChg>
        <pc:picChg chg="mod">
          <ac:chgData name="Thien Quy Tran" userId="26e025a7bd212a7f" providerId="LiveId" clId="{76EFEB32-894F-4660-82B4-42E69AF42AD3}" dt="2022-04-25T17:31:56.491" v="997" actId="1038"/>
          <ac:picMkLst>
            <pc:docMk/>
            <pc:sldMk cId="2130648053" sldId="402"/>
            <ac:picMk id="57" creationId="{0484B051-C984-4EDC-A619-99961ED520F9}"/>
          </ac:picMkLst>
        </pc:picChg>
        <pc:picChg chg="mod">
          <ac:chgData name="Thien Quy Tran" userId="26e025a7bd212a7f" providerId="LiveId" clId="{76EFEB32-894F-4660-82B4-42E69AF42AD3}" dt="2022-04-25T17:31:56.491" v="997" actId="1038"/>
          <ac:picMkLst>
            <pc:docMk/>
            <pc:sldMk cId="2130648053" sldId="402"/>
            <ac:picMk id="66" creationId="{2193EC0F-F778-48CB-BF54-766057744B56}"/>
          </ac:picMkLst>
        </pc:picChg>
        <pc:picChg chg="add mod">
          <ac:chgData name="Thien Quy Tran" userId="26e025a7bd212a7f" providerId="LiveId" clId="{76EFEB32-894F-4660-82B4-42E69AF42AD3}" dt="2022-04-25T17:49:22.722" v="1078" actId="1076"/>
          <ac:picMkLst>
            <pc:docMk/>
            <pc:sldMk cId="2130648053" sldId="402"/>
            <ac:picMk id="71" creationId="{1C3C6FA6-1128-4CE4-A76C-CD2F8C5060A5}"/>
          </ac:picMkLst>
        </pc:picChg>
        <pc:cxnChg chg="add mod">
          <ac:chgData name="Thien Quy Tran" userId="26e025a7bd212a7f" providerId="LiveId" clId="{76EFEB32-894F-4660-82B4-42E69AF42AD3}" dt="2022-04-25T17:31:56.491" v="997" actId="1038"/>
          <ac:cxnSpMkLst>
            <pc:docMk/>
            <pc:sldMk cId="2130648053" sldId="402"/>
            <ac:cxnSpMk id="4" creationId="{A605BFC5-B562-4A08-992D-3AD3E76AE589}"/>
          </ac:cxnSpMkLst>
        </pc:cxnChg>
        <pc:cxnChg chg="add mod">
          <ac:chgData name="Thien Quy Tran" userId="26e025a7bd212a7f" providerId="LiveId" clId="{76EFEB32-894F-4660-82B4-42E69AF42AD3}" dt="2022-04-25T17:31:56.491" v="997" actId="1038"/>
          <ac:cxnSpMkLst>
            <pc:docMk/>
            <pc:sldMk cId="2130648053" sldId="402"/>
            <ac:cxnSpMk id="8" creationId="{7A0C4EF1-4BB5-4B76-B29B-5503515100AE}"/>
          </ac:cxnSpMkLst>
        </pc:cxnChg>
        <pc:cxnChg chg="add del mod">
          <ac:chgData name="Thien Quy Tran" userId="26e025a7bd212a7f" providerId="LiveId" clId="{76EFEB32-894F-4660-82B4-42E69AF42AD3}" dt="2022-04-25T17:28:20.480" v="914" actId="478"/>
          <ac:cxnSpMkLst>
            <pc:docMk/>
            <pc:sldMk cId="2130648053" sldId="402"/>
            <ac:cxnSpMk id="13" creationId="{B980160C-3542-44F7-B9E5-4F761F2E0508}"/>
          </ac:cxnSpMkLst>
        </pc:cxnChg>
        <pc:cxnChg chg="mod">
          <ac:chgData name="Thien Quy Tran" userId="26e025a7bd212a7f" providerId="LiveId" clId="{76EFEB32-894F-4660-82B4-42E69AF42AD3}" dt="2022-04-25T17:31:20.057" v="965" actId="1076"/>
          <ac:cxnSpMkLst>
            <pc:docMk/>
            <pc:sldMk cId="2130648053" sldId="402"/>
            <ac:cxnSpMk id="21" creationId="{B040560B-FF68-402D-8AB8-0A63C91D020D}"/>
          </ac:cxnSpMkLst>
        </pc:cxnChg>
        <pc:cxnChg chg="add del mod">
          <ac:chgData name="Thien Quy Tran" userId="26e025a7bd212a7f" providerId="LiveId" clId="{76EFEB32-894F-4660-82B4-42E69AF42AD3}" dt="2022-04-25T17:30:09.624" v="956" actId="478"/>
          <ac:cxnSpMkLst>
            <pc:docMk/>
            <pc:sldMk cId="2130648053" sldId="402"/>
            <ac:cxnSpMk id="60" creationId="{7191F86A-30E7-4E69-BA52-3F94FE053656}"/>
          </ac:cxnSpMkLst>
        </pc:cxnChg>
        <pc:cxnChg chg="add mod">
          <ac:chgData name="Thien Quy Tran" userId="26e025a7bd212a7f" providerId="LiveId" clId="{76EFEB32-894F-4660-82B4-42E69AF42AD3}" dt="2022-04-25T17:32:03.089" v="998" actId="14100"/>
          <ac:cxnSpMkLst>
            <pc:docMk/>
            <pc:sldMk cId="2130648053" sldId="402"/>
            <ac:cxnSpMk id="62" creationId="{D7F5B1F1-4D06-4E59-8084-ED29ADCB4BCE}"/>
          </ac:cxnSpMkLst>
        </pc:cxnChg>
        <pc:cxnChg chg="add mod">
          <ac:chgData name="Thien Quy Tran" userId="26e025a7bd212a7f" providerId="LiveId" clId="{76EFEB32-894F-4660-82B4-42E69AF42AD3}" dt="2022-04-25T17:31:56.491" v="997" actId="1038"/>
          <ac:cxnSpMkLst>
            <pc:docMk/>
            <pc:sldMk cId="2130648053" sldId="402"/>
            <ac:cxnSpMk id="68" creationId="{FCD078B0-63EE-41A3-A5CF-5D14808BDC17}"/>
          </ac:cxnSpMkLst>
        </pc:cxnChg>
      </pc:sldChg>
      <pc:sldChg chg="new del">
        <pc:chgData name="Thien Quy Tran" userId="26e025a7bd212a7f" providerId="LiveId" clId="{76EFEB32-894F-4660-82B4-42E69AF42AD3}" dt="2022-04-25T15:51:51.288" v="165" actId="680"/>
        <pc:sldMkLst>
          <pc:docMk/>
          <pc:sldMk cId="2544108038" sldId="402"/>
        </pc:sldMkLst>
      </pc:sldChg>
      <pc:sldChg chg="modSp mod">
        <pc:chgData name="Thien Quy Tran" userId="26e025a7bd212a7f" providerId="LiveId" clId="{76EFEB32-894F-4660-82B4-42E69AF42AD3}" dt="2022-04-25T17:54:48.282" v="1079" actId="108"/>
        <pc:sldMkLst>
          <pc:docMk/>
          <pc:sldMk cId="2858521446" sldId="412"/>
        </pc:sldMkLst>
        <pc:picChg chg="mod">
          <ac:chgData name="Thien Quy Tran" userId="26e025a7bd212a7f" providerId="LiveId" clId="{76EFEB32-894F-4660-82B4-42E69AF42AD3}" dt="2022-04-25T17:54:48.282" v="1079" actId="108"/>
          <ac:picMkLst>
            <pc:docMk/>
            <pc:sldMk cId="2858521446" sldId="412"/>
            <ac:picMk id="73" creationId="{E4E65764-E376-4D6B-A504-706EDBAC64AC}"/>
          </ac:picMkLst>
        </pc:picChg>
      </pc:sldChg>
      <pc:sldChg chg="modSp mod">
        <pc:chgData name="Thien Quy Tran" userId="26e025a7bd212a7f" providerId="LiveId" clId="{76EFEB32-894F-4660-82B4-42E69AF42AD3}" dt="2022-04-25T17:54:54.834" v="1080" actId="108"/>
        <pc:sldMkLst>
          <pc:docMk/>
          <pc:sldMk cId="3509857973" sldId="414"/>
        </pc:sldMkLst>
        <pc:picChg chg="mod">
          <ac:chgData name="Thien Quy Tran" userId="26e025a7bd212a7f" providerId="LiveId" clId="{76EFEB32-894F-4660-82B4-42E69AF42AD3}" dt="2022-04-25T17:54:54.834" v="1080" actId="108"/>
          <ac:picMkLst>
            <pc:docMk/>
            <pc:sldMk cId="3509857973" sldId="414"/>
            <ac:picMk id="31" creationId="{9E7D626B-BB7C-49E4-B1A0-AB8DA58AF66F}"/>
          </ac:picMkLst>
        </pc:picChg>
      </pc:sldChg>
      <pc:sldChg chg="modSp mod">
        <pc:chgData name="Thien Quy Tran" userId="26e025a7bd212a7f" providerId="LiveId" clId="{76EFEB32-894F-4660-82B4-42E69AF42AD3}" dt="2022-04-25T17:55:01.433" v="1081" actId="108"/>
        <pc:sldMkLst>
          <pc:docMk/>
          <pc:sldMk cId="1438291634" sldId="415"/>
        </pc:sldMkLst>
        <pc:picChg chg="mod">
          <ac:chgData name="Thien Quy Tran" userId="26e025a7bd212a7f" providerId="LiveId" clId="{76EFEB32-894F-4660-82B4-42E69AF42AD3}" dt="2022-04-25T17:55:01.433" v="1081" actId="108"/>
          <ac:picMkLst>
            <pc:docMk/>
            <pc:sldMk cId="1438291634" sldId="415"/>
            <ac:picMk id="34" creationId="{5011087B-C587-4277-BFEB-BE74C826BCD8}"/>
          </ac:picMkLst>
        </pc:picChg>
      </pc:sldChg>
      <pc:sldChg chg="add">
        <pc:chgData name="Thien Quy Tran" userId="26e025a7bd212a7f" providerId="LiveId" clId="{76EFEB32-894F-4660-82B4-42E69AF42AD3}" dt="2022-04-25T17:32:53.851" v="1003"/>
        <pc:sldMkLst>
          <pc:docMk/>
          <pc:sldMk cId="2451731386" sldId="419"/>
        </pc:sldMkLst>
      </pc:sldChg>
    </pc:docChg>
  </pc:docChgLst>
  <pc:docChgLst>
    <pc:chgData name="Đỗ Hữu Phát" userId="f43ff52d7c4bd995" providerId="LiveId" clId="{E7FBE12C-6918-4211-986F-829640480436}"/>
    <pc:docChg chg="undo redo custSel addSld delSld modSld sldOrd">
      <pc:chgData name="Đỗ Hữu Phát" userId="f43ff52d7c4bd995" providerId="LiveId" clId="{E7FBE12C-6918-4211-986F-829640480436}" dt="2022-04-25T17:29:03.690" v="3045" actId="20577"/>
      <pc:docMkLst>
        <pc:docMk/>
      </pc:docMkLst>
      <pc:sldChg chg="addSp delSp modSp mod modTransition">
        <pc:chgData name="Đỗ Hữu Phát" userId="f43ff52d7c4bd995" providerId="LiveId" clId="{E7FBE12C-6918-4211-986F-829640480436}" dt="2022-04-25T17:25:27.488" v="3010"/>
        <pc:sldMkLst>
          <pc:docMk/>
          <pc:sldMk cId="3295729138" sldId="269"/>
        </pc:sldMkLst>
        <pc:spChg chg="mod">
          <ac:chgData name="Đỗ Hữu Phát" userId="f43ff52d7c4bd995" providerId="LiveId" clId="{E7FBE12C-6918-4211-986F-829640480436}" dt="2022-04-25T07:12:02.711" v="412" actId="207"/>
          <ac:spMkLst>
            <pc:docMk/>
            <pc:sldMk cId="3295729138" sldId="269"/>
            <ac:spMk id="32" creationId="{B64434C5-0EBE-4C26-8C78-733941035177}"/>
          </ac:spMkLst>
        </pc:spChg>
        <pc:spChg chg="mod topLvl">
          <ac:chgData name="Đỗ Hữu Phát" userId="f43ff52d7c4bd995" providerId="LiveId" clId="{E7FBE12C-6918-4211-986F-829640480436}" dt="2022-04-25T07:09:58.138" v="384" actId="1076"/>
          <ac:spMkLst>
            <pc:docMk/>
            <pc:sldMk cId="3295729138" sldId="269"/>
            <ac:spMk id="36" creationId="{3AA23CD1-C250-4CE5-A744-7074A9F5514A}"/>
          </ac:spMkLst>
        </pc:spChg>
        <pc:spChg chg="mod topLvl">
          <ac:chgData name="Đỗ Hữu Phát" userId="f43ff52d7c4bd995" providerId="LiveId" clId="{E7FBE12C-6918-4211-986F-829640480436}" dt="2022-04-25T07:09:58.138" v="384" actId="1076"/>
          <ac:spMkLst>
            <pc:docMk/>
            <pc:sldMk cId="3295729138" sldId="269"/>
            <ac:spMk id="37" creationId="{4AE9BBB9-60A6-4DD4-8524-EBFEC4A7FE15}"/>
          </ac:spMkLst>
        </pc:spChg>
        <pc:spChg chg="mod topLvl">
          <ac:chgData name="Đỗ Hữu Phát" userId="f43ff52d7c4bd995" providerId="LiveId" clId="{E7FBE12C-6918-4211-986F-829640480436}" dt="2022-04-25T07:09:58.138" v="384" actId="1076"/>
          <ac:spMkLst>
            <pc:docMk/>
            <pc:sldMk cId="3295729138" sldId="269"/>
            <ac:spMk id="38" creationId="{F3B080E6-8562-432E-AB96-524DC7C67C96}"/>
          </ac:spMkLst>
        </pc:spChg>
        <pc:spChg chg="mod topLvl">
          <ac:chgData name="Đỗ Hữu Phát" userId="f43ff52d7c4bd995" providerId="LiveId" clId="{E7FBE12C-6918-4211-986F-829640480436}" dt="2022-04-25T07:09:58.138" v="384" actId="1076"/>
          <ac:spMkLst>
            <pc:docMk/>
            <pc:sldMk cId="3295729138" sldId="269"/>
            <ac:spMk id="45" creationId="{6FBADEE2-70BE-4D3B-8C15-D4C245C2CE61}"/>
          </ac:spMkLst>
        </pc:spChg>
        <pc:spChg chg="mod topLvl">
          <ac:chgData name="Đỗ Hữu Phát" userId="f43ff52d7c4bd995" providerId="LiveId" clId="{E7FBE12C-6918-4211-986F-829640480436}" dt="2022-04-25T07:09:58.138" v="384" actId="1076"/>
          <ac:spMkLst>
            <pc:docMk/>
            <pc:sldMk cId="3295729138" sldId="269"/>
            <ac:spMk id="53" creationId="{17C584C7-941F-4374-931A-3B03ED39D44C}"/>
          </ac:spMkLst>
        </pc:spChg>
        <pc:spChg chg="mod topLvl">
          <ac:chgData name="Đỗ Hữu Phát" userId="f43ff52d7c4bd995" providerId="LiveId" clId="{E7FBE12C-6918-4211-986F-829640480436}" dt="2022-04-25T07:09:58.138" v="384" actId="1076"/>
          <ac:spMkLst>
            <pc:docMk/>
            <pc:sldMk cId="3295729138" sldId="269"/>
            <ac:spMk id="54" creationId="{56C3A7FA-8BD3-4DA2-B575-E95471DD13AE}"/>
          </ac:spMkLst>
        </pc:spChg>
        <pc:spChg chg="mod">
          <ac:chgData name="Đỗ Hữu Phát" userId="f43ff52d7c4bd995" providerId="LiveId" clId="{E7FBE12C-6918-4211-986F-829640480436}" dt="2022-04-25T07:08:25.582" v="367" actId="207"/>
          <ac:spMkLst>
            <pc:docMk/>
            <pc:sldMk cId="3295729138" sldId="269"/>
            <ac:spMk id="57" creationId="{FD153A23-963A-40E8-AAC1-E35C5CF8BD27}"/>
          </ac:spMkLst>
        </pc:spChg>
        <pc:grpChg chg="add mod">
          <ac:chgData name="Đỗ Hữu Phát" userId="f43ff52d7c4bd995" providerId="LiveId" clId="{E7FBE12C-6918-4211-986F-829640480436}" dt="2022-04-25T07:04:50.706" v="329" actId="164"/>
          <ac:grpSpMkLst>
            <pc:docMk/>
            <pc:sldMk cId="3295729138" sldId="269"/>
            <ac:grpSpMk id="8" creationId="{7EDA80CA-037B-4E19-96BA-A1B2DDDCCDA1}"/>
          </ac:grpSpMkLst>
        </pc:grpChg>
        <pc:grpChg chg="add del mod">
          <ac:chgData name="Đỗ Hữu Phát" userId="f43ff52d7c4bd995" providerId="LiveId" clId="{E7FBE12C-6918-4211-986F-829640480436}" dt="2022-04-25T07:09:14.143" v="377" actId="165"/>
          <ac:grpSpMkLst>
            <pc:docMk/>
            <pc:sldMk cId="3295729138" sldId="269"/>
            <ac:grpSpMk id="9" creationId="{E18D6758-7566-4DDE-9C97-50D408442D4F}"/>
          </ac:grpSpMkLst>
        </pc:grpChg>
        <pc:grpChg chg="add del mod">
          <ac:chgData name="Đỗ Hữu Phát" userId="f43ff52d7c4bd995" providerId="LiveId" clId="{E7FBE12C-6918-4211-986F-829640480436}" dt="2022-04-25T07:09:14.143" v="377" actId="165"/>
          <ac:grpSpMkLst>
            <pc:docMk/>
            <pc:sldMk cId="3295729138" sldId="269"/>
            <ac:grpSpMk id="10" creationId="{A7F1D1E9-1243-4C32-AB8D-371B703D838E}"/>
          </ac:grpSpMkLst>
        </pc:grpChg>
        <pc:grpChg chg="add del mod">
          <ac:chgData name="Đỗ Hữu Phát" userId="f43ff52d7c4bd995" providerId="LiveId" clId="{E7FBE12C-6918-4211-986F-829640480436}" dt="2022-04-25T07:09:14.143" v="377" actId="165"/>
          <ac:grpSpMkLst>
            <pc:docMk/>
            <pc:sldMk cId="3295729138" sldId="269"/>
            <ac:grpSpMk id="11" creationId="{4B48B86B-3C69-460A-BAD8-88F3441F0391}"/>
          </ac:grpSpMkLst>
        </pc:grpChg>
        <pc:grpChg chg="del">
          <ac:chgData name="Đỗ Hữu Phát" userId="f43ff52d7c4bd995" providerId="LiveId" clId="{E7FBE12C-6918-4211-986F-829640480436}" dt="2022-04-25T06:14:31.235" v="193" actId="478"/>
          <ac:grpSpMkLst>
            <pc:docMk/>
            <pc:sldMk cId="3295729138" sldId="269"/>
            <ac:grpSpMk id="35" creationId="{500BBDC5-A38A-4682-93B9-578C97683423}"/>
          </ac:grpSpMkLst>
        </pc:grpChg>
        <pc:picChg chg="add mod topLvl">
          <ac:chgData name="Đỗ Hữu Phát" userId="f43ff52d7c4bd995" providerId="LiveId" clId="{E7FBE12C-6918-4211-986F-829640480436}" dt="2022-04-25T07:09:58.138" v="384" actId="1076"/>
          <ac:picMkLst>
            <pc:docMk/>
            <pc:sldMk cId="3295729138" sldId="269"/>
            <ac:picMk id="3" creationId="{AEBD957F-0E77-4F47-887D-51B4802BE7D0}"/>
          </ac:picMkLst>
        </pc:picChg>
        <pc:picChg chg="add mod topLvl">
          <ac:chgData name="Đỗ Hữu Phát" userId="f43ff52d7c4bd995" providerId="LiveId" clId="{E7FBE12C-6918-4211-986F-829640480436}" dt="2022-04-25T07:09:58.138" v="384" actId="1076"/>
          <ac:picMkLst>
            <pc:docMk/>
            <pc:sldMk cId="3295729138" sldId="269"/>
            <ac:picMk id="5" creationId="{6B9A8DF2-0752-4556-95C6-7DC2E9EFAD90}"/>
          </ac:picMkLst>
        </pc:picChg>
        <pc:picChg chg="add mod topLvl">
          <ac:chgData name="Đỗ Hữu Phát" userId="f43ff52d7c4bd995" providerId="LiveId" clId="{E7FBE12C-6918-4211-986F-829640480436}" dt="2022-04-25T07:09:58.138" v="384" actId="1076"/>
          <ac:picMkLst>
            <pc:docMk/>
            <pc:sldMk cId="3295729138" sldId="269"/>
            <ac:picMk id="7" creationId="{32EA3367-E553-4314-98F8-CD59FD192417}"/>
          </ac:picMkLst>
        </pc:picChg>
        <pc:picChg chg="add mod">
          <ac:chgData name="Đỗ Hữu Phát" userId="f43ff52d7c4bd995" providerId="LiveId" clId="{E7FBE12C-6918-4211-986F-829640480436}" dt="2022-04-25T07:10:47.125" v="396" actId="1037"/>
          <ac:picMkLst>
            <pc:docMk/>
            <pc:sldMk cId="3295729138" sldId="269"/>
            <ac:picMk id="13" creationId="{03A3E7C1-B386-4ECC-BAD3-73EA41AAE526}"/>
          </ac:picMkLst>
        </pc:picChg>
        <pc:picChg chg="add mod">
          <ac:chgData name="Đỗ Hữu Phát" userId="f43ff52d7c4bd995" providerId="LiveId" clId="{E7FBE12C-6918-4211-986F-829640480436}" dt="2022-04-25T07:10:47.125" v="396" actId="1037"/>
          <ac:picMkLst>
            <pc:docMk/>
            <pc:sldMk cId="3295729138" sldId="269"/>
            <ac:picMk id="15" creationId="{1BE79374-AB28-45E8-A53A-2A144DE8DA91}"/>
          </ac:picMkLst>
        </pc:picChg>
        <pc:picChg chg="add mod">
          <ac:chgData name="Đỗ Hữu Phát" userId="f43ff52d7c4bd995" providerId="LiveId" clId="{E7FBE12C-6918-4211-986F-829640480436}" dt="2022-04-25T07:10:47.125" v="396" actId="1037"/>
          <ac:picMkLst>
            <pc:docMk/>
            <pc:sldMk cId="3295729138" sldId="269"/>
            <ac:picMk id="17" creationId="{9FAC0F8E-95CF-4ABF-A383-C3D24A6F8BED}"/>
          </ac:picMkLst>
        </pc:picChg>
        <pc:picChg chg="add mod">
          <ac:chgData name="Đỗ Hữu Phát" userId="f43ff52d7c4bd995" providerId="LiveId" clId="{E7FBE12C-6918-4211-986F-829640480436}" dt="2022-04-25T06:14:47.597" v="197" actId="12789"/>
          <ac:picMkLst>
            <pc:docMk/>
            <pc:sldMk cId="3295729138" sldId="269"/>
            <ac:picMk id="18" creationId="{29F772B2-E297-4762-92F2-BB6D84B7A682}"/>
          </ac:picMkLst>
        </pc:picChg>
        <pc:picChg chg="add mod ord">
          <ac:chgData name="Đỗ Hữu Phát" userId="f43ff52d7c4bd995" providerId="LiveId" clId="{E7FBE12C-6918-4211-986F-829640480436}" dt="2022-04-25T06:15:19.295" v="206" actId="167"/>
          <ac:picMkLst>
            <pc:docMk/>
            <pc:sldMk cId="3295729138" sldId="269"/>
            <ac:picMk id="19" creationId="{CF94C46E-7AF9-49EB-B0C6-2B84495F5206}"/>
          </ac:picMkLst>
        </pc:picChg>
        <pc:picChg chg="add del mod">
          <ac:chgData name="Đỗ Hữu Phát" userId="f43ff52d7c4bd995" providerId="LiveId" clId="{E7FBE12C-6918-4211-986F-829640480436}" dt="2022-04-25T07:03:16.058" v="305" actId="478"/>
          <ac:picMkLst>
            <pc:docMk/>
            <pc:sldMk cId="3295729138" sldId="269"/>
            <ac:picMk id="20" creationId="{763E588F-95A7-4373-8BB9-72C742640826}"/>
          </ac:picMkLst>
        </pc:picChg>
        <pc:picChg chg="del mod">
          <ac:chgData name="Đỗ Hữu Phát" userId="f43ff52d7c4bd995" providerId="LiveId" clId="{E7FBE12C-6918-4211-986F-829640480436}" dt="2022-04-25T06:59:55.789" v="294" actId="478"/>
          <ac:picMkLst>
            <pc:docMk/>
            <pc:sldMk cId="3295729138" sldId="269"/>
            <ac:picMk id="43" creationId="{7F964A37-DD2D-494B-ABE5-C4DA741D1292}"/>
          </ac:picMkLst>
        </pc:picChg>
        <pc:picChg chg="del mod">
          <ac:chgData name="Đỗ Hữu Phát" userId="f43ff52d7c4bd995" providerId="LiveId" clId="{E7FBE12C-6918-4211-986F-829640480436}" dt="2022-04-25T07:03:27.875" v="311" actId="478"/>
          <ac:picMkLst>
            <pc:docMk/>
            <pc:sldMk cId="3295729138" sldId="269"/>
            <ac:picMk id="48" creationId="{48DF39F3-357A-4973-8EB1-D8A17D25FD34}"/>
          </ac:picMkLst>
        </pc:picChg>
        <pc:picChg chg="del">
          <ac:chgData name="Đỗ Hữu Phát" userId="f43ff52d7c4bd995" providerId="LiveId" clId="{E7FBE12C-6918-4211-986F-829640480436}" dt="2022-04-25T06:15:09.999" v="202" actId="478"/>
          <ac:picMkLst>
            <pc:docMk/>
            <pc:sldMk cId="3295729138" sldId="269"/>
            <ac:picMk id="52" creationId="{AC7619E9-F854-44A3-B9BA-6830A396A8A1}"/>
          </ac:picMkLst>
        </pc:picChg>
        <pc:picChg chg="del mod">
          <ac:chgData name="Đỗ Hữu Phát" userId="f43ff52d7c4bd995" providerId="LiveId" clId="{E7FBE12C-6918-4211-986F-829640480436}" dt="2022-04-25T07:04:03.906" v="318" actId="478"/>
          <ac:picMkLst>
            <pc:docMk/>
            <pc:sldMk cId="3295729138" sldId="269"/>
            <ac:picMk id="56" creationId="{70552692-0B6C-44F2-A296-FCDE41A30B63}"/>
          </ac:picMkLst>
        </pc:picChg>
      </pc:sldChg>
      <pc:sldChg chg="addSp delSp modSp mod modTransition delCm modCm">
        <pc:chgData name="Đỗ Hữu Phát" userId="f43ff52d7c4bd995" providerId="LiveId" clId="{E7FBE12C-6918-4211-986F-829640480436}" dt="2022-04-25T17:25:27.488" v="3010"/>
        <pc:sldMkLst>
          <pc:docMk/>
          <pc:sldMk cId="660950657" sldId="322"/>
        </pc:sldMkLst>
        <pc:spChg chg="mod">
          <ac:chgData name="Đỗ Hữu Phát" userId="f43ff52d7c4bd995" providerId="LiveId" clId="{E7FBE12C-6918-4211-986F-829640480436}" dt="2022-04-25T05:19:02.416" v="36" actId="403"/>
          <ac:spMkLst>
            <pc:docMk/>
            <pc:sldMk cId="660950657" sldId="322"/>
            <ac:spMk id="2" creationId="{F223CAB9-98E2-4353-9B24-F03DA9EBB159}"/>
          </ac:spMkLst>
        </pc:spChg>
        <pc:spChg chg="mod topLvl">
          <ac:chgData name="Đỗ Hữu Phát" userId="f43ff52d7c4bd995" providerId="LiveId" clId="{E7FBE12C-6918-4211-986F-829640480436}" dt="2022-04-25T05:21:57.031" v="68" actId="1076"/>
          <ac:spMkLst>
            <pc:docMk/>
            <pc:sldMk cId="660950657" sldId="322"/>
            <ac:spMk id="3" creationId="{95DCF679-9068-4874-A000-744704F1682D}"/>
          </ac:spMkLst>
        </pc:spChg>
        <pc:spChg chg="mod topLvl">
          <ac:chgData name="Đỗ Hữu Phát" userId="f43ff52d7c4bd995" providerId="LiveId" clId="{E7FBE12C-6918-4211-986F-829640480436}" dt="2022-04-25T06:16:24.296" v="223" actId="207"/>
          <ac:spMkLst>
            <pc:docMk/>
            <pc:sldMk cId="660950657" sldId="322"/>
            <ac:spMk id="7" creationId="{EBC99E14-ED9B-4125-8A1D-8AC460DCFCAC}"/>
          </ac:spMkLst>
        </pc:spChg>
        <pc:spChg chg="mod topLvl">
          <ac:chgData name="Đỗ Hữu Phát" userId="f43ff52d7c4bd995" providerId="LiveId" clId="{E7FBE12C-6918-4211-986F-829640480436}" dt="2022-04-25T06:16:27.682" v="224" actId="207"/>
          <ac:spMkLst>
            <pc:docMk/>
            <pc:sldMk cId="660950657" sldId="322"/>
            <ac:spMk id="10" creationId="{B8FC0A5F-81C3-48CA-9C8B-43EB3452BFED}"/>
          </ac:spMkLst>
        </pc:spChg>
        <pc:spChg chg="mod topLvl">
          <ac:chgData name="Đỗ Hữu Phát" userId="f43ff52d7c4bd995" providerId="LiveId" clId="{E7FBE12C-6918-4211-986F-829640480436}" dt="2022-04-25T05:21:57.031" v="68" actId="1076"/>
          <ac:spMkLst>
            <pc:docMk/>
            <pc:sldMk cId="660950657" sldId="322"/>
            <ac:spMk id="11" creationId="{A5003F31-3205-4C58-8499-BA8B8D005657}"/>
          </ac:spMkLst>
        </pc:spChg>
        <pc:spChg chg="mod topLvl">
          <ac:chgData name="Đỗ Hữu Phát" userId="f43ff52d7c4bd995" providerId="LiveId" clId="{E7FBE12C-6918-4211-986F-829640480436}" dt="2022-04-25T05:21:57.031" v="68" actId="1076"/>
          <ac:spMkLst>
            <pc:docMk/>
            <pc:sldMk cId="660950657" sldId="322"/>
            <ac:spMk id="12" creationId="{3AA0854D-1334-4A4D-B457-45AAB18B5590}"/>
          </ac:spMkLst>
        </pc:spChg>
        <pc:spChg chg="add del mod">
          <ac:chgData name="Đỗ Hữu Phát" userId="f43ff52d7c4bd995" providerId="LiveId" clId="{E7FBE12C-6918-4211-986F-829640480436}" dt="2022-04-25T05:18:03.141" v="26" actId="478"/>
          <ac:spMkLst>
            <pc:docMk/>
            <pc:sldMk cId="660950657" sldId="322"/>
            <ac:spMk id="17" creationId="{53A492CA-6F6F-4D33-8A67-BFAB340276DB}"/>
          </ac:spMkLst>
        </pc:spChg>
        <pc:spChg chg="add del mod">
          <ac:chgData name="Đỗ Hữu Phát" userId="f43ff52d7c4bd995" providerId="LiveId" clId="{E7FBE12C-6918-4211-986F-829640480436}" dt="2022-04-25T05:21:56.291" v="67"/>
          <ac:spMkLst>
            <pc:docMk/>
            <pc:sldMk cId="660950657" sldId="322"/>
            <ac:spMk id="21" creationId="{FCAEF3F3-5534-413D-9C68-3F3F74234BD8}"/>
          </ac:spMkLst>
        </pc:spChg>
        <pc:grpChg chg="add mod">
          <ac:chgData name="Đỗ Hữu Phát" userId="f43ff52d7c4bd995" providerId="LiveId" clId="{E7FBE12C-6918-4211-986F-829640480436}" dt="2022-04-25T05:18:37.447" v="33" actId="1076"/>
          <ac:grpSpMkLst>
            <pc:docMk/>
            <pc:sldMk cId="660950657" sldId="322"/>
            <ac:grpSpMk id="5" creationId="{08779E9C-8F58-4623-981C-417D0B957C15}"/>
          </ac:grpSpMkLst>
        </pc:grpChg>
        <pc:grpChg chg="add del mod">
          <ac:chgData name="Đỗ Hữu Phát" userId="f43ff52d7c4bd995" providerId="LiveId" clId="{E7FBE12C-6918-4211-986F-829640480436}" dt="2022-04-25T05:20:57.151" v="56" actId="165"/>
          <ac:grpSpMkLst>
            <pc:docMk/>
            <pc:sldMk cId="660950657" sldId="322"/>
            <ac:grpSpMk id="20" creationId="{1FAC1D09-9975-408D-BAC6-62050DDE4F80}"/>
          </ac:grpSpMkLst>
        </pc:grpChg>
        <pc:picChg chg="del">
          <ac:chgData name="Đỗ Hữu Phát" userId="f43ff52d7c4bd995" providerId="LiveId" clId="{E7FBE12C-6918-4211-986F-829640480436}" dt="2022-04-25T05:18:00.778" v="25" actId="478"/>
          <ac:picMkLst>
            <pc:docMk/>
            <pc:sldMk cId="660950657" sldId="322"/>
            <ac:picMk id="4" creationId="{00720B9F-5088-413A-93AF-5EAB61A51967}"/>
          </ac:picMkLst>
        </pc:picChg>
        <pc:picChg chg="mod">
          <ac:chgData name="Đỗ Hữu Phát" userId="f43ff52d7c4bd995" providerId="LiveId" clId="{E7FBE12C-6918-4211-986F-829640480436}" dt="2022-04-25T04:56:32.645" v="0" actId="164"/>
          <ac:picMkLst>
            <pc:docMk/>
            <pc:sldMk cId="660950657" sldId="322"/>
            <ac:picMk id="6" creationId="{82CF00CA-9306-4ED7-A692-CC370BA91262}"/>
          </ac:picMkLst>
        </pc:picChg>
        <pc:picChg chg="mod">
          <ac:chgData name="Đỗ Hữu Phát" userId="f43ff52d7c4bd995" providerId="LiveId" clId="{E7FBE12C-6918-4211-986F-829640480436}" dt="2022-04-25T04:56:32.645" v="0" actId="164"/>
          <ac:picMkLst>
            <pc:docMk/>
            <pc:sldMk cId="660950657" sldId="322"/>
            <ac:picMk id="8" creationId="{745B6E3B-499F-4E86-B2D4-DB34518C7226}"/>
          </ac:picMkLst>
        </pc:picChg>
        <pc:picChg chg="del">
          <ac:chgData name="Đỗ Hữu Phát" userId="f43ff52d7c4bd995" providerId="LiveId" clId="{E7FBE12C-6918-4211-986F-829640480436}" dt="2022-04-25T05:11:46.046" v="15" actId="478"/>
          <ac:picMkLst>
            <pc:docMk/>
            <pc:sldMk cId="660950657" sldId="322"/>
            <ac:picMk id="13" creationId="{D5EF294C-7ED6-4277-A5B0-3708C6C6D28B}"/>
          </ac:picMkLst>
        </pc:picChg>
        <pc:picChg chg="add mod ord">
          <ac:chgData name="Đỗ Hữu Phát" userId="f43ff52d7c4bd995" providerId="LiveId" clId="{E7FBE12C-6918-4211-986F-829640480436}" dt="2022-04-25T05:19:56.684" v="47" actId="29295"/>
          <ac:picMkLst>
            <pc:docMk/>
            <pc:sldMk cId="660950657" sldId="322"/>
            <ac:picMk id="15" creationId="{B2DEBEA9-032A-4B6F-8BA2-8091576E8550}"/>
          </ac:picMkLst>
        </pc:picChg>
        <pc:picChg chg="add mod">
          <ac:chgData name="Đỗ Hữu Phát" userId="f43ff52d7c4bd995" providerId="LiveId" clId="{E7FBE12C-6918-4211-986F-829640480436}" dt="2022-04-25T05:19:23.259" v="42" actId="1076"/>
          <ac:picMkLst>
            <pc:docMk/>
            <pc:sldMk cId="660950657" sldId="322"/>
            <ac:picMk id="19" creationId="{A07AB921-A3C2-470C-9CFF-00481631F067}"/>
          </ac:picMkLst>
        </pc:picChg>
      </pc:sldChg>
      <pc:sldChg chg="addSp delSp modSp del mod">
        <pc:chgData name="Đỗ Hữu Phát" userId="f43ff52d7c4bd995" providerId="LiveId" clId="{E7FBE12C-6918-4211-986F-829640480436}" dt="2022-04-25T06:23:29.160" v="232" actId="47"/>
        <pc:sldMkLst>
          <pc:docMk/>
          <pc:sldMk cId="150966791" sldId="323"/>
        </pc:sldMkLst>
        <pc:spChg chg="add del mod">
          <ac:chgData name="Đỗ Hữu Phát" userId="f43ff52d7c4bd995" providerId="LiveId" clId="{E7FBE12C-6918-4211-986F-829640480436}" dt="2022-04-25T06:23:20.073" v="230"/>
          <ac:spMkLst>
            <pc:docMk/>
            <pc:sldMk cId="150966791" sldId="323"/>
            <ac:spMk id="20" creationId="{5AE7D099-5E55-44D4-B77D-0F5589799865}"/>
          </ac:spMkLst>
        </pc:spChg>
        <pc:picChg chg="del">
          <ac:chgData name="Đỗ Hữu Phát" userId="f43ff52d7c4bd995" providerId="LiveId" clId="{E7FBE12C-6918-4211-986F-829640480436}" dt="2022-04-25T06:22:51.695" v="226" actId="478"/>
          <ac:picMkLst>
            <pc:docMk/>
            <pc:sldMk cId="150966791" sldId="323"/>
            <ac:picMk id="17" creationId="{0D883DD7-E659-4719-8B79-C42F21A6A08B}"/>
          </ac:picMkLst>
        </pc:picChg>
        <pc:picChg chg="add mod ord">
          <ac:chgData name="Đỗ Hữu Phát" userId="f43ff52d7c4bd995" providerId="LiveId" clId="{E7FBE12C-6918-4211-986F-829640480436}" dt="2022-04-25T06:22:58.138" v="228" actId="167"/>
          <ac:picMkLst>
            <pc:docMk/>
            <pc:sldMk cId="150966791" sldId="323"/>
            <ac:picMk id="19" creationId="{440181DD-07BD-4139-B28B-F4C4B0030862}"/>
          </ac:picMkLst>
        </pc:picChg>
      </pc:sldChg>
      <pc:sldChg chg="delSp del mod">
        <pc:chgData name="Đỗ Hữu Phát" userId="f43ff52d7c4bd995" providerId="LiveId" clId="{E7FBE12C-6918-4211-986F-829640480436}" dt="2022-04-25T06:27:54.567" v="270" actId="47"/>
        <pc:sldMkLst>
          <pc:docMk/>
          <pc:sldMk cId="285501692" sldId="324"/>
        </pc:sldMkLst>
        <pc:spChg chg="del">
          <ac:chgData name="Đỗ Hữu Phát" userId="f43ff52d7c4bd995" providerId="LiveId" clId="{E7FBE12C-6918-4211-986F-829640480436}" dt="2022-04-25T06:26:21.308" v="252" actId="21"/>
          <ac:spMkLst>
            <pc:docMk/>
            <pc:sldMk cId="285501692" sldId="324"/>
            <ac:spMk id="19" creationId="{3A34443D-AF2F-443D-A12D-3A0D44B8CB4A}"/>
          </ac:spMkLst>
        </pc:spChg>
        <pc:spChg chg="del">
          <ac:chgData name="Đỗ Hữu Phát" userId="f43ff52d7c4bd995" providerId="LiveId" clId="{E7FBE12C-6918-4211-986F-829640480436}" dt="2022-04-25T06:26:21.308" v="252" actId="21"/>
          <ac:spMkLst>
            <pc:docMk/>
            <pc:sldMk cId="285501692" sldId="324"/>
            <ac:spMk id="32" creationId="{B64434C5-0EBE-4C26-8C78-733941035177}"/>
          </ac:spMkLst>
        </pc:spChg>
      </pc:sldChg>
      <pc:sldChg chg="del">
        <pc:chgData name="Đỗ Hữu Phát" userId="f43ff52d7c4bd995" providerId="LiveId" clId="{E7FBE12C-6918-4211-986F-829640480436}" dt="2022-04-25T07:21:06.426" v="446" actId="47"/>
        <pc:sldMkLst>
          <pc:docMk/>
          <pc:sldMk cId="2467422603" sldId="327"/>
        </pc:sldMkLst>
      </pc:sldChg>
      <pc:sldChg chg="del">
        <pc:chgData name="Đỗ Hữu Phát" userId="f43ff52d7c4bd995" providerId="LiveId" clId="{E7FBE12C-6918-4211-986F-829640480436}" dt="2022-04-25T08:55:31.298" v="552" actId="47"/>
        <pc:sldMkLst>
          <pc:docMk/>
          <pc:sldMk cId="2740887108" sldId="328"/>
        </pc:sldMkLst>
      </pc:sldChg>
      <pc:sldChg chg="modSp add del mod">
        <pc:chgData name="Đỗ Hữu Phát" userId="f43ff52d7c4bd995" providerId="LiveId" clId="{E7FBE12C-6918-4211-986F-829640480436}" dt="2022-04-25T09:29:00.968" v="1211" actId="47"/>
        <pc:sldMkLst>
          <pc:docMk/>
          <pc:sldMk cId="2044823735" sldId="329"/>
        </pc:sldMkLst>
        <pc:spChg chg="mod">
          <ac:chgData name="Đỗ Hữu Phát" userId="f43ff52d7c4bd995" providerId="LiveId" clId="{E7FBE12C-6918-4211-986F-829640480436}" dt="2022-04-25T09:19:10.725" v="1086" actId="21"/>
          <ac:spMkLst>
            <pc:docMk/>
            <pc:sldMk cId="2044823735" sldId="329"/>
            <ac:spMk id="62" creationId="{864BF1F0-AEAE-4AAC-AA6E-31C6E3F68055}"/>
          </ac:spMkLst>
        </pc:spChg>
        <pc:spChg chg="mod">
          <ac:chgData name="Đỗ Hữu Phát" userId="f43ff52d7c4bd995" providerId="LiveId" clId="{E7FBE12C-6918-4211-986F-829640480436}" dt="2022-04-25T09:25:21.802" v="1134" actId="1076"/>
          <ac:spMkLst>
            <pc:docMk/>
            <pc:sldMk cId="2044823735" sldId="329"/>
            <ac:spMk id="70" creationId="{2FF6FAA2-A1CC-4AC7-A8AB-C0E93267FD9A}"/>
          </ac:spMkLst>
        </pc:spChg>
        <pc:cxnChg chg="mod">
          <ac:chgData name="Đỗ Hữu Phát" userId="f43ff52d7c4bd995" providerId="LiveId" clId="{E7FBE12C-6918-4211-986F-829640480436}" dt="2022-04-25T09:25:21.802" v="1134" actId="1076"/>
          <ac:cxnSpMkLst>
            <pc:docMk/>
            <pc:sldMk cId="2044823735" sldId="329"/>
            <ac:cxnSpMk id="90" creationId="{EA7AF36E-BA3C-43E2-959B-872048E67333}"/>
          </ac:cxnSpMkLst>
        </pc:cxnChg>
      </pc:sldChg>
      <pc:sldChg chg="del">
        <pc:chgData name="Đỗ Hữu Phát" userId="f43ff52d7c4bd995" providerId="LiveId" clId="{E7FBE12C-6918-4211-986F-829640480436}" dt="2022-04-25T14:59:49.243" v="1302" actId="47"/>
        <pc:sldMkLst>
          <pc:docMk/>
          <pc:sldMk cId="1607822139" sldId="330"/>
        </pc:sldMkLst>
      </pc:sldChg>
      <pc:sldChg chg="del">
        <pc:chgData name="Đỗ Hữu Phát" userId="f43ff52d7c4bd995" providerId="LiveId" clId="{E7FBE12C-6918-4211-986F-829640480436}" dt="2022-04-25T15:13:17.835" v="1480" actId="47"/>
        <pc:sldMkLst>
          <pc:docMk/>
          <pc:sldMk cId="1257219802" sldId="334"/>
        </pc:sldMkLst>
      </pc:sldChg>
      <pc:sldChg chg="addSp delSp modSp mod modTransition">
        <pc:chgData name="Đỗ Hữu Phát" userId="f43ff52d7c4bd995" providerId="LiveId" clId="{E7FBE12C-6918-4211-986F-829640480436}" dt="2022-04-25T17:25:27.488" v="3010"/>
        <pc:sldMkLst>
          <pc:docMk/>
          <pc:sldMk cId="3447699979" sldId="338"/>
        </pc:sldMkLst>
        <pc:spChg chg="del">
          <ac:chgData name="Đỗ Hữu Phát" userId="f43ff52d7c4bd995" providerId="LiveId" clId="{E7FBE12C-6918-4211-986F-829640480436}" dt="2022-04-25T16:28:13.155" v="2287" actId="478"/>
          <ac:spMkLst>
            <pc:docMk/>
            <pc:sldMk cId="3447699979" sldId="338"/>
            <ac:spMk id="19" creationId="{3A34443D-AF2F-443D-A12D-3A0D44B8CB4A}"/>
          </ac:spMkLst>
        </pc:spChg>
        <pc:spChg chg="mod">
          <ac:chgData name="Đỗ Hữu Phát" userId="f43ff52d7c4bd995" providerId="LiveId" clId="{E7FBE12C-6918-4211-986F-829640480436}" dt="2022-04-25T16:23:00.712" v="2202" actId="207"/>
          <ac:spMkLst>
            <pc:docMk/>
            <pc:sldMk cId="3447699979" sldId="338"/>
            <ac:spMk id="26" creationId="{A6490A49-3944-4378-BDD0-FAF169351D38}"/>
          </ac:spMkLst>
        </pc:spChg>
        <pc:spChg chg="mod">
          <ac:chgData name="Đỗ Hữu Phát" userId="f43ff52d7c4bd995" providerId="LiveId" clId="{E7FBE12C-6918-4211-986F-829640480436}" dt="2022-04-25T16:23:06.584" v="2205" actId="207"/>
          <ac:spMkLst>
            <pc:docMk/>
            <pc:sldMk cId="3447699979" sldId="338"/>
            <ac:spMk id="30" creationId="{7CFE72EE-07AD-4215-A028-23C4755D8767}"/>
          </ac:spMkLst>
        </pc:spChg>
        <pc:spChg chg="del">
          <ac:chgData name="Đỗ Hữu Phát" userId="f43ff52d7c4bd995" providerId="LiveId" clId="{E7FBE12C-6918-4211-986F-829640480436}" dt="2022-04-25T16:28:16.021" v="2288" actId="478"/>
          <ac:spMkLst>
            <pc:docMk/>
            <pc:sldMk cId="3447699979" sldId="338"/>
            <ac:spMk id="32" creationId="{B64434C5-0EBE-4C26-8C78-733941035177}"/>
          </ac:spMkLst>
        </pc:spChg>
        <pc:spChg chg="mod">
          <ac:chgData name="Đỗ Hữu Phát" userId="f43ff52d7c4bd995" providerId="LiveId" clId="{E7FBE12C-6918-4211-986F-829640480436}" dt="2022-04-25T16:23:08.934" v="2206" actId="207"/>
          <ac:spMkLst>
            <pc:docMk/>
            <pc:sldMk cId="3447699979" sldId="338"/>
            <ac:spMk id="40" creationId="{A87ABC78-2874-4D38-ADBE-0C9854C38E09}"/>
          </ac:spMkLst>
        </pc:spChg>
        <pc:spChg chg="mod">
          <ac:chgData name="Đỗ Hữu Phát" userId="f43ff52d7c4bd995" providerId="LiveId" clId="{E7FBE12C-6918-4211-986F-829640480436}" dt="2022-04-25T16:23:11.390" v="2207" actId="207"/>
          <ac:spMkLst>
            <pc:docMk/>
            <pc:sldMk cId="3447699979" sldId="338"/>
            <ac:spMk id="44" creationId="{EC1E78EE-AB89-4FED-8498-B7A3EF3175E3}"/>
          </ac:spMkLst>
        </pc:spChg>
        <pc:spChg chg="mod">
          <ac:chgData name="Đỗ Hữu Phát" userId="f43ff52d7c4bd995" providerId="LiveId" clId="{E7FBE12C-6918-4211-986F-829640480436}" dt="2022-04-25T16:23:16.037" v="2208" actId="207"/>
          <ac:spMkLst>
            <pc:docMk/>
            <pc:sldMk cId="3447699979" sldId="338"/>
            <ac:spMk id="48" creationId="{D8FC85F9-17CD-4F15-8238-A0841C800A5B}"/>
          </ac:spMkLst>
        </pc:spChg>
        <pc:spChg chg="mod">
          <ac:chgData name="Đỗ Hữu Phát" userId="f43ff52d7c4bd995" providerId="LiveId" clId="{E7FBE12C-6918-4211-986F-829640480436}" dt="2022-04-25T16:16:14.096" v="2116"/>
          <ac:spMkLst>
            <pc:docMk/>
            <pc:sldMk cId="3447699979" sldId="338"/>
            <ac:spMk id="81" creationId="{941EF4E5-0092-4421-A0A2-C5DE280C6FFD}"/>
          </ac:spMkLst>
        </pc:spChg>
        <pc:spChg chg="mod">
          <ac:chgData name="Đỗ Hữu Phát" userId="f43ff52d7c4bd995" providerId="LiveId" clId="{E7FBE12C-6918-4211-986F-829640480436}" dt="2022-04-25T16:16:14.096" v="2116"/>
          <ac:spMkLst>
            <pc:docMk/>
            <pc:sldMk cId="3447699979" sldId="338"/>
            <ac:spMk id="85" creationId="{8F94FCC7-D66A-471F-8AB0-1232B29A4732}"/>
          </ac:spMkLst>
        </pc:spChg>
        <pc:spChg chg="del">
          <ac:chgData name="Đỗ Hữu Phát" userId="f43ff52d7c4bd995" providerId="LiveId" clId="{E7FBE12C-6918-4211-986F-829640480436}" dt="2022-04-25T16:22:30.648" v="2189" actId="478"/>
          <ac:spMkLst>
            <pc:docMk/>
            <pc:sldMk cId="3447699979" sldId="338"/>
            <ac:spMk id="87" creationId="{77BDD37B-8C72-4ECB-9C22-CF9D9E62DEC0}"/>
          </ac:spMkLst>
        </pc:spChg>
        <pc:spChg chg="add mod">
          <ac:chgData name="Đỗ Hữu Phát" userId="f43ff52d7c4bd995" providerId="LiveId" clId="{E7FBE12C-6918-4211-986F-829640480436}" dt="2022-04-25T16:21:01.115" v="2167" actId="164"/>
          <ac:spMkLst>
            <pc:docMk/>
            <pc:sldMk cId="3447699979" sldId="338"/>
            <ac:spMk id="88" creationId="{B63C9E9F-F5F9-460E-86E3-1BE0F512C4CE}"/>
          </ac:spMkLst>
        </pc:spChg>
        <pc:spChg chg="add mod">
          <ac:chgData name="Đỗ Hữu Phát" userId="f43ff52d7c4bd995" providerId="LiveId" clId="{E7FBE12C-6918-4211-986F-829640480436}" dt="2022-04-25T16:21:01.115" v="2167" actId="164"/>
          <ac:spMkLst>
            <pc:docMk/>
            <pc:sldMk cId="3447699979" sldId="338"/>
            <ac:spMk id="89" creationId="{72F87619-F61D-4BF2-A6E5-1E2DDC7D1E74}"/>
          </ac:spMkLst>
        </pc:spChg>
        <pc:spChg chg="del">
          <ac:chgData name="Đỗ Hữu Phát" userId="f43ff52d7c4bd995" providerId="LiveId" clId="{E7FBE12C-6918-4211-986F-829640480436}" dt="2022-04-25T16:22:26.025" v="2187" actId="478"/>
          <ac:spMkLst>
            <pc:docMk/>
            <pc:sldMk cId="3447699979" sldId="338"/>
            <ac:spMk id="92" creationId="{07586B50-C01F-4319-AD94-991C108AA0B4}"/>
          </ac:spMkLst>
        </pc:spChg>
        <pc:spChg chg="del">
          <ac:chgData name="Đỗ Hữu Phát" userId="f43ff52d7c4bd995" providerId="LiveId" clId="{E7FBE12C-6918-4211-986F-829640480436}" dt="2022-04-25T16:22:27.863" v="2188" actId="478"/>
          <ac:spMkLst>
            <pc:docMk/>
            <pc:sldMk cId="3447699979" sldId="338"/>
            <ac:spMk id="106" creationId="{3EDCB16B-EA29-41F2-9E2C-1241058DE22F}"/>
          </ac:spMkLst>
        </pc:spChg>
        <pc:spChg chg="mod">
          <ac:chgData name="Đỗ Hữu Phát" userId="f43ff52d7c4bd995" providerId="LiveId" clId="{E7FBE12C-6918-4211-986F-829640480436}" dt="2022-04-25T16:22:51.244" v="2200"/>
          <ac:spMkLst>
            <pc:docMk/>
            <pc:sldMk cId="3447699979" sldId="338"/>
            <ac:spMk id="115" creationId="{91C49B82-FD62-432C-8F54-8F9D851BCEFE}"/>
          </ac:spMkLst>
        </pc:spChg>
        <pc:spChg chg="mod">
          <ac:chgData name="Đỗ Hữu Phát" userId="f43ff52d7c4bd995" providerId="LiveId" clId="{E7FBE12C-6918-4211-986F-829640480436}" dt="2022-04-25T16:23:58.986" v="2226" actId="1036"/>
          <ac:spMkLst>
            <pc:docMk/>
            <pc:sldMk cId="3447699979" sldId="338"/>
            <ac:spMk id="121" creationId="{F36C0CD7-928D-4F43-BD9C-ED498C082B27}"/>
          </ac:spMkLst>
        </pc:spChg>
        <pc:spChg chg="add del">
          <ac:chgData name="Đỗ Hữu Phát" userId="f43ff52d7c4bd995" providerId="LiveId" clId="{E7FBE12C-6918-4211-986F-829640480436}" dt="2022-04-25T16:22:02.553" v="2182" actId="478"/>
          <ac:spMkLst>
            <pc:docMk/>
            <pc:sldMk cId="3447699979" sldId="338"/>
            <ac:spMk id="123" creationId="{CA986CA6-024E-424B-B56F-30D691CE900E}"/>
          </ac:spMkLst>
        </pc:spChg>
        <pc:spChg chg="del">
          <ac:chgData name="Đỗ Hữu Phát" userId="f43ff52d7c4bd995" providerId="LiveId" clId="{E7FBE12C-6918-4211-986F-829640480436}" dt="2022-04-25T16:22:04.439" v="2183" actId="478"/>
          <ac:spMkLst>
            <pc:docMk/>
            <pc:sldMk cId="3447699979" sldId="338"/>
            <ac:spMk id="126" creationId="{D6F8F0EE-759B-42E7-8B07-4D1A4E9736DA}"/>
          </ac:spMkLst>
        </pc:spChg>
        <pc:spChg chg="del">
          <ac:chgData name="Đỗ Hữu Phát" userId="f43ff52d7c4bd995" providerId="LiveId" clId="{E7FBE12C-6918-4211-986F-829640480436}" dt="2022-04-25T16:22:06.180" v="2184" actId="478"/>
          <ac:spMkLst>
            <pc:docMk/>
            <pc:sldMk cId="3447699979" sldId="338"/>
            <ac:spMk id="128" creationId="{021F6D2B-8F04-40DE-AF37-8C307A607EA0}"/>
          </ac:spMkLst>
        </pc:spChg>
        <pc:spChg chg="del">
          <ac:chgData name="Đỗ Hữu Phát" userId="f43ff52d7c4bd995" providerId="LiveId" clId="{E7FBE12C-6918-4211-986F-829640480436}" dt="2022-04-25T16:22:07.851" v="2185" actId="478"/>
          <ac:spMkLst>
            <pc:docMk/>
            <pc:sldMk cId="3447699979" sldId="338"/>
            <ac:spMk id="130" creationId="{7E3DC6C6-CEDF-4790-93A6-51FB00AB3D73}"/>
          </ac:spMkLst>
        </pc:spChg>
        <pc:spChg chg="add mod">
          <ac:chgData name="Đỗ Hữu Phát" userId="f43ff52d7c4bd995" providerId="LiveId" clId="{E7FBE12C-6918-4211-986F-829640480436}" dt="2022-04-25T16:25:18.188" v="2242" actId="207"/>
          <ac:spMkLst>
            <pc:docMk/>
            <pc:sldMk cId="3447699979" sldId="338"/>
            <ac:spMk id="131" creationId="{C7B37D4D-7EA6-4F19-BF46-B54938AE325C}"/>
          </ac:spMkLst>
        </pc:spChg>
        <pc:spChg chg="del">
          <ac:chgData name="Đỗ Hữu Phát" userId="f43ff52d7c4bd995" providerId="LiveId" clId="{E7FBE12C-6918-4211-986F-829640480436}" dt="2022-04-25T16:22:40.041" v="2197" actId="478"/>
          <ac:spMkLst>
            <pc:docMk/>
            <pc:sldMk cId="3447699979" sldId="338"/>
            <ac:spMk id="132" creationId="{19258EC7-8AD5-4676-9599-D312FE638C6F}"/>
          </ac:spMkLst>
        </pc:spChg>
        <pc:spChg chg="del">
          <ac:chgData name="Đỗ Hữu Phát" userId="f43ff52d7c4bd995" providerId="LiveId" clId="{E7FBE12C-6918-4211-986F-829640480436}" dt="2022-04-25T16:22:31.944" v="2190" actId="478"/>
          <ac:spMkLst>
            <pc:docMk/>
            <pc:sldMk cId="3447699979" sldId="338"/>
            <ac:spMk id="133" creationId="{C281A4E1-164C-4C34-A57F-D27AB4F3CEF9}"/>
          </ac:spMkLst>
        </pc:spChg>
        <pc:spChg chg="del">
          <ac:chgData name="Đỗ Hữu Phát" userId="f43ff52d7c4bd995" providerId="LiveId" clId="{E7FBE12C-6918-4211-986F-829640480436}" dt="2022-04-25T16:22:33.644" v="2191" actId="478"/>
          <ac:spMkLst>
            <pc:docMk/>
            <pc:sldMk cId="3447699979" sldId="338"/>
            <ac:spMk id="134" creationId="{EA274E0E-7C00-4E3F-97EC-43FC78D3B826}"/>
          </ac:spMkLst>
        </pc:spChg>
        <pc:spChg chg="del">
          <ac:chgData name="Đỗ Hữu Phát" userId="f43ff52d7c4bd995" providerId="LiveId" clId="{E7FBE12C-6918-4211-986F-829640480436}" dt="2022-04-25T16:22:34.984" v="2192" actId="478"/>
          <ac:spMkLst>
            <pc:docMk/>
            <pc:sldMk cId="3447699979" sldId="338"/>
            <ac:spMk id="135" creationId="{DD68DFFD-334F-4AA0-96E2-3329819841A4}"/>
          </ac:spMkLst>
        </pc:spChg>
        <pc:spChg chg="mod">
          <ac:chgData name="Đỗ Hữu Phát" userId="f43ff52d7c4bd995" providerId="LiveId" clId="{E7FBE12C-6918-4211-986F-829640480436}" dt="2022-04-25T16:25:14.629" v="2241" actId="207"/>
          <ac:spMkLst>
            <pc:docMk/>
            <pc:sldMk cId="3447699979" sldId="338"/>
            <ac:spMk id="136" creationId="{5A5DDD54-530E-4270-B9EB-CD2F1E68A4E8}"/>
          </ac:spMkLst>
        </pc:spChg>
        <pc:spChg chg="del">
          <ac:chgData name="Đỗ Hữu Phát" userId="f43ff52d7c4bd995" providerId="LiveId" clId="{E7FBE12C-6918-4211-986F-829640480436}" dt="2022-04-25T16:21:28.677" v="2176" actId="478"/>
          <ac:spMkLst>
            <pc:docMk/>
            <pc:sldMk cId="3447699979" sldId="338"/>
            <ac:spMk id="137" creationId="{01AC6AD3-77C8-41D7-9CE4-C57B8221CF2D}"/>
          </ac:spMkLst>
        </pc:spChg>
        <pc:spChg chg="del">
          <ac:chgData name="Đỗ Hữu Phát" userId="f43ff52d7c4bd995" providerId="LiveId" clId="{E7FBE12C-6918-4211-986F-829640480436}" dt="2022-04-25T16:21:26.895" v="2175" actId="478"/>
          <ac:spMkLst>
            <pc:docMk/>
            <pc:sldMk cId="3447699979" sldId="338"/>
            <ac:spMk id="138" creationId="{EE9EADB3-C438-42FB-AAF4-0DA4174F7E3D}"/>
          </ac:spMkLst>
        </pc:spChg>
        <pc:spChg chg="del">
          <ac:chgData name="Đỗ Hữu Phát" userId="f43ff52d7c4bd995" providerId="LiveId" clId="{E7FBE12C-6918-4211-986F-829640480436}" dt="2022-04-25T16:21:25.722" v="2174" actId="478"/>
          <ac:spMkLst>
            <pc:docMk/>
            <pc:sldMk cId="3447699979" sldId="338"/>
            <ac:spMk id="139" creationId="{EB8710DF-29C4-4450-86FF-348427764E10}"/>
          </ac:spMkLst>
        </pc:spChg>
        <pc:spChg chg="add mod">
          <ac:chgData name="Đỗ Hữu Phát" userId="f43ff52d7c4bd995" providerId="LiveId" clId="{E7FBE12C-6918-4211-986F-829640480436}" dt="2022-04-25T16:25:20.588" v="2243" actId="207"/>
          <ac:spMkLst>
            <pc:docMk/>
            <pc:sldMk cId="3447699979" sldId="338"/>
            <ac:spMk id="140" creationId="{2ABB780E-E7E2-44F3-98C0-5AFF6FC53613}"/>
          </ac:spMkLst>
        </pc:spChg>
        <pc:spChg chg="add mod">
          <ac:chgData name="Đỗ Hữu Phát" userId="f43ff52d7c4bd995" providerId="LiveId" clId="{E7FBE12C-6918-4211-986F-829640480436}" dt="2022-04-25T16:25:22.478" v="2244" actId="207"/>
          <ac:spMkLst>
            <pc:docMk/>
            <pc:sldMk cId="3447699979" sldId="338"/>
            <ac:spMk id="141" creationId="{CE897BAE-FCE0-4217-9722-9DC00D9DA04B}"/>
          </ac:spMkLst>
        </pc:spChg>
        <pc:spChg chg="add mod">
          <ac:chgData name="Đỗ Hữu Phát" userId="f43ff52d7c4bd995" providerId="LiveId" clId="{E7FBE12C-6918-4211-986F-829640480436}" dt="2022-04-25T16:25:55.043" v="2252" actId="1076"/>
          <ac:spMkLst>
            <pc:docMk/>
            <pc:sldMk cId="3447699979" sldId="338"/>
            <ac:spMk id="142" creationId="{3EFBF101-D67C-41EC-8DEA-C3FE7E8FDBFE}"/>
          </ac:spMkLst>
        </pc:spChg>
        <pc:spChg chg="add mod">
          <ac:chgData name="Đỗ Hữu Phát" userId="f43ff52d7c4bd995" providerId="LiveId" clId="{E7FBE12C-6918-4211-986F-829640480436}" dt="2022-04-25T16:26:08.711" v="2257" actId="1076"/>
          <ac:spMkLst>
            <pc:docMk/>
            <pc:sldMk cId="3447699979" sldId="338"/>
            <ac:spMk id="143" creationId="{21B3BFAF-C41D-4D5A-AA4E-99687B2B7E5C}"/>
          </ac:spMkLst>
        </pc:spChg>
        <pc:spChg chg="add mod">
          <ac:chgData name="Đỗ Hữu Phát" userId="f43ff52d7c4bd995" providerId="LiveId" clId="{E7FBE12C-6918-4211-986F-829640480436}" dt="2022-04-25T16:26:19.534" v="2262" actId="14100"/>
          <ac:spMkLst>
            <pc:docMk/>
            <pc:sldMk cId="3447699979" sldId="338"/>
            <ac:spMk id="144" creationId="{3B680836-B7BC-4144-B6FF-2D4AB2D1D1C5}"/>
          </ac:spMkLst>
        </pc:spChg>
        <pc:spChg chg="add mod">
          <ac:chgData name="Đỗ Hữu Phát" userId="f43ff52d7c4bd995" providerId="LiveId" clId="{E7FBE12C-6918-4211-986F-829640480436}" dt="2022-04-25T16:26:30.434" v="2266" actId="14100"/>
          <ac:spMkLst>
            <pc:docMk/>
            <pc:sldMk cId="3447699979" sldId="338"/>
            <ac:spMk id="145" creationId="{CB325EBB-49B1-4BCF-8D1F-C6BEFFC8E2E1}"/>
          </ac:spMkLst>
        </pc:spChg>
        <pc:spChg chg="add mod">
          <ac:chgData name="Đỗ Hữu Phát" userId="f43ff52d7c4bd995" providerId="LiveId" clId="{E7FBE12C-6918-4211-986F-829640480436}" dt="2022-04-25T16:27:31.325" v="2286" actId="121"/>
          <ac:spMkLst>
            <pc:docMk/>
            <pc:sldMk cId="3447699979" sldId="338"/>
            <ac:spMk id="146" creationId="{6B218CF7-5B10-458D-B97D-BC2D77BC9914}"/>
          </ac:spMkLst>
        </pc:spChg>
        <pc:spChg chg="add mod">
          <ac:chgData name="Đỗ Hữu Phát" userId="f43ff52d7c4bd995" providerId="LiveId" clId="{E7FBE12C-6918-4211-986F-829640480436}" dt="2022-04-25T16:27:28.621" v="2285" actId="1076"/>
          <ac:spMkLst>
            <pc:docMk/>
            <pc:sldMk cId="3447699979" sldId="338"/>
            <ac:spMk id="147" creationId="{8F6C8226-327A-4503-8040-17D933CA9377}"/>
          </ac:spMkLst>
        </pc:spChg>
        <pc:spChg chg="add mod">
          <ac:chgData name="Đỗ Hữu Phát" userId="f43ff52d7c4bd995" providerId="LiveId" clId="{E7FBE12C-6918-4211-986F-829640480436}" dt="2022-04-25T16:28:34.967" v="2293" actId="404"/>
          <ac:spMkLst>
            <pc:docMk/>
            <pc:sldMk cId="3447699979" sldId="338"/>
            <ac:spMk id="148" creationId="{7C06836D-CEF0-436A-9DEC-733E2AD7B11F}"/>
          </ac:spMkLst>
        </pc:spChg>
        <pc:spChg chg="add mod">
          <ac:chgData name="Đỗ Hữu Phát" userId="f43ff52d7c4bd995" providerId="LiveId" clId="{E7FBE12C-6918-4211-986F-829640480436}" dt="2022-04-25T16:28:30.811" v="2292"/>
          <ac:spMkLst>
            <pc:docMk/>
            <pc:sldMk cId="3447699979" sldId="338"/>
            <ac:spMk id="150" creationId="{F9AF3348-2F44-44BA-9B41-D44336113EA7}"/>
          </ac:spMkLst>
        </pc:spChg>
        <pc:spChg chg="add mod">
          <ac:chgData name="Đỗ Hữu Phát" userId="f43ff52d7c4bd995" providerId="LiveId" clId="{E7FBE12C-6918-4211-986F-829640480436}" dt="2022-04-25T16:28:22.228" v="2289"/>
          <ac:spMkLst>
            <pc:docMk/>
            <pc:sldMk cId="3447699979" sldId="338"/>
            <ac:spMk id="151" creationId="{41149381-6940-42F2-A2BD-9CF02B8618A4}"/>
          </ac:spMkLst>
        </pc:spChg>
        <pc:grpChg chg="add mod">
          <ac:chgData name="Đỗ Hữu Phát" userId="f43ff52d7c4bd995" providerId="LiveId" clId="{E7FBE12C-6918-4211-986F-829640480436}" dt="2022-04-25T16:21:01.115" v="2167" actId="164"/>
          <ac:grpSpMkLst>
            <pc:docMk/>
            <pc:sldMk cId="3447699979" sldId="338"/>
            <ac:grpSpMk id="2" creationId="{F2AB68E2-61C0-4CDD-A30B-F70000C0BEEB}"/>
          </ac:grpSpMkLst>
        </pc:grpChg>
        <pc:grpChg chg="mod">
          <ac:chgData name="Đỗ Hữu Phát" userId="f43ff52d7c4bd995" providerId="LiveId" clId="{E7FBE12C-6918-4211-986F-829640480436}" dt="2022-04-25T16:23:58.986" v="2226" actId="1036"/>
          <ac:grpSpMkLst>
            <pc:docMk/>
            <pc:sldMk cId="3447699979" sldId="338"/>
            <ac:grpSpMk id="12" creationId="{B3F58BC3-AB4D-4C43-8E93-10560733DF2E}"/>
          </ac:grpSpMkLst>
        </pc:grpChg>
        <pc:grpChg chg="del">
          <ac:chgData name="Đỗ Hữu Phát" userId="f43ff52d7c4bd995" providerId="LiveId" clId="{E7FBE12C-6918-4211-986F-829640480436}" dt="2022-04-25T16:22:42.771" v="2199" actId="478"/>
          <ac:grpSpMkLst>
            <pc:docMk/>
            <pc:sldMk cId="3447699979" sldId="338"/>
            <ac:grpSpMk id="18" creationId="{40C0D2BD-BB94-4A4D-B14C-D06856E181A9}"/>
          </ac:grpSpMkLst>
        </pc:grpChg>
        <pc:grpChg chg="mod">
          <ac:chgData name="Đỗ Hữu Phát" userId="f43ff52d7c4bd995" providerId="LiveId" clId="{E7FBE12C-6918-4211-986F-829640480436}" dt="2022-04-25T16:23:58.986" v="2226" actId="1036"/>
          <ac:grpSpMkLst>
            <pc:docMk/>
            <pc:sldMk cId="3447699979" sldId="338"/>
            <ac:grpSpMk id="25" creationId="{499B25AE-2AC3-48F4-B067-F1947D641713}"/>
          </ac:grpSpMkLst>
        </pc:grpChg>
        <pc:grpChg chg="del">
          <ac:chgData name="Đỗ Hữu Phát" userId="f43ff52d7c4bd995" providerId="LiveId" clId="{E7FBE12C-6918-4211-986F-829640480436}" dt="2022-04-25T16:28:13.155" v="2287" actId="478"/>
          <ac:grpSpMkLst>
            <pc:docMk/>
            <pc:sldMk cId="3447699979" sldId="338"/>
            <ac:grpSpMk id="35" creationId="{500BBDC5-A38A-4682-93B9-578C97683423}"/>
          </ac:grpSpMkLst>
        </pc:grpChg>
        <pc:grpChg chg="mod">
          <ac:chgData name="Đỗ Hữu Phát" userId="f43ff52d7c4bd995" providerId="LiveId" clId="{E7FBE12C-6918-4211-986F-829640480436}" dt="2022-04-25T16:23:58.986" v="2226" actId="1036"/>
          <ac:grpSpMkLst>
            <pc:docMk/>
            <pc:sldMk cId="3447699979" sldId="338"/>
            <ac:grpSpMk id="39" creationId="{27783DCD-1720-47C6-ACAD-EF35457C2C2E}"/>
          </ac:grpSpMkLst>
        </pc:grpChg>
        <pc:grpChg chg="mod">
          <ac:chgData name="Đỗ Hữu Phát" userId="f43ff52d7c4bd995" providerId="LiveId" clId="{E7FBE12C-6918-4211-986F-829640480436}" dt="2022-04-25T16:23:58.986" v="2226" actId="1036"/>
          <ac:grpSpMkLst>
            <pc:docMk/>
            <pc:sldMk cId="3447699979" sldId="338"/>
            <ac:grpSpMk id="43" creationId="{4E00364C-1E4F-42B4-8351-91B75BC76499}"/>
          </ac:grpSpMkLst>
        </pc:grpChg>
        <pc:grpChg chg="mod">
          <ac:chgData name="Đỗ Hữu Phát" userId="f43ff52d7c4bd995" providerId="LiveId" clId="{E7FBE12C-6918-4211-986F-829640480436}" dt="2022-04-25T16:23:58.986" v="2226" actId="1036"/>
          <ac:grpSpMkLst>
            <pc:docMk/>
            <pc:sldMk cId="3447699979" sldId="338"/>
            <ac:grpSpMk id="47" creationId="{6375CDEC-9E0F-40FD-993C-E3098DC7F7F4}"/>
          </ac:grpSpMkLst>
        </pc:grpChg>
        <pc:grpChg chg="add mod">
          <ac:chgData name="Đỗ Hữu Phát" userId="f43ff52d7c4bd995" providerId="LiveId" clId="{E7FBE12C-6918-4211-986F-829640480436}" dt="2022-04-25T16:23:58.986" v="2226" actId="1036"/>
          <ac:grpSpMkLst>
            <pc:docMk/>
            <pc:sldMk cId="3447699979" sldId="338"/>
            <ac:grpSpMk id="59" creationId="{1FBD5692-31E3-46BA-9308-B0DCF1F433ED}"/>
          </ac:grpSpMkLst>
        </pc:grpChg>
        <pc:grpChg chg="add mod">
          <ac:chgData name="Đỗ Hữu Phát" userId="f43ff52d7c4bd995" providerId="LiveId" clId="{E7FBE12C-6918-4211-986F-829640480436}" dt="2022-04-25T16:16:59.037" v="2126" actId="164"/>
          <ac:grpSpMkLst>
            <pc:docMk/>
            <pc:sldMk cId="3447699979" sldId="338"/>
            <ac:grpSpMk id="79" creationId="{65DDE854-AB00-4910-9D90-1B57F42C5729}"/>
          </ac:grpSpMkLst>
        </pc:grpChg>
        <pc:grpChg chg="add mod">
          <ac:chgData name="Đỗ Hữu Phát" userId="f43ff52d7c4bd995" providerId="LiveId" clId="{E7FBE12C-6918-4211-986F-829640480436}" dt="2022-04-25T16:16:59.037" v="2126" actId="164"/>
          <ac:grpSpMkLst>
            <pc:docMk/>
            <pc:sldMk cId="3447699979" sldId="338"/>
            <ac:grpSpMk id="83" creationId="{1780D308-8AFB-4626-B135-AE046E0389EB}"/>
          </ac:grpSpMkLst>
        </pc:grpChg>
        <pc:grpChg chg="mod">
          <ac:chgData name="Đỗ Hữu Phát" userId="f43ff52d7c4bd995" providerId="LiveId" clId="{E7FBE12C-6918-4211-986F-829640480436}" dt="2022-04-25T16:23:58.986" v="2226" actId="1036"/>
          <ac:grpSpMkLst>
            <pc:docMk/>
            <pc:sldMk cId="3447699979" sldId="338"/>
            <ac:grpSpMk id="94" creationId="{DE60E266-D323-4F65-AB9F-47E76B6A2C47}"/>
          </ac:grpSpMkLst>
        </pc:grpChg>
        <pc:grpChg chg="add del mod">
          <ac:chgData name="Đỗ Hữu Phát" userId="f43ff52d7c4bd995" providerId="LiveId" clId="{E7FBE12C-6918-4211-986F-829640480436}" dt="2022-04-25T16:17:41.012" v="2136" actId="478"/>
          <ac:grpSpMkLst>
            <pc:docMk/>
            <pc:sldMk cId="3447699979" sldId="338"/>
            <ac:grpSpMk id="105" creationId="{4B3C2B69-2FFB-41FF-A92C-074CFE18F98F}"/>
          </ac:grpSpMkLst>
        </pc:grpChg>
        <pc:grpChg chg="add mod">
          <ac:chgData name="Đỗ Hữu Phát" userId="f43ff52d7c4bd995" providerId="LiveId" clId="{E7FBE12C-6918-4211-986F-829640480436}" dt="2022-04-25T16:23:58.986" v="2226" actId="1036"/>
          <ac:grpSpMkLst>
            <pc:docMk/>
            <pc:sldMk cId="3447699979" sldId="338"/>
            <ac:grpSpMk id="114" creationId="{53F7412F-33FF-4BCD-AFE9-968ABB4D9BEA}"/>
          </ac:grpSpMkLst>
        </pc:grpChg>
        <pc:picChg chg="del">
          <ac:chgData name="Đỗ Hữu Phát" userId="f43ff52d7c4bd995" providerId="LiveId" clId="{E7FBE12C-6918-4211-986F-829640480436}" dt="2022-04-25T16:22:19.954" v="2186" actId="478"/>
          <ac:picMkLst>
            <pc:docMk/>
            <pc:sldMk cId="3447699979" sldId="338"/>
            <ac:picMk id="17" creationId="{DFD9103F-7CCF-436B-B1E8-0FE460021373}"/>
          </ac:picMkLst>
        </pc:picChg>
        <pc:picChg chg="del">
          <ac:chgData name="Đỗ Hữu Phát" userId="f43ff52d7c4bd995" providerId="LiveId" clId="{E7FBE12C-6918-4211-986F-829640480436}" dt="2022-04-25T16:28:13.155" v="2287" actId="478"/>
          <ac:picMkLst>
            <pc:docMk/>
            <pc:sldMk cId="3447699979" sldId="338"/>
            <ac:picMk id="36" creationId="{638FE023-0884-4ECA-8B24-AA6F6CC37C62}"/>
          </ac:picMkLst>
        </pc:picChg>
        <pc:picChg chg="mod">
          <ac:chgData name="Đỗ Hữu Phát" userId="f43ff52d7c4bd995" providerId="LiveId" clId="{E7FBE12C-6918-4211-986F-829640480436}" dt="2022-04-25T16:23:58.986" v="2226" actId="1036"/>
          <ac:picMkLst>
            <pc:docMk/>
            <pc:sldMk cId="3447699979" sldId="338"/>
            <ac:picMk id="55" creationId="{1300908A-3BCC-4B37-9D31-D54759CE1604}"/>
          </ac:picMkLst>
        </pc:picChg>
        <pc:picChg chg="mod">
          <ac:chgData name="Đỗ Hữu Phát" userId="f43ff52d7c4bd995" providerId="LiveId" clId="{E7FBE12C-6918-4211-986F-829640480436}" dt="2022-04-25T16:16:14.096" v="2116"/>
          <ac:picMkLst>
            <pc:docMk/>
            <pc:sldMk cId="3447699979" sldId="338"/>
            <ac:picMk id="82" creationId="{D8215CC4-3A7E-4FEC-9D31-6CCF2281195C}"/>
          </ac:picMkLst>
        </pc:picChg>
        <pc:picChg chg="mod">
          <ac:chgData name="Đỗ Hữu Phát" userId="f43ff52d7c4bd995" providerId="LiveId" clId="{E7FBE12C-6918-4211-986F-829640480436}" dt="2022-04-25T16:16:14.096" v="2116"/>
          <ac:picMkLst>
            <pc:docMk/>
            <pc:sldMk cId="3447699979" sldId="338"/>
            <ac:picMk id="86" creationId="{47A67B80-A48D-452B-B7D1-D1118EADA884}"/>
          </ac:picMkLst>
        </pc:picChg>
        <pc:picChg chg="mod">
          <ac:chgData name="Đỗ Hữu Phát" userId="f43ff52d7c4bd995" providerId="LiveId" clId="{E7FBE12C-6918-4211-986F-829640480436}" dt="2022-04-25T16:23:58.986" v="2226" actId="1036"/>
          <ac:picMkLst>
            <pc:docMk/>
            <pc:sldMk cId="3447699979" sldId="338"/>
            <ac:picMk id="96" creationId="{A2812263-BD41-4610-B29B-C21D8E752ECF}"/>
          </ac:picMkLst>
        </pc:picChg>
        <pc:picChg chg="mod">
          <ac:chgData name="Đỗ Hữu Phát" userId="f43ff52d7c4bd995" providerId="LiveId" clId="{E7FBE12C-6918-4211-986F-829640480436}" dt="2022-04-25T16:23:58.986" v="2226" actId="1036"/>
          <ac:picMkLst>
            <pc:docMk/>
            <pc:sldMk cId="3447699979" sldId="338"/>
            <ac:picMk id="98" creationId="{574560B2-73C4-4397-A6D2-BF2EC3150BAF}"/>
          </ac:picMkLst>
        </pc:picChg>
        <pc:picChg chg="mod">
          <ac:chgData name="Đỗ Hữu Phát" userId="f43ff52d7c4bd995" providerId="LiveId" clId="{E7FBE12C-6918-4211-986F-829640480436}" dt="2022-04-25T16:22:51.244" v="2200"/>
          <ac:picMkLst>
            <pc:docMk/>
            <pc:sldMk cId="3447699979" sldId="338"/>
            <ac:picMk id="116" creationId="{99E7D199-882B-465D-BDD7-0E1523BF1F0C}"/>
          </ac:picMkLst>
        </pc:picChg>
        <pc:picChg chg="add mod">
          <ac:chgData name="Đỗ Hữu Phát" userId="f43ff52d7c4bd995" providerId="LiveId" clId="{E7FBE12C-6918-4211-986F-829640480436}" dt="2022-04-25T16:28:22.228" v="2289"/>
          <ac:picMkLst>
            <pc:docMk/>
            <pc:sldMk cId="3447699979" sldId="338"/>
            <ac:picMk id="149" creationId="{753D780F-0975-494F-9F3C-9B6F7C67DB2B}"/>
          </ac:picMkLst>
        </pc:picChg>
        <pc:picChg chg="add mod">
          <ac:chgData name="Đỗ Hữu Phát" userId="f43ff52d7c4bd995" providerId="LiveId" clId="{E7FBE12C-6918-4211-986F-829640480436}" dt="2022-04-25T16:28:22.228" v="2289"/>
          <ac:picMkLst>
            <pc:docMk/>
            <pc:sldMk cId="3447699979" sldId="338"/>
            <ac:picMk id="152" creationId="{A5083BCD-8007-4990-8469-6A0523B95462}"/>
          </ac:picMkLst>
        </pc:picChg>
        <pc:picChg chg="add mod ord">
          <ac:chgData name="Đỗ Hữu Phát" userId="f43ff52d7c4bd995" providerId="LiveId" clId="{E7FBE12C-6918-4211-986F-829640480436}" dt="2022-04-25T16:28:50.148" v="2295" actId="167"/>
          <ac:picMkLst>
            <pc:docMk/>
            <pc:sldMk cId="3447699979" sldId="338"/>
            <ac:picMk id="153" creationId="{0F359BE7-29BC-4602-9A2F-7677E2C89B27}"/>
          </ac:picMkLst>
        </pc:picChg>
        <pc:cxnChg chg="add mod">
          <ac:chgData name="Đỗ Hữu Phát" userId="f43ff52d7c4bd995" providerId="LiveId" clId="{E7FBE12C-6918-4211-986F-829640480436}" dt="2022-04-25T16:26:58.012" v="2267" actId="208"/>
          <ac:cxnSpMkLst>
            <pc:docMk/>
            <pc:sldMk cId="3447699979" sldId="338"/>
            <ac:cxnSpMk id="5" creationId="{A383FDFA-CFF5-435E-A65D-CF4838110856}"/>
          </ac:cxnSpMkLst>
        </pc:cxnChg>
        <pc:cxnChg chg="add mod">
          <ac:chgData name="Đỗ Hữu Phát" userId="f43ff52d7c4bd995" providerId="LiveId" clId="{E7FBE12C-6918-4211-986F-829640480436}" dt="2022-04-25T16:26:58.012" v="2267" actId="208"/>
          <ac:cxnSpMkLst>
            <pc:docMk/>
            <pc:sldMk cId="3447699979" sldId="338"/>
            <ac:cxnSpMk id="7" creationId="{9681CA01-35DD-4D7C-93A1-1666F8F42F36}"/>
          </ac:cxnSpMkLst>
        </pc:cxnChg>
        <pc:cxnChg chg="add del mod">
          <ac:chgData name="Đỗ Hữu Phát" userId="f43ff52d7c4bd995" providerId="LiveId" clId="{E7FBE12C-6918-4211-986F-829640480436}" dt="2022-04-25T16:18:52.284" v="2152" actId="478"/>
          <ac:cxnSpMkLst>
            <pc:docMk/>
            <pc:sldMk cId="3447699979" sldId="338"/>
            <ac:cxnSpMk id="9" creationId="{6416906A-B35F-4725-9780-B3F0BF8F133D}"/>
          </ac:cxnSpMkLst>
        </pc:cxnChg>
        <pc:cxnChg chg="del">
          <ac:chgData name="Đỗ Hữu Phát" userId="f43ff52d7c4bd995" providerId="LiveId" clId="{E7FBE12C-6918-4211-986F-829640480436}" dt="2022-04-25T16:18:27.299" v="2147" actId="478"/>
          <ac:cxnSpMkLst>
            <pc:docMk/>
            <pc:sldMk cId="3447699979" sldId="338"/>
            <ac:cxnSpMk id="11" creationId="{BA0203B1-0D5D-4202-A170-03D902EE6DD2}"/>
          </ac:cxnSpMkLst>
        </pc:cxnChg>
        <pc:cxnChg chg="del mod">
          <ac:chgData name="Đỗ Hữu Phát" userId="f43ff52d7c4bd995" providerId="LiveId" clId="{E7FBE12C-6918-4211-986F-829640480436}" dt="2022-04-25T16:22:41.435" v="2198" actId="478"/>
          <ac:cxnSpMkLst>
            <pc:docMk/>
            <pc:sldMk cId="3447699979" sldId="338"/>
            <ac:cxnSpMk id="14" creationId="{36605E23-0F71-4C90-B58C-35E1CA61F36D}"/>
          </ac:cxnSpMkLst>
        </pc:cxnChg>
        <pc:cxnChg chg="add del mod">
          <ac:chgData name="Đỗ Hữu Phát" userId="f43ff52d7c4bd995" providerId="LiveId" clId="{E7FBE12C-6918-4211-986F-829640480436}" dt="2022-04-25T16:19:08.779" v="2154" actId="478"/>
          <ac:cxnSpMkLst>
            <pc:docMk/>
            <pc:sldMk cId="3447699979" sldId="338"/>
            <ac:cxnSpMk id="15" creationId="{2B7B6032-CD2C-4297-8E18-AFE39F78E536}"/>
          </ac:cxnSpMkLst>
        </pc:cxnChg>
        <pc:cxnChg chg="add mod">
          <ac:chgData name="Đỗ Hữu Phát" userId="f43ff52d7c4bd995" providerId="LiveId" clId="{E7FBE12C-6918-4211-986F-829640480436}" dt="2022-04-25T16:26:58.012" v="2267" actId="208"/>
          <ac:cxnSpMkLst>
            <pc:docMk/>
            <pc:sldMk cId="3447699979" sldId="338"/>
            <ac:cxnSpMk id="37" creationId="{95D6EBFC-FC04-4C55-9647-987E9664C5C5}"/>
          </ac:cxnSpMkLst>
        </pc:cxnChg>
        <pc:cxnChg chg="add del mod">
          <ac:chgData name="Đỗ Hữu Phát" userId="f43ff52d7c4bd995" providerId="LiveId" clId="{E7FBE12C-6918-4211-986F-829640480436}" dt="2022-04-25T16:18:24.655" v="2146" actId="478"/>
          <ac:cxnSpMkLst>
            <pc:docMk/>
            <pc:sldMk cId="3447699979" sldId="338"/>
            <ac:cxnSpMk id="42" creationId="{C663CCEC-9E2A-43D0-9331-80B1A6DDC7E6}"/>
          </ac:cxnSpMkLst>
        </pc:cxnChg>
        <pc:cxnChg chg="add del mod">
          <ac:chgData name="Đỗ Hữu Phát" userId="f43ff52d7c4bd995" providerId="LiveId" clId="{E7FBE12C-6918-4211-986F-829640480436}" dt="2022-04-25T16:20:24.764" v="2164" actId="478"/>
          <ac:cxnSpMkLst>
            <pc:docMk/>
            <pc:sldMk cId="3447699979" sldId="338"/>
            <ac:cxnSpMk id="46" creationId="{A8EF1E65-2D36-4DB2-B448-E62D8AD4ACCE}"/>
          </ac:cxnSpMkLst>
        </pc:cxnChg>
        <pc:cxnChg chg="add mod">
          <ac:chgData name="Đỗ Hữu Phát" userId="f43ff52d7c4bd995" providerId="LiveId" clId="{E7FBE12C-6918-4211-986F-829640480436}" dt="2022-04-25T16:26:58.012" v="2267" actId="208"/>
          <ac:cxnSpMkLst>
            <pc:docMk/>
            <pc:sldMk cId="3447699979" sldId="338"/>
            <ac:cxnSpMk id="54" creationId="{80A0AA3C-6B09-4D1E-B47C-BAE1FF7DB749}"/>
          </ac:cxnSpMkLst>
        </pc:cxnChg>
        <pc:cxnChg chg="del mod">
          <ac:chgData name="Đỗ Hữu Phát" userId="f43ff52d7c4bd995" providerId="LiveId" clId="{E7FBE12C-6918-4211-986F-829640480436}" dt="2022-04-25T16:22:38.720" v="2196" actId="478"/>
          <ac:cxnSpMkLst>
            <pc:docMk/>
            <pc:sldMk cId="3447699979" sldId="338"/>
            <ac:cxnSpMk id="57" creationId="{4B7B7FC4-57E5-4C9B-ADCF-C29639DE0FB7}"/>
          </ac:cxnSpMkLst>
        </pc:cxnChg>
        <pc:cxnChg chg="add mod">
          <ac:chgData name="Đỗ Hữu Phát" userId="f43ff52d7c4bd995" providerId="LiveId" clId="{E7FBE12C-6918-4211-986F-829640480436}" dt="2022-04-25T16:26:58.012" v="2267" actId="208"/>
          <ac:cxnSpMkLst>
            <pc:docMk/>
            <pc:sldMk cId="3447699979" sldId="338"/>
            <ac:cxnSpMk id="58" creationId="{6209A11B-C26F-40E1-9624-6866B9F8E7BC}"/>
          </ac:cxnSpMkLst>
        </pc:cxnChg>
        <pc:cxnChg chg="del mod">
          <ac:chgData name="Đỗ Hữu Phát" userId="f43ff52d7c4bd995" providerId="LiveId" clId="{E7FBE12C-6918-4211-986F-829640480436}" dt="2022-04-25T16:22:37.924" v="2195" actId="478"/>
          <ac:cxnSpMkLst>
            <pc:docMk/>
            <pc:sldMk cId="3447699979" sldId="338"/>
            <ac:cxnSpMk id="60" creationId="{CB0AE7B3-0829-4B17-BA43-2F252DCB7CF3}"/>
          </ac:cxnSpMkLst>
        </pc:cxnChg>
        <pc:cxnChg chg="add mod">
          <ac:chgData name="Đỗ Hữu Phát" userId="f43ff52d7c4bd995" providerId="LiveId" clId="{E7FBE12C-6918-4211-986F-829640480436}" dt="2022-04-25T16:24:21.203" v="2228" actId="1582"/>
          <ac:cxnSpMkLst>
            <pc:docMk/>
            <pc:sldMk cId="3447699979" sldId="338"/>
            <ac:cxnSpMk id="62" creationId="{C03FA072-A53A-411B-8B74-3B8980214075}"/>
          </ac:cxnSpMkLst>
        </pc:cxnChg>
        <pc:cxnChg chg="add mod">
          <ac:chgData name="Đỗ Hữu Phát" userId="f43ff52d7c4bd995" providerId="LiveId" clId="{E7FBE12C-6918-4211-986F-829640480436}" dt="2022-04-25T16:24:21.203" v="2228" actId="1582"/>
          <ac:cxnSpMkLst>
            <pc:docMk/>
            <pc:sldMk cId="3447699979" sldId="338"/>
            <ac:cxnSpMk id="64" creationId="{01F54867-5E4A-4B1C-A363-5D076405537A}"/>
          </ac:cxnSpMkLst>
        </pc:cxnChg>
        <pc:cxnChg chg="del mod">
          <ac:chgData name="Đỗ Hữu Phát" userId="f43ff52d7c4bd995" providerId="LiveId" clId="{E7FBE12C-6918-4211-986F-829640480436}" dt="2022-04-25T16:22:36.848" v="2194" actId="478"/>
          <ac:cxnSpMkLst>
            <pc:docMk/>
            <pc:sldMk cId="3447699979" sldId="338"/>
            <ac:cxnSpMk id="65" creationId="{64C143B9-8073-41AA-B1B4-E99CF2775996}"/>
          </ac:cxnSpMkLst>
        </pc:cxnChg>
        <pc:cxnChg chg="add mod">
          <ac:chgData name="Đỗ Hữu Phát" userId="f43ff52d7c4bd995" providerId="LiveId" clId="{E7FBE12C-6918-4211-986F-829640480436}" dt="2022-04-25T16:24:21.203" v="2228" actId="1582"/>
          <ac:cxnSpMkLst>
            <pc:docMk/>
            <pc:sldMk cId="3447699979" sldId="338"/>
            <ac:cxnSpMk id="67" creationId="{A254D67A-A247-4197-B4D0-C9F792032C70}"/>
          </ac:cxnSpMkLst>
        </pc:cxnChg>
        <pc:cxnChg chg="add mod">
          <ac:chgData name="Đỗ Hữu Phát" userId="f43ff52d7c4bd995" providerId="LiveId" clId="{E7FBE12C-6918-4211-986F-829640480436}" dt="2022-04-25T16:24:21.203" v="2228" actId="1582"/>
          <ac:cxnSpMkLst>
            <pc:docMk/>
            <pc:sldMk cId="3447699979" sldId="338"/>
            <ac:cxnSpMk id="69" creationId="{D5172035-AA9C-40E8-80A1-C76F663BD4B9}"/>
          </ac:cxnSpMkLst>
        </pc:cxnChg>
        <pc:cxnChg chg="del mod">
          <ac:chgData name="Đỗ Hữu Phát" userId="f43ff52d7c4bd995" providerId="LiveId" clId="{E7FBE12C-6918-4211-986F-829640480436}" dt="2022-04-25T16:22:35.939" v="2193" actId="478"/>
          <ac:cxnSpMkLst>
            <pc:docMk/>
            <pc:sldMk cId="3447699979" sldId="338"/>
            <ac:cxnSpMk id="71" creationId="{8211A663-040D-4AAB-B490-07A7A7A71F5D}"/>
          </ac:cxnSpMkLst>
        </pc:cxnChg>
        <pc:cxnChg chg="add mod">
          <ac:chgData name="Đỗ Hữu Phát" userId="f43ff52d7c4bd995" providerId="LiveId" clId="{E7FBE12C-6918-4211-986F-829640480436}" dt="2022-04-25T16:24:21.203" v="2228" actId="1582"/>
          <ac:cxnSpMkLst>
            <pc:docMk/>
            <pc:sldMk cId="3447699979" sldId="338"/>
            <ac:cxnSpMk id="72" creationId="{486CED31-BA42-4E28-917F-70EDF637DD55}"/>
          </ac:cxnSpMkLst>
        </pc:cxnChg>
        <pc:cxnChg chg="add mod">
          <ac:chgData name="Đỗ Hữu Phát" userId="f43ff52d7c4bd995" providerId="LiveId" clId="{E7FBE12C-6918-4211-986F-829640480436}" dt="2022-04-25T16:25:39.736" v="2248" actId="208"/>
          <ac:cxnSpMkLst>
            <pc:docMk/>
            <pc:sldMk cId="3447699979" sldId="338"/>
            <ac:cxnSpMk id="74" creationId="{DE0301F0-E7AE-478C-A9B4-2B23C94DBD82}"/>
          </ac:cxnSpMkLst>
        </pc:cxnChg>
        <pc:cxnChg chg="del mod">
          <ac:chgData name="Đỗ Hữu Phát" userId="f43ff52d7c4bd995" providerId="LiveId" clId="{E7FBE12C-6918-4211-986F-829640480436}" dt="2022-04-25T16:21:15.974" v="2170" actId="478"/>
          <ac:cxnSpMkLst>
            <pc:docMk/>
            <pc:sldMk cId="3447699979" sldId="338"/>
            <ac:cxnSpMk id="75" creationId="{56B1E80B-7CE5-433E-A719-CF9DB1D985FC}"/>
          </ac:cxnSpMkLst>
        </pc:cxnChg>
        <pc:cxnChg chg="del mod">
          <ac:chgData name="Đỗ Hữu Phát" userId="f43ff52d7c4bd995" providerId="LiveId" clId="{E7FBE12C-6918-4211-986F-829640480436}" dt="2022-04-25T16:21:18.216" v="2172" actId="478"/>
          <ac:cxnSpMkLst>
            <pc:docMk/>
            <pc:sldMk cId="3447699979" sldId="338"/>
            <ac:cxnSpMk id="77" creationId="{5836B9AC-EE0D-40EA-A7D7-D9949DE58C3D}"/>
          </ac:cxnSpMkLst>
        </pc:cxnChg>
        <pc:cxnChg chg="add mod">
          <ac:chgData name="Đỗ Hữu Phát" userId="f43ff52d7c4bd995" providerId="LiveId" clId="{E7FBE12C-6918-4211-986F-829640480436}" dt="2022-04-25T16:25:39.736" v="2248" actId="208"/>
          <ac:cxnSpMkLst>
            <pc:docMk/>
            <pc:sldMk cId="3447699979" sldId="338"/>
            <ac:cxnSpMk id="78" creationId="{CAD7E836-FBDF-4A9E-9897-943A485B69A3}"/>
          </ac:cxnSpMkLst>
        </pc:cxnChg>
        <pc:cxnChg chg="del mod">
          <ac:chgData name="Đỗ Hữu Phát" userId="f43ff52d7c4bd995" providerId="LiveId" clId="{E7FBE12C-6918-4211-986F-829640480436}" dt="2022-04-25T16:21:14.620" v="2169" actId="478"/>
          <ac:cxnSpMkLst>
            <pc:docMk/>
            <pc:sldMk cId="3447699979" sldId="338"/>
            <ac:cxnSpMk id="80" creationId="{6214F6D6-094E-4A13-8EC0-B98B00B4AC77}"/>
          </ac:cxnSpMkLst>
        </pc:cxnChg>
        <pc:cxnChg chg="del">
          <ac:chgData name="Đỗ Hữu Phát" userId="f43ff52d7c4bd995" providerId="LiveId" clId="{E7FBE12C-6918-4211-986F-829640480436}" dt="2022-04-25T16:21:17.048" v="2171" actId="478"/>
          <ac:cxnSpMkLst>
            <pc:docMk/>
            <pc:sldMk cId="3447699979" sldId="338"/>
            <ac:cxnSpMk id="84" creationId="{E4985A44-A8AD-4870-9615-6801A2F1F739}"/>
          </ac:cxnSpMkLst>
        </pc:cxnChg>
        <pc:cxnChg chg="add mod">
          <ac:chgData name="Đỗ Hữu Phát" userId="f43ff52d7c4bd995" providerId="LiveId" clId="{E7FBE12C-6918-4211-986F-829640480436}" dt="2022-04-25T16:25:39.736" v="2248" actId="208"/>
          <ac:cxnSpMkLst>
            <pc:docMk/>
            <pc:sldMk cId="3447699979" sldId="338"/>
            <ac:cxnSpMk id="91" creationId="{BD98E87E-156B-4D76-8A5E-5CD3674503F8}"/>
          </ac:cxnSpMkLst>
        </pc:cxnChg>
        <pc:cxnChg chg="add mod">
          <ac:chgData name="Đỗ Hữu Phát" userId="f43ff52d7c4bd995" providerId="LiveId" clId="{E7FBE12C-6918-4211-986F-829640480436}" dt="2022-04-25T16:25:39.736" v="2248" actId="208"/>
          <ac:cxnSpMkLst>
            <pc:docMk/>
            <pc:sldMk cId="3447699979" sldId="338"/>
            <ac:cxnSpMk id="97" creationId="{013CFB89-497D-4FB9-B11B-A655E5F8F13D}"/>
          </ac:cxnSpMkLst>
        </pc:cxnChg>
        <pc:cxnChg chg="del">
          <ac:chgData name="Đỗ Hữu Phát" userId="f43ff52d7c4bd995" providerId="LiveId" clId="{E7FBE12C-6918-4211-986F-829640480436}" dt="2022-04-25T16:18:28.715" v="2148" actId="478"/>
          <ac:cxnSpMkLst>
            <pc:docMk/>
            <pc:sldMk cId="3447699979" sldId="338"/>
            <ac:cxnSpMk id="101" creationId="{5C386061-7DAA-478F-8A5B-45B17143AF47}"/>
          </ac:cxnSpMkLst>
        </pc:cxnChg>
        <pc:cxnChg chg="del">
          <ac:chgData name="Đỗ Hữu Phát" userId="f43ff52d7c4bd995" providerId="LiveId" clId="{E7FBE12C-6918-4211-986F-829640480436}" dt="2022-04-25T16:19:14.863" v="2155" actId="478"/>
          <ac:cxnSpMkLst>
            <pc:docMk/>
            <pc:sldMk cId="3447699979" sldId="338"/>
            <ac:cxnSpMk id="107" creationId="{58966455-0896-4561-8315-A71F6EFD3EDF}"/>
          </ac:cxnSpMkLst>
        </pc:cxnChg>
        <pc:cxnChg chg="del">
          <ac:chgData name="Đỗ Hữu Phát" userId="f43ff52d7c4bd995" providerId="LiveId" clId="{E7FBE12C-6918-4211-986F-829640480436}" dt="2022-04-25T16:19:20.462" v="2158" actId="478"/>
          <ac:cxnSpMkLst>
            <pc:docMk/>
            <pc:sldMk cId="3447699979" sldId="338"/>
            <ac:cxnSpMk id="113" creationId="{1718CCA0-AD83-4D49-9F18-C21A548D7EE7}"/>
          </ac:cxnSpMkLst>
        </pc:cxnChg>
        <pc:cxnChg chg="del">
          <ac:chgData name="Đỗ Hữu Phát" userId="f43ff52d7c4bd995" providerId="LiveId" clId="{E7FBE12C-6918-4211-986F-829640480436}" dt="2022-04-25T16:19:21.656" v="2159" actId="478"/>
          <ac:cxnSpMkLst>
            <pc:docMk/>
            <pc:sldMk cId="3447699979" sldId="338"/>
            <ac:cxnSpMk id="125" creationId="{9AC88D95-31DA-4DBE-9330-B2B7FECABFE2}"/>
          </ac:cxnSpMkLst>
        </pc:cxnChg>
        <pc:cxnChg chg="del">
          <ac:chgData name="Đỗ Hữu Phát" userId="f43ff52d7c4bd995" providerId="LiveId" clId="{E7FBE12C-6918-4211-986F-829640480436}" dt="2022-04-25T16:19:22.897" v="2160" actId="478"/>
          <ac:cxnSpMkLst>
            <pc:docMk/>
            <pc:sldMk cId="3447699979" sldId="338"/>
            <ac:cxnSpMk id="127" creationId="{414C548B-8F2B-40C2-BF59-931FEC3A8EDD}"/>
          </ac:cxnSpMkLst>
        </pc:cxnChg>
        <pc:cxnChg chg="del">
          <ac:chgData name="Đỗ Hữu Phát" userId="f43ff52d7c4bd995" providerId="LiveId" clId="{E7FBE12C-6918-4211-986F-829640480436}" dt="2022-04-25T16:19:24.135" v="2161" actId="478"/>
          <ac:cxnSpMkLst>
            <pc:docMk/>
            <pc:sldMk cId="3447699979" sldId="338"/>
            <ac:cxnSpMk id="129" creationId="{89FCC368-9EA9-4C23-9DC7-8B4ABFD93442}"/>
          </ac:cxnSpMkLst>
        </pc:cxnChg>
      </pc:sldChg>
      <pc:sldChg chg="addSp delSp modSp mod modTransition delAnim">
        <pc:chgData name="Đỗ Hữu Phát" userId="f43ff52d7c4bd995" providerId="LiveId" clId="{E7FBE12C-6918-4211-986F-829640480436}" dt="2022-04-25T17:25:27.488" v="3010"/>
        <pc:sldMkLst>
          <pc:docMk/>
          <pc:sldMk cId="538114737" sldId="339"/>
        </pc:sldMkLst>
        <pc:spChg chg="mod topLvl">
          <ac:chgData name="Đỗ Hữu Phát" userId="f43ff52d7c4bd995" providerId="LiveId" clId="{E7FBE12C-6918-4211-986F-829640480436}" dt="2022-04-25T16:34:36.417" v="2347" actId="164"/>
          <ac:spMkLst>
            <pc:docMk/>
            <pc:sldMk cId="538114737" sldId="339"/>
            <ac:spMk id="13" creationId="{9E553A64-A615-5DEB-9D6B-227ED4E0494D}"/>
          </ac:spMkLst>
        </pc:spChg>
        <pc:spChg chg="del mod topLvl">
          <ac:chgData name="Đỗ Hữu Phát" userId="f43ff52d7c4bd995" providerId="LiveId" clId="{E7FBE12C-6918-4211-986F-829640480436}" dt="2022-04-25T16:33:10.329" v="2311" actId="478"/>
          <ac:spMkLst>
            <pc:docMk/>
            <pc:sldMk cId="538114737" sldId="339"/>
            <ac:spMk id="14" creationId="{6C5586F1-CC86-DAE4-28E6-735775C15B4C}"/>
          </ac:spMkLst>
        </pc:spChg>
        <pc:spChg chg="mod topLvl">
          <ac:chgData name="Đỗ Hữu Phát" userId="f43ff52d7c4bd995" providerId="LiveId" clId="{E7FBE12C-6918-4211-986F-829640480436}" dt="2022-04-25T16:34:36.417" v="2347" actId="164"/>
          <ac:spMkLst>
            <pc:docMk/>
            <pc:sldMk cId="538114737" sldId="339"/>
            <ac:spMk id="18" creationId="{7C8055B6-51BD-A775-0E5D-3C2E4C2565F2}"/>
          </ac:spMkLst>
        </pc:spChg>
        <pc:spChg chg="del">
          <ac:chgData name="Đỗ Hữu Phát" userId="f43ff52d7c4bd995" providerId="LiveId" clId="{E7FBE12C-6918-4211-986F-829640480436}" dt="2022-04-25T16:32:47.570" v="2305" actId="478"/>
          <ac:spMkLst>
            <pc:docMk/>
            <pc:sldMk cId="538114737" sldId="339"/>
            <ac:spMk id="19" creationId="{3A34443D-AF2F-443D-A12D-3A0D44B8CB4A}"/>
          </ac:spMkLst>
        </pc:spChg>
        <pc:spChg chg="del topLvl">
          <ac:chgData name="Đỗ Hữu Phát" userId="f43ff52d7c4bd995" providerId="LiveId" clId="{E7FBE12C-6918-4211-986F-829640480436}" dt="2022-04-25T16:33:33.358" v="2324" actId="478"/>
          <ac:spMkLst>
            <pc:docMk/>
            <pc:sldMk cId="538114737" sldId="339"/>
            <ac:spMk id="20" creationId="{8C1D9F77-4364-7B64-4183-8E10A779A923}"/>
          </ac:spMkLst>
        </pc:spChg>
        <pc:spChg chg="mod topLvl">
          <ac:chgData name="Đỗ Hữu Phát" userId="f43ff52d7c4bd995" providerId="LiveId" clId="{E7FBE12C-6918-4211-986F-829640480436}" dt="2022-04-25T16:34:36.417" v="2347" actId="164"/>
          <ac:spMkLst>
            <pc:docMk/>
            <pc:sldMk cId="538114737" sldId="339"/>
            <ac:spMk id="23" creationId="{98301CDD-2BC0-C217-0083-B08B386BD32C}"/>
          </ac:spMkLst>
        </pc:spChg>
        <pc:spChg chg="del mod topLvl">
          <ac:chgData name="Đỗ Hữu Phát" userId="f43ff52d7c4bd995" providerId="LiveId" clId="{E7FBE12C-6918-4211-986F-829640480436}" dt="2022-04-25T16:33:46.648" v="2332" actId="478"/>
          <ac:spMkLst>
            <pc:docMk/>
            <pc:sldMk cId="538114737" sldId="339"/>
            <ac:spMk id="24" creationId="{510DAD84-39CD-E9A6-BD7F-39504491D3D7}"/>
          </ac:spMkLst>
        </pc:spChg>
        <pc:spChg chg="add mod">
          <ac:chgData name="Đỗ Hữu Phát" userId="f43ff52d7c4bd995" providerId="LiveId" clId="{E7FBE12C-6918-4211-986F-829640480436}" dt="2022-04-25T16:32:53.113" v="2306"/>
          <ac:spMkLst>
            <pc:docMk/>
            <pc:sldMk cId="538114737" sldId="339"/>
            <ac:spMk id="25" creationId="{3FBF1880-2A66-4C87-8D9E-DB07A41F8333}"/>
          </ac:spMkLst>
        </pc:spChg>
        <pc:spChg chg="add mod">
          <ac:chgData name="Đỗ Hữu Phát" userId="f43ff52d7c4bd995" providerId="LiveId" clId="{E7FBE12C-6918-4211-986F-829640480436}" dt="2022-04-25T16:32:59.301" v="2309"/>
          <ac:spMkLst>
            <pc:docMk/>
            <pc:sldMk cId="538114737" sldId="339"/>
            <ac:spMk id="27" creationId="{1908F601-5C82-4C0E-99AC-EEB0EEFE736F}"/>
          </ac:spMkLst>
        </pc:spChg>
        <pc:spChg chg="add mod">
          <ac:chgData name="Đỗ Hữu Phát" userId="f43ff52d7c4bd995" providerId="LiveId" clId="{E7FBE12C-6918-4211-986F-829640480436}" dt="2022-04-25T16:32:53.113" v="2306"/>
          <ac:spMkLst>
            <pc:docMk/>
            <pc:sldMk cId="538114737" sldId="339"/>
            <ac:spMk id="28" creationId="{9FE85624-A099-46F0-A93D-D945BEED9033}"/>
          </ac:spMkLst>
        </pc:spChg>
        <pc:spChg chg="add mod">
          <ac:chgData name="Đỗ Hữu Phát" userId="f43ff52d7c4bd995" providerId="LiveId" clId="{E7FBE12C-6918-4211-986F-829640480436}" dt="2022-04-25T16:35:00.750" v="2353" actId="1076"/>
          <ac:spMkLst>
            <pc:docMk/>
            <pc:sldMk cId="538114737" sldId="339"/>
            <ac:spMk id="30" creationId="{2A6A0C45-9967-471E-A624-B665B036A82A}"/>
          </ac:spMkLst>
        </pc:spChg>
        <pc:spChg chg="add del mod">
          <ac:chgData name="Đỗ Hữu Phát" userId="f43ff52d7c4bd995" providerId="LiveId" clId="{E7FBE12C-6918-4211-986F-829640480436}" dt="2022-04-25T16:34:47.528" v="2351" actId="478"/>
          <ac:spMkLst>
            <pc:docMk/>
            <pc:sldMk cId="538114737" sldId="339"/>
            <ac:spMk id="31" creationId="{D6EF2136-F11A-4A65-8B90-6D5F899DBA36}"/>
          </ac:spMkLst>
        </pc:spChg>
        <pc:spChg chg="del">
          <ac:chgData name="Đỗ Hữu Phát" userId="f43ff52d7c4bd995" providerId="LiveId" clId="{E7FBE12C-6918-4211-986F-829640480436}" dt="2022-04-25T16:32:47.570" v="2305" actId="478"/>
          <ac:spMkLst>
            <pc:docMk/>
            <pc:sldMk cId="538114737" sldId="339"/>
            <ac:spMk id="32" creationId="{B64434C5-0EBE-4C26-8C78-733941035177}"/>
          </ac:spMkLst>
        </pc:spChg>
        <pc:spChg chg="add mod">
          <ac:chgData name="Đỗ Hữu Phát" userId="f43ff52d7c4bd995" providerId="LiveId" clId="{E7FBE12C-6918-4211-986F-829640480436}" dt="2022-04-25T16:35:27.885" v="2370" actId="1076"/>
          <ac:spMkLst>
            <pc:docMk/>
            <pc:sldMk cId="538114737" sldId="339"/>
            <ac:spMk id="37" creationId="{4CD85630-B196-413F-BEFC-FFC22F2F943C}"/>
          </ac:spMkLst>
        </pc:spChg>
        <pc:grpChg chg="add mod">
          <ac:chgData name="Đỗ Hữu Phát" userId="f43ff52d7c4bd995" providerId="LiveId" clId="{E7FBE12C-6918-4211-986F-829640480436}" dt="2022-04-25T16:35:00.750" v="2353" actId="1076"/>
          <ac:grpSpMkLst>
            <pc:docMk/>
            <pc:sldMk cId="538114737" sldId="339"/>
            <ac:grpSpMk id="3" creationId="{04ABE456-1392-4C38-B388-A53D8A3EC810}"/>
          </ac:grpSpMkLst>
        </pc:grpChg>
        <pc:grpChg chg="del">
          <ac:chgData name="Đỗ Hữu Phát" userId="f43ff52d7c4bd995" providerId="LiveId" clId="{E7FBE12C-6918-4211-986F-829640480436}" dt="2022-04-25T16:33:10.329" v="2311" actId="478"/>
          <ac:grpSpMkLst>
            <pc:docMk/>
            <pc:sldMk cId="538114737" sldId="339"/>
            <ac:grpSpMk id="4" creationId="{BC7E9FE3-F27A-51A9-68E4-2A12008CED38}"/>
          </ac:grpSpMkLst>
        </pc:grpChg>
        <pc:grpChg chg="del">
          <ac:chgData name="Đỗ Hữu Phát" userId="f43ff52d7c4bd995" providerId="LiveId" clId="{E7FBE12C-6918-4211-986F-829640480436}" dt="2022-04-25T16:33:33.358" v="2324" actId="478"/>
          <ac:grpSpMkLst>
            <pc:docMk/>
            <pc:sldMk cId="538114737" sldId="339"/>
            <ac:grpSpMk id="5" creationId="{EFBD57C9-50CA-3230-C596-BF15493D710F}"/>
          </ac:grpSpMkLst>
        </pc:grpChg>
        <pc:grpChg chg="del">
          <ac:chgData name="Đỗ Hữu Phát" userId="f43ff52d7c4bd995" providerId="LiveId" clId="{E7FBE12C-6918-4211-986F-829640480436}" dt="2022-04-25T16:33:46.648" v="2332" actId="478"/>
          <ac:grpSpMkLst>
            <pc:docMk/>
            <pc:sldMk cId="538114737" sldId="339"/>
            <ac:grpSpMk id="6" creationId="{C2CEC27B-3A1A-8414-DAC7-7068C142F976}"/>
          </ac:grpSpMkLst>
        </pc:grpChg>
        <pc:grpChg chg="del">
          <ac:chgData name="Đỗ Hữu Phát" userId="f43ff52d7c4bd995" providerId="LiveId" clId="{E7FBE12C-6918-4211-986F-829640480436}" dt="2022-04-25T16:32:47.570" v="2305" actId="478"/>
          <ac:grpSpMkLst>
            <pc:docMk/>
            <pc:sldMk cId="538114737" sldId="339"/>
            <ac:grpSpMk id="35" creationId="{500BBDC5-A38A-4682-93B9-578C97683423}"/>
          </ac:grpSpMkLst>
        </pc:grpChg>
        <pc:picChg chg="del">
          <ac:chgData name="Đỗ Hữu Phát" userId="f43ff52d7c4bd995" providerId="LiveId" clId="{E7FBE12C-6918-4211-986F-829640480436}" dt="2022-04-25T16:34:06.935" v="2339" actId="478"/>
          <ac:picMkLst>
            <pc:docMk/>
            <pc:sldMk cId="538114737" sldId="339"/>
            <ac:picMk id="2" creationId="{C8752E53-79E8-E1E0-F412-B195C6D21998}"/>
          </ac:picMkLst>
        </pc:picChg>
        <pc:picChg chg="mod">
          <ac:chgData name="Đỗ Hữu Phát" userId="f43ff52d7c4bd995" providerId="LiveId" clId="{E7FBE12C-6918-4211-986F-829640480436}" dt="2022-04-25T16:34:36.417" v="2347" actId="164"/>
          <ac:picMkLst>
            <pc:docMk/>
            <pc:sldMk cId="538114737" sldId="339"/>
            <ac:picMk id="7" creationId="{A877DFD6-671F-C0F5-60EA-3DD43B233D13}"/>
          </ac:picMkLst>
        </pc:picChg>
        <pc:picChg chg="mod">
          <ac:chgData name="Đỗ Hữu Phát" userId="f43ff52d7c4bd995" providerId="LiveId" clId="{E7FBE12C-6918-4211-986F-829640480436}" dt="2022-04-25T16:34:36.417" v="2347" actId="164"/>
          <ac:picMkLst>
            <pc:docMk/>
            <pc:sldMk cId="538114737" sldId="339"/>
            <ac:picMk id="8" creationId="{5752832E-D541-E99A-79BC-91DDA3F8D2F8}"/>
          </ac:picMkLst>
        </pc:picChg>
        <pc:picChg chg="mod">
          <ac:chgData name="Đỗ Hữu Phát" userId="f43ff52d7c4bd995" providerId="LiveId" clId="{E7FBE12C-6918-4211-986F-829640480436}" dt="2022-04-25T16:34:36.417" v="2347" actId="164"/>
          <ac:picMkLst>
            <pc:docMk/>
            <pc:sldMk cId="538114737" sldId="339"/>
            <ac:picMk id="9" creationId="{0B7B396E-418B-4A80-B5E8-2504F4D5AC3B}"/>
          </ac:picMkLst>
        </pc:picChg>
        <pc:picChg chg="del">
          <ac:chgData name="Đỗ Hữu Phát" userId="f43ff52d7c4bd995" providerId="LiveId" clId="{E7FBE12C-6918-4211-986F-829640480436}" dt="2022-04-25T16:34:55.936" v="2352" actId="478"/>
          <ac:picMkLst>
            <pc:docMk/>
            <pc:sldMk cId="538114737" sldId="339"/>
            <ac:picMk id="17" creationId="{DFD9103F-7CCF-436B-B1E8-0FE460021373}"/>
          </ac:picMkLst>
        </pc:picChg>
        <pc:picChg chg="add mod">
          <ac:chgData name="Đỗ Hữu Phát" userId="f43ff52d7c4bd995" providerId="LiveId" clId="{E7FBE12C-6918-4211-986F-829640480436}" dt="2022-04-25T16:32:53.113" v="2306"/>
          <ac:picMkLst>
            <pc:docMk/>
            <pc:sldMk cId="538114737" sldId="339"/>
            <ac:picMk id="26" creationId="{190A29FC-FA2D-4DC8-8240-4D26B888820B}"/>
          </ac:picMkLst>
        </pc:picChg>
        <pc:picChg chg="add mod">
          <ac:chgData name="Đỗ Hữu Phát" userId="f43ff52d7c4bd995" providerId="LiveId" clId="{E7FBE12C-6918-4211-986F-829640480436}" dt="2022-04-25T16:32:53.113" v="2306"/>
          <ac:picMkLst>
            <pc:docMk/>
            <pc:sldMk cId="538114737" sldId="339"/>
            <ac:picMk id="29" creationId="{E6D10B2C-B831-4BA0-A3C3-6FF86C7EF01D}"/>
          </ac:picMkLst>
        </pc:picChg>
        <pc:picChg chg="del">
          <ac:chgData name="Đỗ Hữu Phát" userId="f43ff52d7c4bd995" providerId="LiveId" clId="{E7FBE12C-6918-4211-986F-829640480436}" dt="2022-04-25T16:32:47.570" v="2305" actId="478"/>
          <ac:picMkLst>
            <pc:docMk/>
            <pc:sldMk cId="538114737" sldId="339"/>
            <ac:picMk id="36" creationId="{638FE023-0884-4ECA-8B24-AA6F6CC37C62}"/>
          </ac:picMkLst>
        </pc:picChg>
        <pc:picChg chg="add mod ord">
          <ac:chgData name="Đỗ Hữu Phát" userId="f43ff52d7c4bd995" providerId="LiveId" clId="{E7FBE12C-6918-4211-986F-829640480436}" dt="2022-04-25T16:35:34.893" v="2372" actId="167"/>
          <ac:picMkLst>
            <pc:docMk/>
            <pc:sldMk cId="538114737" sldId="339"/>
            <ac:picMk id="38" creationId="{759FCD67-24DC-4602-9F63-E0AC49E22DDD}"/>
          </ac:picMkLst>
        </pc:picChg>
      </pc:sldChg>
      <pc:sldChg chg="addSp delSp modSp mod modTransition">
        <pc:chgData name="Đỗ Hữu Phát" userId="f43ff52d7c4bd995" providerId="LiveId" clId="{E7FBE12C-6918-4211-986F-829640480436}" dt="2022-04-25T17:25:27.488" v="3010"/>
        <pc:sldMkLst>
          <pc:docMk/>
          <pc:sldMk cId="587511364" sldId="340"/>
        </pc:sldMkLst>
        <pc:spChg chg="add mod">
          <ac:chgData name="Đỗ Hữu Phát" userId="f43ff52d7c4bd995" providerId="LiveId" clId="{E7FBE12C-6918-4211-986F-829640480436}" dt="2022-04-25T16:50:04.602" v="2550" actId="1038"/>
          <ac:spMkLst>
            <pc:docMk/>
            <pc:sldMk cId="587511364" sldId="340"/>
            <ac:spMk id="2" creationId="{EA6037A3-A07B-47FF-8DAF-89582EDB5298}"/>
          </ac:spMkLst>
        </pc:spChg>
        <pc:spChg chg="del">
          <ac:chgData name="Đỗ Hữu Phát" userId="f43ff52d7c4bd995" providerId="LiveId" clId="{E7FBE12C-6918-4211-986F-829640480436}" dt="2022-04-25T16:44:36.495" v="2468" actId="478"/>
          <ac:spMkLst>
            <pc:docMk/>
            <pc:sldMk cId="587511364" sldId="340"/>
            <ac:spMk id="19" creationId="{3A34443D-AF2F-443D-A12D-3A0D44B8CB4A}"/>
          </ac:spMkLst>
        </pc:spChg>
        <pc:spChg chg="del mod topLvl">
          <ac:chgData name="Đỗ Hữu Phát" userId="f43ff52d7c4bd995" providerId="LiveId" clId="{E7FBE12C-6918-4211-986F-829640480436}" dt="2022-04-25T16:46:42.383" v="2485" actId="478"/>
          <ac:spMkLst>
            <pc:docMk/>
            <pc:sldMk cId="587511364" sldId="340"/>
            <ac:spMk id="22" creationId="{9412A48F-7FD1-CD60-5879-9B3D88FE28A1}"/>
          </ac:spMkLst>
        </pc:spChg>
        <pc:spChg chg="mod topLvl">
          <ac:chgData name="Đỗ Hữu Phát" userId="f43ff52d7c4bd995" providerId="LiveId" clId="{E7FBE12C-6918-4211-986F-829640480436}" dt="2022-04-25T16:53:42.253" v="2588" actId="164"/>
          <ac:spMkLst>
            <pc:docMk/>
            <pc:sldMk cId="587511364" sldId="340"/>
            <ac:spMk id="23" creationId="{27B446DB-0C1E-FB57-A34C-080311C6E02A}"/>
          </ac:spMkLst>
        </pc:spChg>
        <pc:spChg chg="del mod topLvl">
          <ac:chgData name="Đỗ Hữu Phát" userId="f43ff52d7c4bd995" providerId="LiveId" clId="{E7FBE12C-6918-4211-986F-829640480436}" dt="2022-04-25T16:46:42.383" v="2485" actId="478"/>
          <ac:spMkLst>
            <pc:docMk/>
            <pc:sldMk cId="587511364" sldId="340"/>
            <ac:spMk id="24" creationId="{C44C440C-4E8F-0A1B-28A8-7F8B2133E1AB}"/>
          </ac:spMkLst>
        </pc:spChg>
        <pc:spChg chg="del mod topLvl">
          <ac:chgData name="Đỗ Hữu Phát" userId="f43ff52d7c4bd995" providerId="LiveId" clId="{E7FBE12C-6918-4211-986F-829640480436}" dt="2022-04-25T16:46:42.383" v="2485" actId="478"/>
          <ac:spMkLst>
            <pc:docMk/>
            <pc:sldMk cId="587511364" sldId="340"/>
            <ac:spMk id="25" creationId="{FE72ACE9-416E-A9C5-6C8A-C824143522A9}"/>
          </ac:spMkLst>
        </pc:spChg>
        <pc:spChg chg="del mod topLvl">
          <ac:chgData name="Đỗ Hữu Phát" userId="f43ff52d7c4bd995" providerId="LiveId" clId="{E7FBE12C-6918-4211-986F-829640480436}" dt="2022-04-25T16:46:42.383" v="2485" actId="478"/>
          <ac:spMkLst>
            <pc:docMk/>
            <pc:sldMk cId="587511364" sldId="340"/>
            <ac:spMk id="26" creationId="{0E20511D-7161-01A4-AFF5-354EC2385C7C}"/>
          </ac:spMkLst>
        </pc:spChg>
        <pc:spChg chg="del mod topLvl">
          <ac:chgData name="Đỗ Hữu Phát" userId="f43ff52d7c4bd995" providerId="LiveId" clId="{E7FBE12C-6918-4211-986F-829640480436}" dt="2022-04-25T16:46:42.383" v="2485" actId="478"/>
          <ac:spMkLst>
            <pc:docMk/>
            <pc:sldMk cId="587511364" sldId="340"/>
            <ac:spMk id="27" creationId="{401CEDFC-0EAA-C5C0-7B49-267D03B4F6FB}"/>
          </ac:spMkLst>
        </pc:spChg>
        <pc:spChg chg="del mod topLvl">
          <ac:chgData name="Đỗ Hữu Phát" userId="f43ff52d7c4bd995" providerId="LiveId" clId="{E7FBE12C-6918-4211-986F-829640480436}" dt="2022-04-25T16:46:42.383" v="2485" actId="478"/>
          <ac:spMkLst>
            <pc:docMk/>
            <pc:sldMk cId="587511364" sldId="340"/>
            <ac:spMk id="28" creationId="{07C3E14C-56FA-5FA3-2431-B9880BF0EA37}"/>
          </ac:spMkLst>
        </pc:spChg>
        <pc:spChg chg="del mod topLvl">
          <ac:chgData name="Đỗ Hữu Phát" userId="f43ff52d7c4bd995" providerId="LiveId" clId="{E7FBE12C-6918-4211-986F-829640480436}" dt="2022-04-25T16:46:42.383" v="2485" actId="478"/>
          <ac:spMkLst>
            <pc:docMk/>
            <pc:sldMk cId="587511364" sldId="340"/>
            <ac:spMk id="29" creationId="{2735A47F-4793-7CEB-96BB-EF027AA072B1}"/>
          </ac:spMkLst>
        </pc:spChg>
        <pc:spChg chg="del mod topLvl">
          <ac:chgData name="Đỗ Hữu Phát" userId="f43ff52d7c4bd995" providerId="LiveId" clId="{E7FBE12C-6918-4211-986F-829640480436}" dt="2022-04-25T16:46:42.383" v="2485" actId="478"/>
          <ac:spMkLst>
            <pc:docMk/>
            <pc:sldMk cId="587511364" sldId="340"/>
            <ac:spMk id="30" creationId="{DC4CD13C-E76C-D698-DCB4-67F8E4C23B17}"/>
          </ac:spMkLst>
        </pc:spChg>
        <pc:spChg chg="del">
          <ac:chgData name="Đỗ Hữu Phát" userId="f43ff52d7c4bd995" providerId="LiveId" clId="{E7FBE12C-6918-4211-986F-829640480436}" dt="2022-04-25T16:44:36.495" v="2468" actId="478"/>
          <ac:spMkLst>
            <pc:docMk/>
            <pc:sldMk cId="587511364" sldId="340"/>
            <ac:spMk id="32" creationId="{B64434C5-0EBE-4C26-8C78-733941035177}"/>
          </ac:spMkLst>
        </pc:spChg>
        <pc:spChg chg="mod topLvl">
          <ac:chgData name="Đỗ Hữu Phát" userId="f43ff52d7c4bd995" providerId="LiveId" clId="{E7FBE12C-6918-4211-986F-829640480436}" dt="2022-04-25T16:49:17.023" v="2517" actId="165"/>
          <ac:spMkLst>
            <pc:docMk/>
            <pc:sldMk cId="587511364" sldId="340"/>
            <ac:spMk id="38" creationId="{16823016-1226-9CF0-ED7C-D6F31BAF0AEE}"/>
          </ac:spMkLst>
        </pc:spChg>
        <pc:spChg chg="add mod">
          <ac:chgData name="Đỗ Hữu Phát" userId="f43ff52d7c4bd995" providerId="LiveId" clId="{E7FBE12C-6918-4211-986F-829640480436}" dt="2022-04-25T16:44:42.912" v="2469"/>
          <ac:spMkLst>
            <pc:docMk/>
            <pc:sldMk cId="587511364" sldId="340"/>
            <ac:spMk id="40" creationId="{18C73F07-F13F-43FE-A85C-10669CBA3D10}"/>
          </ac:spMkLst>
        </pc:spChg>
        <pc:spChg chg="add mod">
          <ac:chgData name="Đỗ Hữu Phát" userId="f43ff52d7c4bd995" providerId="LiveId" clId="{E7FBE12C-6918-4211-986F-829640480436}" dt="2022-04-25T16:44:56.883" v="2473" actId="20577"/>
          <ac:spMkLst>
            <pc:docMk/>
            <pc:sldMk cId="587511364" sldId="340"/>
            <ac:spMk id="42" creationId="{9518814C-C19E-4324-963F-E1DBCD90629D}"/>
          </ac:spMkLst>
        </pc:spChg>
        <pc:spChg chg="add mod">
          <ac:chgData name="Đỗ Hữu Phát" userId="f43ff52d7c4bd995" providerId="LiveId" clId="{E7FBE12C-6918-4211-986F-829640480436}" dt="2022-04-25T16:44:42.912" v="2469"/>
          <ac:spMkLst>
            <pc:docMk/>
            <pc:sldMk cId="587511364" sldId="340"/>
            <ac:spMk id="43" creationId="{132F5675-9F03-432E-81C7-E0FB75CC2561}"/>
          </ac:spMkLst>
        </pc:spChg>
        <pc:spChg chg="mod topLvl">
          <ac:chgData name="Đỗ Hữu Phát" userId="f43ff52d7c4bd995" providerId="LiveId" clId="{E7FBE12C-6918-4211-986F-829640480436}" dt="2022-04-25T16:49:17.023" v="2517" actId="165"/>
          <ac:spMkLst>
            <pc:docMk/>
            <pc:sldMk cId="587511364" sldId="340"/>
            <ac:spMk id="44" creationId="{4431CCF8-746A-3006-D84D-BA726803187E}"/>
          </ac:spMkLst>
        </pc:spChg>
        <pc:spChg chg="mod topLvl">
          <ac:chgData name="Đỗ Hữu Phát" userId="f43ff52d7c4bd995" providerId="LiveId" clId="{E7FBE12C-6918-4211-986F-829640480436}" dt="2022-04-25T16:49:22.285" v="2518" actId="165"/>
          <ac:spMkLst>
            <pc:docMk/>
            <pc:sldMk cId="587511364" sldId="340"/>
            <ac:spMk id="47" creationId="{E75BD477-0EF5-0DB6-B1E6-3DCE0E91FCAC}"/>
          </ac:spMkLst>
        </pc:spChg>
        <pc:spChg chg="mod topLvl">
          <ac:chgData name="Đỗ Hữu Phát" userId="f43ff52d7c4bd995" providerId="LiveId" clId="{E7FBE12C-6918-4211-986F-829640480436}" dt="2022-04-25T16:49:22.285" v="2518" actId="165"/>
          <ac:spMkLst>
            <pc:docMk/>
            <pc:sldMk cId="587511364" sldId="340"/>
            <ac:spMk id="48" creationId="{FE601D1F-65D1-D5AA-87D3-B7E04C3CCFF5}"/>
          </ac:spMkLst>
        </pc:spChg>
        <pc:spChg chg="add mod">
          <ac:chgData name="Đỗ Hữu Phát" userId="f43ff52d7c4bd995" providerId="LiveId" clId="{E7FBE12C-6918-4211-986F-829640480436}" dt="2022-04-25T16:53:42.253" v="2588" actId="164"/>
          <ac:spMkLst>
            <pc:docMk/>
            <pc:sldMk cId="587511364" sldId="340"/>
            <ac:spMk id="50" creationId="{1D58D016-9762-4503-86B9-B6E4609FBEEC}"/>
          </ac:spMkLst>
        </pc:spChg>
        <pc:spChg chg="mod topLvl">
          <ac:chgData name="Đỗ Hữu Phát" userId="f43ff52d7c4bd995" providerId="LiveId" clId="{E7FBE12C-6918-4211-986F-829640480436}" dt="2022-04-25T16:49:26.412" v="2519" actId="165"/>
          <ac:spMkLst>
            <pc:docMk/>
            <pc:sldMk cId="587511364" sldId="340"/>
            <ac:spMk id="51" creationId="{2303A5C3-4A2D-A7F1-4D00-90A22E791932}"/>
          </ac:spMkLst>
        </pc:spChg>
        <pc:spChg chg="mod topLvl">
          <ac:chgData name="Đỗ Hữu Phát" userId="f43ff52d7c4bd995" providerId="LiveId" clId="{E7FBE12C-6918-4211-986F-829640480436}" dt="2022-04-25T16:49:26.412" v="2519" actId="165"/>
          <ac:spMkLst>
            <pc:docMk/>
            <pc:sldMk cId="587511364" sldId="340"/>
            <ac:spMk id="52" creationId="{EABF366B-BF48-5F80-686A-2BEFCBF44C8C}"/>
          </ac:spMkLst>
        </pc:spChg>
        <pc:spChg chg="add mod">
          <ac:chgData name="Đỗ Hữu Phát" userId="f43ff52d7c4bd995" providerId="LiveId" clId="{E7FBE12C-6918-4211-986F-829640480436}" dt="2022-04-25T16:50:04.602" v="2550" actId="1038"/>
          <ac:spMkLst>
            <pc:docMk/>
            <pc:sldMk cId="587511364" sldId="340"/>
            <ac:spMk id="54" creationId="{B06B08FD-CB01-4266-83AA-297E38C22F62}"/>
          </ac:spMkLst>
        </pc:spChg>
        <pc:spChg chg="mod topLvl">
          <ac:chgData name="Đỗ Hữu Phát" userId="f43ff52d7c4bd995" providerId="LiveId" clId="{E7FBE12C-6918-4211-986F-829640480436}" dt="2022-04-25T16:49:29.382" v="2520" actId="165"/>
          <ac:spMkLst>
            <pc:docMk/>
            <pc:sldMk cId="587511364" sldId="340"/>
            <ac:spMk id="55" creationId="{2093DB70-4259-6C2B-9963-1126F8CC5E7E}"/>
          </ac:spMkLst>
        </pc:spChg>
        <pc:spChg chg="mod topLvl">
          <ac:chgData name="Đỗ Hữu Phát" userId="f43ff52d7c4bd995" providerId="LiveId" clId="{E7FBE12C-6918-4211-986F-829640480436}" dt="2022-04-25T16:49:29.382" v="2520" actId="165"/>
          <ac:spMkLst>
            <pc:docMk/>
            <pc:sldMk cId="587511364" sldId="340"/>
            <ac:spMk id="56" creationId="{C6BAE775-9C4F-7686-AC0F-89042CC27902}"/>
          </ac:spMkLst>
        </pc:spChg>
        <pc:spChg chg="add mod">
          <ac:chgData name="Đỗ Hữu Phát" userId="f43ff52d7c4bd995" providerId="LiveId" clId="{E7FBE12C-6918-4211-986F-829640480436}" dt="2022-04-25T16:50:04.602" v="2550" actId="1038"/>
          <ac:spMkLst>
            <pc:docMk/>
            <pc:sldMk cId="587511364" sldId="340"/>
            <ac:spMk id="58" creationId="{A51C8F9B-EA02-409A-839D-C6F5F6290E93}"/>
          </ac:spMkLst>
        </pc:spChg>
        <pc:spChg chg="add mod">
          <ac:chgData name="Đỗ Hữu Phát" userId="f43ff52d7c4bd995" providerId="LiveId" clId="{E7FBE12C-6918-4211-986F-829640480436}" dt="2022-04-25T16:50:04.602" v="2550" actId="1038"/>
          <ac:spMkLst>
            <pc:docMk/>
            <pc:sldMk cId="587511364" sldId="340"/>
            <ac:spMk id="59" creationId="{9BD32E99-AE36-464D-9A8A-5C87678EEBA2}"/>
          </ac:spMkLst>
        </pc:spChg>
        <pc:grpChg chg="del">
          <ac:chgData name="Đỗ Hữu Phát" userId="f43ff52d7c4bd995" providerId="LiveId" clId="{E7FBE12C-6918-4211-986F-829640480436}" dt="2022-04-25T16:45:21.729" v="2474" actId="165"/>
          <ac:grpSpMkLst>
            <pc:docMk/>
            <pc:sldMk cId="587511364" sldId="340"/>
            <ac:grpSpMk id="4" creationId="{5CB07DFB-9172-D1E3-FBBA-440E59DB14E6}"/>
          </ac:grpSpMkLst>
        </pc:grpChg>
        <pc:grpChg chg="del mod">
          <ac:chgData name="Đỗ Hữu Phát" userId="f43ff52d7c4bd995" providerId="LiveId" clId="{E7FBE12C-6918-4211-986F-829640480436}" dt="2022-04-25T16:49:17.023" v="2517" actId="165"/>
          <ac:grpSpMkLst>
            <pc:docMk/>
            <pc:sldMk cId="587511364" sldId="340"/>
            <ac:grpSpMk id="5" creationId="{CD9BE9CE-4C7B-50CD-B3DE-433279F63E94}"/>
          </ac:grpSpMkLst>
        </pc:grpChg>
        <pc:grpChg chg="del mod">
          <ac:chgData name="Đỗ Hữu Phát" userId="f43ff52d7c4bd995" providerId="LiveId" clId="{E7FBE12C-6918-4211-986F-829640480436}" dt="2022-04-25T16:49:22.285" v="2518" actId="165"/>
          <ac:grpSpMkLst>
            <pc:docMk/>
            <pc:sldMk cId="587511364" sldId="340"/>
            <ac:grpSpMk id="6" creationId="{F9815655-3A62-4D9A-39C0-6337CEB566B1}"/>
          </ac:grpSpMkLst>
        </pc:grpChg>
        <pc:grpChg chg="del mod">
          <ac:chgData name="Đỗ Hữu Phát" userId="f43ff52d7c4bd995" providerId="LiveId" clId="{E7FBE12C-6918-4211-986F-829640480436}" dt="2022-04-25T16:49:26.412" v="2519" actId="165"/>
          <ac:grpSpMkLst>
            <pc:docMk/>
            <pc:sldMk cId="587511364" sldId="340"/>
            <ac:grpSpMk id="7" creationId="{B597F8E2-73E6-7A20-354F-49D367AF0C0F}"/>
          </ac:grpSpMkLst>
        </pc:grpChg>
        <pc:grpChg chg="del mod">
          <ac:chgData name="Đỗ Hữu Phát" userId="f43ff52d7c4bd995" providerId="LiveId" clId="{E7FBE12C-6918-4211-986F-829640480436}" dt="2022-04-25T16:49:29.382" v="2520" actId="165"/>
          <ac:grpSpMkLst>
            <pc:docMk/>
            <pc:sldMk cId="587511364" sldId="340"/>
            <ac:grpSpMk id="8" creationId="{62AB6E6A-5F56-F679-A770-31D8A6D1532A}"/>
          </ac:grpSpMkLst>
        </pc:grpChg>
        <pc:grpChg chg="add mod">
          <ac:chgData name="Đỗ Hữu Phát" userId="f43ff52d7c4bd995" providerId="LiveId" clId="{E7FBE12C-6918-4211-986F-829640480436}" dt="2022-04-25T16:53:42.253" v="2588" actId="164"/>
          <ac:grpSpMkLst>
            <pc:docMk/>
            <pc:sldMk cId="587511364" sldId="340"/>
            <ac:grpSpMk id="9" creationId="{C3170AC3-B7A2-4BE6-92CD-EB571AE068BC}"/>
          </ac:grpSpMkLst>
        </pc:grpChg>
        <pc:grpChg chg="del">
          <ac:chgData name="Đỗ Hữu Phát" userId="f43ff52d7c4bd995" providerId="LiveId" clId="{E7FBE12C-6918-4211-986F-829640480436}" dt="2022-04-25T16:44:36.495" v="2468" actId="478"/>
          <ac:grpSpMkLst>
            <pc:docMk/>
            <pc:sldMk cId="587511364" sldId="340"/>
            <ac:grpSpMk id="35" creationId="{500BBDC5-A38A-4682-93B9-578C97683423}"/>
          </ac:grpSpMkLst>
        </pc:grpChg>
        <pc:picChg chg="del">
          <ac:chgData name="Đỗ Hữu Phát" userId="f43ff52d7c4bd995" providerId="LiveId" clId="{E7FBE12C-6918-4211-986F-829640480436}" dt="2022-04-25T16:44:08.900" v="2462" actId="478"/>
          <ac:picMkLst>
            <pc:docMk/>
            <pc:sldMk cId="587511364" sldId="340"/>
            <ac:picMk id="3" creationId="{17965D90-7AD5-2376-962C-B84DAEB0D397}"/>
          </ac:picMkLst>
        </pc:picChg>
        <pc:picChg chg="del">
          <ac:chgData name="Đỗ Hữu Phát" userId="f43ff52d7c4bd995" providerId="LiveId" clId="{E7FBE12C-6918-4211-986F-829640480436}" dt="2022-04-25T16:44:14.481" v="2465" actId="478"/>
          <ac:picMkLst>
            <pc:docMk/>
            <pc:sldMk cId="587511364" sldId="340"/>
            <ac:picMk id="17" creationId="{DFD9103F-7CCF-436B-B1E8-0FE460021373}"/>
          </ac:picMkLst>
        </pc:picChg>
        <pc:picChg chg="del">
          <ac:chgData name="Đỗ Hữu Phát" userId="f43ff52d7c4bd995" providerId="LiveId" clId="{E7FBE12C-6918-4211-986F-829640480436}" dt="2022-04-25T16:44:36.495" v="2468" actId="478"/>
          <ac:picMkLst>
            <pc:docMk/>
            <pc:sldMk cId="587511364" sldId="340"/>
            <ac:picMk id="36" creationId="{638FE023-0884-4ECA-8B24-AA6F6CC37C62}"/>
          </ac:picMkLst>
        </pc:picChg>
        <pc:picChg chg="add mod">
          <ac:chgData name="Đỗ Hữu Phát" userId="f43ff52d7c4bd995" providerId="LiveId" clId="{E7FBE12C-6918-4211-986F-829640480436}" dt="2022-04-25T16:53:42.253" v="2588" actId="164"/>
          <ac:picMkLst>
            <pc:docMk/>
            <pc:sldMk cId="587511364" sldId="340"/>
            <ac:picMk id="37" creationId="{6548F5D1-2CD8-42B7-B57E-1965753B2655}"/>
          </ac:picMkLst>
        </pc:picChg>
        <pc:picChg chg="add mod ord">
          <ac:chgData name="Đỗ Hữu Phát" userId="f43ff52d7c4bd995" providerId="LiveId" clId="{E7FBE12C-6918-4211-986F-829640480436}" dt="2022-04-25T16:44:20.933" v="2467" actId="167"/>
          <ac:picMkLst>
            <pc:docMk/>
            <pc:sldMk cId="587511364" sldId="340"/>
            <ac:picMk id="39" creationId="{92891650-AA1C-4509-8C65-CFAD207A723D}"/>
          </ac:picMkLst>
        </pc:picChg>
        <pc:picChg chg="add mod">
          <ac:chgData name="Đỗ Hữu Phát" userId="f43ff52d7c4bd995" providerId="LiveId" clId="{E7FBE12C-6918-4211-986F-829640480436}" dt="2022-04-25T16:44:42.912" v="2469"/>
          <ac:picMkLst>
            <pc:docMk/>
            <pc:sldMk cId="587511364" sldId="340"/>
            <ac:picMk id="41" creationId="{65D7060B-636E-4D0F-BEB6-810964F80A19}"/>
          </ac:picMkLst>
        </pc:picChg>
        <pc:picChg chg="del mod topLvl">
          <ac:chgData name="Đỗ Hữu Phát" userId="f43ff52d7c4bd995" providerId="LiveId" clId="{E7FBE12C-6918-4211-986F-829640480436}" dt="2022-04-25T16:49:31.691" v="2521" actId="478"/>
          <ac:picMkLst>
            <pc:docMk/>
            <pc:sldMk cId="587511364" sldId="340"/>
            <ac:picMk id="45" creationId="{A4C5D7F4-1364-E6F3-B93E-0917C73AEBFF}"/>
          </ac:picMkLst>
        </pc:picChg>
        <pc:picChg chg="add mod">
          <ac:chgData name="Đỗ Hữu Phát" userId="f43ff52d7c4bd995" providerId="LiveId" clId="{E7FBE12C-6918-4211-986F-829640480436}" dt="2022-04-25T16:44:42.912" v="2469"/>
          <ac:picMkLst>
            <pc:docMk/>
            <pc:sldMk cId="587511364" sldId="340"/>
            <ac:picMk id="46" creationId="{5194C87A-C396-4743-B35C-EB542804A259}"/>
          </ac:picMkLst>
        </pc:picChg>
        <pc:picChg chg="del mod topLvl">
          <ac:chgData name="Đỗ Hữu Phát" userId="f43ff52d7c4bd995" providerId="LiveId" clId="{E7FBE12C-6918-4211-986F-829640480436}" dt="2022-04-25T16:49:32.383" v="2522" actId="478"/>
          <ac:picMkLst>
            <pc:docMk/>
            <pc:sldMk cId="587511364" sldId="340"/>
            <ac:picMk id="49" creationId="{84EC45F5-9887-FF06-B881-F72D8ACBCEFE}"/>
          </ac:picMkLst>
        </pc:picChg>
        <pc:picChg chg="del mod topLvl">
          <ac:chgData name="Đỗ Hữu Phát" userId="f43ff52d7c4bd995" providerId="LiveId" clId="{E7FBE12C-6918-4211-986F-829640480436}" dt="2022-04-25T16:49:33.051" v="2523" actId="478"/>
          <ac:picMkLst>
            <pc:docMk/>
            <pc:sldMk cId="587511364" sldId="340"/>
            <ac:picMk id="53" creationId="{16401E68-391B-C5FF-B634-FAC74D32932C}"/>
          </ac:picMkLst>
        </pc:picChg>
        <pc:picChg chg="del mod topLvl">
          <ac:chgData name="Đỗ Hữu Phát" userId="f43ff52d7c4bd995" providerId="LiveId" clId="{E7FBE12C-6918-4211-986F-829640480436}" dt="2022-04-25T16:49:33.891" v="2524" actId="478"/>
          <ac:picMkLst>
            <pc:docMk/>
            <pc:sldMk cId="587511364" sldId="340"/>
            <ac:picMk id="57" creationId="{D23B5001-EB7F-4D33-CB77-4207A871F287}"/>
          </ac:picMkLst>
        </pc:picChg>
      </pc:sldChg>
      <pc:sldChg chg="addSp delSp modSp mod modTransition">
        <pc:chgData name="Đỗ Hữu Phát" userId="f43ff52d7c4bd995" providerId="LiveId" clId="{E7FBE12C-6918-4211-986F-829640480436}" dt="2022-04-25T17:25:27.488" v="3010"/>
        <pc:sldMkLst>
          <pc:docMk/>
          <pc:sldMk cId="3732777150" sldId="341"/>
        </pc:sldMkLst>
        <pc:spChg chg="del">
          <ac:chgData name="Đỗ Hữu Phát" userId="f43ff52d7c4bd995" providerId="LiveId" clId="{E7FBE12C-6918-4211-986F-829640480436}" dt="2022-04-25T16:59:06.495" v="2672" actId="478"/>
          <ac:spMkLst>
            <pc:docMk/>
            <pc:sldMk cId="3732777150" sldId="341"/>
            <ac:spMk id="19" creationId="{3A34443D-AF2F-443D-A12D-3A0D44B8CB4A}"/>
          </ac:spMkLst>
        </pc:spChg>
        <pc:spChg chg="del">
          <ac:chgData name="Đỗ Hữu Phát" userId="f43ff52d7c4bd995" providerId="LiveId" clId="{E7FBE12C-6918-4211-986F-829640480436}" dt="2022-04-25T16:59:06.495" v="2672" actId="478"/>
          <ac:spMkLst>
            <pc:docMk/>
            <pc:sldMk cId="3732777150" sldId="341"/>
            <ac:spMk id="32" creationId="{B64434C5-0EBE-4C26-8C78-733941035177}"/>
          </ac:spMkLst>
        </pc:spChg>
        <pc:spChg chg="add mod">
          <ac:chgData name="Đỗ Hữu Phát" userId="f43ff52d7c4bd995" providerId="LiveId" clId="{E7FBE12C-6918-4211-986F-829640480436}" dt="2022-04-25T16:59:12.131" v="2673"/>
          <ac:spMkLst>
            <pc:docMk/>
            <pc:sldMk cId="3732777150" sldId="341"/>
            <ac:spMk id="41" creationId="{3174E549-3B06-415D-A8E2-42100EC861C4}"/>
          </ac:spMkLst>
        </pc:spChg>
        <pc:spChg chg="add mod">
          <ac:chgData name="Đỗ Hữu Phát" userId="f43ff52d7c4bd995" providerId="LiveId" clId="{E7FBE12C-6918-4211-986F-829640480436}" dt="2022-04-25T16:59:23.337" v="2677" actId="20577"/>
          <ac:spMkLst>
            <pc:docMk/>
            <pc:sldMk cId="3732777150" sldId="341"/>
            <ac:spMk id="58" creationId="{E37DBC8B-3E75-48DA-A443-51EDC28A1984}"/>
          </ac:spMkLst>
        </pc:spChg>
        <pc:spChg chg="add mod">
          <ac:chgData name="Đỗ Hữu Phát" userId="f43ff52d7c4bd995" providerId="LiveId" clId="{E7FBE12C-6918-4211-986F-829640480436}" dt="2022-04-25T16:59:12.131" v="2673"/>
          <ac:spMkLst>
            <pc:docMk/>
            <pc:sldMk cId="3732777150" sldId="341"/>
            <ac:spMk id="59" creationId="{2CADD737-7489-4EDC-8B67-51E2D77D2B4D}"/>
          </ac:spMkLst>
        </pc:spChg>
        <pc:grpChg chg="del">
          <ac:chgData name="Đỗ Hữu Phát" userId="f43ff52d7c4bd995" providerId="LiveId" clId="{E7FBE12C-6918-4211-986F-829640480436}" dt="2022-04-25T16:59:06.495" v="2672" actId="478"/>
          <ac:grpSpMkLst>
            <pc:docMk/>
            <pc:sldMk cId="3732777150" sldId="341"/>
            <ac:grpSpMk id="35" creationId="{500BBDC5-A38A-4682-93B9-578C97683423}"/>
          </ac:grpSpMkLst>
        </pc:grpChg>
        <pc:picChg chg="del">
          <ac:chgData name="Đỗ Hữu Phát" userId="f43ff52d7c4bd995" providerId="LiveId" clId="{E7FBE12C-6918-4211-986F-829640480436}" dt="2022-04-25T16:59:26.398" v="2678" actId="478"/>
          <ac:picMkLst>
            <pc:docMk/>
            <pc:sldMk cId="3732777150" sldId="341"/>
            <ac:picMk id="17" creationId="{DFD9103F-7CCF-436B-B1E8-0FE460021373}"/>
          </ac:picMkLst>
        </pc:picChg>
        <pc:picChg chg="del">
          <ac:chgData name="Đỗ Hữu Phát" userId="f43ff52d7c4bd995" providerId="LiveId" clId="{E7FBE12C-6918-4211-986F-829640480436}" dt="2022-04-25T16:59:06.495" v="2672" actId="478"/>
          <ac:picMkLst>
            <pc:docMk/>
            <pc:sldMk cId="3732777150" sldId="341"/>
            <ac:picMk id="36" creationId="{638FE023-0884-4ECA-8B24-AA6F6CC37C62}"/>
          </ac:picMkLst>
        </pc:picChg>
        <pc:picChg chg="add mod">
          <ac:chgData name="Đỗ Hữu Phát" userId="f43ff52d7c4bd995" providerId="LiveId" clId="{E7FBE12C-6918-4211-986F-829640480436}" dt="2022-04-25T16:59:12.131" v="2673"/>
          <ac:picMkLst>
            <pc:docMk/>
            <pc:sldMk cId="3732777150" sldId="341"/>
            <ac:picMk id="51" creationId="{C39A517B-3882-4AA5-A2F7-E09C522B80B2}"/>
          </ac:picMkLst>
        </pc:picChg>
        <pc:picChg chg="add mod">
          <ac:chgData name="Đỗ Hữu Phát" userId="f43ff52d7c4bd995" providerId="LiveId" clId="{E7FBE12C-6918-4211-986F-829640480436}" dt="2022-04-25T16:59:12.131" v="2673"/>
          <ac:picMkLst>
            <pc:docMk/>
            <pc:sldMk cId="3732777150" sldId="341"/>
            <ac:picMk id="60" creationId="{78556D8D-8D17-4028-BFC4-C136BA2E2AAD}"/>
          </ac:picMkLst>
        </pc:picChg>
        <pc:picChg chg="add mod ord">
          <ac:chgData name="Đỗ Hữu Phát" userId="f43ff52d7c4bd995" providerId="LiveId" clId="{E7FBE12C-6918-4211-986F-829640480436}" dt="2022-04-25T16:59:37.669" v="2685" actId="167"/>
          <ac:picMkLst>
            <pc:docMk/>
            <pc:sldMk cId="3732777150" sldId="341"/>
            <ac:picMk id="61" creationId="{A8368D25-4971-45DB-A127-F78C61CB5871}"/>
          </ac:picMkLst>
        </pc:picChg>
      </pc:sldChg>
      <pc:sldChg chg="addSp delSp modSp mod modTransition">
        <pc:chgData name="Đỗ Hữu Phát" userId="f43ff52d7c4bd995" providerId="LiveId" clId="{E7FBE12C-6918-4211-986F-829640480436}" dt="2022-04-25T17:25:27.488" v="3010"/>
        <pc:sldMkLst>
          <pc:docMk/>
          <pc:sldMk cId="4262879722" sldId="342"/>
        </pc:sldMkLst>
        <pc:spChg chg="mod">
          <ac:chgData name="Đỗ Hữu Phát" userId="f43ff52d7c4bd995" providerId="LiveId" clId="{E7FBE12C-6918-4211-986F-829640480436}" dt="2022-04-25T17:22:48.177" v="2951" actId="14100"/>
          <ac:spMkLst>
            <pc:docMk/>
            <pc:sldMk cId="4262879722" sldId="342"/>
            <ac:spMk id="14" creationId="{1B2C6A17-FF1B-5F73-8BE8-1C3ABEA535D0}"/>
          </ac:spMkLst>
        </pc:spChg>
        <pc:spChg chg="del">
          <ac:chgData name="Đỗ Hữu Phát" userId="f43ff52d7c4bd995" providerId="LiveId" clId="{E7FBE12C-6918-4211-986F-829640480436}" dt="2022-04-25T17:00:21.269" v="2694" actId="478"/>
          <ac:spMkLst>
            <pc:docMk/>
            <pc:sldMk cId="4262879722" sldId="342"/>
            <ac:spMk id="19" creationId="{3A34443D-AF2F-443D-A12D-3A0D44B8CB4A}"/>
          </ac:spMkLst>
        </pc:spChg>
        <pc:spChg chg="mod">
          <ac:chgData name="Đỗ Hữu Phát" userId="f43ff52d7c4bd995" providerId="LiveId" clId="{E7FBE12C-6918-4211-986F-829640480436}" dt="2022-04-25T17:22:08.116" v="2946" actId="14100"/>
          <ac:spMkLst>
            <pc:docMk/>
            <pc:sldMk cId="4262879722" sldId="342"/>
            <ac:spMk id="20" creationId="{77A7D555-8A89-6CB6-6271-903C7F08835B}"/>
          </ac:spMkLst>
        </pc:spChg>
        <pc:spChg chg="add mod">
          <ac:chgData name="Đỗ Hữu Phát" userId="f43ff52d7c4bd995" providerId="LiveId" clId="{E7FBE12C-6918-4211-986F-829640480436}" dt="2022-04-25T17:00:31.215" v="2696"/>
          <ac:spMkLst>
            <pc:docMk/>
            <pc:sldMk cId="4262879722" sldId="342"/>
            <ac:spMk id="22" creationId="{F7D8D73F-EFE7-40E9-B3F7-2D3976AB7D25}"/>
          </ac:spMkLst>
        </pc:spChg>
        <pc:spChg chg="add mod">
          <ac:chgData name="Đỗ Hữu Phát" userId="f43ff52d7c4bd995" providerId="LiveId" clId="{E7FBE12C-6918-4211-986F-829640480436}" dt="2022-04-25T17:00:35.815" v="2699"/>
          <ac:spMkLst>
            <pc:docMk/>
            <pc:sldMk cId="4262879722" sldId="342"/>
            <ac:spMk id="24" creationId="{3A5F222A-988D-4B3C-B980-7687A471AF4A}"/>
          </ac:spMkLst>
        </pc:spChg>
        <pc:spChg chg="add mod">
          <ac:chgData name="Đỗ Hữu Phát" userId="f43ff52d7c4bd995" providerId="LiveId" clId="{E7FBE12C-6918-4211-986F-829640480436}" dt="2022-04-25T17:00:31.215" v="2696"/>
          <ac:spMkLst>
            <pc:docMk/>
            <pc:sldMk cId="4262879722" sldId="342"/>
            <ac:spMk id="25" creationId="{F71D539B-A7FB-4629-8B22-614CFFFDB3A6}"/>
          </ac:spMkLst>
        </pc:spChg>
        <pc:spChg chg="mod">
          <ac:chgData name="Đỗ Hữu Phát" userId="f43ff52d7c4bd995" providerId="LiveId" clId="{E7FBE12C-6918-4211-986F-829640480436}" dt="2022-04-25T17:22:38.125" v="2948"/>
          <ac:spMkLst>
            <pc:docMk/>
            <pc:sldMk cId="4262879722" sldId="342"/>
            <ac:spMk id="29" creationId="{B87C0721-06B8-4B60-90A0-9EEF80094FDC}"/>
          </ac:spMkLst>
        </pc:spChg>
        <pc:spChg chg="add mod ord">
          <ac:chgData name="Đỗ Hữu Phát" userId="f43ff52d7c4bd995" providerId="LiveId" clId="{E7FBE12C-6918-4211-986F-829640480436}" dt="2022-04-25T17:23:34.596" v="2970" actId="1076"/>
          <ac:spMkLst>
            <pc:docMk/>
            <pc:sldMk cId="4262879722" sldId="342"/>
            <ac:spMk id="31" creationId="{BA38158F-CCDF-4F0A-A6CD-B9E18B9C4F8A}"/>
          </ac:spMkLst>
        </pc:spChg>
        <pc:spChg chg="del">
          <ac:chgData name="Đỗ Hữu Phát" userId="f43ff52d7c4bd995" providerId="LiveId" clId="{E7FBE12C-6918-4211-986F-829640480436}" dt="2022-04-25T17:00:24.695" v="2695" actId="478"/>
          <ac:spMkLst>
            <pc:docMk/>
            <pc:sldMk cId="4262879722" sldId="342"/>
            <ac:spMk id="32" creationId="{B64434C5-0EBE-4C26-8C78-733941035177}"/>
          </ac:spMkLst>
        </pc:spChg>
        <pc:grpChg chg="mod">
          <ac:chgData name="Đỗ Hữu Phát" userId="f43ff52d7c4bd995" providerId="LiveId" clId="{E7FBE12C-6918-4211-986F-829640480436}" dt="2022-04-25T17:23:10.958" v="2961" actId="164"/>
          <ac:grpSpMkLst>
            <pc:docMk/>
            <pc:sldMk cId="4262879722" sldId="342"/>
            <ac:grpSpMk id="3" creationId="{6AEE72FC-77E9-37B0-FD83-F9BDFFE64CC1}"/>
          </ac:grpSpMkLst>
        </pc:grpChg>
        <pc:grpChg chg="mod">
          <ac:chgData name="Đỗ Hữu Phát" userId="f43ff52d7c4bd995" providerId="LiveId" clId="{E7FBE12C-6918-4211-986F-829640480436}" dt="2022-04-25T17:23:10.958" v="2961" actId="164"/>
          <ac:grpSpMkLst>
            <pc:docMk/>
            <pc:sldMk cId="4262879722" sldId="342"/>
            <ac:grpSpMk id="4" creationId="{73679594-E1F2-B227-DA0E-77B22227344A}"/>
          </ac:grpSpMkLst>
        </pc:grpChg>
        <pc:grpChg chg="add mod">
          <ac:chgData name="Đỗ Hữu Phát" userId="f43ff52d7c4bd995" providerId="LiveId" clId="{E7FBE12C-6918-4211-986F-829640480436}" dt="2022-04-25T17:23:13.141" v="2962" actId="1076"/>
          <ac:grpSpMkLst>
            <pc:docMk/>
            <pc:sldMk cId="4262879722" sldId="342"/>
            <ac:grpSpMk id="5" creationId="{EDA069E7-ADFA-4D81-B72B-593270C6627D}"/>
          </ac:grpSpMkLst>
        </pc:grpChg>
        <pc:grpChg chg="add mod">
          <ac:chgData name="Đỗ Hữu Phát" userId="f43ff52d7c4bd995" providerId="LiveId" clId="{E7FBE12C-6918-4211-986F-829640480436}" dt="2022-04-25T17:23:04.200" v="2958" actId="1076"/>
          <ac:grpSpMkLst>
            <pc:docMk/>
            <pc:sldMk cId="4262879722" sldId="342"/>
            <ac:grpSpMk id="28" creationId="{B7C76F3C-D729-455E-961F-A7144BDD1F0B}"/>
          </ac:grpSpMkLst>
        </pc:grpChg>
        <pc:grpChg chg="del">
          <ac:chgData name="Đỗ Hữu Phát" userId="f43ff52d7c4bd995" providerId="LiveId" clId="{E7FBE12C-6918-4211-986F-829640480436}" dt="2022-04-25T17:00:21.269" v="2694" actId="478"/>
          <ac:grpSpMkLst>
            <pc:docMk/>
            <pc:sldMk cId="4262879722" sldId="342"/>
            <ac:grpSpMk id="35" creationId="{500BBDC5-A38A-4682-93B9-578C97683423}"/>
          </ac:grpSpMkLst>
        </pc:grpChg>
        <pc:picChg chg="del">
          <ac:chgData name="Đỗ Hữu Phát" userId="f43ff52d7c4bd995" providerId="LiveId" clId="{E7FBE12C-6918-4211-986F-829640480436}" dt="2022-04-25T17:22:37.559" v="2947" actId="478"/>
          <ac:picMkLst>
            <pc:docMk/>
            <pc:sldMk cId="4262879722" sldId="342"/>
            <ac:picMk id="2" creationId="{819B7501-0B8A-5CD4-9BFE-ED34D6238028}"/>
          </ac:picMkLst>
        </pc:picChg>
        <pc:picChg chg="mod">
          <ac:chgData name="Đỗ Hữu Phát" userId="f43ff52d7c4bd995" providerId="LiveId" clId="{E7FBE12C-6918-4211-986F-829640480436}" dt="2022-04-25T17:23:10.958" v="2961" actId="164"/>
          <ac:picMkLst>
            <pc:docMk/>
            <pc:sldMk cId="4262879722" sldId="342"/>
            <ac:picMk id="7" creationId="{B5A9ABA6-9507-5EB9-EA84-4D48C8B03478}"/>
          </ac:picMkLst>
        </pc:picChg>
        <pc:picChg chg="mod">
          <ac:chgData name="Đỗ Hữu Phát" userId="f43ff52d7c4bd995" providerId="LiveId" clId="{E7FBE12C-6918-4211-986F-829640480436}" dt="2022-04-25T17:23:10.958" v="2961" actId="164"/>
          <ac:picMkLst>
            <pc:docMk/>
            <pc:sldMk cId="4262879722" sldId="342"/>
            <ac:picMk id="8" creationId="{CA23E577-5AE4-6F65-64C7-4C1E3A12B0D7}"/>
          </ac:picMkLst>
        </pc:picChg>
        <pc:picChg chg="del">
          <ac:chgData name="Đỗ Hữu Phát" userId="f43ff52d7c4bd995" providerId="LiveId" clId="{E7FBE12C-6918-4211-986F-829640480436}" dt="2022-04-25T17:00:39.421" v="2700" actId="478"/>
          <ac:picMkLst>
            <pc:docMk/>
            <pc:sldMk cId="4262879722" sldId="342"/>
            <ac:picMk id="17" creationId="{DFD9103F-7CCF-436B-B1E8-0FE460021373}"/>
          </ac:picMkLst>
        </pc:picChg>
        <pc:picChg chg="add mod">
          <ac:chgData name="Đỗ Hữu Phát" userId="f43ff52d7c4bd995" providerId="LiveId" clId="{E7FBE12C-6918-4211-986F-829640480436}" dt="2022-04-25T17:00:31.215" v="2696"/>
          <ac:picMkLst>
            <pc:docMk/>
            <pc:sldMk cId="4262879722" sldId="342"/>
            <ac:picMk id="23" creationId="{CBD4ED28-9857-4FE4-A5AC-3C884B4C50DC}"/>
          </ac:picMkLst>
        </pc:picChg>
        <pc:picChg chg="add mod">
          <ac:chgData name="Đỗ Hữu Phát" userId="f43ff52d7c4bd995" providerId="LiveId" clId="{E7FBE12C-6918-4211-986F-829640480436}" dt="2022-04-25T17:00:31.215" v="2696"/>
          <ac:picMkLst>
            <pc:docMk/>
            <pc:sldMk cId="4262879722" sldId="342"/>
            <ac:picMk id="26" creationId="{96813686-1136-4A83-861E-059012D6EA50}"/>
          </ac:picMkLst>
        </pc:picChg>
        <pc:picChg chg="add mod ord">
          <ac:chgData name="Đỗ Hữu Phát" userId="f43ff52d7c4bd995" providerId="LiveId" clId="{E7FBE12C-6918-4211-986F-829640480436}" dt="2022-04-25T17:22:50.995" v="2953" actId="1076"/>
          <ac:picMkLst>
            <pc:docMk/>
            <pc:sldMk cId="4262879722" sldId="342"/>
            <ac:picMk id="27" creationId="{7FC01709-F655-4FF7-BA33-B10DDD85EC66}"/>
          </ac:picMkLst>
        </pc:picChg>
        <pc:picChg chg="mod">
          <ac:chgData name="Đỗ Hữu Phát" userId="f43ff52d7c4bd995" providerId="LiveId" clId="{E7FBE12C-6918-4211-986F-829640480436}" dt="2022-04-25T17:22:38.125" v="2948"/>
          <ac:picMkLst>
            <pc:docMk/>
            <pc:sldMk cId="4262879722" sldId="342"/>
            <ac:picMk id="30" creationId="{0D11FD47-A4E6-4CFB-BD5B-94F9E5002455}"/>
          </ac:picMkLst>
        </pc:picChg>
        <pc:picChg chg="del">
          <ac:chgData name="Đỗ Hữu Phát" userId="f43ff52d7c4bd995" providerId="LiveId" clId="{E7FBE12C-6918-4211-986F-829640480436}" dt="2022-04-25T17:00:21.269" v="2694" actId="478"/>
          <ac:picMkLst>
            <pc:docMk/>
            <pc:sldMk cId="4262879722" sldId="342"/>
            <ac:picMk id="36" creationId="{638FE023-0884-4ECA-8B24-AA6F6CC37C62}"/>
          </ac:picMkLst>
        </pc:picChg>
      </pc:sldChg>
      <pc:sldChg chg="delSp del mod">
        <pc:chgData name="Đỗ Hữu Phát" userId="f43ff52d7c4bd995" providerId="LiveId" clId="{E7FBE12C-6918-4211-986F-829640480436}" dt="2022-04-25T17:02:08.071" v="2725" actId="47"/>
        <pc:sldMkLst>
          <pc:docMk/>
          <pc:sldMk cId="375004370" sldId="345"/>
        </pc:sldMkLst>
        <pc:picChg chg="del">
          <ac:chgData name="Đỗ Hữu Phát" userId="f43ff52d7c4bd995" providerId="LiveId" clId="{E7FBE12C-6918-4211-986F-829640480436}" dt="2022-04-25T17:01:42.062" v="2717" actId="478"/>
          <ac:picMkLst>
            <pc:docMk/>
            <pc:sldMk cId="375004370" sldId="345"/>
            <ac:picMk id="17" creationId="{0D883DD7-E659-4719-8B79-C42F21A6A08B}"/>
          </ac:picMkLst>
        </pc:picChg>
      </pc:sldChg>
      <pc:sldChg chg="addSp delSp modSp del mod">
        <pc:chgData name="Đỗ Hữu Phát" userId="f43ff52d7c4bd995" providerId="LiveId" clId="{E7FBE12C-6918-4211-986F-829640480436}" dt="2022-04-25T15:58:13.705" v="1903" actId="47"/>
        <pc:sldMkLst>
          <pc:docMk/>
          <pc:sldMk cId="2626791564" sldId="347"/>
        </pc:sldMkLst>
        <pc:spChg chg="mod">
          <ac:chgData name="Đỗ Hữu Phát" userId="f43ff52d7c4bd995" providerId="LiveId" clId="{E7FBE12C-6918-4211-986F-829640480436}" dt="2022-04-25T15:37:33.831" v="1731" actId="1076"/>
          <ac:spMkLst>
            <pc:docMk/>
            <pc:sldMk cId="2626791564" sldId="347"/>
            <ac:spMk id="13" creationId="{E9A988CB-4FEE-6CA0-853C-5E63703DA6E8}"/>
          </ac:spMkLst>
        </pc:spChg>
        <pc:picChg chg="mod">
          <ac:chgData name="Đỗ Hữu Phát" userId="f43ff52d7c4bd995" providerId="LiveId" clId="{E7FBE12C-6918-4211-986F-829640480436}" dt="2022-04-25T15:38:26.489" v="1738" actId="1076"/>
          <ac:picMkLst>
            <pc:docMk/>
            <pc:sldMk cId="2626791564" sldId="347"/>
            <ac:picMk id="6" creationId="{63AF547F-5AF7-C59D-C9F4-718E4CDF52EF}"/>
          </ac:picMkLst>
        </pc:picChg>
        <pc:picChg chg="add del mod">
          <ac:chgData name="Đỗ Hữu Phát" userId="f43ff52d7c4bd995" providerId="LiveId" clId="{E7FBE12C-6918-4211-986F-829640480436}" dt="2022-04-25T15:42:35.855" v="1788" actId="21"/>
          <ac:picMkLst>
            <pc:docMk/>
            <pc:sldMk cId="2626791564" sldId="347"/>
            <ac:picMk id="12" creationId="{186FFBB9-7A45-44CB-820F-5B1505FFF689}"/>
          </ac:picMkLst>
        </pc:picChg>
        <pc:picChg chg="del">
          <ac:chgData name="Đỗ Hữu Phát" userId="f43ff52d7c4bd995" providerId="LiveId" clId="{E7FBE12C-6918-4211-986F-829640480436}" dt="2022-04-25T15:37:16.519" v="1730" actId="478"/>
          <ac:picMkLst>
            <pc:docMk/>
            <pc:sldMk cId="2626791564" sldId="347"/>
            <ac:picMk id="17" creationId="{DFD9103F-7CCF-436B-B1E8-0FE460021373}"/>
          </ac:picMkLst>
        </pc:picChg>
      </pc:sldChg>
      <pc:sldChg chg="del">
        <pc:chgData name="Đỗ Hữu Phát" userId="f43ff52d7c4bd995" providerId="LiveId" clId="{E7FBE12C-6918-4211-986F-829640480436}" dt="2022-04-25T16:42:42.071" v="2453" actId="47"/>
        <pc:sldMkLst>
          <pc:docMk/>
          <pc:sldMk cId="1317821412" sldId="353"/>
        </pc:sldMkLst>
      </pc:sldChg>
      <pc:sldChg chg="addSp delSp modSp mod modTransition">
        <pc:chgData name="Đỗ Hữu Phát" userId="f43ff52d7c4bd995" providerId="LiveId" clId="{E7FBE12C-6918-4211-986F-829640480436}" dt="2022-04-25T17:25:27.488" v="3010"/>
        <pc:sldMkLst>
          <pc:docMk/>
          <pc:sldMk cId="4219738503" sldId="355"/>
        </pc:sldMkLst>
        <pc:spChg chg="del">
          <ac:chgData name="Đỗ Hữu Phát" userId="f43ff52d7c4bd995" providerId="LiveId" clId="{E7FBE12C-6918-4211-986F-829640480436}" dt="2022-04-25T17:00:55.924" v="2703" actId="478"/>
          <ac:spMkLst>
            <pc:docMk/>
            <pc:sldMk cId="4219738503" sldId="355"/>
            <ac:spMk id="19" creationId="{3A34443D-AF2F-443D-A12D-3A0D44B8CB4A}"/>
          </ac:spMkLst>
        </pc:spChg>
        <pc:spChg chg="mod">
          <ac:chgData name="Đỗ Hữu Phát" userId="f43ff52d7c4bd995" providerId="LiveId" clId="{E7FBE12C-6918-4211-986F-829640480436}" dt="2022-04-25T17:20:42.390" v="2940" actId="14826"/>
          <ac:spMkLst>
            <pc:docMk/>
            <pc:sldMk cId="4219738503" sldId="355"/>
            <ac:spMk id="23" creationId="{448E036B-C177-48DB-BC60-5B1DC1EE6A82}"/>
          </ac:spMkLst>
        </pc:spChg>
        <pc:spChg chg="mod">
          <ac:chgData name="Đỗ Hữu Phát" userId="f43ff52d7c4bd995" providerId="LiveId" clId="{E7FBE12C-6918-4211-986F-829640480436}" dt="2022-04-25T17:20:42.390" v="2940" actId="14826"/>
          <ac:spMkLst>
            <pc:docMk/>
            <pc:sldMk cId="4219738503" sldId="355"/>
            <ac:spMk id="24" creationId="{85CA92CE-BF46-482C-BC59-D22768DE86D9}"/>
          </ac:spMkLst>
        </pc:spChg>
        <pc:spChg chg="del">
          <ac:chgData name="Đỗ Hữu Phát" userId="f43ff52d7c4bd995" providerId="LiveId" clId="{E7FBE12C-6918-4211-986F-829640480436}" dt="2022-04-25T17:00:55.924" v="2703" actId="478"/>
          <ac:spMkLst>
            <pc:docMk/>
            <pc:sldMk cId="4219738503" sldId="355"/>
            <ac:spMk id="32" creationId="{B64434C5-0EBE-4C26-8C78-733941035177}"/>
          </ac:spMkLst>
        </pc:spChg>
        <pc:spChg chg="mod">
          <ac:chgData name="Đỗ Hữu Phát" userId="f43ff52d7c4bd995" providerId="LiveId" clId="{E7FBE12C-6918-4211-986F-829640480436}" dt="2022-04-25T17:17:58.442" v="2929" actId="207"/>
          <ac:spMkLst>
            <pc:docMk/>
            <pc:sldMk cId="4219738503" sldId="355"/>
            <ac:spMk id="40" creationId="{288657CB-AD6D-40EE-A3C3-8CE398BC1EFD}"/>
          </ac:spMkLst>
        </pc:spChg>
        <pc:spChg chg="mod">
          <ac:chgData name="Đỗ Hữu Phát" userId="f43ff52d7c4bd995" providerId="LiveId" clId="{E7FBE12C-6918-4211-986F-829640480436}" dt="2022-04-25T17:18:01.492" v="2930" actId="207"/>
          <ac:spMkLst>
            <pc:docMk/>
            <pc:sldMk cId="4219738503" sldId="355"/>
            <ac:spMk id="44" creationId="{C2C0BEDD-85B3-4F22-8F46-ADD1303E9471}"/>
          </ac:spMkLst>
        </pc:spChg>
        <pc:spChg chg="mod">
          <ac:chgData name="Đỗ Hữu Phát" userId="f43ff52d7c4bd995" providerId="LiveId" clId="{E7FBE12C-6918-4211-986F-829640480436}" dt="2022-04-25T17:18:26.141" v="2934" actId="207"/>
          <ac:spMkLst>
            <pc:docMk/>
            <pc:sldMk cId="4219738503" sldId="355"/>
            <ac:spMk id="47" creationId="{9EEA3F43-1F53-4185-8827-6C4BDBFE32E8}"/>
          </ac:spMkLst>
        </pc:spChg>
        <pc:spChg chg="mod">
          <ac:chgData name="Đỗ Hữu Phát" userId="f43ff52d7c4bd995" providerId="LiveId" clId="{E7FBE12C-6918-4211-986F-829640480436}" dt="2022-04-25T17:18:28.831" v="2935" actId="207"/>
          <ac:spMkLst>
            <pc:docMk/>
            <pc:sldMk cId="4219738503" sldId="355"/>
            <ac:spMk id="55" creationId="{43A88800-1D7A-456A-BE92-909A1AAE8E37}"/>
          </ac:spMkLst>
        </pc:spChg>
        <pc:spChg chg="add mod">
          <ac:chgData name="Đỗ Hữu Phát" userId="f43ff52d7c4bd995" providerId="LiveId" clId="{E7FBE12C-6918-4211-986F-829640480436}" dt="2022-04-25T17:01:02.338" v="2704"/>
          <ac:spMkLst>
            <pc:docMk/>
            <pc:sldMk cId="4219738503" sldId="355"/>
            <ac:spMk id="57" creationId="{5E045527-A3CD-43C5-819A-C40AE9789C41}"/>
          </ac:spMkLst>
        </pc:spChg>
        <pc:spChg chg="add mod">
          <ac:chgData name="Đỗ Hữu Phát" userId="f43ff52d7c4bd995" providerId="LiveId" clId="{E7FBE12C-6918-4211-986F-829640480436}" dt="2022-04-25T17:01:07.662" v="2707"/>
          <ac:spMkLst>
            <pc:docMk/>
            <pc:sldMk cId="4219738503" sldId="355"/>
            <ac:spMk id="59" creationId="{6800040E-7EB2-4057-9853-E5F370ECA008}"/>
          </ac:spMkLst>
        </pc:spChg>
        <pc:spChg chg="mod">
          <ac:chgData name="Đỗ Hữu Phát" userId="f43ff52d7c4bd995" providerId="LiveId" clId="{E7FBE12C-6918-4211-986F-829640480436}" dt="2022-04-25T17:18:22.315" v="2933" actId="207"/>
          <ac:spMkLst>
            <pc:docMk/>
            <pc:sldMk cId="4219738503" sldId="355"/>
            <ac:spMk id="61" creationId="{2A072A78-FAAB-497A-B55B-95AE5CAA323F}"/>
          </ac:spMkLst>
        </pc:spChg>
        <pc:spChg chg="mod">
          <ac:chgData name="Đỗ Hữu Phát" userId="f43ff52d7c4bd995" providerId="LiveId" clId="{E7FBE12C-6918-4211-986F-829640480436}" dt="2022-04-25T17:18:08.972" v="2931" actId="2711"/>
          <ac:spMkLst>
            <pc:docMk/>
            <pc:sldMk cId="4219738503" sldId="355"/>
            <ac:spMk id="62" creationId="{1619E733-82EC-4E4C-8609-5B56F392C7F6}"/>
          </ac:spMkLst>
        </pc:spChg>
        <pc:spChg chg="add mod">
          <ac:chgData name="Đỗ Hữu Phát" userId="f43ff52d7c4bd995" providerId="LiveId" clId="{E7FBE12C-6918-4211-986F-829640480436}" dt="2022-04-25T17:01:02.338" v="2704"/>
          <ac:spMkLst>
            <pc:docMk/>
            <pc:sldMk cId="4219738503" sldId="355"/>
            <ac:spMk id="63" creationId="{D24C073F-82A5-4FEE-9640-466AEF845C8F}"/>
          </ac:spMkLst>
        </pc:spChg>
        <pc:spChg chg="mod">
          <ac:chgData name="Đỗ Hữu Phát" userId="f43ff52d7c4bd995" providerId="LiveId" clId="{E7FBE12C-6918-4211-986F-829640480436}" dt="2022-04-25T17:18:31.351" v="2936" actId="207"/>
          <ac:spMkLst>
            <pc:docMk/>
            <pc:sldMk cId="4219738503" sldId="355"/>
            <ac:spMk id="65" creationId="{EFEE99BC-0AA0-4CA3-ACDA-3E5008175063}"/>
          </ac:spMkLst>
        </pc:spChg>
        <pc:spChg chg="mod">
          <ac:chgData name="Đỗ Hữu Phát" userId="f43ff52d7c4bd995" providerId="LiveId" clId="{E7FBE12C-6918-4211-986F-829640480436}" dt="2022-04-25T17:18:15.912" v="2932" actId="2711"/>
          <ac:spMkLst>
            <pc:docMk/>
            <pc:sldMk cId="4219738503" sldId="355"/>
            <ac:spMk id="66" creationId="{043B99DE-025C-4E50-A3E9-F6450A8EA823}"/>
          </ac:spMkLst>
        </pc:spChg>
        <pc:grpChg chg="add del mod">
          <ac:chgData name="Đỗ Hữu Phát" userId="f43ff52d7c4bd995" providerId="LiveId" clId="{E7FBE12C-6918-4211-986F-829640480436}" dt="2022-04-25T17:20:42.390" v="2940" actId="14826"/>
          <ac:grpSpMkLst>
            <pc:docMk/>
            <pc:sldMk cId="4219738503" sldId="355"/>
            <ac:grpSpMk id="2" creationId="{C77F696B-0E36-4C76-9ECB-F1F59B1BB11A}"/>
          </ac:grpSpMkLst>
        </pc:grpChg>
        <pc:grpChg chg="mod topLvl">
          <ac:chgData name="Đỗ Hữu Phát" userId="f43ff52d7c4bd995" providerId="LiveId" clId="{E7FBE12C-6918-4211-986F-829640480436}" dt="2022-04-25T17:20:42.390" v="2940" actId="14826"/>
          <ac:grpSpMkLst>
            <pc:docMk/>
            <pc:sldMk cId="4219738503" sldId="355"/>
            <ac:grpSpMk id="20" creationId="{E31DD130-B0DC-465B-A070-4B988D000533}"/>
          </ac:grpSpMkLst>
        </pc:grpChg>
        <pc:grpChg chg="del">
          <ac:chgData name="Đỗ Hữu Phát" userId="f43ff52d7c4bd995" providerId="LiveId" clId="{E7FBE12C-6918-4211-986F-829640480436}" dt="2022-04-25T17:00:55.924" v="2703" actId="478"/>
          <ac:grpSpMkLst>
            <pc:docMk/>
            <pc:sldMk cId="4219738503" sldId="355"/>
            <ac:grpSpMk id="35" creationId="{500BBDC5-A38A-4682-93B9-578C97683423}"/>
          </ac:grpSpMkLst>
        </pc:grpChg>
        <pc:picChg chg="del">
          <ac:chgData name="Đỗ Hữu Phát" userId="f43ff52d7c4bd995" providerId="LiveId" clId="{E7FBE12C-6918-4211-986F-829640480436}" dt="2022-04-25T17:00:51.694" v="2702" actId="478"/>
          <ac:picMkLst>
            <pc:docMk/>
            <pc:sldMk cId="4219738503" sldId="355"/>
            <ac:picMk id="17" creationId="{DFD9103F-7CCF-436B-B1E8-0FE460021373}"/>
          </ac:picMkLst>
        </pc:picChg>
        <pc:picChg chg="add del mod topLvl">
          <ac:chgData name="Đỗ Hữu Phát" userId="f43ff52d7c4bd995" providerId="LiveId" clId="{E7FBE12C-6918-4211-986F-829640480436}" dt="2022-04-25T17:21:00.062" v="2944" actId="1076"/>
          <ac:picMkLst>
            <pc:docMk/>
            <pc:sldMk cId="4219738503" sldId="355"/>
            <ac:picMk id="25" creationId="{74558319-8930-4943-9ED0-9FF6641A102F}"/>
          </ac:picMkLst>
        </pc:picChg>
        <pc:picChg chg="del">
          <ac:chgData name="Đỗ Hữu Phát" userId="f43ff52d7c4bd995" providerId="LiveId" clId="{E7FBE12C-6918-4211-986F-829640480436}" dt="2022-04-25T17:00:55.924" v="2703" actId="478"/>
          <ac:picMkLst>
            <pc:docMk/>
            <pc:sldMk cId="4219738503" sldId="355"/>
            <ac:picMk id="36" creationId="{638FE023-0884-4ECA-8B24-AA6F6CC37C62}"/>
          </ac:picMkLst>
        </pc:picChg>
        <pc:picChg chg="add mod">
          <ac:chgData name="Đỗ Hữu Phát" userId="f43ff52d7c4bd995" providerId="LiveId" clId="{E7FBE12C-6918-4211-986F-829640480436}" dt="2022-04-25T17:01:02.338" v="2704"/>
          <ac:picMkLst>
            <pc:docMk/>
            <pc:sldMk cId="4219738503" sldId="355"/>
            <ac:picMk id="58" creationId="{6DE9A847-C759-412E-B41E-9D44337CA5BA}"/>
          </ac:picMkLst>
        </pc:picChg>
        <pc:picChg chg="add mod">
          <ac:chgData name="Đỗ Hữu Phát" userId="f43ff52d7c4bd995" providerId="LiveId" clId="{E7FBE12C-6918-4211-986F-829640480436}" dt="2022-04-25T17:01:02.338" v="2704"/>
          <ac:picMkLst>
            <pc:docMk/>
            <pc:sldMk cId="4219738503" sldId="355"/>
            <ac:picMk id="68" creationId="{D5805B92-0856-4262-8005-FCAADDE1D011}"/>
          </ac:picMkLst>
        </pc:picChg>
        <pc:picChg chg="add mod ord">
          <ac:chgData name="Đỗ Hữu Phát" userId="f43ff52d7c4bd995" providerId="LiveId" clId="{E7FBE12C-6918-4211-986F-829640480436}" dt="2022-04-25T17:01:14.326" v="2709" actId="167"/>
          <ac:picMkLst>
            <pc:docMk/>
            <pc:sldMk cId="4219738503" sldId="355"/>
            <ac:picMk id="70" creationId="{84F845E9-80EC-4F2A-8C3A-2259F89C94F7}"/>
          </ac:picMkLst>
        </pc:picChg>
      </pc:sldChg>
      <pc:sldChg chg="addSp delSp modSp mod modTransition">
        <pc:chgData name="Đỗ Hữu Phát" userId="f43ff52d7c4bd995" providerId="LiveId" clId="{E7FBE12C-6918-4211-986F-829640480436}" dt="2022-04-25T17:25:27.488" v="3010"/>
        <pc:sldMkLst>
          <pc:docMk/>
          <pc:sldMk cId="2622723971" sldId="356"/>
        </pc:sldMkLst>
        <pc:spChg chg="del mod">
          <ac:chgData name="Đỗ Hữu Phát" userId="f43ff52d7c4bd995" providerId="LiveId" clId="{E7FBE12C-6918-4211-986F-829640480436}" dt="2022-04-25T15:30:40.888" v="1626" actId="478"/>
          <ac:spMkLst>
            <pc:docMk/>
            <pc:sldMk cId="2622723971" sldId="356"/>
            <ac:spMk id="8" creationId="{38628084-9E07-4B8A-F2D7-D6CF7CAE3DF2}"/>
          </ac:spMkLst>
        </pc:spChg>
        <pc:spChg chg="del">
          <ac:chgData name="Đỗ Hữu Phát" userId="f43ff52d7c4bd995" providerId="LiveId" clId="{E7FBE12C-6918-4211-986F-829640480436}" dt="2022-04-25T15:27:08.738" v="1570" actId="478"/>
          <ac:spMkLst>
            <pc:docMk/>
            <pc:sldMk cId="2622723971" sldId="356"/>
            <ac:spMk id="19" creationId="{3A34443D-AF2F-443D-A12D-3A0D44B8CB4A}"/>
          </ac:spMkLst>
        </pc:spChg>
        <pc:spChg chg="del">
          <ac:chgData name="Đỗ Hữu Phát" userId="f43ff52d7c4bd995" providerId="LiveId" clId="{E7FBE12C-6918-4211-986F-829640480436}" dt="2022-04-25T15:27:08.738" v="1570" actId="478"/>
          <ac:spMkLst>
            <pc:docMk/>
            <pc:sldMk cId="2622723971" sldId="356"/>
            <ac:spMk id="32" creationId="{B64434C5-0EBE-4C26-8C78-733941035177}"/>
          </ac:spMkLst>
        </pc:spChg>
        <pc:spChg chg="mod">
          <ac:chgData name="Đỗ Hữu Phát" userId="f43ff52d7c4bd995" providerId="LiveId" clId="{E7FBE12C-6918-4211-986F-829640480436}" dt="2022-04-25T15:34:35.133" v="1688" actId="207"/>
          <ac:spMkLst>
            <pc:docMk/>
            <pc:sldMk cId="2622723971" sldId="356"/>
            <ac:spMk id="39" creationId="{62357830-571B-4E9F-A0DB-F632EC3FC002}"/>
          </ac:spMkLst>
        </pc:spChg>
        <pc:spChg chg="del mod">
          <ac:chgData name="Đỗ Hữu Phát" userId="f43ff52d7c4bd995" providerId="LiveId" clId="{E7FBE12C-6918-4211-986F-829640480436}" dt="2022-04-25T15:31:52.208" v="1645" actId="478"/>
          <ac:spMkLst>
            <pc:docMk/>
            <pc:sldMk cId="2622723971" sldId="356"/>
            <ac:spMk id="40" creationId="{D30E9CAD-88D0-4403-866E-B62358712CFB}"/>
          </ac:spMkLst>
        </pc:spChg>
        <pc:spChg chg="mod">
          <ac:chgData name="Đỗ Hữu Phát" userId="f43ff52d7c4bd995" providerId="LiveId" clId="{E7FBE12C-6918-4211-986F-829640480436}" dt="2022-04-25T15:35:01.685" v="1695" actId="207"/>
          <ac:spMkLst>
            <pc:docMk/>
            <pc:sldMk cId="2622723971" sldId="356"/>
            <ac:spMk id="42" creationId="{BCF86F86-0876-4465-A03E-47F7DF3B5C54}"/>
          </ac:spMkLst>
        </pc:spChg>
        <pc:spChg chg="mod">
          <ac:chgData name="Đỗ Hữu Phát" userId="f43ff52d7c4bd995" providerId="LiveId" clId="{E7FBE12C-6918-4211-986F-829640480436}" dt="2022-04-25T15:31:27.763" v="1639" actId="1035"/>
          <ac:spMkLst>
            <pc:docMk/>
            <pc:sldMk cId="2622723971" sldId="356"/>
            <ac:spMk id="43" creationId="{5A0CDB69-B0B3-4663-98BE-527643757829}"/>
          </ac:spMkLst>
        </pc:spChg>
        <pc:spChg chg="mod">
          <ac:chgData name="Đỗ Hữu Phát" userId="f43ff52d7c4bd995" providerId="LiveId" clId="{E7FBE12C-6918-4211-986F-829640480436}" dt="2022-04-25T15:28:57.903" v="1603" actId="1076"/>
          <ac:spMkLst>
            <pc:docMk/>
            <pc:sldMk cId="2622723971" sldId="356"/>
            <ac:spMk id="49" creationId="{5D8017F3-38D5-4A50-A82C-D69A1B97EAC4}"/>
          </ac:spMkLst>
        </pc:spChg>
        <pc:spChg chg="mod">
          <ac:chgData name="Đỗ Hữu Phát" userId="f43ff52d7c4bd995" providerId="LiveId" clId="{E7FBE12C-6918-4211-986F-829640480436}" dt="2022-04-25T15:34:53.372" v="1694" actId="207"/>
          <ac:spMkLst>
            <pc:docMk/>
            <pc:sldMk cId="2622723971" sldId="356"/>
            <ac:spMk id="51" creationId="{CD5E9C1D-01D0-4EA9-B5E7-F98B83656993}"/>
          </ac:spMkLst>
        </pc:spChg>
        <pc:spChg chg="mod">
          <ac:chgData name="Đỗ Hữu Phát" userId="f43ff52d7c4bd995" providerId="LiveId" clId="{E7FBE12C-6918-4211-986F-829640480436}" dt="2022-04-25T15:35:43.474" v="1713" actId="368"/>
          <ac:spMkLst>
            <pc:docMk/>
            <pc:sldMk cId="2622723971" sldId="356"/>
            <ac:spMk id="74" creationId="{38D5F2C7-5373-4F03-9C55-D639108575FF}"/>
          </ac:spMkLst>
        </pc:spChg>
        <pc:spChg chg="mod">
          <ac:chgData name="Đỗ Hữu Phát" userId="f43ff52d7c4bd995" providerId="LiveId" clId="{E7FBE12C-6918-4211-986F-829640480436}" dt="2022-04-25T15:35:43.474" v="1713" actId="368"/>
          <ac:spMkLst>
            <pc:docMk/>
            <pc:sldMk cId="2622723971" sldId="356"/>
            <ac:spMk id="75" creationId="{4CE07E32-8B5B-47E3-A26C-C15D96BB581E}"/>
          </ac:spMkLst>
        </pc:spChg>
        <pc:spChg chg="add mod">
          <ac:chgData name="Đỗ Hữu Phát" userId="f43ff52d7c4bd995" providerId="LiveId" clId="{E7FBE12C-6918-4211-986F-829640480436}" dt="2022-04-25T15:27:09.703" v="1571"/>
          <ac:spMkLst>
            <pc:docMk/>
            <pc:sldMk cId="2622723971" sldId="356"/>
            <ac:spMk id="76" creationId="{E0E4AA9A-85E5-40EA-9C86-F1E81BD0C611}"/>
          </ac:spMkLst>
        </pc:spChg>
        <pc:spChg chg="mod">
          <ac:chgData name="Đỗ Hữu Phát" userId="f43ff52d7c4bd995" providerId="LiveId" clId="{E7FBE12C-6918-4211-986F-829640480436}" dt="2022-04-25T15:33:17.565" v="1680" actId="1582"/>
          <ac:spMkLst>
            <pc:docMk/>
            <pc:sldMk cId="2622723971" sldId="356"/>
            <ac:spMk id="81" creationId="{84C04755-465C-4032-A862-C9445C8C5A49}"/>
          </ac:spMkLst>
        </pc:spChg>
        <pc:spChg chg="mod">
          <ac:chgData name="Đỗ Hữu Phát" userId="f43ff52d7c4bd995" providerId="LiveId" clId="{E7FBE12C-6918-4211-986F-829640480436}" dt="2022-04-25T15:55:13.665" v="1841" actId="207"/>
          <ac:spMkLst>
            <pc:docMk/>
            <pc:sldMk cId="2622723971" sldId="356"/>
            <ac:spMk id="82" creationId="{ABAD14EC-19F0-4B6C-91BF-229D97943266}"/>
          </ac:spMkLst>
        </pc:spChg>
        <pc:spChg chg="mod">
          <ac:chgData name="Đỗ Hữu Phát" userId="f43ff52d7c4bd995" providerId="LiveId" clId="{E7FBE12C-6918-4211-986F-829640480436}" dt="2022-04-25T15:34:50.389" v="1693" actId="14100"/>
          <ac:spMkLst>
            <pc:docMk/>
            <pc:sldMk cId="2622723971" sldId="356"/>
            <ac:spMk id="86" creationId="{FDF62B5B-1CF2-4725-A34A-77D30B10DEB4}"/>
          </ac:spMkLst>
        </pc:spChg>
        <pc:spChg chg="mod">
          <ac:chgData name="Đỗ Hữu Phát" userId="f43ff52d7c4bd995" providerId="LiveId" clId="{E7FBE12C-6918-4211-986F-829640480436}" dt="2022-04-25T15:34:43.031" v="1691" actId="207"/>
          <ac:spMkLst>
            <pc:docMk/>
            <pc:sldMk cId="2622723971" sldId="356"/>
            <ac:spMk id="87" creationId="{AD54974D-AE3C-4E89-A7AE-822EEE46083D}"/>
          </ac:spMkLst>
        </pc:spChg>
        <pc:spChg chg="mod">
          <ac:chgData name="Đỗ Hữu Phát" userId="f43ff52d7c4bd995" providerId="LiveId" clId="{E7FBE12C-6918-4211-986F-829640480436}" dt="2022-04-25T15:34:40.514" v="1690" actId="207"/>
          <ac:spMkLst>
            <pc:docMk/>
            <pc:sldMk cId="2622723971" sldId="356"/>
            <ac:spMk id="90" creationId="{9A23B62C-61F9-4D86-90A8-6629CA4540FC}"/>
          </ac:spMkLst>
        </pc:spChg>
        <pc:spChg chg="mod">
          <ac:chgData name="Đỗ Hữu Phát" userId="f43ff52d7c4bd995" providerId="LiveId" clId="{E7FBE12C-6918-4211-986F-829640480436}" dt="2022-04-25T15:34:37.926" v="1689" actId="207"/>
          <ac:spMkLst>
            <pc:docMk/>
            <pc:sldMk cId="2622723971" sldId="356"/>
            <ac:spMk id="93" creationId="{75F1550E-41E5-4CE8-9D8E-DF3234C03723}"/>
          </ac:spMkLst>
        </pc:spChg>
        <pc:spChg chg="mod">
          <ac:chgData name="Đỗ Hữu Phát" userId="f43ff52d7c4bd995" providerId="LiveId" clId="{E7FBE12C-6918-4211-986F-829640480436}" dt="2022-04-25T15:36:17.063" v="1729" actId="120"/>
          <ac:spMkLst>
            <pc:docMk/>
            <pc:sldMk cId="2622723971" sldId="356"/>
            <ac:spMk id="96" creationId="{9C2CD1A0-D5FE-4E38-96C2-D92E2B7BA990}"/>
          </ac:spMkLst>
        </pc:spChg>
        <pc:spChg chg="add mod">
          <ac:chgData name="Đỗ Hữu Phát" userId="f43ff52d7c4bd995" providerId="LiveId" clId="{E7FBE12C-6918-4211-986F-829640480436}" dt="2022-04-25T15:27:26.960" v="1580" actId="20577"/>
          <ac:spMkLst>
            <pc:docMk/>
            <pc:sldMk cId="2622723971" sldId="356"/>
            <ac:spMk id="98" creationId="{CCBEB221-3A87-46C2-93C2-0EBCA4CDB577}"/>
          </ac:spMkLst>
        </pc:spChg>
        <pc:spChg chg="add mod">
          <ac:chgData name="Đỗ Hữu Phát" userId="f43ff52d7c4bd995" providerId="LiveId" clId="{E7FBE12C-6918-4211-986F-829640480436}" dt="2022-04-25T15:27:09.703" v="1571"/>
          <ac:spMkLst>
            <pc:docMk/>
            <pc:sldMk cId="2622723971" sldId="356"/>
            <ac:spMk id="99" creationId="{39668A98-DCB7-4E20-8D38-E4CAFFF1E5BA}"/>
          </ac:spMkLst>
        </pc:spChg>
        <pc:spChg chg="mod">
          <ac:chgData name="Đỗ Hữu Phát" userId="f43ff52d7c4bd995" providerId="LiveId" clId="{E7FBE12C-6918-4211-986F-829640480436}" dt="2022-04-25T15:28:00.390" v="1588" actId="14100"/>
          <ac:spMkLst>
            <pc:docMk/>
            <pc:sldMk cId="2622723971" sldId="356"/>
            <ac:spMk id="101" creationId="{13ADDBE0-CEB2-45C9-A274-82B9265D2037}"/>
          </ac:spMkLst>
        </pc:spChg>
        <pc:spChg chg="mod">
          <ac:chgData name="Đỗ Hữu Phát" userId="f43ff52d7c4bd995" providerId="LiveId" clId="{E7FBE12C-6918-4211-986F-829640480436}" dt="2022-04-25T15:27:45.699" v="1585" actId="14100"/>
          <ac:spMkLst>
            <pc:docMk/>
            <pc:sldMk cId="2622723971" sldId="356"/>
            <ac:spMk id="107" creationId="{6929958E-7AA6-48B8-A430-27D980C37626}"/>
          </ac:spMkLst>
        </pc:spChg>
        <pc:spChg chg="add del mod">
          <ac:chgData name="Đỗ Hữu Phát" userId="f43ff52d7c4bd995" providerId="LiveId" clId="{E7FBE12C-6918-4211-986F-829640480436}" dt="2022-04-25T15:29:36.488" v="1616" actId="14100"/>
          <ac:spMkLst>
            <pc:docMk/>
            <pc:sldMk cId="2622723971" sldId="356"/>
            <ac:spMk id="109" creationId="{1D903E80-A52F-4D8D-B793-7D19B1872408}"/>
          </ac:spMkLst>
        </pc:spChg>
        <pc:spChg chg="mod">
          <ac:chgData name="Đỗ Hữu Phát" userId="f43ff52d7c4bd995" providerId="LiveId" clId="{E7FBE12C-6918-4211-986F-829640480436}" dt="2022-04-25T15:30:06.852" v="1618"/>
          <ac:spMkLst>
            <pc:docMk/>
            <pc:sldMk cId="2622723971" sldId="356"/>
            <ac:spMk id="112" creationId="{0540E27A-DAC7-45A1-B45B-B4AE1B4FA651}"/>
          </ac:spMkLst>
        </pc:spChg>
        <pc:spChg chg="mod">
          <ac:chgData name="Đỗ Hữu Phát" userId="f43ff52d7c4bd995" providerId="LiveId" clId="{E7FBE12C-6918-4211-986F-829640480436}" dt="2022-04-25T15:29:29.098" v="1613" actId="14100"/>
          <ac:spMkLst>
            <pc:docMk/>
            <pc:sldMk cId="2622723971" sldId="356"/>
            <ac:spMk id="117" creationId="{93E50B22-F28B-43ED-8C2E-5DFB4C1E69C2}"/>
          </ac:spMkLst>
        </pc:spChg>
        <pc:grpChg chg="del">
          <ac:chgData name="Đỗ Hữu Phát" userId="f43ff52d7c4bd995" providerId="LiveId" clId="{E7FBE12C-6918-4211-986F-829640480436}" dt="2022-04-25T15:29:44.585" v="1617" actId="478"/>
          <ac:grpSpMkLst>
            <pc:docMk/>
            <pc:sldMk cId="2622723971" sldId="356"/>
            <ac:grpSpMk id="2" creationId="{FBD8501D-9019-ED08-2E84-BDA818866F8F}"/>
          </ac:grpSpMkLst>
        </pc:grpChg>
        <pc:grpChg chg="mod">
          <ac:chgData name="Đỗ Hữu Phát" userId="f43ff52d7c4bd995" providerId="LiveId" clId="{E7FBE12C-6918-4211-986F-829640480436}" dt="2022-04-25T15:29:06.664" v="1609" actId="1076"/>
          <ac:grpSpMkLst>
            <pc:docMk/>
            <pc:sldMk cId="2622723971" sldId="356"/>
            <ac:grpSpMk id="4" creationId="{38952367-41C4-4D4B-BC45-970066C8605C}"/>
          </ac:grpSpMkLst>
        </pc:grpChg>
        <pc:grpChg chg="mod">
          <ac:chgData name="Đỗ Hữu Phát" userId="f43ff52d7c4bd995" providerId="LiveId" clId="{E7FBE12C-6918-4211-986F-829640480436}" dt="2022-04-25T15:32:21.711" v="1671" actId="12788"/>
          <ac:grpSpMkLst>
            <pc:docMk/>
            <pc:sldMk cId="2622723971" sldId="356"/>
            <ac:grpSpMk id="7" creationId="{D8A7D053-1DEF-42E9-AFB6-8E270A0D7104}"/>
          </ac:grpSpMkLst>
        </pc:grpChg>
        <pc:grpChg chg="del">
          <ac:chgData name="Đỗ Hữu Phát" userId="f43ff52d7c4bd995" providerId="LiveId" clId="{E7FBE12C-6918-4211-986F-829640480436}" dt="2022-04-25T15:27:36.789" v="1581" actId="478"/>
          <ac:grpSpMkLst>
            <pc:docMk/>
            <pc:sldMk cId="2622723971" sldId="356"/>
            <ac:grpSpMk id="26" creationId="{3BDCCBEC-C78D-4442-AEAA-2F572F96737F}"/>
          </ac:grpSpMkLst>
        </pc:grpChg>
        <pc:grpChg chg="del">
          <ac:chgData name="Đỗ Hữu Phát" userId="f43ff52d7c4bd995" providerId="LiveId" clId="{E7FBE12C-6918-4211-986F-829640480436}" dt="2022-04-25T15:27:08.738" v="1570" actId="478"/>
          <ac:grpSpMkLst>
            <pc:docMk/>
            <pc:sldMk cId="2622723971" sldId="356"/>
            <ac:grpSpMk id="35" creationId="{500BBDC5-A38A-4682-93B9-578C97683423}"/>
          </ac:grpSpMkLst>
        </pc:grpChg>
        <pc:grpChg chg="del">
          <ac:chgData name="Đỗ Hữu Phát" userId="f43ff52d7c4bd995" providerId="LiveId" clId="{E7FBE12C-6918-4211-986F-829640480436}" dt="2022-04-25T15:31:52.208" v="1645" actId="478"/>
          <ac:grpSpMkLst>
            <pc:docMk/>
            <pc:sldMk cId="2622723971" sldId="356"/>
            <ac:grpSpMk id="38" creationId="{CA8F64AB-469C-4486-A7F7-B054F43A9B25}"/>
          </ac:grpSpMkLst>
        </pc:grpChg>
        <pc:grpChg chg="mod">
          <ac:chgData name="Đỗ Hữu Phát" userId="f43ff52d7c4bd995" providerId="LiveId" clId="{E7FBE12C-6918-4211-986F-829640480436}" dt="2022-04-25T15:32:21.711" v="1671" actId="12788"/>
          <ac:grpSpMkLst>
            <pc:docMk/>
            <pc:sldMk cId="2622723971" sldId="356"/>
            <ac:grpSpMk id="50" creationId="{82189942-FC4A-41EA-832E-E858E1A04192}"/>
          </ac:grpSpMkLst>
        </pc:grpChg>
        <pc:grpChg chg="add mod">
          <ac:chgData name="Đỗ Hữu Phát" userId="f43ff52d7c4bd995" providerId="LiveId" clId="{E7FBE12C-6918-4211-986F-829640480436}" dt="2022-04-25T15:27:53.484" v="1586" actId="1076"/>
          <ac:grpSpMkLst>
            <pc:docMk/>
            <pc:sldMk cId="2622723971" sldId="356"/>
            <ac:grpSpMk id="106" creationId="{9BFD2203-6BEA-4B0D-9A61-C3DC6DBD6CFC}"/>
          </ac:grpSpMkLst>
        </pc:grpChg>
        <pc:grpChg chg="add mod">
          <ac:chgData name="Đỗ Hữu Phát" userId="f43ff52d7c4bd995" providerId="LiveId" clId="{E7FBE12C-6918-4211-986F-829640480436}" dt="2022-04-25T15:32:21.711" v="1671" actId="12788"/>
          <ac:grpSpMkLst>
            <pc:docMk/>
            <pc:sldMk cId="2622723971" sldId="356"/>
            <ac:grpSpMk id="111" creationId="{3ECB232A-87C9-49DE-B68E-0C4C5B30F9B3}"/>
          </ac:grpSpMkLst>
        </pc:grpChg>
        <pc:grpChg chg="mod">
          <ac:chgData name="Đỗ Hữu Phát" userId="f43ff52d7c4bd995" providerId="LiveId" clId="{E7FBE12C-6918-4211-986F-829640480436}" dt="2022-04-25T15:36:01.879" v="1725" actId="1035"/>
          <ac:grpSpMkLst>
            <pc:docMk/>
            <pc:sldMk cId="2622723971" sldId="356"/>
            <ac:grpSpMk id="122" creationId="{6B63AFB7-2516-41FE-9DCE-462A46DDF7CE}"/>
          </ac:grpSpMkLst>
        </pc:grpChg>
        <pc:picChg chg="mod">
          <ac:chgData name="Đỗ Hữu Phát" userId="f43ff52d7c4bd995" providerId="LiveId" clId="{E7FBE12C-6918-4211-986F-829640480436}" dt="2022-04-25T15:35:12.982" v="1700" actId="1036"/>
          <ac:picMkLst>
            <pc:docMk/>
            <pc:sldMk cId="2622723971" sldId="356"/>
            <ac:picMk id="6" creationId="{8DD60730-1897-444B-AAB2-87150E11678A}"/>
          </ac:picMkLst>
        </pc:picChg>
        <pc:picChg chg="del">
          <ac:chgData name="Đỗ Hữu Phát" userId="f43ff52d7c4bd995" providerId="LiveId" clId="{E7FBE12C-6918-4211-986F-829640480436}" dt="2022-04-25T15:30:17.623" v="1620" actId="478"/>
          <ac:picMkLst>
            <pc:docMk/>
            <pc:sldMk cId="2622723971" sldId="356"/>
            <ac:picMk id="17" creationId="{DFD9103F-7CCF-436B-B1E8-0FE460021373}"/>
          </ac:picMkLst>
        </pc:picChg>
        <pc:picChg chg="del">
          <ac:chgData name="Đỗ Hữu Phát" userId="f43ff52d7c4bd995" providerId="LiveId" clId="{E7FBE12C-6918-4211-986F-829640480436}" dt="2022-04-25T15:27:08.738" v="1570" actId="478"/>
          <ac:picMkLst>
            <pc:docMk/>
            <pc:sldMk cId="2622723971" sldId="356"/>
            <ac:picMk id="36" creationId="{638FE023-0884-4ECA-8B24-AA6F6CC37C62}"/>
          </ac:picMkLst>
        </pc:picChg>
        <pc:picChg chg="del">
          <ac:chgData name="Đỗ Hữu Phát" userId="f43ff52d7c4bd995" providerId="LiveId" clId="{E7FBE12C-6918-4211-986F-829640480436}" dt="2022-04-25T15:27:39.117" v="1582" actId="478"/>
          <ac:picMkLst>
            <pc:docMk/>
            <pc:sldMk cId="2622723971" sldId="356"/>
            <ac:picMk id="78" creationId="{F602BA3E-C1CC-4D83-BD4A-34D5A97DCBD9}"/>
          </ac:picMkLst>
        </pc:picChg>
        <pc:picChg chg="add mod">
          <ac:chgData name="Đỗ Hữu Phát" userId="f43ff52d7c4bd995" providerId="LiveId" clId="{E7FBE12C-6918-4211-986F-829640480436}" dt="2022-04-25T15:27:09.703" v="1571"/>
          <ac:picMkLst>
            <pc:docMk/>
            <pc:sldMk cId="2622723971" sldId="356"/>
            <ac:picMk id="97" creationId="{B295845E-34D7-4811-9281-9F3FF74B4AB5}"/>
          </ac:picMkLst>
        </pc:picChg>
        <pc:picChg chg="add mod">
          <ac:chgData name="Đỗ Hữu Phát" userId="f43ff52d7c4bd995" providerId="LiveId" clId="{E7FBE12C-6918-4211-986F-829640480436}" dt="2022-04-25T15:27:09.703" v="1571"/>
          <ac:picMkLst>
            <pc:docMk/>
            <pc:sldMk cId="2622723971" sldId="356"/>
            <ac:picMk id="105" creationId="{2EB9490F-8BEF-4402-913D-72E1317C7C59}"/>
          </ac:picMkLst>
        </pc:picChg>
        <pc:picChg chg="mod">
          <ac:chgData name="Đỗ Hữu Phát" userId="f43ff52d7c4bd995" providerId="LiveId" clId="{E7FBE12C-6918-4211-986F-829640480436}" dt="2022-04-25T15:27:39.567" v="1583"/>
          <ac:picMkLst>
            <pc:docMk/>
            <pc:sldMk cId="2622723971" sldId="356"/>
            <ac:picMk id="108" creationId="{156A0647-29CE-4D71-B6B4-F18AA73927E0}"/>
          </ac:picMkLst>
        </pc:picChg>
        <pc:picChg chg="mod">
          <ac:chgData name="Đỗ Hữu Phát" userId="f43ff52d7c4bd995" providerId="LiveId" clId="{E7FBE12C-6918-4211-986F-829640480436}" dt="2022-04-25T15:30:06.852" v="1618"/>
          <ac:picMkLst>
            <pc:docMk/>
            <pc:sldMk cId="2622723971" sldId="356"/>
            <ac:picMk id="113" creationId="{291D755B-F440-4B0E-9019-0EB71A34239C}"/>
          </ac:picMkLst>
        </pc:picChg>
        <pc:picChg chg="add mod ord">
          <ac:chgData name="Đỗ Hữu Phát" userId="f43ff52d7c4bd995" providerId="LiveId" clId="{E7FBE12C-6918-4211-986F-829640480436}" dt="2022-04-25T15:30:25.411" v="1622" actId="167"/>
          <ac:picMkLst>
            <pc:docMk/>
            <pc:sldMk cId="2622723971" sldId="356"/>
            <ac:picMk id="114" creationId="{67AA5973-3025-424F-8972-FD04901A2CF4}"/>
          </ac:picMkLst>
        </pc:picChg>
        <pc:cxnChg chg="del">
          <ac:chgData name="Đỗ Hữu Phát" userId="f43ff52d7c4bd995" providerId="LiveId" clId="{E7FBE12C-6918-4211-986F-829640480436}" dt="2022-04-25T15:28:22.731" v="1593" actId="478"/>
          <ac:cxnSpMkLst>
            <pc:docMk/>
            <pc:sldMk cId="2622723971" sldId="356"/>
            <ac:cxnSpMk id="5" creationId="{0CA97C77-3C4E-48E9-9751-C483748AA729}"/>
          </ac:cxnSpMkLst>
        </pc:cxnChg>
        <pc:cxnChg chg="add mod">
          <ac:chgData name="Đỗ Hữu Phát" userId="f43ff52d7c4bd995" providerId="LiveId" clId="{E7FBE12C-6918-4211-986F-829640480436}" dt="2022-04-25T15:33:00.310" v="1676" actId="208"/>
          <ac:cxnSpMkLst>
            <pc:docMk/>
            <pc:sldMk cId="2622723971" sldId="356"/>
            <ac:cxnSpMk id="11" creationId="{0EE5ABF2-B5FB-48CB-A425-1477547A720A}"/>
          </ac:cxnSpMkLst>
        </pc:cxnChg>
        <pc:cxnChg chg="add del mod">
          <ac:chgData name="Đỗ Hữu Phát" userId="f43ff52d7c4bd995" providerId="LiveId" clId="{E7FBE12C-6918-4211-986F-829640480436}" dt="2022-04-25T15:28:49.673" v="1602" actId="11529"/>
          <ac:cxnSpMkLst>
            <pc:docMk/>
            <pc:sldMk cId="2622723971" sldId="356"/>
            <ac:cxnSpMk id="13" creationId="{C16D7027-39C2-4A7B-AEF4-25257B281390}"/>
          </ac:cxnSpMkLst>
        </pc:cxnChg>
        <pc:cxnChg chg="add mod">
          <ac:chgData name="Đỗ Hữu Phát" userId="f43ff52d7c4bd995" providerId="LiveId" clId="{E7FBE12C-6918-4211-986F-829640480436}" dt="2022-04-25T15:33:00.310" v="1676" actId="208"/>
          <ac:cxnSpMkLst>
            <pc:docMk/>
            <pc:sldMk cId="2622723971" sldId="356"/>
            <ac:cxnSpMk id="16" creationId="{7DA4BE93-3676-4533-860A-EC52890966E9}"/>
          </ac:cxnSpMkLst>
        </pc:cxnChg>
        <pc:cxnChg chg="add mod">
          <ac:chgData name="Đỗ Hữu Phát" userId="f43ff52d7c4bd995" providerId="LiveId" clId="{E7FBE12C-6918-4211-986F-829640480436}" dt="2022-04-25T15:33:00.310" v="1676" actId="208"/>
          <ac:cxnSpMkLst>
            <pc:docMk/>
            <pc:sldMk cId="2622723971" sldId="356"/>
            <ac:cxnSpMk id="22" creationId="{219B58A4-5170-412C-BB2C-DBD6972D4AFF}"/>
          </ac:cxnSpMkLst>
        </pc:cxnChg>
        <pc:cxnChg chg="add mod">
          <ac:chgData name="Đỗ Hữu Phát" userId="f43ff52d7c4bd995" providerId="LiveId" clId="{E7FBE12C-6918-4211-986F-829640480436}" dt="2022-04-25T15:33:00.310" v="1676" actId="208"/>
          <ac:cxnSpMkLst>
            <pc:docMk/>
            <pc:sldMk cId="2622723971" sldId="356"/>
            <ac:cxnSpMk id="24" creationId="{45EB57C2-1FE8-4A0A-B64A-040ED4C6986A}"/>
          </ac:cxnSpMkLst>
        </pc:cxnChg>
        <pc:cxnChg chg="add mod">
          <ac:chgData name="Đỗ Hữu Phát" userId="f43ff52d7c4bd995" providerId="LiveId" clId="{E7FBE12C-6918-4211-986F-829640480436}" dt="2022-04-25T15:36:01.879" v="1725" actId="1035"/>
          <ac:cxnSpMkLst>
            <pc:docMk/>
            <pc:sldMk cId="2622723971" sldId="356"/>
            <ac:cxnSpMk id="27" creationId="{EEF4BB52-110F-4B83-A543-AB115CF97B20}"/>
          </ac:cxnSpMkLst>
        </pc:cxnChg>
        <pc:cxnChg chg="mod">
          <ac:chgData name="Đỗ Hữu Phát" userId="f43ff52d7c4bd995" providerId="LiveId" clId="{E7FBE12C-6918-4211-986F-829640480436}" dt="2022-04-25T15:33:00.310" v="1676" actId="208"/>
          <ac:cxnSpMkLst>
            <pc:docMk/>
            <pc:sldMk cId="2622723971" sldId="356"/>
            <ac:cxnSpMk id="30" creationId="{F5FC04C0-8B72-42BD-9C16-1B706C95E6B2}"/>
          </ac:cxnSpMkLst>
        </pc:cxnChg>
        <pc:cxnChg chg="del mod">
          <ac:chgData name="Đỗ Hữu Phát" userId="f43ff52d7c4bd995" providerId="LiveId" clId="{E7FBE12C-6918-4211-986F-829640480436}" dt="2022-04-25T15:28:20.403" v="1591" actId="478"/>
          <ac:cxnSpMkLst>
            <pc:docMk/>
            <pc:sldMk cId="2622723971" sldId="356"/>
            <ac:cxnSpMk id="31" creationId="{65F444E2-EF96-4790-AA34-BD95A74CF4D8}"/>
          </ac:cxnSpMkLst>
        </pc:cxnChg>
        <pc:cxnChg chg="del">
          <ac:chgData name="Đỗ Hữu Phát" userId="f43ff52d7c4bd995" providerId="LiveId" clId="{E7FBE12C-6918-4211-986F-829640480436}" dt="2022-04-25T15:28:21.682" v="1592" actId="478"/>
          <ac:cxnSpMkLst>
            <pc:docMk/>
            <pc:sldMk cId="2622723971" sldId="356"/>
            <ac:cxnSpMk id="44" creationId="{5F5CA66C-D396-4116-A828-364FB5D2DBBB}"/>
          </ac:cxnSpMkLst>
        </pc:cxnChg>
        <pc:cxnChg chg="del mod">
          <ac:chgData name="Đỗ Hữu Phát" userId="f43ff52d7c4bd995" providerId="LiveId" clId="{E7FBE12C-6918-4211-986F-829640480436}" dt="2022-04-25T15:35:49.944" v="1718" actId="478"/>
          <ac:cxnSpMkLst>
            <pc:docMk/>
            <pc:sldMk cId="2622723971" sldId="356"/>
            <ac:cxnSpMk id="46" creationId="{5C14E271-409F-47C8-BD3C-3571EA23F4E1}"/>
          </ac:cxnSpMkLst>
        </pc:cxnChg>
        <pc:cxnChg chg="del">
          <ac:chgData name="Đỗ Hữu Phát" userId="f43ff52d7c4bd995" providerId="LiveId" clId="{E7FBE12C-6918-4211-986F-829640480436}" dt="2022-04-25T15:28:28.638" v="1597" actId="478"/>
          <ac:cxnSpMkLst>
            <pc:docMk/>
            <pc:sldMk cId="2622723971" sldId="356"/>
            <ac:cxnSpMk id="47" creationId="{F07F42BA-A6F5-4A74-8437-D2EFE4509FBF}"/>
          </ac:cxnSpMkLst>
        </pc:cxnChg>
        <pc:cxnChg chg="add mod">
          <ac:chgData name="Đỗ Hữu Phát" userId="f43ff52d7c4bd995" providerId="LiveId" clId="{E7FBE12C-6918-4211-986F-829640480436}" dt="2022-04-25T15:36:09.118" v="1727" actId="1582"/>
          <ac:cxnSpMkLst>
            <pc:docMk/>
            <pc:sldMk cId="2622723971" sldId="356"/>
            <ac:cxnSpMk id="54" creationId="{8BB3EEBD-8A72-492F-AF93-49673213377E}"/>
          </ac:cxnSpMkLst>
        </pc:cxnChg>
        <pc:cxnChg chg="del">
          <ac:chgData name="Đỗ Hữu Phát" userId="f43ff52d7c4bd995" providerId="LiveId" clId="{E7FBE12C-6918-4211-986F-829640480436}" dt="2022-04-25T15:32:09.067" v="1669" actId="478"/>
          <ac:cxnSpMkLst>
            <pc:docMk/>
            <pc:sldMk cId="2622723971" sldId="356"/>
            <ac:cxnSpMk id="67" creationId="{521CC01C-37D3-3E6C-6C95-26AC5B2D2987}"/>
          </ac:cxnSpMkLst>
        </pc:cxnChg>
        <pc:cxnChg chg="del">
          <ac:chgData name="Đỗ Hữu Phát" userId="f43ff52d7c4bd995" providerId="LiveId" clId="{E7FBE12C-6918-4211-986F-829640480436}" dt="2022-04-25T15:32:09.949" v="1670" actId="478"/>
          <ac:cxnSpMkLst>
            <pc:docMk/>
            <pc:sldMk cId="2622723971" sldId="356"/>
            <ac:cxnSpMk id="77" creationId="{C4884931-E074-4184-A664-16387D150C37}"/>
          </ac:cxnSpMkLst>
        </pc:cxnChg>
        <pc:cxnChg chg="del">
          <ac:chgData name="Đỗ Hữu Phát" userId="f43ff52d7c4bd995" providerId="LiveId" clId="{E7FBE12C-6918-4211-986F-829640480436}" dt="2022-04-25T15:32:07.949" v="1668" actId="478"/>
          <ac:cxnSpMkLst>
            <pc:docMk/>
            <pc:sldMk cId="2622723971" sldId="356"/>
            <ac:cxnSpMk id="79" creationId="{C4FE60AA-CB3B-4996-9826-8E5A1BBE0AB0}"/>
          </ac:cxnSpMkLst>
        </pc:cxnChg>
      </pc:sldChg>
      <pc:sldChg chg="addSp delSp modSp mod modTransition">
        <pc:chgData name="Đỗ Hữu Phát" userId="f43ff52d7c4bd995" providerId="LiveId" clId="{E7FBE12C-6918-4211-986F-829640480436}" dt="2022-04-25T17:27:06.968" v="3013" actId="20577"/>
        <pc:sldMkLst>
          <pc:docMk/>
          <pc:sldMk cId="2044619398" sldId="360"/>
        </pc:sldMkLst>
        <pc:spChg chg="add mod">
          <ac:chgData name="Đỗ Hữu Phát" userId="f43ff52d7c4bd995" providerId="LiveId" clId="{E7FBE12C-6918-4211-986F-829640480436}" dt="2022-04-25T17:03:37.300" v="2742"/>
          <ac:spMkLst>
            <pc:docMk/>
            <pc:sldMk cId="2044619398" sldId="360"/>
            <ac:spMk id="12" creationId="{2ED855A3-198C-4385-8ADE-95ABE63E293B}"/>
          </ac:spMkLst>
        </pc:spChg>
        <pc:spChg chg="add mod">
          <ac:chgData name="Đỗ Hữu Phát" userId="f43ff52d7c4bd995" providerId="LiveId" clId="{E7FBE12C-6918-4211-986F-829640480436}" dt="2022-04-25T17:04:02.106" v="2750"/>
          <ac:spMkLst>
            <pc:docMk/>
            <pc:sldMk cId="2044619398" sldId="360"/>
            <ac:spMk id="14" creationId="{4BE7ADA6-72C3-41A5-8779-D11AB8E80920}"/>
          </ac:spMkLst>
        </pc:spChg>
        <pc:spChg chg="add mod">
          <ac:chgData name="Đỗ Hữu Phát" userId="f43ff52d7c4bd995" providerId="LiveId" clId="{E7FBE12C-6918-4211-986F-829640480436}" dt="2022-04-25T17:27:06.968" v="3013" actId="20577"/>
          <ac:spMkLst>
            <pc:docMk/>
            <pc:sldMk cId="2044619398" sldId="360"/>
            <ac:spMk id="15" creationId="{3F5C483C-BBC6-4F9A-A333-68D82AF22F5E}"/>
          </ac:spMkLst>
        </pc:spChg>
        <pc:spChg chg="del">
          <ac:chgData name="Đỗ Hữu Phát" userId="f43ff52d7c4bd995" providerId="LiveId" clId="{E7FBE12C-6918-4211-986F-829640480436}" dt="2022-04-25T17:03:28.572" v="2741" actId="478"/>
          <ac:spMkLst>
            <pc:docMk/>
            <pc:sldMk cId="2044619398" sldId="360"/>
            <ac:spMk id="19" creationId="{3A34443D-AF2F-443D-A12D-3A0D44B8CB4A}"/>
          </ac:spMkLst>
        </pc:spChg>
        <pc:spChg chg="add del mod ord">
          <ac:chgData name="Đỗ Hữu Phát" userId="f43ff52d7c4bd995" providerId="LiveId" clId="{E7FBE12C-6918-4211-986F-829640480436}" dt="2022-04-25T17:05:26.353" v="2762" actId="478"/>
          <ac:spMkLst>
            <pc:docMk/>
            <pc:sldMk cId="2044619398" sldId="360"/>
            <ac:spMk id="20" creationId="{AA18A61C-4CAB-455D-9E1C-EDB58BCA264D}"/>
          </ac:spMkLst>
        </pc:spChg>
        <pc:spChg chg="del">
          <ac:chgData name="Đỗ Hữu Phát" userId="f43ff52d7c4bd995" providerId="LiveId" clId="{E7FBE12C-6918-4211-986F-829640480436}" dt="2022-04-25T17:03:28.572" v="2741" actId="478"/>
          <ac:spMkLst>
            <pc:docMk/>
            <pc:sldMk cId="2044619398" sldId="360"/>
            <ac:spMk id="32" creationId="{B64434C5-0EBE-4C26-8C78-733941035177}"/>
          </ac:spMkLst>
        </pc:spChg>
        <pc:grpChg chg="del">
          <ac:chgData name="Đỗ Hữu Phát" userId="f43ff52d7c4bd995" providerId="LiveId" clId="{E7FBE12C-6918-4211-986F-829640480436}" dt="2022-04-25T17:03:28.572" v="2741" actId="478"/>
          <ac:grpSpMkLst>
            <pc:docMk/>
            <pc:sldMk cId="2044619398" sldId="360"/>
            <ac:grpSpMk id="35" creationId="{500BBDC5-A38A-4682-93B9-578C97683423}"/>
          </ac:grpSpMkLst>
        </pc:grpChg>
        <pc:picChg chg="mod">
          <ac:chgData name="Đỗ Hữu Phát" userId="f43ff52d7c4bd995" providerId="LiveId" clId="{E7FBE12C-6918-4211-986F-829640480436}" dt="2022-04-25T17:04:38.889" v="2753" actId="1076"/>
          <ac:picMkLst>
            <pc:docMk/>
            <pc:sldMk cId="2044619398" sldId="360"/>
            <ac:picMk id="3" creationId="{874BF197-82AD-475C-B632-6288075CC549}"/>
          </ac:picMkLst>
        </pc:picChg>
        <pc:picChg chg="del">
          <ac:chgData name="Đỗ Hữu Phát" userId="f43ff52d7c4bd995" providerId="LiveId" clId="{E7FBE12C-6918-4211-986F-829640480436}" dt="2022-04-25T17:03:28.572" v="2741" actId="478"/>
          <ac:picMkLst>
            <pc:docMk/>
            <pc:sldMk cId="2044619398" sldId="360"/>
            <ac:picMk id="11" creationId="{37894B25-DD28-4D2A-956F-FB9160AF1547}"/>
          </ac:picMkLst>
        </pc:picChg>
        <pc:picChg chg="add mod">
          <ac:chgData name="Đỗ Hữu Phát" userId="f43ff52d7c4bd995" providerId="LiveId" clId="{E7FBE12C-6918-4211-986F-829640480436}" dt="2022-04-25T17:03:37.300" v="2742"/>
          <ac:picMkLst>
            <pc:docMk/>
            <pc:sldMk cId="2044619398" sldId="360"/>
            <ac:picMk id="13" creationId="{1F4306CC-12DD-4BF9-AA61-8EC04BD5CB41}"/>
          </ac:picMkLst>
        </pc:picChg>
        <pc:picChg chg="add mod">
          <ac:chgData name="Đỗ Hữu Phát" userId="f43ff52d7c4bd995" providerId="LiveId" clId="{E7FBE12C-6918-4211-986F-829640480436}" dt="2022-04-25T17:03:47.027" v="2744" actId="207"/>
          <ac:picMkLst>
            <pc:docMk/>
            <pc:sldMk cId="2044619398" sldId="360"/>
            <ac:picMk id="16" creationId="{8443FE2D-AB61-4AE4-856D-C14FD72322D9}"/>
          </ac:picMkLst>
        </pc:picChg>
        <pc:picChg chg="del">
          <ac:chgData name="Đỗ Hữu Phát" userId="f43ff52d7c4bd995" providerId="LiveId" clId="{E7FBE12C-6918-4211-986F-829640480436}" dt="2022-04-25T17:03:12.935" v="2739" actId="478"/>
          <ac:picMkLst>
            <pc:docMk/>
            <pc:sldMk cId="2044619398" sldId="360"/>
            <ac:picMk id="17" creationId="{DFD9103F-7CCF-436B-B1E8-0FE460021373}"/>
          </ac:picMkLst>
        </pc:picChg>
        <pc:picChg chg="add mod ord">
          <ac:chgData name="Đỗ Hữu Phát" userId="f43ff52d7c4bd995" providerId="LiveId" clId="{E7FBE12C-6918-4211-986F-829640480436}" dt="2022-04-25T17:05:11.072" v="2759" actId="167"/>
          <ac:picMkLst>
            <pc:docMk/>
            <pc:sldMk cId="2044619398" sldId="360"/>
            <ac:picMk id="18" creationId="{FBB0A354-3B17-42C1-BC66-3D5EF8B86CD9}"/>
          </ac:picMkLst>
        </pc:picChg>
      </pc:sldChg>
      <pc:sldChg chg="delSp del mod">
        <pc:chgData name="Đỗ Hữu Phát" userId="f43ff52d7c4bd995" providerId="LiveId" clId="{E7FBE12C-6918-4211-986F-829640480436}" dt="2022-04-25T17:07:23.533" v="2800" actId="47"/>
        <pc:sldMkLst>
          <pc:docMk/>
          <pc:sldMk cId="399928155" sldId="361"/>
        </pc:sldMkLst>
        <pc:picChg chg="del">
          <ac:chgData name="Đỗ Hữu Phát" userId="f43ff52d7c4bd995" providerId="LiveId" clId="{E7FBE12C-6918-4211-986F-829640480436}" dt="2022-04-25T17:07:18.605" v="2799" actId="478"/>
          <ac:picMkLst>
            <pc:docMk/>
            <pc:sldMk cId="399928155" sldId="361"/>
            <ac:picMk id="13" creationId="{0C2FE441-48A3-4B94-9FC3-C1FC5ADBA95F}"/>
          </ac:picMkLst>
        </pc:picChg>
      </pc:sldChg>
      <pc:sldChg chg="addSp delSp del mod">
        <pc:chgData name="Đỗ Hữu Phát" userId="f43ff52d7c4bd995" providerId="LiveId" clId="{E7FBE12C-6918-4211-986F-829640480436}" dt="2022-04-25T14:59:46.512" v="1301" actId="47"/>
        <pc:sldMkLst>
          <pc:docMk/>
          <pc:sldMk cId="741520482" sldId="363"/>
        </pc:sldMkLst>
        <pc:spChg chg="add del">
          <ac:chgData name="Đỗ Hữu Phát" userId="f43ff52d7c4bd995" providerId="LiveId" clId="{E7FBE12C-6918-4211-986F-829640480436}" dt="2022-04-25T14:57:48.224" v="1278" actId="22"/>
          <ac:spMkLst>
            <pc:docMk/>
            <pc:sldMk cId="741520482" sldId="363"/>
            <ac:spMk id="19" creationId="{4BAA3BD8-D07B-4D8E-A8FA-D2C74B5E870E}"/>
          </ac:spMkLst>
        </pc:spChg>
      </pc:sldChg>
      <pc:sldChg chg="delSp del mod">
        <pc:chgData name="Đỗ Hữu Phát" userId="f43ff52d7c4bd995" providerId="LiveId" clId="{E7FBE12C-6918-4211-986F-829640480436}" dt="2022-04-25T06:14:00.427" v="191" actId="47"/>
        <pc:sldMkLst>
          <pc:docMk/>
          <pc:sldMk cId="2959427292" sldId="365"/>
        </pc:sldMkLst>
        <pc:picChg chg="del">
          <ac:chgData name="Đỗ Hữu Phát" userId="f43ff52d7c4bd995" providerId="LiveId" clId="{E7FBE12C-6918-4211-986F-829640480436}" dt="2022-04-25T05:09:57.934" v="14" actId="478"/>
          <ac:picMkLst>
            <pc:docMk/>
            <pc:sldMk cId="2959427292" sldId="365"/>
            <ac:picMk id="13" creationId="{0C2FE441-48A3-4B94-9FC3-C1FC5ADBA95F}"/>
          </ac:picMkLst>
        </pc:picChg>
      </pc:sldChg>
      <pc:sldChg chg="modSp del mod">
        <pc:chgData name="Đỗ Hữu Phát" userId="f43ff52d7c4bd995" providerId="LiveId" clId="{E7FBE12C-6918-4211-986F-829640480436}" dt="2022-04-25T16:01:34.705" v="1933" actId="47"/>
        <pc:sldMkLst>
          <pc:docMk/>
          <pc:sldMk cId="576082050" sldId="367"/>
        </pc:sldMkLst>
        <pc:picChg chg="mod">
          <ac:chgData name="Đỗ Hữu Phát" userId="f43ff52d7c4bd995" providerId="LiveId" clId="{E7FBE12C-6918-4211-986F-829640480436}" dt="2022-04-25T15:59:00.115" v="1912" actId="1076"/>
          <ac:picMkLst>
            <pc:docMk/>
            <pc:sldMk cId="576082050" sldId="367"/>
            <ac:picMk id="5" creationId="{3F2AE016-448A-E36D-BD68-1DFD1F761301}"/>
          </ac:picMkLst>
        </pc:picChg>
      </pc:sldChg>
      <pc:sldChg chg="del">
        <pc:chgData name="Đỗ Hữu Phát" userId="f43ff52d7c4bd995" providerId="LiveId" clId="{E7FBE12C-6918-4211-986F-829640480436}" dt="2022-04-25T16:13:31.538" v="2091" actId="47"/>
        <pc:sldMkLst>
          <pc:docMk/>
          <pc:sldMk cId="2108352024" sldId="369"/>
        </pc:sldMkLst>
      </pc:sldChg>
      <pc:sldChg chg="del">
        <pc:chgData name="Đỗ Hữu Phát" userId="f43ff52d7c4bd995" providerId="LiveId" clId="{E7FBE12C-6918-4211-986F-829640480436}" dt="2022-04-25T16:08:55.914" v="2038" actId="47"/>
        <pc:sldMkLst>
          <pc:docMk/>
          <pc:sldMk cId="1281991264" sldId="370"/>
        </pc:sldMkLst>
      </pc:sldChg>
      <pc:sldChg chg="add del">
        <pc:chgData name="Đỗ Hữu Phát" userId="f43ff52d7c4bd995" providerId="LiveId" clId="{E7FBE12C-6918-4211-986F-829640480436}" dt="2022-04-25T16:07:10.815" v="2016" actId="47"/>
        <pc:sldMkLst>
          <pc:docMk/>
          <pc:sldMk cId="1615424239" sldId="371"/>
        </pc:sldMkLst>
      </pc:sldChg>
      <pc:sldChg chg="addSp delSp modSp del mod">
        <pc:chgData name="Đỗ Hữu Phát" userId="f43ff52d7c4bd995" providerId="LiveId" clId="{E7FBE12C-6918-4211-986F-829640480436}" dt="2022-04-25T09:36:12.870" v="1274" actId="47"/>
        <pc:sldMkLst>
          <pc:docMk/>
          <pc:sldMk cId="2820958509" sldId="372"/>
        </pc:sldMkLst>
        <pc:spChg chg="mod">
          <ac:chgData name="Đỗ Hữu Phát" userId="f43ff52d7c4bd995" providerId="LiveId" clId="{E7FBE12C-6918-4211-986F-829640480436}" dt="2022-04-25T09:30:52.790" v="1215" actId="165"/>
          <ac:spMkLst>
            <pc:docMk/>
            <pc:sldMk cId="2820958509" sldId="372"/>
            <ac:spMk id="89" creationId="{E7EB8ADE-6F76-841E-AA2E-1451A70B54B7}"/>
          </ac:spMkLst>
        </pc:spChg>
        <pc:spChg chg="mod">
          <ac:chgData name="Đỗ Hữu Phát" userId="f43ff52d7c4bd995" providerId="LiveId" clId="{E7FBE12C-6918-4211-986F-829640480436}" dt="2022-04-25T09:30:52.790" v="1215" actId="165"/>
          <ac:spMkLst>
            <pc:docMk/>
            <pc:sldMk cId="2820958509" sldId="372"/>
            <ac:spMk id="90" creationId="{7F9E1F3B-DB3F-60FF-83E8-C337CAD66657}"/>
          </ac:spMkLst>
        </pc:spChg>
        <pc:spChg chg="mod">
          <ac:chgData name="Đỗ Hữu Phát" userId="f43ff52d7c4bd995" providerId="LiveId" clId="{E7FBE12C-6918-4211-986F-829640480436}" dt="2022-04-25T09:30:52.790" v="1215" actId="165"/>
          <ac:spMkLst>
            <pc:docMk/>
            <pc:sldMk cId="2820958509" sldId="372"/>
            <ac:spMk id="91" creationId="{B7D6F7CC-ECC9-16A6-D400-943D382CFFF1}"/>
          </ac:spMkLst>
        </pc:spChg>
        <pc:spChg chg="mod">
          <ac:chgData name="Đỗ Hữu Phát" userId="f43ff52d7c4bd995" providerId="LiveId" clId="{E7FBE12C-6918-4211-986F-829640480436}" dt="2022-04-25T09:30:52.790" v="1215" actId="165"/>
          <ac:spMkLst>
            <pc:docMk/>
            <pc:sldMk cId="2820958509" sldId="372"/>
            <ac:spMk id="92" creationId="{5B847B56-C511-4DBE-E8C5-0DD76300CEF5}"/>
          </ac:spMkLst>
        </pc:spChg>
        <pc:spChg chg="mod">
          <ac:chgData name="Đỗ Hữu Phát" userId="f43ff52d7c4bd995" providerId="LiveId" clId="{E7FBE12C-6918-4211-986F-829640480436}" dt="2022-04-25T09:30:52.790" v="1215" actId="165"/>
          <ac:spMkLst>
            <pc:docMk/>
            <pc:sldMk cId="2820958509" sldId="372"/>
            <ac:spMk id="93" creationId="{25A5349D-E98B-F90E-5552-BD2238758859}"/>
          </ac:spMkLst>
        </pc:spChg>
        <pc:spChg chg="mod">
          <ac:chgData name="Đỗ Hữu Phát" userId="f43ff52d7c4bd995" providerId="LiveId" clId="{E7FBE12C-6918-4211-986F-829640480436}" dt="2022-04-25T09:30:52.790" v="1215" actId="165"/>
          <ac:spMkLst>
            <pc:docMk/>
            <pc:sldMk cId="2820958509" sldId="372"/>
            <ac:spMk id="94" creationId="{635090FB-9DE1-1BCE-6AC9-BDBF7278DB79}"/>
          </ac:spMkLst>
        </pc:spChg>
        <pc:spChg chg="mod">
          <ac:chgData name="Đỗ Hữu Phát" userId="f43ff52d7c4bd995" providerId="LiveId" clId="{E7FBE12C-6918-4211-986F-829640480436}" dt="2022-04-25T09:30:52.790" v="1215" actId="165"/>
          <ac:spMkLst>
            <pc:docMk/>
            <pc:sldMk cId="2820958509" sldId="372"/>
            <ac:spMk id="96" creationId="{521739E0-0E8E-1DE4-9CA1-29F2AEC76B28}"/>
          </ac:spMkLst>
        </pc:spChg>
        <pc:spChg chg="mod">
          <ac:chgData name="Đỗ Hữu Phát" userId="f43ff52d7c4bd995" providerId="LiveId" clId="{E7FBE12C-6918-4211-986F-829640480436}" dt="2022-04-25T09:30:52.790" v="1215" actId="165"/>
          <ac:spMkLst>
            <pc:docMk/>
            <pc:sldMk cId="2820958509" sldId="372"/>
            <ac:spMk id="97" creationId="{E4F2D3AE-EB77-54DA-ECD5-FD544B4AD28B}"/>
          </ac:spMkLst>
        </pc:spChg>
        <pc:spChg chg="mod">
          <ac:chgData name="Đỗ Hữu Phát" userId="f43ff52d7c4bd995" providerId="LiveId" clId="{E7FBE12C-6918-4211-986F-829640480436}" dt="2022-04-25T09:30:52.790" v="1215" actId="165"/>
          <ac:spMkLst>
            <pc:docMk/>
            <pc:sldMk cId="2820958509" sldId="372"/>
            <ac:spMk id="98" creationId="{54CE49BF-37A8-705C-0380-FBEFDCFD6610}"/>
          </ac:spMkLst>
        </pc:spChg>
        <pc:spChg chg="mod">
          <ac:chgData name="Đỗ Hữu Phát" userId="f43ff52d7c4bd995" providerId="LiveId" clId="{E7FBE12C-6918-4211-986F-829640480436}" dt="2022-04-25T09:30:52.790" v="1215" actId="165"/>
          <ac:spMkLst>
            <pc:docMk/>
            <pc:sldMk cId="2820958509" sldId="372"/>
            <ac:spMk id="99" creationId="{0110936B-9666-5C6B-5DD2-9F449DA2E842}"/>
          </ac:spMkLst>
        </pc:spChg>
        <pc:spChg chg="mod">
          <ac:chgData name="Đỗ Hữu Phát" userId="f43ff52d7c4bd995" providerId="LiveId" clId="{E7FBE12C-6918-4211-986F-829640480436}" dt="2022-04-25T09:30:52.790" v="1215" actId="165"/>
          <ac:spMkLst>
            <pc:docMk/>
            <pc:sldMk cId="2820958509" sldId="372"/>
            <ac:spMk id="100" creationId="{BAC5AA6C-955D-53D3-15D6-D761CD7452D7}"/>
          </ac:spMkLst>
        </pc:spChg>
        <pc:spChg chg="mod">
          <ac:chgData name="Đỗ Hữu Phát" userId="f43ff52d7c4bd995" providerId="LiveId" clId="{E7FBE12C-6918-4211-986F-829640480436}" dt="2022-04-25T09:30:52.790" v="1215" actId="165"/>
          <ac:spMkLst>
            <pc:docMk/>
            <pc:sldMk cId="2820958509" sldId="372"/>
            <ac:spMk id="101" creationId="{009D858D-7920-980C-E5E6-582E61370F11}"/>
          </ac:spMkLst>
        </pc:spChg>
        <pc:spChg chg="mod">
          <ac:chgData name="Đỗ Hữu Phát" userId="f43ff52d7c4bd995" providerId="LiveId" clId="{E7FBE12C-6918-4211-986F-829640480436}" dt="2022-04-25T09:30:52.790" v="1215" actId="165"/>
          <ac:spMkLst>
            <pc:docMk/>
            <pc:sldMk cId="2820958509" sldId="372"/>
            <ac:spMk id="103" creationId="{AF68AF3B-9F99-D468-0F6B-1A600B4B76FC}"/>
          </ac:spMkLst>
        </pc:spChg>
        <pc:spChg chg="mod">
          <ac:chgData name="Đỗ Hữu Phát" userId="f43ff52d7c4bd995" providerId="LiveId" clId="{E7FBE12C-6918-4211-986F-829640480436}" dt="2022-04-25T09:30:52.790" v="1215" actId="165"/>
          <ac:spMkLst>
            <pc:docMk/>
            <pc:sldMk cId="2820958509" sldId="372"/>
            <ac:spMk id="104" creationId="{637F06E2-69E0-4A35-FCA6-D620D95BFC70}"/>
          </ac:spMkLst>
        </pc:spChg>
        <pc:spChg chg="mod">
          <ac:chgData name="Đỗ Hữu Phát" userId="f43ff52d7c4bd995" providerId="LiveId" clId="{E7FBE12C-6918-4211-986F-829640480436}" dt="2022-04-25T09:30:52.790" v="1215" actId="165"/>
          <ac:spMkLst>
            <pc:docMk/>
            <pc:sldMk cId="2820958509" sldId="372"/>
            <ac:spMk id="105" creationId="{7C7DAF88-221D-682B-0704-0DE8BD7CE714}"/>
          </ac:spMkLst>
        </pc:spChg>
        <pc:spChg chg="mod">
          <ac:chgData name="Đỗ Hữu Phát" userId="f43ff52d7c4bd995" providerId="LiveId" clId="{E7FBE12C-6918-4211-986F-829640480436}" dt="2022-04-25T09:30:52.790" v="1215" actId="165"/>
          <ac:spMkLst>
            <pc:docMk/>
            <pc:sldMk cId="2820958509" sldId="372"/>
            <ac:spMk id="106" creationId="{00B48936-4C32-FC85-98D8-4FBD294BC81E}"/>
          </ac:spMkLst>
        </pc:spChg>
        <pc:spChg chg="mod">
          <ac:chgData name="Đỗ Hữu Phát" userId="f43ff52d7c4bd995" providerId="LiveId" clId="{E7FBE12C-6918-4211-986F-829640480436}" dt="2022-04-25T09:30:52.790" v="1215" actId="165"/>
          <ac:spMkLst>
            <pc:docMk/>
            <pc:sldMk cId="2820958509" sldId="372"/>
            <ac:spMk id="107" creationId="{EBFA4065-A497-E6F3-889F-8E0B1FC69BCC}"/>
          </ac:spMkLst>
        </pc:spChg>
        <pc:spChg chg="mod">
          <ac:chgData name="Đỗ Hữu Phát" userId="f43ff52d7c4bd995" providerId="LiveId" clId="{E7FBE12C-6918-4211-986F-829640480436}" dt="2022-04-25T09:30:52.790" v="1215" actId="165"/>
          <ac:spMkLst>
            <pc:docMk/>
            <pc:sldMk cId="2820958509" sldId="372"/>
            <ac:spMk id="108" creationId="{E7D9A544-9E88-4E60-90A2-F51187EB563C}"/>
          </ac:spMkLst>
        </pc:spChg>
        <pc:spChg chg="mod">
          <ac:chgData name="Đỗ Hữu Phát" userId="f43ff52d7c4bd995" providerId="LiveId" clId="{E7FBE12C-6918-4211-986F-829640480436}" dt="2022-04-25T09:30:52.790" v="1215" actId="165"/>
          <ac:spMkLst>
            <pc:docMk/>
            <pc:sldMk cId="2820958509" sldId="372"/>
            <ac:spMk id="109" creationId="{9F438272-95FE-8E94-F74B-AAAFA79537F6}"/>
          </ac:spMkLst>
        </pc:spChg>
        <pc:spChg chg="mod">
          <ac:chgData name="Đỗ Hữu Phát" userId="f43ff52d7c4bd995" providerId="LiveId" clId="{E7FBE12C-6918-4211-986F-829640480436}" dt="2022-04-25T09:30:52.790" v="1215" actId="165"/>
          <ac:spMkLst>
            <pc:docMk/>
            <pc:sldMk cId="2820958509" sldId="372"/>
            <ac:spMk id="110" creationId="{829FAC41-CCEC-ED84-6FDD-D98A72A7D362}"/>
          </ac:spMkLst>
        </pc:spChg>
        <pc:spChg chg="mod">
          <ac:chgData name="Đỗ Hữu Phát" userId="f43ff52d7c4bd995" providerId="LiveId" clId="{E7FBE12C-6918-4211-986F-829640480436}" dt="2022-04-25T09:30:52.790" v="1215" actId="165"/>
          <ac:spMkLst>
            <pc:docMk/>
            <pc:sldMk cId="2820958509" sldId="372"/>
            <ac:spMk id="111" creationId="{E4B717EA-301C-421A-1F8B-9C94762F8B6E}"/>
          </ac:spMkLst>
        </pc:spChg>
        <pc:spChg chg="mod">
          <ac:chgData name="Đỗ Hữu Phát" userId="f43ff52d7c4bd995" providerId="LiveId" clId="{E7FBE12C-6918-4211-986F-829640480436}" dt="2022-04-25T09:30:52.790" v="1215" actId="165"/>
          <ac:spMkLst>
            <pc:docMk/>
            <pc:sldMk cId="2820958509" sldId="372"/>
            <ac:spMk id="112" creationId="{6A128F7B-8295-4E4A-F62C-D38066E70A34}"/>
          </ac:spMkLst>
        </pc:spChg>
        <pc:spChg chg="mod">
          <ac:chgData name="Đỗ Hữu Phát" userId="f43ff52d7c4bd995" providerId="LiveId" clId="{E7FBE12C-6918-4211-986F-829640480436}" dt="2022-04-25T09:30:52.790" v="1215" actId="165"/>
          <ac:spMkLst>
            <pc:docMk/>
            <pc:sldMk cId="2820958509" sldId="372"/>
            <ac:spMk id="113" creationId="{B8094422-3936-C4EA-26F6-2DFAA44577D1}"/>
          </ac:spMkLst>
        </pc:spChg>
        <pc:spChg chg="mod">
          <ac:chgData name="Đỗ Hữu Phát" userId="f43ff52d7c4bd995" providerId="LiveId" clId="{E7FBE12C-6918-4211-986F-829640480436}" dt="2022-04-25T09:30:52.790" v="1215" actId="165"/>
          <ac:spMkLst>
            <pc:docMk/>
            <pc:sldMk cId="2820958509" sldId="372"/>
            <ac:spMk id="114" creationId="{0FE07D1B-8D2A-9365-36BE-881099CDFE9C}"/>
          </ac:spMkLst>
        </pc:spChg>
        <pc:spChg chg="mod">
          <ac:chgData name="Đỗ Hữu Phát" userId="f43ff52d7c4bd995" providerId="LiveId" clId="{E7FBE12C-6918-4211-986F-829640480436}" dt="2022-04-25T09:30:52.790" v="1215" actId="165"/>
          <ac:spMkLst>
            <pc:docMk/>
            <pc:sldMk cId="2820958509" sldId="372"/>
            <ac:spMk id="116" creationId="{B720828B-119A-067B-CE17-F82F714EE42C}"/>
          </ac:spMkLst>
        </pc:spChg>
        <pc:spChg chg="mod">
          <ac:chgData name="Đỗ Hữu Phát" userId="f43ff52d7c4bd995" providerId="LiveId" clId="{E7FBE12C-6918-4211-986F-829640480436}" dt="2022-04-25T09:30:52.790" v="1215" actId="165"/>
          <ac:spMkLst>
            <pc:docMk/>
            <pc:sldMk cId="2820958509" sldId="372"/>
            <ac:spMk id="117" creationId="{75074B40-E3C9-E29C-D682-8DA14BD3EFE2}"/>
          </ac:spMkLst>
        </pc:spChg>
        <pc:spChg chg="mod">
          <ac:chgData name="Đỗ Hữu Phát" userId="f43ff52d7c4bd995" providerId="LiveId" clId="{E7FBE12C-6918-4211-986F-829640480436}" dt="2022-04-25T09:30:52.790" v="1215" actId="165"/>
          <ac:spMkLst>
            <pc:docMk/>
            <pc:sldMk cId="2820958509" sldId="372"/>
            <ac:spMk id="119" creationId="{871221B2-5C54-108D-3989-451AC6F2663D}"/>
          </ac:spMkLst>
        </pc:spChg>
        <pc:spChg chg="mod">
          <ac:chgData name="Đỗ Hữu Phát" userId="f43ff52d7c4bd995" providerId="LiveId" clId="{E7FBE12C-6918-4211-986F-829640480436}" dt="2022-04-25T09:30:52.790" v="1215" actId="165"/>
          <ac:spMkLst>
            <pc:docMk/>
            <pc:sldMk cId="2820958509" sldId="372"/>
            <ac:spMk id="120" creationId="{915AD299-7C97-824B-6C7F-8B899F2B5628}"/>
          </ac:spMkLst>
        </pc:spChg>
        <pc:spChg chg="mod">
          <ac:chgData name="Đỗ Hữu Phát" userId="f43ff52d7c4bd995" providerId="LiveId" clId="{E7FBE12C-6918-4211-986F-829640480436}" dt="2022-04-25T09:30:52.790" v="1215" actId="165"/>
          <ac:spMkLst>
            <pc:docMk/>
            <pc:sldMk cId="2820958509" sldId="372"/>
            <ac:spMk id="122" creationId="{2C143969-0161-7E5F-0771-5F3854E5E284}"/>
          </ac:spMkLst>
        </pc:spChg>
        <pc:spChg chg="mod">
          <ac:chgData name="Đỗ Hữu Phát" userId="f43ff52d7c4bd995" providerId="LiveId" clId="{E7FBE12C-6918-4211-986F-829640480436}" dt="2022-04-25T09:30:52.790" v="1215" actId="165"/>
          <ac:spMkLst>
            <pc:docMk/>
            <pc:sldMk cId="2820958509" sldId="372"/>
            <ac:spMk id="123" creationId="{1152FAA7-3A35-EACE-44C3-F5231333A48F}"/>
          </ac:spMkLst>
        </pc:spChg>
        <pc:spChg chg="mod">
          <ac:chgData name="Đỗ Hữu Phát" userId="f43ff52d7c4bd995" providerId="LiveId" clId="{E7FBE12C-6918-4211-986F-829640480436}" dt="2022-04-25T09:30:57.394" v="1217"/>
          <ac:spMkLst>
            <pc:docMk/>
            <pc:sldMk cId="2820958509" sldId="372"/>
            <ac:spMk id="125" creationId="{6752869C-C54D-4F9E-829C-B653C9EBAB34}"/>
          </ac:spMkLst>
        </pc:spChg>
        <pc:grpChg chg="del">
          <ac:chgData name="Đỗ Hữu Phát" userId="f43ff52d7c4bd995" providerId="LiveId" clId="{E7FBE12C-6918-4211-986F-829640480436}" dt="2022-04-25T09:30:52.790" v="1215" actId="165"/>
          <ac:grpSpMkLst>
            <pc:docMk/>
            <pc:sldMk cId="2820958509" sldId="372"/>
            <ac:grpSpMk id="11" creationId="{528E325E-FCD1-9CB9-3B93-94251535EDB4}"/>
          </ac:grpSpMkLst>
        </pc:grpChg>
        <pc:grpChg chg="mod topLvl">
          <ac:chgData name="Đỗ Hữu Phát" userId="f43ff52d7c4bd995" providerId="LiveId" clId="{E7FBE12C-6918-4211-986F-829640480436}" dt="2022-04-25T09:30:52.790" v="1215" actId="165"/>
          <ac:grpSpMkLst>
            <pc:docMk/>
            <pc:sldMk cId="2820958509" sldId="372"/>
            <ac:grpSpMk id="41" creationId="{EC87878B-1C9A-77E2-D5A6-68DDE1A94C14}"/>
          </ac:grpSpMkLst>
        </pc:grpChg>
        <pc:grpChg chg="del mod topLvl">
          <ac:chgData name="Đỗ Hữu Phát" userId="f43ff52d7c4bd995" providerId="LiveId" clId="{E7FBE12C-6918-4211-986F-829640480436}" dt="2022-04-25T09:30:55.272" v="1216" actId="478"/>
          <ac:grpSpMkLst>
            <pc:docMk/>
            <pc:sldMk cId="2820958509" sldId="372"/>
            <ac:grpSpMk id="47" creationId="{DC5D258C-0E3F-D05D-474E-AE1133A7E0D1}"/>
          </ac:grpSpMkLst>
        </pc:grpChg>
        <pc:grpChg chg="mod topLvl">
          <ac:chgData name="Đỗ Hữu Phát" userId="f43ff52d7c4bd995" providerId="LiveId" clId="{E7FBE12C-6918-4211-986F-829640480436}" dt="2022-04-25T09:30:52.790" v="1215" actId="165"/>
          <ac:grpSpMkLst>
            <pc:docMk/>
            <pc:sldMk cId="2820958509" sldId="372"/>
            <ac:grpSpMk id="52" creationId="{8E6A8300-8152-2D91-C403-890E81186973}"/>
          </ac:grpSpMkLst>
        </pc:grpChg>
        <pc:grpChg chg="mod topLvl">
          <ac:chgData name="Đỗ Hữu Phát" userId="f43ff52d7c4bd995" providerId="LiveId" clId="{E7FBE12C-6918-4211-986F-829640480436}" dt="2022-04-25T09:30:52.790" v="1215" actId="165"/>
          <ac:grpSpMkLst>
            <pc:docMk/>
            <pc:sldMk cId="2820958509" sldId="372"/>
            <ac:grpSpMk id="53" creationId="{0C759D8E-B07F-0657-BB69-09184664DFD0}"/>
          </ac:grpSpMkLst>
        </pc:grpChg>
        <pc:grpChg chg="mod topLvl">
          <ac:chgData name="Đỗ Hữu Phát" userId="f43ff52d7c4bd995" providerId="LiveId" clId="{E7FBE12C-6918-4211-986F-829640480436}" dt="2022-04-25T09:30:52.790" v="1215" actId="165"/>
          <ac:grpSpMkLst>
            <pc:docMk/>
            <pc:sldMk cId="2820958509" sldId="372"/>
            <ac:grpSpMk id="54" creationId="{584B5445-81A8-0880-AF87-3CCC6615BDB5}"/>
          </ac:grpSpMkLst>
        </pc:grpChg>
        <pc:grpChg chg="mod topLvl">
          <ac:chgData name="Đỗ Hữu Phát" userId="f43ff52d7c4bd995" providerId="LiveId" clId="{E7FBE12C-6918-4211-986F-829640480436}" dt="2022-04-25T09:30:52.790" v="1215" actId="165"/>
          <ac:grpSpMkLst>
            <pc:docMk/>
            <pc:sldMk cId="2820958509" sldId="372"/>
            <ac:grpSpMk id="55" creationId="{D75C2062-64FC-9DCF-63EC-A23B4167C9DD}"/>
          </ac:grpSpMkLst>
        </pc:grpChg>
        <pc:grpChg chg="mod topLvl">
          <ac:chgData name="Đỗ Hữu Phát" userId="f43ff52d7c4bd995" providerId="LiveId" clId="{E7FBE12C-6918-4211-986F-829640480436}" dt="2022-04-25T09:30:52.790" v="1215" actId="165"/>
          <ac:grpSpMkLst>
            <pc:docMk/>
            <pc:sldMk cId="2820958509" sldId="372"/>
            <ac:grpSpMk id="56" creationId="{5F29CA03-8F58-C8CB-B966-D26D0670AF20}"/>
          </ac:grpSpMkLst>
        </pc:grpChg>
        <pc:grpChg chg="mod topLvl">
          <ac:chgData name="Đỗ Hữu Phát" userId="f43ff52d7c4bd995" providerId="LiveId" clId="{E7FBE12C-6918-4211-986F-829640480436}" dt="2022-04-25T09:30:52.790" v="1215" actId="165"/>
          <ac:grpSpMkLst>
            <pc:docMk/>
            <pc:sldMk cId="2820958509" sldId="372"/>
            <ac:grpSpMk id="57" creationId="{E093886D-16DD-0BA2-D4B8-E1F572BD40B0}"/>
          </ac:grpSpMkLst>
        </pc:grpChg>
        <pc:grpChg chg="mod topLvl">
          <ac:chgData name="Đỗ Hữu Phát" userId="f43ff52d7c4bd995" providerId="LiveId" clId="{E7FBE12C-6918-4211-986F-829640480436}" dt="2022-04-25T09:30:52.790" v="1215" actId="165"/>
          <ac:grpSpMkLst>
            <pc:docMk/>
            <pc:sldMk cId="2820958509" sldId="372"/>
            <ac:grpSpMk id="58" creationId="{E6C90398-C01F-C566-9F1C-FEC07A045F38}"/>
          </ac:grpSpMkLst>
        </pc:grpChg>
        <pc:grpChg chg="mod topLvl">
          <ac:chgData name="Đỗ Hữu Phát" userId="f43ff52d7c4bd995" providerId="LiveId" clId="{E7FBE12C-6918-4211-986F-829640480436}" dt="2022-04-25T09:30:52.790" v="1215" actId="165"/>
          <ac:grpSpMkLst>
            <pc:docMk/>
            <pc:sldMk cId="2820958509" sldId="372"/>
            <ac:grpSpMk id="59" creationId="{1FFB1AC5-AF0B-4566-EFAE-D46DF966E025}"/>
          </ac:grpSpMkLst>
        </pc:grpChg>
        <pc:grpChg chg="mod topLvl">
          <ac:chgData name="Đỗ Hữu Phát" userId="f43ff52d7c4bd995" providerId="LiveId" clId="{E7FBE12C-6918-4211-986F-829640480436}" dt="2022-04-25T09:30:52.790" v="1215" actId="165"/>
          <ac:grpSpMkLst>
            <pc:docMk/>
            <pc:sldMk cId="2820958509" sldId="372"/>
            <ac:grpSpMk id="60" creationId="{B20F23F6-0905-FE81-24FD-55881739DB3B}"/>
          </ac:grpSpMkLst>
        </pc:grpChg>
        <pc:grpChg chg="mod topLvl">
          <ac:chgData name="Đỗ Hữu Phát" userId="f43ff52d7c4bd995" providerId="LiveId" clId="{E7FBE12C-6918-4211-986F-829640480436}" dt="2022-04-25T09:30:52.790" v="1215" actId="165"/>
          <ac:grpSpMkLst>
            <pc:docMk/>
            <pc:sldMk cId="2820958509" sldId="372"/>
            <ac:grpSpMk id="61" creationId="{24A6853C-B9FD-9EAE-C87F-C86196CCCFA0}"/>
          </ac:grpSpMkLst>
        </pc:grpChg>
        <pc:grpChg chg="mod topLvl">
          <ac:chgData name="Đỗ Hữu Phát" userId="f43ff52d7c4bd995" providerId="LiveId" clId="{E7FBE12C-6918-4211-986F-829640480436}" dt="2022-04-25T09:30:52.790" v="1215" actId="165"/>
          <ac:grpSpMkLst>
            <pc:docMk/>
            <pc:sldMk cId="2820958509" sldId="372"/>
            <ac:grpSpMk id="62" creationId="{D32208D8-DD2F-4DAB-C391-8FA34D9B70CF}"/>
          </ac:grpSpMkLst>
        </pc:grpChg>
        <pc:grpChg chg="mod topLvl">
          <ac:chgData name="Đỗ Hữu Phát" userId="f43ff52d7c4bd995" providerId="LiveId" clId="{E7FBE12C-6918-4211-986F-829640480436}" dt="2022-04-25T09:30:52.790" v="1215" actId="165"/>
          <ac:grpSpMkLst>
            <pc:docMk/>
            <pc:sldMk cId="2820958509" sldId="372"/>
            <ac:grpSpMk id="63" creationId="{8B123B29-44A7-C6E5-54B0-026660DF771F}"/>
          </ac:grpSpMkLst>
        </pc:grpChg>
        <pc:grpChg chg="mod topLvl">
          <ac:chgData name="Đỗ Hữu Phát" userId="f43ff52d7c4bd995" providerId="LiveId" clId="{E7FBE12C-6918-4211-986F-829640480436}" dt="2022-04-25T09:30:52.790" v="1215" actId="165"/>
          <ac:grpSpMkLst>
            <pc:docMk/>
            <pc:sldMk cId="2820958509" sldId="372"/>
            <ac:grpSpMk id="77" creationId="{BAD7B4A4-B0FA-EC45-4713-2AB3520A4CA9}"/>
          </ac:grpSpMkLst>
        </pc:grpChg>
        <pc:grpChg chg="add mod">
          <ac:chgData name="Đỗ Hữu Phát" userId="f43ff52d7c4bd995" providerId="LiveId" clId="{E7FBE12C-6918-4211-986F-829640480436}" dt="2022-04-25T09:31:45.814" v="1224" actId="1076"/>
          <ac:grpSpMkLst>
            <pc:docMk/>
            <pc:sldMk cId="2820958509" sldId="372"/>
            <ac:grpSpMk id="124" creationId="{79A39C19-5F7B-447F-B63F-D77004B4FB48}"/>
          </ac:grpSpMkLst>
        </pc:grpChg>
        <pc:picChg chg="del">
          <ac:chgData name="Đỗ Hữu Phát" userId="f43ff52d7c4bd995" providerId="LiveId" clId="{E7FBE12C-6918-4211-986F-829640480436}" dt="2022-04-25T09:29:34.224" v="1213" actId="478"/>
          <ac:picMkLst>
            <pc:docMk/>
            <pc:sldMk cId="2820958509" sldId="372"/>
            <ac:picMk id="17" creationId="{DFD9103F-7CCF-436B-B1E8-0FE460021373}"/>
          </ac:picMkLst>
        </pc:picChg>
        <pc:picChg chg="mod topLvl">
          <ac:chgData name="Đỗ Hữu Phát" userId="f43ff52d7c4bd995" providerId="LiveId" clId="{E7FBE12C-6918-4211-986F-829640480436}" dt="2022-04-25T09:30:52.790" v="1215" actId="165"/>
          <ac:picMkLst>
            <pc:docMk/>
            <pc:sldMk cId="2820958509" sldId="372"/>
            <ac:picMk id="79" creationId="{9516B1CB-BF46-264E-7FFD-F33C25AC2DA3}"/>
          </ac:picMkLst>
        </pc:picChg>
        <pc:picChg chg="mod topLvl">
          <ac:chgData name="Đỗ Hữu Phát" userId="f43ff52d7c4bd995" providerId="LiveId" clId="{E7FBE12C-6918-4211-986F-829640480436}" dt="2022-04-25T09:30:52.790" v="1215" actId="165"/>
          <ac:picMkLst>
            <pc:docMk/>
            <pc:sldMk cId="2820958509" sldId="372"/>
            <ac:picMk id="80" creationId="{3BFF26A7-4FA9-AC99-3D98-DA8088417B61}"/>
          </ac:picMkLst>
        </pc:picChg>
        <pc:picChg chg="mod topLvl">
          <ac:chgData name="Đỗ Hữu Phát" userId="f43ff52d7c4bd995" providerId="LiveId" clId="{E7FBE12C-6918-4211-986F-829640480436}" dt="2022-04-25T09:30:52.790" v="1215" actId="165"/>
          <ac:picMkLst>
            <pc:docMk/>
            <pc:sldMk cId="2820958509" sldId="372"/>
            <ac:picMk id="81" creationId="{207A5DC1-BFC3-B288-D72B-7C85B07E6942}"/>
          </ac:picMkLst>
        </pc:picChg>
        <pc:picChg chg="mod topLvl">
          <ac:chgData name="Đỗ Hữu Phát" userId="f43ff52d7c4bd995" providerId="LiveId" clId="{E7FBE12C-6918-4211-986F-829640480436}" dt="2022-04-25T09:30:52.790" v="1215" actId="165"/>
          <ac:picMkLst>
            <pc:docMk/>
            <pc:sldMk cId="2820958509" sldId="372"/>
            <ac:picMk id="82" creationId="{131E32F3-A8EB-6A4B-314E-56F986A0E464}"/>
          </ac:picMkLst>
        </pc:picChg>
        <pc:picChg chg="mod topLvl">
          <ac:chgData name="Đỗ Hữu Phát" userId="f43ff52d7c4bd995" providerId="LiveId" clId="{E7FBE12C-6918-4211-986F-829640480436}" dt="2022-04-25T09:30:52.790" v="1215" actId="165"/>
          <ac:picMkLst>
            <pc:docMk/>
            <pc:sldMk cId="2820958509" sldId="372"/>
            <ac:picMk id="83" creationId="{55E19CC6-43C1-37A1-A6F2-7327BFB85AA0}"/>
          </ac:picMkLst>
        </pc:picChg>
        <pc:picChg chg="mod topLvl">
          <ac:chgData name="Đỗ Hữu Phát" userId="f43ff52d7c4bd995" providerId="LiveId" clId="{E7FBE12C-6918-4211-986F-829640480436}" dt="2022-04-25T09:30:52.790" v="1215" actId="165"/>
          <ac:picMkLst>
            <pc:docMk/>
            <pc:sldMk cId="2820958509" sldId="372"/>
            <ac:picMk id="84" creationId="{D3CBC59E-9D1E-EC95-F847-F7149F6CE291}"/>
          </ac:picMkLst>
        </pc:picChg>
        <pc:picChg chg="mod topLvl">
          <ac:chgData name="Đỗ Hữu Phát" userId="f43ff52d7c4bd995" providerId="LiveId" clId="{E7FBE12C-6918-4211-986F-829640480436}" dt="2022-04-25T09:30:52.790" v="1215" actId="165"/>
          <ac:picMkLst>
            <pc:docMk/>
            <pc:sldMk cId="2820958509" sldId="372"/>
            <ac:picMk id="85" creationId="{18CB1024-C8B2-C989-8438-689BFFCD7CEC}"/>
          </ac:picMkLst>
        </pc:picChg>
        <pc:picChg chg="mod topLvl">
          <ac:chgData name="Đỗ Hữu Phát" userId="f43ff52d7c4bd995" providerId="LiveId" clId="{E7FBE12C-6918-4211-986F-829640480436}" dt="2022-04-25T09:30:52.790" v="1215" actId="165"/>
          <ac:picMkLst>
            <pc:docMk/>
            <pc:sldMk cId="2820958509" sldId="372"/>
            <ac:picMk id="86" creationId="{6535584D-A3F4-D37E-AD40-09C46036983B}"/>
          </ac:picMkLst>
        </pc:picChg>
        <pc:picChg chg="mod topLvl">
          <ac:chgData name="Đỗ Hữu Phát" userId="f43ff52d7c4bd995" providerId="LiveId" clId="{E7FBE12C-6918-4211-986F-829640480436}" dt="2022-04-25T09:30:52.790" v="1215" actId="165"/>
          <ac:picMkLst>
            <pc:docMk/>
            <pc:sldMk cId="2820958509" sldId="372"/>
            <ac:picMk id="87" creationId="{4AB8AEC1-3109-0DEB-5F38-8E7D0E6175DA}"/>
          </ac:picMkLst>
        </pc:picChg>
        <pc:picChg chg="mod topLvl">
          <ac:chgData name="Đỗ Hữu Phát" userId="f43ff52d7c4bd995" providerId="LiveId" clId="{E7FBE12C-6918-4211-986F-829640480436}" dt="2022-04-25T09:30:52.790" v="1215" actId="165"/>
          <ac:picMkLst>
            <pc:docMk/>
            <pc:sldMk cId="2820958509" sldId="372"/>
            <ac:picMk id="88" creationId="{5F0C6011-8E07-B410-12F4-13856ED26BC6}"/>
          </ac:picMkLst>
        </pc:picChg>
        <pc:picChg chg="mod">
          <ac:chgData name="Đỗ Hữu Phát" userId="f43ff52d7c4bd995" providerId="LiveId" clId="{E7FBE12C-6918-4211-986F-829640480436}" dt="2022-04-25T09:30:52.790" v="1215" actId="165"/>
          <ac:picMkLst>
            <pc:docMk/>
            <pc:sldMk cId="2820958509" sldId="372"/>
            <ac:picMk id="95" creationId="{5AB48B33-0CC8-F04B-0932-3C77E7DBF535}"/>
          </ac:picMkLst>
        </pc:picChg>
        <pc:picChg chg="mod">
          <ac:chgData name="Đỗ Hữu Phát" userId="f43ff52d7c4bd995" providerId="LiveId" clId="{E7FBE12C-6918-4211-986F-829640480436}" dt="2022-04-25T09:30:52.790" v="1215" actId="165"/>
          <ac:picMkLst>
            <pc:docMk/>
            <pc:sldMk cId="2820958509" sldId="372"/>
            <ac:picMk id="102" creationId="{14E2B54D-42F8-FD15-1CFB-B643BF52A1D4}"/>
          </ac:picMkLst>
        </pc:picChg>
        <pc:picChg chg="mod">
          <ac:chgData name="Đỗ Hữu Phát" userId="f43ff52d7c4bd995" providerId="LiveId" clId="{E7FBE12C-6918-4211-986F-829640480436}" dt="2022-04-25T09:30:52.790" v="1215" actId="165"/>
          <ac:picMkLst>
            <pc:docMk/>
            <pc:sldMk cId="2820958509" sldId="372"/>
            <ac:picMk id="115" creationId="{D52E11EE-F363-7E20-5378-01428374C5B7}"/>
          </ac:picMkLst>
        </pc:picChg>
        <pc:picChg chg="mod">
          <ac:chgData name="Đỗ Hữu Phát" userId="f43ff52d7c4bd995" providerId="LiveId" clId="{E7FBE12C-6918-4211-986F-829640480436}" dt="2022-04-25T09:30:52.790" v="1215" actId="165"/>
          <ac:picMkLst>
            <pc:docMk/>
            <pc:sldMk cId="2820958509" sldId="372"/>
            <ac:picMk id="118" creationId="{78D50002-1BCD-6F30-28C6-45387D99244C}"/>
          </ac:picMkLst>
        </pc:picChg>
        <pc:picChg chg="mod">
          <ac:chgData name="Đỗ Hữu Phát" userId="f43ff52d7c4bd995" providerId="LiveId" clId="{E7FBE12C-6918-4211-986F-829640480436}" dt="2022-04-25T09:30:52.790" v="1215" actId="165"/>
          <ac:picMkLst>
            <pc:docMk/>
            <pc:sldMk cId="2820958509" sldId="372"/>
            <ac:picMk id="121" creationId="{940E3A4E-7A80-F722-0978-7C568F023773}"/>
          </ac:picMkLst>
        </pc:picChg>
        <pc:picChg chg="mod">
          <ac:chgData name="Đỗ Hữu Phát" userId="f43ff52d7c4bd995" providerId="LiveId" clId="{E7FBE12C-6918-4211-986F-829640480436}" dt="2022-04-25T09:30:57.394" v="1217"/>
          <ac:picMkLst>
            <pc:docMk/>
            <pc:sldMk cId="2820958509" sldId="372"/>
            <ac:picMk id="126" creationId="{42B8CD4B-F36A-4F7F-AFEC-3B0AE77C20EE}"/>
          </ac:picMkLst>
        </pc:picChg>
        <pc:cxnChg chg="mod topLvl">
          <ac:chgData name="Đỗ Hữu Phát" userId="f43ff52d7c4bd995" providerId="LiveId" clId="{E7FBE12C-6918-4211-986F-829640480436}" dt="2022-04-25T09:30:52.790" v="1215" actId="165"/>
          <ac:cxnSpMkLst>
            <pc:docMk/>
            <pc:sldMk cId="2820958509" sldId="372"/>
            <ac:cxnSpMk id="64" creationId="{101783E8-3564-D5BD-D943-65DCAECA4462}"/>
          </ac:cxnSpMkLst>
        </pc:cxnChg>
        <pc:cxnChg chg="mod topLvl">
          <ac:chgData name="Đỗ Hữu Phát" userId="f43ff52d7c4bd995" providerId="LiveId" clId="{E7FBE12C-6918-4211-986F-829640480436}" dt="2022-04-25T09:30:52.790" v="1215" actId="165"/>
          <ac:cxnSpMkLst>
            <pc:docMk/>
            <pc:sldMk cId="2820958509" sldId="372"/>
            <ac:cxnSpMk id="65" creationId="{87E7A51F-C7DA-F5F6-F8C2-837B1711E141}"/>
          </ac:cxnSpMkLst>
        </pc:cxnChg>
        <pc:cxnChg chg="mod topLvl">
          <ac:chgData name="Đỗ Hữu Phát" userId="f43ff52d7c4bd995" providerId="LiveId" clId="{E7FBE12C-6918-4211-986F-829640480436}" dt="2022-04-25T09:30:52.790" v="1215" actId="165"/>
          <ac:cxnSpMkLst>
            <pc:docMk/>
            <pc:sldMk cId="2820958509" sldId="372"/>
            <ac:cxnSpMk id="66" creationId="{BA8C34E5-5DDC-152F-0161-304477857729}"/>
          </ac:cxnSpMkLst>
        </pc:cxnChg>
        <pc:cxnChg chg="mod topLvl">
          <ac:chgData name="Đỗ Hữu Phát" userId="f43ff52d7c4bd995" providerId="LiveId" clId="{E7FBE12C-6918-4211-986F-829640480436}" dt="2022-04-25T09:30:52.790" v="1215" actId="165"/>
          <ac:cxnSpMkLst>
            <pc:docMk/>
            <pc:sldMk cId="2820958509" sldId="372"/>
            <ac:cxnSpMk id="67" creationId="{D70C0571-E043-10B5-9C60-2D2B55CF6268}"/>
          </ac:cxnSpMkLst>
        </pc:cxnChg>
        <pc:cxnChg chg="mod topLvl">
          <ac:chgData name="Đỗ Hữu Phát" userId="f43ff52d7c4bd995" providerId="LiveId" clId="{E7FBE12C-6918-4211-986F-829640480436}" dt="2022-04-25T09:30:52.790" v="1215" actId="165"/>
          <ac:cxnSpMkLst>
            <pc:docMk/>
            <pc:sldMk cId="2820958509" sldId="372"/>
            <ac:cxnSpMk id="68" creationId="{886A3D6A-E22C-AE52-0320-7F5DC6471A45}"/>
          </ac:cxnSpMkLst>
        </pc:cxnChg>
        <pc:cxnChg chg="mod topLvl">
          <ac:chgData name="Đỗ Hữu Phát" userId="f43ff52d7c4bd995" providerId="LiveId" clId="{E7FBE12C-6918-4211-986F-829640480436}" dt="2022-04-25T09:30:55.272" v="1216" actId="478"/>
          <ac:cxnSpMkLst>
            <pc:docMk/>
            <pc:sldMk cId="2820958509" sldId="372"/>
            <ac:cxnSpMk id="69" creationId="{37EA46A9-4365-253E-946D-ACD704A7B279}"/>
          </ac:cxnSpMkLst>
        </pc:cxnChg>
        <pc:cxnChg chg="mod topLvl">
          <ac:chgData name="Đỗ Hữu Phát" userId="f43ff52d7c4bd995" providerId="LiveId" clId="{E7FBE12C-6918-4211-986F-829640480436}" dt="2022-04-25T09:30:52.790" v="1215" actId="165"/>
          <ac:cxnSpMkLst>
            <pc:docMk/>
            <pc:sldMk cId="2820958509" sldId="372"/>
            <ac:cxnSpMk id="70" creationId="{F286C76F-D58A-DC86-CD81-E4F96C93D5AF}"/>
          </ac:cxnSpMkLst>
        </pc:cxnChg>
        <pc:cxnChg chg="mod topLvl">
          <ac:chgData name="Đỗ Hữu Phát" userId="f43ff52d7c4bd995" providerId="LiveId" clId="{E7FBE12C-6918-4211-986F-829640480436}" dt="2022-04-25T09:30:52.790" v="1215" actId="165"/>
          <ac:cxnSpMkLst>
            <pc:docMk/>
            <pc:sldMk cId="2820958509" sldId="372"/>
            <ac:cxnSpMk id="71" creationId="{5C10B5B4-5147-2D54-5609-15D235E16DEE}"/>
          </ac:cxnSpMkLst>
        </pc:cxnChg>
        <pc:cxnChg chg="mod topLvl">
          <ac:chgData name="Đỗ Hữu Phát" userId="f43ff52d7c4bd995" providerId="LiveId" clId="{E7FBE12C-6918-4211-986F-829640480436}" dt="2022-04-25T09:30:52.790" v="1215" actId="165"/>
          <ac:cxnSpMkLst>
            <pc:docMk/>
            <pc:sldMk cId="2820958509" sldId="372"/>
            <ac:cxnSpMk id="72" creationId="{BE5C76C7-82AE-9E5C-F224-CA34B38151FC}"/>
          </ac:cxnSpMkLst>
        </pc:cxnChg>
        <pc:cxnChg chg="mod topLvl">
          <ac:chgData name="Đỗ Hữu Phát" userId="f43ff52d7c4bd995" providerId="LiveId" clId="{E7FBE12C-6918-4211-986F-829640480436}" dt="2022-04-25T09:30:52.790" v="1215" actId="165"/>
          <ac:cxnSpMkLst>
            <pc:docMk/>
            <pc:sldMk cId="2820958509" sldId="372"/>
            <ac:cxnSpMk id="73" creationId="{241C6FA7-C349-BD05-931D-A274E672C41A}"/>
          </ac:cxnSpMkLst>
        </pc:cxnChg>
        <pc:cxnChg chg="mod topLvl">
          <ac:chgData name="Đỗ Hữu Phát" userId="f43ff52d7c4bd995" providerId="LiveId" clId="{E7FBE12C-6918-4211-986F-829640480436}" dt="2022-04-25T09:30:52.790" v="1215" actId="165"/>
          <ac:cxnSpMkLst>
            <pc:docMk/>
            <pc:sldMk cId="2820958509" sldId="372"/>
            <ac:cxnSpMk id="74" creationId="{D391F92A-2BE9-EA2C-5D51-9D94C9422573}"/>
          </ac:cxnSpMkLst>
        </pc:cxnChg>
        <pc:cxnChg chg="mod topLvl">
          <ac:chgData name="Đỗ Hữu Phát" userId="f43ff52d7c4bd995" providerId="LiveId" clId="{E7FBE12C-6918-4211-986F-829640480436}" dt="2022-04-25T09:30:52.790" v="1215" actId="165"/>
          <ac:cxnSpMkLst>
            <pc:docMk/>
            <pc:sldMk cId="2820958509" sldId="372"/>
            <ac:cxnSpMk id="75" creationId="{8AEF708A-5BB7-5155-139B-BB943B02243C}"/>
          </ac:cxnSpMkLst>
        </pc:cxnChg>
        <pc:cxnChg chg="mod topLvl">
          <ac:chgData name="Đỗ Hữu Phát" userId="f43ff52d7c4bd995" providerId="LiveId" clId="{E7FBE12C-6918-4211-986F-829640480436}" dt="2022-04-25T09:30:52.790" v="1215" actId="165"/>
          <ac:cxnSpMkLst>
            <pc:docMk/>
            <pc:sldMk cId="2820958509" sldId="372"/>
            <ac:cxnSpMk id="76" creationId="{01C5FAF3-F780-4DB8-FDE1-FC7A094CF758}"/>
          </ac:cxnSpMkLst>
        </pc:cxnChg>
        <pc:cxnChg chg="mod topLvl">
          <ac:chgData name="Đỗ Hữu Phát" userId="f43ff52d7c4bd995" providerId="LiveId" clId="{E7FBE12C-6918-4211-986F-829640480436}" dt="2022-04-25T09:30:52.790" v="1215" actId="165"/>
          <ac:cxnSpMkLst>
            <pc:docMk/>
            <pc:sldMk cId="2820958509" sldId="372"/>
            <ac:cxnSpMk id="78" creationId="{00CE86E7-2CE3-5E96-3D8D-49A36B181ABD}"/>
          </ac:cxnSpMkLst>
        </pc:cxnChg>
      </pc:sldChg>
      <pc:sldChg chg="addSp delSp modSp mod modTransition">
        <pc:chgData name="Đỗ Hữu Phát" userId="f43ff52d7c4bd995" providerId="LiveId" clId="{E7FBE12C-6918-4211-986F-829640480436}" dt="2022-04-25T17:25:27.488" v="3010"/>
        <pc:sldMkLst>
          <pc:docMk/>
          <pc:sldMk cId="1154261053" sldId="373"/>
        </pc:sldMkLst>
        <pc:spChg chg="del">
          <ac:chgData name="Đỗ Hữu Phát" userId="f43ff52d7c4bd995" providerId="LiveId" clId="{E7FBE12C-6918-4211-986F-829640480436}" dt="2022-04-25T15:19:45.146" v="1508" actId="478"/>
          <ac:spMkLst>
            <pc:docMk/>
            <pc:sldMk cId="1154261053" sldId="373"/>
            <ac:spMk id="19" creationId="{3A34443D-AF2F-443D-A12D-3A0D44B8CB4A}"/>
          </ac:spMkLst>
        </pc:spChg>
        <pc:spChg chg="mod">
          <ac:chgData name="Đỗ Hữu Phát" userId="f43ff52d7c4bd995" providerId="LiveId" clId="{E7FBE12C-6918-4211-986F-829640480436}" dt="2022-04-25T15:21:53.840" v="1523" actId="1582"/>
          <ac:spMkLst>
            <pc:docMk/>
            <pc:sldMk cId="1154261053" sldId="373"/>
            <ac:spMk id="28" creationId="{078A6CD6-AB4E-40BF-B6B9-EC19544435F6}"/>
          </ac:spMkLst>
        </pc:spChg>
        <pc:spChg chg="mod">
          <ac:chgData name="Đỗ Hữu Phát" userId="f43ff52d7c4bd995" providerId="LiveId" clId="{E7FBE12C-6918-4211-986F-829640480436}" dt="2022-04-25T15:34:04.422" v="1681" actId="207"/>
          <ac:spMkLst>
            <pc:docMk/>
            <pc:sldMk cId="1154261053" sldId="373"/>
            <ac:spMk id="29" creationId="{C7F6543E-0A53-4542-B2DF-4FC2B16F7C4E}"/>
          </ac:spMkLst>
        </pc:spChg>
        <pc:spChg chg="del">
          <ac:chgData name="Đỗ Hữu Phát" userId="f43ff52d7c4bd995" providerId="LiveId" clId="{E7FBE12C-6918-4211-986F-829640480436}" dt="2022-04-25T15:19:45.146" v="1508" actId="478"/>
          <ac:spMkLst>
            <pc:docMk/>
            <pc:sldMk cId="1154261053" sldId="373"/>
            <ac:spMk id="32" creationId="{B64434C5-0EBE-4C26-8C78-733941035177}"/>
          </ac:spMkLst>
        </pc:spChg>
        <pc:spChg chg="mod">
          <ac:chgData name="Đỗ Hữu Phát" userId="f43ff52d7c4bd995" providerId="LiveId" clId="{E7FBE12C-6918-4211-986F-829640480436}" dt="2022-04-25T15:34:14.659" v="1684" actId="207"/>
          <ac:spMkLst>
            <pc:docMk/>
            <pc:sldMk cId="1154261053" sldId="373"/>
            <ac:spMk id="61" creationId="{9721D9BB-121F-4C5C-BD15-81F59D1D2757}"/>
          </ac:spMkLst>
        </pc:spChg>
        <pc:spChg chg="mod">
          <ac:chgData name="Đỗ Hữu Phát" userId="f43ff52d7c4bd995" providerId="LiveId" clId="{E7FBE12C-6918-4211-986F-829640480436}" dt="2022-04-25T15:19:10.576" v="1506" actId="14100"/>
          <ac:spMkLst>
            <pc:docMk/>
            <pc:sldMk cId="1154261053" sldId="373"/>
            <ac:spMk id="63" creationId="{065873C7-0408-4430-98BA-A942EC2B0FA3}"/>
          </ac:spMkLst>
        </pc:spChg>
        <pc:spChg chg="add mod">
          <ac:chgData name="Đỗ Hữu Phát" userId="f43ff52d7c4bd995" providerId="LiveId" clId="{E7FBE12C-6918-4211-986F-829640480436}" dt="2022-04-25T15:19:46.053" v="1509"/>
          <ac:spMkLst>
            <pc:docMk/>
            <pc:sldMk cId="1154261053" sldId="373"/>
            <ac:spMk id="66" creationId="{303C73C2-21B1-4FEC-B517-85089B140596}"/>
          </ac:spMkLst>
        </pc:spChg>
        <pc:spChg chg="mod">
          <ac:chgData name="Đỗ Hữu Phát" userId="f43ff52d7c4bd995" providerId="LiveId" clId="{E7FBE12C-6918-4211-986F-829640480436}" dt="2022-04-25T15:34:19.049" v="1685" actId="207"/>
          <ac:spMkLst>
            <pc:docMk/>
            <pc:sldMk cId="1154261053" sldId="373"/>
            <ac:spMk id="70" creationId="{F6685F6B-94A8-4052-8251-326E4FEAB15E}"/>
          </ac:spMkLst>
        </pc:spChg>
        <pc:spChg chg="mod">
          <ac:chgData name="Đỗ Hữu Phát" userId="f43ff52d7c4bd995" providerId="LiveId" clId="{E7FBE12C-6918-4211-986F-829640480436}" dt="2022-04-25T15:34:21.410" v="1686" actId="207"/>
          <ac:spMkLst>
            <pc:docMk/>
            <pc:sldMk cId="1154261053" sldId="373"/>
            <ac:spMk id="74" creationId="{4C211DF9-6642-4206-8461-58309A83D53F}"/>
          </ac:spMkLst>
        </pc:spChg>
        <pc:spChg chg="mod">
          <ac:chgData name="Đỗ Hữu Phát" userId="f43ff52d7c4bd995" providerId="LiveId" clId="{E7FBE12C-6918-4211-986F-829640480436}" dt="2022-04-25T15:34:23.895" v="1687" actId="207"/>
          <ac:spMkLst>
            <pc:docMk/>
            <pc:sldMk cId="1154261053" sldId="373"/>
            <ac:spMk id="78" creationId="{0BE45868-67BB-4FB9-9ACF-FD0FFCFA928D}"/>
          </ac:spMkLst>
        </pc:spChg>
        <pc:spChg chg="add mod">
          <ac:chgData name="Đỗ Hữu Phát" userId="f43ff52d7c4bd995" providerId="LiveId" clId="{E7FBE12C-6918-4211-986F-829640480436}" dt="2022-04-25T15:19:46.053" v="1509"/>
          <ac:spMkLst>
            <pc:docMk/>
            <pc:sldMk cId="1154261053" sldId="373"/>
            <ac:spMk id="81" creationId="{843BA691-5669-4358-83E6-8D3CCC1676C5}"/>
          </ac:spMkLst>
        </pc:spChg>
        <pc:spChg chg="mod">
          <ac:chgData name="Đỗ Hữu Phát" userId="f43ff52d7c4bd995" providerId="LiveId" clId="{E7FBE12C-6918-4211-986F-829640480436}" dt="2022-04-25T15:21:26.616" v="1517" actId="1076"/>
          <ac:spMkLst>
            <pc:docMk/>
            <pc:sldMk cId="1154261053" sldId="373"/>
            <ac:spMk id="82" creationId="{05E41450-2E9B-408D-A68C-9B2D1F11310D}"/>
          </ac:spMkLst>
        </pc:spChg>
        <pc:spChg chg="add mod">
          <ac:chgData name="Đỗ Hữu Phát" userId="f43ff52d7c4bd995" providerId="LiveId" clId="{E7FBE12C-6918-4211-986F-829640480436}" dt="2022-04-25T15:19:46.053" v="1509"/>
          <ac:spMkLst>
            <pc:docMk/>
            <pc:sldMk cId="1154261053" sldId="373"/>
            <ac:spMk id="84" creationId="{412D5E14-07F0-48A7-98B0-DE39AF92384A}"/>
          </ac:spMkLst>
        </pc:spChg>
        <pc:spChg chg="mod">
          <ac:chgData name="Đỗ Hữu Phát" userId="f43ff52d7c4bd995" providerId="LiveId" clId="{E7FBE12C-6918-4211-986F-829640480436}" dt="2022-04-25T15:22:14.182" v="1529"/>
          <ac:spMkLst>
            <pc:docMk/>
            <pc:sldMk cId="1154261053" sldId="373"/>
            <ac:spMk id="87" creationId="{D3542ACC-3F90-4D77-BA58-6A7E2042AC73}"/>
          </ac:spMkLst>
        </pc:spChg>
        <pc:spChg chg="mod">
          <ac:chgData name="Đỗ Hữu Phát" userId="f43ff52d7c4bd995" providerId="LiveId" clId="{E7FBE12C-6918-4211-986F-829640480436}" dt="2022-04-25T15:23:16.834" v="1543" actId="14100"/>
          <ac:spMkLst>
            <pc:docMk/>
            <pc:sldMk cId="1154261053" sldId="373"/>
            <ac:spMk id="95" creationId="{17949F25-0974-4B6D-9BEA-7B7936B81E33}"/>
          </ac:spMkLst>
        </pc:spChg>
        <pc:spChg chg="mod">
          <ac:chgData name="Đỗ Hữu Phát" userId="f43ff52d7c4bd995" providerId="LiveId" clId="{E7FBE12C-6918-4211-986F-829640480436}" dt="2022-04-25T15:23:10.996" v="1542" actId="1076"/>
          <ac:spMkLst>
            <pc:docMk/>
            <pc:sldMk cId="1154261053" sldId="373"/>
            <ac:spMk id="112" creationId="{796D7804-AD90-4BE9-9B72-E3A047945C9E}"/>
          </ac:spMkLst>
        </pc:spChg>
        <pc:grpChg chg="del">
          <ac:chgData name="Đỗ Hữu Phát" userId="f43ff52d7c4bd995" providerId="LiveId" clId="{E7FBE12C-6918-4211-986F-829640480436}" dt="2022-04-25T15:18:53.508" v="1502" actId="478"/>
          <ac:grpSpMkLst>
            <pc:docMk/>
            <pc:sldMk cId="1154261053" sldId="373"/>
            <ac:grpSpMk id="5" creationId="{8B39371A-07A7-40D9-B09D-B59874F263A7}"/>
          </ac:grpSpMkLst>
        </pc:grpChg>
        <pc:grpChg chg="del">
          <ac:chgData name="Đỗ Hữu Phát" userId="f43ff52d7c4bd995" providerId="LiveId" clId="{E7FBE12C-6918-4211-986F-829640480436}" dt="2022-04-25T15:19:45.146" v="1508" actId="478"/>
          <ac:grpSpMkLst>
            <pc:docMk/>
            <pc:sldMk cId="1154261053" sldId="373"/>
            <ac:grpSpMk id="35" creationId="{500BBDC5-A38A-4682-93B9-578C97683423}"/>
          </ac:grpSpMkLst>
        </pc:grpChg>
        <pc:grpChg chg="add mod">
          <ac:chgData name="Đỗ Hữu Phát" userId="f43ff52d7c4bd995" providerId="LiveId" clId="{E7FBE12C-6918-4211-986F-829640480436}" dt="2022-04-25T15:20:13.582" v="1512" actId="1076"/>
          <ac:grpSpMkLst>
            <pc:docMk/>
            <pc:sldMk cId="1154261053" sldId="373"/>
            <ac:grpSpMk id="62" creationId="{D182557C-FBEE-4D6F-8D34-8C3C548456EF}"/>
          </ac:grpSpMkLst>
        </pc:grpChg>
        <pc:grpChg chg="add mod">
          <ac:chgData name="Đỗ Hữu Phát" userId="f43ff52d7c4bd995" providerId="LiveId" clId="{E7FBE12C-6918-4211-986F-829640480436}" dt="2022-04-25T15:23:30.124" v="1545" actId="12788"/>
          <ac:grpSpMkLst>
            <pc:docMk/>
            <pc:sldMk cId="1154261053" sldId="373"/>
            <ac:grpSpMk id="86" creationId="{6E853567-13E9-4980-917D-9287E153AF6B}"/>
          </ac:grpSpMkLst>
        </pc:grpChg>
        <pc:grpChg chg="mod">
          <ac:chgData name="Đỗ Hữu Phát" userId="f43ff52d7c4bd995" providerId="LiveId" clId="{E7FBE12C-6918-4211-986F-829640480436}" dt="2022-04-25T15:23:30.124" v="1545" actId="12788"/>
          <ac:grpSpMkLst>
            <pc:docMk/>
            <pc:sldMk cId="1154261053" sldId="373"/>
            <ac:grpSpMk id="94" creationId="{AA52B60B-462D-4E4C-A471-BBC2A0242026}"/>
          </ac:grpSpMkLst>
        </pc:grpChg>
        <pc:grpChg chg="del">
          <ac:chgData name="Đỗ Hữu Phát" userId="f43ff52d7c4bd995" providerId="LiveId" clId="{E7FBE12C-6918-4211-986F-829640480436}" dt="2022-04-25T15:22:09.466" v="1528" actId="478"/>
          <ac:grpSpMkLst>
            <pc:docMk/>
            <pc:sldMk cId="1154261053" sldId="373"/>
            <ac:grpSpMk id="126" creationId="{AEB56814-2492-409A-9A1E-DC88DF665776}"/>
          </ac:grpSpMkLst>
        </pc:grpChg>
        <pc:picChg chg="del">
          <ac:chgData name="Đỗ Hữu Phát" userId="f43ff52d7c4bd995" providerId="LiveId" clId="{E7FBE12C-6918-4211-986F-829640480436}" dt="2022-04-25T15:22:35.845" v="1531" actId="478"/>
          <ac:picMkLst>
            <pc:docMk/>
            <pc:sldMk cId="1154261053" sldId="373"/>
            <ac:picMk id="17" creationId="{DFD9103F-7CCF-436B-B1E8-0FE460021373}"/>
          </ac:picMkLst>
        </pc:picChg>
        <pc:picChg chg="del">
          <ac:chgData name="Đỗ Hữu Phát" userId="f43ff52d7c4bd995" providerId="LiveId" clId="{E7FBE12C-6918-4211-986F-829640480436}" dt="2022-04-25T15:19:45.146" v="1508" actId="478"/>
          <ac:picMkLst>
            <pc:docMk/>
            <pc:sldMk cId="1154261053" sldId="373"/>
            <ac:picMk id="36" creationId="{638FE023-0884-4ECA-8B24-AA6F6CC37C62}"/>
          </ac:picMkLst>
        </pc:picChg>
        <pc:picChg chg="mod">
          <ac:chgData name="Đỗ Hữu Phát" userId="f43ff52d7c4bd995" providerId="LiveId" clId="{E7FBE12C-6918-4211-986F-829640480436}" dt="2022-04-25T15:18:54.382" v="1503"/>
          <ac:picMkLst>
            <pc:docMk/>
            <pc:sldMk cId="1154261053" sldId="373"/>
            <ac:picMk id="65" creationId="{01081E8D-AD12-4C7B-BF38-6E1261717E8A}"/>
          </ac:picMkLst>
        </pc:picChg>
        <pc:picChg chg="add mod">
          <ac:chgData name="Đỗ Hữu Phát" userId="f43ff52d7c4bd995" providerId="LiveId" clId="{E7FBE12C-6918-4211-986F-829640480436}" dt="2022-04-25T15:19:46.053" v="1509"/>
          <ac:picMkLst>
            <pc:docMk/>
            <pc:sldMk cId="1154261053" sldId="373"/>
            <ac:picMk id="67" creationId="{60415F21-45F3-4808-834A-1167347BE194}"/>
          </ac:picMkLst>
        </pc:picChg>
        <pc:picChg chg="add mod">
          <ac:chgData name="Đỗ Hữu Phát" userId="f43ff52d7c4bd995" providerId="LiveId" clId="{E7FBE12C-6918-4211-986F-829640480436}" dt="2022-04-25T15:19:46.053" v="1509"/>
          <ac:picMkLst>
            <pc:docMk/>
            <pc:sldMk cId="1154261053" sldId="373"/>
            <ac:picMk id="85" creationId="{F0898E3B-4D7F-449D-B8BC-F72307A03B7C}"/>
          </ac:picMkLst>
        </pc:picChg>
        <pc:picChg chg="mod">
          <ac:chgData name="Đỗ Hữu Phát" userId="f43ff52d7c4bd995" providerId="LiveId" clId="{E7FBE12C-6918-4211-986F-829640480436}" dt="2022-04-25T15:22:14.182" v="1529"/>
          <ac:picMkLst>
            <pc:docMk/>
            <pc:sldMk cId="1154261053" sldId="373"/>
            <ac:picMk id="89" creationId="{263D2C05-7A10-4979-9F62-2EA581D35B78}"/>
          </ac:picMkLst>
        </pc:picChg>
        <pc:picChg chg="add mod ord">
          <ac:chgData name="Đỗ Hữu Phát" userId="f43ff52d7c4bd995" providerId="LiveId" clId="{E7FBE12C-6918-4211-986F-829640480436}" dt="2022-04-25T15:22:43.079" v="1540" actId="167"/>
          <ac:picMkLst>
            <pc:docMk/>
            <pc:sldMk cId="1154261053" sldId="373"/>
            <ac:picMk id="90" creationId="{BBAFA061-7A58-4284-9AAD-D16CF621B969}"/>
          </ac:picMkLst>
        </pc:picChg>
        <pc:cxnChg chg="add mod">
          <ac:chgData name="Đỗ Hữu Phát" userId="f43ff52d7c4bd995" providerId="LiveId" clId="{E7FBE12C-6918-4211-986F-829640480436}" dt="2022-04-25T15:21:22.727" v="1516" actId="1582"/>
          <ac:cxnSpMkLst>
            <pc:docMk/>
            <pc:sldMk cId="1154261053" sldId="373"/>
            <ac:cxnSpMk id="6" creationId="{17E83A21-A288-46AE-9EDB-49B1706BCC9B}"/>
          </ac:cxnSpMkLst>
        </pc:cxnChg>
        <pc:cxnChg chg="add mod">
          <ac:chgData name="Đỗ Hữu Phát" userId="f43ff52d7c4bd995" providerId="LiveId" clId="{E7FBE12C-6918-4211-986F-829640480436}" dt="2022-04-25T15:23:43.048" v="1549" actId="208"/>
          <ac:cxnSpMkLst>
            <pc:docMk/>
            <pc:sldMk cId="1154261053" sldId="373"/>
            <ac:cxnSpMk id="12" creationId="{52BD57F9-EEEC-4743-832F-EFE42C5513D7}"/>
          </ac:cxnSpMkLst>
        </pc:cxnChg>
        <pc:cxnChg chg="del mod">
          <ac:chgData name="Đỗ Hữu Phát" userId="f43ff52d7c4bd995" providerId="LiveId" clId="{E7FBE12C-6918-4211-986F-829640480436}" dt="2022-04-25T15:20:19.497" v="1513" actId="478"/>
          <ac:cxnSpMkLst>
            <pc:docMk/>
            <pc:sldMk cId="1154261053" sldId="373"/>
            <ac:cxnSpMk id="31" creationId="{EE0B35A8-4A6B-456D-BB1B-84BCD49F7A50}"/>
          </ac:cxnSpMkLst>
        </pc:cxnChg>
        <pc:cxnChg chg="mod">
          <ac:chgData name="Đỗ Hữu Phát" userId="f43ff52d7c4bd995" providerId="LiveId" clId="{E7FBE12C-6918-4211-986F-829640480436}" dt="2022-04-25T15:21:22.727" v="1516" actId="1582"/>
          <ac:cxnSpMkLst>
            <pc:docMk/>
            <pc:sldMk cId="1154261053" sldId="373"/>
            <ac:cxnSpMk id="41" creationId="{9DCDE3B7-E0A0-4673-86FC-29263D710D74}"/>
          </ac:cxnSpMkLst>
        </pc:cxnChg>
        <pc:cxnChg chg="mod">
          <ac:chgData name="Đỗ Hữu Phát" userId="f43ff52d7c4bd995" providerId="LiveId" clId="{E7FBE12C-6918-4211-986F-829640480436}" dt="2022-04-25T15:21:22.727" v="1516" actId="1582"/>
          <ac:cxnSpMkLst>
            <pc:docMk/>
            <pc:sldMk cId="1154261053" sldId="373"/>
            <ac:cxnSpMk id="68" creationId="{8903BEF0-30C9-4067-96D8-62D08942BD67}"/>
          </ac:cxnSpMkLst>
        </pc:cxnChg>
        <pc:cxnChg chg="mod">
          <ac:chgData name="Đỗ Hữu Phát" userId="f43ff52d7c4bd995" providerId="LiveId" clId="{E7FBE12C-6918-4211-986F-829640480436}" dt="2022-04-25T15:21:59.110" v="1525" actId="1582"/>
          <ac:cxnSpMkLst>
            <pc:docMk/>
            <pc:sldMk cId="1154261053" sldId="373"/>
            <ac:cxnSpMk id="88" creationId="{710C0C24-9F46-4900-A364-437E36C4E8F1}"/>
          </ac:cxnSpMkLst>
        </pc:cxnChg>
        <pc:cxnChg chg="mod">
          <ac:chgData name="Đỗ Hữu Phát" userId="f43ff52d7c4bd995" providerId="LiveId" clId="{E7FBE12C-6918-4211-986F-829640480436}" dt="2022-04-25T15:23:30.124" v="1545" actId="12788"/>
          <ac:cxnSpMkLst>
            <pc:docMk/>
            <pc:sldMk cId="1154261053" sldId="373"/>
            <ac:cxnSpMk id="102" creationId="{4659BECF-BCDD-42BA-8268-041241FFEEB7}"/>
          </ac:cxnSpMkLst>
        </pc:cxnChg>
        <pc:cxnChg chg="mod">
          <ac:chgData name="Đỗ Hữu Phát" userId="f43ff52d7c4bd995" providerId="LiveId" clId="{E7FBE12C-6918-4211-986F-829640480436}" dt="2022-04-25T15:21:22.727" v="1516" actId="1582"/>
          <ac:cxnSpMkLst>
            <pc:docMk/>
            <pc:sldMk cId="1154261053" sldId="373"/>
            <ac:cxnSpMk id="103" creationId="{5C8C59B7-D0CA-49DC-A273-915AAB1CC786}"/>
          </ac:cxnSpMkLst>
        </pc:cxnChg>
        <pc:cxnChg chg="del mod">
          <ac:chgData name="Đỗ Hữu Phát" userId="f43ff52d7c4bd995" providerId="LiveId" clId="{E7FBE12C-6918-4211-986F-829640480436}" dt="2022-04-25T15:23:22.196" v="1544" actId="478"/>
          <ac:cxnSpMkLst>
            <pc:docMk/>
            <pc:sldMk cId="1154261053" sldId="373"/>
            <ac:cxnSpMk id="134" creationId="{1DFE5728-0A0C-4644-8B52-0827E8989F5A}"/>
          </ac:cxnSpMkLst>
        </pc:cxnChg>
      </pc:sldChg>
      <pc:sldChg chg="addSp delSp modSp mod modTransition">
        <pc:chgData name="Đỗ Hữu Phát" userId="f43ff52d7c4bd995" providerId="LiveId" clId="{E7FBE12C-6918-4211-986F-829640480436}" dt="2022-04-25T17:27:10.722" v="3014" actId="20577"/>
        <pc:sldMkLst>
          <pc:docMk/>
          <pc:sldMk cId="3028289938" sldId="374"/>
        </pc:sldMkLst>
        <pc:spChg chg="mod">
          <ac:chgData name="Đỗ Hữu Phát" userId="f43ff52d7c4bd995" providerId="LiveId" clId="{E7FBE12C-6918-4211-986F-829640480436}" dt="2022-04-25T17:15:19.736" v="2900" actId="20577"/>
          <ac:spMkLst>
            <pc:docMk/>
            <pc:sldMk cId="3028289938" sldId="374"/>
            <ac:spMk id="12" creationId="{56461A97-DD6D-4AB6-96FA-CE60FA77B419}"/>
          </ac:spMkLst>
        </pc:spChg>
        <pc:spChg chg="del mod">
          <ac:chgData name="Đỗ Hữu Phát" userId="f43ff52d7c4bd995" providerId="LiveId" clId="{E7FBE12C-6918-4211-986F-829640480436}" dt="2022-04-25T17:09:04.477" v="2856" actId="478"/>
          <ac:spMkLst>
            <pc:docMk/>
            <pc:sldMk cId="3028289938" sldId="374"/>
            <ac:spMk id="13" creationId="{8EB9C754-3C38-4141-96C4-DF20C8B92C18}"/>
          </ac:spMkLst>
        </pc:spChg>
        <pc:spChg chg="mod">
          <ac:chgData name="Đỗ Hữu Phát" userId="f43ff52d7c4bd995" providerId="LiveId" clId="{E7FBE12C-6918-4211-986F-829640480436}" dt="2022-04-25T17:11:32.209" v="2873" actId="14826"/>
          <ac:spMkLst>
            <pc:docMk/>
            <pc:sldMk cId="3028289938" sldId="374"/>
            <ac:spMk id="18" creationId="{4494B2C4-C16E-40CA-9318-658CBA4444AD}"/>
          </ac:spMkLst>
        </pc:spChg>
        <pc:spChg chg="del">
          <ac:chgData name="Đỗ Hữu Phát" userId="f43ff52d7c4bd995" providerId="LiveId" clId="{E7FBE12C-6918-4211-986F-829640480436}" dt="2022-04-25T17:05:43.861" v="2764" actId="478"/>
          <ac:spMkLst>
            <pc:docMk/>
            <pc:sldMk cId="3028289938" sldId="374"/>
            <ac:spMk id="19" creationId="{3A34443D-AF2F-443D-A12D-3A0D44B8CB4A}"/>
          </ac:spMkLst>
        </pc:spChg>
        <pc:spChg chg="del mod">
          <ac:chgData name="Đỗ Hữu Phát" userId="f43ff52d7c4bd995" providerId="LiveId" clId="{E7FBE12C-6918-4211-986F-829640480436}" dt="2022-04-25T17:08:42.508" v="2840" actId="478"/>
          <ac:spMkLst>
            <pc:docMk/>
            <pc:sldMk cId="3028289938" sldId="374"/>
            <ac:spMk id="20" creationId="{BB4EE25C-101A-484D-9FA4-5168F623BF4C}"/>
          </ac:spMkLst>
        </pc:spChg>
        <pc:spChg chg="add mod">
          <ac:chgData name="Đỗ Hữu Phát" userId="f43ff52d7c4bd995" providerId="LiveId" clId="{E7FBE12C-6918-4211-986F-829640480436}" dt="2022-04-25T17:05:44.296" v="2765"/>
          <ac:spMkLst>
            <pc:docMk/>
            <pc:sldMk cId="3028289938" sldId="374"/>
            <ac:spMk id="30" creationId="{DC3375D9-16E7-43A8-8BF6-DCD83F102878}"/>
          </ac:spMkLst>
        </pc:spChg>
        <pc:spChg chg="del">
          <ac:chgData name="Đỗ Hữu Phát" userId="f43ff52d7c4bd995" providerId="LiveId" clId="{E7FBE12C-6918-4211-986F-829640480436}" dt="2022-04-25T17:05:48.684" v="2766" actId="478"/>
          <ac:spMkLst>
            <pc:docMk/>
            <pc:sldMk cId="3028289938" sldId="374"/>
            <ac:spMk id="32" creationId="{B64434C5-0EBE-4C26-8C78-733941035177}"/>
          </ac:spMkLst>
        </pc:spChg>
        <pc:spChg chg="add mod">
          <ac:chgData name="Đỗ Hữu Phát" userId="f43ff52d7c4bd995" providerId="LiveId" clId="{E7FBE12C-6918-4211-986F-829640480436}" dt="2022-04-25T17:06:03.655" v="2785" actId="20577"/>
          <ac:spMkLst>
            <pc:docMk/>
            <pc:sldMk cId="3028289938" sldId="374"/>
            <ac:spMk id="36" creationId="{4FB947B3-E4A6-4C0A-9207-124AA8907521}"/>
          </ac:spMkLst>
        </pc:spChg>
        <pc:spChg chg="add mod">
          <ac:chgData name="Đỗ Hữu Phát" userId="f43ff52d7c4bd995" providerId="LiveId" clId="{E7FBE12C-6918-4211-986F-829640480436}" dt="2022-04-25T17:27:10.722" v="3014" actId="20577"/>
          <ac:spMkLst>
            <pc:docMk/>
            <pc:sldMk cId="3028289938" sldId="374"/>
            <ac:spMk id="37" creationId="{E9A42482-DD65-4F01-959B-AE0BDB126D63}"/>
          </ac:spMkLst>
        </pc:spChg>
        <pc:spChg chg="mod">
          <ac:chgData name="Đỗ Hữu Phát" userId="f43ff52d7c4bd995" providerId="LiveId" clId="{E7FBE12C-6918-4211-986F-829640480436}" dt="2022-04-25T17:12:46.414" v="2881" actId="14826"/>
          <ac:spMkLst>
            <pc:docMk/>
            <pc:sldMk cId="3028289938" sldId="374"/>
            <ac:spMk id="40" creationId="{348DFE6A-4954-4F77-B19C-18E9D789328B}"/>
          </ac:spMkLst>
        </pc:spChg>
        <pc:spChg chg="del mod">
          <ac:chgData name="Đỗ Hữu Phát" userId="f43ff52d7c4bd995" providerId="LiveId" clId="{E7FBE12C-6918-4211-986F-829640480436}" dt="2022-04-25T17:08:32.307" v="2833" actId="478"/>
          <ac:spMkLst>
            <pc:docMk/>
            <pc:sldMk cId="3028289938" sldId="374"/>
            <ac:spMk id="41" creationId="{BDB16534-AA3F-4764-855E-1C6680BEFB40}"/>
          </ac:spMkLst>
        </pc:spChg>
        <pc:spChg chg="mod">
          <ac:chgData name="Đỗ Hữu Phát" userId="f43ff52d7c4bd995" providerId="LiveId" clId="{E7FBE12C-6918-4211-986F-829640480436}" dt="2022-04-25T17:14:17.899" v="2884" actId="14826"/>
          <ac:spMkLst>
            <pc:docMk/>
            <pc:sldMk cId="3028289938" sldId="374"/>
            <ac:spMk id="44" creationId="{B8FC48B9-3B9F-4E4D-87EC-C24945E6B14D}"/>
          </ac:spMkLst>
        </pc:spChg>
        <pc:spChg chg="del mod">
          <ac:chgData name="Đỗ Hữu Phát" userId="f43ff52d7c4bd995" providerId="LiveId" clId="{E7FBE12C-6918-4211-986F-829640480436}" dt="2022-04-25T17:08:23.638" v="2826" actId="478"/>
          <ac:spMkLst>
            <pc:docMk/>
            <pc:sldMk cId="3028289938" sldId="374"/>
            <ac:spMk id="45" creationId="{06B9300C-8127-44A7-9F58-DAB811A30BE8}"/>
          </ac:spMkLst>
        </pc:spChg>
        <pc:spChg chg="mod">
          <ac:chgData name="Đỗ Hữu Phát" userId="f43ff52d7c4bd995" providerId="LiveId" clId="{E7FBE12C-6918-4211-986F-829640480436}" dt="2022-04-25T17:15:12.265" v="2896" actId="20577"/>
          <ac:spMkLst>
            <pc:docMk/>
            <pc:sldMk cId="3028289938" sldId="374"/>
            <ac:spMk id="48" creationId="{98F5616F-AE93-47F1-886E-FFFC713CF344}"/>
          </ac:spMkLst>
        </pc:spChg>
        <pc:spChg chg="del mod">
          <ac:chgData name="Đỗ Hữu Phát" userId="f43ff52d7c4bd995" providerId="LiveId" clId="{E7FBE12C-6918-4211-986F-829640480436}" dt="2022-04-25T17:08:11.335" v="2819" actId="478"/>
          <ac:spMkLst>
            <pc:docMk/>
            <pc:sldMk cId="3028289938" sldId="374"/>
            <ac:spMk id="49" creationId="{7C462105-1343-4E3C-9D78-51E5B6E7EA5D}"/>
          </ac:spMkLst>
        </pc:spChg>
        <pc:grpChg chg="add del mod">
          <ac:chgData name="Đỗ Hữu Phát" userId="f43ff52d7c4bd995" providerId="LiveId" clId="{E7FBE12C-6918-4211-986F-829640480436}" dt="2022-04-25T17:08:01.327" v="2812" actId="165"/>
          <ac:grpSpMkLst>
            <pc:docMk/>
            <pc:sldMk cId="3028289938" sldId="374"/>
            <ac:grpSpMk id="2" creationId="{DC619958-1596-4C3A-B971-EEC05C4A758B}"/>
          </ac:grpSpMkLst>
        </pc:grpChg>
        <pc:grpChg chg="mod topLvl">
          <ac:chgData name="Đỗ Hữu Phát" userId="f43ff52d7c4bd995" providerId="LiveId" clId="{E7FBE12C-6918-4211-986F-829640480436}" dt="2022-04-25T17:15:31.585" v="2901" actId="1076"/>
          <ac:grpSpMkLst>
            <pc:docMk/>
            <pc:sldMk cId="3028289938" sldId="374"/>
            <ac:grpSpMk id="10" creationId="{A160C9B3-4008-46E5-9F79-C47690054536}"/>
          </ac:grpSpMkLst>
        </pc:grpChg>
        <pc:grpChg chg="mod topLvl">
          <ac:chgData name="Đỗ Hữu Phát" userId="f43ff52d7c4bd995" providerId="LiveId" clId="{E7FBE12C-6918-4211-986F-829640480436}" dt="2022-04-25T17:15:31.585" v="2901" actId="1076"/>
          <ac:grpSpMkLst>
            <pc:docMk/>
            <pc:sldMk cId="3028289938" sldId="374"/>
            <ac:grpSpMk id="16" creationId="{F8094100-BF66-4504-84D0-F69DB65DA292}"/>
          </ac:grpSpMkLst>
        </pc:grpChg>
        <pc:grpChg chg="del">
          <ac:chgData name="Đỗ Hữu Phát" userId="f43ff52d7c4bd995" providerId="LiveId" clId="{E7FBE12C-6918-4211-986F-829640480436}" dt="2022-04-25T17:05:43.861" v="2764" actId="478"/>
          <ac:grpSpMkLst>
            <pc:docMk/>
            <pc:sldMk cId="3028289938" sldId="374"/>
            <ac:grpSpMk id="35" creationId="{500BBDC5-A38A-4682-93B9-578C97683423}"/>
          </ac:grpSpMkLst>
        </pc:grpChg>
        <pc:grpChg chg="mod topLvl">
          <ac:chgData name="Đỗ Hữu Phát" userId="f43ff52d7c4bd995" providerId="LiveId" clId="{E7FBE12C-6918-4211-986F-829640480436}" dt="2022-04-25T17:15:31.585" v="2901" actId="1076"/>
          <ac:grpSpMkLst>
            <pc:docMk/>
            <pc:sldMk cId="3028289938" sldId="374"/>
            <ac:grpSpMk id="39" creationId="{5038D508-750B-4BEB-91A9-D4DCB5053E70}"/>
          </ac:grpSpMkLst>
        </pc:grpChg>
        <pc:grpChg chg="mod topLvl">
          <ac:chgData name="Đỗ Hữu Phát" userId="f43ff52d7c4bd995" providerId="LiveId" clId="{E7FBE12C-6918-4211-986F-829640480436}" dt="2022-04-25T17:15:31.585" v="2901" actId="1076"/>
          <ac:grpSpMkLst>
            <pc:docMk/>
            <pc:sldMk cId="3028289938" sldId="374"/>
            <ac:grpSpMk id="43" creationId="{CBC619DA-D1F1-4FA7-8142-7B26A98C4B81}"/>
          </ac:grpSpMkLst>
        </pc:grpChg>
        <pc:grpChg chg="mod topLvl">
          <ac:chgData name="Đỗ Hữu Phát" userId="f43ff52d7c4bd995" providerId="LiveId" clId="{E7FBE12C-6918-4211-986F-829640480436}" dt="2022-04-25T17:15:31.585" v="2901" actId="1076"/>
          <ac:grpSpMkLst>
            <pc:docMk/>
            <pc:sldMk cId="3028289938" sldId="374"/>
            <ac:grpSpMk id="47" creationId="{97496D48-0B33-483F-BE51-33CAF147B53C}"/>
          </ac:grpSpMkLst>
        </pc:grpChg>
        <pc:picChg chg="del">
          <ac:chgData name="Đỗ Hữu Phát" userId="f43ff52d7c4bd995" providerId="LiveId" clId="{E7FBE12C-6918-4211-986F-829640480436}" dt="2022-04-25T17:05:43.861" v="2764" actId="478"/>
          <ac:picMkLst>
            <pc:docMk/>
            <pc:sldMk cId="3028289938" sldId="374"/>
            <ac:picMk id="11" creationId="{37894B25-DD28-4D2A-956F-FB9160AF1547}"/>
          </ac:picMkLst>
        </pc:picChg>
        <pc:picChg chg="mod">
          <ac:chgData name="Đỗ Hữu Phát" userId="f43ff52d7c4bd995" providerId="LiveId" clId="{E7FBE12C-6918-4211-986F-829640480436}" dt="2022-04-25T17:10:33.682" v="2872" actId="1076"/>
          <ac:picMkLst>
            <pc:docMk/>
            <pc:sldMk cId="3028289938" sldId="374"/>
            <ac:picMk id="14" creationId="{149FEE0C-D218-4676-8890-1AE2825DFBB6}"/>
          </ac:picMkLst>
        </pc:picChg>
        <pc:picChg chg="del">
          <ac:chgData name="Đỗ Hữu Phát" userId="f43ff52d7c4bd995" providerId="LiveId" clId="{E7FBE12C-6918-4211-986F-829640480436}" dt="2022-04-25T17:05:39.705" v="2763" actId="478"/>
          <ac:picMkLst>
            <pc:docMk/>
            <pc:sldMk cId="3028289938" sldId="374"/>
            <ac:picMk id="17" creationId="{DFD9103F-7CCF-436B-B1E8-0FE460021373}"/>
          </ac:picMkLst>
        </pc:picChg>
        <pc:picChg chg="mod">
          <ac:chgData name="Đỗ Hữu Phát" userId="f43ff52d7c4bd995" providerId="LiveId" clId="{E7FBE12C-6918-4211-986F-829640480436}" dt="2022-04-25T17:11:52.861" v="2878" actId="1076"/>
          <ac:picMkLst>
            <pc:docMk/>
            <pc:sldMk cId="3028289938" sldId="374"/>
            <ac:picMk id="22" creationId="{57CC6B57-7708-411D-8E7E-024DAB0A1151}"/>
          </ac:picMkLst>
        </pc:picChg>
        <pc:picChg chg="add mod">
          <ac:chgData name="Đỗ Hữu Phát" userId="f43ff52d7c4bd995" providerId="LiveId" clId="{E7FBE12C-6918-4211-986F-829640480436}" dt="2022-04-25T17:05:44.296" v="2765"/>
          <ac:picMkLst>
            <pc:docMk/>
            <pc:sldMk cId="3028289938" sldId="374"/>
            <ac:picMk id="31" creationId="{4DC00A09-0F91-43BD-9533-2E400D3D24D7}"/>
          </ac:picMkLst>
        </pc:picChg>
        <pc:picChg chg="add mod">
          <ac:chgData name="Đỗ Hữu Phát" userId="f43ff52d7c4bd995" providerId="LiveId" clId="{E7FBE12C-6918-4211-986F-829640480436}" dt="2022-04-25T17:05:44.296" v="2765"/>
          <ac:picMkLst>
            <pc:docMk/>
            <pc:sldMk cId="3028289938" sldId="374"/>
            <ac:picMk id="38" creationId="{0EE30FDF-F78E-4912-8810-7B3D2A505807}"/>
          </ac:picMkLst>
        </pc:picChg>
        <pc:picChg chg="mod">
          <ac:chgData name="Đỗ Hữu Phát" userId="f43ff52d7c4bd995" providerId="LiveId" clId="{E7FBE12C-6918-4211-986F-829640480436}" dt="2022-04-25T17:12:51.922" v="2883" actId="1076"/>
          <ac:picMkLst>
            <pc:docMk/>
            <pc:sldMk cId="3028289938" sldId="374"/>
            <ac:picMk id="42" creationId="{3F7997FA-F5E9-40D2-84A5-594230723512}"/>
          </ac:picMkLst>
        </pc:picChg>
        <pc:picChg chg="mod">
          <ac:chgData name="Đỗ Hữu Phát" userId="f43ff52d7c4bd995" providerId="LiveId" clId="{E7FBE12C-6918-4211-986F-829640480436}" dt="2022-04-25T17:14:22.339" v="2886" actId="1076"/>
          <ac:picMkLst>
            <pc:docMk/>
            <pc:sldMk cId="3028289938" sldId="374"/>
            <ac:picMk id="46" creationId="{99F4B02B-DB09-420C-84DA-6412140F7499}"/>
          </ac:picMkLst>
        </pc:picChg>
        <pc:picChg chg="mod">
          <ac:chgData name="Đỗ Hữu Phát" userId="f43ff52d7c4bd995" providerId="LiveId" clId="{E7FBE12C-6918-4211-986F-829640480436}" dt="2022-04-25T17:15:01.376" v="2889" actId="1076"/>
          <ac:picMkLst>
            <pc:docMk/>
            <pc:sldMk cId="3028289938" sldId="374"/>
            <ac:picMk id="50" creationId="{9544D46C-C2F0-4CA5-BA50-0BF91E1D7EDF}"/>
          </ac:picMkLst>
        </pc:picChg>
        <pc:picChg chg="add mod ord">
          <ac:chgData name="Đỗ Hữu Phát" userId="f43ff52d7c4bd995" providerId="LiveId" clId="{E7FBE12C-6918-4211-986F-829640480436}" dt="2022-04-25T17:06:11.542" v="2787" actId="167"/>
          <ac:picMkLst>
            <pc:docMk/>
            <pc:sldMk cId="3028289938" sldId="374"/>
            <ac:picMk id="51" creationId="{D9975BB7-B1F6-42D3-BCB1-0A20928F1BB0}"/>
          </ac:picMkLst>
        </pc:picChg>
      </pc:sldChg>
      <pc:sldChg chg="delSp modSp del">
        <pc:chgData name="Đỗ Hữu Phát" userId="f43ff52d7c4bd995" providerId="LiveId" clId="{E7FBE12C-6918-4211-986F-829640480436}" dt="2022-04-25T09:14:59.884" v="1016" actId="47"/>
        <pc:sldMkLst>
          <pc:docMk/>
          <pc:sldMk cId="580966383" sldId="375"/>
        </pc:sldMkLst>
        <pc:spChg chg="mod">
          <ac:chgData name="Đỗ Hữu Phát" userId="f43ff52d7c4bd995" providerId="LiveId" clId="{E7FBE12C-6918-4211-986F-829640480436}" dt="2022-04-25T08:56:04.678" v="561" actId="165"/>
          <ac:spMkLst>
            <pc:docMk/>
            <pc:sldMk cId="580966383" sldId="375"/>
            <ac:spMk id="15" creationId="{7C0CE0D3-7455-4E0B-9D03-E2184EDB8C6E}"/>
          </ac:spMkLst>
        </pc:spChg>
        <pc:spChg chg="mod">
          <ac:chgData name="Đỗ Hữu Phát" userId="f43ff52d7c4bd995" providerId="LiveId" clId="{E7FBE12C-6918-4211-986F-829640480436}" dt="2022-04-25T08:56:04.678" v="561" actId="165"/>
          <ac:spMkLst>
            <pc:docMk/>
            <pc:sldMk cId="580966383" sldId="375"/>
            <ac:spMk id="20" creationId="{C4233643-E33A-40C5-BC51-A818CFC5FE67}"/>
          </ac:spMkLst>
        </pc:spChg>
        <pc:spChg chg="mod">
          <ac:chgData name="Đỗ Hữu Phát" userId="f43ff52d7c4bd995" providerId="LiveId" clId="{E7FBE12C-6918-4211-986F-829640480436}" dt="2022-04-25T08:56:04.678" v="561" actId="165"/>
          <ac:spMkLst>
            <pc:docMk/>
            <pc:sldMk cId="580966383" sldId="375"/>
            <ac:spMk id="23" creationId="{581FBF6D-780A-4744-9BA0-3DA1CD398586}"/>
          </ac:spMkLst>
        </pc:spChg>
        <pc:spChg chg="mod">
          <ac:chgData name="Đỗ Hữu Phát" userId="f43ff52d7c4bd995" providerId="LiveId" clId="{E7FBE12C-6918-4211-986F-829640480436}" dt="2022-04-25T08:56:04.678" v="561" actId="165"/>
          <ac:spMkLst>
            <pc:docMk/>
            <pc:sldMk cId="580966383" sldId="375"/>
            <ac:spMk id="24" creationId="{480A0FC1-AD3A-4C27-943C-C5357FBBCBCA}"/>
          </ac:spMkLst>
        </pc:spChg>
        <pc:spChg chg="mod">
          <ac:chgData name="Đỗ Hữu Phát" userId="f43ff52d7c4bd995" providerId="LiveId" clId="{E7FBE12C-6918-4211-986F-829640480436}" dt="2022-04-25T08:56:04.678" v="561" actId="165"/>
          <ac:spMkLst>
            <pc:docMk/>
            <pc:sldMk cId="580966383" sldId="375"/>
            <ac:spMk id="26" creationId="{3706888D-3EE8-4688-A55A-849179A48131}"/>
          </ac:spMkLst>
        </pc:spChg>
        <pc:spChg chg="mod">
          <ac:chgData name="Đỗ Hữu Phát" userId="f43ff52d7c4bd995" providerId="LiveId" clId="{E7FBE12C-6918-4211-986F-829640480436}" dt="2022-04-25T08:56:04.678" v="561" actId="165"/>
          <ac:spMkLst>
            <pc:docMk/>
            <pc:sldMk cId="580966383" sldId="375"/>
            <ac:spMk id="27" creationId="{0DF99312-382F-46C3-B368-E41D6BA88BE3}"/>
          </ac:spMkLst>
        </pc:spChg>
        <pc:spChg chg="mod">
          <ac:chgData name="Đỗ Hữu Phát" userId="f43ff52d7c4bd995" providerId="LiveId" clId="{E7FBE12C-6918-4211-986F-829640480436}" dt="2022-04-25T08:56:04.678" v="561" actId="165"/>
          <ac:spMkLst>
            <pc:docMk/>
            <pc:sldMk cId="580966383" sldId="375"/>
            <ac:spMk id="29" creationId="{95828D9A-6475-4AC0-BC76-33C4C4DCDA7D}"/>
          </ac:spMkLst>
        </pc:spChg>
        <pc:spChg chg="mod">
          <ac:chgData name="Đỗ Hữu Phát" userId="f43ff52d7c4bd995" providerId="LiveId" clId="{E7FBE12C-6918-4211-986F-829640480436}" dt="2022-04-25T08:56:04.678" v="561" actId="165"/>
          <ac:spMkLst>
            <pc:docMk/>
            <pc:sldMk cId="580966383" sldId="375"/>
            <ac:spMk id="31" creationId="{AD763714-E2A4-4141-A81E-80E6843F523D}"/>
          </ac:spMkLst>
        </pc:spChg>
        <pc:spChg chg="mod">
          <ac:chgData name="Đỗ Hữu Phát" userId="f43ff52d7c4bd995" providerId="LiveId" clId="{E7FBE12C-6918-4211-986F-829640480436}" dt="2022-04-25T08:56:04.678" v="561" actId="165"/>
          <ac:spMkLst>
            <pc:docMk/>
            <pc:sldMk cId="580966383" sldId="375"/>
            <ac:spMk id="39" creationId="{A7D39068-DF0F-4A68-8890-F975B71B999B}"/>
          </ac:spMkLst>
        </pc:spChg>
        <pc:spChg chg="mod">
          <ac:chgData name="Đỗ Hữu Phát" userId="f43ff52d7c4bd995" providerId="LiveId" clId="{E7FBE12C-6918-4211-986F-829640480436}" dt="2022-04-25T08:56:04.678" v="561" actId="165"/>
          <ac:spMkLst>
            <pc:docMk/>
            <pc:sldMk cId="580966383" sldId="375"/>
            <ac:spMk id="40" creationId="{7729B030-9E61-4CA4-8516-57AEE3528182}"/>
          </ac:spMkLst>
        </pc:spChg>
        <pc:spChg chg="mod">
          <ac:chgData name="Đỗ Hữu Phát" userId="f43ff52d7c4bd995" providerId="LiveId" clId="{E7FBE12C-6918-4211-986F-829640480436}" dt="2022-04-25T08:56:04.678" v="561" actId="165"/>
          <ac:spMkLst>
            <pc:docMk/>
            <pc:sldMk cId="580966383" sldId="375"/>
            <ac:spMk id="42" creationId="{74274D87-1216-4059-9647-BD62E0378D69}"/>
          </ac:spMkLst>
        </pc:spChg>
        <pc:spChg chg="mod">
          <ac:chgData name="Đỗ Hữu Phát" userId="f43ff52d7c4bd995" providerId="LiveId" clId="{E7FBE12C-6918-4211-986F-829640480436}" dt="2022-04-25T08:56:04.678" v="561" actId="165"/>
          <ac:spMkLst>
            <pc:docMk/>
            <pc:sldMk cId="580966383" sldId="375"/>
            <ac:spMk id="56" creationId="{17430098-9448-453B-9675-518540E93ACD}"/>
          </ac:spMkLst>
        </pc:spChg>
        <pc:spChg chg="mod">
          <ac:chgData name="Đỗ Hữu Phát" userId="f43ff52d7c4bd995" providerId="LiveId" clId="{E7FBE12C-6918-4211-986F-829640480436}" dt="2022-04-25T08:56:04.678" v="561" actId="165"/>
          <ac:spMkLst>
            <pc:docMk/>
            <pc:sldMk cId="580966383" sldId="375"/>
            <ac:spMk id="59" creationId="{2F802D74-9445-4AFE-A212-BE712B411897}"/>
          </ac:spMkLst>
        </pc:spChg>
        <pc:spChg chg="mod">
          <ac:chgData name="Đỗ Hữu Phát" userId="f43ff52d7c4bd995" providerId="LiveId" clId="{E7FBE12C-6918-4211-986F-829640480436}" dt="2022-04-25T08:56:04.678" v="561" actId="165"/>
          <ac:spMkLst>
            <pc:docMk/>
            <pc:sldMk cId="580966383" sldId="375"/>
            <ac:spMk id="60" creationId="{30791964-32F0-4739-AC6D-059369C58AB5}"/>
          </ac:spMkLst>
        </pc:spChg>
        <pc:grpChg chg="mod topLvl">
          <ac:chgData name="Đỗ Hữu Phát" userId="f43ff52d7c4bd995" providerId="LiveId" clId="{E7FBE12C-6918-4211-986F-829640480436}" dt="2022-04-25T08:56:04.678" v="561" actId="165"/>
          <ac:grpSpMkLst>
            <pc:docMk/>
            <pc:sldMk cId="580966383" sldId="375"/>
            <ac:grpSpMk id="6" creationId="{494CEF73-0E9C-44F6-B144-42E254DDC60A}"/>
          </ac:grpSpMkLst>
        </pc:grpChg>
        <pc:grpChg chg="mod topLvl">
          <ac:chgData name="Đỗ Hữu Phát" userId="f43ff52d7c4bd995" providerId="LiveId" clId="{E7FBE12C-6918-4211-986F-829640480436}" dt="2022-04-25T08:56:04.678" v="561" actId="165"/>
          <ac:grpSpMkLst>
            <pc:docMk/>
            <pc:sldMk cId="580966383" sldId="375"/>
            <ac:grpSpMk id="8" creationId="{92BBDA66-283F-42D9-8D4D-4B1FC2A3A7AD}"/>
          </ac:grpSpMkLst>
        </pc:grpChg>
        <pc:grpChg chg="mod topLvl">
          <ac:chgData name="Đỗ Hữu Phát" userId="f43ff52d7c4bd995" providerId="LiveId" clId="{E7FBE12C-6918-4211-986F-829640480436}" dt="2022-04-25T08:56:04.678" v="561" actId="165"/>
          <ac:grpSpMkLst>
            <pc:docMk/>
            <pc:sldMk cId="580966383" sldId="375"/>
            <ac:grpSpMk id="9" creationId="{5BB8D7DD-9035-48B2-A33B-46960F37356C}"/>
          </ac:grpSpMkLst>
        </pc:grpChg>
        <pc:grpChg chg="mod">
          <ac:chgData name="Đỗ Hữu Phát" userId="f43ff52d7c4bd995" providerId="LiveId" clId="{E7FBE12C-6918-4211-986F-829640480436}" dt="2022-04-25T08:56:04.678" v="561" actId="165"/>
          <ac:grpSpMkLst>
            <pc:docMk/>
            <pc:sldMk cId="580966383" sldId="375"/>
            <ac:grpSpMk id="14" creationId="{AB7D2D62-9954-4309-9984-73FACB6EADB6}"/>
          </ac:grpSpMkLst>
        </pc:grpChg>
        <pc:grpChg chg="mod">
          <ac:chgData name="Đỗ Hữu Phát" userId="f43ff52d7c4bd995" providerId="LiveId" clId="{E7FBE12C-6918-4211-986F-829640480436}" dt="2022-04-25T08:56:04.678" v="561" actId="165"/>
          <ac:grpSpMkLst>
            <pc:docMk/>
            <pc:sldMk cId="580966383" sldId="375"/>
            <ac:grpSpMk id="22" creationId="{FA3C363D-098C-4AFF-A5FD-18B53362CAE6}"/>
          </ac:grpSpMkLst>
        </pc:grpChg>
        <pc:grpChg chg="mod">
          <ac:chgData name="Đỗ Hữu Phát" userId="f43ff52d7c4bd995" providerId="LiveId" clId="{E7FBE12C-6918-4211-986F-829640480436}" dt="2022-04-25T08:56:04.678" v="561" actId="165"/>
          <ac:grpSpMkLst>
            <pc:docMk/>
            <pc:sldMk cId="580966383" sldId="375"/>
            <ac:grpSpMk id="25" creationId="{4BDA5A44-5A12-4A68-A681-5DD4691E996C}"/>
          </ac:grpSpMkLst>
        </pc:grpChg>
        <pc:grpChg chg="mod">
          <ac:chgData name="Đỗ Hữu Phát" userId="f43ff52d7c4bd995" providerId="LiveId" clId="{E7FBE12C-6918-4211-986F-829640480436}" dt="2022-04-25T08:56:04.678" v="561" actId="165"/>
          <ac:grpSpMkLst>
            <pc:docMk/>
            <pc:sldMk cId="580966383" sldId="375"/>
            <ac:grpSpMk id="28" creationId="{1D0049E0-941D-4E13-BCD3-EC063ADCB867}"/>
          </ac:grpSpMkLst>
        </pc:grpChg>
        <pc:grpChg chg="mod">
          <ac:chgData name="Đỗ Hữu Phát" userId="f43ff52d7c4bd995" providerId="LiveId" clId="{E7FBE12C-6918-4211-986F-829640480436}" dt="2022-04-25T08:56:04.678" v="561" actId="165"/>
          <ac:grpSpMkLst>
            <pc:docMk/>
            <pc:sldMk cId="580966383" sldId="375"/>
            <ac:grpSpMk id="36" creationId="{0205368C-03F1-49AC-8610-C1BCFBBA7180}"/>
          </ac:grpSpMkLst>
        </pc:grpChg>
        <pc:grpChg chg="mod">
          <ac:chgData name="Đỗ Hữu Phát" userId="f43ff52d7c4bd995" providerId="LiveId" clId="{E7FBE12C-6918-4211-986F-829640480436}" dt="2022-04-25T08:56:04.678" v="561" actId="165"/>
          <ac:grpSpMkLst>
            <pc:docMk/>
            <pc:sldMk cId="580966383" sldId="375"/>
            <ac:grpSpMk id="37" creationId="{2C4B0F54-97FB-431D-98CE-B96E8770C9FD}"/>
          </ac:grpSpMkLst>
        </pc:grpChg>
        <pc:grpChg chg="mod topLvl">
          <ac:chgData name="Đỗ Hữu Phát" userId="f43ff52d7c4bd995" providerId="LiveId" clId="{E7FBE12C-6918-4211-986F-829640480436}" dt="2022-04-25T08:56:04.678" v="561" actId="165"/>
          <ac:grpSpMkLst>
            <pc:docMk/>
            <pc:sldMk cId="580966383" sldId="375"/>
            <ac:grpSpMk id="44" creationId="{4E540BE7-B800-40F9-82FB-D31E84416E3E}"/>
          </ac:grpSpMkLst>
        </pc:grpChg>
        <pc:grpChg chg="mod">
          <ac:chgData name="Đỗ Hữu Phát" userId="f43ff52d7c4bd995" providerId="LiveId" clId="{E7FBE12C-6918-4211-986F-829640480436}" dt="2022-04-25T08:56:04.678" v="561" actId="165"/>
          <ac:grpSpMkLst>
            <pc:docMk/>
            <pc:sldMk cId="580966383" sldId="375"/>
            <ac:grpSpMk id="45" creationId="{1AC3D8B6-2A50-47AC-BFF0-2AE08FE0DB37}"/>
          </ac:grpSpMkLst>
        </pc:grpChg>
        <pc:grpChg chg="mod topLvl">
          <ac:chgData name="Đỗ Hữu Phát" userId="f43ff52d7c4bd995" providerId="LiveId" clId="{E7FBE12C-6918-4211-986F-829640480436}" dt="2022-04-25T08:56:04.678" v="561" actId="165"/>
          <ac:grpSpMkLst>
            <pc:docMk/>
            <pc:sldMk cId="580966383" sldId="375"/>
            <ac:grpSpMk id="46" creationId="{E2AFC748-C079-435A-BA7A-F946A093324C}"/>
          </ac:grpSpMkLst>
        </pc:grpChg>
        <pc:grpChg chg="del mod">
          <ac:chgData name="Đỗ Hữu Phát" userId="f43ff52d7c4bd995" providerId="LiveId" clId="{E7FBE12C-6918-4211-986F-829640480436}" dt="2022-04-25T08:56:04.678" v="561" actId="165"/>
          <ac:grpSpMkLst>
            <pc:docMk/>
            <pc:sldMk cId="580966383" sldId="375"/>
            <ac:grpSpMk id="48" creationId="{13C4E62F-6518-4831-81C0-2E7F654A0CA0}"/>
          </ac:grpSpMkLst>
        </pc:grpChg>
        <pc:grpChg chg="mod topLvl">
          <ac:chgData name="Đỗ Hữu Phát" userId="f43ff52d7c4bd995" providerId="LiveId" clId="{E7FBE12C-6918-4211-986F-829640480436}" dt="2022-04-25T08:56:04.678" v="561" actId="165"/>
          <ac:grpSpMkLst>
            <pc:docMk/>
            <pc:sldMk cId="580966383" sldId="375"/>
            <ac:grpSpMk id="54" creationId="{A7C7C677-A711-456F-874D-2B1EBF403E95}"/>
          </ac:grpSpMkLst>
        </pc:grpChg>
        <pc:grpChg chg="mod topLvl">
          <ac:chgData name="Đỗ Hữu Phát" userId="f43ff52d7c4bd995" providerId="LiveId" clId="{E7FBE12C-6918-4211-986F-829640480436}" dt="2022-04-25T08:56:04.678" v="561" actId="165"/>
          <ac:grpSpMkLst>
            <pc:docMk/>
            <pc:sldMk cId="580966383" sldId="375"/>
            <ac:grpSpMk id="55" creationId="{C2CF8D8D-E364-41A2-8882-52B28CEB589C}"/>
          </ac:grpSpMkLst>
        </pc:grpChg>
        <pc:picChg chg="mod">
          <ac:chgData name="Đỗ Hữu Phát" userId="f43ff52d7c4bd995" providerId="LiveId" clId="{E7FBE12C-6918-4211-986F-829640480436}" dt="2022-04-25T08:56:04.678" v="561" actId="165"/>
          <ac:picMkLst>
            <pc:docMk/>
            <pc:sldMk cId="580966383" sldId="375"/>
            <ac:picMk id="4" creationId="{40DED330-411F-4E94-8250-EDC97066B035}"/>
          </ac:picMkLst>
        </pc:picChg>
        <pc:picChg chg="mod">
          <ac:chgData name="Đỗ Hữu Phát" userId="f43ff52d7c4bd995" providerId="LiveId" clId="{E7FBE12C-6918-4211-986F-829640480436}" dt="2022-04-25T08:56:04.678" v="561" actId="165"/>
          <ac:picMkLst>
            <pc:docMk/>
            <pc:sldMk cId="580966383" sldId="375"/>
            <ac:picMk id="7" creationId="{10004545-0ED0-46C8-9996-537AA0BF7814}"/>
          </ac:picMkLst>
        </pc:picChg>
        <pc:picChg chg="mod">
          <ac:chgData name="Đỗ Hữu Phát" userId="f43ff52d7c4bd995" providerId="LiveId" clId="{E7FBE12C-6918-4211-986F-829640480436}" dt="2022-04-25T08:56:04.678" v="561" actId="165"/>
          <ac:picMkLst>
            <pc:docMk/>
            <pc:sldMk cId="580966383" sldId="375"/>
            <ac:picMk id="30" creationId="{8752D50D-1333-4B78-BD4E-86ACE02CCB94}"/>
          </ac:picMkLst>
        </pc:picChg>
        <pc:picChg chg="mod">
          <ac:chgData name="Đỗ Hữu Phát" userId="f43ff52d7c4bd995" providerId="LiveId" clId="{E7FBE12C-6918-4211-986F-829640480436}" dt="2022-04-25T08:56:04.678" v="561" actId="165"/>
          <ac:picMkLst>
            <pc:docMk/>
            <pc:sldMk cId="580966383" sldId="375"/>
            <ac:picMk id="41" creationId="{9DB32BAE-336A-4BA1-A876-844E2331E3AF}"/>
          </ac:picMkLst>
        </pc:picChg>
        <pc:picChg chg="mod">
          <ac:chgData name="Đỗ Hữu Phát" userId="f43ff52d7c4bd995" providerId="LiveId" clId="{E7FBE12C-6918-4211-986F-829640480436}" dt="2022-04-25T08:56:04.678" v="561" actId="165"/>
          <ac:picMkLst>
            <pc:docMk/>
            <pc:sldMk cId="580966383" sldId="375"/>
            <ac:picMk id="43" creationId="{DEF28DD2-92C5-4247-864E-DA651E499DC7}"/>
          </ac:picMkLst>
        </pc:picChg>
        <pc:picChg chg="mod">
          <ac:chgData name="Đỗ Hữu Phát" userId="f43ff52d7c4bd995" providerId="LiveId" clId="{E7FBE12C-6918-4211-986F-829640480436}" dt="2022-04-25T08:56:04.678" v="561" actId="165"/>
          <ac:picMkLst>
            <pc:docMk/>
            <pc:sldMk cId="580966383" sldId="375"/>
            <ac:picMk id="47" creationId="{9BE90C7F-08FD-4BBC-8DC9-D8CEC525BD5F}"/>
          </ac:picMkLst>
        </pc:picChg>
        <pc:picChg chg="mod">
          <ac:chgData name="Đỗ Hữu Phát" userId="f43ff52d7c4bd995" providerId="LiveId" clId="{E7FBE12C-6918-4211-986F-829640480436}" dt="2022-04-25T08:56:04.678" v="561" actId="165"/>
          <ac:picMkLst>
            <pc:docMk/>
            <pc:sldMk cId="580966383" sldId="375"/>
            <ac:picMk id="2050" creationId="{9CB9C8AD-1EE8-4E89-8385-3C18075572D8}"/>
          </ac:picMkLst>
        </pc:picChg>
        <pc:cxnChg chg="mod topLvl">
          <ac:chgData name="Đỗ Hữu Phát" userId="f43ff52d7c4bd995" providerId="LiveId" clId="{E7FBE12C-6918-4211-986F-829640480436}" dt="2022-04-25T08:56:04.678" v="561" actId="165"/>
          <ac:cxnSpMkLst>
            <pc:docMk/>
            <pc:sldMk cId="580966383" sldId="375"/>
            <ac:cxnSpMk id="61" creationId="{439D0282-F2B7-4ACB-864F-9E7628C319AB}"/>
          </ac:cxnSpMkLst>
        </pc:cxnChg>
        <pc:cxnChg chg="mod topLvl">
          <ac:chgData name="Đỗ Hữu Phát" userId="f43ff52d7c4bd995" providerId="LiveId" clId="{E7FBE12C-6918-4211-986F-829640480436}" dt="2022-04-25T08:56:04.678" v="561" actId="165"/>
          <ac:cxnSpMkLst>
            <pc:docMk/>
            <pc:sldMk cId="580966383" sldId="375"/>
            <ac:cxnSpMk id="62" creationId="{438AFB43-37DD-4DB8-96F8-CC2C3C33CF79}"/>
          </ac:cxnSpMkLst>
        </pc:cxnChg>
        <pc:cxnChg chg="mod topLvl">
          <ac:chgData name="Đỗ Hữu Phát" userId="f43ff52d7c4bd995" providerId="LiveId" clId="{E7FBE12C-6918-4211-986F-829640480436}" dt="2022-04-25T08:56:04.678" v="561" actId="165"/>
          <ac:cxnSpMkLst>
            <pc:docMk/>
            <pc:sldMk cId="580966383" sldId="375"/>
            <ac:cxnSpMk id="63" creationId="{BAB47B26-10F9-4383-93EF-79541DA60518}"/>
          </ac:cxnSpMkLst>
        </pc:cxnChg>
        <pc:cxnChg chg="mod topLvl">
          <ac:chgData name="Đỗ Hữu Phát" userId="f43ff52d7c4bd995" providerId="LiveId" clId="{E7FBE12C-6918-4211-986F-829640480436}" dt="2022-04-25T08:56:04.678" v="561" actId="165"/>
          <ac:cxnSpMkLst>
            <pc:docMk/>
            <pc:sldMk cId="580966383" sldId="375"/>
            <ac:cxnSpMk id="64" creationId="{8531A903-1429-4B3B-89E2-EF2FF329D1C5}"/>
          </ac:cxnSpMkLst>
        </pc:cxnChg>
        <pc:cxnChg chg="mod topLvl">
          <ac:chgData name="Đỗ Hữu Phát" userId="f43ff52d7c4bd995" providerId="LiveId" clId="{E7FBE12C-6918-4211-986F-829640480436}" dt="2022-04-25T08:56:04.678" v="561" actId="165"/>
          <ac:cxnSpMkLst>
            <pc:docMk/>
            <pc:sldMk cId="580966383" sldId="375"/>
            <ac:cxnSpMk id="74" creationId="{F6A93308-CE52-43C5-9770-D8F0795090A6}"/>
          </ac:cxnSpMkLst>
        </pc:cxnChg>
        <pc:cxnChg chg="mod topLvl">
          <ac:chgData name="Đỗ Hữu Phát" userId="f43ff52d7c4bd995" providerId="LiveId" clId="{E7FBE12C-6918-4211-986F-829640480436}" dt="2022-04-25T08:56:04.678" v="561" actId="165"/>
          <ac:cxnSpMkLst>
            <pc:docMk/>
            <pc:sldMk cId="580966383" sldId="375"/>
            <ac:cxnSpMk id="80" creationId="{4C9F3C3E-8191-4DCA-87DB-F89F953EA0B4}"/>
          </ac:cxnSpMkLst>
        </pc:cxnChg>
        <pc:cxnChg chg="mod topLvl">
          <ac:chgData name="Đỗ Hữu Phát" userId="f43ff52d7c4bd995" providerId="LiveId" clId="{E7FBE12C-6918-4211-986F-829640480436}" dt="2022-04-25T08:56:04.678" v="561" actId="165"/>
          <ac:cxnSpMkLst>
            <pc:docMk/>
            <pc:sldMk cId="580966383" sldId="375"/>
            <ac:cxnSpMk id="86" creationId="{D2DAA9FC-8922-4575-A753-2926821474A3}"/>
          </ac:cxnSpMkLst>
        </pc:cxnChg>
        <pc:cxnChg chg="mod topLvl">
          <ac:chgData name="Đỗ Hữu Phát" userId="f43ff52d7c4bd995" providerId="LiveId" clId="{E7FBE12C-6918-4211-986F-829640480436}" dt="2022-04-25T08:56:04.678" v="561" actId="165"/>
          <ac:cxnSpMkLst>
            <pc:docMk/>
            <pc:sldMk cId="580966383" sldId="375"/>
            <ac:cxnSpMk id="88" creationId="{189EBE6A-611D-4483-B10E-56AFF1EC8964}"/>
          </ac:cxnSpMkLst>
        </pc:cxnChg>
        <pc:cxnChg chg="mod topLvl">
          <ac:chgData name="Đỗ Hữu Phát" userId="f43ff52d7c4bd995" providerId="LiveId" clId="{E7FBE12C-6918-4211-986F-829640480436}" dt="2022-04-25T08:56:04.678" v="561" actId="165"/>
          <ac:cxnSpMkLst>
            <pc:docMk/>
            <pc:sldMk cId="580966383" sldId="375"/>
            <ac:cxnSpMk id="93" creationId="{DD1E6AFA-5071-4526-A5A1-FCA8E4CFB2DA}"/>
          </ac:cxnSpMkLst>
        </pc:cxnChg>
        <pc:cxnChg chg="mod topLvl">
          <ac:chgData name="Đỗ Hữu Phát" userId="f43ff52d7c4bd995" providerId="LiveId" clId="{E7FBE12C-6918-4211-986F-829640480436}" dt="2022-04-25T08:56:04.678" v="561" actId="165"/>
          <ac:cxnSpMkLst>
            <pc:docMk/>
            <pc:sldMk cId="580966383" sldId="375"/>
            <ac:cxnSpMk id="94" creationId="{5532A144-2510-4D31-A20C-832F2D732440}"/>
          </ac:cxnSpMkLst>
        </pc:cxnChg>
        <pc:cxnChg chg="mod topLvl">
          <ac:chgData name="Đỗ Hữu Phát" userId="f43ff52d7c4bd995" providerId="LiveId" clId="{E7FBE12C-6918-4211-986F-829640480436}" dt="2022-04-25T08:56:04.678" v="561" actId="165"/>
          <ac:cxnSpMkLst>
            <pc:docMk/>
            <pc:sldMk cId="580966383" sldId="375"/>
            <ac:cxnSpMk id="95" creationId="{D45DCFB5-2E7D-45F6-8E01-CE86A6057BE1}"/>
          </ac:cxnSpMkLst>
        </pc:cxnChg>
        <pc:cxnChg chg="mod topLvl">
          <ac:chgData name="Đỗ Hữu Phát" userId="f43ff52d7c4bd995" providerId="LiveId" clId="{E7FBE12C-6918-4211-986F-829640480436}" dt="2022-04-25T08:56:04.678" v="561" actId="165"/>
          <ac:cxnSpMkLst>
            <pc:docMk/>
            <pc:sldMk cId="580966383" sldId="375"/>
            <ac:cxnSpMk id="96" creationId="{F46024D5-4836-4441-9FD5-1F246E2CCC2C}"/>
          </ac:cxnSpMkLst>
        </pc:cxnChg>
        <pc:cxnChg chg="mod topLvl">
          <ac:chgData name="Đỗ Hữu Phát" userId="f43ff52d7c4bd995" providerId="LiveId" clId="{E7FBE12C-6918-4211-986F-829640480436}" dt="2022-04-25T08:56:04.678" v="561" actId="165"/>
          <ac:cxnSpMkLst>
            <pc:docMk/>
            <pc:sldMk cId="580966383" sldId="375"/>
            <ac:cxnSpMk id="97" creationId="{EE16787B-86BC-4131-9E2D-F6D042012854}"/>
          </ac:cxnSpMkLst>
        </pc:cxnChg>
        <pc:cxnChg chg="mod topLvl">
          <ac:chgData name="Đỗ Hữu Phát" userId="f43ff52d7c4bd995" providerId="LiveId" clId="{E7FBE12C-6918-4211-986F-829640480436}" dt="2022-04-25T08:56:04.678" v="561" actId="165"/>
          <ac:cxnSpMkLst>
            <pc:docMk/>
            <pc:sldMk cId="580966383" sldId="375"/>
            <ac:cxnSpMk id="103" creationId="{D646E1DB-E94A-4ED7-B66E-5BEBB2D7CC68}"/>
          </ac:cxnSpMkLst>
        </pc:cxnChg>
        <pc:cxnChg chg="mod topLvl">
          <ac:chgData name="Đỗ Hữu Phát" userId="f43ff52d7c4bd995" providerId="LiveId" clId="{E7FBE12C-6918-4211-986F-829640480436}" dt="2022-04-25T08:56:04.678" v="561" actId="165"/>
          <ac:cxnSpMkLst>
            <pc:docMk/>
            <pc:sldMk cId="580966383" sldId="375"/>
            <ac:cxnSpMk id="1056" creationId="{26906D5B-43CA-4CFC-ADA2-4972024AACF7}"/>
          </ac:cxnSpMkLst>
        </pc:cxnChg>
      </pc:sldChg>
      <pc:sldChg chg="modTransition">
        <pc:chgData name="Đỗ Hữu Phát" userId="f43ff52d7c4bd995" providerId="LiveId" clId="{E7FBE12C-6918-4211-986F-829640480436}" dt="2022-04-25T17:25:27.488" v="3010"/>
        <pc:sldMkLst>
          <pc:docMk/>
          <pc:sldMk cId="1228988234" sldId="376"/>
        </pc:sldMkLst>
      </pc:sldChg>
      <pc:sldChg chg="addSp delSp modSp mod modTransition">
        <pc:chgData name="Đỗ Hữu Phát" userId="f43ff52d7c4bd995" providerId="LiveId" clId="{E7FBE12C-6918-4211-986F-829640480436}" dt="2022-04-25T17:25:27.488" v="3010"/>
        <pc:sldMkLst>
          <pc:docMk/>
          <pc:sldMk cId="3256718561" sldId="377"/>
        </pc:sldMkLst>
        <pc:spChg chg="del">
          <ac:chgData name="Đỗ Hữu Phát" userId="f43ff52d7c4bd995" providerId="LiveId" clId="{E7FBE12C-6918-4211-986F-829640480436}" dt="2022-04-25T17:06:32.616" v="2788" actId="478"/>
          <ac:spMkLst>
            <pc:docMk/>
            <pc:sldMk cId="3256718561" sldId="377"/>
            <ac:spMk id="19" creationId="{3A34443D-AF2F-443D-A12D-3A0D44B8CB4A}"/>
          </ac:spMkLst>
        </pc:spChg>
        <pc:spChg chg="mod">
          <ac:chgData name="Đỗ Hữu Phát" userId="f43ff52d7c4bd995" providerId="LiveId" clId="{E7FBE12C-6918-4211-986F-829640480436}" dt="2022-04-25T17:07:03.151" v="2798" actId="207"/>
          <ac:spMkLst>
            <pc:docMk/>
            <pc:sldMk cId="3256718561" sldId="377"/>
            <ac:spMk id="57" creationId="{508800DA-BEB3-429A-A27F-91C42CADBB15}"/>
          </ac:spMkLst>
        </pc:spChg>
        <pc:grpChg chg="del">
          <ac:chgData name="Đỗ Hữu Phát" userId="f43ff52d7c4bd995" providerId="LiveId" clId="{E7FBE12C-6918-4211-986F-829640480436}" dt="2022-04-25T17:06:32.616" v="2788" actId="478"/>
          <ac:grpSpMkLst>
            <pc:docMk/>
            <pc:sldMk cId="3256718561" sldId="377"/>
            <ac:grpSpMk id="35" creationId="{500BBDC5-A38A-4682-93B9-578C97683423}"/>
          </ac:grpSpMkLst>
        </pc:grpChg>
        <pc:picChg chg="del">
          <ac:chgData name="Đỗ Hữu Phát" userId="f43ff52d7c4bd995" providerId="LiveId" clId="{E7FBE12C-6918-4211-986F-829640480436}" dt="2022-04-25T17:06:32.616" v="2788" actId="478"/>
          <ac:picMkLst>
            <pc:docMk/>
            <pc:sldMk cId="3256718561" sldId="377"/>
            <ac:picMk id="10" creationId="{5AD2D0F6-1D78-49F3-87AA-B5023766BEE2}"/>
          </ac:picMkLst>
        </pc:picChg>
        <pc:picChg chg="add del mod">
          <ac:chgData name="Đỗ Hữu Phát" userId="f43ff52d7c4bd995" providerId="LiveId" clId="{E7FBE12C-6918-4211-986F-829640480436}" dt="2022-04-25T17:06:49.776" v="2794" actId="478"/>
          <ac:picMkLst>
            <pc:docMk/>
            <pc:sldMk cId="3256718561" sldId="377"/>
            <ac:picMk id="11" creationId="{8B64E40C-FFB4-4FF5-86AD-1068339C2472}"/>
          </ac:picMkLst>
        </pc:picChg>
        <pc:picChg chg="add mod ord">
          <ac:chgData name="Đỗ Hữu Phát" userId="f43ff52d7c4bd995" providerId="LiveId" clId="{E7FBE12C-6918-4211-986F-829640480436}" dt="2022-04-25T17:06:54.710" v="2796" actId="167"/>
          <ac:picMkLst>
            <pc:docMk/>
            <pc:sldMk cId="3256718561" sldId="377"/>
            <ac:picMk id="12" creationId="{54D1CC61-D37D-4156-BB7C-3A0BFBBBFD34}"/>
          </ac:picMkLst>
        </pc:picChg>
        <pc:picChg chg="del">
          <ac:chgData name="Đỗ Hữu Phát" userId="f43ff52d7c4bd995" providerId="LiveId" clId="{E7FBE12C-6918-4211-986F-829640480436}" dt="2022-04-25T17:06:34.382" v="2789" actId="478"/>
          <ac:picMkLst>
            <pc:docMk/>
            <pc:sldMk cId="3256718561" sldId="377"/>
            <ac:picMk id="17" creationId="{DFD9103F-7CCF-436B-B1E8-0FE460021373}"/>
          </ac:picMkLst>
        </pc:picChg>
        <pc:cxnChg chg="del">
          <ac:chgData name="Đỗ Hữu Phát" userId="f43ff52d7c4bd995" providerId="LiveId" clId="{E7FBE12C-6918-4211-986F-829640480436}" dt="2022-04-25T17:06:32.616" v="2788" actId="478"/>
          <ac:cxnSpMkLst>
            <pc:docMk/>
            <pc:sldMk cId="3256718561" sldId="377"/>
            <ac:cxnSpMk id="21" creationId="{B040560B-FF68-402D-8AB8-0A63C91D020D}"/>
          </ac:cxnSpMkLst>
        </pc:cxnChg>
      </pc:sldChg>
      <pc:sldChg chg="addSp delSp modSp mod modTransition">
        <pc:chgData name="Đỗ Hữu Phát" userId="f43ff52d7c4bd995" providerId="LiveId" clId="{E7FBE12C-6918-4211-986F-829640480436}" dt="2022-04-25T17:25:27.488" v="3010"/>
        <pc:sldMkLst>
          <pc:docMk/>
          <pc:sldMk cId="1803294246" sldId="378"/>
        </pc:sldMkLst>
        <pc:spChg chg="del">
          <ac:chgData name="Đỗ Hữu Phát" userId="f43ff52d7c4bd995" providerId="LiveId" clId="{E7FBE12C-6918-4211-986F-829640480436}" dt="2022-04-25T16:50:54.825" v="2554" actId="478"/>
          <ac:spMkLst>
            <pc:docMk/>
            <pc:sldMk cId="1803294246" sldId="378"/>
            <ac:spMk id="19" creationId="{3A34443D-AF2F-443D-A12D-3A0D44B8CB4A}"/>
          </ac:spMkLst>
        </pc:spChg>
        <pc:spChg chg="del">
          <ac:chgData name="Đỗ Hữu Phát" userId="f43ff52d7c4bd995" providerId="LiveId" clId="{E7FBE12C-6918-4211-986F-829640480436}" dt="2022-04-25T16:50:54.825" v="2554" actId="478"/>
          <ac:spMkLst>
            <pc:docMk/>
            <pc:sldMk cId="1803294246" sldId="378"/>
            <ac:spMk id="32" creationId="{B64434C5-0EBE-4C26-8C78-733941035177}"/>
          </ac:spMkLst>
        </pc:spChg>
        <pc:spChg chg="add mod">
          <ac:chgData name="Đỗ Hữu Phát" userId="f43ff52d7c4bd995" providerId="LiveId" clId="{E7FBE12C-6918-4211-986F-829640480436}" dt="2022-04-25T16:50:55.264" v="2555"/>
          <ac:spMkLst>
            <pc:docMk/>
            <pc:sldMk cId="1803294246" sldId="378"/>
            <ac:spMk id="42" creationId="{13A971B0-739D-4F75-B1AE-E09E48F8794C}"/>
          </ac:spMkLst>
        </pc:spChg>
        <pc:spChg chg="add mod">
          <ac:chgData name="Đỗ Hữu Phát" userId="f43ff52d7c4bd995" providerId="LiveId" clId="{E7FBE12C-6918-4211-986F-829640480436}" dt="2022-04-25T16:51:02.633" v="2566" actId="20577"/>
          <ac:spMkLst>
            <pc:docMk/>
            <pc:sldMk cId="1803294246" sldId="378"/>
            <ac:spMk id="44" creationId="{A2D9F9A9-A242-4D46-99ED-68805DB9067E}"/>
          </ac:spMkLst>
        </pc:spChg>
        <pc:spChg chg="add mod">
          <ac:chgData name="Đỗ Hữu Phát" userId="f43ff52d7c4bd995" providerId="LiveId" clId="{E7FBE12C-6918-4211-986F-829640480436}" dt="2022-04-25T16:50:55.264" v="2555"/>
          <ac:spMkLst>
            <pc:docMk/>
            <pc:sldMk cId="1803294246" sldId="378"/>
            <ac:spMk id="45" creationId="{DCEC8CE0-D806-4915-A69F-518D7EA59AB1}"/>
          </ac:spMkLst>
        </pc:spChg>
        <pc:spChg chg="del">
          <ac:chgData name="Đỗ Hữu Phát" userId="f43ff52d7c4bd995" providerId="LiveId" clId="{E7FBE12C-6918-4211-986F-829640480436}" dt="2022-04-25T16:53:35.570" v="2587" actId="478"/>
          <ac:spMkLst>
            <pc:docMk/>
            <pc:sldMk cId="1803294246" sldId="378"/>
            <ac:spMk id="47" creationId="{EAB49AF6-92D9-46C7-8015-D623EC0B4E0D}"/>
          </ac:spMkLst>
        </pc:spChg>
        <pc:spChg chg="mod">
          <ac:chgData name="Đỗ Hữu Phát" userId="f43ff52d7c4bd995" providerId="LiveId" clId="{E7FBE12C-6918-4211-986F-829640480436}" dt="2022-04-25T16:51:34.010" v="2568"/>
          <ac:spMkLst>
            <pc:docMk/>
            <pc:sldMk cId="1803294246" sldId="378"/>
            <ac:spMk id="49" creationId="{1E68C535-CDD1-4092-A54D-4DACC8D75124}"/>
          </ac:spMkLst>
        </pc:spChg>
        <pc:spChg chg="mod">
          <ac:chgData name="Đỗ Hữu Phát" userId="f43ff52d7c4bd995" providerId="LiveId" clId="{E7FBE12C-6918-4211-986F-829640480436}" dt="2022-04-25T16:56:04.085" v="2636" actId="207"/>
          <ac:spMkLst>
            <pc:docMk/>
            <pc:sldMk cId="1803294246" sldId="378"/>
            <ac:spMk id="53" creationId="{63EEF0D1-AAF0-4FD0-A1E7-4EB5DAD687FD}"/>
          </ac:spMkLst>
        </pc:spChg>
        <pc:spChg chg="mod">
          <ac:chgData name="Đỗ Hữu Phát" userId="f43ff52d7c4bd995" providerId="LiveId" clId="{E7FBE12C-6918-4211-986F-829640480436}" dt="2022-04-25T16:56:06.562" v="2637" actId="207"/>
          <ac:spMkLst>
            <pc:docMk/>
            <pc:sldMk cId="1803294246" sldId="378"/>
            <ac:spMk id="57" creationId="{B83B1F1D-5404-4679-BF7D-0F0096324679}"/>
          </ac:spMkLst>
        </pc:spChg>
        <pc:spChg chg="del mod">
          <ac:chgData name="Đỗ Hữu Phát" userId="f43ff52d7c4bd995" providerId="LiveId" clId="{E7FBE12C-6918-4211-986F-829640480436}" dt="2022-04-25T16:55:13.790" v="2607" actId="478"/>
          <ac:spMkLst>
            <pc:docMk/>
            <pc:sldMk cId="1803294246" sldId="378"/>
            <ac:spMk id="58" creationId="{C7DF6844-4AEA-4C17-815B-E107603D6324}"/>
          </ac:spMkLst>
        </pc:spChg>
        <pc:spChg chg="mod">
          <ac:chgData name="Đỗ Hữu Phát" userId="f43ff52d7c4bd995" providerId="LiveId" clId="{E7FBE12C-6918-4211-986F-829640480436}" dt="2022-04-25T16:53:44.386" v="2589"/>
          <ac:spMkLst>
            <pc:docMk/>
            <pc:sldMk cId="1803294246" sldId="378"/>
            <ac:spMk id="68" creationId="{D8081043-24C5-428F-947E-F82C51694AF6}"/>
          </ac:spMkLst>
        </pc:spChg>
        <pc:spChg chg="mod">
          <ac:chgData name="Đỗ Hữu Phát" userId="f43ff52d7c4bd995" providerId="LiveId" clId="{E7FBE12C-6918-4211-986F-829640480436}" dt="2022-04-25T16:53:44.386" v="2589"/>
          <ac:spMkLst>
            <pc:docMk/>
            <pc:sldMk cId="1803294246" sldId="378"/>
            <ac:spMk id="76" creationId="{8701E3BA-ECE7-4BEE-B2D5-ED2C892BF049}"/>
          </ac:spMkLst>
        </pc:spChg>
        <pc:spChg chg="mod">
          <ac:chgData name="Đỗ Hữu Phát" userId="f43ff52d7c4bd995" providerId="LiveId" clId="{E7FBE12C-6918-4211-986F-829640480436}" dt="2022-04-25T16:55:54.986" v="2635" actId="1076"/>
          <ac:spMkLst>
            <pc:docMk/>
            <pc:sldMk cId="1803294246" sldId="378"/>
            <ac:spMk id="80" creationId="{84A6AB1D-8C07-4E0D-A44C-AFA3C0B65F43}"/>
          </ac:spMkLst>
        </pc:spChg>
        <pc:spChg chg="mod">
          <ac:chgData name="Đỗ Hữu Phát" userId="f43ff52d7c4bd995" providerId="LiveId" clId="{E7FBE12C-6918-4211-986F-829640480436}" dt="2022-04-25T16:57:43.482" v="2657" actId="1036"/>
          <ac:spMkLst>
            <pc:docMk/>
            <pc:sldMk cId="1803294246" sldId="378"/>
            <ac:spMk id="81" creationId="{15DC01D1-06BD-4877-85CB-2989A276F7F9}"/>
          </ac:spMkLst>
        </pc:spChg>
        <pc:grpChg chg="mod">
          <ac:chgData name="Đỗ Hữu Phát" userId="f43ff52d7c4bd995" providerId="LiveId" clId="{E7FBE12C-6918-4211-986F-829640480436}" dt="2022-04-25T16:54:05.715" v="2593" actId="1076"/>
          <ac:grpSpMkLst>
            <pc:docMk/>
            <pc:sldMk cId="1803294246" sldId="378"/>
            <ac:grpSpMk id="4" creationId="{661E0825-A296-4CCD-BBDF-55237FEAF554}"/>
          </ac:grpSpMkLst>
        </pc:grpChg>
        <pc:grpChg chg="del">
          <ac:chgData name="Đỗ Hữu Phát" userId="f43ff52d7c4bd995" providerId="LiveId" clId="{E7FBE12C-6918-4211-986F-829640480436}" dt="2022-04-25T16:51:32.996" v="2567" actId="478"/>
          <ac:grpSpMkLst>
            <pc:docMk/>
            <pc:sldMk cId="1803294246" sldId="378"/>
            <ac:grpSpMk id="10" creationId="{06D42611-76AC-48B2-A3E9-400DB4C72580}"/>
          </ac:grpSpMkLst>
        </pc:grpChg>
        <pc:grpChg chg="del">
          <ac:chgData name="Đỗ Hữu Phát" userId="f43ff52d7c4bd995" providerId="LiveId" clId="{E7FBE12C-6918-4211-986F-829640480436}" dt="2022-04-25T16:53:35.570" v="2587" actId="478"/>
          <ac:grpSpMkLst>
            <pc:docMk/>
            <pc:sldMk cId="1803294246" sldId="378"/>
            <ac:grpSpMk id="15" creationId="{57C08B3E-2200-4E7D-BB68-D9C8DCCD8B6A}"/>
          </ac:grpSpMkLst>
        </pc:grpChg>
        <pc:grpChg chg="del">
          <ac:chgData name="Đỗ Hữu Phát" userId="f43ff52d7c4bd995" providerId="LiveId" clId="{E7FBE12C-6918-4211-986F-829640480436}" dt="2022-04-25T16:50:54.825" v="2554" actId="478"/>
          <ac:grpSpMkLst>
            <pc:docMk/>
            <pc:sldMk cId="1803294246" sldId="378"/>
            <ac:grpSpMk id="35" creationId="{500BBDC5-A38A-4682-93B9-578C97683423}"/>
          </ac:grpSpMkLst>
        </pc:grpChg>
        <pc:grpChg chg="add mod">
          <ac:chgData name="Đỗ Hữu Phát" userId="f43ff52d7c4bd995" providerId="LiveId" clId="{E7FBE12C-6918-4211-986F-829640480436}" dt="2022-04-25T16:58:15.172" v="2662" actId="1035"/>
          <ac:grpSpMkLst>
            <pc:docMk/>
            <pc:sldMk cId="1803294246" sldId="378"/>
            <ac:grpSpMk id="48" creationId="{FDF86C28-80E5-4D9B-8626-8DCB63701F06}"/>
          </ac:grpSpMkLst>
        </pc:grpChg>
        <pc:grpChg chg="mod">
          <ac:chgData name="Đỗ Hữu Phát" userId="f43ff52d7c4bd995" providerId="LiveId" clId="{E7FBE12C-6918-4211-986F-829640480436}" dt="2022-04-25T16:54:05.715" v="2593" actId="1076"/>
          <ac:grpSpMkLst>
            <pc:docMk/>
            <pc:sldMk cId="1803294246" sldId="378"/>
            <ac:grpSpMk id="52" creationId="{22649059-25CA-4A01-A624-CCECE5DBDC6E}"/>
          </ac:grpSpMkLst>
        </pc:grpChg>
        <pc:grpChg chg="del">
          <ac:chgData name="Đỗ Hữu Phát" userId="f43ff52d7c4bd995" providerId="LiveId" clId="{E7FBE12C-6918-4211-986F-829640480436}" dt="2022-04-25T16:55:13.790" v="2607" actId="478"/>
          <ac:grpSpMkLst>
            <pc:docMk/>
            <pc:sldMk cId="1803294246" sldId="378"/>
            <ac:grpSpMk id="56" creationId="{36E85675-F919-4384-ACF9-1319A2D577A9}"/>
          </ac:grpSpMkLst>
        </pc:grpChg>
        <pc:grpChg chg="mod">
          <ac:chgData name="Đỗ Hữu Phát" userId="f43ff52d7c4bd995" providerId="LiveId" clId="{E7FBE12C-6918-4211-986F-829640480436}" dt="2022-04-25T16:54:49.849" v="2601" actId="12789"/>
          <ac:grpSpMkLst>
            <pc:docMk/>
            <pc:sldMk cId="1803294246" sldId="378"/>
            <ac:grpSpMk id="60" creationId="{44EFF49C-364C-4070-BA5F-168235E2C278}"/>
          </ac:grpSpMkLst>
        </pc:grpChg>
        <pc:grpChg chg="add mod">
          <ac:chgData name="Đỗ Hữu Phát" userId="f43ff52d7c4bd995" providerId="LiveId" clId="{E7FBE12C-6918-4211-986F-829640480436}" dt="2022-04-25T16:53:54.151" v="2590" actId="1076"/>
          <ac:grpSpMkLst>
            <pc:docMk/>
            <pc:sldMk cId="1803294246" sldId="378"/>
            <ac:grpSpMk id="67" creationId="{3E2C4926-26B4-4CC9-9C31-6DA444EECCC0}"/>
          </ac:grpSpMkLst>
        </pc:grpChg>
        <pc:grpChg chg="del">
          <ac:chgData name="Đỗ Hữu Phát" userId="f43ff52d7c4bd995" providerId="LiveId" clId="{E7FBE12C-6918-4211-986F-829640480436}" dt="2022-04-25T16:52:01.782" v="2574" actId="478"/>
          <ac:grpSpMkLst>
            <pc:docMk/>
            <pc:sldMk cId="1803294246" sldId="378"/>
            <ac:grpSpMk id="75" creationId="{F4A3F622-6711-4F28-ADD8-B08B3C6D05F1}"/>
          </ac:grpSpMkLst>
        </pc:grpChg>
        <pc:picChg chg="del">
          <ac:chgData name="Đỗ Hữu Phát" userId="f43ff52d7c4bd995" providerId="LiveId" clId="{E7FBE12C-6918-4211-986F-829640480436}" dt="2022-04-25T16:55:39.850" v="2632" actId="478"/>
          <ac:picMkLst>
            <pc:docMk/>
            <pc:sldMk cId="1803294246" sldId="378"/>
            <ac:picMk id="17" creationId="{DFD9103F-7CCF-436B-B1E8-0FE460021373}"/>
          </ac:picMkLst>
        </pc:picChg>
        <pc:picChg chg="del">
          <ac:chgData name="Đỗ Hữu Phát" userId="f43ff52d7c4bd995" providerId="LiveId" clId="{E7FBE12C-6918-4211-986F-829640480436}" dt="2022-04-25T16:50:54.825" v="2554" actId="478"/>
          <ac:picMkLst>
            <pc:docMk/>
            <pc:sldMk cId="1803294246" sldId="378"/>
            <ac:picMk id="36" creationId="{638FE023-0884-4ECA-8B24-AA6F6CC37C62}"/>
          </ac:picMkLst>
        </pc:picChg>
        <pc:picChg chg="add mod">
          <ac:chgData name="Đỗ Hữu Phát" userId="f43ff52d7c4bd995" providerId="LiveId" clId="{E7FBE12C-6918-4211-986F-829640480436}" dt="2022-04-25T16:50:55.264" v="2555"/>
          <ac:picMkLst>
            <pc:docMk/>
            <pc:sldMk cId="1803294246" sldId="378"/>
            <ac:picMk id="43" creationId="{D3578DB1-15A9-4794-AFD4-F0055D64451E}"/>
          </ac:picMkLst>
        </pc:picChg>
        <pc:picChg chg="add mod">
          <ac:chgData name="Đỗ Hữu Phát" userId="f43ff52d7c4bd995" providerId="LiveId" clId="{E7FBE12C-6918-4211-986F-829640480436}" dt="2022-04-25T16:50:55.264" v="2555"/>
          <ac:picMkLst>
            <pc:docMk/>
            <pc:sldMk cId="1803294246" sldId="378"/>
            <ac:picMk id="46" creationId="{84DAABC7-41A9-4FA2-AFDD-EB834C779FD7}"/>
          </ac:picMkLst>
        </pc:picChg>
        <pc:picChg chg="mod">
          <ac:chgData name="Đỗ Hữu Phát" userId="f43ff52d7c4bd995" providerId="LiveId" clId="{E7FBE12C-6918-4211-986F-829640480436}" dt="2022-04-25T16:51:34.010" v="2568"/>
          <ac:picMkLst>
            <pc:docMk/>
            <pc:sldMk cId="1803294246" sldId="378"/>
            <ac:picMk id="50" creationId="{40D0C680-0CCF-4676-9940-ECF603066640}"/>
          </ac:picMkLst>
        </pc:picChg>
        <pc:picChg chg="mod">
          <ac:chgData name="Đỗ Hữu Phát" userId="f43ff52d7c4bd995" providerId="LiveId" clId="{E7FBE12C-6918-4211-986F-829640480436}" dt="2022-04-25T16:53:44.386" v="2589"/>
          <ac:picMkLst>
            <pc:docMk/>
            <pc:sldMk cId="1803294246" sldId="378"/>
            <ac:picMk id="69" creationId="{CBF2EC4B-48BB-479F-8904-91E38A10C6E0}"/>
          </ac:picMkLst>
        </pc:picChg>
        <pc:picChg chg="del">
          <ac:chgData name="Đỗ Hữu Phát" userId="f43ff52d7c4bd995" providerId="LiveId" clId="{E7FBE12C-6918-4211-986F-829640480436}" dt="2022-04-25T16:53:35.570" v="2587" actId="478"/>
          <ac:picMkLst>
            <pc:docMk/>
            <pc:sldMk cId="1803294246" sldId="378"/>
            <ac:picMk id="73" creationId="{F9652ABC-B53E-432F-889F-A696F607476B}"/>
          </ac:picMkLst>
        </pc:picChg>
        <pc:picChg chg="add mod ord">
          <ac:chgData name="Đỗ Hữu Phát" userId="f43ff52d7c4bd995" providerId="LiveId" clId="{E7FBE12C-6918-4211-986F-829640480436}" dt="2022-04-25T16:57:31.462" v="2644" actId="1076"/>
          <ac:picMkLst>
            <pc:docMk/>
            <pc:sldMk cId="1803294246" sldId="378"/>
            <ac:picMk id="82" creationId="{C9CE00CD-84F5-4010-AAE6-26E6B3BA33A8}"/>
          </ac:picMkLst>
        </pc:picChg>
        <pc:cxnChg chg="add mod">
          <ac:chgData name="Đỗ Hữu Phát" userId="f43ff52d7c4bd995" providerId="LiveId" clId="{E7FBE12C-6918-4211-986F-829640480436}" dt="2022-04-25T16:57:57.434" v="2659" actId="1582"/>
          <ac:cxnSpMkLst>
            <pc:docMk/>
            <pc:sldMk cId="1803294246" sldId="378"/>
            <ac:cxnSpMk id="6" creationId="{49D33CB9-2FDC-44AD-81A8-1AFA1E378EB3}"/>
          </ac:cxnSpMkLst>
        </pc:cxnChg>
        <pc:cxnChg chg="add mod">
          <ac:chgData name="Đỗ Hữu Phát" userId="f43ff52d7c4bd995" providerId="LiveId" clId="{E7FBE12C-6918-4211-986F-829640480436}" dt="2022-04-25T16:57:57.434" v="2659" actId="1582"/>
          <ac:cxnSpMkLst>
            <pc:docMk/>
            <pc:sldMk cId="1803294246" sldId="378"/>
            <ac:cxnSpMk id="8" creationId="{19CF751A-4B8B-4204-AE7F-B5A1BBF1447C}"/>
          </ac:cxnSpMkLst>
        </pc:cxnChg>
        <pc:cxnChg chg="add mod">
          <ac:chgData name="Đỗ Hữu Phát" userId="f43ff52d7c4bd995" providerId="LiveId" clId="{E7FBE12C-6918-4211-986F-829640480436}" dt="2022-04-25T16:57:57.434" v="2659" actId="1582"/>
          <ac:cxnSpMkLst>
            <pc:docMk/>
            <pc:sldMk cId="1803294246" sldId="378"/>
            <ac:cxnSpMk id="11" creationId="{430CB6F1-9A20-453B-B7EF-6E8BC549EA03}"/>
          </ac:cxnSpMkLst>
        </pc:cxnChg>
        <pc:cxnChg chg="del mod">
          <ac:chgData name="Đỗ Hữu Phát" userId="f43ff52d7c4bd995" providerId="LiveId" clId="{E7FBE12C-6918-4211-986F-829640480436}" dt="2022-04-25T16:52:03.974" v="2576" actId="478"/>
          <ac:cxnSpMkLst>
            <pc:docMk/>
            <pc:sldMk cId="1803294246" sldId="378"/>
            <ac:cxnSpMk id="13" creationId="{D75D2578-05E3-498F-90C5-01FE94D5CB52}"/>
          </ac:cxnSpMkLst>
        </pc:cxnChg>
        <pc:cxnChg chg="add mod">
          <ac:chgData name="Đỗ Hữu Phát" userId="f43ff52d7c4bd995" providerId="LiveId" clId="{E7FBE12C-6918-4211-986F-829640480436}" dt="2022-04-25T16:57:57.434" v="2659" actId="1582"/>
          <ac:cxnSpMkLst>
            <pc:docMk/>
            <pc:sldMk cId="1803294246" sldId="378"/>
            <ac:cxnSpMk id="16" creationId="{37B8AE49-A868-47AD-BCD7-964A71941A03}"/>
          </ac:cxnSpMkLst>
        </pc:cxnChg>
        <pc:cxnChg chg="del mod">
          <ac:chgData name="Đỗ Hữu Phát" userId="f43ff52d7c4bd995" providerId="LiveId" clId="{E7FBE12C-6918-4211-986F-829640480436}" dt="2022-04-25T16:51:59.270" v="2572" actId="478"/>
          <ac:cxnSpMkLst>
            <pc:docMk/>
            <pc:sldMk cId="1803294246" sldId="378"/>
            <ac:cxnSpMk id="41" creationId="{48D86FF1-2762-4410-83DF-AD1FDECCAE5A}"/>
          </ac:cxnSpMkLst>
        </pc:cxnChg>
        <pc:cxnChg chg="del mod">
          <ac:chgData name="Đỗ Hữu Phát" userId="f43ff52d7c4bd995" providerId="LiveId" clId="{E7FBE12C-6918-4211-986F-829640480436}" dt="2022-04-25T16:52:00.919" v="2573" actId="478"/>
          <ac:cxnSpMkLst>
            <pc:docMk/>
            <pc:sldMk cId="1803294246" sldId="378"/>
            <ac:cxnSpMk id="59" creationId="{C84B30B9-AEB9-459E-912D-DBE8414F6A86}"/>
          </ac:cxnSpMkLst>
        </pc:cxnChg>
        <pc:cxnChg chg="del mod">
          <ac:chgData name="Đỗ Hữu Phát" userId="f43ff52d7c4bd995" providerId="LiveId" clId="{E7FBE12C-6918-4211-986F-829640480436}" dt="2022-04-25T16:52:02.790" v="2575" actId="478"/>
          <ac:cxnSpMkLst>
            <pc:docMk/>
            <pc:sldMk cId="1803294246" sldId="378"/>
            <ac:cxnSpMk id="74" creationId="{AA42E1EF-482B-4EFC-B09D-442D5C8D9372}"/>
          </ac:cxnSpMkLst>
        </pc:cxnChg>
        <pc:cxnChg chg="mod">
          <ac:chgData name="Đỗ Hữu Phát" userId="f43ff52d7c4bd995" providerId="LiveId" clId="{E7FBE12C-6918-4211-986F-829640480436}" dt="2022-04-25T16:58:15.172" v="2662" actId="1035"/>
          <ac:cxnSpMkLst>
            <pc:docMk/>
            <pc:sldMk cId="1803294246" sldId="378"/>
            <ac:cxnSpMk id="77" creationId="{CE0333D0-1D1F-4680-BA83-7575E90927B2}"/>
          </ac:cxnSpMkLst>
        </pc:cxnChg>
        <pc:cxnChg chg="add mod">
          <ac:chgData name="Đỗ Hữu Phát" userId="f43ff52d7c4bd995" providerId="LiveId" clId="{E7FBE12C-6918-4211-986F-829640480436}" dt="2022-04-25T16:57:57.434" v="2659" actId="1582"/>
          <ac:cxnSpMkLst>
            <pc:docMk/>
            <pc:sldMk cId="1803294246" sldId="378"/>
            <ac:cxnSpMk id="79" creationId="{591C6386-CE66-43C8-94E9-551B3DAE44B3}"/>
          </ac:cxnSpMkLst>
        </pc:cxnChg>
      </pc:sldChg>
      <pc:sldChg chg="del">
        <pc:chgData name="Đỗ Hữu Phát" userId="f43ff52d7c4bd995" providerId="LiveId" clId="{E7FBE12C-6918-4211-986F-829640480436}" dt="2022-04-25T16:58:55.406" v="2671" actId="47"/>
        <pc:sldMkLst>
          <pc:docMk/>
          <pc:sldMk cId="3378666994" sldId="379"/>
        </pc:sldMkLst>
      </pc:sldChg>
      <pc:sldChg chg="del">
        <pc:chgData name="Đỗ Hữu Phát" userId="f43ff52d7c4bd995" providerId="LiveId" clId="{E7FBE12C-6918-4211-986F-829640480436}" dt="2022-04-25T16:43:11.383" v="2460" actId="47"/>
        <pc:sldMkLst>
          <pc:docMk/>
          <pc:sldMk cId="2649445445" sldId="380"/>
        </pc:sldMkLst>
      </pc:sldChg>
      <pc:sldChg chg="del">
        <pc:chgData name="Đỗ Hữu Phát" userId="f43ff52d7c4bd995" providerId="LiveId" clId="{E7FBE12C-6918-4211-986F-829640480436}" dt="2022-04-25T16:32:30.967" v="2304" actId="47"/>
        <pc:sldMkLst>
          <pc:docMk/>
          <pc:sldMk cId="3619530932" sldId="381"/>
        </pc:sldMkLst>
      </pc:sldChg>
      <pc:sldChg chg="addSp delSp modSp mod modTransition">
        <pc:chgData name="Đỗ Hữu Phát" userId="f43ff52d7c4bd995" providerId="LiveId" clId="{E7FBE12C-6918-4211-986F-829640480436}" dt="2022-04-25T17:25:27.488" v="3010"/>
        <pc:sldMkLst>
          <pc:docMk/>
          <pc:sldMk cId="2940721851" sldId="382"/>
        </pc:sldMkLst>
        <pc:spChg chg="add del">
          <ac:chgData name="Đỗ Hữu Phát" userId="f43ff52d7c4bd995" providerId="LiveId" clId="{E7FBE12C-6918-4211-986F-829640480436}" dt="2022-04-25T15:26:04.536" v="1560" actId="478"/>
          <ac:spMkLst>
            <pc:docMk/>
            <pc:sldMk cId="2940721851" sldId="382"/>
            <ac:spMk id="2" creationId="{B80CC998-6A47-480E-82FB-EB26415AA37C}"/>
          </ac:spMkLst>
        </pc:spChg>
        <pc:spChg chg="add mod">
          <ac:chgData name="Đỗ Hữu Phát" userId="f43ff52d7c4bd995" providerId="LiveId" clId="{E7FBE12C-6918-4211-986F-829640480436}" dt="2022-04-25T15:26:19.962" v="1564" actId="207"/>
          <ac:spMkLst>
            <pc:docMk/>
            <pc:sldMk cId="2940721851" sldId="382"/>
            <ac:spMk id="3" creationId="{8547598E-1F6B-4350-989B-E82D4665E8AD}"/>
          </ac:spMkLst>
        </pc:spChg>
        <pc:spChg chg="add mod">
          <ac:chgData name="Đỗ Hữu Phát" userId="f43ff52d7c4bd995" providerId="LiveId" clId="{E7FBE12C-6918-4211-986F-829640480436}" dt="2022-04-25T15:26:57.223" v="1569"/>
          <ac:spMkLst>
            <pc:docMk/>
            <pc:sldMk cId="2940721851" sldId="382"/>
            <ac:spMk id="14" creationId="{4A700B67-6DF0-420B-A303-2904210E927D}"/>
          </ac:spMkLst>
        </pc:spChg>
        <pc:spChg chg="add mod">
          <ac:chgData name="Đỗ Hữu Phát" userId="f43ff52d7c4bd995" providerId="LiveId" clId="{E7FBE12C-6918-4211-986F-829640480436}" dt="2022-04-25T15:26:57.223" v="1569"/>
          <ac:spMkLst>
            <pc:docMk/>
            <pc:sldMk cId="2940721851" sldId="382"/>
            <ac:spMk id="16" creationId="{69104E48-86FC-4865-BD36-3013C509C52A}"/>
          </ac:spMkLst>
        </pc:spChg>
        <pc:spChg chg="add mod">
          <ac:chgData name="Đỗ Hữu Phát" userId="f43ff52d7c4bd995" providerId="LiveId" clId="{E7FBE12C-6918-4211-986F-829640480436}" dt="2022-04-25T15:26:57.223" v="1569"/>
          <ac:spMkLst>
            <pc:docMk/>
            <pc:sldMk cId="2940721851" sldId="382"/>
            <ac:spMk id="18" creationId="{8A08B298-BD4E-40D5-B3BF-FB931272C926}"/>
          </ac:spMkLst>
        </pc:spChg>
        <pc:spChg chg="del">
          <ac:chgData name="Đỗ Hữu Phát" userId="f43ff52d7c4bd995" providerId="LiveId" clId="{E7FBE12C-6918-4211-986F-829640480436}" dt="2022-04-25T15:26:56.404" v="1568" actId="478"/>
          <ac:spMkLst>
            <pc:docMk/>
            <pc:sldMk cId="2940721851" sldId="382"/>
            <ac:spMk id="19" creationId="{3A34443D-AF2F-443D-A12D-3A0D44B8CB4A}"/>
          </ac:spMkLst>
        </pc:spChg>
        <pc:spChg chg="del">
          <ac:chgData name="Đỗ Hữu Phát" userId="f43ff52d7c4bd995" providerId="LiveId" clId="{E7FBE12C-6918-4211-986F-829640480436}" dt="2022-04-25T15:26:56.404" v="1568" actId="478"/>
          <ac:spMkLst>
            <pc:docMk/>
            <pc:sldMk cId="2940721851" sldId="382"/>
            <ac:spMk id="32" creationId="{B64434C5-0EBE-4C26-8C78-733941035177}"/>
          </ac:spMkLst>
        </pc:spChg>
        <pc:grpChg chg="del">
          <ac:chgData name="Đỗ Hữu Phát" userId="f43ff52d7c4bd995" providerId="LiveId" clId="{E7FBE12C-6918-4211-986F-829640480436}" dt="2022-04-25T15:26:56.404" v="1568" actId="478"/>
          <ac:grpSpMkLst>
            <pc:docMk/>
            <pc:sldMk cId="2940721851" sldId="382"/>
            <ac:grpSpMk id="35" creationId="{500BBDC5-A38A-4682-93B9-578C97683423}"/>
          </ac:grpSpMkLst>
        </pc:grpChg>
        <pc:picChg chg="mod ord">
          <ac:chgData name="Đỗ Hữu Phát" userId="f43ff52d7c4bd995" providerId="LiveId" clId="{E7FBE12C-6918-4211-986F-829640480436}" dt="2022-04-25T15:26:33.298" v="1567" actId="2085"/>
          <ac:picMkLst>
            <pc:docMk/>
            <pc:sldMk cId="2940721851" sldId="382"/>
            <ac:picMk id="6" creationId="{42971C48-9692-4395-ACF4-086F6F2B3423}"/>
          </ac:picMkLst>
        </pc:picChg>
        <pc:picChg chg="add mod ord">
          <ac:chgData name="Đỗ Hữu Phát" userId="f43ff52d7c4bd995" providerId="LiveId" clId="{E7FBE12C-6918-4211-986F-829640480436}" dt="2022-04-25T15:24:37.355" v="1553" actId="167"/>
          <ac:picMkLst>
            <pc:docMk/>
            <pc:sldMk cId="2940721851" sldId="382"/>
            <ac:picMk id="11" creationId="{B7AE58B0-F4B1-4AAE-A8EA-3BB456840ABC}"/>
          </ac:picMkLst>
        </pc:picChg>
        <pc:picChg chg="add mod">
          <ac:chgData name="Đỗ Hữu Phát" userId="f43ff52d7c4bd995" providerId="LiveId" clId="{E7FBE12C-6918-4211-986F-829640480436}" dt="2022-04-25T15:26:57.223" v="1569"/>
          <ac:picMkLst>
            <pc:docMk/>
            <pc:sldMk cId="2940721851" sldId="382"/>
            <ac:picMk id="15" creationId="{D059F7E0-1D19-411B-864F-3C4C5DC7C912}"/>
          </ac:picMkLst>
        </pc:picChg>
        <pc:picChg chg="del">
          <ac:chgData name="Đỗ Hữu Phát" userId="f43ff52d7c4bd995" providerId="LiveId" clId="{E7FBE12C-6918-4211-986F-829640480436}" dt="2022-04-25T15:24:31.039" v="1551" actId="478"/>
          <ac:picMkLst>
            <pc:docMk/>
            <pc:sldMk cId="2940721851" sldId="382"/>
            <ac:picMk id="17" creationId="{DFD9103F-7CCF-436B-B1E8-0FE460021373}"/>
          </ac:picMkLst>
        </pc:picChg>
        <pc:picChg chg="add mod">
          <ac:chgData name="Đỗ Hữu Phát" userId="f43ff52d7c4bd995" providerId="LiveId" clId="{E7FBE12C-6918-4211-986F-829640480436}" dt="2022-04-25T15:26:57.223" v="1569"/>
          <ac:picMkLst>
            <pc:docMk/>
            <pc:sldMk cId="2940721851" sldId="382"/>
            <ac:picMk id="20" creationId="{5D52AED2-1B77-4647-A8EC-20E49E6A0A66}"/>
          </ac:picMkLst>
        </pc:picChg>
        <pc:picChg chg="del">
          <ac:chgData name="Đỗ Hữu Phát" userId="f43ff52d7c4bd995" providerId="LiveId" clId="{E7FBE12C-6918-4211-986F-829640480436}" dt="2022-04-25T15:26:56.404" v="1568" actId="478"/>
          <ac:picMkLst>
            <pc:docMk/>
            <pc:sldMk cId="2940721851" sldId="382"/>
            <ac:picMk id="36" creationId="{638FE023-0884-4ECA-8B24-AA6F6CC37C62}"/>
          </ac:picMkLst>
        </pc:picChg>
      </pc:sldChg>
      <pc:sldChg chg="addSp delSp modSp mod modTransition">
        <pc:chgData name="Đỗ Hữu Phát" userId="f43ff52d7c4bd995" providerId="LiveId" clId="{E7FBE12C-6918-4211-986F-829640480436}" dt="2022-04-25T17:25:27.488" v="3010"/>
        <pc:sldMkLst>
          <pc:docMk/>
          <pc:sldMk cId="1750381203" sldId="383"/>
        </pc:sldMkLst>
        <pc:spChg chg="del">
          <ac:chgData name="Đỗ Hữu Phát" userId="f43ff52d7c4bd995" providerId="LiveId" clId="{E7FBE12C-6918-4211-986F-829640480436}" dt="2022-04-25T17:01:23.032" v="2711" actId="478"/>
          <ac:spMkLst>
            <pc:docMk/>
            <pc:sldMk cId="1750381203" sldId="383"/>
            <ac:spMk id="19" creationId="{3A34443D-AF2F-443D-A12D-3A0D44B8CB4A}"/>
          </ac:spMkLst>
        </pc:spChg>
        <pc:spChg chg="mod">
          <ac:chgData name="Đỗ Hữu Phát" userId="f43ff52d7c4bd995" providerId="LiveId" clId="{E7FBE12C-6918-4211-986F-829640480436}" dt="2022-04-25T17:17:35.312" v="2925" actId="207"/>
          <ac:spMkLst>
            <pc:docMk/>
            <pc:sldMk cId="1750381203" sldId="383"/>
            <ac:spMk id="30" creationId="{B90CC768-0095-4CE2-B249-E81D67EEDDDC}"/>
          </ac:spMkLst>
        </pc:spChg>
        <pc:spChg chg="del">
          <ac:chgData name="Đỗ Hữu Phát" userId="f43ff52d7c4bd995" providerId="LiveId" clId="{E7FBE12C-6918-4211-986F-829640480436}" dt="2022-04-25T17:01:25.493" v="2712" actId="478"/>
          <ac:spMkLst>
            <pc:docMk/>
            <pc:sldMk cId="1750381203" sldId="383"/>
            <ac:spMk id="32" creationId="{B64434C5-0EBE-4C26-8C78-733941035177}"/>
          </ac:spMkLst>
        </pc:spChg>
        <pc:spChg chg="add mod">
          <ac:chgData name="Đỗ Hữu Phát" userId="f43ff52d7c4bd995" providerId="LiveId" clId="{E7FBE12C-6918-4211-986F-829640480436}" dt="2022-04-25T17:01:31.250" v="2713"/>
          <ac:spMkLst>
            <pc:docMk/>
            <pc:sldMk cId="1750381203" sldId="383"/>
            <ac:spMk id="41" creationId="{13B791B6-C44E-4C10-BD51-99C02812BAE6}"/>
          </ac:spMkLst>
        </pc:spChg>
        <pc:spChg chg="mod">
          <ac:chgData name="Đỗ Hữu Phát" userId="f43ff52d7c4bd995" providerId="LiveId" clId="{E7FBE12C-6918-4211-986F-829640480436}" dt="2022-04-25T17:17:32.447" v="2924" actId="207"/>
          <ac:spMkLst>
            <pc:docMk/>
            <pc:sldMk cId="1750381203" sldId="383"/>
            <ac:spMk id="44" creationId="{2FD7C3F5-678C-4026-9964-2C7ABDC4ED7E}"/>
          </ac:spMkLst>
        </pc:spChg>
        <pc:spChg chg="add mod">
          <ac:chgData name="Đỗ Hữu Phát" userId="f43ff52d7c4bd995" providerId="LiveId" clId="{E7FBE12C-6918-4211-986F-829640480436}" dt="2022-04-25T17:01:37.026" v="2716"/>
          <ac:spMkLst>
            <pc:docMk/>
            <pc:sldMk cId="1750381203" sldId="383"/>
            <ac:spMk id="46" creationId="{1987AAB7-26CE-4E19-B6A9-8198E8E73FE6}"/>
          </ac:spMkLst>
        </pc:spChg>
        <pc:spChg chg="add mod">
          <ac:chgData name="Đỗ Hữu Phát" userId="f43ff52d7c4bd995" providerId="LiveId" clId="{E7FBE12C-6918-4211-986F-829640480436}" dt="2022-04-25T17:01:31.250" v="2713"/>
          <ac:spMkLst>
            <pc:docMk/>
            <pc:sldMk cId="1750381203" sldId="383"/>
            <ac:spMk id="47" creationId="{8BF336ED-B34C-41AD-800E-7C3DC808A8D9}"/>
          </ac:spMkLst>
        </pc:spChg>
        <pc:spChg chg="mod">
          <ac:chgData name="Đỗ Hữu Phát" userId="f43ff52d7c4bd995" providerId="LiveId" clId="{E7FBE12C-6918-4211-986F-829640480436}" dt="2022-04-25T17:17:37.631" v="2926" actId="207"/>
          <ac:spMkLst>
            <pc:docMk/>
            <pc:sldMk cId="1750381203" sldId="383"/>
            <ac:spMk id="50" creationId="{5F3D7CA7-440A-47A9-8AD4-25E0735D021D}"/>
          </ac:spMkLst>
        </pc:spChg>
        <pc:spChg chg="mod">
          <ac:chgData name="Đỗ Hữu Phát" userId="f43ff52d7c4bd995" providerId="LiveId" clId="{E7FBE12C-6918-4211-986F-829640480436}" dt="2022-04-25T17:17:07.294" v="2921" actId="2711"/>
          <ac:spMkLst>
            <pc:docMk/>
            <pc:sldMk cId="1750381203" sldId="383"/>
            <ac:spMk id="51" creationId="{C8C17281-3A35-4B7F-B80F-15A26E04AA5E}"/>
          </ac:spMkLst>
        </pc:spChg>
        <pc:spChg chg="mod">
          <ac:chgData name="Đỗ Hữu Phát" userId="f43ff52d7c4bd995" providerId="LiveId" clId="{E7FBE12C-6918-4211-986F-829640480436}" dt="2022-04-25T17:16:09.399" v="2908"/>
          <ac:spMkLst>
            <pc:docMk/>
            <pc:sldMk cId="1750381203" sldId="383"/>
            <ac:spMk id="53" creationId="{A4BB8D64-783E-4379-81C5-9209597DA829}"/>
          </ac:spMkLst>
        </pc:spChg>
        <pc:spChg chg="mod">
          <ac:chgData name="Đỗ Hữu Phát" userId="f43ff52d7c4bd995" providerId="LiveId" clId="{E7FBE12C-6918-4211-986F-829640480436}" dt="2022-04-25T17:16:09.399" v="2908"/>
          <ac:spMkLst>
            <pc:docMk/>
            <pc:sldMk cId="1750381203" sldId="383"/>
            <ac:spMk id="57" creationId="{F8CB511E-72C0-4BB7-9013-42CCFCDFD9F3}"/>
          </ac:spMkLst>
        </pc:spChg>
        <pc:spChg chg="mod">
          <ac:chgData name="Đỗ Hữu Phát" userId="f43ff52d7c4bd995" providerId="LiveId" clId="{E7FBE12C-6918-4211-986F-829640480436}" dt="2022-04-25T17:16:51.674" v="2919" actId="1076"/>
          <ac:spMkLst>
            <pc:docMk/>
            <pc:sldMk cId="1750381203" sldId="383"/>
            <ac:spMk id="63" creationId="{474FD2C5-A622-4986-8D04-DEF9448964BE}"/>
          </ac:spMkLst>
        </pc:spChg>
        <pc:spChg chg="mod">
          <ac:chgData name="Đỗ Hữu Phát" userId="f43ff52d7c4bd995" providerId="LiveId" clId="{E7FBE12C-6918-4211-986F-829640480436}" dt="2022-04-25T17:16:53.888" v="2920" actId="1076"/>
          <ac:spMkLst>
            <pc:docMk/>
            <pc:sldMk cId="1750381203" sldId="383"/>
            <ac:spMk id="71" creationId="{4662D274-5687-45E8-A81B-1D5B2418543A}"/>
          </ac:spMkLst>
        </pc:spChg>
        <pc:grpChg chg="add del">
          <ac:chgData name="Đỗ Hữu Phát" userId="f43ff52d7c4bd995" providerId="LiveId" clId="{E7FBE12C-6918-4211-986F-829640480436}" dt="2022-04-25T17:16:16.638" v="2911" actId="478"/>
          <ac:grpSpMkLst>
            <pc:docMk/>
            <pc:sldMk cId="1750381203" sldId="383"/>
            <ac:grpSpMk id="20" creationId="{8DA9047C-64BE-42BA-A2FB-D0B55779E8A5}"/>
          </ac:grpSpMkLst>
        </pc:grpChg>
        <pc:grpChg chg="del">
          <ac:chgData name="Đỗ Hữu Phát" userId="f43ff52d7c4bd995" providerId="LiveId" clId="{E7FBE12C-6918-4211-986F-829640480436}" dt="2022-04-25T17:01:23.032" v="2711" actId="478"/>
          <ac:grpSpMkLst>
            <pc:docMk/>
            <pc:sldMk cId="1750381203" sldId="383"/>
            <ac:grpSpMk id="35" creationId="{500BBDC5-A38A-4682-93B9-578C97683423}"/>
          </ac:grpSpMkLst>
        </pc:grpChg>
        <pc:grpChg chg="add mod">
          <ac:chgData name="Đỗ Hữu Phát" userId="f43ff52d7c4bd995" providerId="LiveId" clId="{E7FBE12C-6918-4211-986F-829640480436}" dt="2022-04-25T17:16:34.663" v="2915" actId="1076"/>
          <ac:grpSpMkLst>
            <pc:docMk/>
            <pc:sldMk cId="1750381203" sldId="383"/>
            <ac:grpSpMk id="52" creationId="{CD7476D4-E9EA-4D8F-99BE-4EF24455CB38}"/>
          </ac:grpSpMkLst>
        </pc:grpChg>
        <pc:grpChg chg="add mod">
          <ac:chgData name="Đỗ Hữu Phát" userId="f43ff52d7c4bd995" providerId="LiveId" clId="{E7FBE12C-6918-4211-986F-829640480436}" dt="2022-04-25T17:16:23.412" v="2913" actId="1076"/>
          <ac:grpSpMkLst>
            <pc:docMk/>
            <pc:sldMk cId="1750381203" sldId="383"/>
            <ac:grpSpMk id="56" creationId="{B22F7F22-3B2A-424C-96FD-9CDCD61981B5}"/>
          </ac:grpSpMkLst>
        </pc:grpChg>
        <pc:grpChg chg="add del">
          <ac:chgData name="Đỗ Hữu Phát" userId="f43ff52d7c4bd995" providerId="LiveId" clId="{E7FBE12C-6918-4211-986F-829640480436}" dt="2022-04-25T17:16:26.433" v="2914" actId="478"/>
          <ac:grpSpMkLst>
            <pc:docMk/>
            <pc:sldMk cId="1750381203" sldId="383"/>
            <ac:grpSpMk id="58" creationId="{09E7015A-D56D-4470-9B49-9316546C0682}"/>
          </ac:grpSpMkLst>
        </pc:grpChg>
        <pc:picChg chg="del">
          <ac:chgData name="Đỗ Hữu Phát" userId="f43ff52d7c4bd995" providerId="LiveId" clId="{E7FBE12C-6918-4211-986F-829640480436}" dt="2022-04-25T17:01:17.371" v="2710" actId="478"/>
          <ac:picMkLst>
            <pc:docMk/>
            <pc:sldMk cId="1750381203" sldId="383"/>
            <ac:picMk id="17" creationId="{DFD9103F-7CCF-436B-B1E8-0FE460021373}"/>
          </ac:picMkLst>
        </pc:picChg>
        <pc:picChg chg="del">
          <ac:chgData name="Đỗ Hữu Phát" userId="f43ff52d7c4bd995" providerId="LiveId" clId="{E7FBE12C-6918-4211-986F-829640480436}" dt="2022-04-25T17:01:23.032" v="2711" actId="478"/>
          <ac:picMkLst>
            <pc:docMk/>
            <pc:sldMk cId="1750381203" sldId="383"/>
            <ac:picMk id="36" creationId="{638FE023-0884-4ECA-8B24-AA6F6CC37C62}"/>
          </ac:picMkLst>
        </pc:picChg>
        <pc:picChg chg="add mod">
          <ac:chgData name="Đỗ Hữu Phát" userId="f43ff52d7c4bd995" providerId="LiveId" clId="{E7FBE12C-6918-4211-986F-829640480436}" dt="2022-04-25T17:01:31.250" v="2713"/>
          <ac:picMkLst>
            <pc:docMk/>
            <pc:sldMk cId="1750381203" sldId="383"/>
            <ac:picMk id="43" creationId="{7AB137CE-22D7-466C-B79D-7536501C3C99}"/>
          </ac:picMkLst>
        </pc:picChg>
        <pc:picChg chg="add mod">
          <ac:chgData name="Đỗ Hữu Phát" userId="f43ff52d7c4bd995" providerId="LiveId" clId="{E7FBE12C-6918-4211-986F-829640480436}" dt="2022-04-25T17:01:31.250" v="2713"/>
          <ac:picMkLst>
            <pc:docMk/>
            <pc:sldMk cId="1750381203" sldId="383"/>
            <ac:picMk id="49" creationId="{E8822A9F-E759-4461-95D9-075097040804}"/>
          </ac:picMkLst>
        </pc:picChg>
        <pc:picChg chg="add del">
          <ac:chgData name="Đỗ Hữu Phát" userId="f43ff52d7c4bd995" providerId="LiveId" clId="{E7FBE12C-6918-4211-986F-829640480436}" dt="2022-04-25T17:16:18.035" v="2912" actId="478"/>
          <ac:picMkLst>
            <pc:docMk/>
            <pc:sldMk cId="1750381203" sldId="383"/>
            <ac:picMk id="54" creationId="{049793F1-67C8-4F72-A335-144E92CD477D}"/>
          </ac:picMkLst>
        </pc:picChg>
        <pc:picChg chg="mod">
          <ac:chgData name="Đỗ Hữu Phát" userId="f43ff52d7c4bd995" providerId="LiveId" clId="{E7FBE12C-6918-4211-986F-829640480436}" dt="2022-04-25T17:16:09.399" v="2908"/>
          <ac:picMkLst>
            <pc:docMk/>
            <pc:sldMk cId="1750381203" sldId="383"/>
            <ac:picMk id="55" creationId="{2DFCD632-ACD3-4875-9236-C59186BB2D10}"/>
          </ac:picMkLst>
        </pc:picChg>
        <pc:picChg chg="mod">
          <ac:chgData name="Đỗ Hữu Phát" userId="f43ff52d7c4bd995" providerId="LiveId" clId="{E7FBE12C-6918-4211-986F-829640480436}" dt="2022-04-25T17:16:09.399" v="2908"/>
          <ac:picMkLst>
            <pc:docMk/>
            <pc:sldMk cId="1750381203" sldId="383"/>
            <ac:picMk id="66" creationId="{DE2E8A62-FF67-4616-88D1-23A3FDB1E317}"/>
          </ac:picMkLst>
        </pc:picChg>
        <pc:picChg chg="add mod ord">
          <ac:chgData name="Đỗ Hữu Phát" userId="f43ff52d7c4bd995" providerId="LiveId" clId="{E7FBE12C-6918-4211-986F-829640480436}" dt="2022-04-25T17:17:42.361" v="2928" actId="167"/>
          <ac:picMkLst>
            <pc:docMk/>
            <pc:sldMk cId="1750381203" sldId="383"/>
            <ac:picMk id="67" creationId="{ACF28821-B583-4C2E-A44D-D528F1C48BEC}"/>
          </ac:picMkLst>
        </pc:picChg>
        <pc:cxnChg chg="mod">
          <ac:chgData name="Đỗ Hữu Phát" userId="f43ff52d7c4bd995" providerId="LiveId" clId="{E7FBE12C-6918-4211-986F-829640480436}" dt="2022-04-25T17:17:25.835" v="2923" actId="1582"/>
          <ac:cxnSpMkLst>
            <pc:docMk/>
            <pc:sldMk cId="1750381203" sldId="383"/>
            <ac:cxnSpMk id="7" creationId="{7E2D517E-71E9-4EAE-9364-369237F139BB}"/>
          </ac:cxnSpMkLst>
        </pc:cxnChg>
        <pc:cxnChg chg="mod">
          <ac:chgData name="Đỗ Hữu Phát" userId="f43ff52d7c4bd995" providerId="LiveId" clId="{E7FBE12C-6918-4211-986F-829640480436}" dt="2022-04-25T17:17:25.835" v="2923" actId="1582"/>
          <ac:cxnSpMkLst>
            <pc:docMk/>
            <pc:sldMk cId="1750381203" sldId="383"/>
            <ac:cxnSpMk id="9" creationId="{4140AFEF-3541-41D0-9258-20011317AC9D}"/>
          </ac:cxnSpMkLst>
        </pc:cxnChg>
        <pc:cxnChg chg="mod">
          <ac:chgData name="Đỗ Hữu Phát" userId="f43ff52d7c4bd995" providerId="LiveId" clId="{E7FBE12C-6918-4211-986F-829640480436}" dt="2022-04-25T17:17:25.835" v="2923" actId="1582"/>
          <ac:cxnSpMkLst>
            <pc:docMk/>
            <pc:sldMk cId="1750381203" sldId="383"/>
            <ac:cxnSpMk id="11" creationId="{2342661C-13B5-4EB4-93EB-6CB077D42C03}"/>
          </ac:cxnSpMkLst>
        </pc:cxnChg>
        <pc:cxnChg chg="mod">
          <ac:chgData name="Đỗ Hữu Phát" userId="f43ff52d7c4bd995" providerId="LiveId" clId="{E7FBE12C-6918-4211-986F-829640480436}" dt="2022-04-25T17:17:25.835" v="2923" actId="1582"/>
          <ac:cxnSpMkLst>
            <pc:docMk/>
            <pc:sldMk cId="1750381203" sldId="383"/>
            <ac:cxnSpMk id="13" creationId="{53ED9842-790A-4AE3-B29A-69E90380922E}"/>
          </ac:cxnSpMkLst>
        </pc:cxnChg>
        <pc:cxnChg chg="mod">
          <ac:chgData name="Đỗ Hữu Phát" userId="f43ff52d7c4bd995" providerId="LiveId" clId="{E7FBE12C-6918-4211-986F-829640480436}" dt="2022-04-25T17:17:25.835" v="2923" actId="1582"/>
          <ac:cxnSpMkLst>
            <pc:docMk/>
            <pc:sldMk cId="1750381203" sldId="383"/>
            <ac:cxnSpMk id="26" creationId="{AD26A00C-1483-470E-9E2A-021AB6B7C0EA}"/>
          </ac:cxnSpMkLst>
        </pc:cxnChg>
        <pc:cxnChg chg="mod">
          <ac:chgData name="Đỗ Hữu Phát" userId="f43ff52d7c4bd995" providerId="LiveId" clId="{E7FBE12C-6918-4211-986F-829640480436}" dt="2022-04-25T17:17:25.835" v="2923" actId="1582"/>
          <ac:cxnSpMkLst>
            <pc:docMk/>
            <pc:sldMk cId="1750381203" sldId="383"/>
            <ac:cxnSpMk id="64" creationId="{9E3A3E7A-B629-4A6B-9322-BF3F0E1EC985}"/>
          </ac:cxnSpMkLst>
        </pc:cxnChg>
        <pc:cxnChg chg="mod">
          <ac:chgData name="Đỗ Hữu Phát" userId="f43ff52d7c4bd995" providerId="LiveId" clId="{E7FBE12C-6918-4211-986F-829640480436}" dt="2022-04-25T17:17:25.835" v="2923" actId="1582"/>
          <ac:cxnSpMkLst>
            <pc:docMk/>
            <pc:sldMk cId="1750381203" sldId="383"/>
            <ac:cxnSpMk id="65" creationId="{E445BD3A-36D8-4865-AB8E-8653041DE2FD}"/>
          </ac:cxnSpMkLst>
        </pc:cxnChg>
        <pc:cxnChg chg="mod">
          <ac:chgData name="Đỗ Hữu Phát" userId="f43ff52d7c4bd995" providerId="LiveId" clId="{E7FBE12C-6918-4211-986F-829640480436}" dt="2022-04-25T17:17:25.835" v="2923" actId="1582"/>
          <ac:cxnSpMkLst>
            <pc:docMk/>
            <pc:sldMk cId="1750381203" sldId="383"/>
            <ac:cxnSpMk id="70" creationId="{D6EC5ECC-3D6E-4BF4-9A96-337F1B78E170}"/>
          </ac:cxnSpMkLst>
        </pc:cxnChg>
      </pc:sldChg>
      <pc:sldChg chg="modSp add del mod">
        <pc:chgData name="Đỗ Hữu Phát" userId="f43ff52d7c4bd995" providerId="LiveId" clId="{E7FBE12C-6918-4211-986F-829640480436}" dt="2022-04-25T05:22:02.149" v="70" actId="47"/>
        <pc:sldMkLst>
          <pc:docMk/>
          <pc:sldMk cId="1044576103" sldId="384"/>
        </pc:sldMkLst>
        <pc:spChg chg="mod">
          <ac:chgData name="Đỗ Hữu Phát" userId="f43ff52d7c4bd995" providerId="LiveId" clId="{E7FBE12C-6918-4211-986F-829640480436}" dt="2022-04-25T05:20:21.777" v="51" actId="20577"/>
          <ac:spMkLst>
            <pc:docMk/>
            <pc:sldMk cId="1044576103" sldId="384"/>
            <ac:spMk id="7" creationId="{EBC99E14-ED9B-4125-8A1D-8AC460DCFCAC}"/>
          </ac:spMkLst>
        </pc:spChg>
      </pc:sldChg>
      <pc:sldChg chg="addSp delSp modSp mod modTransition">
        <pc:chgData name="Đỗ Hữu Phát" userId="f43ff52d7c4bd995" providerId="LiveId" clId="{E7FBE12C-6918-4211-986F-829640480436}" dt="2022-04-25T17:28:50.091" v="3039"/>
        <pc:sldMkLst>
          <pc:docMk/>
          <pc:sldMk cId="1755078309" sldId="384"/>
        </pc:sldMkLst>
        <pc:spChg chg="del">
          <ac:chgData name="Đỗ Hữu Phát" userId="f43ff52d7c4bd995" providerId="LiveId" clId="{E7FBE12C-6918-4211-986F-829640480436}" dt="2022-04-25T17:28:12.192" v="3021" actId="478"/>
          <ac:spMkLst>
            <pc:docMk/>
            <pc:sldMk cId="1755078309" sldId="384"/>
            <ac:spMk id="19" creationId="{3A34443D-AF2F-443D-A12D-3A0D44B8CB4A}"/>
          </ac:spMkLst>
        </pc:spChg>
        <pc:spChg chg="del">
          <ac:chgData name="Đỗ Hữu Phát" userId="f43ff52d7c4bd995" providerId="LiveId" clId="{E7FBE12C-6918-4211-986F-829640480436}" dt="2022-04-25T17:28:12.192" v="3021" actId="478"/>
          <ac:spMkLst>
            <pc:docMk/>
            <pc:sldMk cId="1755078309" sldId="384"/>
            <ac:spMk id="32" creationId="{B64434C5-0EBE-4C26-8C78-733941035177}"/>
          </ac:spMkLst>
        </pc:spChg>
        <pc:spChg chg="add mod">
          <ac:chgData name="Đỗ Hữu Phát" userId="f43ff52d7c4bd995" providerId="LiveId" clId="{E7FBE12C-6918-4211-986F-829640480436}" dt="2022-04-25T17:28:20.871" v="3022"/>
          <ac:spMkLst>
            <pc:docMk/>
            <pc:sldMk cId="1755078309" sldId="384"/>
            <ac:spMk id="71" creationId="{3224FB75-7E64-424E-95D4-9D6D3A88FF88}"/>
          </ac:spMkLst>
        </pc:spChg>
        <pc:spChg chg="add mod">
          <ac:chgData name="Đỗ Hữu Phát" userId="f43ff52d7c4bd995" providerId="LiveId" clId="{E7FBE12C-6918-4211-986F-829640480436}" dt="2022-04-25T17:28:26.320" v="3025"/>
          <ac:spMkLst>
            <pc:docMk/>
            <pc:sldMk cId="1755078309" sldId="384"/>
            <ac:spMk id="73" creationId="{5C8CB36E-396F-4888-AB42-2817C8ED0E66}"/>
          </ac:spMkLst>
        </pc:spChg>
        <pc:spChg chg="add mod">
          <ac:chgData name="Đỗ Hữu Phát" userId="f43ff52d7c4bd995" providerId="LiveId" clId="{E7FBE12C-6918-4211-986F-829640480436}" dt="2022-04-25T17:28:50.091" v="3039"/>
          <ac:spMkLst>
            <pc:docMk/>
            <pc:sldMk cId="1755078309" sldId="384"/>
            <ac:spMk id="74" creationId="{74E6A7A3-B05C-4ADC-AB56-1CF0F442175C}"/>
          </ac:spMkLst>
        </pc:spChg>
        <pc:grpChg chg="del">
          <ac:chgData name="Đỗ Hữu Phát" userId="f43ff52d7c4bd995" providerId="LiveId" clId="{E7FBE12C-6918-4211-986F-829640480436}" dt="2022-04-25T17:28:12.192" v="3021" actId="478"/>
          <ac:grpSpMkLst>
            <pc:docMk/>
            <pc:sldMk cId="1755078309" sldId="384"/>
            <ac:grpSpMk id="35" creationId="{500BBDC5-A38A-4682-93B9-578C97683423}"/>
          </ac:grpSpMkLst>
        </pc:grpChg>
        <pc:picChg chg="del">
          <ac:chgData name="Đỗ Hữu Phát" userId="f43ff52d7c4bd995" providerId="LiveId" clId="{E7FBE12C-6918-4211-986F-829640480436}" dt="2022-04-25T17:27:30.910" v="3015" actId="478"/>
          <ac:picMkLst>
            <pc:docMk/>
            <pc:sldMk cId="1755078309" sldId="384"/>
            <ac:picMk id="17" creationId="{DFD9103F-7CCF-436B-B1E8-0FE460021373}"/>
          </ac:picMkLst>
        </pc:picChg>
        <pc:picChg chg="del">
          <ac:chgData name="Đỗ Hữu Phát" userId="f43ff52d7c4bd995" providerId="LiveId" clId="{E7FBE12C-6918-4211-986F-829640480436}" dt="2022-04-25T17:28:12.192" v="3021" actId="478"/>
          <ac:picMkLst>
            <pc:docMk/>
            <pc:sldMk cId="1755078309" sldId="384"/>
            <ac:picMk id="36" creationId="{638FE023-0884-4ECA-8B24-AA6F6CC37C62}"/>
          </ac:picMkLst>
        </pc:picChg>
        <pc:picChg chg="add mod ord">
          <ac:chgData name="Đỗ Hữu Phát" userId="f43ff52d7c4bd995" providerId="LiveId" clId="{E7FBE12C-6918-4211-986F-829640480436}" dt="2022-04-25T17:27:57.155" v="3018" actId="167"/>
          <ac:picMkLst>
            <pc:docMk/>
            <pc:sldMk cId="1755078309" sldId="384"/>
            <ac:picMk id="70" creationId="{DC154DF9-338B-40F3-B0A4-D1CBD04AC7AF}"/>
          </ac:picMkLst>
        </pc:picChg>
        <pc:picChg chg="add mod">
          <ac:chgData name="Đỗ Hữu Phát" userId="f43ff52d7c4bd995" providerId="LiveId" clId="{E7FBE12C-6918-4211-986F-829640480436}" dt="2022-04-25T17:28:20.871" v="3022"/>
          <ac:picMkLst>
            <pc:docMk/>
            <pc:sldMk cId="1755078309" sldId="384"/>
            <ac:picMk id="72" creationId="{4141515B-E233-4DA2-B5A1-EBE86B75CBB4}"/>
          </ac:picMkLst>
        </pc:picChg>
        <pc:picChg chg="add mod">
          <ac:chgData name="Đỗ Hữu Phát" userId="f43ff52d7c4bd995" providerId="LiveId" clId="{E7FBE12C-6918-4211-986F-829640480436}" dt="2022-04-25T17:28:41.208" v="3038" actId="207"/>
          <ac:picMkLst>
            <pc:docMk/>
            <pc:sldMk cId="1755078309" sldId="384"/>
            <ac:picMk id="75" creationId="{CABB6251-E3B0-4BD0-A19B-E541B281C5D0}"/>
          </ac:picMkLst>
        </pc:picChg>
      </pc:sldChg>
      <pc:sldChg chg="delSp modSp add mod modTransition delCm">
        <pc:chgData name="Đỗ Hữu Phát" userId="f43ff52d7c4bd995" providerId="LiveId" clId="{E7FBE12C-6918-4211-986F-829640480436}" dt="2022-04-25T17:25:27.488" v="3010"/>
        <pc:sldMkLst>
          <pc:docMk/>
          <pc:sldMk cId="1555742864" sldId="385"/>
        </pc:sldMkLst>
        <pc:spChg chg="mod">
          <ac:chgData name="Đỗ Hữu Phát" userId="f43ff52d7c4bd995" providerId="LiveId" clId="{E7FBE12C-6918-4211-986F-829640480436}" dt="2022-04-25T15:23:58.553" v="1550" actId="108"/>
          <ac:spMkLst>
            <pc:docMk/>
            <pc:sldMk cId="1555742864" sldId="385"/>
            <ac:spMk id="3" creationId="{95DCF679-9068-4874-A000-744704F1682D}"/>
          </ac:spMkLst>
        </pc:spChg>
        <pc:spChg chg="mod">
          <ac:chgData name="Đỗ Hữu Phát" userId="f43ff52d7c4bd995" providerId="LiveId" clId="{E7FBE12C-6918-4211-986F-829640480436}" dt="2022-04-25T06:16:32.949" v="225" actId="207"/>
          <ac:spMkLst>
            <pc:docMk/>
            <pc:sldMk cId="1555742864" sldId="385"/>
            <ac:spMk id="7" creationId="{EBC99E14-ED9B-4125-8A1D-8AC460DCFCAC}"/>
          </ac:spMkLst>
        </pc:spChg>
        <pc:spChg chg="del">
          <ac:chgData name="Đỗ Hữu Phát" userId="f43ff52d7c4bd995" providerId="LiveId" clId="{E7FBE12C-6918-4211-986F-829640480436}" dt="2022-04-25T05:22:11.435" v="89" actId="478"/>
          <ac:spMkLst>
            <pc:docMk/>
            <pc:sldMk cId="1555742864" sldId="385"/>
            <ac:spMk id="10" creationId="{B8FC0A5F-81C3-48CA-9C8B-43EB3452BFED}"/>
          </ac:spMkLst>
        </pc:spChg>
        <pc:spChg chg="del">
          <ac:chgData name="Đỗ Hữu Phát" userId="f43ff52d7c4bd995" providerId="LiveId" clId="{E7FBE12C-6918-4211-986F-829640480436}" dt="2022-04-25T05:22:12.806" v="90" actId="478"/>
          <ac:spMkLst>
            <pc:docMk/>
            <pc:sldMk cId="1555742864" sldId="385"/>
            <ac:spMk id="11" creationId="{A5003F31-3205-4C58-8499-BA8B8D005657}"/>
          </ac:spMkLst>
        </pc:spChg>
        <pc:spChg chg="del">
          <ac:chgData name="Đỗ Hữu Phát" userId="f43ff52d7c4bd995" providerId="LiveId" clId="{E7FBE12C-6918-4211-986F-829640480436}" dt="2022-04-25T05:22:14.015" v="91" actId="478"/>
          <ac:spMkLst>
            <pc:docMk/>
            <pc:sldMk cId="1555742864" sldId="385"/>
            <ac:spMk id="12" creationId="{3AA0854D-1334-4A4D-B457-45AAB18B5590}"/>
          </ac:spMkLst>
        </pc:spChg>
      </pc:sldChg>
      <pc:sldChg chg="addSp delSp modSp mod modTransition">
        <pc:chgData name="Đỗ Hữu Phát" userId="f43ff52d7c4bd995" providerId="LiveId" clId="{E7FBE12C-6918-4211-986F-829640480436}" dt="2022-04-25T17:25:27.488" v="3010"/>
        <pc:sldMkLst>
          <pc:docMk/>
          <pc:sldMk cId="4207093330" sldId="386"/>
        </pc:sldMkLst>
        <pc:spChg chg="del">
          <ac:chgData name="Đỗ Hữu Phát" userId="f43ff52d7c4bd995" providerId="LiveId" clId="{E7FBE12C-6918-4211-986F-829640480436}" dt="2022-04-25T16:59:47.588" v="2686" actId="478"/>
          <ac:spMkLst>
            <pc:docMk/>
            <pc:sldMk cId="4207093330" sldId="386"/>
            <ac:spMk id="19" creationId="{3A34443D-AF2F-443D-A12D-3A0D44B8CB4A}"/>
          </ac:spMkLst>
        </pc:spChg>
        <pc:spChg chg="del">
          <ac:chgData name="Đỗ Hữu Phát" userId="f43ff52d7c4bd995" providerId="LiveId" clId="{E7FBE12C-6918-4211-986F-829640480436}" dt="2022-04-25T16:59:47.588" v="2686" actId="478"/>
          <ac:spMkLst>
            <pc:docMk/>
            <pc:sldMk cId="4207093330" sldId="386"/>
            <ac:spMk id="32" creationId="{B64434C5-0EBE-4C26-8C78-733941035177}"/>
          </ac:spMkLst>
        </pc:spChg>
        <pc:spChg chg="add mod">
          <ac:chgData name="Đỗ Hữu Phát" userId="f43ff52d7c4bd995" providerId="LiveId" clId="{E7FBE12C-6918-4211-986F-829640480436}" dt="2022-04-25T16:59:53.645" v="2687"/>
          <ac:spMkLst>
            <pc:docMk/>
            <pc:sldMk cId="4207093330" sldId="386"/>
            <ac:spMk id="55" creationId="{A6373028-90F2-4AAC-AF56-9BCECD963D83}"/>
          </ac:spMkLst>
        </pc:spChg>
        <pc:spChg chg="add mod">
          <ac:chgData name="Đỗ Hữu Phát" userId="f43ff52d7c4bd995" providerId="LiveId" clId="{E7FBE12C-6918-4211-986F-829640480436}" dt="2022-04-25T16:59:58.471" v="2690"/>
          <ac:spMkLst>
            <pc:docMk/>
            <pc:sldMk cId="4207093330" sldId="386"/>
            <ac:spMk id="59" creationId="{A55ADBBB-D7E3-47AB-8089-55A4B5C16556}"/>
          </ac:spMkLst>
        </pc:spChg>
        <pc:spChg chg="add mod">
          <ac:chgData name="Đỗ Hữu Phát" userId="f43ff52d7c4bd995" providerId="LiveId" clId="{E7FBE12C-6918-4211-986F-829640480436}" dt="2022-04-25T16:59:53.645" v="2687"/>
          <ac:spMkLst>
            <pc:docMk/>
            <pc:sldMk cId="4207093330" sldId="386"/>
            <ac:spMk id="61" creationId="{52B2DBEB-6E0D-413C-831A-2A4AE7A0BFDC}"/>
          </ac:spMkLst>
        </pc:spChg>
        <pc:grpChg chg="del">
          <ac:chgData name="Đỗ Hữu Phát" userId="f43ff52d7c4bd995" providerId="LiveId" clId="{E7FBE12C-6918-4211-986F-829640480436}" dt="2022-04-25T16:59:47.588" v="2686" actId="478"/>
          <ac:grpSpMkLst>
            <pc:docMk/>
            <pc:sldMk cId="4207093330" sldId="386"/>
            <ac:grpSpMk id="35" creationId="{500BBDC5-A38A-4682-93B9-578C97683423}"/>
          </ac:grpSpMkLst>
        </pc:grpChg>
        <pc:picChg chg="del">
          <ac:chgData name="Đỗ Hữu Phát" userId="f43ff52d7c4bd995" providerId="LiveId" clId="{E7FBE12C-6918-4211-986F-829640480436}" dt="2022-04-25T17:00:04.704" v="2691" actId="478"/>
          <ac:picMkLst>
            <pc:docMk/>
            <pc:sldMk cId="4207093330" sldId="386"/>
            <ac:picMk id="17" creationId="{DFD9103F-7CCF-436B-B1E8-0FE460021373}"/>
          </ac:picMkLst>
        </pc:picChg>
        <pc:picChg chg="del">
          <ac:chgData name="Đỗ Hữu Phát" userId="f43ff52d7c4bd995" providerId="LiveId" clId="{E7FBE12C-6918-4211-986F-829640480436}" dt="2022-04-25T16:59:47.588" v="2686" actId="478"/>
          <ac:picMkLst>
            <pc:docMk/>
            <pc:sldMk cId="4207093330" sldId="386"/>
            <ac:picMk id="36" creationId="{638FE023-0884-4ECA-8B24-AA6F6CC37C62}"/>
          </ac:picMkLst>
        </pc:picChg>
        <pc:picChg chg="add mod">
          <ac:chgData name="Đỗ Hữu Phát" userId="f43ff52d7c4bd995" providerId="LiveId" clId="{E7FBE12C-6918-4211-986F-829640480436}" dt="2022-04-25T16:59:53.645" v="2687"/>
          <ac:picMkLst>
            <pc:docMk/>
            <pc:sldMk cId="4207093330" sldId="386"/>
            <ac:picMk id="57" creationId="{B00FDBD7-9EF1-46C7-8EE2-FAFB8EF251FB}"/>
          </ac:picMkLst>
        </pc:picChg>
        <pc:picChg chg="add mod">
          <ac:chgData name="Đỗ Hữu Phát" userId="f43ff52d7c4bd995" providerId="LiveId" clId="{E7FBE12C-6918-4211-986F-829640480436}" dt="2022-04-25T16:59:53.645" v="2687"/>
          <ac:picMkLst>
            <pc:docMk/>
            <pc:sldMk cId="4207093330" sldId="386"/>
            <ac:picMk id="62" creationId="{DA7F426B-885A-4AA8-9E86-6C7622496717}"/>
          </ac:picMkLst>
        </pc:picChg>
        <pc:picChg chg="add mod ord">
          <ac:chgData name="Đỗ Hữu Phát" userId="f43ff52d7c4bd995" providerId="LiveId" clId="{E7FBE12C-6918-4211-986F-829640480436}" dt="2022-04-25T17:00:10.305" v="2693" actId="167"/>
          <ac:picMkLst>
            <pc:docMk/>
            <pc:sldMk cId="4207093330" sldId="386"/>
            <ac:picMk id="63" creationId="{1B700550-C6ED-4179-9920-EA7D39E74497}"/>
          </ac:picMkLst>
        </pc:picChg>
      </pc:sldChg>
      <pc:sldChg chg="addSp delSp modSp add del mod">
        <pc:chgData name="Đỗ Hữu Phát" userId="f43ff52d7c4bd995" providerId="LiveId" clId="{E7FBE12C-6918-4211-986F-829640480436}" dt="2022-04-25T07:10:07.884" v="387" actId="47"/>
        <pc:sldMkLst>
          <pc:docMk/>
          <pc:sldMk cId="1217879517" sldId="387"/>
        </pc:sldMkLst>
        <pc:spChg chg="mod">
          <ac:chgData name="Đỗ Hữu Phát" userId="f43ff52d7c4bd995" providerId="LiveId" clId="{E7FBE12C-6918-4211-986F-829640480436}" dt="2022-04-25T06:23:49.020" v="236" actId="207"/>
          <ac:spMkLst>
            <pc:docMk/>
            <pc:sldMk cId="1217879517" sldId="387"/>
            <ac:spMk id="36" creationId="{3AA23CD1-C250-4CE5-A744-7074A9F5514A}"/>
          </ac:spMkLst>
        </pc:spChg>
        <pc:picChg chg="add del mod">
          <ac:chgData name="Đỗ Hữu Phát" userId="f43ff52d7c4bd995" providerId="LiveId" clId="{E7FBE12C-6918-4211-986F-829640480436}" dt="2022-04-25T06:59:51.369" v="293" actId="21"/>
          <ac:picMkLst>
            <pc:docMk/>
            <pc:sldMk cId="1217879517" sldId="387"/>
            <ac:picMk id="3" creationId="{61003335-B447-401E-8675-579DA2CCA742}"/>
          </ac:picMkLst>
        </pc:picChg>
      </pc:sldChg>
      <pc:sldChg chg="addSp delSp modSp add mod modTransition">
        <pc:chgData name="Đỗ Hữu Phát" userId="f43ff52d7c4bd995" providerId="LiveId" clId="{E7FBE12C-6918-4211-986F-829640480436}" dt="2022-04-25T17:25:27.488" v="3010"/>
        <pc:sldMkLst>
          <pc:docMk/>
          <pc:sldMk cId="792954616" sldId="388"/>
        </pc:sldMkLst>
        <pc:spChg chg="add mod">
          <ac:chgData name="Đỗ Hữu Phát" userId="f43ff52d7c4bd995" providerId="LiveId" clId="{E7FBE12C-6918-4211-986F-829640480436}" dt="2022-04-25T06:27:11.264" v="264" actId="1076"/>
          <ac:spMkLst>
            <pc:docMk/>
            <pc:sldMk cId="792954616" sldId="388"/>
            <ac:spMk id="3" creationId="{819E5EC0-1C8D-464B-9A1A-DDB1740E03FC}"/>
          </ac:spMkLst>
        </pc:spChg>
        <pc:spChg chg="add mod">
          <ac:chgData name="Đỗ Hữu Phát" userId="f43ff52d7c4bd995" providerId="LiveId" clId="{E7FBE12C-6918-4211-986F-829640480436}" dt="2022-04-25T07:12:28.775" v="418" actId="1037"/>
          <ac:spMkLst>
            <pc:docMk/>
            <pc:sldMk cId="792954616" sldId="388"/>
            <ac:spMk id="20" creationId="{97BF7BE1-F195-4473-9AD6-0F410415BA6D}"/>
          </ac:spMkLst>
        </pc:spChg>
        <pc:spChg chg="add mod">
          <ac:chgData name="Đỗ Hữu Phát" userId="f43ff52d7c4bd995" providerId="LiveId" clId="{E7FBE12C-6918-4211-986F-829640480436}" dt="2022-04-25T07:12:28.775" v="418" actId="1037"/>
          <ac:spMkLst>
            <pc:docMk/>
            <pc:sldMk cId="792954616" sldId="388"/>
            <ac:spMk id="21" creationId="{F2E559DA-5B86-45A0-A639-7129C64B5249}"/>
          </ac:spMkLst>
        </pc:spChg>
        <pc:spChg chg="del">
          <ac:chgData name="Đỗ Hữu Phát" userId="f43ff52d7c4bd995" providerId="LiveId" clId="{E7FBE12C-6918-4211-986F-829640480436}" dt="2022-04-25T06:24:34.585" v="241" actId="478"/>
          <ac:spMkLst>
            <pc:docMk/>
            <pc:sldMk cId="792954616" sldId="388"/>
            <ac:spMk id="32" creationId="{B64434C5-0EBE-4C26-8C78-733941035177}"/>
          </ac:spMkLst>
        </pc:spChg>
        <pc:spChg chg="del">
          <ac:chgData name="Đỗ Hữu Phát" userId="f43ff52d7c4bd995" providerId="LiveId" clId="{E7FBE12C-6918-4211-986F-829640480436}" dt="2022-04-25T06:26:40.062" v="256" actId="478"/>
          <ac:spMkLst>
            <pc:docMk/>
            <pc:sldMk cId="792954616" sldId="388"/>
            <ac:spMk id="36" creationId="{3AA23CD1-C250-4CE5-A744-7074A9F5514A}"/>
          </ac:spMkLst>
        </pc:spChg>
        <pc:spChg chg="del">
          <ac:chgData name="Đỗ Hữu Phát" userId="f43ff52d7c4bd995" providerId="LiveId" clId="{E7FBE12C-6918-4211-986F-829640480436}" dt="2022-04-25T06:26:42.838" v="258" actId="478"/>
          <ac:spMkLst>
            <pc:docMk/>
            <pc:sldMk cId="792954616" sldId="388"/>
            <ac:spMk id="37" creationId="{4AE9BBB9-60A6-4DD4-8524-EBFEC4A7FE15}"/>
          </ac:spMkLst>
        </pc:spChg>
        <pc:spChg chg="del">
          <ac:chgData name="Đỗ Hữu Phát" userId="f43ff52d7c4bd995" providerId="LiveId" clId="{E7FBE12C-6918-4211-986F-829640480436}" dt="2022-04-25T06:26:42.838" v="258" actId="478"/>
          <ac:spMkLst>
            <pc:docMk/>
            <pc:sldMk cId="792954616" sldId="388"/>
            <ac:spMk id="38" creationId="{F3B080E6-8562-432E-AB96-524DC7C67C96}"/>
          </ac:spMkLst>
        </pc:spChg>
        <pc:spChg chg="del">
          <ac:chgData name="Đỗ Hữu Phát" userId="f43ff52d7c4bd995" providerId="LiveId" clId="{E7FBE12C-6918-4211-986F-829640480436}" dt="2022-04-25T06:26:42.838" v="258" actId="478"/>
          <ac:spMkLst>
            <pc:docMk/>
            <pc:sldMk cId="792954616" sldId="388"/>
            <ac:spMk id="45" creationId="{6FBADEE2-70BE-4D3B-8C15-D4C245C2CE61}"/>
          </ac:spMkLst>
        </pc:spChg>
        <pc:spChg chg="del">
          <ac:chgData name="Đỗ Hữu Phát" userId="f43ff52d7c4bd995" providerId="LiveId" clId="{E7FBE12C-6918-4211-986F-829640480436}" dt="2022-04-25T06:26:40.718" v="257" actId="478"/>
          <ac:spMkLst>
            <pc:docMk/>
            <pc:sldMk cId="792954616" sldId="388"/>
            <ac:spMk id="53" creationId="{17C584C7-941F-4374-931A-3B03ED39D44C}"/>
          </ac:spMkLst>
        </pc:spChg>
        <pc:spChg chg="del">
          <ac:chgData name="Đỗ Hữu Phát" userId="f43ff52d7c4bd995" providerId="LiveId" clId="{E7FBE12C-6918-4211-986F-829640480436}" dt="2022-04-25T06:26:42.838" v="258" actId="478"/>
          <ac:spMkLst>
            <pc:docMk/>
            <pc:sldMk cId="792954616" sldId="388"/>
            <ac:spMk id="54" creationId="{56C3A7FA-8BD3-4DA2-B575-E95471DD13AE}"/>
          </ac:spMkLst>
        </pc:spChg>
        <pc:spChg chg="mod">
          <ac:chgData name="Đỗ Hữu Phát" userId="f43ff52d7c4bd995" providerId="LiveId" clId="{E7FBE12C-6918-4211-986F-829640480436}" dt="2022-04-25T07:12:42.724" v="420" actId="207"/>
          <ac:spMkLst>
            <pc:docMk/>
            <pc:sldMk cId="792954616" sldId="388"/>
            <ac:spMk id="57" creationId="{FD153A23-963A-40E8-AAC1-E35C5CF8BD27}"/>
          </ac:spMkLst>
        </pc:spChg>
        <pc:picChg chg="add del">
          <ac:chgData name="Đỗ Hữu Phát" userId="f43ff52d7c4bd995" providerId="LiveId" clId="{E7FBE12C-6918-4211-986F-829640480436}" dt="2022-04-25T06:24:13.185" v="239"/>
          <ac:picMkLst>
            <pc:docMk/>
            <pc:sldMk cId="792954616" sldId="388"/>
            <ac:picMk id="2" creationId="{8D5CCAE1-F833-42B1-936C-C35FDE92F0B5}"/>
          </ac:picMkLst>
        </pc:picChg>
        <pc:picChg chg="add mod">
          <ac:chgData name="Đỗ Hữu Phát" userId="f43ff52d7c4bd995" providerId="LiveId" clId="{E7FBE12C-6918-4211-986F-829640480436}" dt="2022-04-25T06:27:46.479" v="269" actId="1076"/>
          <ac:picMkLst>
            <pc:docMk/>
            <pc:sldMk cId="792954616" sldId="388"/>
            <ac:picMk id="5" creationId="{E9E9978D-C15C-45E1-903B-420CEE555A18}"/>
          </ac:picMkLst>
        </pc:picChg>
        <pc:picChg chg="add del mod">
          <ac:chgData name="Đỗ Hữu Phát" userId="f43ff52d7c4bd995" providerId="LiveId" clId="{E7FBE12C-6918-4211-986F-829640480436}" dt="2022-04-25T07:12:13.517" v="413" actId="478"/>
          <ac:picMkLst>
            <pc:docMk/>
            <pc:sldMk cId="792954616" sldId="388"/>
            <ac:picMk id="17" creationId="{505A2B06-BB55-49B5-995C-BF86E0987E8F}"/>
          </ac:picMkLst>
        </pc:picChg>
        <pc:picChg chg="add mod">
          <ac:chgData name="Đỗ Hữu Phát" userId="f43ff52d7c4bd995" providerId="LiveId" clId="{E7FBE12C-6918-4211-986F-829640480436}" dt="2022-04-25T07:12:26.595" v="415" actId="1076"/>
          <ac:picMkLst>
            <pc:docMk/>
            <pc:sldMk cId="792954616" sldId="388"/>
            <ac:picMk id="23" creationId="{084B2D88-446B-40AF-A659-0BC20326A1E8}"/>
          </ac:picMkLst>
        </pc:picChg>
        <pc:picChg chg="del">
          <ac:chgData name="Đỗ Hữu Phát" userId="f43ff52d7c4bd995" providerId="LiveId" clId="{E7FBE12C-6918-4211-986F-829640480436}" dt="2022-04-25T06:26:42.838" v="258" actId="478"/>
          <ac:picMkLst>
            <pc:docMk/>
            <pc:sldMk cId="792954616" sldId="388"/>
            <ac:picMk id="43" creationId="{7F964A37-DD2D-494B-ABE5-C4DA741D1292}"/>
          </ac:picMkLst>
        </pc:picChg>
        <pc:picChg chg="del">
          <ac:chgData name="Đỗ Hữu Phát" userId="f43ff52d7c4bd995" providerId="LiveId" clId="{E7FBE12C-6918-4211-986F-829640480436}" dt="2022-04-25T06:26:42.838" v="258" actId="478"/>
          <ac:picMkLst>
            <pc:docMk/>
            <pc:sldMk cId="792954616" sldId="388"/>
            <ac:picMk id="48" creationId="{48DF39F3-357A-4973-8EB1-D8A17D25FD34}"/>
          </ac:picMkLst>
        </pc:picChg>
        <pc:picChg chg="del">
          <ac:chgData name="Đỗ Hữu Phát" userId="f43ff52d7c4bd995" providerId="LiveId" clId="{E7FBE12C-6918-4211-986F-829640480436}" dt="2022-04-25T06:26:42.838" v="258" actId="478"/>
          <ac:picMkLst>
            <pc:docMk/>
            <pc:sldMk cId="792954616" sldId="388"/>
            <ac:picMk id="56" creationId="{70552692-0B6C-44F2-A296-FCDE41A30B63}"/>
          </ac:picMkLst>
        </pc:picChg>
      </pc:sldChg>
      <pc:sldChg chg="addSp delSp modSp add del mod">
        <pc:chgData name="Đỗ Hữu Phát" userId="f43ff52d7c4bd995" providerId="LiveId" clId="{E7FBE12C-6918-4211-986F-829640480436}" dt="2022-04-25T07:12:58.730" v="438" actId="47"/>
        <pc:sldMkLst>
          <pc:docMk/>
          <pc:sldMk cId="338076090" sldId="389"/>
        </pc:sldMkLst>
        <pc:spChg chg="del">
          <ac:chgData name="Đỗ Hữu Phát" userId="f43ff52d7c4bd995" providerId="LiveId" clId="{E7FBE12C-6918-4211-986F-829640480436}" dt="2022-04-25T06:28:22.499" v="289" actId="478"/>
          <ac:spMkLst>
            <pc:docMk/>
            <pc:sldMk cId="338076090" sldId="389"/>
            <ac:spMk id="3" creationId="{819E5EC0-1C8D-464B-9A1A-DDB1740E03FC}"/>
          </ac:spMkLst>
        </pc:spChg>
        <pc:spChg chg="mod">
          <ac:chgData name="Đỗ Hữu Phát" userId="f43ff52d7c4bd995" providerId="LiveId" clId="{E7FBE12C-6918-4211-986F-829640480436}" dt="2022-04-25T06:28:13.373" v="287" actId="20577"/>
          <ac:spMkLst>
            <pc:docMk/>
            <pc:sldMk cId="338076090" sldId="389"/>
            <ac:spMk id="20" creationId="{97BF7BE1-F195-4473-9AD6-0F410415BA6D}"/>
          </ac:spMkLst>
        </pc:spChg>
        <pc:picChg chg="del">
          <ac:chgData name="Đỗ Hữu Phát" userId="f43ff52d7c4bd995" providerId="LiveId" clId="{E7FBE12C-6918-4211-986F-829640480436}" dt="2022-04-25T06:28:21.860" v="288" actId="478"/>
          <ac:picMkLst>
            <pc:docMk/>
            <pc:sldMk cId="338076090" sldId="389"/>
            <ac:picMk id="5" creationId="{E9E9978D-C15C-45E1-903B-420CEE555A18}"/>
          </ac:picMkLst>
        </pc:picChg>
        <pc:picChg chg="add del mod">
          <ac:chgData name="Đỗ Hữu Phát" userId="f43ff52d7c4bd995" providerId="LiveId" clId="{E7FBE12C-6918-4211-986F-829640480436}" dt="2022-04-25T06:28:31.682" v="291" actId="478"/>
          <ac:picMkLst>
            <pc:docMk/>
            <pc:sldMk cId="338076090" sldId="389"/>
            <ac:picMk id="11" creationId="{1305730F-3F9C-444C-B3A0-452340893181}"/>
          </ac:picMkLst>
        </pc:picChg>
      </pc:sldChg>
      <pc:sldChg chg="modSp add del mod">
        <pc:chgData name="Đỗ Hữu Phát" userId="f43ff52d7c4bd995" providerId="LiveId" clId="{E7FBE12C-6918-4211-986F-829640480436}" dt="2022-04-25T07:10:52.480" v="398" actId="47"/>
        <pc:sldMkLst>
          <pc:docMk/>
          <pc:sldMk cId="186327785" sldId="390"/>
        </pc:sldMkLst>
        <pc:spChg chg="mod">
          <ac:chgData name="Đỗ Hữu Phát" userId="f43ff52d7c4bd995" providerId="LiveId" clId="{E7FBE12C-6918-4211-986F-829640480436}" dt="2022-04-25T07:10:12.459" v="388" actId="207"/>
          <ac:spMkLst>
            <pc:docMk/>
            <pc:sldMk cId="186327785" sldId="390"/>
            <ac:spMk id="36" creationId="{3AA23CD1-C250-4CE5-A744-7074A9F5514A}"/>
          </ac:spMkLst>
        </pc:spChg>
        <pc:picChg chg="mod">
          <ac:chgData name="Đỗ Hữu Phát" userId="f43ff52d7c4bd995" providerId="LiveId" clId="{E7FBE12C-6918-4211-986F-829640480436}" dt="2022-04-25T07:10:18.759" v="389" actId="207"/>
          <ac:picMkLst>
            <pc:docMk/>
            <pc:sldMk cId="186327785" sldId="390"/>
            <ac:picMk id="13" creationId="{03A3E7C1-B386-4ECC-BAD3-73EA41AAE526}"/>
          </ac:picMkLst>
        </pc:picChg>
      </pc:sldChg>
      <pc:sldChg chg="add del">
        <pc:chgData name="Đỗ Hữu Phát" userId="f43ff52d7c4bd995" providerId="LiveId" clId="{E7FBE12C-6918-4211-986F-829640480436}" dt="2022-04-25T07:05:46.481" v="348" actId="47"/>
        <pc:sldMkLst>
          <pc:docMk/>
          <pc:sldMk cId="3467251255" sldId="390"/>
        </pc:sldMkLst>
      </pc:sldChg>
      <pc:sldChg chg="modSp add mod modTransition">
        <pc:chgData name="Đỗ Hữu Phát" userId="f43ff52d7c4bd995" providerId="LiveId" clId="{E7FBE12C-6918-4211-986F-829640480436}" dt="2022-04-25T17:25:27.488" v="3010"/>
        <pc:sldMkLst>
          <pc:docMk/>
          <pc:sldMk cId="2686488575" sldId="391"/>
        </pc:sldMkLst>
        <pc:spChg chg="mod">
          <ac:chgData name="Đỗ Hữu Phát" userId="f43ff52d7c4bd995" providerId="LiveId" clId="{E7FBE12C-6918-4211-986F-829640480436}" dt="2022-04-25T07:11:57.019" v="411" actId="207"/>
          <ac:spMkLst>
            <pc:docMk/>
            <pc:sldMk cId="2686488575" sldId="391"/>
            <ac:spMk id="32" creationId="{B64434C5-0EBE-4C26-8C78-733941035177}"/>
          </ac:spMkLst>
        </pc:spChg>
        <pc:spChg chg="mod">
          <ac:chgData name="Đỗ Hữu Phát" userId="f43ff52d7c4bd995" providerId="LiveId" clId="{E7FBE12C-6918-4211-986F-829640480436}" dt="2022-04-25T07:11:45.351" v="409" actId="207"/>
          <ac:spMkLst>
            <pc:docMk/>
            <pc:sldMk cId="2686488575" sldId="391"/>
            <ac:spMk id="36" creationId="{3AA23CD1-C250-4CE5-A744-7074A9F5514A}"/>
          </ac:spMkLst>
        </pc:spChg>
        <pc:spChg chg="mod">
          <ac:chgData name="Đỗ Hữu Phát" userId="f43ff52d7c4bd995" providerId="LiveId" clId="{E7FBE12C-6918-4211-986F-829640480436}" dt="2022-04-25T07:11:11.568" v="403" actId="207"/>
          <ac:spMkLst>
            <pc:docMk/>
            <pc:sldMk cId="2686488575" sldId="391"/>
            <ac:spMk id="45" creationId="{6FBADEE2-70BE-4D3B-8C15-D4C245C2CE61}"/>
          </ac:spMkLst>
        </pc:spChg>
        <pc:spChg chg="mod">
          <ac:chgData name="Đỗ Hữu Phát" userId="f43ff52d7c4bd995" providerId="LiveId" clId="{E7FBE12C-6918-4211-986F-829640480436}" dt="2022-04-25T07:12:39.400" v="419" actId="207"/>
          <ac:spMkLst>
            <pc:docMk/>
            <pc:sldMk cId="2686488575" sldId="391"/>
            <ac:spMk id="57" creationId="{FD153A23-963A-40E8-AAC1-E35C5CF8BD27}"/>
          </ac:spMkLst>
        </pc:spChg>
        <pc:picChg chg="mod">
          <ac:chgData name="Đỗ Hữu Phát" userId="f43ff52d7c4bd995" providerId="LiveId" clId="{E7FBE12C-6918-4211-986F-829640480436}" dt="2022-04-25T07:11:14.772" v="404" actId="207"/>
          <ac:picMkLst>
            <pc:docMk/>
            <pc:sldMk cId="2686488575" sldId="391"/>
            <ac:picMk id="3" creationId="{AEBD957F-0E77-4F47-887D-51B4802BE7D0}"/>
          </ac:picMkLst>
        </pc:picChg>
        <pc:picChg chg="mod">
          <ac:chgData name="Đỗ Hữu Phát" userId="f43ff52d7c4bd995" providerId="LiveId" clId="{E7FBE12C-6918-4211-986F-829640480436}" dt="2022-04-25T07:11:51.868" v="410" actId="207"/>
          <ac:picMkLst>
            <pc:docMk/>
            <pc:sldMk cId="2686488575" sldId="391"/>
            <ac:picMk id="13" creationId="{03A3E7C1-B386-4ECC-BAD3-73EA41AAE526}"/>
          </ac:picMkLst>
        </pc:picChg>
      </pc:sldChg>
      <pc:sldChg chg="addSp delSp modSp add mod modTransition">
        <pc:chgData name="Đỗ Hữu Phát" userId="f43ff52d7c4bd995" providerId="LiveId" clId="{E7FBE12C-6918-4211-986F-829640480436}" dt="2022-04-25T17:25:27.488" v="3010"/>
        <pc:sldMkLst>
          <pc:docMk/>
          <pc:sldMk cId="140175317" sldId="392"/>
        </pc:sldMkLst>
        <pc:spChg chg="del">
          <ac:chgData name="Đỗ Hữu Phát" userId="f43ff52d7c4bd995" providerId="LiveId" clId="{E7FBE12C-6918-4211-986F-829640480436}" dt="2022-04-25T07:13:00.541" v="439" actId="478"/>
          <ac:spMkLst>
            <pc:docMk/>
            <pc:sldMk cId="140175317" sldId="392"/>
            <ac:spMk id="3" creationId="{819E5EC0-1C8D-464B-9A1A-DDB1740E03FC}"/>
          </ac:spMkLst>
        </pc:spChg>
        <pc:spChg chg="mod">
          <ac:chgData name="Đỗ Hữu Phát" userId="f43ff52d7c4bd995" providerId="LiveId" clId="{E7FBE12C-6918-4211-986F-829640480436}" dt="2022-04-25T07:12:54.634" v="437" actId="20577"/>
          <ac:spMkLst>
            <pc:docMk/>
            <pc:sldMk cId="140175317" sldId="392"/>
            <ac:spMk id="20" creationId="{97BF7BE1-F195-4473-9AD6-0F410415BA6D}"/>
          </ac:spMkLst>
        </pc:spChg>
        <pc:picChg chg="add mod">
          <ac:chgData name="Đỗ Hữu Phát" userId="f43ff52d7c4bd995" providerId="LiveId" clId="{E7FBE12C-6918-4211-986F-829640480436}" dt="2022-04-25T07:20:58.577" v="445" actId="1076"/>
          <ac:picMkLst>
            <pc:docMk/>
            <pc:sldMk cId="140175317" sldId="392"/>
            <ac:picMk id="4" creationId="{DF2C177E-FC02-4CAF-B6F4-B9C0D93717C8}"/>
          </ac:picMkLst>
        </pc:picChg>
        <pc:picChg chg="del">
          <ac:chgData name="Đỗ Hữu Phát" userId="f43ff52d7c4bd995" providerId="LiveId" clId="{E7FBE12C-6918-4211-986F-829640480436}" dt="2022-04-25T07:20:11.697" v="440" actId="478"/>
          <ac:picMkLst>
            <pc:docMk/>
            <pc:sldMk cId="140175317" sldId="392"/>
            <ac:picMk id="5" creationId="{E9E9978D-C15C-45E1-903B-420CEE555A18}"/>
          </ac:picMkLst>
        </pc:picChg>
      </pc:sldChg>
      <pc:sldChg chg="addSp delSp modSp add mod modTransition">
        <pc:chgData name="Đỗ Hữu Phát" userId="f43ff52d7c4bd995" providerId="LiveId" clId="{E7FBE12C-6918-4211-986F-829640480436}" dt="2022-04-25T17:25:27.488" v="3010"/>
        <pc:sldMkLst>
          <pc:docMk/>
          <pc:sldMk cId="1749220274" sldId="393"/>
        </pc:sldMkLst>
        <pc:spChg chg="mod topLvl">
          <ac:chgData name="Đỗ Hữu Phát" userId="f43ff52d7c4bd995" providerId="LiveId" clId="{E7FBE12C-6918-4211-986F-829640480436}" dt="2022-04-25T07:36:56.074" v="544" actId="165"/>
          <ac:spMkLst>
            <pc:docMk/>
            <pc:sldMk cId="1749220274" sldId="393"/>
            <ac:spMk id="14" creationId="{65C471CB-FBDD-4381-90EF-802FC0CDEBDE}"/>
          </ac:spMkLst>
        </pc:spChg>
        <pc:spChg chg="del mod topLvl">
          <ac:chgData name="Đỗ Hữu Phát" userId="f43ff52d7c4bd995" providerId="LiveId" clId="{E7FBE12C-6918-4211-986F-829640480436}" dt="2022-04-25T07:24:48.978" v="461" actId="478"/>
          <ac:spMkLst>
            <pc:docMk/>
            <pc:sldMk cId="1749220274" sldId="393"/>
            <ac:spMk id="15" creationId="{8CA0D0B7-092A-4342-96E9-DB1F63955654}"/>
          </ac:spMkLst>
        </pc:spChg>
        <pc:spChg chg="mod">
          <ac:chgData name="Đỗ Hữu Phát" userId="f43ff52d7c4bd995" providerId="LiveId" clId="{E7FBE12C-6918-4211-986F-829640480436}" dt="2022-04-25T07:22:08.580" v="452"/>
          <ac:spMkLst>
            <pc:docMk/>
            <pc:sldMk cId="1749220274" sldId="393"/>
            <ac:spMk id="20" creationId="{97BF7BE1-F195-4473-9AD6-0F410415BA6D}"/>
          </ac:spMkLst>
        </pc:spChg>
        <pc:spChg chg="mod topLvl">
          <ac:chgData name="Đỗ Hữu Phát" userId="f43ff52d7c4bd995" providerId="LiveId" clId="{E7FBE12C-6918-4211-986F-829640480436}" dt="2022-04-25T07:34:17.218" v="521" actId="20577"/>
          <ac:spMkLst>
            <pc:docMk/>
            <pc:sldMk cId="1749220274" sldId="393"/>
            <ac:spMk id="24" creationId="{339DECB9-DA52-4048-8A90-F930F38C7A71}"/>
          </ac:spMkLst>
        </pc:spChg>
        <pc:spChg chg="mod topLvl">
          <ac:chgData name="Đỗ Hữu Phát" userId="f43ff52d7c4bd995" providerId="LiveId" clId="{E7FBE12C-6918-4211-986F-829640480436}" dt="2022-04-25T07:34:28.356" v="523" actId="20577"/>
          <ac:spMkLst>
            <pc:docMk/>
            <pc:sldMk cId="1749220274" sldId="393"/>
            <ac:spMk id="28" creationId="{211033CD-4E37-499D-8E28-2DFFF553ADEC}"/>
          </ac:spMkLst>
        </pc:spChg>
        <pc:spChg chg="mod topLvl">
          <ac:chgData name="Đỗ Hữu Phát" userId="f43ff52d7c4bd995" providerId="LiveId" clId="{E7FBE12C-6918-4211-986F-829640480436}" dt="2022-04-25T07:35:03.272" v="537" actId="20577"/>
          <ac:spMkLst>
            <pc:docMk/>
            <pc:sldMk cId="1749220274" sldId="393"/>
            <ac:spMk id="36" creationId="{E7DD5A29-48C2-4B74-8735-F4C7C5F2917C}"/>
          </ac:spMkLst>
        </pc:spChg>
        <pc:spChg chg="mod topLvl">
          <ac:chgData name="Đỗ Hữu Phát" userId="f43ff52d7c4bd995" providerId="LiveId" clId="{E7FBE12C-6918-4211-986F-829640480436}" dt="2022-04-25T07:35:07.642" v="541" actId="20577"/>
          <ac:spMkLst>
            <pc:docMk/>
            <pc:sldMk cId="1749220274" sldId="393"/>
            <ac:spMk id="39" creationId="{BD3ACEF9-2FAD-47C8-9147-D0A7EB1B941F}"/>
          </ac:spMkLst>
        </pc:spChg>
        <pc:spChg chg="mod topLvl">
          <ac:chgData name="Đỗ Hữu Phát" userId="f43ff52d7c4bd995" providerId="LiveId" clId="{E7FBE12C-6918-4211-986F-829640480436}" dt="2022-04-25T07:35:10.228" v="543" actId="20577"/>
          <ac:spMkLst>
            <pc:docMk/>
            <pc:sldMk cId="1749220274" sldId="393"/>
            <ac:spMk id="42" creationId="{09D8D1BD-60EB-469B-8250-EE50CC064BE3}"/>
          </ac:spMkLst>
        </pc:spChg>
        <pc:grpChg chg="add del mod topLvl">
          <ac:chgData name="Đỗ Hữu Phát" userId="f43ff52d7c4bd995" providerId="LiveId" clId="{E7FBE12C-6918-4211-986F-829640480436}" dt="2022-04-25T07:36:56.074" v="544" actId="165"/>
          <ac:grpSpMkLst>
            <pc:docMk/>
            <pc:sldMk cId="1749220274" sldId="393"/>
            <ac:grpSpMk id="7" creationId="{99C3C45B-E2BE-4596-93D6-3B088DACB591}"/>
          </ac:grpSpMkLst>
        </pc:grpChg>
        <pc:grpChg chg="add del mod">
          <ac:chgData name="Đỗ Hữu Phát" userId="f43ff52d7c4bd995" providerId="LiveId" clId="{E7FBE12C-6918-4211-986F-829640480436}" dt="2022-04-25T07:31:56.533" v="508" actId="165"/>
          <ac:grpSpMkLst>
            <pc:docMk/>
            <pc:sldMk cId="1749220274" sldId="393"/>
            <ac:grpSpMk id="8" creationId="{320E9F49-A9EB-4E65-AA7A-8401CAFDE626}"/>
          </ac:grpSpMkLst>
        </pc:grpChg>
        <pc:grpChg chg="add del mod">
          <ac:chgData name="Đỗ Hữu Phát" userId="f43ff52d7c4bd995" providerId="LiveId" clId="{E7FBE12C-6918-4211-986F-829640480436}" dt="2022-04-25T07:23:04.107" v="455" actId="165"/>
          <ac:grpSpMkLst>
            <pc:docMk/>
            <pc:sldMk cId="1749220274" sldId="393"/>
            <ac:grpSpMk id="10" creationId="{858F178D-A092-4128-B856-4C9BB828F24D}"/>
          </ac:grpSpMkLst>
        </pc:grpChg>
        <pc:grpChg chg="del mod topLvl">
          <ac:chgData name="Đỗ Hữu Phát" userId="f43ff52d7c4bd995" providerId="LiveId" clId="{E7FBE12C-6918-4211-986F-829640480436}" dt="2022-04-25T07:23:11.538" v="456" actId="165"/>
          <ac:grpSpMkLst>
            <pc:docMk/>
            <pc:sldMk cId="1749220274" sldId="393"/>
            <ac:grpSpMk id="12" creationId="{9B98646E-6EE2-4B43-B1BF-2EA6FF5EA743}"/>
          </ac:grpSpMkLst>
        </pc:grpChg>
        <pc:grpChg chg="add del mod topLvl">
          <ac:chgData name="Đỗ Hữu Phát" userId="f43ff52d7c4bd995" providerId="LiveId" clId="{E7FBE12C-6918-4211-986F-829640480436}" dt="2022-04-25T07:32:12.253" v="510" actId="165"/>
          <ac:grpSpMkLst>
            <pc:docMk/>
            <pc:sldMk cId="1749220274" sldId="393"/>
            <ac:grpSpMk id="22" creationId="{5FA95C06-5969-4BAB-AE11-443110CBCB54}"/>
          </ac:grpSpMkLst>
        </pc:grpChg>
        <pc:grpChg chg="add del mod topLvl">
          <ac:chgData name="Đỗ Hữu Phát" userId="f43ff52d7c4bd995" providerId="LiveId" clId="{E7FBE12C-6918-4211-986F-829640480436}" dt="2022-04-25T07:32:15.100" v="511" actId="165"/>
          <ac:grpSpMkLst>
            <pc:docMk/>
            <pc:sldMk cId="1749220274" sldId="393"/>
            <ac:grpSpMk id="27" creationId="{D0E91F5A-858D-4DB1-90E3-B025C810EC62}"/>
          </ac:grpSpMkLst>
        </pc:grpChg>
        <pc:grpChg chg="add del mod">
          <ac:chgData name="Đỗ Hữu Phát" userId="f43ff52d7c4bd995" providerId="LiveId" clId="{E7FBE12C-6918-4211-986F-829640480436}" dt="2022-04-25T07:32:00.067" v="509" actId="165"/>
          <ac:grpSpMkLst>
            <pc:docMk/>
            <pc:sldMk cId="1749220274" sldId="393"/>
            <ac:grpSpMk id="32" creationId="{D2852BC2-748F-42BF-8A5B-092F1C7719A3}"/>
          </ac:grpSpMkLst>
        </pc:grpChg>
        <pc:grpChg chg="del mod topLvl">
          <ac:chgData name="Đỗ Hữu Phát" userId="f43ff52d7c4bd995" providerId="LiveId" clId="{E7FBE12C-6918-4211-986F-829640480436}" dt="2022-04-25T07:32:23.625" v="514" actId="165"/>
          <ac:grpSpMkLst>
            <pc:docMk/>
            <pc:sldMk cId="1749220274" sldId="393"/>
            <ac:grpSpMk id="33" creationId="{F055751E-D42D-4F5F-80F7-B575B3226871}"/>
          </ac:grpSpMkLst>
        </pc:grpChg>
        <pc:grpChg chg="del mod topLvl">
          <ac:chgData name="Đỗ Hữu Phát" userId="f43ff52d7c4bd995" providerId="LiveId" clId="{E7FBE12C-6918-4211-986F-829640480436}" dt="2022-04-25T07:32:20.912" v="513" actId="165"/>
          <ac:grpSpMkLst>
            <pc:docMk/>
            <pc:sldMk cId="1749220274" sldId="393"/>
            <ac:grpSpMk id="34" creationId="{BC63DFE5-241C-4DC1-852F-55B7DC7C5CBA}"/>
          </ac:grpSpMkLst>
        </pc:grpChg>
        <pc:grpChg chg="del mod topLvl">
          <ac:chgData name="Đỗ Hữu Phát" userId="f43ff52d7c4bd995" providerId="LiveId" clId="{E7FBE12C-6918-4211-986F-829640480436}" dt="2022-04-25T07:32:18.215" v="512" actId="165"/>
          <ac:grpSpMkLst>
            <pc:docMk/>
            <pc:sldMk cId="1749220274" sldId="393"/>
            <ac:grpSpMk id="35" creationId="{AB165998-9561-4EF6-9C4C-356854A97B41}"/>
          </ac:grpSpMkLst>
        </pc:grpChg>
        <pc:picChg chg="add del mod">
          <ac:chgData name="Đỗ Hữu Phát" userId="f43ff52d7c4bd995" providerId="LiveId" clId="{E7FBE12C-6918-4211-986F-829640480436}" dt="2022-04-25T07:27:11.054" v="490" actId="478"/>
          <ac:picMkLst>
            <pc:docMk/>
            <pc:sldMk cId="1749220274" sldId="393"/>
            <ac:picMk id="3" creationId="{8335510B-214E-49E2-BEF8-0858C2AC8C67}"/>
          </ac:picMkLst>
        </pc:picChg>
        <pc:picChg chg="del">
          <ac:chgData name="Đỗ Hữu Phát" userId="f43ff52d7c4bd995" providerId="LiveId" clId="{E7FBE12C-6918-4211-986F-829640480436}" dt="2022-04-25T07:22:12.179" v="453" actId="478"/>
          <ac:picMkLst>
            <pc:docMk/>
            <pc:sldMk cId="1749220274" sldId="393"/>
            <ac:picMk id="4" creationId="{DF2C177E-FC02-4CAF-B6F4-B9C0D93717C8}"/>
          </ac:picMkLst>
        </pc:picChg>
        <pc:picChg chg="add mod topLvl">
          <ac:chgData name="Đỗ Hữu Phát" userId="f43ff52d7c4bd995" providerId="LiveId" clId="{E7FBE12C-6918-4211-986F-829640480436}" dt="2022-04-25T07:37:02.339" v="545" actId="14826"/>
          <ac:picMkLst>
            <pc:docMk/>
            <pc:sldMk cId="1749220274" sldId="393"/>
            <ac:picMk id="6" creationId="{28ADAD37-B243-485E-9343-B98D292E141A}"/>
          </ac:picMkLst>
        </pc:picChg>
        <pc:picChg chg="del mod topLvl">
          <ac:chgData name="Đỗ Hữu Phát" userId="f43ff52d7c4bd995" providerId="LiveId" clId="{E7FBE12C-6918-4211-986F-829640480436}" dt="2022-04-25T07:25:27.647" v="480" actId="478"/>
          <ac:picMkLst>
            <pc:docMk/>
            <pc:sldMk cId="1749220274" sldId="393"/>
            <ac:picMk id="11" creationId="{452461B6-9809-42BE-AE36-E2169A1FF85E}"/>
          </ac:picMkLst>
        </pc:picChg>
        <pc:picChg chg="mod topLvl">
          <ac:chgData name="Đỗ Hữu Phát" userId="f43ff52d7c4bd995" providerId="LiveId" clId="{E7FBE12C-6918-4211-986F-829640480436}" dt="2022-04-25T07:36:56.074" v="544" actId="165"/>
          <ac:picMkLst>
            <pc:docMk/>
            <pc:sldMk cId="1749220274" sldId="393"/>
            <ac:picMk id="13" creationId="{52CD2ECC-F14A-41BB-A7B2-590AC4A83ED8}"/>
          </ac:picMkLst>
        </pc:picChg>
        <pc:picChg chg="add del mod">
          <ac:chgData name="Đỗ Hữu Phát" userId="f43ff52d7c4bd995" providerId="LiveId" clId="{E7FBE12C-6918-4211-986F-829640480436}" dt="2022-04-25T08:52:22.638" v="548" actId="478"/>
          <ac:picMkLst>
            <pc:docMk/>
            <pc:sldMk cId="1749220274" sldId="393"/>
            <ac:picMk id="16" creationId="{42C1AE70-D0D5-49EE-A608-5F7282186602}"/>
          </ac:picMkLst>
        </pc:picChg>
        <pc:picChg chg="mod">
          <ac:chgData name="Đỗ Hữu Phát" userId="f43ff52d7c4bd995" providerId="LiveId" clId="{E7FBE12C-6918-4211-986F-829640480436}" dt="2022-04-25T07:21:59.704" v="451" actId="14826"/>
          <ac:picMkLst>
            <pc:docMk/>
            <pc:sldMk cId="1749220274" sldId="393"/>
            <ac:picMk id="23" creationId="{084B2D88-446B-40AF-A659-0BC20326A1E8}"/>
          </ac:picMkLst>
        </pc:picChg>
        <pc:picChg chg="mod topLvl">
          <ac:chgData name="Đỗ Hữu Phát" userId="f43ff52d7c4bd995" providerId="LiveId" clId="{E7FBE12C-6918-4211-986F-829640480436}" dt="2022-04-25T07:32:42.099" v="515" actId="14826"/>
          <ac:picMkLst>
            <pc:docMk/>
            <pc:sldMk cId="1749220274" sldId="393"/>
            <ac:picMk id="25" creationId="{4B1F5544-4ED2-480B-A2FE-267AC9DED0D3}"/>
          </ac:picMkLst>
        </pc:picChg>
        <pc:picChg chg="mod topLvl">
          <ac:chgData name="Đỗ Hữu Phát" userId="f43ff52d7c4bd995" providerId="LiveId" clId="{E7FBE12C-6918-4211-986F-829640480436}" dt="2022-04-25T07:32:12.253" v="510" actId="165"/>
          <ac:picMkLst>
            <pc:docMk/>
            <pc:sldMk cId="1749220274" sldId="393"/>
            <ac:picMk id="26" creationId="{CE89947F-47D7-4178-BB74-8A9F89C32E9C}"/>
          </ac:picMkLst>
        </pc:picChg>
        <pc:picChg chg="mod topLvl">
          <ac:chgData name="Đỗ Hữu Phát" userId="f43ff52d7c4bd995" providerId="LiveId" clId="{E7FBE12C-6918-4211-986F-829640480436}" dt="2022-04-25T07:32:48.514" v="516" actId="14826"/>
          <ac:picMkLst>
            <pc:docMk/>
            <pc:sldMk cId="1749220274" sldId="393"/>
            <ac:picMk id="29" creationId="{11A52411-FDCA-4570-AAC0-2FD5263BA487}"/>
          </ac:picMkLst>
        </pc:picChg>
        <pc:picChg chg="mod topLvl">
          <ac:chgData name="Đỗ Hữu Phát" userId="f43ff52d7c4bd995" providerId="LiveId" clId="{E7FBE12C-6918-4211-986F-829640480436}" dt="2022-04-25T07:38:06.370" v="546" actId="14826"/>
          <ac:picMkLst>
            <pc:docMk/>
            <pc:sldMk cId="1749220274" sldId="393"/>
            <ac:picMk id="30" creationId="{18FE57D2-1EE0-4C11-B716-949DF1E009CD}"/>
          </ac:picMkLst>
        </pc:picChg>
        <pc:picChg chg="mod topLvl">
          <ac:chgData name="Đỗ Hữu Phát" userId="f43ff52d7c4bd995" providerId="LiveId" clId="{E7FBE12C-6918-4211-986F-829640480436}" dt="2022-04-25T07:34:02.332" v="519" actId="14826"/>
          <ac:picMkLst>
            <pc:docMk/>
            <pc:sldMk cId="1749220274" sldId="393"/>
            <ac:picMk id="37" creationId="{ACDF7BE5-C657-4E76-BB8F-1A6D17F7258B}"/>
          </ac:picMkLst>
        </pc:picChg>
        <pc:picChg chg="mod topLvl">
          <ac:chgData name="Đỗ Hữu Phát" userId="f43ff52d7c4bd995" providerId="LiveId" clId="{E7FBE12C-6918-4211-986F-829640480436}" dt="2022-04-25T08:55:17.629" v="551" actId="14826"/>
          <ac:picMkLst>
            <pc:docMk/>
            <pc:sldMk cId="1749220274" sldId="393"/>
            <ac:picMk id="38" creationId="{0F6CBB6E-404C-4BB0-80E7-9B2D300AA1CC}"/>
          </ac:picMkLst>
        </pc:picChg>
        <pc:picChg chg="mod topLvl">
          <ac:chgData name="Đỗ Hữu Phát" userId="f43ff52d7c4bd995" providerId="LiveId" clId="{E7FBE12C-6918-4211-986F-829640480436}" dt="2022-04-25T07:33:56.622" v="518" actId="14826"/>
          <ac:picMkLst>
            <pc:docMk/>
            <pc:sldMk cId="1749220274" sldId="393"/>
            <ac:picMk id="40" creationId="{49E64D34-BB20-4311-9AFF-03B1791BCC7A}"/>
          </ac:picMkLst>
        </pc:picChg>
        <pc:picChg chg="mod topLvl">
          <ac:chgData name="Đỗ Hữu Phát" userId="f43ff52d7c4bd995" providerId="LiveId" clId="{E7FBE12C-6918-4211-986F-829640480436}" dt="2022-04-25T08:53:45.240" v="550" actId="14826"/>
          <ac:picMkLst>
            <pc:docMk/>
            <pc:sldMk cId="1749220274" sldId="393"/>
            <ac:picMk id="41" creationId="{0A730655-E4F3-4242-BD76-37E3F351F9BC}"/>
          </ac:picMkLst>
        </pc:picChg>
        <pc:picChg chg="mod topLvl">
          <ac:chgData name="Đỗ Hữu Phát" userId="f43ff52d7c4bd995" providerId="LiveId" clId="{E7FBE12C-6918-4211-986F-829640480436}" dt="2022-04-25T07:33:50.744" v="517" actId="14826"/>
          <ac:picMkLst>
            <pc:docMk/>
            <pc:sldMk cId="1749220274" sldId="393"/>
            <ac:picMk id="43" creationId="{EC9ECF06-AFAB-4DA5-B628-1C96B02A2DD7}"/>
          </ac:picMkLst>
        </pc:picChg>
        <pc:picChg chg="mod topLvl">
          <ac:chgData name="Đỗ Hữu Phát" userId="f43ff52d7c4bd995" providerId="LiveId" clId="{E7FBE12C-6918-4211-986F-829640480436}" dt="2022-04-25T08:52:27.684" v="549" actId="14826"/>
          <ac:picMkLst>
            <pc:docMk/>
            <pc:sldMk cId="1749220274" sldId="393"/>
            <ac:picMk id="44" creationId="{0884D67A-21A5-45A2-AC34-1497CA1815CE}"/>
          </ac:picMkLst>
        </pc:picChg>
      </pc:sldChg>
      <pc:sldChg chg="addSp delSp modSp add mod modTransition">
        <pc:chgData name="Đỗ Hữu Phát" userId="f43ff52d7c4bd995" providerId="LiveId" clId="{E7FBE12C-6918-4211-986F-829640480436}" dt="2022-04-25T17:25:27.488" v="3010"/>
        <pc:sldMkLst>
          <pc:docMk/>
          <pc:sldMk cId="3874273220" sldId="394"/>
        </pc:sldMkLst>
        <pc:spChg chg="del">
          <ac:chgData name="Đỗ Hữu Phát" userId="f43ff52d7c4bd995" providerId="LiveId" clId="{E7FBE12C-6918-4211-986F-829640480436}" dt="2022-04-25T08:55:53.128" v="558" actId="478"/>
          <ac:spMkLst>
            <pc:docMk/>
            <pc:sldMk cId="3874273220" sldId="394"/>
            <ac:spMk id="14" creationId="{65C471CB-FBDD-4381-90EF-802FC0CDEBDE}"/>
          </ac:spMkLst>
        </pc:spChg>
        <pc:spChg chg="mod">
          <ac:chgData name="Đỗ Hữu Phát" userId="f43ff52d7c4bd995" providerId="LiveId" clId="{E7FBE12C-6918-4211-986F-829640480436}" dt="2022-04-25T08:55:43.569" v="555" actId="20577"/>
          <ac:spMkLst>
            <pc:docMk/>
            <pc:sldMk cId="3874273220" sldId="394"/>
            <ac:spMk id="20" creationId="{97BF7BE1-F195-4473-9AD6-0F410415BA6D}"/>
          </ac:spMkLst>
        </pc:spChg>
        <pc:spChg chg="del">
          <ac:chgData name="Đỗ Hữu Phát" userId="f43ff52d7c4bd995" providerId="LiveId" clId="{E7FBE12C-6918-4211-986F-829640480436}" dt="2022-04-25T08:55:53.128" v="558" actId="478"/>
          <ac:spMkLst>
            <pc:docMk/>
            <pc:sldMk cId="3874273220" sldId="394"/>
            <ac:spMk id="24" creationId="{339DECB9-DA52-4048-8A90-F930F38C7A71}"/>
          </ac:spMkLst>
        </pc:spChg>
        <pc:spChg chg="add mod">
          <ac:chgData name="Đỗ Hữu Phát" userId="f43ff52d7c4bd995" providerId="LiveId" clId="{E7FBE12C-6918-4211-986F-829640480436}" dt="2022-04-25T09:05:15.875" v="772" actId="207"/>
          <ac:spMkLst>
            <pc:docMk/>
            <pc:sldMk cId="3874273220" sldId="394"/>
            <ac:spMk id="27" creationId="{68490421-A49A-42B0-AA7C-D3DAA2A5E629}"/>
          </ac:spMkLst>
        </pc:spChg>
        <pc:spChg chg="del">
          <ac:chgData name="Đỗ Hữu Phát" userId="f43ff52d7c4bd995" providerId="LiveId" clId="{E7FBE12C-6918-4211-986F-829640480436}" dt="2022-04-25T08:55:53.128" v="558" actId="478"/>
          <ac:spMkLst>
            <pc:docMk/>
            <pc:sldMk cId="3874273220" sldId="394"/>
            <ac:spMk id="28" creationId="{211033CD-4E37-499D-8E28-2DFFF553ADEC}"/>
          </ac:spMkLst>
        </pc:spChg>
        <pc:spChg chg="mod topLvl">
          <ac:chgData name="Đỗ Hữu Phát" userId="f43ff52d7c4bd995" providerId="LiveId" clId="{E7FBE12C-6918-4211-986F-829640480436}" dt="2022-04-25T08:58:33.913" v="610" actId="164"/>
          <ac:spMkLst>
            <pc:docMk/>
            <pc:sldMk cId="3874273220" sldId="394"/>
            <ac:spMk id="34" creationId="{47C81029-5B26-4525-9377-3A88ED5C3939}"/>
          </ac:spMkLst>
        </pc:spChg>
        <pc:spChg chg="del">
          <ac:chgData name="Đỗ Hữu Phát" userId="f43ff52d7c4bd995" providerId="LiveId" clId="{E7FBE12C-6918-4211-986F-829640480436}" dt="2022-04-25T08:55:53.128" v="558" actId="478"/>
          <ac:spMkLst>
            <pc:docMk/>
            <pc:sldMk cId="3874273220" sldId="394"/>
            <ac:spMk id="36" creationId="{E7DD5A29-48C2-4B74-8735-F4C7C5F2917C}"/>
          </ac:spMkLst>
        </pc:spChg>
        <pc:spChg chg="del">
          <ac:chgData name="Đỗ Hữu Phát" userId="f43ff52d7c4bd995" providerId="LiveId" clId="{E7FBE12C-6918-4211-986F-829640480436}" dt="2022-04-25T08:55:53.128" v="558" actId="478"/>
          <ac:spMkLst>
            <pc:docMk/>
            <pc:sldMk cId="3874273220" sldId="394"/>
            <ac:spMk id="39" creationId="{BD3ACEF9-2FAD-47C8-9147-D0A7EB1B941F}"/>
          </ac:spMkLst>
        </pc:spChg>
        <pc:spChg chg="del">
          <ac:chgData name="Đỗ Hữu Phát" userId="f43ff52d7c4bd995" providerId="LiveId" clId="{E7FBE12C-6918-4211-986F-829640480436}" dt="2022-04-25T08:55:53.128" v="558" actId="478"/>
          <ac:spMkLst>
            <pc:docMk/>
            <pc:sldMk cId="3874273220" sldId="394"/>
            <ac:spMk id="42" creationId="{09D8D1BD-60EB-469B-8250-EE50CC064BE3}"/>
          </ac:spMkLst>
        </pc:spChg>
        <pc:spChg chg="add del mod">
          <ac:chgData name="Đỗ Hữu Phát" userId="f43ff52d7c4bd995" providerId="LiveId" clId="{E7FBE12C-6918-4211-986F-829640480436}" dt="2022-04-25T08:58:28.478" v="609"/>
          <ac:spMkLst>
            <pc:docMk/>
            <pc:sldMk cId="3874273220" sldId="394"/>
            <ac:spMk id="45" creationId="{F781C398-4469-4C73-8E32-422F5FC037C1}"/>
          </ac:spMkLst>
        </pc:spChg>
        <pc:spChg chg="mod">
          <ac:chgData name="Đỗ Hữu Phát" userId="f43ff52d7c4bd995" providerId="LiveId" clId="{E7FBE12C-6918-4211-986F-829640480436}" dt="2022-04-25T09:01:51.920" v="674" actId="20577"/>
          <ac:spMkLst>
            <pc:docMk/>
            <pc:sldMk cId="3874273220" sldId="394"/>
            <ac:spMk id="47" creationId="{853F45DE-8DAE-4D4E-80AA-FD98E35509D8}"/>
          </ac:spMkLst>
        </pc:spChg>
        <pc:spChg chg="mod">
          <ac:chgData name="Đỗ Hữu Phát" userId="f43ff52d7c4bd995" providerId="LiveId" clId="{E7FBE12C-6918-4211-986F-829640480436}" dt="2022-04-25T09:02:01.382" v="692" actId="20577"/>
          <ac:spMkLst>
            <pc:docMk/>
            <pc:sldMk cId="3874273220" sldId="394"/>
            <ac:spMk id="50" creationId="{6E902308-18F8-47C1-8BA6-5A38C5BC9308}"/>
          </ac:spMkLst>
        </pc:spChg>
        <pc:spChg chg="mod">
          <ac:chgData name="Đỗ Hữu Phát" userId="f43ff52d7c4bd995" providerId="LiveId" clId="{E7FBE12C-6918-4211-986F-829640480436}" dt="2022-04-25T09:02:45.060" v="717" actId="20577"/>
          <ac:spMkLst>
            <pc:docMk/>
            <pc:sldMk cId="3874273220" sldId="394"/>
            <ac:spMk id="53" creationId="{ADD38E42-AF46-4E0B-ADDC-A64C49272A25}"/>
          </ac:spMkLst>
        </pc:spChg>
        <pc:spChg chg="mod">
          <ac:chgData name="Đỗ Hữu Phát" userId="f43ff52d7c4bd995" providerId="LiveId" clId="{E7FBE12C-6918-4211-986F-829640480436}" dt="2022-04-25T09:03:46.050" v="746" actId="20577"/>
          <ac:spMkLst>
            <pc:docMk/>
            <pc:sldMk cId="3874273220" sldId="394"/>
            <ac:spMk id="56" creationId="{41A85CC0-27D6-4026-A818-2C598581B748}"/>
          </ac:spMkLst>
        </pc:spChg>
        <pc:spChg chg="mod">
          <ac:chgData name="Đỗ Hữu Phát" userId="f43ff52d7c4bd995" providerId="LiveId" clId="{E7FBE12C-6918-4211-986F-829640480436}" dt="2022-04-25T09:04:50.621" v="771" actId="20577"/>
          <ac:spMkLst>
            <pc:docMk/>
            <pc:sldMk cId="3874273220" sldId="394"/>
            <ac:spMk id="60" creationId="{CEFCFEB0-956B-4078-9272-F076158E08D3}"/>
          </ac:spMkLst>
        </pc:spChg>
        <pc:grpChg chg="add mod">
          <ac:chgData name="Đỗ Hữu Phát" userId="f43ff52d7c4bd995" providerId="LiveId" clId="{E7FBE12C-6918-4211-986F-829640480436}" dt="2022-04-25T09:06:26.242" v="786" actId="12789"/>
          <ac:grpSpMkLst>
            <pc:docMk/>
            <pc:sldMk cId="3874273220" sldId="394"/>
            <ac:grpSpMk id="2" creationId="{45902B9D-2431-42A9-BCFF-A6145DC179CA}"/>
          </ac:grpSpMkLst>
        </pc:grpChg>
        <pc:grpChg chg="add mod">
          <ac:chgData name="Đỗ Hữu Phát" userId="f43ff52d7c4bd995" providerId="LiveId" clId="{E7FBE12C-6918-4211-986F-829640480436}" dt="2022-04-25T09:06:19.244" v="784" actId="12788"/>
          <ac:grpSpMkLst>
            <pc:docMk/>
            <pc:sldMk cId="3874273220" sldId="394"/>
            <ac:grpSpMk id="3" creationId="{6C279D12-3619-4A3E-B6D5-3209F33328FD}"/>
          </ac:grpSpMkLst>
        </pc:grpChg>
        <pc:grpChg chg="add del mod">
          <ac:chgData name="Đỗ Hữu Phát" userId="f43ff52d7c4bd995" providerId="LiveId" clId="{E7FBE12C-6918-4211-986F-829640480436}" dt="2022-04-25T08:57:05.095" v="581" actId="165"/>
          <ac:grpSpMkLst>
            <pc:docMk/>
            <pc:sldMk cId="3874273220" sldId="394"/>
            <ac:grpSpMk id="33" creationId="{51502C0B-13DC-4364-AC8C-5DC0B367928E}"/>
          </ac:grpSpMkLst>
        </pc:grpChg>
        <pc:grpChg chg="add mod">
          <ac:chgData name="Đỗ Hữu Phát" userId="f43ff52d7c4bd995" providerId="LiveId" clId="{E7FBE12C-6918-4211-986F-829640480436}" dt="2022-04-25T09:06:26.242" v="786" actId="12789"/>
          <ac:grpSpMkLst>
            <pc:docMk/>
            <pc:sldMk cId="3874273220" sldId="394"/>
            <ac:grpSpMk id="46" creationId="{ADBC55E4-76E2-4D91-BD9F-430308881643}"/>
          </ac:grpSpMkLst>
        </pc:grpChg>
        <pc:grpChg chg="add mod">
          <ac:chgData name="Đỗ Hữu Phát" userId="f43ff52d7c4bd995" providerId="LiveId" clId="{E7FBE12C-6918-4211-986F-829640480436}" dt="2022-04-25T09:06:32.850" v="787" actId="12789"/>
          <ac:grpSpMkLst>
            <pc:docMk/>
            <pc:sldMk cId="3874273220" sldId="394"/>
            <ac:grpSpMk id="49" creationId="{CEC3F7AD-5CCF-4AAF-800E-D9AB3A782009}"/>
          </ac:grpSpMkLst>
        </pc:grpChg>
        <pc:grpChg chg="add mod">
          <ac:chgData name="Đỗ Hữu Phát" userId="f43ff52d7c4bd995" providerId="LiveId" clId="{E7FBE12C-6918-4211-986F-829640480436}" dt="2022-04-25T09:06:26.242" v="786" actId="12789"/>
          <ac:grpSpMkLst>
            <pc:docMk/>
            <pc:sldMk cId="3874273220" sldId="394"/>
            <ac:grpSpMk id="52" creationId="{7193B33E-55BB-4A2E-9E58-955CB854363D}"/>
          </ac:grpSpMkLst>
        </pc:grpChg>
        <pc:grpChg chg="add mod">
          <ac:chgData name="Đỗ Hữu Phát" userId="f43ff52d7c4bd995" providerId="LiveId" clId="{E7FBE12C-6918-4211-986F-829640480436}" dt="2022-04-25T09:06:32.850" v="787" actId="12789"/>
          <ac:grpSpMkLst>
            <pc:docMk/>
            <pc:sldMk cId="3874273220" sldId="394"/>
            <ac:grpSpMk id="55" creationId="{38D6B2F7-395C-44A4-90F0-7059FFBEFB53}"/>
          </ac:grpSpMkLst>
        </pc:grpChg>
        <pc:grpChg chg="add mod">
          <ac:chgData name="Đỗ Hữu Phát" userId="f43ff52d7c4bd995" providerId="LiveId" clId="{E7FBE12C-6918-4211-986F-829640480436}" dt="2022-04-25T09:06:19.244" v="784" actId="12788"/>
          <ac:grpSpMkLst>
            <pc:docMk/>
            <pc:sldMk cId="3874273220" sldId="394"/>
            <ac:grpSpMk id="59" creationId="{E130A004-CF6E-4EAE-9605-7DB0A3C06A6D}"/>
          </ac:grpSpMkLst>
        </pc:grpChg>
        <pc:picChg chg="del">
          <ac:chgData name="Đỗ Hữu Phát" userId="f43ff52d7c4bd995" providerId="LiveId" clId="{E7FBE12C-6918-4211-986F-829640480436}" dt="2022-04-25T08:55:53.128" v="558" actId="478"/>
          <ac:picMkLst>
            <pc:docMk/>
            <pc:sldMk cId="3874273220" sldId="394"/>
            <ac:picMk id="6" creationId="{28ADAD37-B243-485E-9343-B98D292E141A}"/>
          </ac:picMkLst>
        </pc:picChg>
        <pc:picChg chg="del">
          <ac:chgData name="Đỗ Hữu Phát" userId="f43ff52d7c4bd995" providerId="LiveId" clId="{E7FBE12C-6918-4211-986F-829640480436}" dt="2022-04-25T08:55:53.128" v="558" actId="478"/>
          <ac:picMkLst>
            <pc:docMk/>
            <pc:sldMk cId="3874273220" sldId="394"/>
            <ac:picMk id="13" creationId="{52CD2ECC-F14A-41BB-A7B2-590AC4A83ED8}"/>
          </ac:picMkLst>
        </pc:picChg>
        <pc:picChg chg="mod">
          <ac:chgData name="Đỗ Hữu Phát" userId="f43ff52d7c4bd995" providerId="LiveId" clId="{E7FBE12C-6918-4211-986F-829640480436}" dt="2022-04-25T08:55:50.740" v="557" actId="1076"/>
          <ac:picMkLst>
            <pc:docMk/>
            <pc:sldMk cId="3874273220" sldId="394"/>
            <ac:picMk id="19" creationId="{CF94C46E-7AF9-49EB-B0C6-2B84495F5206}"/>
          </ac:picMkLst>
        </pc:picChg>
        <pc:picChg chg="del">
          <ac:chgData name="Đỗ Hữu Phát" userId="f43ff52d7c4bd995" providerId="LiveId" clId="{E7FBE12C-6918-4211-986F-829640480436}" dt="2022-04-25T08:55:53.128" v="558" actId="478"/>
          <ac:picMkLst>
            <pc:docMk/>
            <pc:sldMk cId="3874273220" sldId="394"/>
            <ac:picMk id="25" creationId="{4B1F5544-4ED2-480B-A2FE-267AC9DED0D3}"/>
          </ac:picMkLst>
        </pc:picChg>
        <pc:picChg chg="del">
          <ac:chgData name="Đỗ Hữu Phát" userId="f43ff52d7c4bd995" providerId="LiveId" clId="{E7FBE12C-6918-4211-986F-829640480436}" dt="2022-04-25T08:55:53.128" v="558" actId="478"/>
          <ac:picMkLst>
            <pc:docMk/>
            <pc:sldMk cId="3874273220" sldId="394"/>
            <ac:picMk id="26" creationId="{CE89947F-47D7-4178-BB74-8A9F89C32E9C}"/>
          </ac:picMkLst>
        </pc:picChg>
        <pc:picChg chg="del">
          <ac:chgData name="Đỗ Hữu Phát" userId="f43ff52d7c4bd995" providerId="LiveId" clId="{E7FBE12C-6918-4211-986F-829640480436}" dt="2022-04-25T08:55:53.128" v="558" actId="478"/>
          <ac:picMkLst>
            <pc:docMk/>
            <pc:sldMk cId="3874273220" sldId="394"/>
            <ac:picMk id="29" creationId="{11A52411-FDCA-4570-AAC0-2FD5263BA487}"/>
          </ac:picMkLst>
        </pc:picChg>
        <pc:picChg chg="del">
          <ac:chgData name="Đỗ Hữu Phát" userId="f43ff52d7c4bd995" providerId="LiveId" clId="{E7FBE12C-6918-4211-986F-829640480436}" dt="2022-04-25T08:55:53.128" v="558" actId="478"/>
          <ac:picMkLst>
            <pc:docMk/>
            <pc:sldMk cId="3874273220" sldId="394"/>
            <ac:picMk id="30" creationId="{18FE57D2-1EE0-4C11-B716-949DF1E009CD}"/>
          </ac:picMkLst>
        </pc:picChg>
        <pc:picChg chg="add mod">
          <ac:chgData name="Đỗ Hữu Phát" userId="f43ff52d7c4bd995" providerId="LiveId" clId="{E7FBE12C-6918-4211-986F-829640480436}" dt="2022-04-25T08:56:49.311" v="577" actId="164"/>
          <ac:picMkLst>
            <pc:docMk/>
            <pc:sldMk cId="3874273220" sldId="394"/>
            <ac:picMk id="32" creationId="{40EAC60A-ED1B-43AD-8EA9-D220EF3F7897}"/>
          </ac:picMkLst>
        </pc:picChg>
        <pc:picChg chg="mod topLvl">
          <ac:chgData name="Đỗ Hữu Phát" userId="f43ff52d7c4bd995" providerId="LiveId" clId="{E7FBE12C-6918-4211-986F-829640480436}" dt="2022-04-25T08:58:33.913" v="610" actId="164"/>
          <ac:picMkLst>
            <pc:docMk/>
            <pc:sldMk cId="3874273220" sldId="394"/>
            <ac:picMk id="35" creationId="{0612307E-4C2A-47D3-B731-7B15503AF490}"/>
          </ac:picMkLst>
        </pc:picChg>
        <pc:picChg chg="del">
          <ac:chgData name="Đỗ Hữu Phát" userId="f43ff52d7c4bd995" providerId="LiveId" clId="{E7FBE12C-6918-4211-986F-829640480436}" dt="2022-04-25T08:55:53.128" v="558" actId="478"/>
          <ac:picMkLst>
            <pc:docMk/>
            <pc:sldMk cId="3874273220" sldId="394"/>
            <ac:picMk id="37" creationId="{ACDF7BE5-C657-4E76-BB8F-1A6D17F7258B}"/>
          </ac:picMkLst>
        </pc:picChg>
        <pc:picChg chg="del">
          <ac:chgData name="Đỗ Hữu Phát" userId="f43ff52d7c4bd995" providerId="LiveId" clId="{E7FBE12C-6918-4211-986F-829640480436}" dt="2022-04-25T08:55:53.128" v="558" actId="478"/>
          <ac:picMkLst>
            <pc:docMk/>
            <pc:sldMk cId="3874273220" sldId="394"/>
            <ac:picMk id="38" creationId="{0F6CBB6E-404C-4BB0-80E7-9B2D300AA1CC}"/>
          </ac:picMkLst>
        </pc:picChg>
        <pc:picChg chg="del">
          <ac:chgData name="Đỗ Hữu Phát" userId="f43ff52d7c4bd995" providerId="LiveId" clId="{E7FBE12C-6918-4211-986F-829640480436}" dt="2022-04-25T08:55:53.128" v="558" actId="478"/>
          <ac:picMkLst>
            <pc:docMk/>
            <pc:sldMk cId="3874273220" sldId="394"/>
            <ac:picMk id="40" creationId="{49E64D34-BB20-4311-9AFF-03B1791BCC7A}"/>
          </ac:picMkLst>
        </pc:picChg>
        <pc:picChg chg="del">
          <ac:chgData name="Đỗ Hữu Phát" userId="f43ff52d7c4bd995" providerId="LiveId" clId="{E7FBE12C-6918-4211-986F-829640480436}" dt="2022-04-25T08:55:53.128" v="558" actId="478"/>
          <ac:picMkLst>
            <pc:docMk/>
            <pc:sldMk cId="3874273220" sldId="394"/>
            <ac:picMk id="41" creationId="{0A730655-E4F3-4242-BD76-37E3F351F9BC}"/>
          </ac:picMkLst>
        </pc:picChg>
        <pc:picChg chg="del">
          <ac:chgData name="Đỗ Hữu Phát" userId="f43ff52d7c4bd995" providerId="LiveId" clId="{E7FBE12C-6918-4211-986F-829640480436}" dt="2022-04-25T08:55:53.128" v="558" actId="478"/>
          <ac:picMkLst>
            <pc:docMk/>
            <pc:sldMk cId="3874273220" sldId="394"/>
            <ac:picMk id="43" creationId="{EC9ECF06-AFAB-4DA5-B628-1C96B02A2DD7}"/>
          </ac:picMkLst>
        </pc:picChg>
        <pc:picChg chg="del">
          <ac:chgData name="Đỗ Hữu Phát" userId="f43ff52d7c4bd995" providerId="LiveId" clId="{E7FBE12C-6918-4211-986F-829640480436}" dt="2022-04-25T08:55:53.128" v="558" actId="478"/>
          <ac:picMkLst>
            <pc:docMk/>
            <pc:sldMk cId="3874273220" sldId="394"/>
            <ac:picMk id="44" creationId="{0884D67A-21A5-45A2-AC34-1497CA1815CE}"/>
          </ac:picMkLst>
        </pc:picChg>
        <pc:picChg chg="mod">
          <ac:chgData name="Đỗ Hữu Phát" userId="f43ff52d7c4bd995" providerId="LiveId" clId="{E7FBE12C-6918-4211-986F-829640480436}" dt="2022-04-25T08:59:31.655" v="632" actId="14826"/>
          <ac:picMkLst>
            <pc:docMk/>
            <pc:sldMk cId="3874273220" sldId="394"/>
            <ac:picMk id="48" creationId="{3999C90F-8E4E-4715-A40F-17029FE41F76}"/>
          </ac:picMkLst>
        </pc:picChg>
        <pc:picChg chg="mod">
          <ac:chgData name="Đỗ Hữu Phát" userId="f43ff52d7c4bd995" providerId="LiveId" clId="{E7FBE12C-6918-4211-986F-829640480436}" dt="2022-04-25T09:01:04.971" v="659" actId="14826"/>
          <ac:picMkLst>
            <pc:docMk/>
            <pc:sldMk cId="3874273220" sldId="394"/>
            <ac:picMk id="51" creationId="{9740C78B-9817-4D3A-9472-36C34CE8DE31}"/>
          </ac:picMkLst>
        </pc:picChg>
        <pc:picChg chg="mod">
          <ac:chgData name="Đỗ Hữu Phát" userId="f43ff52d7c4bd995" providerId="LiveId" clId="{E7FBE12C-6918-4211-986F-829640480436}" dt="2022-04-25T09:02:23.620" v="693" actId="14826"/>
          <ac:picMkLst>
            <pc:docMk/>
            <pc:sldMk cId="3874273220" sldId="394"/>
            <ac:picMk id="54" creationId="{E153F06A-AC6D-4DF9-ADC6-B88077293B50}"/>
          </ac:picMkLst>
        </pc:picChg>
        <pc:picChg chg="mod">
          <ac:chgData name="Đỗ Hữu Phát" userId="f43ff52d7c4bd995" providerId="LiveId" clId="{E7FBE12C-6918-4211-986F-829640480436}" dt="2022-04-25T09:03:25.481" v="720" actId="14826"/>
          <ac:picMkLst>
            <pc:docMk/>
            <pc:sldMk cId="3874273220" sldId="394"/>
            <ac:picMk id="58" creationId="{897CE5C4-B571-48E7-A88A-BC7F0611CE9A}"/>
          </ac:picMkLst>
        </pc:picChg>
        <pc:picChg chg="mod">
          <ac:chgData name="Đỗ Hữu Phát" userId="f43ff52d7c4bd995" providerId="LiveId" clId="{E7FBE12C-6918-4211-986F-829640480436}" dt="2022-04-25T09:04:20.589" v="749" actId="14826"/>
          <ac:picMkLst>
            <pc:docMk/>
            <pc:sldMk cId="3874273220" sldId="394"/>
            <ac:picMk id="61" creationId="{56D86EC7-5423-4A75-9802-A85036C4678D}"/>
          </ac:picMkLst>
        </pc:picChg>
        <pc:cxnChg chg="add mod">
          <ac:chgData name="Đỗ Hữu Phát" userId="f43ff52d7c4bd995" providerId="LiveId" clId="{E7FBE12C-6918-4211-986F-829640480436}" dt="2022-04-25T09:07:05.022" v="791" actId="1582"/>
          <ac:cxnSpMkLst>
            <pc:docMk/>
            <pc:sldMk cId="3874273220" sldId="394"/>
            <ac:cxnSpMk id="5" creationId="{8E28F49C-18F8-4AB1-986A-FB42A734C661}"/>
          </ac:cxnSpMkLst>
        </pc:cxnChg>
        <pc:cxnChg chg="add mod">
          <ac:chgData name="Đỗ Hữu Phát" userId="f43ff52d7c4bd995" providerId="LiveId" clId="{E7FBE12C-6918-4211-986F-829640480436}" dt="2022-04-25T09:10:05.612" v="894" actId="1036"/>
          <ac:cxnSpMkLst>
            <pc:docMk/>
            <pc:sldMk cId="3874273220" sldId="394"/>
            <ac:cxnSpMk id="8" creationId="{F897E895-CFA0-41BF-BA81-8A3F4B8F01D4}"/>
          </ac:cxnSpMkLst>
        </pc:cxnChg>
        <pc:cxnChg chg="add mod">
          <ac:chgData name="Đỗ Hữu Phát" userId="f43ff52d7c4bd995" providerId="LiveId" clId="{E7FBE12C-6918-4211-986F-829640480436}" dt="2022-04-25T09:07:50.144" v="826" actId="1037"/>
          <ac:cxnSpMkLst>
            <pc:docMk/>
            <pc:sldMk cId="3874273220" sldId="394"/>
            <ac:cxnSpMk id="10" creationId="{CA91FF7D-C97E-4765-BBAF-B3CF4CD45101}"/>
          </ac:cxnSpMkLst>
        </pc:cxnChg>
        <pc:cxnChg chg="add mod">
          <ac:chgData name="Đỗ Hữu Phát" userId="f43ff52d7c4bd995" providerId="LiveId" clId="{E7FBE12C-6918-4211-986F-829640480436}" dt="2022-04-25T09:08:20.565" v="840" actId="1038"/>
          <ac:cxnSpMkLst>
            <pc:docMk/>
            <pc:sldMk cId="3874273220" sldId="394"/>
            <ac:cxnSpMk id="12" creationId="{8ED14149-9DAB-4433-8D6B-35B1539B30D7}"/>
          </ac:cxnSpMkLst>
        </pc:cxnChg>
        <pc:cxnChg chg="add mod">
          <ac:chgData name="Đỗ Hữu Phát" userId="f43ff52d7c4bd995" providerId="LiveId" clId="{E7FBE12C-6918-4211-986F-829640480436}" dt="2022-04-25T09:08:52.887" v="856" actId="1036"/>
          <ac:cxnSpMkLst>
            <pc:docMk/>
            <pc:sldMk cId="3874273220" sldId="394"/>
            <ac:cxnSpMk id="16" creationId="{6259C772-DE22-4B91-BE57-87B888C85B10}"/>
          </ac:cxnSpMkLst>
        </pc:cxnChg>
        <pc:cxnChg chg="add mod">
          <ac:chgData name="Đỗ Hữu Phát" userId="f43ff52d7c4bd995" providerId="LiveId" clId="{E7FBE12C-6918-4211-986F-829640480436}" dt="2022-04-25T09:11:54.937" v="931" actId="1035"/>
          <ac:cxnSpMkLst>
            <pc:docMk/>
            <pc:sldMk cId="3874273220" sldId="394"/>
            <ac:cxnSpMk id="22" creationId="{89964C3A-EF03-4E50-967D-F3B3EFBC7373}"/>
          </ac:cxnSpMkLst>
        </pc:cxnChg>
        <pc:cxnChg chg="add mod">
          <ac:chgData name="Đỗ Hữu Phát" userId="f43ff52d7c4bd995" providerId="LiveId" clId="{E7FBE12C-6918-4211-986F-829640480436}" dt="2022-04-25T09:10:30.575" v="906" actId="1035"/>
          <ac:cxnSpMkLst>
            <pc:docMk/>
            <pc:sldMk cId="3874273220" sldId="394"/>
            <ac:cxnSpMk id="64" creationId="{6BB581A5-1683-4E14-BE99-DAEC696DB191}"/>
          </ac:cxnSpMkLst>
        </pc:cxnChg>
        <pc:cxnChg chg="add del mod">
          <ac:chgData name="Đỗ Hữu Phát" userId="f43ff52d7c4bd995" providerId="LiveId" clId="{E7FBE12C-6918-4211-986F-829640480436}" dt="2022-04-25T09:10:17.988" v="896" actId="478"/>
          <ac:cxnSpMkLst>
            <pc:docMk/>
            <pc:sldMk cId="3874273220" sldId="394"/>
            <ac:cxnSpMk id="66" creationId="{6D097743-A674-4FDC-A1F4-EC898FAC5802}"/>
          </ac:cxnSpMkLst>
        </pc:cxnChg>
        <pc:cxnChg chg="add mod">
          <ac:chgData name="Đỗ Hữu Phát" userId="f43ff52d7c4bd995" providerId="LiveId" clId="{E7FBE12C-6918-4211-986F-829640480436}" dt="2022-04-25T09:11:23.108" v="916" actId="14100"/>
          <ac:cxnSpMkLst>
            <pc:docMk/>
            <pc:sldMk cId="3874273220" sldId="394"/>
            <ac:cxnSpMk id="69" creationId="{18C4D8DA-F6D0-4BA4-AD11-B873C0C2ED35}"/>
          </ac:cxnSpMkLst>
        </pc:cxnChg>
        <pc:cxnChg chg="add mod">
          <ac:chgData name="Đỗ Hữu Phát" userId="f43ff52d7c4bd995" providerId="LiveId" clId="{E7FBE12C-6918-4211-986F-829640480436}" dt="2022-04-25T09:12:26.216" v="943" actId="1036"/>
          <ac:cxnSpMkLst>
            <pc:docMk/>
            <pc:sldMk cId="3874273220" sldId="394"/>
            <ac:cxnSpMk id="79" creationId="{7EE381B3-696A-44FC-A760-3AE11BCC747D}"/>
          </ac:cxnSpMkLst>
        </pc:cxnChg>
        <pc:cxnChg chg="add mod">
          <ac:chgData name="Đỗ Hữu Phát" userId="f43ff52d7c4bd995" providerId="LiveId" clId="{E7FBE12C-6918-4211-986F-829640480436}" dt="2022-04-25T09:12:50.349" v="947" actId="1582"/>
          <ac:cxnSpMkLst>
            <pc:docMk/>
            <pc:sldMk cId="3874273220" sldId="394"/>
            <ac:cxnSpMk id="81" creationId="{D070405B-1F14-4939-A4F7-A0EFA837D6B6}"/>
          </ac:cxnSpMkLst>
        </pc:cxnChg>
        <pc:cxnChg chg="add mod">
          <ac:chgData name="Đỗ Hữu Phát" userId="f43ff52d7c4bd995" providerId="LiveId" clId="{E7FBE12C-6918-4211-986F-829640480436}" dt="2022-04-25T09:13:02.885" v="950" actId="1582"/>
          <ac:cxnSpMkLst>
            <pc:docMk/>
            <pc:sldMk cId="3874273220" sldId="394"/>
            <ac:cxnSpMk id="84" creationId="{7667A61D-634D-4F9C-BC06-A1C49DBC0E3A}"/>
          </ac:cxnSpMkLst>
        </pc:cxnChg>
        <pc:cxnChg chg="add mod">
          <ac:chgData name="Đỗ Hữu Phát" userId="f43ff52d7c4bd995" providerId="LiveId" clId="{E7FBE12C-6918-4211-986F-829640480436}" dt="2022-04-25T09:13:30.226" v="963" actId="1038"/>
          <ac:cxnSpMkLst>
            <pc:docMk/>
            <pc:sldMk cId="3874273220" sldId="394"/>
            <ac:cxnSpMk id="86" creationId="{C7D0FEE3-01D5-444B-B0D3-8DF5E900D527}"/>
          </ac:cxnSpMkLst>
        </pc:cxnChg>
        <pc:cxnChg chg="add mod">
          <ac:chgData name="Đỗ Hữu Phát" userId="f43ff52d7c4bd995" providerId="LiveId" clId="{E7FBE12C-6918-4211-986F-829640480436}" dt="2022-04-25T09:13:51.539" v="981" actId="1038"/>
          <ac:cxnSpMkLst>
            <pc:docMk/>
            <pc:sldMk cId="3874273220" sldId="394"/>
            <ac:cxnSpMk id="88" creationId="{8F155A86-C993-43E8-91A1-D6483A99264C}"/>
          </ac:cxnSpMkLst>
        </pc:cxnChg>
        <pc:cxnChg chg="add mod">
          <ac:chgData name="Đỗ Hữu Phát" userId="f43ff52d7c4bd995" providerId="LiveId" clId="{E7FBE12C-6918-4211-986F-829640480436}" dt="2022-04-25T09:14:07.514" v="996" actId="1037"/>
          <ac:cxnSpMkLst>
            <pc:docMk/>
            <pc:sldMk cId="3874273220" sldId="394"/>
            <ac:cxnSpMk id="90" creationId="{1905A489-4003-4B13-9D70-E7C31472D5E2}"/>
          </ac:cxnSpMkLst>
        </pc:cxnChg>
        <pc:cxnChg chg="add mod">
          <ac:chgData name="Đỗ Hữu Phát" userId="f43ff52d7c4bd995" providerId="LiveId" clId="{E7FBE12C-6918-4211-986F-829640480436}" dt="2022-04-25T09:14:24.535" v="1015" actId="1037"/>
          <ac:cxnSpMkLst>
            <pc:docMk/>
            <pc:sldMk cId="3874273220" sldId="394"/>
            <ac:cxnSpMk id="92" creationId="{31FB7C97-FA19-4D89-B276-DFAC501F9FC7}"/>
          </ac:cxnSpMkLst>
        </pc:cxnChg>
      </pc:sldChg>
      <pc:sldChg chg="addSp delSp modSp add mod modTransition">
        <pc:chgData name="Đỗ Hữu Phát" userId="f43ff52d7c4bd995" providerId="LiveId" clId="{E7FBE12C-6918-4211-986F-829640480436}" dt="2022-04-25T17:25:27.488" v="3010"/>
        <pc:sldMkLst>
          <pc:docMk/>
          <pc:sldMk cId="3766221452" sldId="395"/>
        </pc:sldMkLst>
        <pc:spChg chg="mod">
          <ac:chgData name="Đỗ Hữu Phát" userId="f43ff52d7c4bd995" providerId="LiveId" clId="{E7FBE12C-6918-4211-986F-829640480436}" dt="2022-04-25T09:15:13.962" v="1018"/>
          <ac:spMkLst>
            <pc:docMk/>
            <pc:sldMk cId="3766221452" sldId="395"/>
            <ac:spMk id="20" creationId="{97BF7BE1-F195-4473-9AD6-0F410415BA6D}"/>
          </ac:spMkLst>
        </pc:spChg>
        <pc:spChg chg="mod">
          <ac:chgData name="Đỗ Hữu Phát" userId="f43ff52d7c4bd995" providerId="LiveId" clId="{E7FBE12C-6918-4211-986F-829640480436}" dt="2022-04-25T15:17:53.716" v="1497"/>
          <ac:spMkLst>
            <pc:docMk/>
            <pc:sldMk cId="3766221452" sldId="395"/>
            <ac:spMk id="44" creationId="{BD5EB757-C7F3-4E18-9A88-B952C227A3C8}"/>
          </ac:spMkLst>
        </pc:spChg>
        <pc:spChg chg="mod">
          <ac:chgData name="Đỗ Hữu Phát" userId="f43ff52d7c4bd995" providerId="LiveId" clId="{E7FBE12C-6918-4211-986F-829640480436}" dt="2022-04-25T15:18:09.411" v="1500"/>
          <ac:spMkLst>
            <pc:docMk/>
            <pc:sldMk cId="3766221452" sldId="395"/>
            <ac:spMk id="48" creationId="{CB6CCBA6-21D3-4BA6-80EC-F77CC6510383}"/>
          </ac:spMkLst>
        </pc:spChg>
        <pc:spChg chg="mod">
          <ac:chgData name="Đỗ Hữu Phát" userId="f43ff52d7c4bd995" providerId="LiveId" clId="{E7FBE12C-6918-4211-986F-829640480436}" dt="2022-04-25T15:16:00.270" v="1489" actId="20577"/>
          <ac:spMkLst>
            <pc:docMk/>
            <pc:sldMk cId="3766221452" sldId="395"/>
            <ac:spMk id="62" creationId="{ECE89D80-2B32-4F89-A33D-38F3B2D49112}"/>
          </ac:spMkLst>
        </pc:spChg>
        <pc:spChg chg="mod">
          <ac:chgData name="Đỗ Hữu Phát" userId="f43ff52d7c4bd995" providerId="LiveId" clId="{E7FBE12C-6918-4211-986F-829640480436}" dt="2022-04-25T09:18:02.024" v="1071" actId="14826"/>
          <ac:spMkLst>
            <pc:docMk/>
            <pc:sldMk cId="3766221452" sldId="395"/>
            <ac:spMk id="66" creationId="{A0A36BEB-F2C2-4999-8242-0E8A7A8EA954}"/>
          </ac:spMkLst>
        </pc:spChg>
        <pc:spChg chg="mod">
          <ac:chgData name="Đỗ Hữu Phát" userId="f43ff52d7c4bd995" providerId="LiveId" clId="{E7FBE12C-6918-4211-986F-829640480436}" dt="2022-04-25T09:20:42.115" v="1093" actId="14826"/>
          <ac:spMkLst>
            <pc:docMk/>
            <pc:sldMk cId="3766221452" sldId="395"/>
            <ac:spMk id="70" creationId="{964A25E7-B57E-4230-A247-3C2EDE4781BE}"/>
          </ac:spMkLst>
        </pc:spChg>
        <pc:spChg chg="mod">
          <ac:chgData name="Đỗ Hữu Phát" userId="f43ff52d7c4bd995" providerId="LiveId" clId="{E7FBE12C-6918-4211-986F-829640480436}" dt="2022-04-25T09:21:43.622" v="1097" actId="14826"/>
          <ac:spMkLst>
            <pc:docMk/>
            <pc:sldMk cId="3766221452" sldId="395"/>
            <ac:spMk id="73" creationId="{57D038F7-7256-429B-B0B8-909AF9DE196F}"/>
          </ac:spMkLst>
        </pc:spChg>
        <pc:spChg chg="mod">
          <ac:chgData name="Đỗ Hữu Phát" userId="f43ff52d7c4bd995" providerId="LiveId" clId="{E7FBE12C-6918-4211-986F-829640480436}" dt="2022-04-25T09:24:14.357" v="1128" actId="14826"/>
          <ac:spMkLst>
            <pc:docMk/>
            <pc:sldMk cId="3766221452" sldId="395"/>
            <ac:spMk id="76" creationId="{CBBDB28B-888F-46F1-94D9-DFD8DCBEFE85}"/>
          </ac:spMkLst>
        </pc:spChg>
        <pc:spChg chg="mod">
          <ac:chgData name="Đỗ Hữu Phát" userId="f43ff52d7c4bd995" providerId="LiveId" clId="{E7FBE12C-6918-4211-986F-829640480436}" dt="2022-04-25T09:24:30.440" v="1130" actId="14826"/>
          <ac:spMkLst>
            <pc:docMk/>
            <pc:sldMk cId="3766221452" sldId="395"/>
            <ac:spMk id="80" creationId="{4A396BD8-F818-4B8F-B700-D44A82C09A3A}"/>
          </ac:spMkLst>
        </pc:spChg>
        <pc:spChg chg="mod">
          <ac:chgData name="Đỗ Hữu Phát" userId="f43ff52d7c4bd995" providerId="LiveId" clId="{E7FBE12C-6918-4211-986F-829640480436}" dt="2022-04-25T09:25:34.102" v="1140" actId="20577"/>
          <ac:spMkLst>
            <pc:docMk/>
            <pc:sldMk cId="3766221452" sldId="395"/>
            <ac:spMk id="85" creationId="{2ED3402A-4431-4F10-8CF7-7FDB3D4B7F5E}"/>
          </ac:spMkLst>
        </pc:spChg>
        <pc:spChg chg="add mod">
          <ac:chgData name="Đỗ Hữu Phát" userId="f43ff52d7c4bd995" providerId="LiveId" clId="{E7FBE12C-6918-4211-986F-829640480436}" dt="2022-04-25T09:28:43.546" v="1208" actId="1076"/>
          <ac:spMkLst>
            <pc:docMk/>
            <pc:sldMk cId="3766221452" sldId="395"/>
            <ac:spMk id="89" creationId="{84D79F37-FC88-4CB9-97DA-1024CA403722}"/>
          </ac:spMkLst>
        </pc:spChg>
        <pc:spChg chg="add mod">
          <ac:chgData name="Đỗ Hữu Phát" userId="f43ff52d7c4bd995" providerId="LiveId" clId="{E7FBE12C-6918-4211-986F-829640480436}" dt="2022-04-25T09:28:23.819" v="1188" actId="122"/>
          <ac:spMkLst>
            <pc:docMk/>
            <pc:sldMk cId="3766221452" sldId="395"/>
            <ac:spMk id="91" creationId="{D0DB6573-23D7-4C96-91A8-AF9391493BFC}"/>
          </ac:spMkLst>
        </pc:spChg>
        <pc:spChg chg="add mod">
          <ac:chgData name="Đỗ Hữu Phát" userId="f43ff52d7c4bd995" providerId="LiveId" clId="{E7FBE12C-6918-4211-986F-829640480436}" dt="2022-04-25T09:28:23.819" v="1188" actId="122"/>
          <ac:spMkLst>
            <pc:docMk/>
            <pc:sldMk cId="3766221452" sldId="395"/>
            <ac:spMk id="93" creationId="{5A1832CC-FAE1-429C-8728-5030F9CD022D}"/>
          </ac:spMkLst>
        </pc:spChg>
        <pc:spChg chg="add mod">
          <ac:chgData name="Đỗ Hữu Phát" userId="f43ff52d7c4bd995" providerId="LiveId" clId="{E7FBE12C-6918-4211-986F-829640480436}" dt="2022-04-25T09:28:23.819" v="1188" actId="122"/>
          <ac:spMkLst>
            <pc:docMk/>
            <pc:sldMk cId="3766221452" sldId="395"/>
            <ac:spMk id="94" creationId="{B69EB64E-C97E-4B07-BAB6-CD7A42C37B7B}"/>
          </ac:spMkLst>
        </pc:spChg>
        <pc:spChg chg="add mod">
          <ac:chgData name="Đỗ Hữu Phát" userId="f43ff52d7c4bd995" providerId="LiveId" clId="{E7FBE12C-6918-4211-986F-829640480436}" dt="2022-04-25T09:28:23.819" v="1188" actId="122"/>
          <ac:spMkLst>
            <pc:docMk/>
            <pc:sldMk cId="3766221452" sldId="395"/>
            <ac:spMk id="95" creationId="{59CD888B-9116-4AB3-A289-249938F8F5C5}"/>
          </ac:spMkLst>
        </pc:spChg>
        <pc:spChg chg="add mod">
          <ac:chgData name="Đỗ Hữu Phát" userId="f43ff52d7c4bd995" providerId="LiveId" clId="{E7FBE12C-6918-4211-986F-829640480436}" dt="2022-04-25T09:29:05.258" v="1212" actId="1076"/>
          <ac:spMkLst>
            <pc:docMk/>
            <pc:sldMk cId="3766221452" sldId="395"/>
            <ac:spMk id="96" creationId="{9DD03BFF-05EB-410B-A4B0-B23391B75F1C}"/>
          </ac:spMkLst>
        </pc:spChg>
        <pc:grpChg chg="del">
          <ac:chgData name="Đỗ Hữu Phát" userId="f43ff52d7c4bd995" providerId="LiveId" clId="{E7FBE12C-6918-4211-986F-829640480436}" dt="2022-04-25T09:15:41.145" v="1019" actId="478"/>
          <ac:grpSpMkLst>
            <pc:docMk/>
            <pc:sldMk cId="3766221452" sldId="395"/>
            <ac:grpSpMk id="2" creationId="{45902B9D-2431-42A9-BCFF-A6145DC179CA}"/>
          </ac:grpSpMkLst>
        </pc:grpChg>
        <pc:grpChg chg="del">
          <ac:chgData name="Đỗ Hữu Phát" userId="f43ff52d7c4bd995" providerId="LiveId" clId="{E7FBE12C-6918-4211-986F-829640480436}" dt="2022-04-25T09:15:41.145" v="1019" actId="478"/>
          <ac:grpSpMkLst>
            <pc:docMk/>
            <pc:sldMk cId="3766221452" sldId="395"/>
            <ac:grpSpMk id="3" creationId="{6C279D12-3619-4A3E-B6D5-3209F33328FD}"/>
          </ac:grpSpMkLst>
        </pc:grpChg>
        <pc:grpChg chg="add mod">
          <ac:chgData name="Đỗ Hữu Phát" userId="f43ff52d7c4bd995" providerId="LiveId" clId="{E7FBE12C-6918-4211-986F-829640480436}" dt="2022-04-25T15:17:58.345" v="1498" actId="1076"/>
          <ac:grpSpMkLst>
            <pc:docMk/>
            <pc:sldMk cId="3766221452" sldId="395"/>
            <ac:grpSpMk id="43" creationId="{717704F5-0B00-4183-BD56-F17645DF0637}"/>
          </ac:grpSpMkLst>
        </pc:grpChg>
        <pc:grpChg chg="add del mod">
          <ac:chgData name="Đỗ Hữu Phát" userId="f43ff52d7c4bd995" providerId="LiveId" clId="{E7FBE12C-6918-4211-986F-829640480436}" dt="2022-04-25T15:17:53.279" v="1496" actId="478"/>
          <ac:grpSpMkLst>
            <pc:docMk/>
            <pc:sldMk cId="3766221452" sldId="395"/>
            <ac:grpSpMk id="45" creationId="{AB8FDC98-B545-405B-9AA7-DC00AF967480}"/>
          </ac:grpSpMkLst>
        </pc:grpChg>
        <pc:grpChg chg="del">
          <ac:chgData name="Đỗ Hữu Phát" userId="f43ff52d7c4bd995" providerId="LiveId" clId="{E7FBE12C-6918-4211-986F-829640480436}" dt="2022-04-25T09:15:41.145" v="1019" actId="478"/>
          <ac:grpSpMkLst>
            <pc:docMk/>
            <pc:sldMk cId="3766221452" sldId="395"/>
            <ac:grpSpMk id="46" creationId="{ADBC55E4-76E2-4D91-BD9F-430308881643}"/>
          </ac:grpSpMkLst>
        </pc:grpChg>
        <pc:grpChg chg="add mod">
          <ac:chgData name="Đỗ Hữu Phát" userId="f43ff52d7c4bd995" providerId="LiveId" clId="{E7FBE12C-6918-4211-986F-829640480436}" dt="2022-04-25T15:18:14.399" v="1501" actId="1076"/>
          <ac:grpSpMkLst>
            <pc:docMk/>
            <pc:sldMk cId="3766221452" sldId="395"/>
            <ac:grpSpMk id="47" creationId="{2A3493E1-943E-4248-9D3B-D5388BB04851}"/>
          </ac:grpSpMkLst>
        </pc:grpChg>
        <pc:grpChg chg="del">
          <ac:chgData name="Đỗ Hữu Phát" userId="f43ff52d7c4bd995" providerId="LiveId" clId="{E7FBE12C-6918-4211-986F-829640480436}" dt="2022-04-25T09:15:41.145" v="1019" actId="478"/>
          <ac:grpSpMkLst>
            <pc:docMk/>
            <pc:sldMk cId="3766221452" sldId="395"/>
            <ac:grpSpMk id="49" creationId="{CEC3F7AD-5CCF-4AAF-800E-D9AB3A782009}"/>
          </ac:grpSpMkLst>
        </pc:grpChg>
        <pc:grpChg chg="del">
          <ac:chgData name="Đỗ Hữu Phát" userId="f43ff52d7c4bd995" providerId="LiveId" clId="{E7FBE12C-6918-4211-986F-829640480436}" dt="2022-04-25T09:15:41.145" v="1019" actId="478"/>
          <ac:grpSpMkLst>
            <pc:docMk/>
            <pc:sldMk cId="3766221452" sldId="395"/>
            <ac:grpSpMk id="52" creationId="{7193B33E-55BB-4A2E-9E58-955CB854363D}"/>
          </ac:grpSpMkLst>
        </pc:grpChg>
        <pc:grpChg chg="del">
          <ac:chgData name="Đỗ Hữu Phát" userId="f43ff52d7c4bd995" providerId="LiveId" clId="{E7FBE12C-6918-4211-986F-829640480436}" dt="2022-04-25T09:15:41.145" v="1019" actId="478"/>
          <ac:grpSpMkLst>
            <pc:docMk/>
            <pc:sldMk cId="3766221452" sldId="395"/>
            <ac:grpSpMk id="55" creationId="{38D6B2F7-395C-44A4-90F0-7059FFBEFB53}"/>
          </ac:grpSpMkLst>
        </pc:grpChg>
        <pc:grpChg chg="del">
          <ac:chgData name="Đỗ Hữu Phát" userId="f43ff52d7c4bd995" providerId="LiveId" clId="{E7FBE12C-6918-4211-986F-829640480436}" dt="2022-04-25T09:15:41.145" v="1019" actId="478"/>
          <ac:grpSpMkLst>
            <pc:docMk/>
            <pc:sldMk cId="3766221452" sldId="395"/>
            <ac:grpSpMk id="59" creationId="{E130A004-CF6E-4EAE-9605-7DB0A3C06A6D}"/>
          </ac:grpSpMkLst>
        </pc:grpChg>
        <pc:grpChg chg="add del mod">
          <ac:chgData name="Đỗ Hữu Phát" userId="f43ff52d7c4bd995" providerId="LiveId" clId="{E7FBE12C-6918-4211-986F-829640480436}" dt="2022-04-25T15:18:08.899" v="1499" actId="478"/>
          <ac:grpSpMkLst>
            <pc:docMk/>
            <pc:sldMk cId="3766221452" sldId="395"/>
            <ac:grpSpMk id="65" creationId="{B40B5951-9C7B-4EBE-B726-72F222BE90A4}"/>
          </ac:grpSpMkLst>
        </pc:grpChg>
        <pc:grpChg chg="add mod">
          <ac:chgData name="Đỗ Hữu Phát" userId="f43ff52d7c4bd995" providerId="LiveId" clId="{E7FBE12C-6918-4211-986F-829640480436}" dt="2022-04-25T09:20:42.115" v="1093" actId="14826"/>
          <ac:grpSpMkLst>
            <pc:docMk/>
            <pc:sldMk cId="3766221452" sldId="395"/>
            <ac:grpSpMk id="68" creationId="{9C9AF8AA-4009-46FD-BF6B-054D5BDB6860}"/>
          </ac:grpSpMkLst>
        </pc:grpChg>
        <pc:grpChg chg="add mod">
          <ac:chgData name="Đỗ Hữu Phát" userId="f43ff52d7c4bd995" providerId="LiveId" clId="{E7FBE12C-6918-4211-986F-829640480436}" dt="2022-04-25T09:21:43.622" v="1097" actId="14826"/>
          <ac:grpSpMkLst>
            <pc:docMk/>
            <pc:sldMk cId="3766221452" sldId="395"/>
            <ac:grpSpMk id="72" creationId="{D226C29A-360A-4FAC-A032-E3EB718AF76A}"/>
          </ac:grpSpMkLst>
        </pc:grpChg>
        <pc:grpChg chg="add mod">
          <ac:chgData name="Đỗ Hữu Phát" userId="f43ff52d7c4bd995" providerId="LiveId" clId="{E7FBE12C-6918-4211-986F-829640480436}" dt="2022-04-25T09:24:14.357" v="1128" actId="14826"/>
          <ac:grpSpMkLst>
            <pc:docMk/>
            <pc:sldMk cId="3766221452" sldId="395"/>
            <ac:grpSpMk id="75" creationId="{02E9CD9E-11A7-4E5D-9074-9FA262C6C280}"/>
          </ac:grpSpMkLst>
        </pc:grpChg>
        <pc:grpChg chg="add mod">
          <ac:chgData name="Đỗ Hữu Phát" userId="f43ff52d7c4bd995" providerId="LiveId" clId="{E7FBE12C-6918-4211-986F-829640480436}" dt="2022-04-25T09:24:30.440" v="1130" actId="14826"/>
          <ac:grpSpMkLst>
            <pc:docMk/>
            <pc:sldMk cId="3766221452" sldId="395"/>
            <ac:grpSpMk id="78" creationId="{CB85C6F9-6968-45D0-B6B7-A447E6303038}"/>
          </ac:grpSpMkLst>
        </pc:grpChg>
        <pc:grpChg chg="add mod">
          <ac:chgData name="Đỗ Hữu Phát" userId="f43ff52d7c4bd995" providerId="LiveId" clId="{E7FBE12C-6918-4211-986F-829640480436}" dt="2022-04-25T09:25:16.823" v="1132" actId="14826"/>
          <ac:grpSpMkLst>
            <pc:docMk/>
            <pc:sldMk cId="3766221452" sldId="395"/>
            <ac:grpSpMk id="83" creationId="{AACB1B1E-44A2-4D80-B63B-7D46E9D18AEE}"/>
          </ac:grpSpMkLst>
        </pc:grpChg>
        <pc:picChg chg="mod">
          <ac:chgData name="Đỗ Hữu Phát" userId="f43ff52d7c4bd995" providerId="LiveId" clId="{E7FBE12C-6918-4211-986F-829640480436}" dt="2022-04-25T15:17:53.716" v="1497"/>
          <ac:picMkLst>
            <pc:docMk/>
            <pc:sldMk cId="3766221452" sldId="395"/>
            <ac:picMk id="46" creationId="{24254870-8C83-496B-8AB1-D68B15606AEA}"/>
          </ac:picMkLst>
        </pc:picChg>
        <pc:picChg chg="mod">
          <ac:chgData name="Đỗ Hữu Phát" userId="f43ff52d7c4bd995" providerId="LiveId" clId="{E7FBE12C-6918-4211-986F-829640480436}" dt="2022-04-25T15:18:09.411" v="1500"/>
          <ac:picMkLst>
            <pc:docMk/>
            <pc:sldMk cId="3766221452" sldId="395"/>
            <ac:picMk id="49" creationId="{578A7890-3A09-45ED-BCD0-3663F0FA8C7A}"/>
          </ac:picMkLst>
        </pc:picChg>
        <pc:picChg chg="mod">
          <ac:chgData name="Đỗ Hữu Phát" userId="f43ff52d7c4bd995" providerId="LiveId" clId="{E7FBE12C-6918-4211-986F-829640480436}" dt="2022-04-25T09:16:57.650" v="1045" actId="207"/>
          <ac:picMkLst>
            <pc:docMk/>
            <pc:sldMk cId="3766221452" sldId="395"/>
            <ac:picMk id="63" creationId="{055D54F0-1686-4020-B15F-7EC6B39F5DFF}"/>
          </ac:picMkLst>
        </pc:picChg>
        <pc:picChg chg="mod">
          <ac:chgData name="Đỗ Hữu Phát" userId="f43ff52d7c4bd995" providerId="LiveId" clId="{E7FBE12C-6918-4211-986F-829640480436}" dt="2022-04-25T09:18:04.497" v="1072" actId="207"/>
          <ac:picMkLst>
            <pc:docMk/>
            <pc:sldMk cId="3766221452" sldId="395"/>
            <ac:picMk id="67" creationId="{2B4D61C5-0C83-4DC9-B7FD-0711CAFF4FEE}"/>
          </ac:picMkLst>
        </pc:picChg>
        <pc:picChg chg="mod">
          <ac:chgData name="Đỗ Hữu Phát" userId="f43ff52d7c4bd995" providerId="LiveId" clId="{E7FBE12C-6918-4211-986F-829640480436}" dt="2022-04-25T09:20:44.879" v="1094" actId="207"/>
          <ac:picMkLst>
            <pc:docMk/>
            <pc:sldMk cId="3766221452" sldId="395"/>
            <ac:picMk id="71" creationId="{5C2CC3CA-3AAE-4C38-9D02-8C713B66A1DF}"/>
          </ac:picMkLst>
        </pc:picChg>
        <pc:picChg chg="mod">
          <ac:chgData name="Đỗ Hữu Phát" userId="f43ff52d7c4bd995" providerId="LiveId" clId="{E7FBE12C-6918-4211-986F-829640480436}" dt="2022-04-25T09:21:46.675" v="1098" actId="207"/>
          <ac:picMkLst>
            <pc:docMk/>
            <pc:sldMk cId="3766221452" sldId="395"/>
            <ac:picMk id="74" creationId="{4B707400-3C86-4113-9E01-35C6BE72EF09}"/>
          </ac:picMkLst>
        </pc:picChg>
        <pc:picChg chg="mod">
          <ac:chgData name="Đỗ Hữu Phát" userId="f43ff52d7c4bd995" providerId="LiveId" clId="{E7FBE12C-6918-4211-986F-829640480436}" dt="2022-04-25T09:24:16.722" v="1129" actId="207"/>
          <ac:picMkLst>
            <pc:docMk/>
            <pc:sldMk cId="3766221452" sldId="395"/>
            <ac:picMk id="77" creationId="{64D34BF2-DCA4-445E-80B7-BCD2346CFDAE}"/>
          </ac:picMkLst>
        </pc:picChg>
        <pc:picChg chg="mod">
          <ac:chgData name="Đỗ Hữu Phát" userId="f43ff52d7c4bd995" providerId="LiveId" clId="{E7FBE12C-6918-4211-986F-829640480436}" dt="2022-04-25T09:24:32.996" v="1131" actId="207"/>
          <ac:picMkLst>
            <pc:docMk/>
            <pc:sldMk cId="3766221452" sldId="395"/>
            <ac:picMk id="82" creationId="{E7C5D9EE-9E7C-4FC1-BCE6-CB71DA2F0F8E}"/>
          </ac:picMkLst>
        </pc:picChg>
        <pc:picChg chg="mod">
          <ac:chgData name="Đỗ Hữu Phát" userId="f43ff52d7c4bd995" providerId="LiveId" clId="{E7FBE12C-6918-4211-986F-829640480436}" dt="2022-04-25T09:25:37.742" v="1141" actId="207"/>
          <ac:picMkLst>
            <pc:docMk/>
            <pc:sldMk cId="3766221452" sldId="395"/>
            <ac:picMk id="87" creationId="{17B83ACF-9F7A-4A89-9119-04C96650EFE1}"/>
          </ac:picMkLst>
        </pc:picChg>
        <pc:cxnChg chg="del mod">
          <ac:chgData name="Đỗ Hữu Phát" userId="f43ff52d7c4bd995" providerId="LiveId" clId="{E7FBE12C-6918-4211-986F-829640480436}" dt="2022-04-25T09:15:41.145" v="1019" actId="478"/>
          <ac:cxnSpMkLst>
            <pc:docMk/>
            <pc:sldMk cId="3766221452" sldId="395"/>
            <ac:cxnSpMk id="5" creationId="{8E28F49C-18F8-4AB1-986A-FB42A734C661}"/>
          </ac:cxnSpMkLst>
        </pc:cxnChg>
        <pc:cxnChg chg="add mod">
          <ac:chgData name="Đỗ Hữu Phát" userId="f43ff52d7c4bd995" providerId="LiveId" clId="{E7FBE12C-6918-4211-986F-829640480436}" dt="2022-04-25T15:17:53.279" v="1496" actId="478"/>
          <ac:cxnSpMkLst>
            <pc:docMk/>
            <pc:sldMk cId="3766221452" sldId="395"/>
            <ac:cxnSpMk id="6" creationId="{9C3D3511-B1D7-42EC-9880-DD9CA9D58D8B}"/>
          </ac:cxnSpMkLst>
        </pc:cxnChg>
        <pc:cxnChg chg="del">
          <ac:chgData name="Đỗ Hữu Phát" userId="f43ff52d7c4bd995" providerId="LiveId" clId="{E7FBE12C-6918-4211-986F-829640480436}" dt="2022-04-25T09:15:41.145" v="1019" actId="478"/>
          <ac:cxnSpMkLst>
            <pc:docMk/>
            <pc:sldMk cId="3766221452" sldId="395"/>
            <ac:cxnSpMk id="8" creationId="{F897E895-CFA0-41BF-BA81-8A3F4B8F01D4}"/>
          </ac:cxnSpMkLst>
        </pc:cxnChg>
        <pc:cxnChg chg="add mod">
          <ac:chgData name="Đỗ Hữu Phát" userId="f43ff52d7c4bd995" providerId="LiveId" clId="{E7FBE12C-6918-4211-986F-829640480436}" dt="2022-04-25T15:17:53.279" v="1496" actId="478"/>
          <ac:cxnSpMkLst>
            <pc:docMk/>
            <pc:sldMk cId="3766221452" sldId="395"/>
            <ac:cxnSpMk id="9" creationId="{F0729F02-605C-4052-AE3F-C7D3A83C2DD3}"/>
          </ac:cxnSpMkLst>
        </pc:cxnChg>
        <pc:cxnChg chg="del">
          <ac:chgData name="Đỗ Hữu Phát" userId="f43ff52d7c4bd995" providerId="LiveId" clId="{E7FBE12C-6918-4211-986F-829640480436}" dt="2022-04-25T09:15:41.145" v="1019" actId="478"/>
          <ac:cxnSpMkLst>
            <pc:docMk/>
            <pc:sldMk cId="3766221452" sldId="395"/>
            <ac:cxnSpMk id="10" creationId="{CA91FF7D-C97E-4765-BBAF-B3CF4CD45101}"/>
          </ac:cxnSpMkLst>
        </pc:cxnChg>
        <pc:cxnChg chg="del">
          <ac:chgData name="Đỗ Hữu Phát" userId="f43ff52d7c4bd995" providerId="LiveId" clId="{E7FBE12C-6918-4211-986F-829640480436}" dt="2022-04-25T09:15:41.145" v="1019" actId="478"/>
          <ac:cxnSpMkLst>
            <pc:docMk/>
            <pc:sldMk cId="3766221452" sldId="395"/>
            <ac:cxnSpMk id="12" creationId="{8ED14149-9DAB-4433-8D6B-35B1539B30D7}"/>
          </ac:cxnSpMkLst>
        </pc:cxnChg>
        <pc:cxnChg chg="add mod">
          <ac:chgData name="Đỗ Hữu Phát" userId="f43ff52d7c4bd995" providerId="LiveId" clId="{E7FBE12C-6918-4211-986F-829640480436}" dt="2022-04-25T15:17:53.279" v="1496" actId="478"/>
          <ac:cxnSpMkLst>
            <pc:docMk/>
            <pc:sldMk cId="3766221452" sldId="395"/>
            <ac:cxnSpMk id="13" creationId="{DEA01FBE-6B7D-47F6-B052-F37AB7EF1F5A}"/>
          </ac:cxnSpMkLst>
        </pc:cxnChg>
        <pc:cxnChg chg="add mod">
          <ac:chgData name="Đỗ Hữu Phát" userId="f43ff52d7c4bd995" providerId="LiveId" clId="{E7FBE12C-6918-4211-986F-829640480436}" dt="2022-04-25T09:26:29.673" v="1148" actId="208"/>
          <ac:cxnSpMkLst>
            <pc:docMk/>
            <pc:sldMk cId="3766221452" sldId="395"/>
            <ac:cxnSpMk id="15" creationId="{72BD02C8-4C26-40F3-8E8D-3B563F22D747}"/>
          </ac:cxnSpMkLst>
        </pc:cxnChg>
        <pc:cxnChg chg="del">
          <ac:chgData name="Đỗ Hữu Phát" userId="f43ff52d7c4bd995" providerId="LiveId" clId="{E7FBE12C-6918-4211-986F-829640480436}" dt="2022-04-25T09:15:41.145" v="1019" actId="478"/>
          <ac:cxnSpMkLst>
            <pc:docMk/>
            <pc:sldMk cId="3766221452" sldId="395"/>
            <ac:cxnSpMk id="16" creationId="{6259C772-DE22-4B91-BE57-87B888C85B10}"/>
          </ac:cxnSpMkLst>
        </pc:cxnChg>
        <pc:cxnChg chg="del">
          <ac:chgData name="Đỗ Hữu Phát" userId="f43ff52d7c4bd995" providerId="LiveId" clId="{E7FBE12C-6918-4211-986F-829640480436}" dt="2022-04-25T09:15:41.145" v="1019" actId="478"/>
          <ac:cxnSpMkLst>
            <pc:docMk/>
            <pc:sldMk cId="3766221452" sldId="395"/>
            <ac:cxnSpMk id="22" creationId="{89964C3A-EF03-4E50-967D-F3B3EFBC7373}"/>
          </ac:cxnSpMkLst>
        </pc:cxnChg>
        <pc:cxnChg chg="add mod">
          <ac:chgData name="Đỗ Hữu Phát" userId="f43ff52d7c4bd995" providerId="LiveId" clId="{E7FBE12C-6918-4211-986F-829640480436}" dt="2022-04-25T15:17:53.279" v="1496" actId="478"/>
          <ac:cxnSpMkLst>
            <pc:docMk/>
            <pc:sldMk cId="3766221452" sldId="395"/>
            <ac:cxnSpMk id="24" creationId="{1F5F895F-AC21-4A1C-AD3E-E3623266F73A}"/>
          </ac:cxnSpMkLst>
        </pc:cxnChg>
        <pc:cxnChg chg="add mod">
          <ac:chgData name="Đỗ Hữu Phát" userId="f43ff52d7c4bd995" providerId="LiveId" clId="{E7FBE12C-6918-4211-986F-829640480436}" dt="2022-04-25T09:27:58.700" v="1184" actId="1582"/>
          <ac:cxnSpMkLst>
            <pc:docMk/>
            <pc:sldMk cId="3766221452" sldId="395"/>
            <ac:cxnSpMk id="28" creationId="{CC4C3E0B-0204-4B4D-8631-EBAE15BEC96D}"/>
          </ac:cxnSpMkLst>
        </pc:cxnChg>
        <pc:cxnChg chg="add mod">
          <ac:chgData name="Đỗ Hữu Phát" userId="f43ff52d7c4bd995" providerId="LiveId" clId="{E7FBE12C-6918-4211-986F-829640480436}" dt="2022-04-25T15:18:08.899" v="1499" actId="478"/>
          <ac:cxnSpMkLst>
            <pc:docMk/>
            <pc:sldMk cId="3766221452" sldId="395"/>
            <ac:cxnSpMk id="30" creationId="{E2418E6F-AF22-4969-9E6F-2A40E613BFE3}"/>
          </ac:cxnSpMkLst>
        </pc:cxnChg>
        <pc:cxnChg chg="del">
          <ac:chgData name="Đỗ Hữu Phát" userId="f43ff52d7c4bd995" providerId="LiveId" clId="{E7FBE12C-6918-4211-986F-829640480436}" dt="2022-04-25T09:15:41.145" v="1019" actId="478"/>
          <ac:cxnSpMkLst>
            <pc:docMk/>
            <pc:sldMk cId="3766221452" sldId="395"/>
            <ac:cxnSpMk id="64" creationId="{6BB581A5-1683-4E14-BE99-DAEC696DB191}"/>
          </ac:cxnSpMkLst>
        </pc:cxnChg>
        <pc:cxnChg chg="del">
          <ac:chgData name="Đỗ Hữu Phát" userId="f43ff52d7c4bd995" providerId="LiveId" clId="{E7FBE12C-6918-4211-986F-829640480436}" dt="2022-04-25T09:15:41.145" v="1019" actId="478"/>
          <ac:cxnSpMkLst>
            <pc:docMk/>
            <pc:sldMk cId="3766221452" sldId="395"/>
            <ac:cxnSpMk id="69" creationId="{18C4D8DA-F6D0-4BA4-AD11-B873C0C2ED35}"/>
          </ac:cxnSpMkLst>
        </pc:cxnChg>
        <pc:cxnChg chg="del">
          <ac:chgData name="Đỗ Hữu Phát" userId="f43ff52d7c4bd995" providerId="LiveId" clId="{E7FBE12C-6918-4211-986F-829640480436}" dt="2022-04-25T09:15:41.145" v="1019" actId="478"/>
          <ac:cxnSpMkLst>
            <pc:docMk/>
            <pc:sldMk cId="3766221452" sldId="395"/>
            <ac:cxnSpMk id="79" creationId="{7EE381B3-696A-44FC-A760-3AE11BCC747D}"/>
          </ac:cxnSpMkLst>
        </pc:cxnChg>
        <pc:cxnChg chg="del mod">
          <ac:chgData name="Đỗ Hữu Phát" userId="f43ff52d7c4bd995" providerId="LiveId" clId="{E7FBE12C-6918-4211-986F-829640480436}" dt="2022-04-25T09:15:41.145" v="1019" actId="478"/>
          <ac:cxnSpMkLst>
            <pc:docMk/>
            <pc:sldMk cId="3766221452" sldId="395"/>
            <ac:cxnSpMk id="81" creationId="{D070405B-1F14-4939-A4F7-A0EFA837D6B6}"/>
          </ac:cxnSpMkLst>
        </pc:cxnChg>
        <pc:cxnChg chg="del mod">
          <ac:chgData name="Đỗ Hữu Phát" userId="f43ff52d7c4bd995" providerId="LiveId" clId="{E7FBE12C-6918-4211-986F-829640480436}" dt="2022-04-25T09:15:41.145" v="1019" actId="478"/>
          <ac:cxnSpMkLst>
            <pc:docMk/>
            <pc:sldMk cId="3766221452" sldId="395"/>
            <ac:cxnSpMk id="84" creationId="{7667A61D-634D-4F9C-BC06-A1C49DBC0E3A}"/>
          </ac:cxnSpMkLst>
        </pc:cxnChg>
        <pc:cxnChg chg="del">
          <ac:chgData name="Đỗ Hữu Phát" userId="f43ff52d7c4bd995" providerId="LiveId" clId="{E7FBE12C-6918-4211-986F-829640480436}" dt="2022-04-25T09:15:41.145" v="1019" actId="478"/>
          <ac:cxnSpMkLst>
            <pc:docMk/>
            <pc:sldMk cId="3766221452" sldId="395"/>
            <ac:cxnSpMk id="86" creationId="{C7D0FEE3-01D5-444B-B0D3-8DF5E900D527}"/>
          </ac:cxnSpMkLst>
        </pc:cxnChg>
        <pc:cxnChg chg="del">
          <ac:chgData name="Đỗ Hữu Phát" userId="f43ff52d7c4bd995" providerId="LiveId" clId="{E7FBE12C-6918-4211-986F-829640480436}" dt="2022-04-25T09:15:41.145" v="1019" actId="478"/>
          <ac:cxnSpMkLst>
            <pc:docMk/>
            <pc:sldMk cId="3766221452" sldId="395"/>
            <ac:cxnSpMk id="88" creationId="{8F155A86-C993-43E8-91A1-D6483A99264C}"/>
          </ac:cxnSpMkLst>
        </pc:cxnChg>
        <pc:cxnChg chg="del">
          <ac:chgData name="Đỗ Hữu Phát" userId="f43ff52d7c4bd995" providerId="LiveId" clId="{E7FBE12C-6918-4211-986F-829640480436}" dt="2022-04-25T09:15:41.145" v="1019" actId="478"/>
          <ac:cxnSpMkLst>
            <pc:docMk/>
            <pc:sldMk cId="3766221452" sldId="395"/>
            <ac:cxnSpMk id="90" creationId="{1905A489-4003-4B13-9D70-E7C31472D5E2}"/>
          </ac:cxnSpMkLst>
        </pc:cxnChg>
        <pc:cxnChg chg="del">
          <ac:chgData name="Đỗ Hữu Phát" userId="f43ff52d7c4bd995" providerId="LiveId" clId="{E7FBE12C-6918-4211-986F-829640480436}" dt="2022-04-25T09:15:41.145" v="1019" actId="478"/>
          <ac:cxnSpMkLst>
            <pc:docMk/>
            <pc:sldMk cId="3766221452" sldId="395"/>
            <ac:cxnSpMk id="92" creationId="{31FB7C97-FA19-4D89-B276-DFAC501F9FC7}"/>
          </ac:cxnSpMkLst>
        </pc:cxnChg>
      </pc:sldChg>
      <pc:sldChg chg="add del">
        <pc:chgData name="Đỗ Hữu Phát" userId="f43ff52d7c4bd995" providerId="LiveId" clId="{E7FBE12C-6918-4211-986F-829640480436}" dt="2022-04-25T09:31:32.305" v="1221" actId="47"/>
        <pc:sldMkLst>
          <pc:docMk/>
          <pc:sldMk cId="1151534586" sldId="396"/>
        </pc:sldMkLst>
      </pc:sldChg>
      <pc:sldChg chg="addSp delSp modSp add mod modTransition">
        <pc:chgData name="Đỗ Hữu Phát" userId="f43ff52d7c4bd995" providerId="LiveId" clId="{E7FBE12C-6918-4211-986F-829640480436}" dt="2022-04-25T17:25:27.488" v="3010"/>
        <pc:sldMkLst>
          <pc:docMk/>
          <pc:sldMk cId="3703941959" sldId="397"/>
        </pc:sldMkLst>
        <pc:spChg chg="mod">
          <ac:chgData name="Đỗ Hữu Phát" userId="f43ff52d7c4bd995" providerId="LiveId" clId="{E7FBE12C-6918-4211-986F-829640480436}" dt="2022-04-25T09:31:58.382" v="1234" actId="14826"/>
          <ac:spMkLst>
            <pc:docMk/>
            <pc:sldMk cId="3703941959" sldId="397"/>
            <ac:spMk id="44" creationId="{8FB93654-8458-41F6-A5B2-AA48E1CAA10C}"/>
          </ac:spMkLst>
        </pc:spChg>
        <pc:spChg chg="mod">
          <ac:chgData name="Đỗ Hữu Phát" userId="f43ff52d7c4bd995" providerId="LiveId" clId="{E7FBE12C-6918-4211-986F-829640480436}" dt="2022-04-25T09:32:06.631" v="1236"/>
          <ac:spMkLst>
            <pc:docMk/>
            <pc:sldMk cId="3703941959" sldId="397"/>
            <ac:spMk id="48" creationId="{AC7AE457-32D9-471C-B8CD-69E567D66F04}"/>
          </ac:spMkLst>
        </pc:spChg>
        <pc:spChg chg="mod">
          <ac:chgData name="Đỗ Hữu Phát" userId="f43ff52d7c4bd995" providerId="LiveId" clId="{E7FBE12C-6918-4211-986F-829640480436}" dt="2022-04-25T09:32:06.631" v="1236"/>
          <ac:spMkLst>
            <pc:docMk/>
            <pc:sldMk cId="3703941959" sldId="397"/>
            <ac:spMk id="49" creationId="{29D56A77-097D-413E-8A5D-6F9F0E6EECF2}"/>
          </ac:spMkLst>
        </pc:spChg>
        <pc:spChg chg="mod">
          <ac:chgData name="Đỗ Hữu Phát" userId="f43ff52d7c4bd995" providerId="LiveId" clId="{E7FBE12C-6918-4211-986F-829640480436}" dt="2022-04-25T09:32:06.631" v="1236"/>
          <ac:spMkLst>
            <pc:docMk/>
            <pc:sldMk cId="3703941959" sldId="397"/>
            <ac:spMk id="52" creationId="{2C011ACC-84B3-453F-993A-4B46C9077D9D}"/>
          </ac:spMkLst>
        </pc:spChg>
        <pc:spChg chg="mod">
          <ac:chgData name="Đỗ Hữu Phát" userId="f43ff52d7c4bd995" providerId="LiveId" clId="{E7FBE12C-6918-4211-986F-829640480436}" dt="2022-04-25T09:32:06.631" v="1236"/>
          <ac:spMkLst>
            <pc:docMk/>
            <pc:sldMk cId="3703941959" sldId="397"/>
            <ac:spMk id="53" creationId="{5CA08200-668C-4C58-8B0F-C38F3B0D444D}"/>
          </ac:spMkLst>
        </pc:spChg>
        <pc:spChg chg="mod">
          <ac:chgData name="Đỗ Hữu Phát" userId="f43ff52d7c4bd995" providerId="LiveId" clId="{E7FBE12C-6918-4211-986F-829640480436}" dt="2022-04-25T09:32:06.631" v="1236"/>
          <ac:spMkLst>
            <pc:docMk/>
            <pc:sldMk cId="3703941959" sldId="397"/>
            <ac:spMk id="56" creationId="{B4A14390-7F31-4424-B598-C00DFD3937CC}"/>
          </ac:spMkLst>
        </pc:spChg>
        <pc:spChg chg="mod">
          <ac:chgData name="Đỗ Hữu Phát" userId="f43ff52d7c4bd995" providerId="LiveId" clId="{E7FBE12C-6918-4211-986F-829640480436}" dt="2022-04-25T14:59:16.657" v="1298" actId="403"/>
          <ac:spMkLst>
            <pc:docMk/>
            <pc:sldMk cId="3703941959" sldId="397"/>
            <ac:spMk id="57" creationId="{FD153A23-963A-40E8-AAC1-E35C5CF8BD27}"/>
          </ac:spMkLst>
        </pc:spChg>
        <pc:spChg chg="mod">
          <ac:chgData name="Đỗ Hữu Phát" userId="f43ff52d7c4bd995" providerId="LiveId" clId="{E7FBE12C-6918-4211-986F-829640480436}" dt="2022-04-25T09:32:06.631" v="1236"/>
          <ac:spMkLst>
            <pc:docMk/>
            <pc:sldMk cId="3703941959" sldId="397"/>
            <ac:spMk id="58" creationId="{8E4453A4-75DB-45EE-9140-8F3BCDDD6386}"/>
          </ac:spMkLst>
        </pc:spChg>
        <pc:spChg chg="mod">
          <ac:chgData name="Đỗ Hữu Phát" userId="f43ff52d7c4bd995" providerId="LiveId" clId="{E7FBE12C-6918-4211-986F-829640480436}" dt="2022-04-25T09:32:06.631" v="1236"/>
          <ac:spMkLst>
            <pc:docMk/>
            <pc:sldMk cId="3703941959" sldId="397"/>
            <ac:spMk id="60" creationId="{89F971FE-AD7D-4EA7-8924-6E40C97D2494}"/>
          </ac:spMkLst>
        </pc:spChg>
        <pc:spChg chg="mod">
          <ac:chgData name="Đỗ Hữu Phát" userId="f43ff52d7c4bd995" providerId="LiveId" clId="{E7FBE12C-6918-4211-986F-829640480436}" dt="2022-04-25T09:32:06.631" v="1236"/>
          <ac:spMkLst>
            <pc:docMk/>
            <pc:sldMk cId="3703941959" sldId="397"/>
            <ac:spMk id="61" creationId="{B89AD7C7-5E0D-491F-8B90-1ECB5A9A8067}"/>
          </ac:spMkLst>
        </pc:spChg>
        <pc:spChg chg="mod">
          <ac:chgData name="Đỗ Hữu Phát" userId="f43ff52d7c4bd995" providerId="LiveId" clId="{E7FBE12C-6918-4211-986F-829640480436}" dt="2022-04-25T09:32:06.631" v="1236"/>
          <ac:spMkLst>
            <pc:docMk/>
            <pc:sldMk cId="3703941959" sldId="397"/>
            <ac:spMk id="69" creationId="{C2CEA711-6B97-439B-A3BD-657248AFD3C3}"/>
          </ac:spMkLst>
        </pc:spChg>
        <pc:spChg chg="mod">
          <ac:chgData name="Đỗ Hữu Phát" userId="f43ff52d7c4bd995" providerId="LiveId" clId="{E7FBE12C-6918-4211-986F-829640480436}" dt="2022-04-25T09:32:06.631" v="1236"/>
          <ac:spMkLst>
            <pc:docMk/>
            <pc:sldMk cId="3703941959" sldId="397"/>
            <ac:spMk id="79" creationId="{F1307A0F-3DB6-4E10-A0B2-66AFB8907CE9}"/>
          </ac:spMkLst>
        </pc:spChg>
        <pc:spChg chg="mod">
          <ac:chgData name="Đỗ Hữu Phát" userId="f43ff52d7c4bd995" providerId="LiveId" clId="{E7FBE12C-6918-4211-986F-829640480436}" dt="2022-04-25T09:32:06.631" v="1236"/>
          <ac:spMkLst>
            <pc:docMk/>
            <pc:sldMk cId="3703941959" sldId="397"/>
            <ac:spMk id="84" creationId="{B27F72DA-6A98-4148-AA37-844DD293ADC2}"/>
          </ac:spMkLst>
        </pc:spChg>
        <pc:spChg chg="mod">
          <ac:chgData name="Đỗ Hữu Phát" userId="f43ff52d7c4bd995" providerId="LiveId" clId="{E7FBE12C-6918-4211-986F-829640480436}" dt="2022-04-25T09:32:06.631" v="1236"/>
          <ac:spMkLst>
            <pc:docMk/>
            <pc:sldMk cId="3703941959" sldId="397"/>
            <ac:spMk id="86" creationId="{CC555686-3751-4876-888C-1C64200820BB}"/>
          </ac:spMkLst>
        </pc:spChg>
        <pc:spChg chg="mod">
          <ac:chgData name="Đỗ Hữu Phát" userId="f43ff52d7c4bd995" providerId="LiveId" clId="{E7FBE12C-6918-4211-986F-829640480436}" dt="2022-04-25T15:16:09.392" v="1491"/>
          <ac:spMkLst>
            <pc:docMk/>
            <pc:sldMk cId="3703941959" sldId="397"/>
            <ac:spMk id="87" creationId="{E4D90B5D-4C00-4F26-818C-3F413D824BD1}"/>
          </ac:spMkLst>
        </pc:spChg>
        <pc:spChg chg="del">
          <ac:chgData name="Đỗ Hữu Phát" userId="f43ff52d7c4bd995" providerId="LiveId" clId="{E7FBE12C-6918-4211-986F-829640480436}" dt="2022-04-25T09:31:13.297" v="1220" actId="478"/>
          <ac:spMkLst>
            <pc:docMk/>
            <pc:sldMk cId="3703941959" sldId="397"/>
            <ac:spMk id="89" creationId="{84D79F37-FC88-4CB9-97DA-1024CA403722}"/>
          </ac:spMkLst>
        </pc:spChg>
        <pc:spChg chg="mod">
          <ac:chgData name="Đỗ Hữu Phát" userId="f43ff52d7c4bd995" providerId="LiveId" clId="{E7FBE12C-6918-4211-986F-829640480436}" dt="2022-04-25T09:32:06.631" v="1236"/>
          <ac:spMkLst>
            <pc:docMk/>
            <pc:sldMk cId="3703941959" sldId="397"/>
            <ac:spMk id="90" creationId="{FD8FDB11-5BE6-4093-A417-6C8E39C2FA82}"/>
          </ac:spMkLst>
        </pc:spChg>
        <pc:spChg chg="del">
          <ac:chgData name="Đỗ Hữu Phát" userId="f43ff52d7c4bd995" providerId="LiveId" clId="{E7FBE12C-6918-4211-986F-829640480436}" dt="2022-04-25T09:31:13.297" v="1220" actId="478"/>
          <ac:spMkLst>
            <pc:docMk/>
            <pc:sldMk cId="3703941959" sldId="397"/>
            <ac:spMk id="91" creationId="{D0DB6573-23D7-4C96-91A8-AF9391493BFC}"/>
          </ac:spMkLst>
        </pc:spChg>
        <pc:spChg chg="mod">
          <ac:chgData name="Đỗ Hữu Phát" userId="f43ff52d7c4bd995" providerId="LiveId" clId="{E7FBE12C-6918-4211-986F-829640480436}" dt="2022-04-25T09:32:06.631" v="1236"/>
          <ac:spMkLst>
            <pc:docMk/>
            <pc:sldMk cId="3703941959" sldId="397"/>
            <ac:spMk id="92" creationId="{C7F10892-8EA1-4003-9DDA-26823893278B}"/>
          </ac:spMkLst>
        </pc:spChg>
        <pc:spChg chg="del">
          <ac:chgData name="Đỗ Hữu Phát" userId="f43ff52d7c4bd995" providerId="LiveId" clId="{E7FBE12C-6918-4211-986F-829640480436}" dt="2022-04-25T09:31:13.297" v="1220" actId="478"/>
          <ac:spMkLst>
            <pc:docMk/>
            <pc:sldMk cId="3703941959" sldId="397"/>
            <ac:spMk id="93" creationId="{5A1832CC-FAE1-429C-8728-5030F9CD022D}"/>
          </ac:spMkLst>
        </pc:spChg>
        <pc:spChg chg="mod">
          <ac:chgData name="Đỗ Hữu Phát" userId="f43ff52d7c4bd995" providerId="LiveId" clId="{E7FBE12C-6918-4211-986F-829640480436}" dt="2022-04-25T15:17:43.903" v="1494"/>
          <ac:spMkLst>
            <pc:docMk/>
            <pc:sldMk cId="3703941959" sldId="397"/>
            <ac:spMk id="93" creationId="{91BC32EA-1E83-40FD-818A-F77982AF00BC}"/>
          </ac:spMkLst>
        </pc:spChg>
        <pc:spChg chg="del">
          <ac:chgData name="Đỗ Hữu Phát" userId="f43ff52d7c4bd995" providerId="LiveId" clId="{E7FBE12C-6918-4211-986F-829640480436}" dt="2022-04-25T09:31:13.297" v="1220" actId="478"/>
          <ac:spMkLst>
            <pc:docMk/>
            <pc:sldMk cId="3703941959" sldId="397"/>
            <ac:spMk id="94" creationId="{B69EB64E-C97E-4B07-BAB6-CD7A42C37B7B}"/>
          </ac:spMkLst>
        </pc:spChg>
        <pc:spChg chg="del">
          <ac:chgData name="Đỗ Hữu Phát" userId="f43ff52d7c4bd995" providerId="LiveId" clId="{E7FBE12C-6918-4211-986F-829640480436}" dt="2022-04-25T09:31:13.297" v="1220" actId="478"/>
          <ac:spMkLst>
            <pc:docMk/>
            <pc:sldMk cId="3703941959" sldId="397"/>
            <ac:spMk id="95" creationId="{59CD888B-9116-4AB3-A289-249938F8F5C5}"/>
          </ac:spMkLst>
        </pc:spChg>
        <pc:spChg chg="del">
          <ac:chgData name="Đỗ Hữu Phát" userId="f43ff52d7c4bd995" providerId="LiveId" clId="{E7FBE12C-6918-4211-986F-829640480436}" dt="2022-04-25T09:31:13.297" v="1220" actId="478"/>
          <ac:spMkLst>
            <pc:docMk/>
            <pc:sldMk cId="3703941959" sldId="397"/>
            <ac:spMk id="96" creationId="{9DD03BFF-05EB-410B-A4B0-B23391B75F1C}"/>
          </ac:spMkLst>
        </pc:spChg>
        <pc:spChg chg="mod">
          <ac:chgData name="Đỗ Hữu Phát" userId="f43ff52d7c4bd995" providerId="LiveId" clId="{E7FBE12C-6918-4211-986F-829640480436}" dt="2022-04-25T09:32:49.508" v="1244"/>
          <ac:spMkLst>
            <pc:docMk/>
            <pc:sldMk cId="3703941959" sldId="397"/>
            <ac:spMk id="103" creationId="{BF8CE6AD-E65F-40D0-982C-14248A56FC6E}"/>
          </ac:spMkLst>
        </pc:spChg>
        <pc:spChg chg="mod">
          <ac:chgData name="Đỗ Hữu Phát" userId="f43ff52d7c4bd995" providerId="LiveId" clId="{E7FBE12C-6918-4211-986F-829640480436}" dt="2022-04-25T09:32:49.508" v="1244"/>
          <ac:spMkLst>
            <pc:docMk/>
            <pc:sldMk cId="3703941959" sldId="397"/>
            <ac:spMk id="104" creationId="{7487F7AA-B084-4796-88B5-8A87E7A3C6F2}"/>
          </ac:spMkLst>
        </pc:spChg>
        <pc:spChg chg="mod">
          <ac:chgData name="Đỗ Hữu Phát" userId="f43ff52d7c4bd995" providerId="LiveId" clId="{E7FBE12C-6918-4211-986F-829640480436}" dt="2022-04-25T09:32:49.508" v="1244"/>
          <ac:spMkLst>
            <pc:docMk/>
            <pc:sldMk cId="3703941959" sldId="397"/>
            <ac:spMk id="106" creationId="{AA1379D4-081C-449A-AE2F-B4D14AF0313B}"/>
          </ac:spMkLst>
        </pc:spChg>
        <pc:spChg chg="mod">
          <ac:chgData name="Đỗ Hữu Phát" userId="f43ff52d7c4bd995" providerId="LiveId" clId="{E7FBE12C-6918-4211-986F-829640480436}" dt="2022-04-25T09:32:49.508" v="1244"/>
          <ac:spMkLst>
            <pc:docMk/>
            <pc:sldMk cId="3703941959" sldId="397"/>
            <ac:spMk id="107" creationId="{54C1C230-A19F-4685-BC8C-ED1331ABF6D9}"/>
          </ac:spMkLst>
        </pc:spChg>
        <pc:spChg chg="mod topLvl">
          <ac:chgData name="Đỗ Hữu Phát" userId="f43ff52d7c4bd995" providerId="LiveId" clId="{E7FBE12C-6918-4211-986F-829640480436}" dt="2022-04-25T09:33:04.644" v="1246" actId="164"/>
          <ac:spMkLst>
            <pc:docMk/>
            <pc:sldMk cId="3703941959" sldId="397"/>
            <ac:spMk id="109" creationId="{7EF208CD-4EBE-4829-ACED-17581D5A4A03}"/>
          </ac:spMkLst>
        </pc:spChg>
        <pc:spChg chg="mod topLvl">
          <ac:chgData name="Đỗ Hữu Phát" userId="f43ff52d7c4bd995" providerId="LiveId" clId="{E7FBE12C-6918-4211-986F-829640480436}" dt="2022-04-25T09:33:04.644" v="1246" actId="164"/>
          <ac:spMkLst>
            <pc:docMk/>
            <pc:sldMk cId="3703941959" sldId="397"/>
            <ac:spMk id="110" creationId="{4605E3D0-41C7-40A6-8C5B-386DFF3B4785}"/>
          </ac:spMkLst>
        </pc:spChg>
        <pc:spChg chg="mod">
          <ac:chgData name="Đỗ Hữu Phát" userId="f43ff52d7c4bd995" providerId="LiveId" clId="{E7FBE12C-6918-4211-986F-829640480436}" dt="2022-04-25T09:32:49.508" v="1244"/>
          <ac:spMkLst>
            <pc:docMk/>
            <pc:sldMk cId="3703941959" sldId="397"/>
            <ac:spMk id="113" creationId="{DF0CC7E7-2322-4064-896D-9E40FFF82B9B}"/>
          </ac:spMkLst>
        </pc:spChg>
        <pc:spChg chg="mod">
          <ac:chgData name="Đỗ Hữu Phát" userId="f43ff52d7c4bd995" providerId="LiveId" clId="{E7FBE12C-6918-4211-986F-829640480436}" dt="2022-04-25T09:32:49.508" v="1244"/>
          <ac:spMkLst>
            <pc:docMk/>
            <pc:sldMk cId="3703941959" sldId="397"/>
            <ac:spMk id="114" creationId="{7B35DFD3-AF37-4A2F-95FC-0B70DEE3897C}"/>
          </ac:spMkLst>
        </pc:spChg>
        <pc:spChg chg="mod">
          <ac:chgData name="Đỗ Hữu Phát" userId="f43ff52d7c4bd995" providerId="LiveId" clId="{E7FBE12C-6918-4211-986F-829640480436}" dt="2022-04-25T09:32:49.508" v="1244"/>
          <ac:spMkLst>
            <pc:docMk/>
            <pc:sldMk cId="3703941959" sldId="397"/>
            <ac:spMk id="116" creationId="{0E14018A-444C-447F-A38E-A0D58F2B2BB2}"/>
          </ac:spMkLst>
        </pc:spChg>
        <pc:spChg chg="mod">
          <ac:chgData name="Đỗ Hữu Phát" userId="f43ff52d7c4bd995" providerId="LiveId" clId="{E7FBE12C-6918-4211-986F-829640480436}" dt="2022-04-25T09:32:49.508" v="1244"/>
          <ac:spMkLst>
            <pc:docMk/>
            <pc:sldMk cId="3703941959" sldId="397"/>
            <ac:spMk id="117" creationId="{222EE857-742C-4F73-AE31-E511076BE323}"/>
          </ac:spMkLst>
        </pc:spChg>
        <pc:spChg chg="mod">
          <ac:chgData name="Đỗ Hữu Phát" userId="f43ff52d7c4bd995" providerId="LiveId" clId="{E7FBE12C-6918-4211-986F-829640480436}" dt="2022-04-25T09:32:49.508" v="1244"/>
          <ac:spMkLst>
            <pc:docMk/>
            <pc:sldMk cId="3703941959" sldId="397"/>
            <ac:spMk id="119" creationId="{367E8D54-E303-40C2-91A0-6C886A83190B}"/>
          </ac:spMkLst>
        </pc:spChg>
        <pc:spChg chg="mod">
          <ac:chgData name="Đỗ Hữu Phát" userId="f43ff52d7c4bd995" providerId="LiveId" clId="{E7FBE12C-6918-4211-986F-829640480436}" dt="2022-04-25T09:32:49.508" v="1244"/>
          <ac:spMkLst>
            <pc:docMk/>
            <pc:sldMk cId="3703941959" sldId="397"/>
            <ac:spMk id="120" creationId="{7A0A3A0D-44D5-440D-B22A-113355CAB5F0}"/>
          </ac:spMkLst>
        </pc:spChg>
        <pc:spChg chg="mod">
          <ac:chgData name="Đỗ Hữu Phát" userId="f43ff52d7c4bd995" providerId="LiveId" clId="{E7FBE12C-6918-4211-986F-829640480436}" dt="2022-04-25T09:32:49.508" v="1244"/>
          <ac:spMkLst>
            <pc:docMk/>
            <pc:sldMk cId="3703941959" sldId="397"/>
            <ac:spMk id="123" creationId="{8BFD0586-5248-45ED-A804-763A08ABE169}"/>
          </ac:spMkLst>
        </pc:spChg>
        <pc:spChg chg="mod">
          <ac:chgData name="Đỗ Hữu Phát" userId="f43ff52d7c4bd995" providerId="LiveId" clId="{E7FBE12C-6918-4211-986F-829640480436}" dt="2022-04-25T09:32:49.508" v="1244"/>
          <ac:spMkLst>
            <pc:docMk/>
            <pc:sldMk cId="3703941959" sldId="397"/>
            <ac:spMk id="124" creationId="{FDF3488D-CBF1-4EF3-BC74-10ED193668A4}"/>
          </ac:spMkLst>
        </pc:spChg>
        <pc:grpChg chg="add mod">
          <ac:chgData name="Đỗ Hữu Phát" userId="f43ff52d7c4bd995" providerId="LiveId" clId="{E7FBE12C-6918-4211-986F-829640480436}" dt="2022-04-25T09:33:37.961" v="1252" actId="465"/>
          <ac:grpSpMkLst>
            <pc:docMk/>
            <pc:sldMk cId="3703941959" sldId="397"/>
            <ac:grpSpMk id="2" creationId="{EF2FC043-7B1F-4EFE-B597-31151CCEF26D}"/>
          </ac:grpSpMkLst>
        </pc:grpChg>
        <pc:grpChg chg="add mod">
          <ac:chgData name="Đỗ Hữu Phát" userId="f43ff52d7c4bd995" providerId="LiveId" clId="{E7FBE12C-6918-4211-986F-829640480436}" dt="2022-04-25T09:33:37.961" v="1252" actId="465"/>
          <ac:grpSpMkLst>
            <pc:docMk/>
            <pc:sldMk cId="3703941959" sldId="397"/>
            <ac:grpSpMk id="3" creationId="{038A1954-2F3F-43E0-A9AE-BF3A9C5DABAC}"/>
          </ac:grpSpMkLst>
        </pc:grpChg>
        <pc:grpChg chg="add mod">
          <ac:chgData name="Đỗ Hữu Phát" userId="f43ff52d7c4bd995" providerId="LiveId" clId="{E7FBE12C-6918-4211-986F-829640480436}" dt="2022-04-25T09:35:34.763" v="1269" actId="12789"/>
          <ac:grpSpMkLst>
            <pc:docMk/>
            <pc:sldMk cId="3703941959" sldId="397"/>
            <ac:grpSpMk id="4" creationId="{97962A77-0934-4129-B991-D9EEB5F71540}"/>
          </ac:grpSpMkLst>
        </pc:grpChg>
        <pc:grpChg chg="add del mod">
          <ac:chgData name="Đỗ Hữu Phát" userId="f43ff52d7c4bd995" providerId="LiveId" clId="{E7FBE12C-6918-4211-986F-829640480436}" dt="2022-04-25T15:16:08.839" v="1490" actId="478"/>
          <ac:grpSpMkLst>
            <pc:docMk/>
            <pc:sldMk cId="3703941959" sldId="397"/>
            <ac:grpSpMk id="43" creationId="{27E2833D-C8CF-48A6-9F5A-5D473FC239EC}"/>
          </ac:grpSpMkLst>
        </pc:grpChg>
        <pc:grpChg chg="del">
          <ac:chgData name="Đỗ Hữu Phát" userId="f43ff52d7c4bd995" providerId="LiveId" clId="{E7FBE12C-6918-4211-986F-829640480436}" dt="2022-04-25T09:31:13.297" v="1220" actId="478"/>
          <ac:grpSpMkLst>
            <pc:docMk/>
            <pc:sldMk cId="3703941959" sldId="397"/>
            <ac:grpSpMk id="45" creationId="{AB8FDC98-B545-405B-9AA7-DC00AF967480}"/>
          </ac:grpSpMkLst>
        </pc:grpChg>
        <pc:grpChg chg="add mod">
          <ac:chgData name="Đỗ Hữu Phát" userId="f43ff52d7c4bd995" providerId="LiveId" clId="{E7FBE12C-6918-4211-986F-829640480436}" dt="2022-04-25T09:32:40.285" v="1242" actId="12788"/>
          <ac:grpSpMkLst>
            <pc:docMk/>
            <pc:sldMk cId="3703941959" sldId="397"/>
            <ac:grpSpMk id="47" creationId="{DC435301-9F85-4EC5-9DBA-70661AD4E3C3}"/>
          </ac:grpSpMkLst>
        </pc:grpChg>
        <pc:grpChg chg="add mod">
          <ac:chgData name="Đỗ Hữu Phát" userId="f43ff52d7c4bd995" providerId="LiveId" clId="{E7FBE12C-6918-4211-986F-829640480436}" dt="2022-04-25T09:32:42.166" v="1243" actId="465"/>
          <ac:grpSpMkLst>
            <pc:docMk/>
            <pc:sldMk cId="3703941959" sldId="397"/>
            <ac:grpSpMk id="51" creationId="{EF21F048-303A-41AB-ACF0-75A0DC7104AC}"/>
          </ac:grpSpMkLst>
        </pc:grpChg>
        <pc:grpChg chg="add mod">
          <ac:chgData name="Đỗ Hữu Phát" userId="f43ff52d7c4bd995" providerId="LiveId" clId="{E7FBE12C-6918-4211-986F-829640480436}" dt="2022-04-25T09:32:42.166" v="1243" actId="465"/>
          <ac:grpSpMkLst>
            <pc:docMk/>
            <pc:sldMk cId="3703941959" sldId="397"/>
            <ac:grpSpMk id="55" creationId="{D00D07AF-DC27-463A-B5F2-4874216BA540}"/>
          </ac:grpSpMkLst>
        </pc:grpChg>
        <pc:grpChg chg="add mod">
          <ac:chgData name="Đỗ Hữu Phát" userId="f43ff52d7c4bd995" providerId="LiveId" clId="{E7FBE12C-6918-4211-986F-829640480436}" dt="2022-04-25T09:35:34.763" v="1269" actId="12789"/>
          <ac:grpSpMkLst>
            <pc:docMk/>
            <pc:sldMk cId="3703941959" sldId="397"/>
            <ac:grpSpMk id="59" creationId="{CCCF074A-1035-4EE4-98A7-F62E12F1EB93}"/>
          </ac:grpSpMkLst>
        </pc:grpChg>
        <pc:grpChg chg="add mod">
          <ac:chgData name="Đỗ Hữu Phát" userId="f43ff52d7c4bd995" providerId="LiveId" clId="{E7FBE12C-6918-4211-986F-829640480436}" dt="2022-04-25T09:32:42.166" v="1243" actId="465"/>
          <ac:grpSpMkLst>
            <pc:docMk/>
            <pc:sldMk cId="3703941959" sldId="397"/>
            <ac:grpSpMk id="64" creationId="{CFFECE83-CBAB-427D-BAF8-27B52B4CB7FE}"/>
          </ac:grpSpMkLst>
        </pc:grpChg>
        <pc:grpChg chg="del">
          <ac:chgData name="Đỗ Hữu Phát" userId="f43ff52d7c4bd995" providerId="LiveId" clId="{E7FBE12C-6918-4211-986F-829640480436}" dt="2022-04-25T09:31:13.297" v="1220" actId="478"/>
          <ac:grpSpMkLst>
            <pc:docMk/>
            <pc:sldMk cId="3703941959" sldId="397"/>
            <ac:grpSpMk id="65" creationId="{B40B5951-9C7B-4EBE-B726-72F222BE90A4}"/>
          </ac:grpSpMkLst>
        </pc:grpChg>
        <pc:grpChg chg="del">
          <ac:chgData name="Đỗ Hữu Phát" userId="f43ff52d7c4bd995" providerId="LiveId" clId="{E7FBE12C-6918-4211-986F-829640480436}" dt="2022-04-25T09:31:13.297" v="1220" actId="478"/>
          <ac:grpSpMkLst>
            <pc:docMk/>
            <pc:sldMk cId="3703941959" sldId="397"/>
            <ac:grpSpMk id="68" creationId="{9C9AF8AA-4009-46FD-BF6B-054D5BDB6860}"/>
          </ac:grpSpMkLst>
        </pc:grpChg>
        <pc:grpChg chg="del">
          <ac:chgData name="Đỗ Hữu Phát" userId="f43ff52d7c4bd995" providerId="LiveId" clId="{E7FBE12C-6918-4211-986F-829640480436}" dt="2022-04-25T09:31:13.297" v="1220" actId="478"/>
          <ac:grpSpMkLst>
            <pc:docMk/>
            <pc:sldMk cId="3703941959" sldId="397"/>
            <ac:grpSpMk id="72" creationId="{D226C29A-360A-4FAC-A032-E3EB718AF76A}"/>
          </ac:grpSpMkLst>
        </pc:grpChg>
        <pc:grpChg chg="del">
          <ac:chgData name="Đỗ Hữu Phát" userId="f43ff52d7c4bd995" providerId="LiveId" clId="{E7FBE12C-6918-4211-986F-829640480436}" dt="2022-04-25T09:31:13.297" v="1220" actId="478"/>
          <ac:grpSpMkLst>
            <pc:docMk/>
            <pc:sldMk cId="3703941959" sldId="397"/>
            <ac:grpSpMk id="75" creationId="{02E9CD9E-11A7-4E5D-9074-9FA262C6C280}"/>
          </ac:grpSpMkLst>
        </pc:grpChg>
        <pc:grpChg chg="del">
          <ac:chgData name="Đỗ Hữu Phát" userId="f43ff52d7c4bd995" providerId="LiveId" clId="{E7FBE12C-6918-4211-986F-829640480436}" dt="2022-04-25T09:31:13.297" v="1220" actId="478"/>
          <ac:grpSpMkLst>
            <pc:docMk/>
            <pc:sldMk cId="3703941959" sldId="397"/>
            <ac:grpSpMk id="78" creationId="{CB85C6F9-6968-45D0-B6B7-A447E6303038}"/>
          </ac:grpSpMkLst>
        </pc:grpChg>
        <pc:grpChg chg="add mod">
          <ac:chgData name="Đỗ Hữu Phát" userId="f43ff52d7c4bd995" providerId="LiveId" clId="{E7FBE12C-6918-4211-986F-829640480436}" dt="2022-04-25T09:32:42.166" v="1243" actId="465"/>
          <ac:grpSpMkLst>
            <pc:docMk/>
            <pc:sldMk cId="3703941959" sldId="397"/>
            <ac:grpSpMk id="81" creationId="{1BE8FAF3-CA8E-40DE-A4CE-69E501630E90}"/>
          </ac:grpSpMkLst>
        </pc:grpChg>
        <pc:grpChg chg="del">
          <ac:chgData name="Đỗ Hữu Phát" userId="f43ff52d7c4bd995" providerId="LiveId" clId="{E7FBE12C-6918-4211-986F-829640480436}" dt="2022-04-25T09:31:13.297" v="1220" actId="478"/>
          <ac:grpSpMkLst>
            <pc:docMk/>
            <pc:sldMk cId="3703941959" sldId="397"/>
            <ac:grpSpMk id="83" creationId="{AACB1B1E-44A2-4D80-B63B-7D46E9D18AEE}"/>
          </ac:grpSpMkLst>
        </pc:grpChg>
        <pc:grpChg chg="add del mod">
          <ac:chgData name="Đỗ Hữu Phát" userId="f43ff52d7c4bd995" providerId="LiveId" clId="{E7FBE12C-6918-4211-986F-829640480436}" dt="2022-04-25T15:17:43.399" v="1493" actId="478"/>
          <ac:grpSpMkLst>
            <pc:docMk/>
            <pc:sldMk cId="3703941959" sldId="397"/>
            <ac:grpSpMk id="85" creationId="{A0471AAA-B746-41B7-AA3E-34A0B71E669C}"/>
          </ac:grpSpMkLst>
        </pc:grpChg>
        <pc:grpChg chg="add mod">
          <ac:chgData name="Đỗ Hữu Phát" userId="f43ff52d7c4bd995" providerId="LiveId" clId="{E7FBE12C-6918-4211-986F-829640480436}" dt="2022-04-25T09:32:40.285" v="1242" actId="12788"/>
          <ac:grpSpMkLst>
            <pc:docMk/>
            <pc:sldMk cId="3703941959" sldId="397"/>
            <ac:grpSpMk id="88" creationId="{C898BDA4-39A8-4357-8A38-CC300F7581DD}"/>
          </ac:grpSpMkLst>
        </pc:grpChg>
        <pc:grpChg chg="add mod">
          <ac:chgData name="Đỗ Hữu Phát" userId="f43ff52d7c4bd995" providerId="LiveId" clId="{E7FBE12C-6918-4211-986F-829640480436}" dt="2022-04-25T15:17:49.425" v="1495" actId="1076"/>
          <ac:grpSpMkLst>
            <pc:docMk/>
            <pc:sldMk cId="3703941959" sldId="397"/>
            <ac:grpSpMk id="91" creationId="{232A6201-9CB1-4081-83D3-372D2AB8B28D}"/>
          </ac:grpSpMkLst>
        </pc:grpChg>
        <pc:grpChg chg="add mod">
          <ac:chgData name="Đỗ Hữu Phát" userId="f43ff52d7c4bd995" providerId="LiveId" clId="{E7FBE12C-6918-4211-986F-829640480436}" dt="2022-04-25T09:33:36.094" v="1251" actId="12788"/>
          <ac:grpSpMkLst>
            <pc:docMk/>
            <pc:sldMk cId="3703941959" sldId="397"/>
            <ac:grpSpMk id="102" creationId="{0B22773D-E4D0-4A82-AD63-68332F8A033B}"/>
          </ac:grpSpMkLst>
        </pc:grpChg>
        <pc:grpChg chg="add mod">
          <ac:chgData name="Đỗ Hữu Phát" userId="f43ff52d7c4bd995" providerId="LiveId" clId="{E7FBE12C-6918-4211-986F-829640480436}" dt="2022-04-25T09:33:36.094" v="1251" actId="12788"/>
          <ac:grpSpMkLst>
            <pc:docMk/>
            <pc:sldMk cId="3703941959" sldId="397"/>
            <ac:grpSpMk id="105" creationId="{082D498B-C618-4321-98F6-795564AA9387}"/>
          </ac:grpSpMkLst>
        </pc:grpChg>
        <pc:grpChg chg="add del mod">
          <ac:chgData name="Đỗ Hữu Phát" userId="f43ff52d7c4bd995" providerId="LiveId" clId="{E7FBE12C-6918-4211-986F-829640480436}" dt="2022-04-25T09:32:56.004" v="1245" actId="165"/>
          <ac:grpSpMkLst>
            <pc:docMk/>
            <pc:sldMk cId="3703941959" sldId="397"/>
            <ac:grpSpMk id="108" creationId="{1794A4E6-181E-46E1-9710-1FA7EDC8EEF4}"/>
          </ac:grpSpMkLst>
        </pc:grpChg>
        <pc:grpChg chg="add mod">
          <ac:chgData name="Đỗ Hữu Phát" userId="f43ff52d7c4bd995" providerId="LiveId" clId="{E7FBE12C-6918-4211-986F-829640480436}" dt="2022-04-25T09:33:08.318" v="1247" actId="164"/>
          <ac:grpSpMkLst>
            <pc:docMk/>
            <pc:sldMk cId="3703941959" sldId="397"/>
            <ac:grpSpMk id="112" creationId="{8FE5AE21-138A-4825-92B9-C259F87E8B6C}"/>
          </ac:grpSpMkLst>
        </pc:grpChg>
        <pc:grpChg chg="add mod">
          <ac:chgData name="Đỗ Hữu Phát" userId="f43ff52d7c4bd995" providerId="LiveId" clId="{E7FBE12C-6918-4211-986F-829640480436}" dt="2022-04-25T09:33:13.475" v="1248" actId="164"/>
          <ac:grpSpMkLst>
            <pc:docMk/>
            <pc:sldMk cId="3703941959" sldId="397"/>
            <ac:grpSpMk id="115" creationId="{2B0F1455-CF2A-46D2-BEE6-0B21CC9C7C43}"/>
          </ac:grpSpMkLst>
        </pc:grpChg>
        <pc:grpChg chg="add mod">
          <ac:chgData name="Đỗ Hữu Phát" userId="f43ff52d7c4bd995" providerId="LiveId" clId="{E7FBE12C-6918-4211-986F-829640480436}" dt="2022-04-25T09:33:37.961" v="1252" actId="465"/>
          <ac:grpSpMkLst>
            <pc:docMk/>
            <pc:sldMk cId="3703941959" sldId="397"/>
            <ac:grpSpMk id="118" creationId="{BEAE5648-8099-4E1A-9ED3-E2E9DF9C1A3E}"/>
          </ac:grpSpMkLst>
        </pc:grpChg>
        <pc:grpChg chg="add mod">
          <ac:chgData name="Đỗ Hữu Phát" userId="f43ff52d7c4bd995" providerId="LiveId" clId="{E7FBE12C-6918-4211-986F-829640480436}" dt="2022-04-25T09:33:37.961" v="1252" actId="465"/>
          <ac:grpSpMkLst>
            <pc:docMk/>
            <pc:sldMk cId="3703941959" sldId="397"/>
            <ac:grpSpMk id="122" creationId="{8EC8937E-9CEA-4F3E-B4E6-2919349446DA}"/>
          </ac:grpSpMkLst>
        </pc:grpChg>
        <pc:picChg chg="mod">
          <ac:chgData name="Đỗ Hữu Phát" userId="f43ff52d7c4bd995" providerId="LiveId" clId="{E7FBE12C-6918-4211-986F-829640480436}" dt="2022-04-25T09:32:27.013" v="1241" actId="34135"/>
          <ac:picMkLst>
            <pc:docMk/>
            <pc:sldMk cId="3703941959" sldId="397"/>
            <ac:picMk id="19" creationId="{CF94C46E-7AF9-49EB-B0C6-2B84495F5206}"/>
          </ac:picMkLst>
        </pc:picChg>
        <pc:picChg chg="mod">
          <ac:chgData name="Đỗ Hữu Phát" userId="f43ff52d7c4bd995" providerId="LiveId" clId="{E7FBE12C-6918-4211-986F-829640480436}" dt="2022-04-25T09:32:00.782" v="1235" actId="207"/>
          <ac:picMkLst>
            <pc:docMk/>
            <pc:sldMk cId="3703941959" sldId="397"/>
            <ac:picMk id="46" creationId="{96CFD3D3-6EBF-46CD-84DE-18548F0E4622}"/>
          </ac:picMkLst>
        </pc:picChg>
        <pc:picChg chg="mod">
          <ac:chgData name="Đỗ Hữu Phát" userId="f43ff52d7c4bd995" providerId="LiveId" clId="{E7FBE12C-6918-4211-986F-829640480436}" dt="2022-04-25T09:32:06.631" v="1236"/>
          <ac:picMkLst>
            <pc:docMk/>
            <pc:sldMk cId="3703941959" sldId="397"/>
            <ac:picMk id="50" creationId="{CBC6EE33-3BED-4F80-B5BC-D0A46B83951A}"/>
          </ac:picMkLst>
        </pc:picChg>
        <pc:picChg chg="mod">
          <ac:chgData name="Đỗ Hữu Phát" userId="f43ff52d7c4bd995" providerId="LiveId" clId="{E7FBE12C-6918-4211-986F-829640480436}" dt="2022-04-25T09:32:06.631" v="1236"/>
          <ac:picMkLst>
            <pc:docMk/>
            <pc:sldMk cId="3703941959" sldId="397"/>
            <ac:picMk id="54" creationId="{71A8538B-7814-4756-880E-5A43C7ED7434}"/>
          </ac:picMkLst>
        </pc:picChg>
        <pc:picChg chg="mod">
          <ac:chgData name="Đỗ Hữu Phát" userId="f43ff52d7c4bd995" providerId="LiveId" clId="{E7FBE12C-6918-4211-986F-829640480436}" dt="2022-04-25T15:16:09.392" v="1491"/>
          <ac:picMkLst>
            <pc:docMk/>
            <pc:sldMk cId="3703941959" sldId="397"/>
            <ac:picMk id="89" creationId="{FBF28A7D-DEA1-4E11-AE8B-E66AEBDB0940}"/>
          </ac:picMkLst>
        </pc:picChg>
        <pc:picChg chg="mod">
          <ac:chgData name="Đỗ Hữu Phát" userId="f43ff52d7c4bd995" providerId="LiveId" clId="{E7FBE12C-6918-4211-986F-829640480436}" dt="2022-04-25T15:17:43.903" v="1494"/>
          <ac:picMkLst>
            <pc:docMk/>
            <pc:sldMk cId="3703941959" sldId="397"/>
            <ac:picMk id="94" creationId="{EA883101-3F75-476C-99FB-F748CC37C6EB}"/>
          </ac:picMkLst>
        </pc:picChg>
        <pc:picChg chg="add mod">
          <ac:chgData name="Đỗ Hữu Phát" userId="f43ff52d7c4bd995" providerId="LiveId" clId="{E7FBE12C-6918-4211-986F-829640480436}" dt="2022-04-25T09:32:15.761" v="1238" actId="12788"/>
          <ac:picMkLst>
            <pc:docMk/>
            <pc:sldMk cId="3703941959" sldId="397"/>
            <ac:picMk id="97" creationId="{63139129-3A20-406A-AE1A-7CFB01724662}"/>
          </ac:picMkLst>
        </pc:picChg>
        <pc:picChg chg="add mod">
          <ac:chgData name="Đỗ Hữu Phát" userId="f43ff52d7c4bd995" providerId="LiveId" clId="{E7FBE12C-6918-4211-986F-829640480436}" dt="2022-04-25T09:32:15.761" v="1238" actId="12788"/>
          <ac:picMkLst>
            <pc:docMk/>
            <pc:sldMk cId="3703941959" sldId="397"/>
            <ac:picMk id="98" creationId="{6F9348E9-6680-4700-BE33-5739A8B08D6E}"/>
          </ac:picMkLst>
        </pc:picChg>
        <pc:picChg chg="add mod">
          <ac:chgData name="Đỗ Hữu Phát" userId="f43ff52d7c4bd995" providerId="LiveId" clId="{E7FBE12C-6918-4211-986F-829640480436}" dt="2022-04-25T09:32:15.761" v="1238" actId="12788"/>
          <ac:picMkLst>
            <pc:docMk/>
            <pc:sldMk cId="3703941959" sldId="397"/>
            <ac:picMk id="99" creationId="{0D1C5876-B2FF-4368-967D-0559C9F644B4}"/>
          </ac:picMkLst>
        </pc:picChg>
        <pc:picChg chg="add mod">
          <ac:chgData name="Đỗ Hữu Phát" userId="f43ff52d7c4bd995" providerId="LiveId" clId="{E7FBE12C-6918-4211-986F-829640480436}" dt="2022-04-25T09:32:15.761" v="1238" actId="12788"/>
          <ac:picMkLst>
            <pc:docMk/>
            <pc:sldMk cId="3703941959" sldId="397"/>
            <ac:picMk id="100" creationId="{08724782-DC00-4D10-BF3F-2A05B8DAB8D3}"/>
          </ac:picMkLst>
        </pc:picChg>
        <pc:picChg chg="add mod">
          <ac:chgData name="Đỗ Hữu Phát" userId="f43ff52d7c4bd995" providerId="LiveId" clId="{E7FBE12C-6918-4211-986F-829640480436}" dt="2022-04-25T09:32:15.761" v="1238" actId="12788"/>
          <ac:picMkLst>
            <pc:docMk/>
            <pc:sldMk cId="3703941959" sldId="397"/>
            <ac:picMk id="101" creationId="{C6FBF94D-EDB0-44B6-8AE0-1CB2A398EA1C}"/>
          </ac:picMkLst>
        </pc:picChg>
        <pc:picChg chg="mod topLvl">
          <ac:chgData name="Đỗ Hữu Phát" userId="f43ff52d7c4bd995" providerId="LiveId" clId="{E7FBE12C-6918-4211-986F-829640480436}" dt="2022-04-25T09:36:03.011" v="1273" actId="1582"/>
          <ac:picMkLst>
            <pc:docMk/>
            <pc:sldMk cId="3703941959" sldId="397"/>
            <ac:picMk id="111" creationId="{67E90881-B8A4-4C0A-8DE2-B38ACD6E48CD}"/>
          </ac:picMkLst>
        </pc:picChg>
        <pc:picChg chg="mod">
          <ac:chgData name="Đỗ Hữu Phát" userId="f43ff52d7c4bd995" providerId="LiveId" clId="{E7FBE12C-6918-4211-986F-829640480436}" dt="2022-04-25T09:32:49.508" v="1244"/>
          <ac:picMkLst>
            <pc:docMk/>
            <pc:sldMk cId="3703941959" sldId="397"/>
            <ac:picMk id="121" creationId="{B0D8EBCC-80FB-4118-8688-0B77229F3CF3}"/>
          </ac:picMkLst>
        </pc:picChg>
        <pc:picChg chg="add mod">
          <ac:chgData name="Đỗ Hữu Phát" userId="f43ff52d7c4bd995" providerId="LiveId" clId="{E7FBE12C-6918-4211-986F-829640480436}" dt="2022-04-25T09:32:49.508" v="1244"/>
          <ac:picMkLst>
            <pc:docMk/>
            <pc:sldMk cId="3703941959" sldId="397"/>
            <ac:picMk id="125" creationId="{4B237CD4-D0E1-44E0-8198-7C638C39A0A3}"/>
          </ac:picMkLst>
        </pc:picChg>
        <pc:picChg chg="add mod">
          <ac:chgData name="Đỗ Hữu Phát" userId="f43ff52d7c4bd995" providerId="LiveId" clId="{E7FBE12C-6918-4211-986F-829640480436}" dt="2022-04-25T09:33:13.475" v="1248" actId="164"/>
          <ac:picMkLst>
            <pc:docMk/>
            <pc:sldMk cId="3703941959" sldId="397"/>
            <ac:picMk id="126" creationId="{4920D4BE-DE20-4543-B676-4DB068B8B785}"/>
          </ac:picMkLst>
        </pc:picChg>
        <pc:picChg chg="add mod">
          <ac:chgData name="Đỗ Hữu Phát" userId="f43ff52d7c4bd995" providerId="LiveId" clId="{E7FBE12C-6918-4211-986F-829640480436}" dt="2022-04-25T16:43:54.355" v="2461" actId="2085"/>
          <ac:picMkLst>
            <pc:docMk/>
            <pc:sldMk cId="3703941959" sldId="397"/>
            <ac:picMk id="127" creationId="{D84C440C-5E64-4C4A-8D3B-7CD4C5BEA546}"/>
          </ac:picMkLst>
        </pc:picChg>
        <pc:picChg chg="add mod">
          <ac:chgData name="Đỗ Hữu Phát" userId="f43ff52d7c4bd995" providerId="LiveId" clId="{E7FBE12C-6918-4211-986F-829640480436}" dt="2022-04-25T09:33:04.644" v="1246" actId="164"/>
          <ac:picMkLst>
            <pc:docMk/>
            <pc:sldMk cId="3703941959" sldId="397"/>
            <ac:picMk id="128" creationId="{DD7EC067-6146-46BA-A38B-A23780805CC7}"/>
          </ac:picMkLst>
        </pc:picChg>
        <pc:picChg chg="add mod">
          <ac:chgData name="Đỗ Hữu Phát" userId="f43ff52d7c4bd995" providerId="LiveId" clId="{E7FBE12C-6918-4211-986F-829640480436}" dt="2022-04-25T09:33:08.318" v="1247" actId="164"/>
          <ac:picMkLst>
            <pc:docMk/>
            <pc:sldMk cId="3703941959" sldId="397"/>
            <ac:picMk id="129" creationId="{165252F0-1865-4C00-9AB6-B0D64BEFC95C}"/>
          </ac:picMkLst>
        </pc:picChg>
        <pc:cxnChg chg="del mod">
          <ac:chgData name="Đỗ Hữu Phát" userId="f43ff52d7c4bd995" providerId="LiveId" clId="{E7FBE12C-6918-4211-986F-829640480436}" dt="2022-04-25T09:31:13.297" v="1220" actId="478"/>
          <ac:cxnSpMkLst>
            <pc:docMk/>
            <pc:sldMk cId="3703941959" sldId="397"/>
            <ac:cxnSpMk id="6" creationId="{9C3D3511-B1D7-42EC-9880-DD9CA9D58D8B}"/>
          </ac:cxnSpMkLst>
        </pc:cxnChg>
        <pc:cxnChg chg="add mod">
          <ac:chgData name="Đỗ Hữu Phát" userId="f43ff52d7c4bd995" providerId="LiveId" clId="{E7FBE12C-6918-4211-986F-829640480436}" dt="2022-04-25T15:16:08.839" v="1490" actId="478"/>
          <ac:cxnSpMkLst>
            <pc:docMk/>
            <pc:sldMk cId="3703941959" sldId="397"/>
            <ac:cxnSpMk id="7" creationId="{855A3F3F-FE66-4603-AE6A-83416B889CB1}"/>
          </ac:cxnSpMkLst>
        </pc:cxnChg>
        <pc:cxnChg chg="del mod">
          <ac:chgData name="Đỗ Hữu Phát" userId="f43ff52d7c4bd995" providerId="LiveId" clId="{E7FBE12C-6918-4211-986F-829640480436}" dt="2022-04-25T09:31:13.297" v="1220" actId="478"/>
          <ac:cxnSpMkLst>
            <pc:docMk/>
            <pc:sldMk cId="3703941959" sldId="397"/>
            <ac:cxnSpMk id="9" creationId="{F0729F02-605C-4052-AE3F-C7D3A83C2DD3}"/>
          </ac:cxnSpMkLst>
        </pc:cxnChg>
        <pc:cxnChg chg="add mod">
          <ac:chgData name="Đỗ Hữu Phát" userId="f43ff52d7c4bd995" providerId="LiveId" clId="{E7FBE12C-6918-4211-986F-829640480436}" dt="2022-04-25T15:16:08.839" v="1490" actId="478"/>
          <ac:cxnSpMkLst>
            <pc:docMk/>
            <pc:sldMk cId="3703941959" sldId="397"/>
            <ac:cxnSpMk id="10" creationId="{9F2051BC-A623-45F9-AF4F-80CBB66C183A}"/>
          </ac:cxnSpMkLst>
        </pc:cxnChg>
        <pc:cxnChg chg="add mod">
          <ac:chgData name="Đỗ Hữu Phát" userId="f43ff52d7c4bd995" providerId="LiveId" clId="{E7FBE12C-6918-4211-986F-829640480436}" dt="2022-04-25T09:35:57.399" v="1272" actId="1582"/>
          <ac:cxnSpMkLst>
            <pc:docMk/>
            <pc:sldMk cId="3703941959" sldId="397"/>
            <ac:cxnSpMk id="12" creationId="{A407F127-8843-460A-AA8C-D05CA19C5703}"/>
          </ac:cxnSpMkLst>
        </pc:cxnChg>
        <pc:cxnChg chg="del mod">
          <ac:chgData name="Đỗ Hữu Phát" userId="f43ff52d7c4bd995" providerId="LiveId" clId="{E7FBE12C-6918-4211-986F-829640480436}" dt="2022-04-25T09:31:13.297" v="1220" actId="478"/>
          <ac:cxnSpMkLst>
            <pc:docMk/>
            <pc:sldMk cId="3703941959" sldId="397"/>
            <ac:cxnSpMk id="13" creationId="{DEA01FBE-6B7D-47F6-B052-F37AB7EF1F5A}"/>
          </ac:cxnSpMkLst>
        </pc:cxnChg>
        <pc:cxnChg chg="del mod">
          <ac:chgData name="Đỗ Hữu Phát" userId="f43ff52d7c4bd995" providerId="LiveId" clId="{E7FBE12C-6918-4211-986F-829640480436}" dt="2022-04-25T09:31:13.297" v="1220" actId="478"/>
          <ac:cxnSpMkLst>
            <pc:docMk/>
            <pc:sldMk cId="3703941959" sldId="397"/>
            <ac:cxnSpMk id="15" creationId="{72BD02C8-4C26-40F3-8E8D-3B563F22D747}"/>
          </ac:cxnSpMkLst>
        </pc:cxnChg>
        <pc:cxnChg chg="add mod">
          <ac:chgData name="Đỗ Hữu Phát" userId="f43ff52d7c4bd995" providerId="LiveId" clId="{E7FBE12C-6918-4211-986F-829640480436}" dt="2022-04-25T15:16:08.839" v="1490" actId="478"/>
          <ac:cxnSpMkLst>
            <pc:docMk/>
            <pc:sldMk cId="3703941959" sldId="397"/>
            <ac:cxnSpMk id="16" creationId="{B9B611BB-3F3B-42B6-B9AF-AA98E75BA673}"/>
          </ac:cxnSpMkLst>
        </pc:cxnChg>
        <pc:cxnChg chg="add mod">
          <ac:chgData name="Đỗ Hữu Phát" userId="f43ff52d7c4bd995" providerId="LiveId" clId="{E7FBE12C-6918-4211-986F-829640480436}" dt="2022-04-25T15:16:08.839" v="1490" actId="478"/>
          <ac:cxnSpMkLst>
            <pc:docMk/>
            <pc:sldMk cId="3703941959" sldId="397"/>
            <ac:cxnSpMk id="22" creationId="{1831D4DF-D0C3-4D77-8938-035CE32086A5}"/>
          </ac:cxnSpMkLst>
        </pc:cxnChg>
        <pc:cxnChg chg="del mod">
          <ac:chgData name="Đỗ Hữu Phát" userId="f43ff52d7c4bd995" providerId="LiveId" clId="{E7FBE12C-6918-4211-986F-829640480436}" dt="2022-04-25T09:31:13.297" v="1220" actId="478"/>
          <ac:cxnSpMkLst>
            <pc:docMk/>
            <pc:sldMk cId="3703941959" sldId="397"/>
            <ac:cxnSpMk id="24" creationId="{1F5F895F-AC21-4A1C-AD3E-E3623266F73A}"/>
          </ac:cxnSpMkLst>
        </pc:cxnChg>
        <pc:cxnChg chg="add mod">
          <ac:chgData name="Đỗ Hữu Phát" userId="f43ff52d7c4bd995" providerId="LiveId" clId="{E7FBE12C-6918-4211-986F-829640480436}" dt="2022-04-25T15:16:08.839" v="1490" actId="478"/>
          <ac:cxnSpMkLst>
            <pc:docMk/>
            <pc:sldMk cId="3703941959" sldId="397"/>
            <ac:cxnSpMk id="26" creationId="{E27C48C5-50B2-44E1-91C9-C84E8EEBD883}"/>
          </ac:cxnSpMkLst>
        </pc:cxnChg>
        <pc:cxnChg chg="del mod">
          <ac:chgData name="Đỗ Hữu Phát" userId="f43ff52d7c4bd995" providerId="LiveId" clId="{E7FBE12C-6918-4211-986F-829640480436}" dt="2022-04-25T09:31:13.297" v="1220" actId="478"/>
          <ac:cxnSpMkLst>
            <pc:docMk/>
            <pc:sldMk cId="3703941959" sldId="397"/>
            <ac:cxnSpMk id="28" creationId="{CC4C3E0B-0204-4B4D-8631-EBAE15BEC96D}"/>
          </ac:cxnSpMkLst>
        </pc:cxnChg>
        <pc:cxnChg chg="add mod">
          <ac:chgData name="Đỗ Hữu Phát" userId="f43ff52d7c4bd995" providerId="LiveId" clId="{E7FBE12C-6918-4211-986F-829640480436}" dt="2022-04-25T15:16:08.839" v="1490" actId="478"/>
          <ac:cxnSpMkLst>
            <pc:docMk/>
            <pc:sldMk cId="3703941959" sldId="397"/>
            <ac:cxnSpMk id="29" creationId="{AB791DFE-9143-433B-80FA-754E08D4D0C7}"/>
          </ac:cxnSpMkLst>
        </pc:cxnChg>
        <pc:cxnChg chg="del mod">
          <ac:chgData name="Đỗ Hữu Phát" userId="f43ff52d7c4bd995" providerId="LiveId" clId="{E7FBE12C-6918-4211-986F-829640480436}" dt="2022-04-25T09:31:13.297" v="1220" actId="478"/>
          <ac:cxnSpMkLst>
            <pc:docMk/>
            <pc:sldMk cId="3703941959" sldId="397"/>
            <ac:cxnSpMk id="30" creationId="{E2418E6F-AF22-4969-9E6F-2A40E613BFE3}"/>
          </ac:cxnSpMkLst>
        </pc:cxnChg>
        <pc:cxnChg chg="add mod">
          <ac:chgData name="Đỗ Hữu Phát" userId="f43ff52d7c4bd995" providerId="LiveId" clId="{E7FBE12C-6918-4211-986F-829640480436}" dt="2022-04-25T15:16:08.839" v="1490" actId="478"/>
          <ac:cxnSpMkLst>
            <pc:docMk/>
            <pc:sldMk cId="3703941959" sldId="397"/>
            <ac:cxnSpMk id="33" creationId="{C00A66C5-3B9D-4849-9A16-8C0438E5D1FE}"/>
          </ac:cxnSpMkLst>
        </pc:cxnChg>
        <pc:cxnChg chg="add mod">
          <ac:chgData name="Đỗ Hữu Phát" userId="f43ff52d7c4bd995" providerId="LiveId" clId="{E7FBE12C-6918-4211-986F-829640480436}" dt="2022-04-25T15:16:08.839" v="1490" actId="478"/>
          <ac:cxnSpMkLst>
            <pc:docMk/>
            <pc:sldMk cId="3703941959" sldId="397"/>
            <ac:cxnSpMk id="35" creationId="{37A324B9-DDB2-4ABB-A476-E5CF73C6DEB2}"/>
          </ac:cxnSpMkLst>
        </pc:cxnChg>
        <pc:cxnChg chg="add mod">
          <ac:chgData name="Đỗ Hữu Phát" userId="f43ff52d7c4bd995" providerId="LiveId" clId="{E7FBE12C-6918-4211-986F-829640480436}" dt="2022-04-25T15:16:08.839" v="1490" actId="478"/>
          <ac:cxnSpMkLst>
            <pc:docMk/>
            <pc:sldMk cId="3703941959" sldId="397"/>
            <ac:cxnSpMk id="37" creationId="{44FBF41B-A3AF-4139-83D1-D9FA5666CE54}"/>
          </ac:cxnSpMkLst>
        </pc:cxnChg>
        <pc:cxnChg chg="add del mod">
          <ac:chgData name="Đỗ Hữu Phát" userId="f43ff52d7c4bd995" providerId="LiveId" clId="{E7FBE12C-6918-4211-986F-829640480436}" dt="2022-04-25T09:35:04.135" v="1266" actId="11529"/>
          <ac:cxnSpMkLst>
            <pc:docMk/>
            <pc:sldMk cId="3703941959" sldId="397"/>
            <ac:cxnSpMk id="39" creationId="{171BAA6C-B5D7-4526-8304-6618DEE5EE32}"/>
          </ac:cxnSpMkLst>
        </pc:cxnChg>
        <pc:cxnChg chg="add mod">
          <ac:chgData name="Đỗ Hữu Phát" userId="f43ff52d7c4bd995" providerId="LiveId" clId="{E7FBE12C-6918-4211-986F-829640480436}" dt="2022-04-25T15:16:08.839" v="1490" actId="478"/>
          <ac:cxnSpMkLst>
            <pc:docMk/>
            <pc:sldMk cId="3703941959" sldId="397"/>
            <ac:cxnSpMk id="41" creationId="{985FA123-D1D0-46BE-AEA7-AE043DBED38B}"/>
          </ac:cxnSpMkLst>
        </pc:cxnChg>
        <pc:cxnChg chg="add mod">
          <ac:chgData name="Đỗ Hữu Phát" userId="f43ff52d7c4bd995" providerId="LiveId" clId="{E7FBE12C-6918-4211-986F-829640480436}" dt="2022-04-25T09:36:03.011" v="1273" actId="1582"/>
          <ac:cxnSpMkLst>
            <pc:docMk/>
            <pc:sldMk cId="3703941959" sldId="397"/>
            <ac:cxnSpMk id="130" creationId="{535AC59D-7E51-43B4-A4F5-F294B4047E58}"/>
          </ac:cxnSpMkLst>
        </pc:cxnChg>
        <pc:cxnChg chg="add mod">
          <ac:chgData name="Đỗ Hữu Phát" userId="f43ff52d7c4bd995" providerId="LiveId" clId="{E7FBE12C-6918-4211-986F-829640480436}" dt="2022-04-25T15:16:08.839" v="1490" actId="478"/>
          <ac:cxnSpMkLst>
            <pc:docMk/>
            <pc:sldMk cId="3703941959" sldId="397"/>
            <ac:cxnSpMk id="132" creationId="{E5DA8241-139B-44D6-8294-50C658B06FF2}"/>
          </ac:cxnSpMkLst>
        </pc:cxnChg>
        <pc:cxnChg chg="add mod">
          <ac:chgData name="Đỗ Hữu Phát" userId="f43ff52d7c4bd995" providerId="LiveId" clId="{E7FBE12C-6918-4211-986F-829640480436}" dt="2022-04-25T15:16:08.839" v="1490" actId="478"/>
          <ac:cxnSpMkLst>
            <pc:docMk/>
            <pc:sldMk cId="3703941959" sldId="397"/>
            <ac:cxnSpMk id="134" creationId="{B5D84FE0-EC8E-4262-A85F-D49685D2807E}"/>
          </ac:cxnSpMkLst>
        </pc:cxnChg>
      </pc:sldChg>
      <pc:sldChg chg="modSp add mod ord modTransition">
        <pc:chgData name="Đỗ Hữu Phát" userId="f43ff52d7c4bd995" providerId="LiveId" clId="{E7FBE12C-6918-4211-986F-829640480436}" dt="2022-04-25T17:25:27.488" v="3010"/>
        <pc:sldMkLst>
          <pc:docMk/>
          <pc:sldMk cId="935666743" sldId="398"/>
        </pc:sldMkLst>
        <pc:spChg chg="mod">
          <ac:chgData name="Đỗ Hữu Phát" userId="f43ff52d7c4bd995" providerId="LiveId" clId="{E7FBE12C-6918-4211-986F-829640480436}" dt="2022-04-25T14:59:28.103" v="1299" actId="255"/>
          <ac:spMkLst>
            <pc:docMk/>
            <pc:sldMk cId="935666743" sldId="398"/>
            <ac:spMk id="57" creationId="{FD153A23-963A-40E8-AAC1-E35C5CF8BD27}"/>
          </ac:spMkLst>
        </pc:spChg>
      </pc:sldChg>
      <pc:sldChg chg="modSp add mod modTransition">
        <pc:chgData name="Đỗ Hữu Phát" userId="f43ff52d7c4bd995" providerId="LiveId" clId="{E7FBE12C-6918-4211-986F-829640480436}" dt="2022-04-25T17:26:03.393" v="3012" actId="20577"/>
        <pc:sldMkLst>
          <pc:docMk/>
          <pc:sldMk cId="3578383835" sldId="399"/>
        </pc:sldMkLst>
        <pc:spChg chg="mod">
          <ac:chgData name="Đỗ Hữu Phát" userId="f43ff52d7c4bd995" providerId="LiveId" clId="{E7FBE12C-6918-4211-986F-829640480436}" dt="2022-04-25T14:58:49.722" v="1289" actId="207"/>
          <ac:spMkLst>
            <pc:docMk/>
            <pc:sldMk cId="3578383835" sldId="399"/>
            <ac:spMk id="36" creationId="{3AA23CD1-C250-4CE5-A744-7074A9F5514A}"/>
          </ac:spMkLst>
        </pc:spChg>
        <pc:spChg chg="mod">
          <ac:chgData name="Đỗ Hữu Phát" userId="f43ff52d7c4bd995" providerId="LiveId" clId="{E7FBE12C-6918-4211-986F-829640480436}" dt="2022-04-25T14:58:09.442" v="1283" actId="207"/>
          <ac:spMkLst>
            <pc:docMk/>
            <pc:sldMk cId="3578383835" sldId="399"/>
            <ac:spMk id="37" creationId="{4AE9BBB9-60A6-4DD4-8524-EBFEC4A7FE15}"/>
          </ac:spMkLst>
        </pc:spChg>
        <pc:spChg chg="mod">
          <ac:chgData name="Đỗ Hữu Phát" userId="f43ff52d7c4bd995" providerId="LiveId" clId="{E7FBE12C-6918-4211-986F-829640480436}" dt="2022-04-25T14:58:56.823" v="1290" actId="207"/>
          <ac:spMkLst>
            <pc:docMk/>
            <pc:sldMk cId="3578383835" sldId="399"/>
            <ac:spMk id="45" creationId="{6FBADEE2-70BE-4D3B-8C15-D4C245C2CE61}"/>
          </ac:spMkLst>
        </pc:spChg>
        <pc:spChg chg="mod">
          <ac:chgData name="Đỗ Hữu Phát" userId="f43ff52d7c4bd995" providerId="LiveId" clId="{E7FBE12C-6918-4211-986F-829640480436}" dt="2022-04-25T17:26:03.393" v="3012" actId="20577"/>
          <ac:spMkLst>
            <pc:docMk/>
            <pc:sldMk cId="3578383835" sldId="399"/>
            <ac:spMk id="53" creationId="{17C584C7-941F-4374-931A-3B03ED39D44C}"/>
          </ac:spMkLst>
        </pc:spChg>
        <pc:spChg chg="mod">
          <ac:chgData name="Đỗ Hữu Phát" userId="f43ff52d7c4bd995" providerId="LiveId" clId="{E7FBE12C-6918-4211-986F-829640480436}" dt="2022-04-25T14:59:38.850" v="1300" actId="255"/>
          <ac:spMkLst>
            <pc:docMk/>
            <pc:sldMk cId="3578383835" sldId="399"/>
            <ac:spMk id="57" creationId="{FD153A23-963A-40E8-AAC1-E35C5CF8BD27}"/>
          </ac:spMkLst>
        </pc:spChg>
        <pc:picChg chg="mod">
          <ac:chgData name="Đỗ Hữu Phát" userId="f43ff52d7c4bd995" providerId="LiveId" clId="{E7FBE12C-6918-4211-986F-829640480436}" dt="2022-04-25T14:59:02.619" v="1291" actId="207"/>
          <ac:picMkLst>
            <pc:docMk/>
            <pc:sldMk cId="3578383835" sldId="399"/>
            <ac:picMk id="3" creationId="{AEBD957F-0E77-4F47-887D-51B4802BE7D0}"/>
          </ac:picMkLst>
        </pc:picChg>
        <pc:picChg chg="mod">
          <ac:chgData name="Đỗ Hữu Phát" userId="f43ff52d7c4bd995" providerId="LiveId" clId="{E7FBE12C-6918-4211-986F-829640480436}" dt="2022-04-25T14:58:18.032" v="1285" actId="207"/>
          <ac:picMkLst>
            <pc:docMk/>
            <pc:sldMk cId="3578383835" sldId="399"/>
            <ac:picMk id="5" creationId="{6B9A8DF2-0752-4556-95C6-7DC2E9EFAD90}"/>
          </ac:picMkLst>
        </pc:picChg>
        <pc:picChg chg="mod">
          <ac:chgData name="Đỗ Hữu Phát" userId="f43ff52d7c4bd995" providerId="LiveId" clId="{E7FBE12C-6918-4211-986F-829640480436}" dt="2022-04-25T14:59:05.936" v="1292" actId="207"/>
          <ac:picMkLst>
            <pc:docMk/>
            <pc:sldMk cId="3578383835" sldId="399"/>
            <ac:picMk id="13" creationId="{03A3E7C1-B386-4ECC-BAD3-73EA41AAE526}"/>
          </ac:picMkLst>
        </pc:picChg>
        <pc:picChg chg="mod">
          <ac:chgData name="Đỗ Hữu Phát" userId="f43ff52d7c4bd995" providerId="LiveId" clId="{E7FBE12C-6918-4211-986F-829640480436}" dt="2022-04-25T14:58:23.122" v="1286" actId="207"/>
          <ac:picMkLst>
            <pc:docMk/>
            <pc:sldMk cId="3578383835" sldId="399"/>
            <ac:picMk id="15" creationId="{1BE79374-AB28-45E8-A53A-2A144DE8DA91}"/>
          </ac:picMkLst>
        </pc:picChg>
      </pc:sldChg>
      <pc:sldChg chg="addSp delSp modSp add mod ord modTransition">
        <pc:chgData name="Đỗ Hữu Phát" userId="f43ff52d7c4bd995" providerId="LiveId" clId="{E7FBE12C-6918-4211-986F-829640480436}" dt="2022-04-25T17:25:27.488" v="3010"/>
        <pc:sldMkLst>
          <pc:docMk/>
          <pc:sldMk cId="2575080129" sldId="400"/>
        </pc:sldMkLst>
        <pc:spChg chg="mod">
          <ac:chgData name="Đỗ Hữu Phát" userId="f43ff52d7c4bd995" providerId="LiveId" clId="{E7FBE12C-6918-4211-986F-829640480436}" dt="2022-04-25T15:00:42.240" v="1312"/>
          <ac:spMkLst>
            <pc:docMk/>
            <pc:sldMk cId="2575080129" sldId="400"/>
            <ac:spMk id="20" creationId="{97BF7BE1-F195-4473-9AD6-0F410415BA6D}"/>
          </ac:spMkLst>
        </pc:spChg>
        <pc:spChg chg="mod">
          <ac:chgData name="Đỗ Hữu Phát" userId="f43ff52d7c4bd995" providerId="LiveId" clId="{E7FBE12C-6918-4211-986F-829640480436}" dt="2022-04-25T15:00:36.103" v="1311"/>
          <ac:spMkLst>
            <pc:docMk/>
            <pc:sldMk cId="2575080129" sldId="400"/>
            <ac:spMk id="21" creationId="{F2E559DA-5B86-45A0-A639-7129C64B5249}"/>
          </ac:spMkLst>
        </pc:spChg>
        <pc:spChg chg="mod">
          <ac:chgData name="Đỗ Hữu Phát" userId="f43ff52d7c4bd995" providerId="LiveId" clId="{E7FBE12C-6918-4211-986F-829640480436}" dt="2022-04-25T15:09:14.673" v="1470" actId="207"/>
          <ac:spMkLst>
            <pc:docMk/>
            <pc:sldMk cId="2575080129" sldId="400"/>
            <ac:spMk id="44" creationId="{598C2B41-A884-4FA2-8C35-0F5232EE8E38}"/>
          </ac:spMkLst>
        </pc:spChg>
        <pc:spChg chg="mod">
          <ac:chgData name="Đỗ Hữu Phát" userId="f43ff52d7c4bd995" providerId="LiveId" clId="{E7FBE12C-6918-4211-986F-829640480436}" dt="2022-04-25T15:09:39.081" v="1472" actId="207"/>
          <ac:spMkLst>
            <pc:docMk/>
            <pc:sldMk cId="2575080129" sldId="400"/>
            <ac:spMk id="48" creationId="{4B3D1E4B-5D35-4D9D-850C-D176A58C37F9}"/>
          </ac:spMkLst>
        </pc:spChg>
        <pc:spChg chg="mod">
          <ac:chgData name="Đỗ Hữu Phát" userId="f43ff52d7c4bd995" providerId="LiveId" clId="{E7FBE12C-6918-4211-986F-829640480436}" dt="2022-04-25T15:12:47.260" v="1475" actId="14826"/>
          <ac:spMkLst>
            <pc:docMk/>
            <pc:sldMk cId="2575080129" sldId="400"/>
            <ac:spMk id="51" creationId="{D77E7F28-37E3-4267-8A4E-4736DDC4BE2D}"/>
          </ac:spMkLst>
        </pc:spChg>
        <pc:spChg chg="mod">
          <ac:chgData name="Đỗ Hữu Phát" userId="f43ff52d7c4bd995" providerId="LiveId" clId="{E7FBE12C-6918-4211-986F-829640480436}" dt="2022-04-25T16:41:24.344" v="2447" actId="207"/>
          <ac:spMkLst>
            <pc:docMk/>
            <pc:sldMk cId="2575080129" sldId="400"/>
            <ac:spMk id="54" creationId="{FE65FB87-FDE1-41FB-A250-1C821074439F}"/>
          </ac:spMkLst>
        </pc:spChg>
        <pc:spChg chg="mod">
          <ac:chgData name="Đỗ Hữu Phát" userId="f43ff52d7c4bd995" providerId="LiveId" clId="{E7FBE12C-6918-4211-986F-829640480436}" dt="2022-04-25T15:00:07.108" v="1308" actId="255"/>
          <ac:spMkLst>
            <pc:docMk/>
            <pc:sldMk cId="2575080129" sldId="400"/>
            <ac:spMk id="57" creationId="{FD153A23-963A-40E8-AAC1-E35C5CF8BD27}"/>
          </ac:spMkLst>
        </pc:spChg>
        <pc:spChg chg="del">
          <ac:chgData name="Đỗ Hữu Phát" userId="f43ff52d7c4bd995" providerId="LiveId" clId="{E7FBE12C-6918-4211-986F-829640480436}" dt="2022-04-25T15:00:47.397" v="1313" actId="478"/>
          <ac:spMkLst>
            <pc:docMk/>
            <pc:sldMk cId="2575080129" sldId="400"/>
            <ac:spMk id="89" creationId="{84D79F37-FC88-4CB9-97DA-1024CA403722}"/>
          </ac:spMkLst>
        </pc:spChg>
        <pc:spChg chg="del">
          <ac:chgData name="Đỗ Hữu Phát" userId="f43ff52d7c4bd995" providerId="LiveId" clId="{E7FBE12C-6918-4211-986F-829640480436}" dt="2022-04-25T15:00:47.397" v="1313" actId="478"/>
          <ac:spMkLst>
            <pc:docMk/>
            <pc:sldMk cId="2575080129" sldId="400"/>
            <ac:spMk id="91" creationId="{D0DB6573-23D7-4C96-91A8-AF9391493BFC}"/>
          </ac:spMkLst>
        </pc:spChg>
        <pc:spChg chg="del">
          <ac:chgData name="Đỗ Hữu Phát" userId="f43ff52d7c4bd995" providerId="LiveId" clId="{E7FBE12C-6918-4211-986F-829640480436}" dt="2022-04-25T15:00:47.397" v="1313" actId="478"/>
          <ac:spMkLst>
            <pc:docMk/>
            <pc:sldMk cId="2575080129" sldId="400"/>
            <ac:spMk id="93" creationId="{5A1832CC-FAE1-429C-8728-5030F9CD022D}"/>
          </ac:spMkLst>
        </pc:spChg>
        <pc:spChg chg="del">
          <ac:chgData name="Đỗ Hữu Phát" userId="f43ff52d7c4bd995" providerId="LiveId" clId="{E7FBE12C-6918-4211-986F-829640480436}" dt="2022-04-25T15:00:47.397" v="1313" actId="478"/>
          <ac:spMkLst>
            <pc:docMk/>
            <pc:sldMk cId="2575080129" sldId="400"/>
            <ac:spMk id="94" creationId="{B69EB64E-C97E-4B07-BAB6-CD7A42C37B7B}"/>
          </ac:spMkLst>
        </pc:spChg>
        <pc:spChg chg="del">
          <ac:chgData name="Đỗ Hữu Phát" userId="f43ff52d7c4bd995" providerId="LiveId" clId="{E7FBE12C-6918-4211-986F-829640480436}" dt="2022-04-25T15:00:47.397" v="1313" actId="478"/>
          <ac:spMkLst>
            <pc:docMk/>
            <pc:sldMk cId="2575080129" sldId="400"/>
            <ac:spMk id="95" creationId="{59CD888B-9116-4AB3-A289-249938F8F5C5}"/>
          </ac:spMkLst>
        </pc:spChg>
        <pc:spChg chg="del">
          <ac:chgData name="Đỗ Hữu Phát" userId="f43ff52d7c4bd995" providerId="LiveId" clId="{E7FBE12C-6918-4211-986F-829640480436}" dt="2022-04-25T15:00:47.397" v="1313" actId="478"/>
          <ac:spMkLst>
            <pc:docMk/>
            <pc:sldMk cId="2575080129" sldId="400"/>
            <ac:spMk id="96" creationId="{9DD03BFF-05EB-410B-A4B0-B23391B75F1C}"/>
          </ac:spMkLst>
        </pc:spChg>
        <pc:grpChg chg="add mod">
          <ac:chgData name="Đỗ Hữu Phát" userId="f43ff52d7c4bd995" providerId="LiveId" clId="{E7FBE12C-6918-4211-986F-829640480436}" dt="2022-04-25T15:13:04.684" v="1477" actId="1076"/>
          <ac:grpSpMkLst>
            <pc:docMk/>
            <pc:sldMk cId="2575080129" sldId="400"/>
            <ac:grpSpMk id="43" creationId="{C9B24F20-7DC6-47A4-B70C-8D486FEE43F3}"/>
          </ac:grpSpMkLst>
        </pc:grpChg>
        <pc:grpChg chg="del">
          <ac:chgData name="Đỗ Hữu Phát" userId="f43ff52d7c4bd995" providerId="LiveId" clId="{E7FBE12C-6918-4211-986F-829640480436}" dt="2022-04-25T15:00:47.397" v="1313" actId="478"/>
          <ac:grpSpMkLst>
            <pc:docMk/>
            <pc:sldMk cId="2575080129" sldId="400"/>
            <ac:grpSpMk id="45" creationId="{AB8FDC98-B545-405B-9AA7-DC00AF967480}"/>
          </ac:grpSpMkLst>
        </pc:grpChg>
        <pc:grpChg chg="add mod">
          <ac:chgData name="Đỗ Hữu Phát" userId="f43ff52d7c4bd995" providerId="LiveId" clId="{E7FBE12C-6918-4211-986F-829640480436}" dt="2022-04-25T15:13:11.817" v="1479" actId="1076"/>
          <ac:grpSpMkLst>
            <pc:docMk/>
            <pc:sldMk cId="2575080129" sldId="400"/>
            <ac:grpSpMk id="47" creationId="{10EB35CD-8F6F-4E1F-B612-2431F6D66093}"/>
          </ac:grpSpMkLst>
        </pc:grpChg>
        <pc:grpChg chg="add mod">
          <ac:chgData name="Đỗ Hữu Phát" userId="f43ff52d7c4bd995" providerId="LiveId" clId="{E7FBE12C-6918-4211-986F-829640480436}" dt="2022-04-25T15:13:07.294" v="1478" actId="1076"/>
          <ac:grpSpMkLst>
            <pc:docMk/>
            <pc:sldMk cId="2575080129" sldId="400"/>
            <ac:grpSpMk id="50" creationId="{7A73BBFC-A322-47B2-850E-D736F6C7E949}"/>
          </ac:grpSpMkLst>
        </pc:grpChg>
        <pc:grpChg chg="add mod">
          <ac:chgData name="Đỗ Hữu Phát" userId="f43ff52d7c4bd995" providerId="LiveId" clId="{E7FBE12C-6918-4211-986F-829640480436}" dt="2022-04-25T16:40:59.980" v="2443" actId="14826"/>
          <ac:grpSpMkLst>
            <pc:docMk/>
            <pc:sldMk cId="2575080129" sldId="400"/>
            <ac:grpSpMk id="53" creationId="{1E4702E5-50B7-433C-9839-FE741B8F9F9E}"/>
          </ac:grpSpMkLst>
        </pc:grpChg>
        <pc:grpChg chg="del">
          <ac:chgData name="Đỗ Hữu Phát" userId="f43ff52d7c4bd995" providerId="LiveId" clId="{E7FBE12C-6918-4211-986F-829640480436}" dt="2022-04-25T15:00:47.397" v="1313" actId="478"/>
          <ac:grpSpMkLst>
            <pc:docMk/>
            <pc:sldMk cId="2575080129" sldId="400"/>
            <ac:grpSpMk id="65" creationId="{B40B5951-9C7B-4EBE-B726-72F222BE90A4}"/>
          </ac:grpSpMkLst>
        </pc:grpChg>
        <pc:grpChg chg="del">
          <ac:chgData name="Đỗ Hữu Phát" userId="f43ff52d7c4bd995" providerId="LiveId" clId="{E7FBE12C-6918-4211-986F-829640480436}" dt="2022-04-25T15:00:47.397" v="1313" actId="478"/>
          <ac:grpSpMkLst>
            <pc:docMk/>
            <pc:sldMk cId="2575080129" sldId="400"/>
            <ac:grpSpMk id="68" creationId="{9C9AF8AA-4009-46FD-BF6B-054D5BDB6860}"/>
          </ac:grpSpMkLst>
        </pc:grpChg>
        <pc:grpChg chg="del">
          <ac:chgData name="Đỗ Hữu Phát" userId="f43ff52d7c4bd995" providerId="LiveId" clId="{E7FBE12C-6918-4211-986F-829640480436}" dt="2022-04-25T15:00:47.397" v="1313" actId="478"/>
          <ac:grpSpMkLst>
            <pc:docMk/>
            <pc:sldMk cId="2575080129" sldId="400"/>
            <ac:grpSpMk id="72" creationId="{D226C29A-360A-4FAC-A032-E3EB718AF76A}"/>
          </ac:grpSpMkLst>
        </pc:grpChg>
        <pc:grpChg chg="del">
          <ac:chgData name="Đỗ Hữu Phát" userId="f43ff52d7c4bd995" providerId="LiveId" clId="{E7FBE12C-6918-4211-986F-829640480436}" dt="2022-04-25T15:00:47.397" v="1313" actId="478"/>
          <ac:grpSpMkLst>
            <pc:docMk/>
            <pc:sldMk cId="2575080129" sldId="400"/>
            <ac:grpSpMk id="75" creationId="{02E9CD9E-11A7-4E5D-9074-9FA262C6C280}"/>
          </ac:grpSpMkLst>
        </pc:grpChg>
        <pc:grpChg chg="del">
          <ac:chgData name="Đỗ Hữu Phát" userId="f43ff52d7c4bd995" providerId="LiveId" clId="{E7FBE12C-6918-4211-986F-829640480436}" dt="2022-04-25T15:00:47.397" v="1313" actId="478"/>
          <ac:grpSpMkLst>
            <pc:docMk/>
            <pc:sldMk cId="2575080129" sldId="400"/>
            <ac:grpSpMk id="78" creationId="{CB85C6F9-6968-45D0-B6B7-A447E6303038}"/>
          </ac:grpSpMkLst>
        </pc:grpChg>
        <pc:grpChg chg="del">
          <ac:chgData name="Đỗ Hữu Phát" userId="f43ff52d7c4bd995" providerId="LiveId" clId="{E7FBE12C-6918-4211-986F-829640480436}" dt="2022-04-25T15:00:47.397" v="1313" actId="478"/>
          <ac:grpSpMkLst>
            <pc:docMk/>
            <pc:sldMk cId="2575080129" sldId="400"/>
            <ac:grpSpMk id="83" creationId="{AACB1B1E-44A2-4D80-B63B-7D46E9D18AEE}"/>
          </ac:grpSpMkLst>
        </pc:grpChg>
        <pc:picChg chg="mod">
          <ac:chgData name="Đỗ Hữu Phát" userId="f43ff52d7c4bd995" providerId="LiveId" clId="{E7FBE12C-6918-4211-986F-829640480436}" dt="2022-04-25T15:00:26.608" v="1310" actId="207"/>
          <ac:picMkLst>
            <pc:docMk/>
            <pc:sldMk cId="2575080129" sldId="400"/>
            <ac:picMk id="23" creationId="{084B2D88-446B-40AF-A659-0BC20326A1E8}"/>
          </ac:picMkLst>
        </pc:picChg>
        <pc:picChg chg="mod">
          <ac:chgData name="Đỗ Hữu Phát" userId="f43ff52d7c4bd995" providerId="LiveId" clId="{E7FBE12C-6918-4211-986F-829640480436}" dt="2022-04-25T15:02:21.866" v="1314"/>
          <ac:picMkLst>
            <pc:docMk/>
            <pc:sldMk cId="2575080129" sldId="400"/>
            <ac:picMk id="46" creationId="{A38E4764-E107-44DE-AE85-FB63E4A89E36}"/>
          </ac:picMkLst>
        </pc:picChg>
        <pc:picChg chg="mod">
          <ac:chgData name="Đỗ Hữu Phát" userId="f43ff52d7c4bd995" providerId="LiveId" clId="{E7FBE12C-6918-4211-986F-829640480436}" dt="2022-04-25T15:09:50.777" v="1473" actId="207"/>
          <ac:picMkLst>
            <pc:docMk/>
            <pc:sldMk cId="2575080129" sldId="400"/>
            <ac:picMk id="49" creationId="{9E99C1E3-5A03-4745-8993-73849E7A9DAE}"/>
          </ac:picMkLst>
        </pc:picChg>
        <pc:picChg chg="mod">
          <ac:chgData name="Đỗ Hữu Phát" userId="f43ff52d7c4bd995" providerId="LiveId" clId="{E7FBE12C-6918-4211-986F-829640480436}" dt="2022-04-25T15:12:52.718" v="1476" actId="207"/>
          <ac:picMkLst>
            <pc:docMk/>
            <pc:sldMk cId="2575080129" sldId="400"/>
            <ac:picMk id="52" creationId="{DA443C82-31EF-4844-97C6-95D09003187F}"/>
          </ac:picMkLst>
        </pc:picChg>
        <pc:picChg chg="mod">
          <ac:chgData name="Đỗ Hữu Phát" userId="f43ff52d7c4bd995" providerId="LiveId" clId="{E7FBE12C-6918-4211-986F-829640480436}" dt="2022-04-25T16:41:11.460" v="2444" actId="207"/>
          <ac:picMkLst>
            <pc:docMk/>
            <pc:sldMk cId="2575080129" sldId="400"/>
            <ac:picMk id="55" creationId="{CE2BB342-1288-4BC4-AB7C-A83F5CC07E44}"/>
          </ac:picMkLst>
        </pc:picChg>
        <pc:cxnChg chg="del mod">
          <ac:chgData name="Đỗ Hữu Phát" userId="f43ff52d7c4bd995" providerId="LiveId" clId="{E7FBE12C-6918-4211-986F-829640480436}" dt="2022-04-25T15:00:47.397" v="1313" actId="478"/>
          <ac:cxnSpMkLst>
            <pc:docMk/>
            <pc:sldMk cId="2575080129" sldId="400"/>
            <ac:cxnSpMk id="6" creationId="{9C3D3511-B1D7-42EC-9880-DD9CA9D58D8B}"/>
          </ac:cxnSpMkLst>
        </pc:cxnChg>
        <pc:cxnChg chg="del mod">
          <ac:chgData name="Đỗ Hữu Phát" userId="f43ff52d7c4bd995" providerId="LiveId" clId="{E7FBE12C-6918-4211-986F-829640480436}" dt="2022-04-25T15:00:47.397" v="1313" actId="478"/>
          <ac:cxnSpMkLst>
            <pc:docMk/>
            <pc:sldMk cId="2575080129" sldId="400"/>
            <ac:cxnSpMk id="9" creationId="{F0729F02-605C-4052-AE3F-C7D3A83C2DD3}"/>
          </ac:cxnSpMkLst>
        </pc:cxnChg>
        <pc:cxnChg chg="del mod">
          <ac:chgData name="Đỗ Hữu Phát" userId="f43ff52d7c4bd995" providerId="LiveId" clId="{E7FBE12C-6918-4211-986F-829640480436}" dt="2022-04-25T15:00:47.397" v="1313" actId="478"/>
          <ac:cxnSpMkLst>
            <pc:docMk/>
            <pc:sldMk cId="2575080129" sldId="400"/>
            <ac:cxnSpMk id="13" creationId="{DEA01FBE-6B7D-47F6-B052-F37AB7EF1F5A}"/>
          </ac:cxnSpMkLst>
        </pc:cxnChg>
        <pc:cxnChg chg="del mod">
          <ac:chgData name="Đỗ Hữu Phát" userId="f43ff52d7c4bd995" providerId="LiveId" clId="{E7FBE12C-6918-4211-986F-829640480436}" dt="2022-04-25T15:00:47.397" v="1313" actId="478"/>
          <ac:cxnSpMkLst>
            <pc:docMk/>
            <pc:sldMk cId="2575080129" sldId="400"/>
            <ac:cxnSpMk id="15" creationId="{72BD02C8-4C26-40F3-8E8D-3B563F22D747}"/>
          </ac:cxnSpMkLst>
        </pc:cxnChg>
        <pc:cxnChg chg="del mod">
          <ac:chgData name="Đỗ Hữu Phát" userId="f43ff52d7c4bd995" providerId="LiveId" clId="{E7FBE12C-6918-4211-986F-829640480436}" dt="2022-04-25T15:00:47.397" v="1313" actId="478"/>
          <ac:cxnSpMkLst>
            <pc:docMk/>
            <pc:sldMk cId="2575080129" sldId="400"/>
            <ac:cxnSpMk id="24" creationId="{1F5F895F-AC21-4A1C-AD3E-E3623266F73A}"/>
          </ac:cxnSpMkLst>
        </pc:cxnChg>
        <pc:cxnChg chg="del mod">
          <ac:chgData name="Đỗ Hữu Phát" userId="f43ff52d7c4bd995" providerId="LiveId" clId="{E7FBE12C-6918-4211-986F-829640480436}" dt="2022-04-25T15:00:47.397" v="1313" actId="478"/>
          <ac:cxnSpMkLst>
            <pc:docMk/>
            <pc:sldMk cId="2575080129" sldId="400"/>
            <ac:cxnSpMk id="28" creationId="{CC4C3E0B-0204-4B4D-8631-EBAE15BEC96D}"/>
          </ac:cxnSpMkLst>
        </pc:cxnChg>
        <pc:cxnChg chg="del mod">
          <ac:chgData name="Đỗ Hữu Phát" userId="f43ff52d7c4bd995" providerId="LiveId" clId="{E7FBE12C-6918-4211-986F-829640480436}" dt="2022-04-25T15:00:47.397" v="1313" actId="478"/>
          <ac:cxnSpMkLst>
            <pc:docMk/>
            <pc:sldMk cId="2575080129" sldId="400"/>
            <ac:cxnSpMk id="30" creationId="{E2418E6F-AF22-4969-9E6F-2A40E613BFE3}"/>
          </ac:cxnSpMkLst>
        </pc:cxnChg>
      </pc:sldChg>
      <pc:sldChg chg="addSp delSp modSp add mod modTransition">
        <pc:chgData name="Đỗ Hữu Phát" userId="f43ff52d7c4bd995" providerId="LiveId" clId="{E7FBE12C-6918-4211-986F-829640480436}" dt="2022-04-25T17:25:27.488" v="3010"/>
        <pc:sldMkLst>
          <pc:docMk/>
          <pc:sldMk cId="570585551" sldId="401"/>
        </pc:sldMkLst>
        <pc:spChg chg="del">
          <ac:chgData name="Đỗ Hữu Phát" userId="f43ff52d7c4bd995" providerId="LiveId" clId="{E7FBE12C-6918-4211-986F-829640480436}" dt="2022-04-25T15:38:03.296" v="1737" actId="478"/>
          <ac:spMkLst>
            <pc:docMk/>
            <pc:sldMk cId="570585551" sldId="401"/>
            <ac:spMk id="45" creationId="{594BAE38-CD01-46E0-93C8-1C03A71BA7C3}"/>
          </ac:spMkLst>
        </pc:spChg>
        <pc:spChg chg="del">
          <ac:chgData name="Đỗ Hữu Phát" userId="f43ff52d7c4bd995" providerId="LiveId" clId="{E7FBE12C-6918-4211-986F-829640480436}" dt="2022-04-25T15:38:03.296" v="1737" actId="478"/>
          <ac:spMkLst>
            <pc:docMk/>
            <pc:sldMk cId="570585551" sldId="401"/>
            <ac:spMk id="49" creationId="{5D8017F3-38D5-4A50-A82C-D69A1B97EAC4}"/>
          </ac:spMkLst>
        </pc:spChg>
        <pc:spChg chg="add mod">
          <ac:chgData name="Đỗ Hữu Phát" userId="f43ff52d7c4bd995" providerId="LiveId" clId="{E7FBE12C-6918-4211-986F-829640480436}" dt="2022-04-25T15:41:21.255" v="1779" actId="164"/>
          <ac:spMkLst>
            <pc:docMk/>
            <pc:sldMk cId="570585551" sldId="401"/>
            <ac:spMk id="68" creationId="{46723B14-3684-4302-BB09-577C11A75372}"/>
          </ac:spMkLst>
        </pc:spChg>
        <pc:spChg chg="mod topLvl">
          <ac:chgData name="Đỗ Hữu Phát" userId="f43ff52d7c4bd995" providerId="LiveId" clId="{E7FBE12C-6918-4211-986F-829640480436}" dt="2022-04-25T15:57:33.336" v="1892" actId="207"/>
          <ac:spMkLst>
            <pc:docMk/>
            <pc:sldMk cId="570585551" sldId="401"/>
            <ac:spMk id="78" creationId="{5BBCB3F0-7F31-4E2C-B8B8-4A7DD60173EB}"/>
          </ac:spMkLst>
        </pc:spChg>
        <pc:spChg chg="del">
          <ac:chgData name="Đỗ Hữu Phát" userId="f43ff52d7c4bd995" providerId="LiveId" clId="{E7FBE12C-6918-4211-986F-829640480436}" dt="2022-04-25T15:38:03.296" v="1737" actId="478"/>
          <ac:spMkLst>
            <pc:docMk/>
            <pc:sldMk cId="570585551" sldId="401"/>
            <ac:spMk id="96" creationId="{9C2CD1A0-D5FE-4E38-96C2-D92E2B7BA990}"/>
          </ac:spMkLst>
        </pc:spChg>
        <pc:spChg chg="mod">
          <ac:chgData name="Đỗ Hữu Phát" userId="f43ff52d7c4bd995" providerId="LiveId" clId="{E7FBE12C-6918-4211-986F-829640480436}" dt="2022-04-25T15:37:58.917" v="1736" actId="20577"/>
          <ac:spMkLst>
            <pc:docMk/>
            <pc:sldMk cId="570585551" sldId="401"/>
            <ac:spMk id="98" creationId="{CCBEB221-3A87-46C2-93C2-0EBCA4CDB577}"/>
          </ac:spMkLst>
        </pc:spChg>
        <pc:spChg chg="mod">
          <ac:chgData name="Đỗ Hữu Phát" userId="f43ff52d7c4bd995" providerId="LiveId" clId="{E7FBE12C-6918-4211-986F-829640480436}" dt="2022-04-25T15:37:49.079" v="1733"/>
          <ac:spMkLst>
            <pc:docMk/>
            <pc:sldMk cId="570585551" sldId="401"/>
            <ac:spMk id="99" creationId="{39668A98-DCB7-4E20-8D38-E4CAFFF1E5BA}"/>
          </ac:spMkLst>
        </pc:spChg>
        <pc:spChg chg="del">
          <ac:chgData name="Đỗ Hữu Phát" userId="f43ff52d7c4bd995" providerId="LiveId" clId="{E7FBE12C-6918-4211-986F-829640480436}" dt="2022-04-25T15:38:03.296" v="1737" actId="478"/>
          <ac:spMkLst>
            <pc:docMk/>
            <pc:sldMk cId="570585551" sldId="401"/>
            <ac:spMk id="109" creationId="{1D903E80-A52F-4D8D-B793-7D19B1872408}"/>
          </ac:spMkLst>
        </pc:spChg>
        <pc:spChg chg="del">
          <ac:chgData name="Đỗ Hữu Phát" userId="f43ff52d7c4bd995" providerId="LiveId" clId="{E7FBE12C-6918-4211-986F-829640480436}" dt="2022-04-25T15:38:03.296" v="1737" actId="478"/>
          <ac:spMkLst>
            <pc:docMk/>
            <pc:sldMk cId="570585551" sldId="401"/>
            <ac:spMk id="110" creationId="{6286FDFE-0B75-4CF7-BC46-811707AC9FDF}"/>
          </ac:spMkLst>
        </pc:spChg>
        <pc:spChg chg="del">
          <ac:chgData name="Đỗ Hữu Phát" userId="f43ff52d7c4bd995" providerId="LiveId" clId="{E7FBE12C-6918-4211-986F-829640480436}" dt="2022-04-25T15:38:03.296" v="1737" actId="478"/>
          <ac:spMkLst>
            <pc:docMk/>
            <pc:sldMk cId="570585551" sldId="401"/>
            <ac:spMk id="117" creationId="{93E50B22-F28B-43ED-8C2E-5DFB4C1E69C2}"/>
          </ac:spMkLst>
        </pc:spChg>
        <pc:spChg chg="mod topLvl">
          <ac:chgData name="Đỗ Hữu Phát" userId="f43ff52d7c4bd995" providerId="LiveId" clId="{E7FBE12C-6918-4211-986F-829640480436}" dt="2022-04-25T15:45:14.331" v="1813" actId="164"/>
          <ac:spMkLst>
            <pc:docMk/>
            <pc:sldMk cId="570585551" sldId="401"/>
            <ac:spMk id="120" creationId="{445F0978-B394-4D1C-8B14-7CBEDB71B29E}"/>
          </ac:spMkLst>
        </pc:spChg>
        <pc:spChg chg="add mod">
          <ac:chgData name="Đỗ Hữu Phát" userId="f43ff52d7c4bd995" providerId="LiveId" clId="{E7FBE12C-6918-4211-986F-829640480436}" dt="2022-04-25T15:56:37.229" v="1880" actId="14100"/>
          <ac:spMkLst>
            <pc:docMk/>
            <pc:sldMk cId="570585551" sldId="401"/>
            <ac:spMk id="126" creationId="{95A30B9D-CAD7-4092-9225-6A44CD54D113}"/>
          </ac:spMkLst>
        </pc:spChg>
        <pc:spChg chg="add del mod">
          <ac:chgData name="Đỗ Hữu Phát" userId="f43ff52d7c4bd995" providerId="LiveId" clId="{E7FBE12C-6918-4211-986F-829640480436}" dt="2022-04-25T15:55:57.593" v="1866" actId="478"/>
          <ac:spMkLst>
            <pc:docMk/>
            <pc:sldMk cId="570585551" sldId="401"/>
            <ac:spMk id="127" creationId="{CA4E3CF0-B918-4F02-9F96-4C2E0CC987A4}"/>
          </ac:spMkLst>
        </pc:spChg>
        <pc:spChg chg="add mod">
          <ac:chgData name="Đỗ Hữu Phát" userId="f43ff52d7c4bd995" providerId="LiveId" clId="{E7FBE12C-6918-4211-986F-829640480436}" dt="2022-04-25T15:56:32.111" v="1879" actId="1076"/>
          <ac:spMkLst>
            <pc:docMk/>
            <pc:sldMk cId="570585551" sldId="401"/>
            <ac:spMk id="128" creationId="{1A5EB5DE-0399-450C-8A77-BDB2133A96A8}"/>
          </ac:spMkLst>
        </pc:spChg>
        <pc:grpChg chg="del">
          <ac:chgData name="Đỗ Hữu Phát" userId="f43ff52d7c4bd995" providerId="LiveId" clId="{E7FBE12C-6918-4211-986F-829640480436}" dt="2022-04-25T15:38:03.296" v="1737" actId="478"/>
          <ac:grpSpMkLst>
            <pc:docMk/>
            <pc:sldMk cId="570585551" sldId="401"/>
            <ac:grpSpMk id="4" creationId="{38952367-41C4-4D4B-BC45-970066C8605C}"/>
          </ac:grpSpMkLst>
        </pc:grpChg>
        <pc:grpChg chg="del">
          <ac:chgData name="Đỗ Hữu Phát" userId="f43ff52d7c4bd995" providerId="LiveId" clId="{E7FBE12C-6918-4211-986F-829640480436}" dt="2022-04-25T15:38:03.296" v="1737" actId="478"/>
          <ac:grpSpMkLst>
            <pc:docMk/>
            <pc:sldMk cId="570585551" sldId="401"/>
            <ac:grpSpMk id="7" creationId="{D8A7D053-1DEF-42E9-AFB6-8E270A0D7104}"/>
          </ac:grpSpMkLst>
        </pc:grpChg>
        <pc:grpChg chg="add mod">
          <ac:chgData name="Đỗ Hữu Phát" userId="f43ff52d7c4bd995" providerId="LiveId" clId="{E7FBE12C-6918-4211-986F-829640480436}" dt="2022-04-25T15:41:21.255" v="1779" actId="164"/>
          <ac:grpSpMkLst>
            <pc:docMk/>
            <pc:sldMk cId="570585551" sldId="401"/>
            <ac:grpSpMk id="10" creationId="{F4B05124-ABF3-4FDA-906E-10D259AEFB5B}"/>
          </ac:grpSpMkLst>
        </pc:grpChg>
        <pc:grpChg chg="add mod">
          <ac:chgData name="Đỗ Hữu Phát" userId="f43ff52d7c4bd995" providerId="LiveId" clId="{E7FBE12C-6918-4211-986F-829640480436}" dt="2022-04-25T15:56:41.092" v="1888" actId="1036"/>
          <ac:grpSpMkLst>
            <pc:docMk/>
            <pc:sldMk cId="570585551" sldId="401"/>
            <ac:grpSpMk id="12" creationId="{4A905284-6F7B-4DCF-90AB-D810157CE26B}"/>
          </ac:grpSpMkLst>
        </pc:grpChg>
        <pc:grpChg chg="add mod">
          <ac:chgData name="Đỗ Hữu Phát" userId="f43ff52d7c4bd995" providerId="LiveId" clId="{E7FBE12C-6918-4211-986F-829640480436}" dt="2022-04-25T15:56:41.092" v="1888" actId="1036"/>
          <ac:grpSpMkLst>
            <pc:docMk/>
            <pc:sldMk cId="570585551" sldId="401"/>
            <ac:grpSpMk id="15" creationId="{6C648164-9DE8-43E3-A9EC-B5BCB21556EB}"/>
          </ac:grpSpMkLst>
        </pc:grpChg>
        <pc:grpChg chg="add mod">
          <ac:chgData name="Đỗ Hữu Phát" userId="f43ff52d7c4bd995" providerId="LiveId" clId="{E7FBE12C-6918-4211-986F-829640480436}" dt="2022-04-25T15:56:41.092" v="1888" actId="1036"/>
          <ac:grpSpMkLst>
            <pc:docMk/>
            <pc:sldMk cId="570585551" sldId="401"/>
            <ac:grpSpMk id="17" creationId="{5B411D19-0FED-4162-9EB8-0E3BF1BC8658}"/>
          </ac:grpSpMkLst>
        </pc:grpChg>
        <pc:grpChg chg="del">
          <ac:chgData name="Đỗ Hữu Phát" userId="f43ff52d7c4bd995" providerId="LiveId" clId="{E7FBE12C-6918-4211-986F-829640480436}" dt="2022-04-25T15:38:03.296" v="1737" actId="478"/>
          <ac:grpSpMkLst>
            <pc:docMk/>
            <pc:sldMk cId="570585551" sldId="401"/>
            <ac:grpSpMk id="50" creationId="{82189942-FC4A-41EA-832E-E858E1A04192}"/>
          </ac:grpSpMkLst>
        </pc:grpChg>
        <pc:grpChg chg="add del mod">
          <ac:chgData name="Đỗ Hữu Phát" userId="f43ff52d7c4bd995" providerId="LiveId" clId="{E7FBE12C-6918-4211-986F-829640480436}" dt="2022-04-25T15:43:00.058" v="1794" actId="478"/>
          <ac:grpSpMkLst>
            <pc:docMk/>
            <pc:sldMk cId="570585551" sldId="401"/>
            <ac:grpSpMk id="77" creationId="{BE72B93A-C21D-45EB-9875-A6A6C316426B}"/>
          </ac:grpSpMkLst>
        </pc:grpChg>
        <pc:grpChg chg="del mod">
          <ac:chgData name="Đỗ Hữu Phát" userId="f43ff52d7c4bd995" providerId="LiveId" clId="{E7FBE12C-6918-4211-986F-829640480436}" dt="2022-04-25T15:42:58.824" v="1793" actId="478"/>
          <ac:grpSpMkLst>
            <pc:docMk/>
            <pc:sldMk cId="570585551" sldId="401"/>
            <ac:grpSpMk id="79" creationId="{C3C18651-4BA2-4057-BFCA-B67A0217CC44}"/>
          </ac:grpSpMkLst>
        </pc:grpChg>
        <pc:grpChg chg="del">
          <ac:chgData name="Đỗ Hữu Phát" userId="f43ff52d7c4bd995" providerId="LiveId" clId="{E7FBE12C-6918-4211-986F-829640480436}" dt="2022-04-25T15:38:03.296" v="1737" actId="478"/>
          <ac:grpSpMkLst>
            <pc:docMk/>
            <pc:sldMk cId="570585551" sldId="401"/>
            <ac:grpSpMk id="80" creationId="{C2AF4DE5-EB51-45E0-BD96-83855A7BE646}"/>
          </ac:grpSpMkLst>
        </pc:grpChg>
        <pc:grpChg chg="del">
          <ac:chgData name="Đỗ Hữu Phát" userId="f43ff52d7c4bd995" providerId="LiveId" clId="{E7FBE12C-6918-4211-986F-829640480436}" dt="2022-04-25T15:38:03.296" v="1737" actId="478"/>
          <ac:grpSpMkLst>
            <pc:docMk/>
            <pc:sldMk cId="570585551" sldId="401"/>
            <ac:grpSpMk id="104" creationId="{D89A9431-B15D-4F0F-910F-FA71E2BEAC23}"/>
          </ac:grpSpMkLst>
        </pc:grpChg>
        <pc:grpChg chg="del">
          <ac:chgData name="Đỗ Hữu Phát" userId="f43ff52d7c4bd995" providerId="LiveId" clId="{E7FBE12C-6918-4211-986F-829640480436}" dt="2022-04-25T15:38:03.296" v="1737" actId="478"/>
          <ac:grpSpMkLst>
            <pc:docMk/>
            <pc:sldMk cId="570585551" sldId="401"/>
            <ac:grpSpMk id="106" creationId="{9BFD2203-6BEA-4B0D-9A61-C3DC6DBD6CFC}"/>
          </ac:grpSpMkLst>
        </pc:grpChg>
        <pc:grpChg chg="del">
          <ac:chgData name="Đỗ Hữu Phát" userId="f43ff52d7c4bd995" providerId="LiveId" clId="{E7FBE12C-6918-4211-986F-829640480436}" dt="2022-04-25T15:38:03.296" v="1737" actId="478"/>
          <ac:grpSpMkLst>
            <pc:docMk/>
            <pc:sldMk cId="570585551" sldId="401"/>
            <ac:grpSpMk id="111" creationId="{3ECB232A-87C9-49DE-B68E-0C4C5B30F9B3}"/>
          </ac:grpSpMkLst>
        </pc:grpChg>
        <pc:grpChg chg="add del mod">
          <ac:chgData name="Đỗ Hữu Phát" userId="f43ff52d7c4bd995" providerId="LiveId" clId="{E7FBE12C-6918-4211-986F-829640480436}" dt="2022-04-25T15:44:54.321" v="1809" actId="165"/>
          <ac:grpSpMkLst>
            <pc:docMk/>
            <pc:sldMk cId="570585551" sldId="401"/>
            <ac:grpSpMk id="119" creationId="{CAEA91BD-D312-42F0-9A82-DFA8E15E7869}"/>
          </ac:grpSpMkLst>
        </pc:grpChg>
        <pc:grpChg chg="del">
          <ac:chgData name="Đỗ Hữu Phát" userId="f43ff52d7c4bd995" providerId="LiveId" clId="{E7FBE12C-6918-4211-986F-829640480436}" dt="2022-04-25T15:38:03.296" v="1737" actId="478"/>
          <ac:grpSpMkLst>
            <pc:docMk/>
            <pc:sldMk cId="570585551" sldId="401"/>
            <ac:grpSpMk id="122" creationId="{6B63AFB7-2516-41FE-9DCE-462A46DDF7CE}"/>
          </ac:grpSpMkLst>
        </pc:grpChg>
        <pc:grpChg chg="del mod topLvl">
          <ac:chgData name="Đỗ Hữu Phát" userId="f43ff52d7c4bd995" providerId="LiveId" clId="{E7FBE12C-6918-4211-986F-829640480436}" dt="2022-04-25T15:44:56.487" v="1810" actId="478"/>
          <ac:grpSpMkLst>
            <pc:docMk/>
            <pc:sldMk cId="570585551" sldId="401"/>
            <ac:grpSpMk id="123" creationId="{10373F32-E579-4F22-992B-07DF6802813A}"/>
          </ac:grpSpMkLst>
        </pc:grpChg>
        <pc:picChg chg="add mod">
          <ac:chgData name="Đỗ Hữu Phát" userId="f43ff52d7c4bd995" providerId="LiveId" clId="{E7FBE12C-6918-4211-986F-829640480436}" dt="2022-04-25T15:40:40.222" v="1767" actId="207"/>
          <ac:picMkLst>
            <pc:docMk/>
            <pc:sldMk cId="570585551" sldId="401"/>
            <ac:picMk id="5" creationId="{3CD97785-1C7B-4FE1-A51A-180B45739679}"/>
          </ac:picMkLst>
        </pc:picChg>
        <pc:picChg chg="add mod">
          <ac:chgData name="Đỗ Hữu Phát" userId="f43ff52d7c4bd995" providerId="LiveId" clId="{E7FBE12C-6918-4211-986F-829640480436}" dt="2022-04-25T15:40:40.222" v="1767" actId="207"/>
          <ac:picMkLst>
            <pc:docMk/>
            <pc:sldMk cId="570585551" sldId="401"/>
            <ac:picMk id="9" creationId="{C56FB05A-3B3E-4E4C-8626-9F6342B2117A}"/>
          </ac:picMkLst>
        </pc:picChg>
        <pc:picChg chg="add mod">
          <ac:chgData name="Đỗ Hữu Phát" userId="f43ff52d7c4bd995" providerId="LiveId" clId="{E7FBE12C-6918-4211-986F-829640480436}" dt="2022-04-25T15:45:14.331" v="1813" actId="164"/>
          <ac:picMkLst>
            <pc:docMk/>
            <pc:sldMk cId="570585551" sldId="401"/>
            <ac:picMk id="14" creationId="{82E4523E-2483-4F9C-95F4-B85268FDFA83}"/>
          </ac:picMkLst>
        </pc:picChg>
        <pc:picChg chg="add del mod">
          <ac:chgData name="Đỗ Hữu Phát" userId="f43ff52d7c4bd995" providerId="LiveId" clId="{E7FBE12C-6918-4211-986F-829640480436}" dt="2022-04-25T15:57:08.101" v="1889" actId="478"/>
          <ac:picMkLst>
            <pc:docMk/>
            <pc:sldMk cId="570585551" sldId="401"/>
            <ac:picMk id="19" creationId="{F29D2E31-ABA2-4A39-86D4-2AF9324BEBFB}"/>
          </ac:picMkLst>
        </pc:picChg>
        <pc:picChg chg="add del mod">
          <ac:chgData name="Đỗ Hữu Phát" userId="f43ff52d7c4bd995" providerId="LiveId" clId="{E7FBE12C-6918-4211-986F-829640480436}" dt="2022-04-25T15:47:23.156" v="1836" actId="478"/>
          <ac:picMkLst>
            <pc:docMk/>
            <pc:sldMk cId="570585551" sldId="401"/>
            <ac:picMk id="23" creationId="{46C04F2F-5079-4BF6-9093-A1FFB66205FA}"/>
          </ac:picMkLst>
        </pc:picChg>
        <pc:picChg chg="add del mod">
          <ac:chgData name="Đỗ Hữu Phát" userId="f43ff52d7c4bd995" providerId="LiveId" clId="{E7FBE12C-6918-4211-986F-829640480436}" dt="2022-04-25T15:57:37.350" v="1893" actId="478"/>
          <ac:picMkLst>
            <pc:docMk/>
            <pc:sldMk cId="570585551" sldId="401"/>
            <ac:picMk id="26" creationId="{EDE2AE33-A106-4770-935C-5933030B6FD6}"/>
          </ac:picMkLst>
        </pc:picChg>
        <pc:picChg chg="add del mod ord">
          <ac:chgData name="Đỗ Hữu Phát" userId="f43ff52d7c4bd995" providerId="LiveId" clId="{E7FBE12C-6918-4211-986F-829640480436}" dt="2022-04-25T15:39:48.015" v="1757" actId="478"/>
          <ac:picMkLst>
            <pc:docMk/>
            <pc:sldMk cId="570585551" sldId="401"/>
            <ac:picMk id="66" creationId="{C13A3310-91D0-44A8-8576-A184565A5E77}"/>
          </ac:picMkLst>
        </pc:picChg>
        <pc:picChg chg="add del mod">
          <ac:chgData name="Đỗ Hữu Phát" userId="f43ff52d7c4bd995" providerId="LiveId" clId="{E7FBE12C-6918-4211-986F-829640480436}" dt="2022-04-25T15:41:26.038" v="1781" actId="478"/>
          <ac:picMkLst>
            <pc:docMk/>
            <pc:sldMk cId="570585551" sldId="401"/>
            <ac:picMk id="67" creationId="{CDBF5A2A-147C-4B89-B21B-A205A5866AD0}"/>
          </ac:picMkLst>
        </pc:picChg>
        <pc:picChg chg="del mod topLvl">
          <ac:chgData name="Đỗ Hữu Phát" userId="f43ff52d7c4bd995" providerId="LiveId" clId="{E7FBE12C-6918-4211-986F-829640480436}" dt="2022-04-25T15:43:00.058" v="1794" actId="478"/>
          <ac:picMkLst>
            <pc:docMk/>
            <pc:sldMk cId="570585551" sldId="401"/>
            <ac:picMk id="115" creationId="{70FF037B-9D1A-4FC0-945D-4D35C831FA8F}"/>
          </ac:picMkLst>
        </pc:picChg>
        <pc:picChg chg="del mod">
          <ac:chgData name="Đỗ Hữu Phát" userId="f43ff52d7c4bd995" providerId="LiveId" clId="{E7FBE12C-6918-4211-986F-829640480436}" dt="2022-04-25T15:42:58.824" v="1793" actId="478"/>
          <ac:picMkLst>
            <pc:docMk/>
            <pc:sldMk cId="570585551" sldId="401"/>
            <ac:picMk id="116" creationId="{DAC6F95C-6AA8-49F9-BAFE-CCFF7F8BC574}"/>
          </ac:picMkLst>
        </pc:picChg>
        <pc:picChg chg="add mod">
          <ac:chgData name="Đỗ Hữu Phát" userId="f43ff52d7c4bd995" providerId="LiveId" clId="{E7FBE12C-6918-4211-986F-829640480436}" dt="2022-04-25T15:45:22.101" v="1816" actId="164"/>
          <ac:picMkLst>
            <pc:docMk/>
            <pc:sldMk cId="570585551" sldId="401"/>
            <ac:picMk id="118" creationId="{0DF30A86-0C6A-4566-AF1C-24B06BC95049}"/>
          </ac:picMkLst>
        </pc:picChg>
        <pc:picChg chg="mod">
          <ac:chgData name="Đỗ Hữu Phát" userId="f43ff52d7c4bd995" providerId="LiveId" clId="{E7FBE12C-6918-4211-986F-829640480436}" dt="2022-04-25T15:44:54.321" v="1809" actId="165"/>
          <ac:picMkLst>
            <pc:docMk/>
            <pc:sldMk cId="570585551" sldId="401"/>
            <ac:picMk id="124" creationId="{4D42EF26-FBCA-4898-BFD3-60D9E3BD4933}"/>
          </ac:picMkLst>
        </pc:picChg>
        <pc:picChg chg="mod">
          <ac:chgData name="Đỗ Hữu Phát" userId="f43ff52d7c4bd995" providerId="LiveId" clId="{E7FBE12C-6918-4211-986F-829640480436}" dt="2022-04-25T15:44:54.321" v="1809" actId="165"/>
          <ac:picMkLst>
            <pc:docMk/>
            <pc:sldMk cId="570585551" sldId="401"/>
            <ac:picMk id="125" creationId="{BE046EF5-907F-48FC-8C35-17FFE8768689}"/>
          </ac:picMkLst>
        </pc:picChg>
        <pc:picChg chg="add del mod">
          <ac:chgData name="Đỗ Hữu Phát" userId="f43ff52d7c4bd995" providerId="LiveId" clId="{E7FBE12C-6918-4211-986F-829640480436}" dt="2022-04-25T15:57:38.451" v="1894" actId="478"/>
          <ac:picMkLst>
            <pc:docMk/>
            <pc:sldMk cId="570585551" sldId="401"/>
            <ac:picMk id="129" creationId="{F25B91F6-4199-46A7-B7C8-77796755E364}"/>
          </ac:picMkLst>
        </pc:picChg>
        <pc:cxnChg chg="del mod">
          <ac:chgData name="Đỗ Hữu Phát" userId="f43ff52d7c4bd995" providerId="LiveId" clId="{E7FBE12C-6918-4211-986F-829640480436}" dt="2022-04-25T15:38:03.296" v="1737" actId="478"/>
          <ac:cxnSpMkLst>
            <pc:docMk/>
            <pc:sldMk cId="570585551" sldId="401"/>
            <ac:cxnSpMk id="11" creationId="{0EE5ABF2-B5FB-48CB-A425-1477547A720A}"/>
          </ac:cxnSpMkLst>
        </pc:cxnChg>
        <pc:cxnChg chg="del mod">
          <ac:chgData name="Đỗ Hữu Phát" userId="f43ff52d7c4bd995" providerId="LiveId" clId="{E7FBE12C-6918-4211-986F-829640480436}" dt="2022-04-25T15:38:03.296" v="1737" actId="478"/>
          <ac:cxnSpMkLst>
            <pc:docMk/>
            <pc:sldMk cId="570585551" sldId="401"/>
            <ac:cxnSpMk id="16" creationId="{7DA4BE93-3676-4533-860A-EC52890966E9}"/>
          </ac:cxnSpMkLst>
        </pc:cxnChg>
        <pc:cxnChg chg="del mod">
          <ac:chgData name="Đỗ Hữu Phát" userId="f43ff52d7c4bd995" providerId="LiveId" clId="{E7FBE12C-6918-4211-986F-829640480436}" dt="2022-04-25T15:38:03.296" v="1737" actId="478"/>
          <ac:cxnSpMkLst>
            <pc:docMk/>
            <pc:sldMk cId="570585551" sldId="401"/>
            <ac:cxnSpMk id="22" creationId="{219B58A4-5170-412C-BB2C-DBD6972D4AFF}"/>
          </ac:cxnSpMkLst>
        </pc:cxnChg>
        <pc:cxnChg chg="del mod">
          <ac:chgData name="Đỗ Hữu Phát" userId="f43ff52d7c4bd995" providerId="LiveId" clId="{E7FBE12C-6918-4211-986F-829640480436}" dt="2022-04-25T15:38:03.296" v="1737" actId="478"/>
          <ac:cxnSpMkLst>
            <pc:docMk/>
            <pc:sldMk cId="570585551" sldId="401"/>
            <ac:cxnSpMk id="24" creationId="{45EB57C2-1FE8-4A0A-B64A-040ED4C6986A}"/>
          </ac:cxnSpMkLst>
        </pc:cxnChg>
        <pc:cxnChg chg="del mod">
          <ac:chgData name="Đỗ Hữu Phát" userId="f43ff52d7c4bd995" providerId="LiveId" clId="{E7FBE12C-6918-4211-986F-829640480436}" dt="2022-04-25T15:38:03.296" v="1737" actId="478"/>
          <ac:cxnSpMkLst>
            <pc:docMk/>
            <pc:sldMk cId="570585551" sldId="401"/>
            <ac:cxnSpMk id="27" creationId="{EEF4BB52-110F-4B83-A543-AB115CF97B20}"/>
          </ac:cxnSpMkLst>
        </pc:cxnChg>
        <pc:cxnChg chg="add mod">
          <ac:chgData name="Đỗ Hữu Phát" userId="f43ff52d7c4bd995" providerId="LiveId" clId="{E7FBE12C-6918-4211-986F-829640480436}" dt="2022-04-25T15:57:49.591" v="1897" actId="1582"/>
          <ac:cxnSpMkLst>
            <pc:docMk/>
            <pc:sldMk cId="570585551" sldId="401"/>
            <ac:cxnSpMk id="29" creationId="{0D40D9BC-05DD-4BED-91F2-BA259D6F2BEF}"/>
          </ac:cxnSpMkLst>
        </pc:cxnChg>
        <pc:cxnChg chg="del mod">
          <ac:chgData name="Đỗ Hữu Phát" userId="f43ff52d7c4bd995" providerId="LiveId" clId="{E7FBE12C-6918-4211-986F-829640480436}" dt="2022-04-25T15:38:03.296" v="1737" actId="478"/>
          <ac:cxnSpMkLst>
            <pc:docMk/>
            <pc:sldMk cId="570585551" sldId="401"/>
            <ac:cxnSpMk id="30" creationId="{F5FC04C0-8B72-42BD-9C16-1B706C95E6B2}"/>
          </ac:cxnSpMkLst>
        </pc:cxnChg>
        <pc:cxnChg chg="add del">
          <ac:chgData name="Đỗ Hữu Phát" userId="f43ff52d7c4bd995" providerId="LiveId" clId="{E7FBE12C-6918-4211-986F-829640480436}" dt="2022-04-25T15:57:55.437" v="1899" actId="478"/>
          <ac:cxnSpMkLst>
            <pc:docMk/>
            <pc:sldMk cId="570585551" sldId="401"/>
            <ac:cxnSpMk id="32" creationId="{0FC116B3-99C7-4F92-96B1-4CC7820AD030}"/>
          </ac:cxnSpMkLst>
        </pc:cxnChg>
        <pc:cxnChg chg="add mod">
          <ac:chgData name="Đỗ Hữu Phát" userId="f43ff52d7c4bd995" providerId="LiveId" clId="{E7FBE12C-6918-4211-986F-829640480436}" dt="2022-04-25T15:58:05.633" v="1902" actId="1582"/>
          <ac:cxnSpMkLst>
            <pc:docMk/>
            <pc:sldMk cId="570585551" sldId="401"/>
            <ac:cxnSpMk id="34" creationId="{960A2AF0-EF6A-4A51-B63C-3DCD4038688B}"/>
          </ac:cxnSpMkLst>
        </pc:cxnChg>
        <pc:cxnChg chg="del mod">
          <ac:chgData name="Đỗ Hữu Phát" userId="f43ff52d7c4bd995" providerId="LiveId" clId="{E7FBE12C-6918-4211-986F-829640480436}" dt="2022-04-25T15:38:03.296" v="1737" actId="478"/>
          <ac:cxnSpMkLst>
            <pc:docMk/>
            <pc:sldMk cId="570585551" sldId="401"/>
            <ac:cxnSpMk id="54" creationId="{8BB3EEBD-8A72-492F-AF93-49673213377E}"/>
          </ac:cxnSpMkLst>
        </pc:cxnChg>
      </pc:sldChg>
      <pc:sldChg chg="modSp add del mod">
        <pc:chgData name="Đỗ Hữu Phát" userId="f43ff52d7c4bd995" providerId="LiveId" clId="{E7FBE12C-6918-4211-986F-829640480436}" dt="2022-04-25T15:19:53.729" v="1510" actId="47"/>
        <pc:sldMkLst>
          <pc:docMk/>
          <pc:sldMk cId="3548892719" sldId="401"/>
        </pc:sldMkLst>
        <pc:spChg chg="mod">
          <ac:chgData name="Đỗ Hữu Phát" userId="f43ff52d7c4bd995" providerId="LiveId" clId="{E7FBE12C-6918-4211-986F-829640480436}" dt="2022-04-25T15:13:54.988" v="1482"/>
          <ac:spMkLst>
            <pc:docMk/>
            <pc:sldMk cId="3548892719" sldId="401"/>
            <ac:spMk id="20" creationId="{97BF7BE1-F195-4473-9AD6-0F410415BA6D}"/>
          </ac:spMkLst>
        </pc:spChg>
      </pc:sldChg>
      <pc:sldChg chg="addSp delSp modSp mod modTransition">
        <pc:chgData name="Đỗ Hữu Phát" userId="f43ff52d7c4bd995" providerId="LiveId" clId="{E7FBE12C-6918-4211-986F-829640480436}" dt="2022-04-25T17:29:03.690" v="3045" actId="20577"/>
        <pc:sldMkLst>
          <pc:docMk/>
          <pc:sldMk cId="2130648053" sldId="402"/>
        </pc:sldMkLst>
        <pc:spChg chg="del">
          <ac:chgData name="Đỗ Hữu Phát" userId="f43ff52d7c4bd995" providerId="LiveId" clId="{E7FBE12C-6918-4211-986F-829640480436}" dt="2022-04-25T17:28:59.183" v="3040" actId="478"/>
          <ac:spMkLst>
            <pc:docMk/>
            <pc:sldMk cId="2130648053" sldId="402"/>
            <ac:spMk id="19" creationId="{3A34443D-AF2F-443D-A12D-3A0D44B8CB4A}"/>
          </ac:spMkLst>
        </pc:spChg>
        <pc:spChg chg="del">
          <ac:chgData name="Đỗ Hữu Phát" userId="f43ff52d7c4bd995" providerId="LiveId" clId="{E7FBE12C-6918-4211-986F-829640480436}" dt="2022-04-25T17:28:59.183" v="3040" actId="478"/>
          <ac:spMkLst>
            <pc:docMk/>
            <pc:sldMk cId="2130648053" sldId="402"/>
            <ac:spMk id="32" creationId="{B64434C5-0EBE-4C26-8C78-733941035177}"/>
          </ac:spMkLst>
        </pc:spChg>
        <pc:spChg chg="add mod">
          <ac:chgData name="Đỗ Hữu Phát" userId="f43ff52d7c4bd995" providerId="LiveId" clId="{E7FBE12C-6918-4211-986F-829640480436}" dt="2022-04-25T17:28:59.654" v="3041"/>
          <ac:spMkLst>
            <pc:docMk/>
            <pc:sldMk cId="2130648053" sldId="402"/>
            <ac:spMk id="42" creationId="{035F98B7-E057-4E91-BE20-4F883072437B}"/>
          </ac:spMkLst>
        </pc:spChg>
        <pc:spChg chg="add mod">
          <ac:chgData name="Đỗ Hữu Phát" userId="f43ff52d7c4bd995" providerId="LiveId" clId="{E7FBE12C-6918-4211-986F-829640480436}" dt="2022-04-25T17:29:03.690" v="3045" actId="20577"/>
          <ac:spMkLst>
            <pc:docMk/>
            <pc:sldMk cId="2130648053" sldId="402"/>
            <ac:spMk id="44" creationId="{DEF78391-9481-447F-A277-672577CEA0A7}"/>
          </ac:spMkLst>
        </pc:spChg>
        <pc:spChg chg="add mod">
          <ac:chgData name="Đỗ Hữu Phát" userId="f43ff52d7c4bd995" providerId="LiveId" clId="{E7FBE12C-6918-4211-986F-829640480436}" dt="2022-04-25T17:28:59.654" v="3041"/>
          <ac:spMkLst>
            <pc:docMk/>
            <pc:sldMk cId="2130648053" sldId="402"/>
            <ac:spMk id="45" creationId="{B474A815-3FEF-4A49-9540-3CAD47553895}"/>
          </ac:spMkLst>
        </pc:spChg>
        <pc:grpChg chg="del">
          <ac:chgData name="Đỗ Hữu Phát" userId="f43ff52d7c4bd995" providerId="LiveId" clId="{E7FBE12C-6918-4211-986F-829640480436}" dt="2022-04-25T17:28:59.183" v="3040" actId="478"/>
          <ac:grpSpMkLst>
            <pc:docMk/>
            <pc:sldMk cId="2130648053" sldId="402"/>
            <ac:grpSpMk id="35" creationId="{500BBDC5-A38A-4682-93B9-578C97683423}"/>
          </ac:grpSpMkLst>
        </pc:grpChg>
        <pc:picChg chg="del">
          <ac:chgData name="Đỗ Hữu Phát" userId="f43ff52d7c4bd995" providerId="LiveId" clId="{E7FBE12C-6918-4211-986F-829640480436}" dt="2022-04-25T17:27:32.467" v="3016" actId="478"/>
          <ac:picMkLst>
            <pc:docMk/>
            <pc:sldMk cId="2130648053" sldId="402"/>
            <ac:picMk id="17" creationId="{DFD9103F-7CCF-436B-B1E8-0FE460021373}"/>
          </ac:picMkLst>
        </pc:picChg>
        <pc:picChg chg="add mod ord">
          <ac:chgData name="Đỗ Hữu Phát" userId="f43ff52d7c4bd995" providerId="LiveId" clId="{E7FBE12C-6918-4211-986F-829640480436}" dt="2022-04-25T17:28:01.184" v="3020" actId="167"/>
          <ac:picMkLst>
            <pc:docMk/>
            <pc:sldMk cId="2130648053" sldId="402"/>
            <ac:picMk id="24" creationId="{45F4DDC9-11CA-4AD3-9098-C8DAF6D8DD75}"/>
          </ac:picMkLst>
        </pc:picChg>
        <pc:picChg chg="del">
          <ac:chgData name="Đỗ Hữu Phát" userId="f43ff52d7c4bd995" providerId="LiveId" clId="{E7FBE12C-6918-4211-986F-829640480436}" dt="2022-04-25T17:28:59.183" v="3040" actId="478"/>
          <ac:picMkLst>
            <pc:docMk/>
            <pc:sldMk cId="2130648053" sldId="402"/>
            <ac:picMk id="36" creationId="{638FE023-0884-4ECA-8B24-AA6F6CC37C62}"/>
          </ac:picMkLst>
        </pc:picChg>
        <pc:picChg chg="add mod">
          <ac:chgData name="Đỗ Hữu Phát" userId="f43ff52d7c4bd995" providerId="LiveId" clId="{E7FBE12C-6918-4211-986F-829640480436}" dt="2022-04-25T17:28:59.654" v="3041"/>
          <ac:picMkLst>
            <pc:docMk/>
            <pc:sldMk cId="2130648053" sldId="402"/>
            <ac:picMk id="43" creationId="{7C617745-7B52-40F6-897B-D9DF64F87807}"/>
          </ac:picMkLst>
        </pc:picChg>
        <pc:picChg chg="add mod">
          <ac:chgData name="Đỗ Hữu Phát" userId="f43ff52d7c4bd995" providerId="LiveId" clId="{E7FBE12C-6918-4211-986F-829640480436}" dt="2022-04-25T17:28:59.654" v="3041"/>
          <ac:picMkLst>
            <pc:docMk/>
            <pc:sldMk cId="2130648053" sldId="402"/>
            <ac:picMk id="46" creationId="{483358A4-FD9C-4D67-A8FF-4D02A959B2E7}"/>
          </ac:picMkLst>
        </pc:picChg>
      </pc:sldChg>
      <pc:sldChg chg="delSp modSp add del mod">
        <pc:chgData name="Đỗ Hữu Phát" userId="f43ff52d7c4bd995" providerId="LiveId" clId="{E7FBE12C-6918-4211-986F-829640480436}" dt="2022-04-25T16:06:51.242" v="2010" actId="47"/>
        <pc:sldMkLst>
          <pc:docMk/>
          <pc:sldMk cId="1140211577" sldId="403"/>
        </pc:sldMkLst>
        <pc:spChg chg="mod topLvl">
          <ac:chgData name="Đỗ Hữu Phát" userId="f43ff52d7c4bd995" providerId="LiveId" clId="{E7FBE12C-6918-4211-986F-829640480436}" dt="2022-04-25T16:01:29.441" v="1932" actId="6549"/>
          <ac:spMkLst>
            <pc:docMk/>
            <pc:sldMk cId="1140211577" sldId="403"/>
            <ac:spMk id="120" creationId="{445F0978-B394-4D1C-8B14-7CBEDB71B29E}"/>
          </ac:spMkLst>
        </pc:spChg>
        <pc:spChg chg="mod">
          <ac:chgData name="Đỗ Hữu Phát" userId="f43ff52d7c4bd995" providerId="LiveId" clId="{E7FBE12C-6918-4211-986F-829640480436}" dt="2022-04-25T16:01:49.441" v="1935" actId="14100"/>
          <ac:spMkLst>
            <pc:docMk/>
            <pc:sldMk cId="1140211577" sldId="403"/>
            <ac:spMk id="126" creationId="{95A30B9D-CAD7-4092-9225-6A44CD54D113}"/>
          </ac:spMkLst>
        </pc:spChg>
        <pc:spChg chg="mod">
          <ac:chgData name="Đỗ Hữu Phát" userId="f43ff52d7c4bd995" providerId="LiveId" clId="{E7FBE12C-6918-4211-986F-829640480436}" dt="2022-04-25T15:58:39.192" v="1906"/>
          <ac:spMkLst>
            <pc:docMk/>
            <pc:sldMk cId="1140211577" sldId="403"/>
            <ac:spMk id="128" creationId="{1A5EB5DE-0399-450C-8A77-BDB2133A96A8}"/>
          </ac:spMkLst>
        </pc:spChg>
        <pc:grpChg chg="del">
          <ac:chgData name="Đỗ Hữu Phát" userId="f43ff52d7c4bd995" providerId="LiveId" clId="{E7FBE12C-6918-4211-986F-829640480436}" dt="2022-04-25T15:59:54.573" v="1916" actId="478"/>
          <ac:grpSpMkLst>
            <pc:docMk/>
            <pc:sldMk cId="1140211577" sldId="403"/>
            <ac:grpSpMk id="12" creationId="{4A905284-6F7B-4DCF-90AB-D810157CE26B}"/>
          </ac:grpSpMkLst>
        </pc:grpChg>
        <pc:grpChg chg="del">
          <ac:chgData name="Đỗ Hữu Phát" userId="f43ff52d7c4bd995" providerId="LiveId" clId="{E7FBE12C-6918-4211-986F-829640480436}" dt="2022-04-25T16:00:00.500" v="1919" actId="165"/>
          <ac:grpSpMkLst>
            <pc:docMk/>
            <pc:sldMk cId="1140211577" sldId="403"/>
            <ac:grpSpMk id="15" creationId="{6C648164-9DE8-43E3-A9EC-B5BCB21556EB}"/>
          </ac:grpSpMkLst>
        </pc:grpChg>
        <pc:grpChg chg="del">
          <ac:chgData name="Đỗ Hữu Phát" userId="f43ff52d7c4bd995" providerId="LiveId" clId="{E7FBE12C-6918-4211-986F-829640480436}" dt="2022-04-25T15:59:53.569" v="1915" actId="478"/>
          <ac:grpSpMkLst>
            <pc:docMk/>
            <pc:sldMk cId="1140211577" sldId="403"/>
            <ac:grpSpMk id="17" creationId="{5B411D19-0FED-4162-9EB8-0E3BF1BC8658}"/>
          </ac:grpSpMkLst>
        </pc:grpChg>
        <pc:picChg chg="del mod topLvl">
          <ac:chgData name="Đỗ Hữu Phát" userId="f43ff52d7c4bd995" providerId="LiveId" clId="{E7FBE12C-6918-4211-986F-829640480436}" dt="2022-04-25T16:00:18.747" v="1923" actId="478"/>
          <ac:picMkLst>
            <pc:docMk/>
            <pc:sldMk cId="1140211577" sldId="403"/>
            <ac:picMk id="14" creationId="{82E4523E-2483-4F9C-95F4-B85268FDFA83}"/>
          </ac:picMkLst>
        </pc:picChg>
        <pc:cxnChg chg="del mod">
          <ac:chgData name="Đỗ Hữu Phát" userId="f43ff52d7c4bd995" providerId="LiveId" clId="{E7FBE12C-6918-4211-986F-829640480436}" dt="2022-04-25T15:59:55.552" v="1917" actId="478"/>
          <ac:cxnSpMkLst>
            <pc:docMk/>
            <pc:sldMk cId="1140211577" sldId="403"/>
            <ac:cxnSpMk id="29" creationId="{0D40D9BC-05DD-4BED-91F2-BA259D6F2BEF}"/>
          </ac:cxnSpMkLst>
        </pc:cxnChg>
        <pc:cxnChg chg="del mod">
          <ac:chgData name="Đỗ Hữu Phát" userId="f43ff52d7c4bd995" providerId="LiveId" clId="{E7FBE12C-6918-4211-986F-829640480436}" dt="2022-04-25T15:59:56.439" v="1918" actId="478"/>
          <ac:cxnSpMkLst>
            <pc:docMk/>
            <pc:sldMk cId="1140211577" sldId="403"/>
            <ac:cxnSpMk id="34" creationId="{960A2AF0-EF6A-4A51-B63C-3DCD4038688B}"/>
          </ac:cxnSpMkLst>
        </pc:cxnChg>
      </pc:sldChg>
      <pc:sldChg chg="add del">
        <pc:chgData name="Đỗ Hữu Phát" userId="f43ff52d7c4bd995" providerId="LiveId" clId="{E7FBE12C-6918-4211-986F-829640480436}" dt="2022-04-25T15:59:48.323" v="1914" actId="47"/>
        <pc:sldMkLst>
          <pc:docMk/>
          <pc:sldMk cId="2278766992" sldId="404"/>
        </pc:sldMkLst>
      </pc:sldChg>
      <pc:sldChg chg="addSp delSp modSp add del mod modTransition">
        <pc:chgData name="Đỗ Hữu Phát" userId="f43ff52d7c4bd995" providerId="LiveId" clId="{E7FBE12C-6918-4211-986F-829640480436}" dt="2022-04-25T16:14:48.301" v="2107" actId="47"/>
        <pc:sldMkLst>
          <pc:docMk/>
          <pc:sldMk cId="2684681930" sldId="404"/>
        </pc:sldMkLst>
        <pc:spChg chg="add del mod">
          <ac:chgData name="Đỗ Hữu Phát" userId="f43ff52d7c4bd995" providerId="LiveId" clId="{E7FBE12C-6918-4211-986F-829640480436}" dt="2022-04-25T16:06:55.480" v="2012" actId="478"/>
          <ac:spMkLst>
            <pc:docMk/>
            <pc:sldMk cId="2684681930" sldId="404"/>
            <ac:spMk id="2" creationId="{FDEF415C-BC50-4E1D-8BAD-97C26F051F54}"/>
          </ac:spMkLst>
        </pc:spChg>
        <pc:spChg chg="add del mod">
          <ac:chgData name="Đỗ Hữu Phát" userId="f43ff52d7c4bd995" providerId="LiveId" clId="{E7FBE12C-6918-4211-986F-829640480436}" dt="2022-04-25T16:06:54.558" v="2011" actId="478"/>
          <ac:spMkLst>
            <pc:docMk/>
            <pc:sldMk cId="2684681930" sldId="404"/>
            <ac:spMk id="12" creationId="{CA88C4D2-46D3-400E-95C7-5E175A9A44D2}"/>
          </ac:spMkLst>
        </pc:spChg>
        <pc:spChg chg="add del">
          <ac:chgData name="Đỗ Hữu Phát" userId="f43ff52d7c4bd995" providerId="LiveId" clId="{E7FBE12C-6918-4211-986F-829640480436}" dt="2022-04-25T16:06:05.707" v="1999" actId="22"/>
          <ac:spMkLst>
            <pc:docMk/>
            <pc:sldMk cId="2684681930" sldId="404"/>
            <ac:spMk id="15" creationId="{51414C87-0070-456A-8FA0-E5A56DD2A134}"/>
          </ac:spMkLst>
        </pc:spChg>
        <pc:spChg chg="add del mod">
          <ac:chgData name="Đỗ Hữu Phát" userId="f43ff52d7c4bd995" providerId="LiveId" clId="{E7FBE12C-6918-4211-986F-829640480436}" dt="2022-04-25T16:06:56.990" v="2013" actId="478"/>
          <ac:spMkLst>
            <pc:docMk/>
            <pc:sldMk cId="2684681930" sldId="404"/>
            <ac:spMk id="17" creationId="{63B02A17-3DDE-4143-AFF0-70E4A8C06FC5}"/>
          </ac:spMkLst>
        </pc:spChg>
        <pc:spChg chg="mod">
          <ac:chgData name="Đỗ Hữu Phát" userId="f43ff52d7c4bd995" providerId="LiveId" clId="{E7FBE12C-6918-4211-986F-829640480436}" dt="2022-04-25T16:05:44.613" v="1994" actId="14100"/>
          <ac:spMkLst>
            <pc:docMk/>
            <pc:sldMk cId="2684681930" sldId="404"/>
            <ac:spMk id="120" creationId="{445F0978-B394-4D1C-8B14-7CBEDB71B29E}"/>
          </ac:spMkLst>
        </pc:spChg>
        <pc:spChg chg="mod">
          <ac:chgData name="Đỗ Hữu Phát" userId="f43ff52d7c4bd995" providerId="LiveId" clId="{E7FBE12C-6918-4211-986F-829640480436}" dt="2022-04-25T16:07:00.451" v="2014" actId="14100"/>
          <ac:spMkLst>
            <pc:docMk/>
            <pc:sldMk cId="2684681930" sldId="404"/>
            <ac:spMk id="126" creationId="{95A30B9D-CAD7-4092-9225-6A44CD54D113}"/>
          </ac:spMkLst>
        </pc:spChg>
        <pc:spChg chg="mod">
          <ac:chgData name="Đỗ Hữu Phát" userId="f43ff52d7c4bd995" providerId="LiveId" clId="{E7FBE12C-6918-4211-986F-829640480436}" dt="2022-04-25T16:05:20.532" v="1989" actId="1035"/>
          <ac:spMkLst>
            <pc:docMk/>
            <pc:sldMk cId="2684681930" sldId="404"/>
            <ac:spMk id="128" creationId="{1A5EB5DE-0399-450C-8A77-BDB2133A96A8}"/>
          </ac:spMkLst>
        </pc:spChg>
      </pc:sldChg>
      <pc:sldChg chg="modSp add del mod">
        <pc:chgData name="Đỗ Hữu Phát" userId="f43ff52d7c4bd995" providerId="LiveId" clId="{E7FBE12C-6918-4211-986F-829640480436}" dt="2022-04-25T16:13:44.047" v="2095" actId="47"/>
        <pc:sldMkLst>
          <pc:docMk/>
          <pc:sldMk cId="828386759" sldId="405"/>
        </pc:sldMkLst>
        <pc:spChg chg="mod">
          <ac:chgData name="Đỗ Hữu Phát" userId="f43ff52d7c4bd995" providerId="LiveId" clId="{E7FBE12C-6918-4211-986F-829640480436}" dt="2022-04-25T16:10:36.009" v="2055" actId="255"/>
          <ac:spMkLst>
            <pc:docMk/>
            <pc:sldMk cId="828386759" sldId="405"/>
            <ac:spMk id="2" creationId="{FDEF415C-BC50-4E1D-8BAD-97C26F051F54}"/>
          </ac:spMkLst>
        </pc:spChg>
      </pc:sldChg>
      <pc:sldChg chg="addSp modSp add del mod">
        <pc:chgData name="Đỗ Hữu Phát" userId="f43ff52d7c4bd995" providerId="LiveId" clId="{E7FBE12C-6918-4211-986F-829640480436}" dt="2022-04-25T16:13:41.996" v="2094" actId="47"/>
        <pc:sldMkLst>
          <pc:docMk/>
          <pc:sldMk cId="2253884594" sldId="406"/>
        </pc:sldMkLst>
        <pc:spChg chg="add mod">
          <ac:chgData name="Đỗ Hữu Phát" userId="f43ff52d7c4bd995" providerId="LiveId" clId="{E7FBE12C-6918-4211-986F-829640480436}" dt="2022-04-25T16:08:50.368" v="2037" actId="207"/>
          <ac:spMkLst>
            <pc:docMk/>
            <pc:sldMk cId="2253884594" sldId="406"/>
            <ac:spMk id="15" creationId="{6F6FCD89-4FC6-43F5-8F40-1054A25DC564}"/>
          </ac:spMkLst>
        </pc:spChg>
        <pc:spChg chg="add mod">
          <ac:chgData name="Đỗ Hữu Phát" userId="f43ff52d7c4bd995" providerId="LiveId" clId="{E7FBE12C-6918-4211-986F-829640480436}" dt="2022-04-25T16:08:17.592" v="2026" actId="1076"/>
          <ac:spMkLst>
            <pc:docMk/>
            <pc:sldMk cId="2253884594" sldId="406"/>
            <ac:spMk id="16" creationId="{298D3757-0489-4863-BC20-CB001FC183B0}"/>
          </ac:spMkLst>
        </pc:spChg>
        <pc:spChg chg="add mod">
          <ac:chgData name="Đỗ Hữu Phát" userId="f43ff52d7c4bd995" providerId="LiveId" clId="{E7FBE12C-6918-4211-986F-829640480436}" dt="2022-04-25T16:07:53.721" v="2023" actId="14100"/>
          <ac:spMkLst>
            <pc:docMk/>
            <pc:sldMk cId="2253884594" sldId="406"/>
            <ac:spMk id="18" creationId="{5E5F6B84-5E67-4A3D-8E94-5AC9629E40C6}"/>
          </ac:spMkLst>
        </pc:spChg>
        <pc:spChg chg="mod">
          <ac:chgData name="Đỗ Hữu Phát" userId="f43ff52d7c4bd995" providerId="LiveId" clId="{E7FBE12C-6918-4211-986F-829640480436}" dt="2022-04-25T16:07:20.790" v="2017" actId="14100"/>
          <ac:spMkLst>
            <pc:docMk/>
            <pc:sldMk cId="2253884594" sldId="406"/>
            <ac:spMk id="126" creationId="{95A30B9D-CAD7-4092-9225-6A44CD54D113}"/>
          </ac:spMkLst>
        </pc:spChg>
      </pc:sldChg>
      <pc:sldChg chg="addSp delSp modSp add del mod">
        <pc:chgData name="Đỗ Hữu Phát" userId="f43ff52d7c4bd995" providerId="LiveId" clId="{E7FBE12C-6918-4211-986F-829640480436}" dt="2022-04-25T16:14:00.768" v="2101" actId="47"/>
        <pc:sldMkLst>
          <pc:docMk/>
          <pc:sldMk cId="2203938946" sldId="407"/>
        </pc:sldMkLst>
        <pc:spChg chg="mod">
          <ac:chgData name="Đỗ Hữu Phát" userId="f43ff52d7c4bd995" providerId="LiveId" clId="{E7FBE12C-6918-4211-986F-829640480436}" dt="2022-04-25T16:13:17.836" v="2089" actId="12788"/>
          <ac:spMkLst>
            <pc:docMk/>
            <pc:sldMk cId="2203938946" sldId="407"/>
            <ac:spMk id="2" creationId="{FDEF415C-BC50-4E1D-8BAD-97C26F051F54}"/>
          </ac:spMkLst>
        </pc:spChg>
        <pc:spChg chg="mod">
          <ac:chgData name="Đỗ Hữu Phát" userId="f43ff52d7c4bd995" providerId="LiveId" clId="{E7FBE12C-6918-4211-986F-829640480436}" dt="2022-04-25T16:13:17.836" v="2089" actId="12788"/>
          <ac:spMkLst>
            <pc:docMk/>
            <pc:sldMk cId="2203938946" sldId="407"/>
            <ac:spMk id="12" creationId="{CA88C4D2-46D3-400E-95C7-5E175A9A44D2}"/>
          </ac:spMkLst>
        </pc:spChg>
        <pc:spChg chg="add del mod">
          <ac:chgData name="Đỗ Hữu Phát" userId="f43ff52d7c4bd995" providerId="LiveId" clId="{E7FBE12C-6918-4211-986F-829640480436}" dt="2022-04-25T16:13:17.836" v="2089" actId="12788"/>
          <ac:spMkLst>
            <pc:docMk/>
            <pc:sldMk cId="2203938946" sldId="407"/>
            <ac:spMk id="15" creationId="{6F6FCD89-4FC6-43F5-8F40-1054A25DC564}"/>
          </ac:spMkLst>
        </pc:spChg>
        <pc:spChg chg="add del mod">
          <ac:chgData name="Đỗ Hữu Phát" userId="f43ff52d7c4bd995" providerId="LiveId" clId="{E7FBE12C-6918-4211-986F-829640480436}" dt="2022-04-25T16:13:17.836" v="2089" actId="12788"/>
          <ac:spMkLst>
            <pc:docMk/>
            <pc:sldMk cId="2203938946" sldId="407"/>
            <ac:spMk id="16" creationId="{298D3757-0489-4863-BC20-CB001FC183B0}"/>
          </ac:spMkLst>
        </pc:spChg>
        <pc:spChg chg="add del">
          <ac:chgData name="Đỗ Hữu Phát" userId="f43ff52d7c4bd995" providerId="LiveId" clId="{E7FBE12C-6918-4211-986F-829640480436}" dt="2022-04-25T16:09:16.162" v="2044" actId="21"/>
          <ac:spMkLst>
            <pc:docMk/>
            <pc:sldMk cId="2203938946" sldId="407"/>
            <ac:spMk id="18" creationId="{5E5F6B84-5E67-4A3D-8E94-5AC9629E40C6}"/>
          </ac:spMkLst>
        </pc:spChg>
        <pc:spChg chg="add del mod">
          <ac:chgData name="Đỗ Hữu Phát" userId="f43ff52d7c4bd995" providerId="LiveId" clId="{E7FBE12C-6918-4211-986F-829640480436}" dt="2022-04-25T16:09:12.382" v="2042"/>
          <ac:spMkLst>
            <pc:docMk/>
            <pc:sldMk cId="2203938946" sldId="407"/>
            <ac:spMk id="19" creationId="{68C2976B-8515-40E4-9253-D416789D186E}"/>
          </ac:spMkLst>
        </pc:spChg>
        <pc:spChg chg="add del mod">
          <ac:chgData name="Đỗ Hữu Phát" userId="f43ff52d7c4bd995" providerId="LiveId" clId="{E7FBE12C-6918-4211-986F-829640480436}" dt="2022-04-25T16:09:12.382" v="2042"/>
          <ac:spMkLst>
            <pc:docMk/>
            <pc:sldMk cId="2203938946" sldId="407"/>
            <ac:spMk id="20" creationId="{692570CA-7D48-4FBE-8489-4A56F7E76DF0}"/>
          </ac:spMkLst>
        </pc:spChg>
        <pc:spChg chg="add mod">
          <ac:chgData name="Đỗ Hữu Phát" userId="f43ff52d7c4bd995" providerId="LiveId" clId="{E7FBE12C-6918-4211-986F-829640480436}" dt="2022-04-25T16:13:17.836" v="2089" actId="12788"/>
          <ac:spMkLst>
            <pc:docMk/>
            <pc:sldMk cId="2203938946" sldId="407"/>
            <ac:spMk id="22" creationId="{160FD1DC-4919-4E65-8525-859D4D8A20FE}"/>
          </ac:spMkLst>
        </pc:spChg>
        <pc:spChg chg="add mod">
          <ac:chgData name="Đỗ Hữu Phát" userId="f43ff52d7c4bd995" providerId="LiveId" clId="{E7FBE12C-6918-4211-986F-829640480436}" dt="2022-04-25T16:13:26.643" v="2090" actId="1076"/>
          <ac:spMkLst>
            <pc:docMk/>
            <pc:sldMk cId="2203938946" sldId="407"/>
            <ac:spMk id="23" creationId="{58D7004D-5D74-45ED-A62E-0E1B04AB6874}"/>
          </ac:spMkLst>
        </pc:spChg>
        <pc:spChg chg="add mod">
          <ac:chgData name="Đỗ Hữu Phát" userId="f43ff52d7c4bd995" providerId="LiveId" clId="{E7FBE12C-6918-4211-986F-829640480436}" dt="2022-04-25T16:09:39.275" v="2049"/>
          <ac:spMkLst>
            <pc:docMk/>
            <pc:sldMk cId="2203938946" sldId="407"/>
            <ac:spMk id="24" creationId="{8FBE953B-9D47-4F1B-BCB5-24231725E439}"/>
          </ac:spMkLst>
        </pc:spChg>
        <pc:spChg chg="mod">
          <ac:chgData name="Đỗ Hữu Phát" userId="f43ff52d7c4bd995" providerId="LiveId" clId="{E7FBE12C-6918-4211-986F-829640480436}" dt="2022-04-25T16:13:17.836" v="2089" actId="12788"/>
          <ac:spMkLst>
            <pc:docMk/>
            <pc:sldMk cId="2203938946" sldId="407"/>
            <ac:spMk id="120" creationId="{445F0978-B394-4D1C-8B14-7CBEDB71B29E}"/>
          </ac:spMkLst>
        </pc:spChg>
        <pc:spChg chg="mod">
          <ac:chgData name="Đỗ Hữu Phát" userId="f43ff52d7c4bd995" providerId="LiveId" clId="{E7FBE12C-6918-4211-986F-829640480436}" dt="2022-04-25T16:13:17.836" v="2089" actId="12788"/>
          <ac:spMkLst>
            <pc:docMk/>
            <pc:sldMk cId="2203938946" sldId="407"/>
            <ac:spMk id="126" creationId="{95A30B9D-CAD7-4092-9225-6A44CD54D113}"/>
          </ac:spMkLst>
        </pc:spChg>
        <pc:spChg chg="mod">
          <ac:chgData name="Đỗ Hữu Phát" userId="f43ff52d7c4bd995" providerId="LiveId" clId="{E7FBE12C-6918-4211-986F-829640480436}" dt="2022-04-25T16:13:17.836" v="2089" actId="12788"/>
          <ac:spMkLst>
            <pc:docMk/>
            <pc:sldMk cId="2203938946" sldId="407"/>
            <ac:spMk id="128" creationId="{1A5EB5DE-0399-450C-8A77-BDB2133A96A8}"/>
          </ac:spMkLst>
        </pc:spChg>
        <pc:picChg chg="mod">
          <ac:chgData name="Đỗ Hữu Phát" userId="f43ff52d7c4bd995" providerId="LiveId" clId="{E7FBE12C-6918-4211-986F-829640480436}" dt="2022-04-25T16:13:17.836" v="2089" actId="12788"/>
          <ac:picMkLst>
            <pc:docMk/>
            <pc:sldMk cId="2203938946" sldId="407"/>
            <ac:picMk id="114" creationId="{67AA5973-3025-424F-8972-FD04901A2CF4}"/>
          </ac:picMkLst>
        </pc:picChg>
      </pc:sldChg>
      <pc:sldChg chg="add modTransition">
        <pc:chgData name="Đỗ Hữu Phát" userId="f43ff52d7c4bd995" providerId="LiveId" clId="{E7FBE12C-6918-4211-986F-829640480436}" dt="2022-04-25T17:25:27.488" v="3010"/>
        <pc:sldMkLst>
          <pc:docMk/>
          <pc:sldMk cId="3941928488" sldId="408"/>
        </pc:sldMkLst>
      </pc:sldChg>
      <pc:sldChg chg="delSp modSp add mod modTransition">
        <pc:chgData name="Đỗ Hữu Phát" userId="f43ff52d7c4bd995" providerId="LiveId" clId="{E7FBE12C-6918-4211-986F-829640480436}" dt="2022-04-25T17:25:27.488" v="3010"/>
        <pc:sldMkLst>
          <pc:docMk/>
          <pc:sldMk cId="1476945755" sldId="409"/>
        </pc:sldMkLst>
        <pc:spChg chg="del">
          <ac:chgData name="Đỗ Hữu Phát" userId="f43ff52d7c4bd995" providerId="LiveId" clId="{E7FBE12C-6918-4211-986F-829640480436}" dt="2022-04-25T16:14:53.399" v="2110" actId="478"/>
          <ac:spMkLst>
            <pc:docMk/>
            <pc:sldMk cId="1476945755" sldId="409"/>
            <ac:spMk id="2" creationId="{FDEF415C-BC50-4E1D-8BAD-97C26F051F54}"/>
          </ac:spMkLst>
        </pc:spChg>
        <pc:spChg chg="del">
          <ac:chgData name="Đỗ Hữu Phát" userId="f43ff52d7c4bd995" providerId="LiveId" clId="{E7FBE12C-6918-4211-986F-829640480436}" dt="2022-04-25T16:14:51.260" v="2108" actId="478"/>
          <ac:spMkLst>
            <pc:docMk/>
            <pc:sldMk cId="1476945755" sldId="409"/>
            <ac:spMk id="12" creationId="{CA88C4D2-46D3-400E-95C7-5E175A9A44D2}"/>
          </ac:spMkLst>
        </pc:spChg>
        <pc:spChg chg="del">
          <ac:chgData name="Đỗ Hữu Phát" userId="f43ff52d7c4bd995" providerId="LiveId" clId="{E7FBE12C-6918-4211-986F-829640480436}" dt="2022-04-25T16:14:04.337" v="2103" actId="478"/>
          <ac:spMkLst>
            <pc:docMk/>
            <pc:sldMk cId="1476945755" sldId="409"/>
            <ac:spMk id="15" creationId="{6F6FCD89-4FC6-43F5-8F40-1054A25DC564}"/>
          </ac:spMkLst>
        </pc:spChg>
        <pc:spChg chg="del">
          <ac:chgData name="Đỗ Hữu Phát" userId="f43ff52d7c4bd995" providerId="LiveId" clId="{E7FBE12C-6918-4211-986F-829640480436}" dt="2022-04-25T16:14:05.589" v="2104" actId="478"/>
          <ac:spMkLst>
            <pc:docMk/>
            <pc:sldMk cId="1476945755" sldId="409"/>
            <ac:spMk id="16" creationId="{298D3757-0489-4863-BC20-CB001FC183B0}"/>
          </ac:spMkLst>
        </pc:spChg>
        <pc:spChg chg="del">
          <ac:chgData name="Đỗ Hữu Phát" userId="f43ff52d7c4bd995" providerId="LiveId" clId="{E7FBE12C-6918-4211-986F-829640480436}" dt="2022-04-25T16:14:52.770" v="2109" actId="478"/>
          <ac:spMkLst>
            <pc:docMk/>
            <pc:sldMk cId="1476945755" sldId="409"/>
            <ac:spMk id="17" creationId="{63B02A17-3DDE-4143-AFF0-70E4A8C06FC5}"/>
          </ac:spMkLst>
        </pc:spChg>
        <pc:spChg chg="del">
          <ac:chgData name="Đỗ Hữu Phát" userId="f43ff52d7c4bd995" providerId="LiveId" clId="{E7FBE12C-6918-4211-986F-829640480436}" dt="2022-04-25T16:14:03.580" v="2102" actId="478"/>
          <ac:spMkLst>
            <pc:docMk/>
            <pc:sldMk cId="1476945755" sldId="409"/>
            <ac:spMk id="18" creationId="{5E5F6B84-5E67-4A3D-8E94-5AC9629E40C6}"/>
          </ac:spMkLst>
        </pc:spChg>
        <pc:spChg chg="del">
          <ac:chgData name="Đỗ Hữu Phát" userId="f43ff52d7c4bd995" providerId="LiveId" clId="{E7FBE12C-6918-4211-986F-829640480436}" dt="2022-04-25T16:13:51.481" v="2096" actId="478"/>
          <ac:spMkLst>
            <pc:docMk/>
            <pc:sldMk cId="1476945755" sldId="409"/>
            <ac:spMk id="22" creationId="{160FD1DC-4919-4E65-8525-859D4D8A20FE}"/>
          </ac:spMkLst>
        </pc:spChg>
        <pc:spChg chg="del">
          <ac:chgData name="Đỗ Hữu Phát" userId="f43ff52d7c4bd995" providerId="LiveId" clId="{E7FBE12C-6918-4211-986F-829640480436}" dt="2022-04-25T16:13:52.147" v="2097" actId="478"/>
          <ac:spMkLst>
            <pc:docMk/>
            <pc:sldMk cId="1476945755" sldId="409"/>
            <ac:spMk id="23" creationId="{58D7004D-5D74-45ED-A62E-0E1B04AB6874}"/>
          </ac:spMkLst>
        </pc:spChg>
        <pc:spChg chg="del">
          <ac:chgData name="Đỗ Hữu Phát" userId="f43ff52d7c4bd995" providerId="LiveId" clId="{E7FBE12C-6918-4211-986F-829640480436}" dt="2022-04-25T16:13:53.309" v="2098" actId="478"/>
          <ac:spMkLst>
            <pc:docMk/>
            <pc:sldMk cId="1476945755" sldId="409"/>
            <ac:spMk id="24" creationId="{8FBE953B-9D47-4F1B-BCB5-24231725E439}"/>
          </ac:spMkLst>
        </pc:spChg>
        <pc:spChg chg="mod">
          <ac:chgData name="Đỗ Hữu Phát" userId="f43ff52d7c4bd995" providerId="LiveId" clId="{E7FBE12C-6918-4211-986F-829640480436}" dt="2022-04-25T16:14:56.170" v="2111" actId="14100"/>
          <ac:spMkLst>
            <pc:docMk/>
            <pc:sldMk cId="1476945755" sldId="409"/>
            <ac:spMk id="126" creationId="{95A30B9D-CAD7-4092-9225-6A44CD54D113}"/>
          </ac:spMkLst>
        </pc:spChg>
      </pc:sldChg>
      <pc:sldChg chg="modSp add mod modTransition">
        <pc:chgData name="Đỗ Hữu Phát" userId="f43ff52d7c4bd995" providerId="LiveId" clId="{E7FBE12C-6918-4211-986F-829640480436}" dt="2022-04-25T17:25:27.488" v="3010"/>
        <pc:sldMkLst>
          <pc:docMk/>
          <pc:sldMk cId="1403743591" sldId="410"/>
        </pc:sldMkLst>
        <pc:spChg chg="mod">
          <ac:chgData name="Đỗ Hữu Phát" userId="f43ff52d7c4bd995" providerId="LiveId" clId="{E7FBE12C-6918-4211-986F-829640480436}" dt="2022-04-25T16:15:02.506" v="2112" actId="404"/>
          <ac:spMkLst>
            <pc:docMk/>
            <pc:sldMk cId="1403743591" sldId="410"/>
            <ac:spMk id="76" creationId="{E0E4AA9A-85E5-40EA-9C86-F1E81BD0C611}"/>
          </ac:spMkLst>
        </pc:spChg>
      </pc:sldChg>
      <pc:sldChg chg="add modTransition">
        <pc:chgData name="Đỗ Hữu Phát" userId="f43ff52d7c4bd995" providerId="LiveId" clId="{E7FBE12C-6918-4211-986F-829640480436}" dt="2022-04-25T17:25:27.488" v="3010"/>
        <pc:sldMkLst>
          <pc:docMk/>
          <pc:sldMk cId="1962145785" sldId="411"/>
        </pc:sldMkLst>
      </pc:sldChg>
      <pc:sldChg chg="addSp delSp modSp add mod modTransition">
        <pc:chgData name="Đỗ Hữu Phát" userId="f43ff52d7c4bd995" providerId="LiveId" clId="{E7FBE12C-6918-4211-986F-829640480436}" dt="2022-04-25T17:25:27.488" v="3010"/>
        <pc:sldMkLst>
          <pc:docMk/>
          <pc:sldMk cId="2858521446" sldId="412"/>
        </pc:sldMkLst>
        <pc:spChg chg="add mod">
          <ac:chgData name="Đỗ Hữu Phát" userId="f43ff52d7c4bd995" providerId="LiveId" clId="{E7FBE12C-6918-4211-986F-829640480436}" dt="2022-04-25T16:32:19.880" v="2302"/>
          <ac:spMkLst>
            <pc:docMk/>
            <pc:sldMk cId="2858521446" sldId="412"/>
            <ac:spMk id="75" creationId="{50AB98C3-EE8E-47F4-83C7-D54324520443}"/>
          </ac:spMkLst>
        </pc:spChg>
        <pc:spChg chg="del">
          <ac:chgData name="Đỗ Hữu Phát" userId="f43ff52d7c4bd995" providerId="LiveId" clId="{E7FBE12C-6918-4211-986F-829640480436}" dt="2022-04-25T16:32:01.494" v="2299" actId="478"/>
          <ac:spMkLst>
            <pc:docMk/>
            <pc:sldMk cId="2858521446" sldId="412"/>
            <ac:spMk id="121" creationId="{F36C0CD7-928D-4F43-BD9C-ED498C082B27}"/>
          </ac:spMkLst>
        </pc:spChg>
        <pc:spChg chg="del">
          <ac:chgData name="Đỗ Hữu Phát" userId="f43ff52d7c4bd995" providerId="LiveId" clId="{E7FBE12C-6918-4211-986F-829640480436}" dt="2022-04-25T16:32:01.494" v="2299" actId="478"/>
          <ac:spMkLst>
            <pc:docMk/>
            <pc:sldMk cId="2858521446" sldId="412"/>
            <ac:spMk id="131" creationId="{C7B37D4D-7EA6-4F19-BF46-B54938AE325C}"/>
          </ac:spMkLst>
        </pc:spChg>
        <pc:spChg chg="del">
          <ac:chgData name="Đỗ Hữu Phát" userId="f43ff52d7c4bd995" providerId="LiveId" clId="{E7FBE12C-6918-4211-986F-829640480436}" dt="2022-04-25T16:32:01.494" v="2299" actId="478"/>
          <ac:spMkLst>
            <pc:docMk/>
            <pc:sldMk cId="2858521446" sldId="412"/>
            <ac:spMk id="136" creationId="{5A5DDD54-530E-4270-B9EB-CD2F1E68A4E8}"/>
          </ac:spMkLst>
        </pc:spChg>
        <pc:spChg chg="del">
          <ac:chgData name="Đỗ Hữu Phát" userId="f43ff52d7c4bd995" providerId="LiveId" clId="{E7FBE12C-6918-4211-986F-829640480436}" dt="2022-04-25T16:32:01.494" v="2299" actId="478"/>
          <ac:spMkLst>
            <pc:docMk/>
            <pc:sldMk cId="2858521446" sldId="412"/>
            <ac:spMk id="140" creationId="{2ABB780E-E7E2-44F3-98C0-5AFF6FC53613}"/>
          </ac:spMkLst>
        </pc:spChg>
        <pc:spChg chg="del">
          <ac:chgData name="Đỗ Hữu Phát" userId="f43ff52d7c4bd995" providerId="LiveId" clId="{E7FBE12C-6918-4211-986F-829640480436}" dt="2022-04-25T16:32:01.494" v="2299" actId="478"/>
          <ac:spMkLst>
            <pc:docMk/>
            <pc:sldMk cId="2858521446" sldId="412"/>
            <ac:spMk id="141" creationId="{CE897BAE-FCE0-4217-9722-9DC00D9DA04B}"/>
          </ac:spMkLst>
        </pc:spChg>
        <pc:spChg chg="del">
          <ac:chgData name="Đỗ Hữu Phát" userId="f43ff52d7c4bd995" providerId="LiveId" clId="{E7FBE12C-6918-4211-986F-829640480436}" dt="2022-04-25T16:32:01.494" v="2299" actId="478"/>
          <ac:spMkLst>
            <pc:docMk/>
            <pc:sldMk cId="2858521446" sldId="412"/>
            <ac:spMk id="142" creationId="{3EFBF101-D67C-41EC-8DEA-C3FE7E8FDBFE}"/>
          </ac:spMkLst>
        </pc:spChg>
        <pc:spChg chg="del">
          <ac:chgData name="Đỗ Hữu Phát" userId="f43ff52d7c4bd995" providerId="LiveId" clId="{E7FBE12C-6918-4211-986F-829640480436}" dt="2022-04-25T16:32:01.494" v="2299" actId="478"/>
          <ac:spMkLst>
            <pc:docMk/>
            <pc:sldMk cId="2858521446" sldId="412"/>
            <ac:spMk id="143" creationId="{21B3BFAF-C41D-4D5A-AA4E-99687B2B7E5C}"/>
          </ac:spMkLst>
        </pc:spChg>
        <pc:spChg chg="del">
          <ac:chgData name="Đỗ Hữu Phát" userId="f43ff52d7c4bd995" providerId="LiveId" clId="{E7FBE12C-6918-4211-986F-829640480436}" dt="2022-04-25T16:32:01.494" v="2299" actId="478"/>
          <ac:spMkLst>
            <pc:docMk/>
            <pc:sldMk cId="2858521446" sldId="412"/>
            <ac:spMk id="144" creationId="{3B680836-B7BC-4144-B6FF-2D4AB2D1D1C5}"/>
          </ac:spMkLst>
        </pc:spChg>
        <pc:spChg chg="del">
          <ac:chgData name="Đỗ Hữu Phát" userId="f43ff52d7c4bd995" providerId="LiveId" clId="{E7FBE12C-6918-4211-986F-829640480436}" dt="2022-04-25T16:32:01.494" v="2299" actId="478"/>
          <ac:spMkLst>
            <pc:docMk/>
            <pc:sldMk cId="2858521446" sldId="412"/>
            <ac:spMk id="145" creationId="{CB325EBB-49B1-4BCF-8D1F-C6BEFFC8E2E1}"/>
          </ac:spMkLst>
        </pc:spChg>
        <pc:spChg chg="del">
          <ac:chgData name="Đỗ Hữu Phát" userId="f43ff52d7c4bd995" providerId="LiveId" clId="{E7FBE12C-6918-4211-986F-829640480436}" dt="2022-04-25T16:32:01.494" v="2299" actId="478"/>
          <ac:spMkLst>
            <pc:docMk/>
            <pc:sldMk cId="2858521446" sldId="412"/>
            <ac:spMk id="146" creationId="{6B218CF7-5B10-458D-B97D-BC2D77BC9914}"/>
          </ac:spMkLst>
        </pc:spChg>
        <pc:spChg chg="del">
          <ac:chgData name="Đỗ Hữu Phát" userId="f43ff52d7c4bd995" providerId="LiveId" clId="{E7FBE12C-6918-4211-986F-829640480436}" dt="2022-04-25T16:32:01.494" v="2299" actId="478"/>
          <ac:spMkLst>
            <pc:docMk/>
            <pc:sldMk cId="2858521446" sldId="412"/>
            <ac:spMk id="147" creationId="{8F6C8226-327A-4503-8040-17D933CA9377}"/>
          </ac:spMkLst>
        </pc:spChg>
        <pc:spChg chg="mod">
          <ac:chgData name="Đỗ Hữu Phát" userId="f43ff52d7c4bd995" providerId="LiveId" clId="{E7FBE12C-6918-4211-986F-829640480436}" dt="2022-04-25T16:31:42.967" v="2298" actId="20577"/>
          <ac:spMkLst>
            <pc:docMk/>
            <pc:sldMk cId="2858521446" sldId="412"/>
            <ac:spMk id="150" creationId="{F9AF3348-2F44-44BA-9B41-D44336113EA7}"/>
          </ac:spMkLst>
        </pc:spChg>
        <pc:grpChg chg="del">
          <ac:chgData name="Đỗ Hữu Phát" userId="f43ff52d7c4bd995" providerId="LiveId" clId="{E7FBE12C-6918-4211-986F-829640480436}" dt="2022-04-25T16:32:01.494" v="2299" actId="478"/>
          <ac:grpSpMkLst>
            <pc:docMk/>
            <pc:sldMk cId="2858521446" sldId="412"/>
            <ac:grpSpMk id="12" creationId="{B3F58BC3-AB4D-4C43-8E93-10560733DF2E}"/>
          </ac:grpSpMkLst>
        </pc:grpChg>
        <pc:grpChg chg="del">
          <ac:chgData name="Đỗ Hữu Phát" userId="f43ff52d7c4bd995" providerId="LiveId" clId="{E7FBE12C-6918-4211-986F-829640480436}" dt="2022-04-25T16:32:01.494" v="2299" actId="478"/>
          <ac:grpSpMkLst>
            <pc:docMk/>
            <pc:sldMk cId="2858521446" sldId="412"/>
            <ac:grpSpMk id="25" creationId="{499B25AE-2AC3-48F4-B067-F1947D641713}"/>
          </ac:grpSpMkLst>
        </pc:grpChg>
        <pc:grpChg chg="del">
          <ac:chgData name="Đỗ Hữu Phát" userId="f43ff52d7c4bd995" providerId="LiveId" clId="{E7FBE12C-6918-4211-986F-829640480436}" dt="2022-04-25T16:32:01.494" v="2299" actId="478"/>
          <ac:grpSpMkLst>
            <pc:docMk/>
            <pc:sldMk cId="2858521446" sldId="412"/>
            <ac:grpSpMk id="39" creationId="{27783DCD-1720-47C6-ACAD-EF35457C2C2E}"/>
          </ac:grpSpMkLst>
        </pc:grpChg>
        <pc:grpChg chg="del">
          <ac:chgData name="Đỗ Hữu Phát" userId="f43ff52d7c4bd995" providerId="LiveId" clId="{E7FBE12C-6918-4211-986F-829640480436}" dt="2022-04-25T16:32:01.494" v="2299" actId="478"/>
          <ac:grpSpMkLst>
            <pc:docMk/>
            <pc:sldMk cId="2858521446" sldId="412"/>
            <ac:grpSpMk id="43" creationId="{4E00364C-1E4F-42B4-8351-91B75BC76499}"/>
          </ac:grpSpMkLst>
        </pc:grpChg>
        <pc:grpChg chg="del">
          <ac:chgData name="Đỗ Hữu Phát" userId="f43ff52d7c4bd995" providerId="LiveId" clId="{E7FBE12C-6918-4211-986F-829640480436}" dt="2022-04-25T16:32:01.494" v="2299" actId="478"/>
          <ac:grpSpMkLst>
            <pc:docMk/>
            <pc:sldMk cId="2858521446" sldId="412"/>
            <ac:grpSpMk id="47" creationId="{6375CDEC-9E0F-40FD-993C-E3098DC7F7F4}"/>
          </ac:grpSpMkLst>
        </pc:grpChg>
        <pc:grpChg chg="del">
          <ac:chgData name="Đỗ Hữu Phát" userId="f43ff52d7c4bd995" providerId="LiveId" clId="{E7FBE12C-6918-4211-986F-829640480436}" dt="2022-04-25T16:32:01.494" v="2299" actId="478"/>
          <ac:grpSpMkLst>
            <pc:docMk/>
            <pc:sldMk cId="2858521446" sldId="412"/>
            <ac:grpSpMk id="59" creationId="{1FBD5692-31E3-46BA-9308-B0DCF1F433ED}"/>
          </ac:grpSpMkLst>
        </pc:grpChg>
        <pc:grpChg chg="del">
          <ac:chgData name="Đỗ Hữu Phát" userId="f43ff52d7c4bd995" providerId="LiveId" clId="{E7FBE12C-6918-4211-986F-829640480436}" dt="2022-04-25T16:32:01.494" v="2299" actId="478"/>
          <ac:grpSpMkLst>
            <pc:docMk/>
            <pc:sldMk cId="2858521446" sldId="412"/>
            <ac:grpSpMk id="94" creationId="{DE60E266-D323-4F65-AB9F-47E76B6A2C47}"/>
          </ac:grpSpMkLst>
        </pc:grpChg>
        <pc:grpChg chg="del">
          <ac:chgData name="Đỗ Hữu Phát" userId="f43ff52d7c4bd995" providerId="LiveId" clId="{E7FBE12C-6918-4211-986F-829640480436}" dt="2022-04-25T16:32:01.494" v="2299" actId="478"/>
          <ac:grpSpMkLst>
            <pc:docMk/>
            <pc:sldMk cId="2858521446" sldId="412"/>
            <ac:grpSpMk id="114" creationId="{53F7412F-33FF-4BCD-AFE9-968ABB4D9BEA}"/>
          </ac:grpSpMkLst>
        </pc:grpChg>
        <pc:picChg chg="del">
          <ac:chgData name="Đỗ Hữu Phát" userId="f43ff52d7c4bd995" providerId="LiveId" clId="{E7FBE12C-6918-4211-986F-829640480436}" dt="2022-04-25T16:32:01.494" v="2299" actId="478"/>
          <ac:picMkLst>
            <pc:docMk/>
            <pc:sldMk cId="2858521446" sldId="412"/>
            <ac:picMk id="55" creationId="{1300908A-3BCC-4B37-9D31-D54759CE1604}"/>
          </ac:picMkLst>
        </pc:picChg>
        <pc:picChg chg="add mod ord">
          <ac:chgData name="Đỗ Hữu Phát" userId="f43ff52d7c4bd995" providerId="LiveId" clId="{E7FBE12C-6918-4211-986F-829640480436}" dt="2022-04-25T16:32:22.773" v="2303" actId="170"/>
          <ac:picMkLst>
            <pc:docMk/>
            <pc:sldMk cId="2858521446" sldId="412"/>
            <ac:picMk id="73" creationId="{E4E65764-E376-4D6B-A504-706EDBAC64AC}"/>
          </ac:picMkLst>
        </pc:picChg>
        <pc:picChg chg="del">
          <ac:chgData name="Đỗ Hữu Phát" userId="f43ff52d7c4bd995" providerId="LiveId" clId="{E7FBE12C-6918-4211-986F-829640480436}" dt="2022-04-25T16:32:01.494" v="2299" actId="478"/>
          <ac:picMkLst>
            <pc:docMk/>
            <pc:sldMk cId="2858521446" sldId="412"/>
            <ac:picMk id="96" creationId="{A2812263-BD41-4610-B29B-C21D8E752ECF}"/>
          </ac:picMkLst>
        </pc:picChg>
        <pc:picChg chg="del">
          <ac:chgData name="Đỗ Hữu Phát" userId="f43ff52d7c4bd995" providerId="LiveId" clId="{E7FBE12C-6918-4211-986F-829640480436}" dt="2022-04-25T16:32:01.494" v="2299" actId="478"/>
          <ac:picMkLst>
            <pc:docMk/>
            <pc:sldMk cId="2858521446" sldId="412"/>
            <ac:picMk id="98" creationId="{574560B2-73C4-4397-A6D2-BF2EC3150BAF}"/>
          </ac:picMkLst>
        </pc:picChg>
        <pc:cxnChg chg="del mod">
          <ac:chgData name="Đỗ Hữu Phát" userId="f43ff52d7c4bd995" providerId="LiveId" clId="{E7FBE12C-6918-4211-986F-829640480436}" dt="2022-04-25T16:32:01.494" v="2299" actId="478"/>
          <ac:cxnSpMkLst>
            <pc:docMk/>
            <pc:sldMk cId="2858521446" sldId="412"/>
            <ac:cxnSpMk id="5" creationId="{A383FDFA-CFF5-435E-A65D-CF4838110856}"/>
          </ac:cxnSpMkLst>
        </pc:cxnChg>
        <pc:cxnChg chg="del mod">
          <ac:chgData name="Đỗ Hữu Phát" userId="f43ff52d7c4bd995" providerId="LiveId" clId="{E7FBE12C-6918-4211-986F-829640480436}" dt="2022-04-25T16:32:01.494" v="2299" actId="478"/>
          <ac:cxnSpMkLst>
            <pc:docMk/>
            <pc:sldMk cId="2858521446" sldId="412"/>
            <ac:cxnSpMk id="7" creationId="{9681CA01-35DD-4D7C-93A1-1666F8F42F36}"/>
          </ac:cxnSpMkLst>
        </pc:cxnChg>
        <pc:cxnChg chg="del mod">
          <ac:chgData name="Đỗ Hữu Phát" userId="f43ff52d7c4bd995" providerId="LiveId" clId="{E7FBE12C-6918-4211-986F-829640480436}" dt="2022-04-25T16:32:01.494" v="2299" actId="478"/>
          <ac:cxnSpMkLst>
            <pc:docMk/>
            <pc:sldMk cId="2858521446" sldId="412"/>
            <ac:cxnSpMk id="37" creationId="{95D6EBFC-FC04-4C55-9647-987E9664C5C5}"/>
          </ac:cxnSpMkLst>
        </pc:cxnChg>
        <pc:cxnChg chg="del mod">
          <ac:chgData name="Đỗ Hữu Phát" userId="f43ff52d7c4bd995" providerId="LiveId" clId="{E7FBE12C-6918-4211-986F-829640480436}" dt="2022-04-25T16:32:01.494" v="2299" actId="478"/>
          <ac:cxnSpMkLst>
            <pc:docMk/>
            <pc:sldMk cId="2858521446" sldId="412"/>
            <ac:cxnSpMk id="54" creationId="{80A0AA3C-6B09-4D1E-B47C-BAE1FF7DB749}"/>
          </ac:cxnSpMkLst>
        </pc:cxnChg>
        <pc:cxnChg chg="del mod">
          <ac:chgData name="Đỗ Hữu Phát" userId="f43ff52d7c4bd995" providerId="LiveId" clId="{E7FBE12C-6918-4211-986F-829640480436}" dt="2022-04-25T16:32:01.494" v="2299" actId="478"/>
          <ac:cxnSpMkLst>
            <pc:docMk/>
            <pc:sldMk cId="2858521446" sldId="412"/>
            <ac:cxnSpMk id="58" creationId="{6209A11B-C26F-40E1-9624-6866B9F8E7BC}"/>
          </ac:cxnSpMkLst>
        </pc:cxnChg>
        <pc:cxnChg chg="del mod">
          <ac:chgData name="Đỗ Hữu Phát" userId="f43ff52d7c4bd995" providerId="LiveId" clId="{E7FBE12C-6918-4211-986F-829640480436}" dt="2022-04-25T16:32:01.494" v="2299" actId="478"/>
          <ac:cxnSpMkLst>
            <pc:docMk/>
            <pc:sldMk cId="2858521446" sldId="412"/>
            <ac:cxnSpMk id="62" creationId="{C03FA072-A53A-411B-8B74-3B8980214075}"/>
          </ac:cxnSpMkLst>
        </pc:cxnChg>
        <pc:cxnChg chg="del mod">
          <ac:chgData name="Đỗ Hữu Phát" userId="f43ff52d7c4bd995" providerId="LiveId" clId="{E7FBE12C-6918-4211-986F-829640480436}" dt="2022-04-25T16:32:01.494" v="2299" actId="478"/>
          <ac:cxnSpMkLst>
            <pc:docMk/>
            <pc:sldMk cId="2858521446" sldId="412"/>
            <ac:cxnSpMk id="64" creationId="{01F54867-5E4A-4B1C-A363-5D076405537A}"/>
          </ac:cxnSpMkLst>
        </pc:cxnChg>
        <pc:cxnChg chg="del mod">
          <ac:chgData name="Đỗ Hữu Phát" userId="f43ff52d7c4bd995" providerId="LiveId" clId="{E7FBE12C-6918-4211-986F-829640480436}" dt="2022-04-25T16:32:01.494" v="2299" actId="478"/>
          <ac:cxnSpMkLst>
            <pc:docMk/>
            <pc:sldMk cId="2858521446" sldId="412"/>
            <ac:cxnSpMk id="67" creationId="{A254D67A-A247-4197-B4D0-C9F792032C70}"/>
          </ac:cxnSpMkLst>
        </pc:cxnChg>
        <pc:cxnChg chg="del mod">
          <ac:chgData name="Đỗ Hữu Phát" userId="f43ff52d7c4bd995" providerId="LiveId" clId="{E7FBE12C-6918-4211-986F-829640480436}" dt="2022-04-25T16:32:01.494" v="2299" actId="478"/>
          <ac:cxnSpMkLst>
            <pc:docMk/>
            <pc:sldMk cId="2858521446" sldId="412"/>
            <ac:cxnSpMk id="69" creationId="{D5172035-AA9C-40E8-80A1-C76F663BD4B9}"/>
          </ac:cxnSpMkLst>
        </pc:cxnChg>
        <pc:cxnChg chg="del mod">
          <ac:chgData name="Đỗ Hữu Phát" userId="f43ff52d7c4bd995" providerId="LiveId" clId="{E7FBE12C-6918-4211-986F-829640480436}" dt="2022-04-25T16:32:01.494" v="2299" actId="478"/>
          <ac:cxnSpMkLst>
            <pc:docMk/>
            <pc:sldMk cId="2858521446" sldId="412"/>
            <ac:cxnSpMk id="72" creationId="{486CED31-BA42-4E28-917F-70EDF637DD55}"/>
          </ac:cxnSpMkLst>
        </pc:cxnChg>
        <pc:cxnChg chg="del mod">
          <ac:chgData name="Đỗ Hữu Phát" userId="f43ff52d7c4bd995" providerId="LiveId" clId="{E7FBE12C-6918-4211-986F-829640480436}" dt="2022-04-25T16:32:01.494" v="2299" actId="478"/>
          <ac:cxnSpMkLst>
            <pc:docMk/>
            <pc:sldMk cId="2858521446" sldId="412"/>
            <ac:cxnSpMk id="74" creationId="{DE0301F0-E7AE-478C-A9B4-2B23C94DBD82}"/>
          </ac:cxnSpMkLst>
        </pc:cxnChg>
        <pc:cxnChg chg="del mod">
          <ac:chgData name="Đỗ Hữu Phát" userId="f43ff52d7c4bd995" providerId="LiveId" clId="{E7FBE12C-6918-4211-986F-829640480436}" dt="2022-04-25T16:32:01.494" v="2299" actId="478"/>
          <ac:cxnSpMkLst>
            <pc:docMk/>
            <pc:sldMk cId="2858521446" sldId="412"/>
            <ac:cxnSpMk id="78" creationId="{CAD7E836-FBDF-4A9E-9897-943A485B69A3}"/>
          </ac:cxnSpMkLst>
        </pc:cxnChg>
        <pc:cxnChg chg="del mod">
          <ac:chgData name="Đỗ Hữu Phát" userId="f43ff52d7c4bd995" providerId="LiveId" clId="{E7FBE12C-6918-4211-986F-829640480436}" dt="2022-04-25T16:32:01.494" v="2299" actId="478"/>
          <ac:cxnSpMkLst>
            <pc:docMk/>
            <pc:sldMk cId="2858521446" sldId="412"/>
            <ac:cxnSpMk id="91" creationId="{BD98E87E-156B-4D76-8A5E-5CD3674503F8}"/>
          </ac:cxnSpMkLst>
        </pc:cxnChg>
        <pc:cxnChg chg="del mod">
          <ac:chgData name="Đỗ Hữu Phát" userId="f43ff52d7c4bd995" providerId="LiveId" clId="{E7FBE12C-6918-4211-986F-829640480436}" dt="2022-04-25T16:32:01.494" v="2299" actId="478"/>
          <ac:cxnSpMkLst>
            <pc:docMk/>
            <pc:sldMk cId="2858521446" sldId="412"/>
            <ac:cxnSpMk id="97" creationId="{013CFB89-497D-4FB9-B11B-A655E5F8F13D}"/>
          </ac:cxnSpMkLst>
        </pc:cxnChg>
      </pc:sldChg>
      <pc:sldChg chg="addSp delSp modSp add mod modTransition">
        <pc:chgData name="Đỗ Hữu Phát" userId="f43ff52d7c4bd995" providerId="LiveId" clId="{E7FBE12C-6918-4211-986F-829640480436}" dt="2022-04-25T17:25:27.488" v="3010"/>
        <pc:sldMkLst>
          <pc:docMk/>
          <pc:sldMk cId="3450141501" sldId="413"/>
        </pc:sldMkLst>
        <pc:spChg chg="mod">
          <ac:chgData name="Đỗ Hữu Phát" userId="f43ff52d7c4bd995" providerId="LiveId" clId="{E7FBE12C-6918-4211-986F-829640480436}" dt="2022-04-25T16:36:18.428" v="2378"/>
          <ac:spMkLst>
            <pc:docMk/>
            <pc:sldMk cId="3450141501" sldId="413"/>
            <ac:spMk id="24" creationId="{CB8AD754-1B7E-480B-8930-E943E4E3ED76}"/>
          </ac:spMkLst>
        </pc:spChg>
        <pc:spChg chg="mod">
          <ac:chgData name="Đỗ Hữu Phát" userId="f43ff52d7c4bd995" providerId="LiveId" clId="{E7FBE12C-6918-4211-986F-829640480436}" dt="2022-04-25T16:35:56.170" v="2376" actId="20577"/>
          <ac:spMkLst>
            <pc:docMk/>
            <pc:sldMk cId="3450141501" sldId="413"/>
            <ac:spMk id="27" creationId="{1908F601-5C82-4C0E-99AC-EEB0EEFE736F}"/>
          </ac:spMkLst>
        </pc:spChg>
        <pc:spChg chg="del">
          <ac:chgData name="Đỗ Hữu Phát" userId="f43ff52d7c4bd995" providerId="LiveId" clId="{E7FBE12C-6918-4211-986F-829640480436}" dt="2022-04-25T16:36:12.775" v="2377" actId="478"/>
          <ac:spMkLst>
            <pc:docMk/>
            <pc:sldMk cId="3450141501" sldId="413"/>
            <ac:spMk id="30" creationId="{2A6A0C45-9967-471E-A624-B665B036A82A}"/>
          </ac:spMkLst>
        </pc:spChg>
        <pc:spChg chg="mod">
          <ac:chgData name="Đỗ Hữu Phát" userId="f43ff52d7c4bd995" providerId="LiveId" clId="{E7FBE12C-6918-4211-986F-829640480436}" dt="2022-04-25T16:36:18.428" v="2378"/>
          <ac:spMkLst>
            <pc:docMk/>
            <pc:sldMk cId="3450141501" sldId="413"/>
            <ac:spMk id="31" creationId="{F66F7C56-B065-426E-8394-3F234AA847C6}"/>
          </ac:spMkLst>
        </pc:spChg>
        <pc:spChg chg="add mod">
          <ac:chgData name="Đỗ Hữu Phát" userId="f43ff52d7c4bd995" providerId="LiveId" clId="{E7FBE12C-6918-4211-986F-829640480436}" dt="2022-04-25T16:41:56.428" v="2452" actId="1076"/>
          <ac:spMkLst>
            <pc:docMk/>
            <pc:sldMk cId="3450141501" sldId="413"/>
            <ac:spMk id="35" creationId="{C2C69ADA-D899-498A-9202-652C1BFDFC37}"/>
          </ac:spMkLst>
        </pc:spChg>
        <pc:spChg chg="del">
          <ac:chgData name="Đỗ Hữu Phát" userId="f43ff52d7c4bd995" providerId="LiveId" clId="{E7FBE12C-6918-4211-986F-829640480436}" dt="2022-04-25T16:36:12.775" v="2377" actId="478"/>
          <ac:spMkLst>
            <pc:docMk/>
            <pc:sldMk cId="3450141501" sldId="413"/>
            <ac:spMk id="37" creationId="{4CD85630-B196-413F-BEFC-FFC22F2F943C}"/>
          </ac:spMkLst>
        </pc:spChg>
        <pc:spChg chg="mod">
          <ac:chgData name="Đỗ Hữu Phát" userId="f43ff52d7c4bd995" providerId="LiveId" clId="{E7FBE12C-6918-4211-986F-829640480436}" dt="2022-04-25T16:38:01.079" v="2423" actId="12789"/>
          <ac:spMkLst>
            <pc:docMk/>
            <pc:sldMk cId="3450141501" sldId="413"/>
            <ac:spMk id="44" creationId="{FF20CDF6-8F9D-45C1-BBD1-61A38721861E}"/>
          </ac:spMkLst>
        </pc:spChg>
        <pc:spChg chg="del mod">
          <ac:chgData name="Đỗ Hữu Phát" userId="f43ff52d7c4bd995" providerId="LiveId" clId="{E7FBE12C-6918-4211-986F-829640480436}" dt="2022-04-25T16:37:06.288" v="2394" actId="478"/>
          <ac:spMkLst>
            <pc:docMk/>
            <pc:sldMk cId="3450141501" sldId="413"/>
            <ac:spMk id="45" creationId="{575D2BC9-1279-4238-8C16-100CB513B6A2}"/>
          </ac:spMkLst>
        </pc:spChg>
        <pc:spChg chg="mod">
          <ac:chgData name="Đỗ Hữu Phát" userId="f43ff52d7c4bd995" providerId="LiveId" clId="{E7FBE12C-6918-4211-986F-829640480436}" dt="2022-04-25T16:38:05.337" v="2424" actId="12789"/>
          <ac:spMkLst>
            <pc:docMk/>
            <pc:sldMk cId="3450141501" sldId="413"/>
            <ac:spMk id="49" creationId="{80E65CA5-C06C-4DC2-82EA-B4D7A8B5422E}"/>
          </ac:spMkLst>
        </pc:spChg>
        <pc:spChg chg="del mod">
          <ac:chgData name="Đỗ Hữu Phát" userId="f43ff52d7c4bd995" providerId="LiveId" clId="{E7FBE12C-6918-4211-986F-829640480436}" dt="2022-04-25T16:37:14.504" v="2399" actId="478"/>
          <ac:spMkLst>
            <pc:docMk/>
            <pc:sldMk cId="3450141501" sldId="413"/>
            <ac:spMk id="50" creationId="{F94157B0-56A6-494C-B8CB-85FD52603A64}"/>
          </ac:spMkLst>
        </pc:spChg>
        <pc:spChg chg="mod">
          <ac:chgData name="Đỗ Hữu Phát" userId="f43ff52d7c4bd995" providerId="LiveId" clId="{E7FBE12C-6918-4211-986F-829640480436}" dt="2022-04-25T16:38:09.171" v="2425" actId="12789"/>
          <ac:spMkLst>
            <pc:docMk/>
            <pc:sldMk cId="3450141501" sldId="413"/>
            <ac:spMk id="54" creationId="{24914D4D-1971-443C-8112-E57536B95D95}"/>
          </ac:spMkLst>
        </pc:spChg>
        <pc:spChg chg="del mod">
          <ac:chgData name="Đỗ Hữu Phát" userId="f43ff52d7c4bd995" providerId="LiveId" clId="{E7FBE12C-6918-4211-986F-829640480436}" dt="2022-04-25T16:37:23.195" v="2405" actId="478"/>
          <ac:spMkLst>
            <pc:docMk/>
            <pc:sldMk cId="3450141501" sldId="413"/>
            <ac:spMk id="55" creationId="{FB926C27-708E-426A-9E76-8396ACF5246C}"/>
          </ac:spMkLst>
        </pc:spChg>
        <pc:spChg chg="mod">
          <ac:chgData name="Đỗ Hữu Phát" userId="f43ff52d7c4bd995" providerId="LiveId" clId="{E7FBE12C-6918-4211-986F-829640480436}" dt="2022-04-25T16:38:18.046" v="2429" actId="12789"/>
          <ac:spMkLst>
            <pc:docMk/>
            <pc:sldMk cId="3450141501" sldId="413"/>
            <ac:spMk id="59" creationId="{4D2D4890-7DE5-4F80-945B-BEF5934059A7}"/>
          </ac:spMkLst>
        </pc:spChg>
        <pc:spChg chg="del mod">
          <ac:chgData name="Đỗ Hữu Phát" userId="f43ff52d7c4bd995" providerId="LiveId" clId="{E7FBE12C-6918-4211-986F-829640480436}" dt="2022-04-25T16:37:34.954" v="2412" actId="478"/>
          <ac:spMkLst>
            <pc:docMk/>
            <pc:sldMk cId="3450141501" sldId="413"/>
            <ac:spMk id="60" creationId="{534E97B0-0CCD-4011-A7A4-BBC79C1A0B98}"/>
          </ac:spMkLst>
        </pc:spChg>
        <pc:spChg chg="mod">
          <ac:chgData name="Đỗ Hữu Phát" userId="f43ff52d7c4bd995" providerId="LiveId" clId="{E7FBE12C-6918-4211-986F-829640480436}" dt="2022-04-25T16:41:49.983" v="2450" actId="14100"/>
          <ac:spMkLst>
            <pc:docMk/>
            <pc:sldMk cId="3450141501" sldId="413"/>
            <ac:spMk id="62" creationId="{94A57D41-D8B5-4EA1-9943-8CD202FAA252}"/>
          </ac:spMkLst>
        </pc:spChg>
        <pc:grpChg chg="del">
          <ac:chgData name="Đỗ Hữu Phát" userId="f43ff52d7c4bd995" providerId="LiveId" clId="{E7FBE12C-6918-4211-986F-829640480436}" dt="2022-04-25T16:36:12.775" v="2377" actId="478"/>
          <ac:grpSpMkLst>
            <pc:docMk/>
            <pc:sldMk cId="3450141501" sldId="413"/>
            <ac:grpSpMk id="3" creationId="{04ABE456-1392-4C38-B388-A53D8A3EC810}"/>
          </ac:grpSpMkLst>
        </pc:grpChg>
        <pc:grpChg chg="add del mod">
          <ac:chgData name="Đỗ Hữu Phát" userId="f43ff52d7c4bd995" providerId="LiveId" clId="{E7FBE12C-6918-4211-986F-829640480436}" dt="2022-04-25T16:41:45.319" v="2448" actId="478"/>
          <ac:grpSpMkLst>
            <pc:docMk/>
            <pc:sldMk cId="3450141501" sldId="413"/>
            <ac:grpSpMk id="19" creationId="{31E4C5DB-3412-47D9-B427-677A439D17C0}"/>
          </ac:grpSpMkLst>
        </pc:grpChg>
        <pc:grpChg chg="mod">
          <ac:chgData name="Đỗ Hữu Phát" userId="f43ff52d7c4bd995" providerId="LiveId" clId="{E7FBE12C-6918-4211-986F-829640480436}" dt="2022-04-25T16:36:18.428" v="2378"/>
          <ac:grpSpMkLst>
            <pc:docMk/>
            <pc:sldMk cId="3450141501" sldId="413"/>
            <ac:grpSpMk id="20" creationId="{277021D7-E293-4598-BF87-1B9981362C4A}"/>
          </ac:grpSpMkLst>
        </pc:grpChg>
        <pc:grpChg chg="add mod">
          <ac:chgData name="Đỗ Hữu Phát" userId="f43ff52d7c4bd995" providerId="LiveId" clId="{E7FBE12C-6918-4211-986F-829640480436}" dt="2022-04-25T16:37:00.296" v="2393" actId="12788"/>
          <ac:grpSpMkLst>
            <pc:docMk/>
            <pc:sldMk cId="3450141501" sldId="413"/>
            <ac:grpSpMk id="41" creationId="{B9167012-07B4-450E-BB71-153AAC443E77}"/>
          </ac:grpSpMkLst>
        </pc:grpChg>
        <pc:grpChg chg="del mod">
          <ac:chgData name="Đỗ Hữu Phát" userId="f43ff52d7c4bd995" providerId="LiveId" clId="{E7FBE12C-6918-4211-986F-829640480436}" dt="2022-04-25T16:37:06.288" v="2394" actId="478"/>
          <ac:grpSpMkLst>
            <pc:docMk/>
            <pc:sldMk cId="3450141501" sldId="413"/>
            <ac:grpSpMk id="42" creationId="{663EC6B2-F0F8-45E0-B657-F330EBC24B58}"/>
          </ac:grpSpMkLst>
        </pc:grpChg>
        <pc:grpChg chg="add mod">
          <ac:chgData name="Đỗ Hữu Phát" userId="f43ff52d7c4bd995" providerId="LiveId" clId="{E7FBE12C-6918-4211-986F-829640480436}" dt="2022-04-25T16:37:00.296" v="2393" actId="12788"/>
          <ac:grpSpMkLst>
            <pc:docMk/>
            <pc:sldMk cId="3450141501" sldId="413"/>
            <ac:grpSpMk id="46" creationId="{0734C123-C3A4-4CBC-BB34-182573950B7C}"/>
          </ac:grpSpMkLst>
        </pc:grpChg>
        <pc:grpChg chg="del mod">
          <ac:chgData name="Đỗ Hữu Phát" userId="f43ff52d7c4bd995" providerId="LiveId" clId="{E7FBE12C-6918-4211-986F-829640480436}" dt="2022-04-25T16:37:14.504" v="2399" actId="478"/>
          <ac:grpSpMkLst>
            <pc:docMk/>
            <pc:sldMk cId="3450141501" sldId="413"/>
            <ac:grpSpMk id="47" creationId="{B18960B3-4E88-4477-A539-E3F8E96CA7A6}"/>
          </ac:grpSpMkLst>
        </pc:grpChg>
        <pc:grpChg chg="add mod">
          <ac:chgData name="Đỗ Hữu Phát" userId="f43ff52d7c4bd995" providerId="LiveId" clId="{E7FBE12C-6918-4211-986F-829640480436}" dt="2022-04-25T16:37:00.296" v="2393" actId="12788"/>
          <ac:grpSpMkLst>
            <pc:docMk/>
            <pc:sldMk cId="3450141501" sldId="413"/>
            <ac:grpSpMk id="51" creationId="{36D0E861-6C31-4DE5-A5BF-9AC5D7348F3B}"/>
          </ac:grpSpMkLst>
        </pc:grpChg>
        <pc:grpChg chg="del mod">
          <ac:chgData name="Đỗ Hữu Phát" userId="f43ff52d7c4bd995" providerId="LiveId" clId="{E7FBE12C-6918-4211-986F-829640480436}" dt="2022-04-25T16:37:23.195" v="2405" actId="478"/>
          <ac:grpSpMkLst>
            <pc:docMk/>
            <pc:sldMk cId="3450141501" sldId="413"/>
            <ac:grpSpMk id="52" creationId="{E8C60452-0DEE-461F-8FFE-135AC18A77D1}"/>
          </ac:grpSpMkLst>
        </pc:grpChg>
        <pc:grpChg chg="add mod">
          <ac:chgData name="Đỗ Hữu Phát" userId="f43ff52d7c4bd995" providerId="LiveId" clId="{E7FBE12C-6918-4211-986F-829640480436}" dt="2022-04-25T16:37:00.296" v="2393" actId="12788"/>
          <ac:grpSpMkLst>
            <pc:docMk/>
            <pc:sldMk cId="3450141501" sldId="413"/>
            <ac:grpSpMk id="56" creationId="{4216CC30-6464-4359-9794-6AE07B7BE2B4}"/>
          </ac:grpSpMkLst>
        </pc:grpChg>
        <pc:grpChg chg="del mod">
          <ac:chgData name="Đỗ Hữu Phát" userId="f43ff52d7c4bd995" providerId="LiveId" clId="{E7FBE12C-6918-4211-986F-829640480436}" dt="2022-04-25T16:37:34.954" v="2412" actId="478"/>
          <ac:grpSpMkLst>
            <pc:docMk/>
            <pc:sldMk cId="3450141501" sldId="413"/>
            <ac:grpSpMk id="57" creationId="{359134F0-E147-4F76-91B8-2171707D722B}"/>
          </ac:grpSpMkLst>
        </pc:grpChg>
        <pc:grpChg chg="add mod">
          <ac:chgData name="Đỗ Hữu Phát" userId="f43ff52d7c4bd995" providerId="LiveId" clId="{E7FBE12C-6918-4211-986F-829640480436}" dt="2022-04-25T16:41:53.943" v="2451" actId="1076"/>
          <ac:grpSpMkLst>
            <pc:docMk/>
            <pc:sldMk cId="3450141501" sldId="413"/>
            <ac:grpSpMk id="61" creationId="{FB9663D0-528D-4CC0-8298-E5DCD802BFDE}"/>
          </ac:grpSpMkLst>
        </pc:grpChg>
        <pc:picChg chg="mod">
          <ac:chgData name="Đỗ Hữu Phát" userId="f43ff52d7c4bd995" providerId="LiveId" clId="{E7FBE12C-6918-4211-986F-829640480436}" dt="2022-04-25T16:36:18.428" v="2378"/>
          <ac:picMkLst>
            <pc:docMk/>
            <pc:sldMk cId="3450141501" sldId="413"/>
            <ac:picMk id="22" creationId="{7ED97F2F-B27D-48D8-850A-CCF90CFDCF05}"/>
          </ac:picMkLst>
        </pc:picChg>
        <pc:picChg chg="mod">
          <ac:chgData name="Đỗ Hữu Phát" userId="f43ff52d7c4bd995" providerId="LiveId" clId="{E7FBE12C-6918-4211-986F-829640480436}" dt="2022-04-25T16:38:01.079" v="2423" actId="12789"/>
          <ac:picMkLst>
            <pc:docMk/>
            <pc:sldMk cId="3450141501" sldId="413"/>
            <ac:picMk id="43" creationId="{341F70E7-5587-4623-B260-099B19F63A06}"/>
          </ac:picMkLst>
        </pc:picChg>
        <pc:picChg chg="mod">
          <ac:chgData name="Đỗ Hữu Phát" userId="f43ff52d7c4bd995" providerId="LiveId" clId="{E7FBE12C-6918-4211-986F-829640480436}" dt="2022-04-25T16:38:05.337" v="2424" actId="12789"/>
          <ac:picMkLst>
            <pc:docMk/>
            <pc:sldMk cId="3450141501" sldId="413"/>
            <ac:picMk id="48" creationId="{D4260C3B-1C78-4BD8-9196-44021F21AA09}"/>
          </ac:picMkLst>
        </pc:picChg>
        <pc:picChg chg="mod">
          <ac:chgData name="Đỗ Hữu Phát" userId="f43ff52d7c4bd995" providerId="LiveId" clId="{E7FBE12C-6918-4211-986F-829640480436}" dt="2022-04-25T16:38:13.151" v="2428" actId="1038"/>
          <ac:picMkLst>
            <pc:docMk/>
            <pc:sldMk cId="3450141501" sldId="413"/>
            <ac:picMk id="53" creationId="{8D58916F-57B6-4D73-86D8-13F4F0F3555A}"/>
          </ac:picMkLst>
        </pc:picChg>
        <pc:picChg chg="mod">
          <ac:chgData name="Đỗ Hữu Phát" userId="f43ff52d7c4bd995" providerId="LiveId" clId="{E7FBE12C-6918-4211-986F-829640480436}" dt="2022-04-25T16:38:20.983" v="2432" actId="1038"/>
          <ac:picMkLst>
            <pc:docMk/>
            <pc:sldMk cId="3450141501" sldId="413"/>
            <ac:picMk id="58" creationId="{BB8C9308-7C43-4F6E-8C55-E7B96390E3E1}"/>
          </ac:picMkLst>
        </pc:picChg>
        <pc:picChg chg="mod">
          <ac:chgData name="Đỗ Hữu Phát" userId="f43ff52d7c4bd995" providerId="LiveId" clId="{E7FBE12C-6918-4211-986F-829640480436}" dt="2022-04-25T16:41:45.890" v="2449"/>
          <ac:picMkLst>
            <pc:docMk/>
            <pc:sldMk cId="3450141501" sldId="413"/>
            <ac:picMk id="63" creationId="{B6A41D4D-445D-4D58-81ED-975FDC233660}"/>
          </ac:picMkLst>
        </pc:picChg>
        <pc:cxnChg chg="add mod">
          <ac:chgData name="Đỗ Hữu Phát" userId="f43ff52d7c4bd995" providerId="LiveId" clId="{E7FBE12C-6918-4211-986F-829640480436}" dt="2022-04-25T16:36:18.428" v="2378"/>
          <ac:cxnSpMkLst>
            <pc:docMk/>
            <pc:sldMk cId="3450141501" sldId="413"/>
            <ac:cxnSpMk id="32" creationId="{5D8AC5BC-0F43-4AC7-9B87-369B55AC7DCB}"/>
          </ac:cxnSpMkLst>
        </pc:cxnChg>
        <pc:cxnChg chg="add mod">
          <ac:chgData name="Đỗ Hữu Phát" userId="f43ff52d7c4bd995" providerId="LiveId" clId="{E7FBE12C-6918-4211-986F-829640480436}" dt="2022-04-25T16:36:18.428" v="2378"/>
          <ac:cxnSpMkLst>
            <pc:docMk/>
            <pc:sldMk cId="3450141501" sldId="413"/>
            <ac:cxnSpMk id="33" creationId="{7EFE133B-05C4-4D1E-910C-F816D915034E}"/>
          </ac:cxnSpMkLst>
        </pc:cxnChg>
        <pc:cxnChg chg="add mod">
          <ac:chgData name="Đỗ Hữu Phát" userId="f43ff52d7c4bd995" providerId="LiveId" clId="{E7FBE12C-6918-4211-986F-829640480436}" dt="2022-04-25T16:36:18.428" v="2378"/>
          <ac:cxnSpMkLst>
            <pc:docMk/>
            <pc:sldMk cId="3450141501" sldId="413"/>
            <ac:cxnSpMk id="34" creationId="{44930966-8C6A-4C88-A69A-2ACFF92B51E6}"/>
          </ac:cxnSpMkLst>
        </pc:cxnChg>
        <pc:cxnChg chg="add mod">
          <ac:chgData name="Đỗ Hữu Phát" userId="f43ff52d7c4bd995" providerId="LiveId" clId="{E7FBE12C-6918-4211-986F-829640480436}" dt="2022-04-25T16:36:18.428" v="2378"/>
          <ac:cxnSpMkLst>
            <pc:docMk/>
            <pc:sldMk cId="3450141501" sldId="413"/>
            <ac:cxnSpMk id="36" creationId="{0046E1FC-5AF1-41BF-9978-C306C8112AC6}"/>
          </ac:cxnSpMkLst>
        </pc:cxnChg>
        <pc:cxnChg chg="add mod">
          <ac:chgData name="Đỗ Hữu Phát" userId="f43ff52d7c4bd995" providerId="LiveId" clId="{E7FBE12C-6918-4211-986F-829640480436}" dt="2022-04-25T16:36:18.428" v="2378"/>
          <ac:cxnSpMkLst>
            <pc:docMk/>
            <pc:sldMk cId="3450141501" sldId="413"/>
            <ac:cxnSpMk id="39" creationId="{7AD9E419-5DAF-4431-94CC-35544B720B11}"/>
          </ac:cxnSpMkLst>
        </pc:cxnChg>
        <pc:cxnChg chg="add mod">
          <ac:chgData name="Đỗ Hữu Phát" userId="f43ff52d7c4bd995" providerId="LiveId" clId="{E7FBE12C-6918-4211-986F-829640480436}" dt="2022-04-25T16:36:18.428" v="2378"/>
          <ac:cxnSpMkLst>
            <pc:docMk/>
            <pc:sldMk cId="3450141501" sldId="413"/>
            <ac:cxnSpMk id="40" creationId="{454E7D54-98D1-4DE6-B4F6-08B476D5A1D3}"/>
          </ac:cxnSpMkLst>
        </pc:cxnChg>
      </pc:sldChg>
      <pc:sldChg chg="addSp delSp modSp add mod modTransition">
        <pc:chgData name="Đỗ Hữu Phát" userId="f43ff52d7c4bd995" providerId="LiveId" clId="{E7FBE12C-6918-4211-986F-829640480436}" dt="2022-04-25T17:25:27.488" v="3010"/>
        <pc:sldMkLst>
          <pc:docMk/>
          <pc:sldMk cId="3509857973" sldId="414"/>
        </pc:sldMkLst>
        <pc:spChg chg="del">
          <ac:chgData name="Đỗ Hữu Phát" userId="f43ff52d7c4bd995" providerId="LiveId" clId="{E7FBE12C-6918-4211-986F-829640480436}" dt="2022-04-25T16:42:49.237" v="2455" actId="478"/>
          <ac:spMkLst>
            <pc:docMk/>
            <pc:sldMk cId="3509857973" sldId="414"/>
            <ac:spMk id="35" creationId="{C2C69ADA-D899-498A-9202-652C1BFDFC37}"/>
          </ac:spMkLst>
        </pc:spChg>
        <pc:spChg chg="add mod ord">
          <ac:chgData name="Đỗ Hữu Phát" userId="f43ff52d7c4bd995" providerId="LiveId" clId="{E7FBE12C-6918-4211-986F-829640480436}" dt="2022-04-25T16:43:03.882" v="2459" actId="171"/>
          <ac:spMkLst>
            <pc:docMk/>
            <pc:sldMk cId="3509857973" sldId="414"/>
            <ac:spMk id="37" creationId="{9DD6CEF1-085B-43B9-9263-C3D257ADF5E4}"/>
          </ac:spMkLst>
        </pc:spChg>
        <pc:grpChg chg="del">
          <ac:chgData name="Đỗ Hữu Phát" userId="f43ff52d7c4bd995" providerId="LiveId" clId="{E7FBE12C-6918-4211-986F-829640480436}" dt="2022-04-25T16:42:49.237" v="2455" actId="478"/>
          <ac:grpSpMkLst>
            <pc:docMk/>
            <pc:sldMk cId="3509857973" sldId="414"/>
            <ac:grpSpMk id="41" creationId="{B9167012-07B4-450E-BB71-153AAC443E77}"/>
          </ac:grpSpMkLst>
        </pc:grpChg>
        <pc:grpChg chg="del">
          <ac:chgData name="Đỗ Hữu Phát" userId="f43ff52d7c4bd995" providerId="LiveId" clId="{E7FBE12C-6918-4211-986F-829640480436}" dt="2022-04-25T16:42:49.237" v="2455" actId="478"/>
          <ac:grpSpMkLst>
            <pc:docMk/>
            <pc:sldMk cId="3509857973" sldId="414"/>
            <ac:grpSpMk id="46" creationId="{0734C123-C3A4-4CBC-BB34-182573950B7C}"/>
          </ac:grpSpMkLst>
        </pc:grpChg>
        <pc:grpChg chg="del">
          <ac:chgData name="Đỗ Hữu Phát" userId="f43ff52d7c4bd995" providerId="LiveId" clId="{E7FBE12C-6918-4211-986F-829640480436}" dt="2022-04-25T16:42:49.237" v="2455" actId="478"/>
          <ac:grpSpMkLst>
            <pc:docMk/>
            <pc:sldMk cId="3509857973" sldId="414"/>
            <ac:grpSpMk id="51" creationId="{36D0E861-6C31-4DE5-A5BF-9AC5D7348F3B}"/>
          </ac:grpSpMkLst>
        </pc:grpChg>
        <pc:grpChg chg="del">
          <ac:chgData name="Đỗ Hữu Phát" userId="f43ff52d7c4bd995" providerId="LiveId" clId="{E7FBE12C-6918-4211-986F-829640480436}" dt="2022-04-25T16:42:49.237" v="2455" actId="478"/>
          <ac:grpSpMkLst>
            <pc:docMk/>
            <pc:sldMk cId="3509857973" sldId="414"/>
            <ac:grpSpMk id="56" creationId="{4216CC30-6464-4359-9794-6AE07B7BE2B4}"/>
          </ac:grpSpMkLst>
        </pc:grpChg>
        <pc:grpChg chg="del">
          <ac:chgData name="Đỗ Hữu Phát" userId="f43ff52d7c4bd995" providerId="LiveId" clId="{E7FBE12C-6918-4211-986F-829640480436}" dt="2022-04-25T16:42:49.237" v="2455" actId="478"/>
          <ac:grpSpMkLst>
            <pc:docMk/>
            <pc:sldMk cId="3509857973" sldId="414"/>
            <ac:grpSpMk id="61" creationId="{FB9663D0-528D-4CC0-8298-E5DCD802BFDE}"/>
          </ac:grpSpMkLst>
        </pc:grpChg>
        <pc:picChg chg="add mod">
          <ac:chgData name="Đỗ Hữu Phát" userId="f43ff52d7c4bd995" providerId="LiveId" clId="{E7FBE12C-6918-4211-986F-829640480436}" dt="2022-04-25T16:42:57.476" v="2457" actId="1362"/>
          <ac:picMkLst>
            <pc:docMk/>
            <pc:sldMk cId="3509857973" sldId="414"/>
            <ac:picMk id="31" creationId="{9E7D626B-BB7C-49E4-B1A0-AB8DA58AF66F}"/>
          </ac:picMkLst>
        </pc:picChg>
        <pc:cxnChg chg="del">
          <ac:chgData name="Đỗ Hữu Phát" userId="f43ff52d7c4bd995" providerId="LiveId" clId="{E7FBE12C-6918-4211-986F-829640480436}" dt="2022-04-25T16:42:49.237" v="2455" actId="478"/>
          <ac:cxnSpMkLst>
            <pc:docMk/>
            <pc:sldMk cId="3509857973" sldId="414"/>
            <ac:cxnSpMk id="32" creationId="{5D8AC5BC-0F43-4AC7-9B87-369B55AC7DCB}"/>
          </ac:cxnSpMkLst>
        </pc:cxnChg>
        <pc:cxnChg chg="del">
          <ac:chgData name="Đỗ Hữu Phát" userId="f43ff52d7c4bd995" providerId="LiveId" clId="{E7FBE12C-6918-4211-986F-829640480436}" dt="2022-04-25T16:42:49.237" v="2455" actId="478"/>
          <ac:cxnSpMkLst>
            <pc:docMk/>
            <pc:sldMk cId="3509857973" sldId="414"/>
            <ac:cxnSpMk id="33" creationId="{7EFE133B-05C4-4D1E-910C-F816D915034E}"/>
          </ac:cxnSpMkLst>
        </pc:cxnChg>
        <pc:cxnChg chg="del">
          <ac:chgData name="Đỗ Hữu Phát" userId="f43ff52d7c4bd995" providerId="LiveId" clId="{E7FBE12C-6918-4211-986F-829640480436}" dt="2022-04-25T16:42:49.237" v="2455" actId="478"/>
          <ac:cxnSpMkLst>
            <pc:docMk/>
            <pc:sldMk cId="3509857973" sldId="414"/>
            <ac:cxnSpMk id="34" creationId="{44930966-8C6A-4C88-A69A-2ACFF92B51E6}"/>
          </ac:cxnSpMkLst>
        </pc:cxnChg>
        <pc:cxnChg chg="del">
          <ac:chgData name="Đỗ Hữu Phát" userId="f43ff52d7c4bd995" providerId="LiveId" clId="{E7FBE12C-6918-4211-986F-829640480436}" dt="2022-04-25T16:42:49.237" v="2455" actId="478"/>
          <ac:cxnSpMkLst>
            <pc:docMk/>
            <pc:sldMk cId="3509857973" sldId="414"/>
            <ac:cxnSpMk id="36" creationId="{0046E1FC-5AF1-41BF-9978-C306C8112AC6}"/>
          </ac:cxnSpMkLst>
        </pc:cxnChg>
        <pc:cxnChg chg="del">
          <ac:chgData name="Đỗ Hữu Phát" userId="f43ff52d7c4bd995" providerId="LiveId" clId="{E7FBE12C-6918-4211-986F-829640480436}" dt="2022-04-25T16:42:49.237" v="2455" actId="478"/>
          <ac:cxnSpMkLst>
            <pc:docMk/>
            <pc:sldMk cId="3509857973" sldId="414"/>
            <ac:cxnSpMk id="39" creationId="{7AD9E419-5DAF-4431-94CC-35544B720B11}"/>
          </ac:cxnSpMkLst>
        </pc:cxnChg>
        <pc:cxnChg chg="del">
          <ac:chgData name="Đỗ Hữu Phát" userId="f43ff52d7c4bd995" providerId="LiveId" clId="{E7FBE12C-6918-4211-986F-829640480436}" dt="2022-04-25T16:42:49.237" v="2455" actId="478"/>
          <ac:cxnSpMkLst>
            <pc:docMk/>
            <pc:sldMk cId="3509857973" sldId="414"/>
            <ac:cxnSpMk id="40" creationId="{454E7D54-98D1-4DE6-B4F6-08B476D5A1D3}"/>
          </ac:cxnSpMkLst>
        </pc:cxnChg>
      </pc:sldChg>
      <pc:sldChg chg="addSp delSp modSp add mod modTransition">
        <pc:chgData name="Đỗ Hữu Phát" userId="f43ff52d7c4bd995" providerId="LiveId" clId="{E7FBE12C-6918-4211-986F-829640480436}" dt="2022-04-25T17:25:27.488" v="3010"/>
        <pc:sldMkLst>
          <pc:docMk/>
          <pc:sldMk cId="1438291634" sldId="415"/>
        </pc:sldMkLst>
        <pc:spChg chg="add mod ord">
          <ac:chgData name="Đỗ Hữu Phát" userId="f43ff52d7c4bd995" providerId="LiveId" clId="{E7FBE12C-6918-4211-986F-829640480436}" dt="2022-04-25T16:58:52.085" v="2670" actId="171"/>
          <ac:spMkLst>
            <pc:docMk/>
            <pc:sldMk cId="1438291634" sldId="415"/>
            <ac:spMk id="35" creationId="{BC80A4DB-D8FF-49E7-877B-5EEABD964892}"/>
          </ac:spMkLst>
        </pc:spChg>
        <pc:spChg chg="del">
          <ac:chgData name="Đỗ Hữu Phát" userId="f43ff52d7c4bd995" providerId="LiveId" clId="{E7FBE12C-6918-4211-986F-829640480436}" dt="2022-04-25T16:58:39.045" v="2666" actId="478"/>
          <ac:spMkLst>
            <pc:docMk/>
            <pc:sldMk cId="1438291634" sldId="415"/>
            <ac:spMk id="80" creationId="{84A6AB1D-8C07-4E0D-A44C-AFA3C0B65F43}"/>
          </ac:spMkLst>
        </pc:spChg>
        <pc:spChg chg="del">
          <ac:chgData name="Đỗ Hữu Phát" userId="f43ff52d7c4bd995" providerId="LiveId" clId="{E7FBE12C-6918-4211-986F-829640480436}" dt="2022-04-25T16:58:39.045" v="2666" actId="478"/>
          <ac:spMkLst>
            <pc:docMk/>
            <pc:sldMk cId="1438291634" sldId="415"/>
            <ac:spMk id="81" creationId="{15DC01D1-06BD-4877-85CB-2989A276F7F9}"/>
          </ac:spMkLst>
        </pc:spChg>
        <pc:grpChg chg="del">
          <ac:chgData name="Đỗ Hữu Phát" userId="f43ff52d7c4bd995" providerId="LiveId" clId="{E7FBE12C-6918-4211-986F-829640480436}" dt="2022-04-25T16:58:39.045" v="2666" actId="478"/>
          <ac:grpSpMkLst>
            <pc:docMk/>
            <pc:sldMk cId="1438291634" sldId="415"/>
            <ac:grpSpMk id="4" creationId="{661E0825-A296-4CCD-BBDF-55237FEAF554}"/>
          </ac:grpSpMkLst>
        </pc:grpChg>
        <pc:grpChg chg="del">
          <ac:chgData name="Đỗ Hữu Phát" userId="f43ff52d7c4bd995" providerId="LiveId" clId="{E7FBE12C-6918-4211-986F-829640480436}" dt="2022-04-25T16:58:39.045" v="2666" actId="478"/>
          <ac:grpSpMkLst>
            <pc:docMk/>
            <pc:sldMk cId="1438291634" sldId="415"/>
            <ac:grpSpMk id="48" creationId="{FDF86C28-80E5-4D9B-8626-8DCB63701F06}"/>
          </ac:grpSpMkLst>
        </pc:grpChg>
        <pc:grpChg chg="del">
          <ac:chgData name="Đỗ Hữu Phát" userId="f43ff52d7c4bd995" providerId="LiveId" clId="{E7FBE12C-6918-4211-986F-829640480436}" dt="2022-04-25T16:58:39.045" v="2666" actId="478"/>
          <ac:grpSpMkLst>
            <pc:docMk/>
            <pc:sldMk cId="1438291634" sldId="415"/>
            <ac:grpSpMk id="52" creationId="{22649059-25CA-4A01-A624-CCECE5DBDC6E}"/>
          </ac:grpSpMkLst>
        </pc:grpChg>
        <pc:grpChg chg="del">
          <ac:chgData name="Đỗ Hữu Phát" userId="f43ff52d7c4bd995" providerId="LiveId" clId="{E7FBE12C-6918-4211-986F-829640480436}" dt="2022-04-25T16:58:39.045" v="2666" actId="478"/>
          <ac:grpSpMkLst>
            <pc:docMk/>
            <pc:sldMk cId="1438291634" sldId="415"/>
            <ac:grpSpMk id="60" creationId="{44EFF49C-364C-4070-BA5F-168235E2C278}"/>
          </ac:grpSpMkLst>
        </pc:grpChg>
        <pc:grpChg chg="del">
          <ac:chgData name="Đỗ Hữu Phát" userId="f43ff52d7c4bd995" providerId="LiveId" clId="{E7FBE12C-6918-4211-986F-829640480436}" dt="2022-04-25T16:58:39.045" v="2666" actId="478"/>
          <ac:grpSpMkLst>
            <pc:docMk/>
            <pc:sldMk cId="1438291634" sldId="415"/>
            <ac:grpSpMk id="67" creationId="{3E2C4926-26B4-4CC9-9C31-6DA444EECCC0}"/>
          </ac:grpSpMkLst>
        </pc:grpChg>
        <pc:picChg chg="add mod">
          <ac:chgData name="Đỗ Hữu Phát" userId="f43ff52d7c4bd995" providerId="LiveId" clId="{E7FBE12C-6918-4211-986F-829640480436}" dt="2022-04-25T16:58:45.560" v="2668" actId="1362"/>
          <ac:picMkLst>
            <pc:docMk/>
            <pc:sldMk cId="1438291634" sldId="415"/>
            <ac:picMk id="34" creationId="{5011087B-C587-4277-BFEB-BE74C826BCD8}"/>
          </ac:picMkLst>
        </pc:picChg>
        <pc:cxnChg chg="del mod">
          <ac:chgData name="Đỗ Hữu Phát" userId="f43ff52d7c4bd995" providerId="LiveId" clId="{E7FBE12C-6918-4211-986F-829640480436}" dt="2022-04-25T16:58:39.045" v="2666" actId="478"/>
          <ac:cxnSpMkLst>
            <pc:docMk/>
            <pc:sldMk cId="1438291634" sldId="415"/>
            <ac:cxnSpMk id="6" creationId="{49D33CB9-2FDC-44AD-81A8-1AFA1E378EB3}"/>
          </ac:cxnSpMkLst>
        </pc:cxnChg>
        <pc:cxnChg chg="del mod">
          <ac:chgData name="Đỗ Hữu Phát" userId="f43ff52d7c4bd995" providerId="LiveId" clId="{E7FBE12C-6918-4211-986F-829640480436}" dt="2022-04-25T16:58:39.045" v="2666" actId="478"/>
          <ac:cxnSpMkLst>
            <pc:docMk/>
            <pc:sldMk cId="1438291634" sldId="415"/>
            <ac:cxnSpMk id="8" creationId="{19CF751A-4B8B-4204-AE7F-B5A1BBF1447C}"/>
          </ac:cxnSpMkLst>
        </pc:cxnChg>
        <pc:cxnChg chg="del mod">
          <ac:chgData name="Đỗ Hữu Phát" userId="f43ff52d7c4bd995" providerId="LiveId" clId="{E7FBE12C-6918-4211-986F-829640480436}" dt="2022-04-25T16:58:39.045" v="2666" actId="478"/>
          <ac:cxnSpMkLst>
            <pc:docMk/>
            <pc:sldMk cId="1438291634" sldId="415"/>
            <ac:cxnSpMk id="11" creationId="{430CB6F1-9A20-453B-B7EF-6E8BC549EA03}"/>
          </ac:cxnSpMkLst>
        </pc:cxnChg>
        <pc:cxnChg chg="del mod">
          <ac:chgData name="Đỗ Hữu Phát" userId="f43ff52d7c4bd995" providerId="LiveId" clId="{E7FBE12C-6918-4211-986F-829640480436}" dt="2022-04-25T16:58:39.045" v="2666" actId="478"/>
          <ac:cxnSpMkLst>
            <pc:docMk/>
            <pc:sldMk cId="1438291634" sldId="415"/>
            <ac:cxnSpMk id="16" creationId="{37B8AE49-A868-47AD-BCD7-964A71941A03}"/>
          </ac:cxnSpMkLst>
        </pc:cxnChg>
        <pc:cxnChg chg="del mod">
          <ac:chgData name="Đỗ Hữu Phát" userId="f43ff52d7c4bd995" providerId="LiveId" clId="{E7FBE12C-6918-4211-986F-829640480436}" dt="2022-04-25T16:58:39.045" v="2666" actId="478"/>
          <ac:cxnSpMkLst>
            <pc:docMk/>
            <pc:sldMk cId="1438291634" sldId="415"/>
            <ac:cxnSpMk id="77" creationId="{CE0333D0-1D1F-4680-BA83-7575E90927B2}"/>
          </ac:cxnSpMkLst>
        </pc:cxnChg>
        <pc:cxnChg chg="del mod">
          <ac:chgData name="Đỗ Hữu Phát" userId="f43ff52d7c4bd995" providerId="LiveId" clId="{E7FBE12C-6918-4211-986F-829640480436}" dt="2022-04-25T16:58:39.045" v="2666" actId="478"/>
          <ac:cxnSpMkLst>
            <pc:docMk/>
            <pc:sldMk cId="1438291634" sldId="415"/>
            <ac:cxnSpMk id="79" creationId="{591C6386-CE66-43C8-94E9-551B3DAE44B3}"/>
          </ac:cxnSpMkLst>
        </pc:cxnChg>
      </pc:sldChg>
      <pc:sldChg chg="add del">
        <pc:chgData name="Đỗ Hữu Phát" userId="f43ff52d7c4bd995" providerId="LiveId" clId="{E7FBE12C-6918-4211-986F-829640480436}" dt="2022-04-25T16:58:30.535" v="2664" actId="47"/>
        <pc:sldMkLst>
          <pc:docMk/>
          <pc:sldMk cId="3495471031" sldId="415"/>
        </pc:sldMkLst>
      </pc:sldChg>
      <pc:sldChg chg="modSp add mod ord modTransition">
        <pc:chgData name="Đỗ Hữu Phát" userId="f43ff52d7c4bd995" providerId="LiveId" clId="{E7FBE12C-6918-4211-986F-829640480436}" dt="2022-04-25T17:25:27.488" v="3010"/>
        <pc:sldMkLst>
          <pc:docMk/>
          <pc:sldMk cId="2705773213" sldId="416"/>
        </pc:sldMkLst>
        <pc:spChg chg="mod">
          <ac:chgData name="Đỗ Hữu Phát" userId="f43ff52d7c4bd995" providerId="LiveId" clId="{E7FBE12C-6918-4211-986F-829640480436}" dt="2022-04-25T17:03:02.241" v="2737" actId="404"/>
          <ac:spMkLst>
            <pc:docMk/>
            <pc:sldMk cId="2705773213" sldId="416"/>
            <ac:spMk id="57" creationId="{FD153A23-963A-40E8-AAC1-E35C5CF8BD27}"/>
          </ac:spMkLst>
        </pc:spChg>
      </pc:sldChg>
      <pc:sldChg chg="modSp add mod modTransition">
        <pc:chgData name="Đỗ Hữu Phát" userId="f43ff52d7c4bd995" providerId="LiveId" clId="{E7FBE12C-6918-4211-986F-829640480436}" dt="2022-04-25T17:25:27.488" v="3010"/>
        <pc:sldMkLst>
          <pc:docMk/>
          <pc:sldMk cId="3955597560" sldId="417"/>
        </pc:sldMkLst>
        <pc:spChg chg="mod">
          <ac:chgData name="Đỗ Hữu Phát" userId="f43ff52d7c4bd995" providerId="LiveId" clId="{E7FBE12C-6918-4211-986F-829640480436}" dt="2022-04-25T17:02:40.114" v="2733" actId="207"/>
          <ac:spMkLst>
            <pc:docMk/>
            <pc:sldMk cId="3955597560" sldId="417"/>
            <ac:spMk id="37" creationId="{4AE9BBB9-60A6-4DD4-8524-EBFEC4A7FE15}"/>
          </ac:spMkLst>
        </pc:spChg>
        <pc:spChg chg="mod">
          <ac:chgData name="Đỗ Hữu Phát" userId="f43ff52d7c4bd995" providerId="LiveId" clId="{E7FBE12C-6918-4211-986F-829640480436}" dt="2022-04-25T17:02:18.652" v="2727" actId="207"/>
          <ac:spMkLst>
            <pc:docMk/>
            <pc:sldMk cId="3955597560" sldId="417"/>
            <ac:spMk id="38" creationId="{F3B080E6-8562-432E-AB96-524DC7C67C96}"/>
          </ac:spMkLst>
        </pc:spChg>
        <pc:spChg chg="mod">
          <ac:chgData name="Đỗ Hữu Phát" userId="f43ff52d7c4bd995" providerId="LiveId" clId="{E7FBE12C-6918-4211-986F-829640480436}" dt="2022-04-25T17:02:45.482" v="2734" actId="207"/>
          <ac:spMkLst>
            <pc:docMk/>
            <pc:sldMk cId="3955597560" sldId="417"/>
            <ac:spMk id="53" creationId="{17C584C7-941F-4374-931A-3B03ED39D44C}"/>
          </ac:spMkLst>
        </pc:spChg>
        <pc:spChg chg="mod">
          <ac:chgData name="Đỗ Hữu Phát" userId="f43ff52d7c4bd995" providerId="LiveId" clId="{E7FBE12C-6918-4211-986F-829640480436}" dt="2022-04-25T17:02:25.006" v="2730" actId="207"/>
          <ac:spMkLst>
            <pc:docMk/>
            <pc:sldMk cId="3955597560" sldId="417"/>
            <ac:spMk id="54" creationId="{56C3A7FA-8BD3-4DA2-B575-E95471DD13AE}"/>
          </ac:spMkLst>
        </pc:spChg>
        <pc:spChg chg="mod">
          <ac:chgData name="Đỗ Hữu Phát" userId="f43ff52d7c4bd995" providerId="LiveId" clId="{E7FBE12C-6918-4211-986F-829640480436}" dt="2022-04-25T17:03:06.439" v="2738" actId="404"/>
          <ac:spMkLst>
            <pc:docMk/>
            <pc:sldMk cId="3955597560" sldId="417"/>
            <ac:spMk id="57" creationId="{FD153A23-963A-40E8-AAC1-E35C5CF8BD27}"/>
          </ac:spMkLst>
        </pc:spChg>
        <pc:picChg chg="mod">
          <ac:chgData name="Đỗ Hữu Phát" userId="f43ff52d7c4bd995" providerId="LiveId" clId="{E7FBE12C-6918-4211-986F-829640480436}" dt="2022-04-25T17:02:51.310" v="2735" actId="207"/>
          <ac:picMkLst>
            <pc:docMk/>
            <pc:sldMk cId="3955597560" sldId="417"/>
            <ac:picMk id="5" creationId="{6B9A8DF2-0752-4556-95C6-7DC2E9EFAD90}"/>
          </ac:picMkLst>
        </pc:picChg>
        <pc:picChg chg="mod">
          <ac:chgData name="Đỗ Hữu Phát" userId="f43ff52d7c4bd995" providerId="LiveId" clId="{E7FBE12C-6918-4211-986F-829640480436}" dt="2022-04-25T17:02:33.256" v="2732" actId="207"/>
          <ac:picMkLst>
            <pc:docMk/>
            <pc:sldMk cId="3955597560" sldId="417"/>
            <ac:picMk id="7" creationId="{32EA3367-E553-4314-98F8-CD59FD192417}"/>
          </ac:picMkLst>
        </pc:picChg>
        <pc:picChg chg="mod">
          <ac:chgData name="Đỗ Hữu Phát" userId="f43ff52d7c4bd995" providerId="LiveId" clId="{E7FBE12C-6918-4211-986F-829640480436}" dt="2022-04-25T17:02:53.265" v="2736" actId="207"/>
          <ac:picMkLst>
            <pc:docMk/>
            <pc:sldMk cId="3955597560" sldId="417"/>
            <ac:picMk id="15" creationId="{1BE79374-AB28-45E8-A53A-2A144DE8DA91}"/>
          </ac:picMkLst>
        </pc:picChg>
        <pc:picChg chg="mod">
          <ac:chgData name="Đỗ Hữu Phát" userId="f43ff52d7c4bd995" providerId="LiveId" clId="{E7FBE12C-6918-4211-986F-829640480436}" dt="2022-04-25T17:02:29.630" v="2731" actId="207"/>
          <ac:picMkLst>
            <pc:docMk/>
            <pc:sldMk cId="3955597560" sldId="417"/>
            <ac:picMk id="17" creationId="{9FAC0F8E-95CF-4ABF-A383-C3D24A6F8BED}"/>
          </ac:picMkLst>
        </pc:picChg>
      </pc:sldChg>
      <pc:sldChg chg="addSp delSp modSp add mod ord modTransition">
        <pc:chgData name="Đỗ Hữu Phát" userId="f43ff52d7c4bd995" providerId="LiveId" clId="{E7FBE12C-6918-4211-986F-829640480436}" dt="2022-04-25T17:25:27.488" v="3010"/>
        <pc:sldMkLst>
          <pc:docMk/>
          <pc:sldMk cId="2180380450" sldId="418"/>
        </pc:sldMkLst>
        <pc:spChg chg="del">
          <ac:chgData name="Đỗ Hữu Phát" userId="f43ff52d7c4bd995" providerId="LiveId" clId="{E7FBE12C-6918-4211-986F-829640480436}" dt="2022-04-25T17:24:24.919" v="2977" actId="478"/>
          <ac:spMkLst>
            <pc:docMk/>
            <pc:sldMk cId="2180380450" sldId="418"/>
            <ac:spMk id="3" creationId="{95DCF679-9068-4874-A000-744704F1682D}"/>
          </ac:spMkLst>
        </pc:spChg>
        <pc:spChg chg="del">
          <ac:chgData name="Đỗ Hữu Phát" userId="f43ff52d7c4bd995" providerId="LiveId" clId="{E7FBE12C-6918-4211-986F-829640480436}" dt="2022-04-25T17:24:23.543" v="2976" actId="478"/>
          <ac:spMkLst>
            <pc:docMk/>
            <pc:sldMk cId="2180380450" sldId="418"/>
            <ac:spMk id="7" creationId="{EBC99E14-ED9B-4125-8A1D-8AC460DCFCAC}"/>
          </ac:spMkLst>
        </pc:spChg>
        <pc:spChg chg="add mod">
          <ac:chgData name="Đỗ Hữu Phát" userId="f43ff52d7c4bd995" providerId="LiveId" clId="{E7FBE12C-6918-4211-986F-829640480436}" dt="2022-04-25T17:25:02.482" v="3003" actId="1076"/>
          <ac:spMkLst>
            <pc:docMk/>
            <pc:sldMk cId="2180380450" sldId="418"/>
            <ac:spMk id="11" creationId="{4E55AC13-49FD-4844-86EE-FC91899EB824}"/>
          </ac:spMkLst>
        </pc:spChg>
      </pc:sldChg>
    </pc:docChg>
  </pc:docChgLst>
  <pc:docChgLst>
    <pc:chgData name="Trung Nguyen" userId="462830a52fd6b2e1" providerId="Windows Live" clId="Web-{95F50536-F24E-4216-958E-7657C292E7BF}"/>
    <pc:docChg chg="addSld delSld modSld">
      <pc:chgData name="Trung Nguyen" userId="462830a52fd6b2e1" providerId="Windows Live" clId="Web-{95F50536-F24E-4216-958E-7657C292E7BF}" dt="2022-04-25T06:23:49.229" v="122" actId="1076"/>
      <pc:docMkLst>
        <pc:docMk/>
      </pc:docMkLst>
      <pc:sldChg chg="modSp">
        <pc:chgData name="Trung Nguyen" userId="462830a52fd6b2e1" providerId="Windows Live" clId="Web-{95F50536-F24E-4216-958E-7657C292E7BF}" dt="2022-04-25T06:23:49.229" v="122" actId="1076"/>
        <pc:sldMkLst>
          <pc:docMk/>
          <pc:sldMk cId="2740887108" sldId="328"/>
        </pc:sldMkLst>
        <pc:grpChg chg="mod">
          <ac:chgData name="Trung Nguyen" userId="462830a52fd6b2e1" providerId="Windows Live" clId="Web-{95F50536-F24E-4216-958E-7657C292E7BF}" dt="2022-04-25T06:23:49.229" v="122" actId="1076"/>
          <ac:grpSpMkLst>
            <pc:docMk/>
            <pc:sldMk cId="2740887108" sldId="328"/>
            <ac:grpSpMk id="4" creationId="{EEDC7F42-FA01-4312-BBF1-4AAAC5D6B041}"/>
          </ac:grpSpMkLst>
        </pc:grpChg>
        <pc:grpChg chg="mod">
          <ac:chgData name="Trung Nguyen" userId="462830a52fd6b2e1" providerId="Windows Live" clId="Web-{95F50536-F24E-4216-958E-7657C292E7BF}" dt="2022-04-25T06:23:44.917" v="121" actId="1076"/>
          <ac:grpSpMkLst>
            <pc:docMk/>
            <pc:sldMk cId="2740887108" sldId="328"/>
            <ac:grpSpMk id="43" creationId="{3B775ECC-2CA8-45CC-AAED-BCCEC96C487E}"/>
          </ac:grpSpMkLst>
        </pc:grpChg>
        <pc:grpChg chg="mod">
          <ac:chgData name="Trung Nguyen" userId="462830a52fd6b2e1" providerId="Windows Live" clId="Web-{95F50536-F24E-4216-958E-7657C292E7BF}" dt="2022-04-25T06:23:36.479" v="115" actId="1076"/>
          <ac:grpSpMkLst>
            <pc:docMk/>
            <pc:sldMk cId="2740887108" sldId="328"/>
            <ac:grpSpMk id="58" creationId="{AA2CA868-6E4A-4442-99CD-B954189A4B26}"/>
          </ac:grpSpMkLst>
        </pc:grpChg>
        <pc:grpChg chg="mod">
          <ac:chgData name="Trung Nguyen" userId="462830a52fd6b2e1" providerId="Windows Live" clId="Web-{95F50536-F24E-4216-958E-7657C292E7BF}" dt="2022-04-25T06:23:36.495" v="116" actId="1076"/>
          <ac:grpSpMkLst>
            <pc:docMk/>
            <pc:sldMk cId="2740887108" sldId="328"/>
            <ac:grpSpMk id="59" creationId="{1FFC5A08-AA51-431A-9EA1-8065303AD3F3}"/>
          </ac:grpSpMkLst>
        </pc:grpChg>
        <pc:grpChg chg="mod">
          <ac:chgData name="Trung Nguyen" userId="462830a52fd6b2e1" providerId="Windows Live" clId="Web-{95F50536-F24E-4216-958E-7657C292E7BF}" dt="2022-04-25T06:23:36.542" v="118" actId="1076"/>
          <ac:grpSpMkLst>
            <pc:docMk/>
            <pc:sldMk cId="2740887108" sldId="328"/>
            <ac:grpSpMk id="60" creationId="{A43F9A54-8C6D-405F-B7EE-39C9BDAD0A24}"/>
          </ac:grpSpMkLst>
        </pc:grpChg>
        <pc:grpChg chg="mod">
          <ac:chgData name="Trung Nguyen" userId="462830a52fd6b2e1" providerId="Windows Live" clId="Web-{95F50536-F24E-4216-958E-7657C292E7BF}" dt="2022-04-25T06:23:36.448" v="114" actId="1076"/>
          <ac:grpSpMkLst>
            <pc:docMk/>
            <pc:sldMk cId="2740887108" sldId="328"/>
            <ac:grpSpMk id="61" creationId="{AE257E14-EA59-48F9-B53D-3D96A563D7A8}"/>
          </ac:grpSpMkLst>
        </pc:grpChg>
      </pc:sldChg>
      <pc:sldChg chg="modSp">
        <pc:chgData name="Trung Nguyen" userId="462830a52fd6b2e1" providerId="Windows Live" clId="Web-{95F50536-F24E-4216-958E-7657C292E7BF}" dt="2022-04-25T06:22:15.149" v="103" actId="1076"/>
        <pc:sldMkLst>
          <pc:docMk/>
          <pc:sldMk cId="3732777150" sldId="341"/>
        </pc:sldMkLst>
        <pc:grpChg chg="mod">
          <ac:chgData name="Trung Nguyen" userId="462830a52fd6b2e1" providerId="Windows Live" clId="Web-{95F50536-F24E-4216-958E-7657C292E7BF}" dt="2022-04-25T06:22:11.681" v="85" actId="1076"/>
          <ac:grpSpMkLst>
            <pc:docMk/>
            <pc:sldMk cId="3732777150" sldId="341"/>
            <ac:grpSpMk id="27" creationId="{AEAD0FA2-6F09-8742-17A7-C1B7712B813C}"/>
          </ac:grpSpMkLst>
        </pc:grpChg>
        <pc:grpChg chg="mod">
          <ac:chgData name="Trung Nguyen" userId="462830a52fd6b2e1" providerId="Windows Live" clId="Web-{95F50536-F24E-4216-958E-7657C292E7BF}" dt="2022-04-25T06:22:15.149" v="99" actId="1076"/>
          <ac:grpSpMkLst>
            <pc:docMk/>
            <pc:sldMk cId="3732777150" sldId="341"/>
            <ac:grpSpMk id="28" creationId="{ADD18CA9-4DFD-4E26-8250-4F4793587213}"/>
          </ac:grpSpMkLst>
        </pc:grpChg>
        <pc:grpChg chg="mod">
          <ac:chgData name="Trung Nguyen" userId="462830a52fd6b2e1" providerId="Windows Live" clId="Web-{95F50536-F24E-4216-958E-7657C292E7BF}" dt="2022-04-25T06:22:11.681" v="83" actId="1076"/>
          <ac:grpSpMkLst>
            <pc:docMk/>
            <pc:sldMk cId="3732777150" sldId="341"/>
            <ac:grpSpMk id="30" creationId="{7D7A5E47-E2D6-3DE7-3FE0-4C4840A360C6}"/>
          </ac:grpSpMkLst>
        </pc:grpChg>
        <pc:grpChg chg="mod">
          <ac:chgData name="Trung Nguyen" userId="462830a52fd6b2e1" providerId="Windows Live" clId="Web-{95F50536-F24E-4216-958E-7657C292E7BF}" dt="2022-04-25T06:22:15.149" v="98" actId="1076"/>
          <ac:grpSpMkLst>
            <pc:docMk/>
            <pc:sldMk cId="3732777150" sldId="341"/>
            <ac:grpSpMk id="38" creationId="{1256C812-4D3E-4485-B098-CADAB099B880}"/>
          </ac:grpSpMkLst>
        </pc:grpChg>
        <pc:grpChg chg="mod">
          <ac:chgData name="Trung Nguyen" userId="462830a52fd6b2e1" providerId="Windows Live" clId="Web-{95F50536-F24E-4216-958E-7657C292E7BF}" dt="2022-04-25T06:22:15.149" v="102" actId="1076"/>
          <ac:grpSpMkLst>
            <pc:docMk/>
            <pc:sldMk cId="3732777150" sldId="341"/>
            <ac:grpSpMk id="48" creationId="{82ED6911-4BDC-9CBA-576F-2E9041AC5380}"/>
          </ac:grpSpMkLst>
        </pc:grpChg>
        <pc:grpChg chg="mod">
          <ac:chgData name="Trung Nguyen" userId="462830a52fd6b2e1" providerId="Windows Live" clId="Web-{95F50536-F24E-4216-958E-7657C292E7BF}" dt="2022-04-25T06:22:15.149" v="101" actId="1076"/>
          <ac:grpSpMkLst>
            <pc:docMk/>
            <pc:sldMk cId="3732777150" sldId="341"/>
            <ac:grpSpMk id="49" creationId="{945FE649-9175-CE84-1EC2-0A2F860D58F7}"/>
          </ac:grpSpMkLst>
        </pc:grpChg>
        <pc:picChg chg="mod">
          <ac:chgData name="Trung Nguyen" userId="462830a52fd6b2e1" providerId="Windows Live" clId="Web-{95F50536-F24E-4216-958E-7657C292E7BF}" dt="2022-04-25T06:22:15.149" v="95" actId="1076"/>
          <ac:picMkLst>
            <pc:docMk/>
            <pc:sldMk cId="3732777150" sldId="341"/>
            <ac:picMk id="5" creationId="{3E4E3716-053C-4766-BE3A-3F9B6CF64E53}"/>
          </ac:picMkLst>
        </pc:picChg>
        <pc:picChg chg="mod">
          <ac:chgData name="Trung Nguyen" userId="462830a52fd6b2e1" providerId="Windows Live" clId="Web-{95F50536-F24E-4216-958E-7657C292E7BF}" dt="2022-04-25T06:22:11.681" v="82" actId="1076"/>
          <ac:picMkLst>
            <pc:docMk/>
            <pc:sldMk cId="3732777150" sldId="341"/>
            <ac:picMk id="7" creationId="{2F92440B-AB56-4280-98A4-2CFA64C14BB8}"/>
          </ac:picMkLst>
        </pc:picChg>
        <pc:picChg chg="mod">
          <ac:chgData name="Trung Nguyen" userId="462830a52fd6b2e1" providerId="Windows Live" clId="Web-{95F50536-F24E-4216-958E-7657C292E7BF}" dt="2022-04-25T06:22:11.681" v="84" actId="1076"/>
          <ac:picMkLst>
            <pc:docMk/>
            <pc:sldMk cId="3732777150" sldId="341"/>
            <ac:picMk id="29" creationId="{DC749CE7-F889-9872-D6A6-7F424D6BDB36}"/>
          </ac:picMkLst>
        </pc:picChg>
        <pc:picChg chg="mod">
          <ac:chgData name="Trung Nguyen" userId="462830a52fd6b2e1" providerId="Windows Live" clId="Web-{95F50536-F24E-4216-958E-7657C292E7BF}" dt="2022-04-25T06:21:59.634" v="71" actId="1076"/>
          <ac:picMkLst>
            <pc:docMk/>
            <pc:sldMk cId="3732777150" sldId="341"/>
            <ac:picMk id="36" creationId="{638FE023-0884-4ECA-8B24-AA6F6CC37C62}"/>
          </ac:picMkLst>
        </pc:picChg>
        <pc:picChg chg="mod">
          <ac:chgData name="Trung Nguyen" userId="462830a52fd6b2e1" providerId="Windows Live" clId="Web-{95F50536-F24E-4216-958E-7657C292E7BF}" dt="2022-04-25T06:22:15.149" v="103" actId="1076"/>
          <ac:picMkLst>
            <pc:docMk/>
            <pc:sldMk cId="3732777150" sldId="341"/>
            <ac:picMk id="47" creationId="{EBAE4962-6E3E-014F-A039-1DC1A1A4B9C8}"/>
          </ac:picMkLst>
        </pc:picChg>
        <pc:picChg chg="mod">
          <ac:chgData name="Trung Nguyen" userId="462830a52fd6b2e1" providerId="Windows Live" clId="Web-{95F50536-F24E-4216-958E-7657C292E7BF}" dt="2022-04-25T06:22:15.149" v="100" actId="1076"/>
          <ac:picMkLst>
            <pc:docMk/>
            <pc:sldMk cId="3732777150" sldId="341"/>
            <ac:picMk id="50" creationId="{65F1C871-8E1D-04C8-1474-E1084D4C481B}"/>
          </ac:picMkLst>
        </pc:picChg>
        <pc:picChg chg="mod">
          <ac:chgData name="Trung Nguyen" userId="462830a52fd6b2e1" providerId="Windows Live" clId="Web-{95F50536-F24E-4216-958E-7657C292E7BF}" dt="2022-04-25T06:22:15.149" v="97" actId="1076"/>
          <ac:picMkLst>
            <pc:docMk/>
            <pc:sldMk cId="3732777150" sldId="341"/>
            <ac:picMk id="56" creationId="{D2471DE0-74F7-4B34-92D0-CCDD8EE4C7F6}"/>
          </ac:picMkLst>
        </pc:picChg>
        <pc:picChg chg="mod">
          <ac:chgData name="Trung Nguyen" userId="462830a52fd6b2e1" providerId="Windows Live" clId="Web-{95F50536-F24E-4216-958E-7657C292E7BF}" dt="2022-04-25T06:22:15.149" v="96" actId="1076"/>
          <ac:picMkLst>
            <pc:docMk/>
            <pc:sldMk cId="3732777150" sldId="341"/>
            <ac:picMk id="57" creationId="{CA9494BF-E8E3-41F2-BE06-182515B08CFA}"/>
          </ac:picMkLst>
        </pc:picChg>
        <pc:cxnChg chg="mod">
          <ac:chgData name="Trung Nguyen" userId="462830a52fd6b2e1" providerId="Windows Live" clId="Web-{95F50536-F24E-4216-958E-7657C292E7BF}" dt="2022-04-25T06:20:33.788" v="3" actId="1076"/>
          <ac:cxnSpMkLst>
            <pc:docMk/>
            <pc:sldMk cId="3732777150" sldId="341"/>
            <ac:cxnSpMk id="21" creationId="{B040560B-FF68-402D-8AB8-0A63C91D020D}"/>
          </ac:cxnSpMkLst>
        </pc:cxnChg>
      </pc:sldChg>
      <pc:sldChg chg="add del">
        <pc:chgData name="Trung Nguyen" userId="462830a52fd6b2e1" providerId="Windows Live" clId="Web-{95F50536-F24E-4216-958E-7657C292E7BF}" dt="2022-04-25T06:22:26.275" v="107"/>
        <pc:sldMkLst>
          <pc:docMk/>
          <pc:sldMk cId="2741766098" sldId="346"/>
        </pc:sldMkLst>
      </pc:sldChg>
      <pc:sldChg chg="add del">
        <pc:chgData name="Trung Nguyen" userId="462830a52fd6b2e1" providerId="Windows Live" clId="Web-{95F50536-F24E-4216-958E-7657C292E7BF}" dt="2022-04-25T06:22:26.275" v="106"/>
        <pc:sldMkLst>
          <pc:docMk/>
          <pc:sldMk cId="4195000815" sldId="351"/>
        </pc:sldMkLst>
      </pc:sldChg>
    </pc:docChg>
  </pc:docChgLst>
  <pc:docChgLst>
    <pc:chgData name="Thien Quy Tran" userId="26e025a7bd212a7f" providerId="LiveId" clId="{34208711-79C7-4D83-B827-AFB778E5205A}"/>
    <pc:docChg chg="undo custSel addSld delSld modSld">
      <pc:chgData name="Thien Quy Tran" userId="26e025a7bd212a7f" providerId="LiveId" clId="{34208711-79C7-4D83-B827-AFB778E5205A}" dt="2022-04-25T02:59:13.350" v="340" actId="47"/>
      <pc:docMkLst>
        <pc:docMk/>
      </pc:docMkLst>
      <pc:sldChg chg="add del">
        <pc:chgData name="Thien Quy Tran" userId="26e025a7bd212a7f" providerId="LiveId" clId="{34208711-79C7-4D83-B827-AFB778E5205A}" dt="2022-04-25T02:59:13.350" v="340" actId="47"/>
        <pc:sldMkLst>
          <pc:docMk/>
          <pc:sldMk cId="2982562873" sldId="348"/>
        </pc:sldMkLst>
      </pc:sldChg>
      <pc:sldChg chg="modSp mod">
        <pc:chgData name="Thien Quy Tran" userId="26e025a7bd212a7f" providerId="LiveId" clId="{34208711-79C7-4D83-B827-AFB778E5205A}" dt="2022-04-25T02:58:36.613" v="337" actId="14861"/>
        <pc:sldMkLst>
          <pc:docMk/>
          <pc:sldMk cId="2044619398" sldId="360"/>
        </pc:sldMkLst>
        <pc:picChg chg="mod">
          <ac:chgData name="Thien Quy Tran" userId="26e025a7bd212a7f" providerId="LiveId" clId="{34208711-79C7-4D83-B827-AFB778E5205A}" dt="2022-04-25T02:58:36.613" v="337" actId="14861"/>
          <ac:picMkLst>
            <pc:docMk/>
            <pc:sldMk cId="2044619398" sldId="360"/>
            <ac:picMk id="3" creationId="{874BF197-82AD-475C-B632-6288075CC549}"/>
          </ac:picMkLst>
        </pc:picChg>
      </pc:sldChg>
      <pc:sldChg chg="addSp delSp modSp mod">
        <pc:chgData name="Thien Quy Tran" userId="26e025a7bd212a7f" providerId="LiveId" clId="{34208711-79C7-4D83-B827-AFB778E5205A}" dt="2022-04-25T02:57:38.631" v="332" actId="1076"/>
        <pc:sldMkLst>
          <pc:docMk/>
          <pc:sldMk cId="3028289938" sldId="374"/>
        </pc:sldMkLst>
        <pc:spChg chg="mod">
          <ac:chgData name="Thien Quy Tran" userId="26e025a7bd212a7f" providerId="LiveId" clId="{34208711-79C7-4D83-B827-AFB778E5205A}" dt="2022-04-25T02:53:30.065" v="222" actId="1076"/>
          <ac:spMkLst>
            <pc:docMk/>
            <pc:sldMk cId="3028289938" sldId="374"/>
            <ac:spMk id="24" creationId="{897AC900-E75F-4048-839E-FB22F220CBC2}"/>
          </ac:spMkLst>
        </pc:spChg>
        <pc:spChg chg="mod">
          <ac:chgData name="Thien Quy Tran" userId="26e025a7bd212a7f" providerId="LiveId" clId="{34208711-79C7-4D83-B827-AFB778E5205A}" dt="2022-04-24T18:12:13.599" v="48" actId="1076"/>
          <ac:spMkLst>
            <pc:docMk/>
            <pc:sldMk cId="3028289938" sldId="374"/>
            <ac:spMk id="25" creationId="{C9D8C905-23A8-4D24-9224-2A491E391672}"/>
          </ac:spMkLst>
        </pc:spChg>
        <pc:spChg chg="mod">
          <ac:chgData name="Thien Quy Tran" userId="26e025a7bd212a7f" providerId="LiveId" clId="{34208711-79C7-4D83-B827-AFB778E5205A}" dt="2022-04-24T18:12:18.505" v="49" actId="571"/>
          <ac:spMkLst>
            <pc:docMk/>
            <pc:sldMk cId="3028289938" sldId="374"/>
            <ac:spMk id="28" creationId="{7984F402-61A0-4536-B1DB-FAC03597500D}"/>
          </ac:spMkLst>
        </pc:spChg>
        <pc:spChg chg="mod">
          <ac:chgData name="Thien Quy Tran" userId="26e025a7bd212a7f" providerId="LiveId" clId="{34208711-79C7-4D83-B827-AFB778E5205A}" dt="2022-04-24T18:17:30.254" v="200" actId="20577"/>
          <ac:spMkLst>
            <pc:docMk/>
            <pc:sldMk cId="3028289938" sldId="374"/>
            <ac:spMk id="29" creationId="{FAED8C54-65DF-4E18-9A0E-1CD9CDDB778B}"/>
          </ac:spMkLst>
        </pc:spChg>
        <pc:spChg chg="mod">
          <ac:chgData name="Thien Quy Tran" userId="26e025a7bd212a7f" providerId="LiveId" clId="{34208711-79C7-4D83-B827-AFB778E5205A}" dt="2022-04-24T18:12:50.817" v="65" actId="571"/>
          <ac:spMkLst>
            <pc:docMk/>
            <pc:sldMk cId="3028289938" sldId="374"/>
            <ac:spMk id="36" creationId="{9AAE4472-763D-4784-834F-067EE8FC59AB}"/>
          </ac:spMkLst>
        </pc:spChg>
        <pc:spChg chg="mod">
          <ac:chgData name="Thien Quy Tran" userId="26e025a7bd212a7f" providerId="LiveId" clId="{34208711-79C7-4D83-B827-AFB778E5205A}" dt="2022-04-24T18:18:39.369" v="221" actId="20577"/>
          <ac:spMkLst>
            <pc:docMk/>
            <pc:sldMk cId="3028289938" sldId="374"/>
            <ac:spMk id="37" creationId="{E414D95A-FA8E-4277-9D1D-3EC672804467}"/>
          </ac:spMkLst>
        </pc:spChg>
        <pc:spChg chg="mod">
          <ac:chgData name="Thien Quy Tran" userId="26e025a7bd212a7f" providerId="LiveId" clId="{34208711-79C7-4D83-B827-AFB778E5205A}" dt="2022-04-24T18:14:52.578" v="119" actId="571"/>
          <ac:spMkLst>
            <pc:docMk/>
            <pc:sldMk cId="3028289938" sldId="374"/>
            <ac:spMk id="40" creationId="{348DFE6A-4954-4F77-B19C-18E9D789328B}"/>
          </ac:spMkLst>
        </pc:spChg>
        <pc:spChg chg="mod">
          <ac:chgData name="Thien Quy Tran" userId="26e025a7bd212a7f" providerId="LiveId" clId="{34208711-79C7-4D83-B827-AFB778E5205A}" dt="2022-04-24T18:17:00.173" v="133" actId="20577"/>
          <ac:spMkLst>
            <pc:docMk/>
            <pc:sldMk cId="3028289938" sldId="374"/>
            <ac:spMk id="41" creationId="{BDB16534-AA3F-4764-855E-1C6680BEFB40}"/>
          </ac:spMkLst>
        </pc:spChg>
        <pc:spChg chg="mod">
          <ac:chgData name="Thien Quy Tran" userId="26e025a7bd212a7f" providerId="LiveId" clId="{34208711-79C7-4D83-B827-AFB778E5205A}" dt="2022-04-24T18:15:09.449" v="129" actId="571"/>
          <ac:spMkLst>
            <pc:docMk/>
            <pc:sldMk cId="3028289938" sldId="374"/>
            <ac:spMk id="44" creationId="{B8FC48B9-3B9F-4E4D-87EC-C24945E6B14D}"/>
          </ac:spMkLst>
        </pc:spChg>
        <pc:spChg chg="mod">
          <ac:chgData name="Thien Quy Tran" userId="26e025a7bd212a7f" providerId="LiveId" clId="{34208711-79C7-4D83-B827-AFB778E5205A}" dt="2022-04-24T18:17:48.031" v="201"/>
          <ac:spMkLst>
            <pc:docMk/>
            <pc:sldMk cId="3028289938" sldId="374"/>
            <ac:spMk id="45" creationId="{06B9300C-8127-44A7-9F58-DAB811A30BE8}"/>
          </ac:spMkLst>
        </pc:spChg>
        <pc:spChg chg="mod">
          <ac:chgData name="Thien Quy Tran" userId="26e025a7bd212a7f" providerId="LiveId" clId="{34208711-79C7-4D83-B827-AFB778E5205A}" dt="2022-04-25T02:55:38.522" v="229" actId="571"/>
          <ac:spMkLst>
            <pc:docMk/>
            <pc:sldMk cId="3028289938" sldId="374"/>
            <ac:spMk id="48" creationId="{98F5616F-AE93-47F1-886E-FFFC713CF344}"/>
          </ac:spMkLst>
        </pc:spChg>
        <pc:spChg chg="mod">
          <ac:chgData name="Thien Quy Tran" userId="26e025a7bd212a7f" providerId="LiveId" clId="{34208711-79C7-4D83-B827-AFB778E5205A}" dt="2022-04-25T02:57:27.649" v="331" actId="5793"/>
          <ac:spMkLst>
            <pc:docMk/>
            <pc:sldMk cId="3028289938" sldId="374"/>
            <ac:spMk id="49" creationId="{7C462105-1343-4E3C-9D78-51E5B6E7EA5D}"/>
          </ac:spMkLst>
        </pc:spChg>
        <pc:grpChg chg="add del mod">
          <ac:chgData name="Thien Quy Tran" userId="26e025a7bd212a7f" providerId="LiveId" clId="{34208711-79C7-4D83-B827-AFB778E5205A}" dt="2022-04-25T02:53:34.804" v="223" actId="478"/>
          <ac:grpSpMkLst>
            <pc:docMk/>
            <pc:sldMk cId="3028289938" sldId="374"/>
            <ac:grpSpMk id="23" creationId="{03B83530-7A2C-4C04-9105-628251994CC3}"/>
          </ac:grpSpMkLst>
        </pc:grpChg>
        <pc:grpChg chg="add del mod">
          <ac:chgData name="Thien Quy Tran" userId="26e025a7bd212a7f" providerId="LiveId" clId="{34208711-79C7-4D83-B827-AFB778E5205A}" dt="2022-04-25T02:54:48.661" v="228" actId="478"/>
          <ac:grpSpMkLst>
            <pc:docMk/>
            <pc:sldMk cId="3028289938" sldId="374"/>
            <ac:grpSpMk id="27" creationId="{9B20EAE0-2C16-4140-A036-B12760701150}"/>
          </ac:grpSpMkLst>
        </pc:grpChg>
        <pc:grpChg chg="add del mod">
          <ac:chgData name="Thien Quy Tran" userId="26e025a7bd212a7f" providerId="LiveId" clId="{34208711-79C7-4D83-B827-AFB778E5205A}" dt="2022-04-25T02:54:41.836" v="227" actId="478"/>
          <ac:grpSpMkLst>
            <pc:docMk/>
            <pc:sldMk cId="3028289938" sldId="374"/>
            <ac:grpSpMk id="31" creationId="{BFB8B114-7DE8-4A14-B309-3C59A8DB70A6}"/>
          </ac:grpSpMkLst>
        </pc:grpChg>
        <pc:grpChg chg="add mod">
          <ac:chgData name="Thien Quy Tran" userId="26e025a7bd212a7f" providerId="LiveId" clId="{34208711-79C7-4D83-B827-AFB778E5205A}" dt="2022-04-25T02:57:38.631" v="332" actId="1076"/>
          <ac:grpSpMkLst>
            <pc:docMk/>
            <pc:sldMk cId="3028289938" sldId="374"/>
            <ac:grpSpMk id="39" creationId="{5038D508-750B-4BEB-91A9-D4DCB5053E70}"/>
          </ac:grpSpMkLst>
        </pc:grpChg>
        <pc:grpChg chg="add mod">
          <ac:chgData name="Thien Quy Tran" userId="26e025a7bd212a7f" providerId="LiveId" clId="{34208711-79C7-4D83-B827-AFB778E5205A}" dt="2022-04-25T02:53:39.912" v="224" actId="1076"/>
          <ac:grpSpMkLst>
            <pc:docMk/>
            <pc:sldMk cId="3028289938" sldId="374"/>
            <ac:grpSpMk id="43" creationId="{CBC619DA-D1F1-4FA7-8142-7B26A98C4B81}"/>
          </ac:grpSpMkLst>
        </pc:grpChg>
        <pc:grpChg chg="add mod">
          <ac:chgData name="Thien Quy Tran" userId="26e025a7bd212a7f" providerId="LiveId" clId="{34208711-79C7-4D83-B827-AFB778E5205A}" dt="2022-04-25T02:55:38.522" v="229" actId="571"/>
          <ac:grpSpMkLst>
            <pc:docMk/>
            <pc:sldMk cId="3028289938" sldId="374"/>
            <ac:grpSpMk id="47" creationId="{97496D48-0B33-483F-BE51-33CAF147B53C}"/>
          </ac:grpSpMkLst>
        </pc:grpChg>
        <pc:picChg chg="mod">
          <ac:chgData name="Thien Quy Tran" userId="26e025a7bd212a7f" providerId="LiveId" clId="{34208711-79C7-4D83-B827-AFB778E5205A}" dt="2022-04-24T18:06:56.763" v="0" actId="571"/>
          <ac:picMkLst>
            <pc:docMk/>
            <pc:sldMk cId="3028289938" sldId="374"/>
            <ac:picMk id="26" creationId="{5BF51D32-C6BC-43B0-AC0A-2643049E6092}"/>
          </ac:picMkLst>
        </pc:picChg>
        <pc:picChg chg="mod">
          <ac:chgData name="Thien Quy Tran" userId="26e025a7bd212a7f" providerId="LiveId" clId="{34208711-79C7-4D83-B827-AFB778E5205A}" dt="2022-04-24T18:12:18.505" v="49" actId="571"/>
          <ac:picMkLst>
            <pc:docMk/>
            <pc:sldMk cId="3028289938" sldId="374"/>
            <ac:picMk id="30" creationId="{9ABC043B-D91D-485F-B782-4BD5733637FC}"/>
          </ac:picMkLst>
        </pc:picChg>
        <pc:picChg chg="mod">
          <ac:chgData name="Thien Quy Tran" userId="26e025a7bd212a7f" providerId="LiveId" clId="{34208711-79C7-4D83-B827-AFB778E5205A}" dt="2022-04-24T18:12:50.817" v="65" actId="571"/>
          <ac:picMkLst>
            <pc:docMk/>
            <pc:sldMk cId="3028289938" sldId="374"/>
            <ac:picMk id="38" creationId="{2243B4CB-8AC1-493F-A0E8-53A4D9E42D0A}"/>
          </ac:picMkLst>
        </pc:picChg>
        <pc:picChg chg="mod">
          <ac:chgData name="Thien Quy Tran" userId="26e025a7bd212a7f" providerId="LiveId" clId="{34208711-79C7-4D83-B827-AFB778E5205A}" dt="2022-04-24T18:14:52.578" v="119" actId="571"/>
          <ac:picMkLst>
            <pc:docMk/>
            <pc:sldMk cId="3028289938" sldId="374"/>
            <ac:picMk id="42" creationId="{3F7997FA-F5E9-40D2-84A5-594230723512}"/>
          </ac:picMkLst>
        </pc:picChg>
        <pc:picChg chg="mod">
          <ac:chgData name="Thien Quy Tran" userId="26e025a7bd212a7f" providerId="LiveId" clId="{34208711-79C7-4D83-B827-AFB778E5205A}" dt="2022-04-24T18:15:09.449" v="129" actId="571"/>
          <ac:picMkLst>
            <pc:docMk/>
            <pc:sldMk cId="3028289938" sldId="374"/>
            <ac:picMk id="46" creationId="{99F4B02B-DB09-420C-84DA-6412140F7499}"/>
          </ac:picMkLst>
        </pc:picChg>
        <pc:picChg chg="mod">
          <ac:chgData name="Thien Quy Tran" userId="26e025a7bd212a7f" providerId="LiveId" clId="{34208711-79C7-4D83-B827-AFB778E5205A}" dt="2022-04-25T02:55:38.522" v="229" actId="571"/>
          <ac:picMkLst>
            <pc:docMk/>
            <pc:sldMk cId="3028289938" sldId="374"/>
            <ac:picMk id="50" creationId="{9544D46C-C2F0-4CA5-BA50-0BF91E1D7EDF}"/>
          </ac:picMkLst>
        </pc:picChg>
      </pc:sldChg>
      <pc:sldChg chg="addSp delSp modSp mod">
        <pc:chgData name="Thien Quy Tran" userId="26e025a7bd212a7f" providerId="LiveId" clId="{34208711-79C7-4D83-B827-AFB778E5205A}" dt="2022-04-25T02:54:05.799" v="226"/>
        <pc:sldMkLst>
          <pc:docMk/>
          <pc:sldMk cId="3256718561" sldId="377"/>
        </pc:sldMkLst>
        <pc:picChg chg="add mod">
          <ac:chgData name="Thien Quy Tran" userId="26e025a7bd212a7f" providerId="LiveId" clId="{34208711-79C7-4D83-B827-AFB778E5205A}" dt="2022-04-25T02:54:05.799" v="226"/>
          <ac:picMkLst>
            <pc:docMk/>
            <pc:sldMk cId="3256718561" sldId="377"/>
            <ac:picMk id="10" creationId="{5AD2D0F6-1D78-49F3-87AA-B5023766BEE2}"/>
          </ac:picMkLst>
        </pc:picChg>
        <pc:picChg chg="del">
          <ac:chgData name="Thien Quy Tran" userId="26e025a7bd212a7f" providerId="LiveId" clId="{34208711-79C7-4D83-B827-AFB778E5205A}" dt="2022-04-25T02:54:05.163" v="225" actId="478"/>
          <ac:picMkLst>
            <pc:docMk/>
            <pc:sldMk cId="3256718561" sldId="377"/>
            <ac:picMk id="36" creationId="{638FE023-0884-4ECA-8B24-AA6F6CC37C62}"/>
          </ac:picMkLst>
        </pc:picChg>
      </pc:sldChg>
    </pc:docChg>
  </pc:docChgLst>
  <pc:docChgLst>
    <pc:chgData name="Trung Nguyen" userId="462830a52fd6b2e1" providerId="Windows Live" clId="Web-{78045284-82B9-4CFA-84C4-4355853F4632}"/>
    <pc:docChg chg="addSld delSld modSld sldOrd">
      <pc:chgData name="Trung Nguyen" userId="462830a52fd6b2e1" providerId="Windows Live" clId="Web-{78045284-82B9-4CFA-84C4-4355853F4632}" dt="2022-04-18T10:18:42.483" v="823" actId="20577"/>
      <pc:docMkLst>
        <pc:docMk/>
      </pc:docMkLst>
      <pc:sldChg chg="addSp delSp modSp">
        <pc:chgData name="Trung Nguyen" userId="462830a52fd6b2e1" providerId="Windows Live" clId="Web-{78045284-82B9-4CFA-84C4-4355853F4632}" dt="2022-04-18T10:18:42.483" v="823" actId="20577"/>
        <pc:sldMkLst>
          <pc:docMk/>
          <pc:sldMk cId="3447699979" sldId="338"/>
        </pc:sldMkLst>
        <pc:spChg chg="add del mod">
          <ac:chgData name="Trung Nguyen" userId="462830a52fd6b2e1" providerId="Windows Live" clId="Web-{78045284-82B9-4CFA-84C4-4355853F4632}" dt="2022-04-18T09:47:33.968" v="6"/>
          <ac:spMkLst>
            <pc:docMk/>
            <pc:sldMk cId="3447699979" sldId="338"/>
            <ac:spMk id="3" creationId="{DC8CE40A-A9AB-D66F-BC87-F66B7457A954}"/>
          </ac:spMkLst>
        </pc:spChg>
        <pc:spChg chg="add mod">
          <ac:chgData name="Trung Nguyen" userId="462830a52fd6b2e1" providerId="Windows Live" clId="Web-{78045284-82B9-4CFA-84C4-4355853F4632}" dt="2022-04-18T09:48:04.110" v="27" actId="20577"/>
          <ac:spMkLst>
            <pc:docMk/>
            <pc:sldMk cId="3447699979" sldId="338"/>
            <ac:spMk id="5" creationId="{66AEB7CA-09E7-9FEF-C0AC-E3F76F07ADB6}"/>
          </ac:spMkLst>
        </pc:spChg>
        <pc:spChg chg="add mod">
          <ac:chgData name="Trung Nguyen" userId="462830a52fd6b2e1" providerId="Windows Live" clId="Web-{78045284-82B9-4CFA-84C4-4355853F4632}" dt="2022-04-18T09:48:46.204" v="107" actId="14100"/>
          <ac:spMkLst>
            <pc:docMk/>
            <pc:sldMk cId="3447699979" sldId="338"/>
            <ac:spMk id="7" creationId="{C7ACAB52-823C-5EA2-3BE0-1FA5DB724F38}"/>
          </ac:spMkLst>
        </pc:spChg>
        <pc:spChg chg="mod">
          <ac:chgData name="Trung Nguyen" userId="462830a52fd6b2e1" providerId="Windows Live" clId="Web-{78045284-82B9-4CFA-84C4-4355853F4632}" dt="2022-04-18T10:18:42.483" v="823" actId="20577"/>
          <ac:spMkLst>
            <pc:docMk/>
            <pc:sldMk cId="3447699979" sldId="338"/>
            <ac:spMk id="45" creationId="{54FFF14C-65B7-407C-A772-3470FFDEAB69}"/>
          </ac:spMkLst>
        </pc:spChg>
        <pc:picChg chg="add del mod">
          <ac:chgData name="Trung Nguyen" userId="462830a52fd6b2e1" providerId="Windows Live" clId="Web-{78045284-82B9-4CFA-84C4-4355853F4632}" dt="2022-04-18T09:35:48.404" v="2"/>
          <ac:picMkLst>
            <pc:docMk/>
            <pc:sldMk cId="3447699979" sldId="338"/>
            <ac:picMk id="2" creationId="{209CBCA7-421D-3B51-187D-0553833A721B}"/>
          </ac:picMkLst>
        </pc:picChg>
        <pc:picChg chg="add mod">
          <ac:chgData name="Trung Nguyen" userId="462830a52fd6b2e1" providerId="Windows Live" clId="Web-{78045284-82B9-4CFA-84C4-4355853F4632}" dt="2022-04-18T09:47:49.906" v="11" actId="1076"/>
          <ac:picMkLst>
            <pc:docMk/>
            <pc:sldMk cId="3447699979" sldId="338"/>
            <ac:picMk id="4" creationId="{5FD8A9DA-767F-4C50-F8CC-D5162925E163}"/>
          </ac:picMkLst>
        </pc:picChg>
        <pc:picChg chg="add del mod">
          <ac:chgData name="Trung Nguyen" userId="462830a52fd6b2e1" providerId="Windows Live" clId="Web-{78045284-82B9-4CFA-84C4-4355853F4632}" dt="2022-04-18T09:48:09.188" v="29"/>
          <ac:picMkLst>
            <pc:docMk/>
            <pc:sldMk cId="3447699979" sldId="338"/>
            <ac:picMk id="6" creationId="{5F84A4FB-E7B7-46B7-A29F-4DD087C56B60}"/>
          </ac:picMkLst>
        </pc:picChg>
        <pc:picChg chg="add mod">
          <ac:chgData name="Trung Nguyen" userId="462830a52fd6b2e1" providerId="Windows Live" clId="Web-{78045284-82B9-4CFA-84C4-4355853F4632}" dt="2022-04-18T09:50:47.473" v="118" actId="1076"/>
          <ac:picMkLst>
            <pc:docMk/>
            <pc:sldMk cId="3447699979" sldId="338"/>
            <ac:picMk id="8" creationId="{20D97D56-626C-DE3B-1FE0-E318E8A8B15E}"/>
          </ac:picMkLst>
        </pc:picChg>
      </pc:sldChg>
      <pc:sldChg chg="modSp">
        <pc:chgData name="Trung Nguyen" userId="462830a52fd6b2e1" providerId="Windows Live" clId="Web-{78045284-82B9-4CFA-84C4-4355853F4632}" dt="2022-04-18T10:14:52.274" v="821" actId="20577"/>
        <pc:sldMkLst>
          <pc:docMk/>
          <pc:sldMk cId="587511364" sldId="340"/>
        </pc:sldMkLst>
        <pc:spChg chg="mod">
          <ac:chgData name="Trung Nguyen" userId="462830a52fd6b2e1" providerId="Windows Live" clId="Web-{78045284-82B9-4CFA-84C4-4355853F4632}" dt="2022-04-18T10:14:52.274" v="821" actId="20577"/>
          <ac:spMkLst>
            <pc:docMk/>
            <pc:sldMk cId="587511364" sldId="340"/>
            <ac:spMk id="37" creationId="{151CDC3A-ED92-4FEB-B54C-BB780189A767}"/>
          </ac:spMkLst>
        </pc:spChg>
      </pc:sldChg>
      <pc:sldChg chg="delSp modSp modTransition">
        <pc:chgData name="Trung Nguyen" userId="462830a52fd6b2e1" providerId="Windows Live" clId="Web-{78045284-82B9-4CFA-84C4-4355853F4632}" dt="2022-04-18T10:03:59.055" v="123"/>
        <pc:sldMkLst>
          <pc:docMk/>
          <pc:sldMk cId="1410983098" sldId="344"/>
        </pc:sldMkLst>
        <pc:spChg chg="del mod">
          <ac:chgData name="Trung Nguyen" userId="462830a52fd6b2e1" providerId="Windows Live" clId="Web-{78045284-82B9-4CFA-84C4-4355853F4632}" dt="2022-04-18T10:03:23.867" v="120"/>
          <ac:spMkLst>
            <pc:docMk/>
            <pc:sldMk cId="1410983098" sldId="344"/>
            <ac:spMk id="37" creationId="{151CDC3A-ED92-4FEB-B54C-BB780189A767}"/>
          </ac:spMkLst>
        </pc:spChg>
      </pc:sldChg>
      <pc:sldChg chg="addSp delSp modSp mod modTransition modShow">
        <pc:chgData name="Trung Nguyen" userId="462830a52fd6b2e1" providerId="Windows Live" clId="Web-{78045284-82B9-4CFA-84C4-4355853F4632}" dt="2022-04-18T10:11:50.379" v="344" actId="1076"/>
        <pc:sldMkLst>
          <pc:docMk/>
          <pc:sldMk cId="2626791564" sldId="347"/>
        </pc:sldMkLst>
        <pc:spChg chg="add mod">
          <ac:chgData name="Trung Nguyen" userId="462830a52fd6b2e1" providerId="Windows Live" clId="Web-{78045284-82B9-4CFA-84C4-4355853F4632}" dt="2022-04-18T10:10:41.955" v="324"/>
          <ac:spMkLst>
            <pc:docMk/>
            <pc:sldMk cId="2626791564" sldId="347"/>
            <ac:spMk id="5" creationId="{DB64F5B2-620F-44AC-0E9F-BEB6C5A4B075}"/>
          </ac:spMkLst>
        </pc:spChg>
        <pc:spChg chg="add mod">
          <ac:chgData name="Trung Nguyen" userId="462830a52fd6b2e1" providerId="Windows Live" clId="Web-{78045284-82B9-4CFA-84C4-4355853F4632}" dt="2022-04-18T10:10:23.596" v="322" actId="1076"/>
          <ac:spMkLst>
            <pc:docMk/>
            <pc:sldMk cId="2626791564" sldId="347"/>
            <ac:spMk id="10" creationId="{FDD55BC4-71DF-7B07-1902-35EC9DFDF7F2}"/>
          </ac:spMkLst>
        </pc:spChg>
        <pc:spChg chg="mod">
          <ac:chgData name="Trung Nguyen" userId="462830a52fd6b2e1" providerId="Windows Live" clId="Web-{78045284-82B9-4CFA-84C4-4355853F4632}" dt="2022-04-18T10:06:55.497" v="230" actId="1076"/>
          <ac:spMkLst>
            <pc:docMk/>
            <pc:sldMk cId="2626791564" sldId="347"/>
            <ac:spMk id="11" creationId="{AED71E32-469F-4BFC-9EBD-804E50EDD080}"/>
          </ac:spMkLst>
        </pc:spChg>
        <pc:spChg chg="add del">
          <ac:chgData name="Trung Nguyen" userId="462830a52fd6b2e1" providerId="Windows Live" clId="Web-{78045284-82B9-4CFA-84C4-4355853F4632}" dt="2022-04-18T10:09:44.813" v="293"/>
          <ac:spMkLst>
            <pc:docMk/>
            <pc:sldMk cId="2626791564" sldId="347"/>
            <ac:spMk id="12" creationId="{60ED26DC-3D45-531B-9FD0-B685F029C113}"/>
          </ac:spMkLst>
        </pc:spChg>
        <pc:spChg chg="add">
          <ac:chgData name="Trung Nguyen" userId="462830a52fd6b2e1" providerId="Windows Live" clId="Web-{78045284-82B9-4CFA-84C4-4355853F4632}" dt="2022-04-18T10:09:38.970" v="291"/>
          <ac:spMkLst>
            <pc:docMk/>
            <pc:sldMk cId="2626791564" sldId="347"/>
            <ac:spMk id="13" creationId="{E9A988CB-4FEE-6CA0-853C-5E63703DA6E8}"/>
          </ac:spMkLst>
        </pc:spChg>
        <pc:spChg chg="add mod">
          <ac:chgData name="Trung Nguyen" userId="462830a52fd6b2e1" providerId="Windows Live" clId="Web-{78045284-82B9-4CFA-84C4-4355853F4632}" dt="2022-04-18T10:11:05.112" v="333" actId="1076"/>
          <ac:spMkLst>
            <pc:docMk/>
            <pc:sldMk cId="2626791564" sldId="347"/>
            <ac:spMk id="31" creationId="{07EEAF90-F4C6-3206-C78F-DBE674E9D175}"/>
          </ac:spMkLst>
        </pc:spChg>
        <pc:spChg chg="del">
          <ac:chgData name="Trung Nguyen" userId="462830a52fd6b2e1" providerId="Windows Live" clId="Web-{78045284-82B9-4CFA-84C4-4355853F4632}" dt="2022-04-18T10:04:16.587" v="125"/>
          <ac:spMkLst>
            <pc:docMk/>
            <pc:sldMk cId="2626791564" sldId="347"/>
            <ac:spMk id="37" creationId="{151CDC3A-ED92-4FEB-B54C-BB780189A767}"/>
          </ac:spMkLst>
        </pc:spChg>
        <pc:picChg chg="add del mod">
          <ac:chgData name="Trung Nguyen" userId="462830a52fd6b2e1" providerId="Windows Live" clId="Web-{78045284-82B9-4CFA-84C4-4355853F4632}" dt="2022-04-18T10:09:38.391" v="283"/>
          <ac:picMkLst>
            <pc:docMk/>
            <pc:sldMk cId="2626791564" sldId="347"/>
            <ac:picMk id="4" creationId="{BC6F7BF9-98C4-2F3A-C100-7283FF3CC9B5}"/>
          </ac:picMkLst>
        </pc:picChg>
        <pc:picChg chg="add mod">
          <ac:chgData name="Trung Nguyen" userId="462830a52fd6b2e1" providerId="Windows Live" clId="Web-{78045284-82B9-4CFA-84C4-4355853F4632}" dt="2022-04-18T10:11:50.379" v="344" actId="1076"/>
          <ac:picMkLst>
            <pc:docMk/>
            <pc:sldMk cId="2626791564" sldId="347"/>
            <ac:picMk id="6" creationId="{63AF547F-5AF7-C59D-C9F4-718E4CDF52EF}"/>
          </ac:picMkLst>
        </pc:picChg>
        <pc:picChg chg="add">
          <ac:chgData name="Trung Nguyen" userId="462830a52fd6b2e1" providerId="Windows Live" clId="Web-{78045284-82B9-4CFA-84C4-4355853F4632}" dt="2022-04-18T10:09:38.923" v="286"/>
          <ac:picMkLst>
            <pc:docMk/>
            <pc:sldMk cId="2626791564" sldId="347"/>
            <ac:picMk id="7" creationId="{28389576-92D7-EA29-3444-C3F8D61A6D4F}"/>
          </ac:picMkLst>
        </pc:picChg>
        <pc:picChg chg="add mod">
          <ac:chgData name="Trung Nguyen" userId="462830a52fd6b2e1" providerId="Windows Live" clId="Web-{78045284-82B9-4CFA-84C4-4355853F4632}" dt="2022-04-18T10:10:46.112" v="325" actId="1076"/>
          <ac:picMkLst>
            <pc:docMk/>
            <pc:sldMk cId="2626791564" sldId="347"/>
            <ac:picMk id="8" creationId="{A4EE8153-2556-90BA-6248-73DC2C68C71E}"/>
          </ac:picMkLst>
        </pc:picChg>
        <pc:picChg chg="add mod">
          <ac:chgData name="Trung Nguyen" userId="462830a52fd6b2e1" providerId="Windows Live" clId="Web-{78045284-82B9-4CFA-84C4-4355853F4632}" dt="2022-04-18T10:10:49.128" v="326" actId="1076"/>
          <ac:picMkLst>
            <pc:docMk/>
            <pc:sldMk cId="2626791564" sldId="347"/>
            <ac:picMk id="9" creationId="{BEEB6709-B78C-24FE-A8E0-72FE115BCA16}"/>
          </ac:picMkLst>
        </pc:picChg>
        <pc:picChg chg="add mod">
          <ac:chgData name="Trung Nguyen" userId="462830a52fd6b2e1" providerId="Windows Live" clId="Web-{78045284-82B9-4CFA-84C4-4355853F4632}" dt="2022-04-18T10:11:46.504" v="343" actId="1076"/>
          <ac:picMkLst>
            <pc:docMk/>
            <pc:sldMk cId="2626791564" sldId="347"/>
            <ac:picMk id="14" creationId="{1ACC7ABE-620E-FCAC-0BEB-296C6740204A}"/>
          </ac:picMkLst>
        </pc:picChg>
      </pc:sldChg>
      <pc:sldChg chg="delSp modSp add replId">
        <pc:chgData name="Trung Nguyen" userId="462830a52fd6b2e1" providerId="Windows Live" clId="Web-{78045284-82B9-4CFA-84C4-4355853F4632}" dt="2022-04-18T09:50:03.003" v="116" actId="1076"/>
        <pc:sldMkLst>
          <pc:docMk/>
          <pc:sldMk cId="832064878" sldId="366"/>
        </pc:sldMkLst>
        <pc:spChg chg="mod">
          <ac:chgData name="Trung Nguyen" userId="462830a52fd6b2e1" providerId="Windows Live" clId="Web-{78045284-82B9-4CFA-84C4-4355853F4632}" dt="2022-04-18T09:50:03.003" v="116" actId="1076"/>
          <ac:spMkLst>
            <pc:docMk/>
            <pc:sldMk cId="832064878" sldId="366"/>
            <ac:spMk id="5" creationId="{66AEB7CA-09E7-9FEF-C0AC-E3F76F07ADB6}"/>
          </ac:spMkLst>
        </pc:spChg>
        <pc:spChg chg="del">
          <ac:chgData name="Trung Nguyen" userId="462830a52fd6b2e1" providerId="Windows Live" clId="Web-{78045284-82B9-4CFA-84C4-4355853F4632}" dt="2022-04-18T09:49:46.081" v="109"/>
          <ac:spMkLst>
            <pc:docMk/>
            <pc:sldMk cId="832064878" sldId="366"/>
            <ac:spMk id="7" creationId="{C7ACAB52-823C-5EA2-3BE0-1FA5DB724F38}"/>
          </ac:spMkLst>
        </pc:spChg>
        <pc:picChg chg="del">
          <ac:chgData name="Trung Nguyen" userId="462830a52fd6b2e1" providerId="Windows Live" clId="Web-{78045284-82B9-4CFA-84C4-4355853F4632}" dt="2022-04-18T09:49:47.628" v="110"/>
          <ac:picMkLst>
            <pc:docMk/>
            <pc:sldMk cId="832064878" sldId="366"/>
            <ac:picMk id="4" creationId="{5FD8A9DA-767F-4C50-F8CC-D5162925E163}"/>
          </ac:picMkLst>
        </pc:picChg>
      </pc:sldChg>
      <pc:sldChg chg="addSp delSp modSp add replId">
        <pc:chgData name="Trung Nguyen" userId="462830a52fd6b2e1" providerId="Windows Live" clId="Web-{78045284-82B9-4CFA-84C4-4355853F4632}" dt="2022-04-18T10:07:55.545" v="248" actId="1076"/>
        <pc:sldMkLst>
          <pc:docMk/>
          <pc:sldMk cId="576082050" sldId="367"/>
        </pc:sldMkLst>
        <pc:spChg chg="mod">
          <ac:chgData name="Trung Nguyen" userId="462830a52fd6b2e1" providerId="Windows Live" clId="Web-{78045284-82B9-4CFA-84C4-4355853F4632}" dt="2022-04-18T10:06:50.809" v="229" actId="1076"/>
          <ac:spMkLst>
            <pc:docMk/>
            <pc:sldMk cId="576082050" sldId="367"/>
            <ac:spMk id="11" creationId="{AED71E32-469F-4BFC-9EBD-804E50EDD080}"/>
          </ac:spMkLst>
        </pc:spChg>
        <pc:picChg chg="del">
          <ac:chgData name="Trung Nguyen" userId="462830a52fd6b2e1" providerId="Windows Live" clId="Web-{78045284-82B9-4CFA-84C4-4355853F4632}" dt="2022-04-18T10:07:13.450" v="241"/>
          <ac:picMkLst>
            <pc:docMk/>
            <pc:sldMk cId="576082050" sldId="367"/>
            <ac:picMk id="4" creationId="{BC6F7BF9-98C4-2F3A-C100-7283FF3CC9B5}"/>
          </ac:picMkLst>
        </pc:picChg>
        <pc:picChg chg="add mod">
          <ac:chgData name="Trung Nguyen" userId="462830a52fd6b2e1" providerId="Windows Live" clId="Web-{78045284-82B9-4CFA-84C4-4355853F4632}" dt="2022-04-18T10:07:55.545" v="248" actId="1076"/>
          <ac:picMkLst>
            <pc:docMk/>
            <pc:sldMk cId="576082050" sldId="367"/>
            <ac:picMk id="5" creationId="{3F2AE016-448A-E36D-BD68-1DFD1F761301}"/>
          </ac:picMkLst>
        </pc:picChg>
      </pc:sldChg>
      <pc:sldChg chg="new del">
        <pc:chgData name="Trung Nguyen" userId="462830a52fd6b2e1" providerId="Windows Live" clId="Web-{78045284-82B9-4CFA-84C4-4355853F4632}" dt="2022-04-18T10:05:44.667" v="133"/>
        <pc:sldMkLst>
          <pc:docMk/>
          <pc:sldMk cId="3828424018" sldId="367"/>
        </pc:sldMkLst>
      </pc:sldChg>
      <pc:sldChg chg="modSp add ord replId">
        <pc:chgData name="Trung Nguyen" userId="462830a52fd6b2e1" providerId="Windows Live" clId="Web-{78045284-82B9-4CFA-84C4-4355853F4632}" dt="2022-04-18T10:07:08.919" v="240" actId="20577"/>
        <pc:sldMkLst>
          <pc:docMk/>
          <pc:sldMk cId="2762059107" sldId="368"/>
        </pc:sldMkLst>
        <pc:spChg chg="mod">
          <ac:chgData name="Trung Nguyen" userId="462830a52fd6b2e1" providerId="Windows Live" clId="Web-{78045284-82B9-4CFA-84C4-4355853F4632}" dt="2022-04-18T10:07:08.919" v="240" actId="20577"/>
          <ac:spMkLst>
            <pc:docMk/>
            <pc:sldMk cId="2762059107" sldId="368"/>
            <ac:spMk id="32" creationId="{B64434C5-0EBE-4C26-8C78-733941035177}"/>
          </ac:spMkLst>
        </pc:spChg>
      </pc:sldChg>
      <pc:sldChg chg="addSp delSp modSp add">
        <pc:chgData name="Trung Nguyen" userId="462830a52fd6b2e1" providerId="Windows Live" clId="Web-{78045284-82B9-4CFA-84C4-4355853F4632}" dt="2022-04-18T10:08:50.375" v="277"/>
        <pc:sldMkLst>
          <pc:docMk/>
          <pc:sldMk cId="2108352024" sldId="369"/>
        </pc:sldMkLst>
        <pc:spChg chg="add">
          <ac:chgData name="Trung Nguyen" userId="462830a52fd6b2e1" providerId="Windows Live" clId="Web-{78045284-82B9-4CFA-84C4-4355853F4632}" dt="2022-04-18T10:08:50.296" v="272"/>
          <ac:spMkLst>
            <pc:docMk/>
            <pc:sldMk cId="2108352024" sldId="369"/>
            <ac:spMk id="3" creationId="{0B165B25-B27A-7D29-D286-3CF6969617A3}"/>
          </ac:spMkLst>
        </pc:spChg>
        <pc:spChg chg="add">
          <ac:chgData name="Trung Nguyen" userId="462830a52fd6b2e1" providerId="Windows Live" clId="Web-{78045284-82B9-4CFA-84C4-4355853F4632}" dt="2022-04-18T10:08:50.328" v="274"/>
          <ac:spMkLst>
            <pc:docMk/>
            <pc:sldMk cId="2108352024" sldId="369"/>
            <ac:spMk id="5" creationId="{0A352E5F-B3E6-2530-F877-CBCC82347803}"/>
          </ac:spMkLst>
        </pc:spChg>
        <pc:spChg chg="del">
          <ac:chgData name="Trung Nguyen" userId="462830a52fd6b2e1" providerId="Windows Live" clId="Web-{78045284-82B9-4CFA-84C4-4355853F4632}" dt="2022-04-18T10:08:31.562" v="257"/>
          <ac:spMkLst>
            <pc:docMk/>
            <pc:sldMk cId="2108352024" sldId="369"/>
            <ac:spMk id="8" creationId="{CBF5A54F-0686-4795-94DC-52A7875FEBBB}"/>
          </ac:spMkLst>
        </pc:spChg>
        <pc:spChg chg="del mod">
          <ac:chgData name="Trung Nguyen" userId="462830a52fd6b2e1" providerId="Windows Live" clId="Web-{78045284-82B9-4CFA-84C4-4355853F4632}" dt="2022-04-18T10:08:29.812" v="256"/>
          <ac:spMkLst>
            <pc:docMk/>
            <pc:sldMk cId="2108352024" sldId="369"/>
            <ac:spMk id="9" creationId="{0F1F27E3-7135-4B15-A235-78FE9F3D8EF5}"/>
          </ac:spMkLst>
        </pc:spChg>
        <pc:grpChg chg="add">
          <ac:chgData name="Trung Nguyen" userId="462830a52fd6b2e1" providerId="Windows Live" clId="Web-{78045284-82B9-4CFA-84C4-4355853F4632}" dt="2022-04-18T10:08:50.328" v="273"/>
          <ac:grpSpMkLst>
            <pc:docMk/>
            <pc:sldMk cId="2108352024" sldId="369"/>
            <ac:grpSpMk id="4" creationId="{B17FD186-BA92-A52C-A6F5-029617549B3A}"/>
          </ac:grpSpMkLst>
        </pc:grpChg>
        <pc:grpChg chg="add">
          <ac:chgData name="Trung Nguyen" userId="462830a52fd6b2e1" providerId="Windows Live" clId="Web-{78045284-82B9-4CFA-84C4-4355853F4632}" dt="2022-04-18T10:08:50.375" v="277"/>
          <ac:grpSpMkLst>
            <pc:docMk/>
            <pc:sldMk cId="2108352024" sldId="369"/>
            <ac:grpSpMk id="13" creationId="{A3050FB9-8DA2-5F41-8D6C-11F2B40C48EE}"/>
          </ac:grpSpMkLst>
        </pc:grpChg>
        <pc:picChg chg="add">
          <ac:chgData name="Trung Nguyen" userId="462830a52fd6b2e1" providerId="Windows Live" clId="Web-{78045284-82B9-4CFA-84C4-4355853F4632}" dt="2022-04-18T10:08:44.499" v="265"/>
          <ac:picMkLst>
            <pc:docMk/>
            <pc:sldMk cId="2108352024" sldId="369"/>
            <ac:picMk id="2" creationId="{A7AD1145-8872-5019-DB34-4090003156A3}"/>
          </ac:picMkLst>
        </pc:picChg>
        <pc:picChg chg="add">
          <ac:chgData name="Trung Nguyen" userId="462830a52fd6b2e1" providerId="Windows Live" clId="Web-{78045284-82B9-4CFA-84C4-4355853F4632}" dt="2022-04-18T10:08:50.359" v="276"/>
          <ac:picMkLst>
            <pc:docMk/>
            <pc:sldMk cId="2108352024" sldId="369"/>
            <ac:picMk id="7" creationId="{638A722D-A6E3-A5BA-17E5-368CC9F9086A}"/>
          </ac:picMkLst>
        </pc:picChg>
        <pc:cxnChg chg="add">
          <ac:chgData name="Trung Nguyen" userId="462830a52fd6b2e1" providerId="Windows Live" clId="Web-{78045284-82B9-4CFA-84C4-4355853F4632}" dt="2022-04-18T10:08:50.343" v="275"/>
          <ac:cxnSpMkLst>
            <pc:docMk/>
            <pc:sldMk cId="2108352024" sldId="369"/>
            <ac:cxnSpMk id="6" creationId="{D0AF403A-463B-41A0-8CB2-14148B6A63FE}"/>
          </ac:cxnSpMkLst>
        </pc:cxnChg>
      </pc:sldChg>
      <pc:sldChg chg="addSp delSp add">
        <pc:chgData name="Trung Nguyen" userId="462830a52fd6b2e1" providerId="Windows Live" clId="Web-{78045284-82B9-4CFA-84C4-4355853F4632}" dt="2022-04-18T10:08:48.781" v="271"/>
        <pc:sldMkLst>
          <pc:docMk/>
          <pc:sldMk cId="1281991264" sldId="370"/>
        </pc:sldMkLst>
        <pc:spChg chg="add">
          <ac:chgData name="Trung Nguyen" userId="462830a52fd6b2e1" providerId="Windows Live" clId="Web-{78045284-82B9-4CFA-84C4-4355853F4632}" dt="2022-04-18T10:08:48.718" v="266"/>
          <ac:spMkLst>
            <pc:docMk/>
            <pc:sldMk cId="1281991264" sldId="370"/>
            <ac:spMk id="3" creationId="{4B181675-53FB-7591-88DD-DFCEFC0C390B}"/>
          </ac:spMkLst>
        </pc:spChg>
        <pc:spChg chg="add">
          <ac:chgData name="Trung Nguyen" userId="462830a52fd6b2e1" providerId="Windows Live" clId="Web-{78045284-82B9-4CFA-84C4-4355853F4632}" dt="2022-04-18T10:08:48.750" v="268"/>
          <ac:spMkLst>
            <pc:docMk/>
            <pc:sldMk cId="1281991264" sldId="370"/>
            <ac:spMk id="5" creationId="{C0E3EFDE-B8D3-0AEE-E438-A2765E248822}"/>
          </ac:spMkLst>
        </pc:spChg>
        <pc:spChg chg="del">
          <ac:chgData name="Trung Nguyen" userId="462830a52fd6b2e1" providerId="Windows Live" clId="Web-{78045284-82B9-4CFA-84C4-4355853F4632}" dt="2022-04-18T10:08:27.218" v="254"/>
          <ac:spMkLst>
            <pc:docMk/>
            <pc:sldMk cId="1281991264" sldId="370"/>
            <ac:spMk id="9" creationId="{C1B5B597-88CD-417A-82BA-F9DF2AFEC826}"/>
          </ac:spMkLst>
        </pc:spChg>
        <pc:spChg chg="del">
          <ac:chgData name="Trung Nguyen" userId="462830a52fd6b2e1" providerId="Windows Live" clId="Web-{78045284-82B9-4CFA-84C4-4355853F4632}" dt="2022-04-18T10:08:25.577" v="253"/>
          <ac:spMkLst>
            <pc:docMk/>
            <pc:sldMk cId="1281991264" sldId="370"/>
            <ac:spMk id="10" creationId="{27DC0C94-CF7B-43DE-80E5-46681A06E9D8}"/>
          </ac:spMkLst>
        </pc:spChg>
        <pc:grpChg chg="add">
          <ac:chgData name="Trung Nguyen" userId="462830a52fd6b2e1" providerId="Windows Live" clId="Web-{78045284-82B9-4CFA-84C4-4355853F4632}" dt="2022-04-18T10:08:48.734" v="267"/>
          <ac:grpSpMkLst>
            <pc:docMk/>
            <pc:sldMk cId="1281991264" sldId="370"/>
            <ac:grpSpMk id="4" creationId="{7D8064C6-C8A0-371A-80CE-72686E233305}"/>
          </ac:grpSpMkLst>
        </pc:grpChg>
        <pc:grpChg chg="add">
          <ac:chgData name="Trung Nguyen" userId="462830a52fd6b2e1" providerId="Windows Live" clId="Web-{78045284-82B9-4CFA-84C4-4355853F4632}" dt="2022-04-18T10:08:48.781" v="271"/>
          <ac:grpSpMkLst>
            <pc:docMk/>
            <pc:sldMk cId="1281991264" sldId="370"/>
            <ac:grpSpMk id="8" creationId="{B1BB1577-C0A8-3651-F408-2088F24EE82A}"/>
          </ac:grpSpMkLst>
        </pc:grpChg>
        <pc:picChg chg="add">
          <ac:chgData name="Trung Nguyen" userId="462830a52fd6b2e1" providerId="Windows Live" clId="Web-{78045284-82B9-4CFA-84C4-4355853F4632}" dt="2022-04-18T10:08:43.421" v="264"/>
          <ac:picMkLst>
            <pc:docMk/>
            <pc:sldMk cId="1281991264" sldId="370"/>
            <ac:picMk id="2" creationId="{634A33AF-3989-5389-2DC1-B7545CF64A26}"/>
          </ac:picMkLst>
        </pc:picChg>
        <pc:picChg chg="add">
          <ac:chgData name="Trung Nguyen" userId="462830a52fd6b2e1" providerId="Windows Live" clId="Web-{78045284-82B9-4CFA-84C4-4355853F4632}" dt="2022-04-18T10:08:48.765" v="270"/>
          <ac:picMkLst>
            <pc:docMk/>
            <pc:sldMk cId="1281991264" sldId="370"/>
            <ac:picMk id="7" creationId="{071F9DDE-84E3-DECD-411C-D09FBC18540C}"/>
          </ac:picMkLst>
        </pc:picChg>
        <pc:cxnChg chg="add">
          <ac:chgData name="Trung Nguyen" userId="462830a52fd6b2e1" providerId="Windows Live" clId="Web-{78045284-82B9-4CFA-84C4-4355853F4632}" dt="2022-04-18T10:08:48.750" v="269"/>
          <ac:cxnSpMkLst>
            <pc:docMk/>
            <pc:sldMk cId="1281991264" sldId="370"/>
            <ac:cxnSpMk id="6" creationId="{DECE94AA-4E80-0E6F-4EF4-C1A384564164}"/>
          </ac:cxnSpMkLst>
        </pc:cxnChg>
      </pc:sldChg>
      <pc:sldChg chg="addSp delSp add">
        <pc:chgData name="Trung Nguyen" userId="462830a52fd6b2e1" providerId="Windows Live" clId="Web-{78045284-82B9-4CFA-84C4-4355853F4632}" dt="2022-04-18T10:08:41.874" v="263"/>
        <pc:sldMkLst>
          <pc:docMk/>
          <pc:sldMk cId="1615424239" sldId="371"/>
        </pc:sldMkLst>
        <pc:spChg chg="add">
          <ac:chgData name="Trung Nguyen" userId="462830a52fd6b2e1" providerId="Windows Live" clId="Web-{78045284-82B9-4CFA-84C4-4355853F4632}" dt="2022-04-18T10:08:36.968" v="258"/>
          <ac:spMkLst>
            <pc:docMk/>
            <pc:sldMk cId="1615424239" sldId="371"/>
            <ac:spMk id="2" creationId="{CE310F60-9025-919A-B7CF-78C4C9575E9A}"/>
          </ac:spMkLst>
        </pc:spChg>
        <pc:spChg chg="add">
          <ac:chgData name="Trung Nguyen" userId="462830a52fd6b2e1" providerId="Windows Live" clId="Web-{78045284-82B9-4CFA-84C4-4355853F4632}" dt="2022-04-18T10:08:36.999" v="260"/>
          <ac:spMkLst>
            <pc:docMk/>
            <pc:sldMk cId="1615424239" sldId="371"/>
            <ac:spMk id="4" creationId="{17E4C05F-8DF2-2481-A32B-464A4622D142}"/>
          </ac:spMkLst>
        </pc:spChg>
        <pc:spChg chg="del">
          <ac:chgData name="Trung Nguyen" userId="462830a52fd6b2e1" providerId="Windows Live" clId="Web-{78045284-82B9-4CFA-84C4-4355853F4632}" dt="2022-04-18T10:08:22.468" v="252"/>
          <ac:spMkLst>
            <pc:docMk/>
            <pc:sldMk cId="1615424239" sldId="371"/>
            <ac:spMk id="9" creationId="{D74FB642-9346-4B4E-9681-1E59172344EA}"/>
          </ac:spMkLst>
        </pc:spChg>
        <pc:grpChg chg="add">
          <ac:chgData name="Trung Nguyen" userId="462830a52fd6b2e1" providerId="Windows Live" clId="Web-{78045284-82B9-4CFA-84C4-4355853F4632}" dt="2022-04-18T10:08:36.984" v="259"/>
          <ac:grpSpMkLst>
            <pc:docMk/>
            <pc:sldMk cId="1615424239" sldId="371"/>
            <ac:grpSpMk id="3" creationId="{47A4E70A-905C-AADB-F045-57AC4ADE518A}"/>
          </ac:grpSpMkLst>
        </pc:grpChg>
        <pc:picChg chg="add">
          <ac:chgData name="Trung Nguyen" userId="462830a52fd6b2e1" providerId="Windows Live" clId="Web-{78045284-82B9-4CFA-84C4-4355853F4632}" dt="2022-04-18T10:08:37.031" v="262"/>
          <ac:picMkLst>
            <pc:docMk/>
            <pc:sldMk cId="1615424239" sldId="371"/>
            <ac:picMk id="6" creationId="{CEB22739-72ED-F8B3-F1DD-2F87C7DBF2BC}"/>
          </ac:picMkLst>
        </pc:picChg>
        <pc:picChg chg="add">
          <ac:chgData name="Trung Nguyen" userId="462830a52fd6b2e1" providerId="Windows Live" clId="Web-{78045284-82B9-4CFA-84C4-4355853F4632}" dt="2022-04-18T10:08:41.874" v="263"/>
          <ac:picMkLst>
            <pc:docMk/>
            <pc:sldMk cId="1615424239" sldId="371"/>
            <ac:picMk id="7" creationId="{4AAC50C8-D715-4572-1AFA-1DA3590A2948}"/>
          </ac:picMkLst>
        </pc:picChg>
        <pc:cxnChg chg="add">
          <ac:chgData name="Trung Nguyen" userId="462830a52fd6b2e1" providerId="Windows Live" clId="Web-{78045284-82B9-4CFA-84C4-4355853F4632}" dt="2022-04-18T10:08:37.015" v="261"/>
          <ac:cxnSpMkLst>
            <pc:docMk/>
            <pc:sldMk cId="1615424239" sldId="371"/>
            <ac:cxnSpMk id="5" creationId="{EE4AC2F1-BF0D-EA6F-98A9-A0416E4C2179}"/>
          </ac:cxnSpMkLst>
        </pc:cxnChg>
      </pc:sldChg>
      <pc:sldChg chg="delSp add del">
        <pc:chgData name="Trung Nguyen" userId="462830a52fd6b2e1" providerId="Windows Live" clId="Web-{78045284-82B9-4CFA-84C4-4355853F4632}" dt="2022-04-18T10:09:40.485" v="292"/>
        <pc:sldMkLst>
          <pc:docMk/>
          <pc:sldMk cId="2884752571" sldId="372"/>
        </pc:sldMkLst>
        <pc:spChg chg="del">
          <ac:chgData name="Trung Nguyen" userId="462830a52fd6b2e1" providerId="Windows Live" clId="Web-{78045284-82B9-4CFA-84C4-4355853F4632}" dt="2022-04-18T10:09:31.454" v="282"/>
          <ac:spMkLst>
            <pc:docMk/>
            <pc:sldMk cId="2884752571" sldId="372"/>
            <ac:spMk id="13" creationId="{603DA3F8-BD3F-4B9C-8B30-1E9012F2F6E5}"/>
          </ac:spMkLst>
        </pc:spChg>
        <pc:spChg chg="del">
          <ac:chgData name="Trung Nguyen" userId="462830a52fd6b2e1" providerId="Windows Live" clId="Web-{78045284-82B9-4CFA-84C4-4355853F4632}" dt="2022-04-18T10:09:28.047" v="281"/>
          <ac:spMkLst>
            <pc:docMk/>
            <pc:sldMk cId="2884752571" sldId="372"/>
            <ac:spMk id="15" creationId="{1FC455AB-004D-4E9F-BD0D-5665485604F1}"/>
          </ac:spMkLst>
        </pc:spChg>
        <pc:spChg chg="del">
          <ac:chgData name="Trung Nguyen" userId="462830a52fd6b2e1" providerId="Windows Live" clId="Web-{78045284-82B9-4CFA-84C4-4355853F4632}" dt="2022-04-18T10:09:28.047" v="280"/>
          <ac:spMkLst>
            <pc:docMk/>
            <pc:sldMk cId="2884752571" sldId="372"/>
            <ac:spMk id="16" creationId="{3F6C66F3-DA94-484E-8DD6-73BBED63E62F}"/>
          </ac:spMkLst>
        </pc:spChg>
      </pc:sldChg>
      <pc:sldMasterChg chg="addSldLayout">
        <pc:chgData name="Trung Nguyen" userId="462830a52fd6b2e1" providerId="Windows Live" clId="Web-{78045284-82B9-4CFA-84C4-4355853F4632}" dt="2022-04-18T10:09:20.813" v="279"/>
        <pc:sldMasterMkLst>
          <pc:docMk/>
          <pc:sldMasterMk cId="3702589055" sldId="2147483648"/>
        </pc:sldMasterMkLst>
        <pc:sldLayoutChg chg="add">
          <pc:chgData name="Trung Nguyen" userId="462830a52fd6b2e1" providerId="Windows Live" clId="Web-{78045284-82B9-4CFA-84C4-4355853F4632}" dt="2022-04-18T10:09:20.813" v="279"/>
          <pc:sldLayoutMkLst>
            <pc:docMk/>
            <pc:sldMasterMk cId="3702589055" sldId="2147483648"/>
            <pc:sldLayoutMk cId="3483150568" sldId="2147483675"/>
          </pc:sldLayoutMkLst>
        </pc:sldLayoutChg>
      </pc:sldMasterChg>
    </pc:docChg>
  </pc:docChgLst>
  <pc:docChgLst>
    <pc:chgData name="Tu Huy" userId="ced52bb4d9734d46" providerId="Windows Live" clId="Web-{F03BC42E-04E9-4F1B-9682-7E8B99B109B3}"/>
    <pc:docChg chg="modSld">
      <pc:chgData name="Tu Huy" userId="ced52bb4d9734d46" providerId="Windows Live" clId="Web-{F03BC42E-04E9-4F1B-9682-7E8B99B109B3}" dt="2022-04-21T14:52:19.482" v="1" actId="1076"/>
      <pc:docMkLst>
        <pc:docMk/>
      </pc:docMkLst>
      <pc:sldChg chg="modSp">
        <pc:chgData name="Tu Huy" userId="ced52bb4d9734d46" providerId="Windows Live" clId="Web-{F03BC42E-04E9-4F1B-9682-7E8B99B109B3}" dt="2022-04-21T14:52:19.482" v="1" actId="1076"/>
        <pc:sldMkLst>
          <pc:docMk/>
          <pc:sldMk cId="2959427292" sldId="365"/>
        </pc:sldMkLst>
        <pc:picChg chg="mod">
          <ac:chgData name="Tu Huy" userId="ced52bb4d9734d46" providerId="Windows Live" clId="Web-{F03BC42E-04E9-4F1B-9682-7E8B99B109B3}" dt="2022-04-21T14:52:19.482" v="1" actId="1076"/>
          <ac:picMkLst>
            <pc:docMk/>
            <pc:sldMk cId="2959427292" sldId="365"/>
            <ac:picMk id="4" creationId="{00720B9F-5088-413A-93AF-5EAB61A51967}"/>
          </ac:picMkLst>
        </pc:picChg>
      </pc:sldChg>
    </pc:docChg>
  </pc:docChgLst>
  <pc:docChgLst>
    <pc:chgData name="Thien Quy Tran" userId="26e025a7bd212a7f" providerId="LiveId" clId="{56A6E984-8773-417D-AF3F-16DDC46719D4}"/>
    <pc:docChg chg="undo custSel addSld delSld modSld sldOrd">
      <pc:chgData name="Thien Quy Tran" userId="26e025a7bd212a7f" providerId="LiveId" clId="{56A6E984-8773-417D-AF3F-16DDC46719D4}" dt="2022-04-22T02:47:08.399" v="7395" actId="1076"/>
      <pc:docMkLst>
        <pc:docMk/>
      </pc:docMkLst>
      <pc:sldChg chg="modSp mod">
        <pc:chgData name="Thien Quy Tran" userId="26e025a7bd212a7f" providerId="LiveId" clId="{56A6E984-8773-417D-AF3F-16DDC46719D4}" dt="2022-04-19T11:44:56.123" v="4539" actId="20577"/>
        <pc:sldMkLst>
          <pc:docMk/>
          <pc:sldMk cId="3295729138" sldId="269"/>
        </pc:sldMkLst>
        <pc:spChg chg="mod">
          <ac:chgData name="Thien Quy Tran" userId="26e025a7bd212a7f" providerId="LiveId" clId="{56A6E984-8773-417D-AF3F-16DDC46719D4}" dt="2022-04-19T11:44:56.123" v="4539" actId="20577"/>
          <ac:spMkLst>
            <pc:docMk/>
            <pc:sldMk cId="3295729138" sldId="269"/>
            <ac:spMk id="54" creationId="{56C3A7FA-8BD3-4DA2-B575-E95471DD13AE}"/>
          </ac:spMkLst>
        </pc:spChg>
        <pc:picChg chg="mod">
          <ac:chgData name="Thien Quy Tran" userId="26e025a7bd212a7f" providerId="LiveId" clId="{56A6E984-8773-417D-AF3F-16DDC46719D4}" dt="2022-04-18T04:49:36.535" v="608" actId="34135"/>
          <ac:picMkLst>
            <pc:docMk/>
            <pc:sldMk cId="3295729138" sldId="269"/>
            <ac:picMk id="52" creationId="{AC7619E9-F854-44A3-B9BA-6830A396A8A1}"/>
          </ac:picMkLst>
        </pc:picChg>
      </pc:sldChg>
      <pc:sldChg chg="modSp mod">
        <pc:chgData name="Thien Quy Tran" userId="26e025a7bd212a7f" providerId="LiveId" clId="{56A6E984-8773-417D-AF3F-16DDC46719D4}" dt="2022-04-22T02:36:47.097" v="7383" actId="20577"/>
        <pc:sldMkLst>
          <pc:docMk/>
          <pc:sldMk cId="660950657" sldId="322"/>
        </pc:sldMkLst>
        <pc:spChg chg="mod">
          <ac:chgData name="Thien Quy Tran" userId="26e025a7bd212a7f" providerId="LiveId" clId="{56A6E984-8773-417D-AF3F-16DDC46719D4}" dt="2022-04-19T06:19:22.437" v="3257" actId="2711"/>
          <ac:spMkLst>
            <pc:docMk/>
            <pc:sldMk cId="660950657" sldId="322"/>
            <ac:spMk id="10" creationId="{B8FC0A5F-81C3-48CA-9C8B-43EB3452BFED}"/>
          </ac:spMkLst>
        </pc:spChg>
        <pc:spChg chg="mod">
          <ac:chgData name="Thien Quy Tran" userId="26e025a7bd212a7f" providerId="LiveId" clId="{56A6E984-8773-417D-AF3F-16DDC46719D4}" dt="2022-04-22T02:36:47.097" v="7383" actId="20577"/>
          <ac:spMkLst>
            <pc:docMk/>
            <pc:sldMk cId="660950657" sldId="322"/>
            <ac:spMk id="11" creationId="{A5003F31-3205-4C58-8499-BA8B8D005657}"/>
          </ac:spMkLst>
        </pc:spChg>
        <pc:spChg chg="mod">
          <ac:chgData name="Thien Quy Tran" userId="26e025a7bd212a7f" providerId="LiveId" clId="{56A6E984-8773-417D-AF3F-16DDC46719D4}" dt="2022-04-19T11:44:38.611" v="4538" actId="1038"/>
          <ac:spMkLst>
            <pc:docMk/>
            <pc:sldMk cId="660950657" sldId="322"/>
            <ac:spMk id="12" creationId="{3AA0854D-1334-4A4D-B457-45AAB18B5590}"/>
          </ac:spMkLst>
        </pc:spChg>
        <pc:picChg chg="mod">
          <ac:chgData name="Thien Quy Tran" userId="26e025a7bd212a7f" providerId="LiveId" clId="{56A6E984-8773-417D-AF3F-16DDC46719D4}" dt="2022-04-18T04:49:33.521" v="607" actId="34135"/>
          <ac:picMkLst>
            <pc:docMk/>
            <pc:sldMk cId="660950657" sldId="322"/>
            <ac:picMk id="13" creationId="{D5EF294C-7ED6-4277-A5B0-3708C6C6D28B}"/>
          </ac:picMkLst>
        </pc:picChg>
      </pc:sldChg>
      <pc:sldChg chg="modSp mod">
        <pc:chgData name="Thien Quy Tran" userId="26e025a7bd212a7f" providerId="LiveId" clId="{56A6E984-8773-417D-AF3F-16DDC46719D4}" dt="2022-04-19T11:45:01.846" v="4540" actId="20577"/>
        <pc:sldMkLst>
          <pc:docMk/>
          <pc:sldMk cId="150966791" sldId="323"/>
        </pc:sldMkLst>
        <pc:spChg chg="mod">
          <ac:chgData name="Thien Quy Tran" userId="26e025a7bd212a7f" providerId="LiveId" clId="{56A6E984-8773-417D-AF3F-16DDC46719D4}" dt="2022-04-19T11:45:01.846" v="4540" actId="20577"/>
          <ac:spMkLst>
            <pc:docMk/>
            <pc:sldMk cId="150966791" sldId="323"/>
            <ac:spMk id="54" creationId="{56C3A7FA-8BD3-4DA2-B575-E95471DD13AE}"/>
          </ac:spMkLst>
        </pc:spChg>
        <pc:picChg chg="mod">
          <ac:chgData name="Thien Quy Tran" userId="26e025a7bd212a7f" providerId="LiveId" clId="{56A6E984-8773-417D-AF3F-16DDC46719D4}" dt="2022-04-18T04:49:38.888" v="609" actId="34135"/>
          <ac:picMkLst>
            <pc:docMk/>
            <pc:sldMk cId="150966791" sldId="323"/>
            <ac:picMk id="17" creationId="{0D883DD7-E659-4719-8B79-C42F21A6A08B}"/>
          </ac:picMkLst>
        </pc:picChg>
      </pc:sldChg>
      <pc:sldChg chg="modSp mod">
        <pc:chgData name="Thien Quy Tran" userId="26e025a7bd212a7f" providerId="LiveId" clId="{56A6E984-8773-417D-AF3F-16DDC46719D4}" dt="2022-04-18T04:49:41.099" v="610" actId="34135"/>
        <pc:sldMkLst>
          <pc:docMk/>
          <pc:sldMk cId="285501692" sldId="324"/>
        </pc:sldMkLst>
        <pc:spChg chg="mod">
          <ac:chgData name="Thien Quy Tran" userId="26e025a7bd212a7f" providerId="LiveId" clId="{56A6E984-8773-417D-AF3F-16DDC46719D4}" dt="2022-04-18T04:43:17.625" v="548" actId="1076"/>
          <ac:spMkLst>
            <pc:docMk/>
            <pc:sldMk cId="285501692" sldId="324"/>
            <ac:spMk id="20" creationId="{39A9B75F-6117-402E-9461-8FF9304DB063}"/>
          </ac:spMkLst>
        </pc:spChg>
        <pc:picChg chg="mod">
          <ac:chgData name="Thien Quy Tran" userId="26e025a7bd212a7f" providerId="LiveId" clId="{56A6E984-8773-417D-AF3F-16DDC46719D4}" dt="2022-04-18T04:49:41.099" v="610" actId="34135"/>
          <ac:picMkLst>
            <pc:docMk/>
            <pc:sldMk cId="285501692" sldId="324"/>
            <ac:picMk id="17" creationId="{DFD9103F-7CCF-436B-B1E8-0FE460021373}"/>
          </ac:picMkLst>
        </pc:picChg>
      </pc:sldChg>
      <pc:sldChg chg="addSp delSp modSp del mod">
        <pc:chgData name="Thien Quy Tran" userId="26e025a7bd212a7f" providerId="LiveId" clId="{56A6E984-8773-417D-AF3F-16DDC46719D4}" dt="2022-04-18T14:27:59.347" v="2809" actId="47"/>
        <pc:sldMkLst>
          <pc:docMk/>
          <pc:sldMk cId="1587433988" sldId="325"/>
        </pc:sldMkLst>
        <pc:spChg chg="mod">
          <ac:chgData name="Thien Quy Tran" userId="26e025a7bd212a7f" providerId="LiveId" clId="{56A6E984-8773-417D-AF3F-16DDC46719D4}" dt="2022-04-18T03:05:52.350" v="1" actId="207"/>
          <ac:spMkLst>
            <pc:docMk/>
            <pc:sldMk cId="1587433988" sldId="325"/>
            <ac:spMk id="12" creationId="{155A10C0-50DC-4374-8AC6-2E2B3BE02259}"/>
          </ac:spMkLst>
        </pc:spChg>
        <pc:spChg chg="mod">
          <ac:chgData name="Thien Quy Tran" userId="26e025a7bd212a7f" providerId="LiveId" clId="{56A6E984-8773-417D-AF3F-16DDC46719D4}" dt="2022-04-18T03:05:52.350" v="1" actId="207"/>
          <ac:spMkLst>
            <pc:docMk/>
            <pc:sldMk cId="1587433988" sldId="325"/>
            <ac:spMk id="13" creationId="{DC5D7F2B-886D-4F15-99C0-3EF186278833}"/>
          </ac:spMkLst>
        </pc:spChg>
        <pc:spChg chg="mod">
          <ac:chgData name="Thien Quy Tran" userId="26e025a7bd212a7f" providerId="LiveId" clId="{56A6E984-8773-417D-AF3F-16DDC46719D4}" dt="2022-04-18T03:05:54.669" v="2" actId="207"/>
          <ac:spMkLst>
            <pc:docMk/>
            <pc:sldMk cId="1587433988" sldId="325"/>
            <ac:spMk id="24" creationId="{459FD515-BC38-4A27-88F6-C0BD9A9467A0}"/>
          </ac:spMkLst>
        </pc:spChg>
        <pc:spChg chg="mod">
          <ac:chgData name="Thien Quy Tran" userId="26e025a7bd212a7f" providerId="LiveId" clId="{56A6E984-8773-417D-AF3F-16DDC46719D4}" dt="2022-04-18T03:05:54.669" v="2" actId="207"/>
          <ac:spMkLst>
            <pc:docMk/>
            <pc:sldMk cId="1587433988" sldId="325"/>
            <ac:spMk id="25" creationId="{B20BA2F1-B7B5-404E-ACE8-618590099C90}"/>
          </ac:spMkLst>
        </pc:spChg>
        <pc:spChg chg="mod">
          <ac:chgData name="Thien Quy Tran" userId="26e025a7bd212a7f" providerId="LiveId" clId="{56A6E984-8773-417D-AF3F-16DDC46719D4}" dt="2022-04-18T03:05:57.346" v="3" actId="207"/>
          <ac:spMkLst>
            <pc:docMk/>
            <pc:sldMk cId="1587433988" sldId="325"/>
            <ac:spMk id="27" creationId="{053A7CBB-A2F5-4C1C-9E36-C2073EEEE811}"/>
          </ac:spMkLst>
        </pc:spChg>
        <pc:spChg chg="mod">
          <ac:chgData name="Thien Quy Tran" userId="26e025a7bd212a7f" providerId="LiveId" clId="{56A6E984-8773-417D-AF3F-16DDC46719D4}" dt="2022-04-18T03:05:57.346" v="3" actId="207"/>
          <ac:spMkLst>
            <pc:docMk/>
            <pc:sldMk cId="1587433988" sldId="325"/>
            <ac:spMk id="28" creationId="{A99C2066-5556-42B2-9837-A35BD5CE8CDA}"/>
          </ac:spMkLst>
        </pc:spChg>
        <pc:spChg chg="mod">
          <ac:chgData name="Thien Quy Tran" userId="26e025a7bd212a7f" providerId="LiveId" clId="{56A6E984-8773-417D-AF3F-16DDC46719D4}" dt="2022-04-18T03:05:57.346" v="3" actId="207"/>
          <ac:spMkLst>
            <pc:docMk/>
            <pc:sldMk cId="1587433988" sldId="325"/>
            <ac:spMk id="30" creationId="{ECF73A08-6322-4027-A14C-4BD144D69B1F}"/>
          </ac:spMkLst>
        </pc:spChg>
        <pc:spChg chg="mod">
          <ac:chgData name="Thien Quy Tran" userId="26e025a7bd212a7f" providerId="LiveId" clId="{56A6E984-8773-417D-AF3F-16DDC46719D4}" dt="2022-04-18T03:05:57.346" v="3" actId="207"/>
          <ac:spMkLst>
            <pc:docMk/>
            <pc:sldMk cId="1587433988" sldId="325"/>
            <ac:spMk id="31" creationId="{EC105458-3016-458D-AE08-486C671D2781}"/>
          </ac:spMkLst>
        </pc:spChg>
        <pc:spChg chg="mod">
          <ac:chgData name="Thien Quy Tran" userId="26e025a7bd212a7f" providerId="LiveId" clId="{56A6E984-8773-417D-AF3F-16DDC46719D4}" dt="2022-04-18T14:26:26.966" v="2807" actId="20577"/>
          <ac:spMkLst>
            <pc:docMk/>
            <pc:sldMk cId="1587433988" sldId="325"/>
            <ac:spMk id="32" creationId="{B64434C5-0EBE-4C26-8C78-733941035177}"/>
          </ac:spMkLst>
        </pc:spChg>
        <pc:spChg chg="add del">
          <ac:chgData name="Thien Quy Tran" userId="26e025a7bd212a7f" providerId="LiveId" clId="{56A6E984-8773-417D-AF3F-16DDC46719D4}" dt="2022-04-18T14:26:29.229" v="2808" actId="478"/>
          <ac:spMkLst>
            <pc:docMk/>
            <pc:sldMk cId="1587433988" sldId="325"/>
            <ac:spMk id="36" creationId="{DFF1F35F-A2E7-4FC3-A2B6-7AA7C0F3DFA0}"/>
          </ac:spMkLst>
        </pc:spChg>
        <pc:grpChg chg="mod">
          <ac:chgData name="Thien Quy Tran" userId="26e025a7bd212a7f" providerId="LiveId" clId="{56A6E984-8773-417D-AF3F-16DDC46719D4}" dt="2022-04-18T03:05:52.350" v="1" actId="207"/>
          <ac:grpSpMkLst>
            <pc:docMk/>
            <pc:sldMk cId="1587433988" sldId="325"/>
            <ac:grpSpMk id="3" creationId="{96D7F964-3BCF-4506-A16E-D076F6C4D3D8}"/>
          </ac:grpSpMkLst>
        </pc:grpChg>
        <pc:grpChg chg="mod">
          <ac:chgData name="Thien Quy Tran" userId="26e025a7bd212a7f" providerId="LiveId" clId="{56A6E984-8773-417D-AF3F-16DDC46719D4}" dt="2022-04-18T03:05:54.669" v="2" actId="207"/>
          <ac:grpSpMkLst>
            <pc:docMk/>
            <pc:sldMk cId="1587433988" sldId="325"/>
            <ac:grpSpMk id="23" creationId="{D1D3D887-971A-445B-8283-A4740F0A7CF8}"/>
          </ac:grpSpMkLst>
        </pc:grpChg>
        <pc:grpChg chg="mod">
          <ac:chgData name="Thien Quy Tran" userId="26e025a7bd212a7f" providerId="LiveId" clId="{56A6E984-8773-417D-AF3F-16DDC46719D4}" dt="2022-04-18T03:05:57.346" v="3" actId="207"/>
          <ac:grpSpMkLst>
            <pc:docMk/>
            <pc:sldMk cId="1587433988" sldId="325"/>
            <ac:grpSpMk id="26" creationId="{E6D1F4E5-4068-487D-8BE4-35480BBE95CB}"/>
          </ac:grpSpMkLst>
        </pc:grpChg>
        <pc:grpChg chg="mod">
          <ac:chgData name="Thien Quy Tran" userId="26e025a7bd212a7f" providerId="LiveId" clId="{56A6E984-8773-417D-AF3F-16DDC46719D4}" dt="2022-04-18T04:49:45.745" v="613" actId="1076"/>
          <ac:grpSpMkLst>
            <pc:docMk/>
            <pc:sldMk cId="1587433988" sldId="325"/>
            <ac:grpSpMk id="29" creationId="{45374635-1244-417C-9253-70879BB8FBED}"/>
          </ac:grpSpMkLst>
        </pc:grpChg>
        <pc:picChg chg="mod">
          <ac:chgData name="Thien Quy Tran" userId="26e025a7bd212a7f" providerId="LiveId" clId="{56A6E984-8773-417D-AF3F-16DDC46719D4}" dt="2022-04-18T04:49:43.547" v="611" actId="34135"/>
          <ac:picMkLst>
            <pc:docMk/>
            <pc:sldMk cId="1587433988" sldId="325"/>
            <ac:picMk id="17" creationId="{DFD9103F-7CCF-436B-B1E8-0FE460021373}"/>
          </ac:picMkLst>
        </pc:picChg>
      </pc:sldChg>
      <pc:sldChg chg="addSp delSp modSp mod">
        <pc:chgData name="Thien Quy Tran" userId="26e025a7bd212a7f" providerId="LiveId" clId="{56A6E984-8773-417D-AF3F-16DDC46719D4}" dt="2022-04-18T14:34:48.274" v="2830" actId="14100"/>
        <pc:sldMkLst>
          <pc:docMk/>
          <pc:sldMk cId="2467422603" sldId="327"/>
        </pc:sldMkLst>
        <pc:spChg chg="mod">
          <ac:chgData name="Thien Quy Tran" userId="26e025a7bd212a7f" providerId="LiveId" clId="{56A6E984-8773-417D-AF3F-16DDC46719D4}" dt="2022-04-18T14:28:06.582" v="2818" actId="20577"/>
          <ac:spMkLst>
            <pc:docMk/>
            <pc:sldMk cId="2467422603" sldId="327"/>
            <ac:spMk id="32" creationId="{B64434C5-0EBE-4C26-8C78-733941035177}"/>
          </ac:spMkLst>
        </pc:spChg>
        <pc:grpChg chg="del">
          <ac:chgData name="Thien Quy Tran" userId="26e025a7bd212a7f" providerId="LiveId" clId="{56A6E984-8773-417D-AF3F-16DDC46719D4}" dt="2022-04-18T14:28:15.199" v="2819" actId="478"/>
          <ac:grpSpMkLst>
            <pc:docMk/>
            <pc:sldMk cId="2467422603" sldId="327"/>
            <ac:grpSpMk id="3" creationId="{96D7F964-3BCF-4506-A16E-D076F6C4D3D8}"/>
          </ac:grpSpMkLst>
        </pc:grpChg>
        <pc:grpChg chg="del">
          <ac:chgData name="Thien Quy Tran" userId="26e025a7bd212a7f" providerId="LiveId" clId="{56A6E984-8773-417D-AF3F-16DDC46719D4}" dt="2022-04-18T14:28:15.199" v="2819" actId="478"/>
          <ac:grpSpMkLst>
            <pc:docMk/>
            <pc:sldMk cId="2467422603" sldId="327"/>
            <ac:grpSpMk id="23" creationId="{D1D3D887-971A-445B-8283-A4740F0A7CF8}"/>
          </ac:grpSpMkLst>
        </pc:grpChg>
        <pc:grpChg chg="del">
          <ac:chgData name="Thien Quy Tran" userId="26e025a7bd212a7f" providerId="LiveId" clId="{56A6E984-8773-417D-AF3F-16DDC46719D4}" dt="2022-04-18T14:28:15.199" v="2819" actId="478"/>
          <ac:grpSpMkLst>
            <pc:docMk/>
            <pc:sldMk cId="2467422603" sldId="327"/>
            <ac:grpSpMk id="26" creationId="{E6D1F4E5-4068-487D-8BE4-35480BBE95CB}"/>
          </ac:grpSpMkLst>
        </pc:grpChg>
        <pc:grpChg chg="del">
          <ac:chgData name="Thien Quy Tran" userId="26e025a7bd212a7f" providerId="LiveId" clId="{56A6E984-8773-417D-AF3F-16DDC46719D4}" dt="2022-04-18T14:28:15.199" v="2819" actId="478"/>
          <ac:grpSpMkLst>
            <pc:docMk/>
            <pc:sldMk cId="2467422603" sldId="327"/>
            <ac:grpSpMk id="29" creationId="{45374635-1244-417C-9253-70879BB8FBED}"/>
          </ac:grpSpMkLst>
        </pc:grpChg>
        <pc:picChg chg="mod">
          <ac:chgData name="Thien Quy Tran" userId="26e025a7bd212a7f" providerId="LiveId" clId="{56A6E984-8773-417D-AF3F-16DDC46719D4}" dt="2022-04-18T04:49:48.437" v="614" actId="34135"/>
          <ac:picMkLst>
            <pc:docMk/>
            <pc:sldMk cId="2467422603" sldId="327"/>
            <ac:picMk id="17" creationId="{DFD9103F-7CCF-436B-B1E8-0FE460021373}"/>
          </ac:picMkLst>
        </pc:picChg>
        <pc:picChg chg="add mod">
          <ac:chgData name="Thien Quy Tran" userId="26e025a7bd212a7f" providerId="LiveId" clId="{56A6E984-8773-417D-AF3F-16DDC46719D4}" dt="2022-04-18T14:28:46.175" v="2824" actId="1076"/>
          <ac:picMkLst>
            <pc:docMk/>
            <pc:sldMk cId="2467422603" sldId="327"/>
            <ac:picMk id="22" creationId="{075AB3B9-4663-449D-9C1A-DC5E02EC6395}"/>
          </ac:picMkLst>
        </pc:picChg>
        <pc:picChg chg="add mod">
          <ac:chgData name="Thien Quy Tran" userId="26e025a7bd212a7f" providerId="LiveId" clId="{56A6E984-8773-417D-AF3F-16DDC46719D4}" dt="2022-04-18T14:34:48.274" v="2830" actId="14100"/>
          <ac:picMkLst>
            <pc:docMk/>
            <pc:sldMk cId="2467422603" sldId="327"/>
            <ac:picMk id="1026" creationId="{198FC561-77EE-4F7F-A74E-4FBB5151D06A}"/>
          </ac:picMkLst>
        </pc:picChg>
      </pc:sldChg>
      <pc:sldChg chg="addSp delSp modSp mod">
        <pc:chgData name="Thien Quy Tran" userId="26e025a7bd212a7f" providerId="LiveId" clId="{56A6E984-8773-417D-AF3F-16DDC46719D4}" dt="2022-04-22T02:47:08.399" v="7395" actId="1076"/>
        <pc:sldMkLst>
          <pc:docMk/>
          <pc:sldMk cId="2740887108" sldId="328"/>
        </pc:sldMkLst>
        <pc:spChg chg="mod">
          <ac:chgData name="Thien Quy Tran" userId="26e025a7bd212a7f" providerId="LiveId" clId="{56A6E984-8773-417D-AF3F-16DDC46719D4}" dt="2022-04-21T05:07:47.383" v="7130" actId="255"/>
          <ac:spMkLst>
            <pc:docMk/>
            <pc:sldMk cId="2740887108" sldId="328"/>
            <ac:spMk id="42" creationId="{C4B107FE-03CC-4425-BFA7-F42F0B87DB20}"/>
          </ac:spMkLst>
        </pc:spChg>
        <pc:spChg chg="mod">
          <ac:chgData name="Thien Quy Tran" userId="26e025a7bd212a7f" providerId="LiveId" clId="{56A6E984-8773-417D-AF3F-16DDC46719D4}" dt="2022-04-21T05:07:53.578" v="7132" actId="122"/>
          <ac:spMkLst>
            <pc:docMk/>
            <pc:sldMk cId="2740887108" sldId="328"/>
            <ac:spMk id="46" creationId="{9CC209E6-1E51-4B8C-BEBD-6AFA5BA4216F}"/>
          </ac:spMkLst>
        </pc:spChg>
        <pc:spChg chg="mod">
          <ac:chgData name="Thien Quy Tran" userId="26e025a7bd212a7f" providerId="LiveId" clId="{56A6E984-8773-417D-AF3F-16DDC46719D4}" dt="2022-04-21T05:07:59.113" v="7134" actId="122"/>
          <ac:spMkLst>
            <pc:docMk/>
            <pc:sldMk cId="2740887108" sldId="328"/>
            <ac:spMk id="49" creationId="{BFF26413-ECE8-4331-8BFE-13EAD1017597}"/>
          </ac:spMkLst>
        </pc:spChg>
        <pc:spChg chg="mod">
          <ac:chgData name="Thien Quy Tran" userId="26e025a7bd212a7f" providerId="LiveId" clId="{56A6E984-8773-417D-AF3F-16DDC46719D4}" dt="2022-04-21T05:07:41.987" v="7128" actId="122"/>
          <ac:spMkLst>
            <pc:docMk/>
            <pc:sldMk cId="2740887108" sldId="328"/>
            <ac:spMk id="52" creationId="{CA683594-2381-43C2-93B6-158A44B58A7F}"/>
          </ac:spMkLst>
        </pc:spChg>
        <pc:spChg chg="mod">
          <ac:chgData name="Thien Quy Tran" userId="26e025a7bd212a7f" providerId="LiveId" clId="{56A6E984-8773-417D-AF3F-16DDC46719D4}" dt="2022-04-21T05:08:33.858" v="7215" actId="571"/>
          <ac:spMkLst>
            <pc:docMk/>
            <pc:sldMk cId="2740887108" sldId="328"/>
            <ac:spMk id="53" creationId="{E78E1DE1-AB8F-441B-A663-B8018B89983F}"/>
          </ac:spMkLst>
        </pc:spChg>
        <pc:spChg chg="mod">
          <ac:chgData name="Thien Quy Tran" userId="26e025a7bd212a7f" providerId="LiveId" clId="{56A6E984-8773-417D-AF3F-16DDC46719D4}" dt="2022-04-22T02:45:48.155" v="7386" actId="20577"/>
          <ac:spMkLst>
            <pc:docMk/>
            <pc:sldMk cId="2740887108" sldId="328"/>
            <ac:spMk id="55" creationId="{2DE415D0-36E8-48AF-A419-674FA1DD1ED3}"/>
          </ac:spMkLst>
        </pc:spChg>
        <pc:spChg chg="mod">
          <ac:chgData name="Thien Quy Tran" userId="26e025a7bd212a7f" providerId="LiveId" clId="{56A6E984-8773-417D-AF3F-16DDC46719D4}" dt="2022-04-22T02:46:57.969" v="7387" actId="571"/>
          <ac:spMkLst>
            <pc:docMk/>
            <pc:sldMk cId="2740887108" sldId="328"/>
            <ac:spMk id="64" creationId="{755541B4-E2E9-4E4D-8F1A-3DB88E95F5C0}"/>
          </ac:spMkLst>
        </pc:spChg>
        <pc:spChg chg="mod">
          <ac:chgData name="Thien Quy Tran" userId="26e025a7bd212a7f" providerId="LiveId" clId="{56A6E984-8773-417D-AF3F-16DDC46719D4}" dt="2022-04-22T02:47:01.644" v="7394" actId="20577"/>
          <ac:spMkLst>
            <pc:docMk/>
            <pc:sldMk cId="2740887108" sldId="328"/>
            <ac:spMk id="65" creationId="{ED181F6A-B44A-4543-80DB-116050EC2F13}"/>
          </ac:spMkLst>
        </pc:spChg>
        <pc:grpChg chg="add mod">
          <ac:chgData name="Thien Quy Tran" userId="26e025a7bd212a7f" providerId="LiveId" clId="{56A6E984-8773-417D-AF3F-16DDC46719D4}" dt="2022-04-21T05:10:10.870" v="7246" actId="12789"/>
          <ac:grpSpMkLst>
            <pc:docMk/>
            <pc:sldMk cId="2740887108" sldId="328"/>
            <ac:grpSpMk id="4" creationId="{EEDC7F42-FA01-4312-BBF1-4AAAC5D6B041}"/>
          </ac:grpSpMkLst>
        </pc:grpChg>
        <pc:grpChg chg="add del mod">
          <ac:chgData name="Thien Quy Tran" userId="26e025a7bd212a7f" providerId="LiveId" clId="{56A6E984-8773-417D-AF3F-16DDC46719D4}" dt="2022-04-21T05:09:32.156" v="7240" actId="478"/>
          <ac:grpSpMkLst>
            <pc:docMk/>
            <pc:sldMk cId="2740887108" sldId="328"/>
            <ac:grpSpMk id="37" creationId="{F65E7E86-B807-43CA-A6E0-DD71EF18420A}"/>
          </ac:grpSpMkLst>
        </pc:grpChg>
        <pc:grpChg chg="mod topLvl">
          <ac:chgData name="Thien Quy Tran" userId="26e025a7bd212a7f" providerId="LiveId" clId="{56A6E984-8773-417D-AF3F-16DDC46719D4}" dt="2022-04-21T05:09:44.803" v="7245" actId="164"/>
          <ac:grpSpMkLst>
            <pc:docMk/>
            <pc:sldMk cId="2740887108" sldId="328"/>
            <ac:grpSpMk id="39" creationId="{3DA7847B-C90C-404E-93B9-B088EFFFF417}"/>
          </ac:grpSpMkLst>
        </pc:grpChg>
        <pc:grpChg chg="add mod">
          <ac:chgData name="Thien Quy Tran" userId="26e025a7bd212a7f" providerId="LiveId" clId="{56A6E984-8773-417D-AF3F-16DDC46719D4}" dt="2022-04-22T02:47:08.399" v="7395" actId="1076"/>
          <ac:grpSpMkLst>
            <pc:docMk/>
            <pc:sldMk cId="2740887108" sldId="328"/>
            <ac:grpSpMk id="43" creationId="{3B775ECC-2CA8-45CC-AAED-BCCEC96C487E}"/>
          </ac:grpSpMkLst>
        </pc:grpChg>
        <pc:grpChg chg="mod">
          <ac:chgData name="Thien Quy Tran" userId="26e025a7bd212a7f" providerId="LiveId" clId="{56A6E984-8773-417D-AF3F-16DDC46719D4}" dt="2022-04-21T05:10:17.791" v="7247" actId="408"/>
          <ac:grpSpMkLst>
            <pc:docMk/>
            <pc:sldMk cId="2740887108" sldId="328"/>
            <ac:grpSpMk id="58" creationId="{AA2CA868-6E4A-4442-99CD-B954189A4B26}"/>
          </ac:grpSpMkLst>
        </pc:grpChg>
        <pc:grpChg chg="mod">
          <ac:chgData name="Thien Quy Tran" userId="26e025a7bd212a7f" providerId="LiveId" clId="{56A6E984-8773-417D-AF3F-16DDC46719D4}" dt="2022-04-21T05:10:17.791" v="7247" actId="408"/>
          <ac:grpSpMkLst>
            <pc:docMk/>
            <pc:sldMk cId="2740887108" sldId="328"/>
            <ac:grpSpMk id="59" creationId="{1FFC5A08-AA51-431A-9EA1-8065303AD3F3}"/>
          </ac:grpSpMkLst>
        </pc:grpChg>
        <pc:grpChg chg="mod">
          <ac:chgData name="Thien Quy Tran" userId="26e025a7bd212a7f" providerId="LiveId" clId="{56A6E984-8773-417D-AF3F-16DDC46719D4}" dt="2022-04-21T05:10:17.791" v="7247" actId="408"/>
          <ac:grpSpMkLst>
            <pc:docMk/>
            <pc:sldMk cId="2740887108" sldId="328"/>
            <ac:grpSpMk id="60" creationId="{A43F9A54-8C6D-405F-B7EE-39C9BDAD0A24}"/>
          </ac:grpSpMkLst>
        </pc:grpChg>
        <pc:grpChg chg="mod">
          <ac:chgData name="Thien Quy Tran" userId="26e025a7bd212a7f" providerId="LiveId" clId="{56A6E984-8773-417D-AF3F-16DDC46719D4}" dt="2022-04-21T05:10:10.870" v="7246" actId="12789"/>
          <ac:grpSpMkLst>
            <pc:docMk/>
            <pc:sldMk cId="2740887108" sldId="328"/>
            <ac:grpSpMk id="61" creationId="{AE257E14-EA59-48F9-B53D-3D96A563D7A8}"/>
          </ac:grpSpMkLst>
        </pc:grpChg>
        <pc:grpChg chg="mod">
          <ac:chgData name="Thien Quy Tran" userId="26e025a7bd212a7f" providerId="LiveId" clId="{56A6E984-8773-417D-AF3F-16DDC46719D4}" dt="2022-04-22T02:46:57.969" v="7387" actId="571"/>
          <ac:grpSpMkLst>
            <pc:docMk/>
            <pc:sldMk cId="2740887108" sldId="328"/>
            <ac:grpSpMk id="62" creationId="{B1D71094-7F4F-43C3-8DDC-45616D3FDCDA}"/>
          </ac:grpSpMkLst>
        </pc:grpChg>
        <pc:picChg chg="add mod">
          <ac:chgData name="Thien Quy Tran" userId="26e025a7bd212a7f" providerId="LiveId" clId="{56A6E984-8773-417D-AF3F-16DDC46719D4}" dt="2022-04-21T05:09:44.803" v="7245" actId="164"/>
          <ac:picMkLst>
            <pc:docMk/>
            <pc:sldMk cId="2740887108" sldId="328"/>
            <ac:picMk id="3" creationId="{6FDC6716-BD0F-4E91-B2F2-B666FFBE9D27}"/>
          </ac:picMkLst>
        </pc:picChg>
        <pc:picChg chg="mod">
          <ac:chgData name="Thien Quy Tran" userId="26e025a7bd212a7f" providerId="LiveId" clId="{56A6E984-8773-417D-AF3F-16DDC46719D4}" dt="2022-04-18T09:29:25.125" v="1876" actId="1076"/>
          <ac:picMkLst>
            <pc:docMk/>
            <pc:sldMk cId="2740887108" sldId="328"/>
            <ac:picMk id="14" creationId="{60B19E1A-40DC-4B63-B3CC-2252DE3FEDE6}"/>
          </ac:picMkLst>
        </pc:picChg>
        <pc:picChg chg="mod">
          <ac:chgData name="Thien Quy Tran" userId="26e025a7bd212a7f" providerId="LiveId" clId="{56A6E984-8773-417D-AF3F-16DDC46719D4}" dt="2022-04-18T04:49:52.277" v="615" actId="34135"/>
          <ac:picMkLst>
            <pc:docMk/>
            <pc:sldMk cId="2740887108" sldId="328"/>
            <ac:picMk id="17" creationId="{DFD9103F-7CCF-436B-B1E8-0FE460021373}"/>
          </ac:picMkLst>
        </pc:picChg>
        <pc:picChg chg="add mod">
          <ac:chgData name="Thien Quy Tran" userId="26e025a7bd212a7f" providerId="LiveId" clId="{56A6E984-8773-417D-AF3F-16DDC46719D4}" dt="2022-04-21T05:09:44.803" v="7245" actId="164"/>
          <ac:picMkLst>
            <pc:docMk/>
            <pc:sldMk cId="2740887108" sldId="328"/>
            <ac:picMk id="36" creationId="{E3A47F4A-C2C1-4ED4-BBA9-982CC468CFC7}"/>
          </ac:picMkLst>
        </pc:picChg>
        <pc:picChg chg="del mod">
          <ac:chgData name="Thien Quy Tran" userId="26e025a7bd212a7f" providerId="LiveId" clId="{56A6E984-8773-417D-AF3F-16DDC46719D4}" dt="2022-04-21T05:08:45.703" v="7217" actId="478"/>
          <ac:picMkLst>
            <pc:docMk/>
            <pc:sldMk cId="2740887108" sldId="328"/>
            <ac:picMk id="38" creationId="{2F3EBF5B-E9F3-4E85-A69B-920E7119446A}"/>
          </ac:picMkLst>
        </pc:picChg>
        <pc:picChg chg="del mod topLvl">
          <ac:chgData name="Thien Quy Tran" userId="26e025a7bd212a7f" providerId="LiveId" clId="{56A6E984-8773-417D-AF3F-16DDC46719D4}" dt="2022-04-21T05:09:32.156" v="7240" actId="478"/>
          <ac:picMkLst>
            <pc:docMk/>
            <pc:sldMk cId="2740887108" sldId="328"/>
            <ac:picMk id="43" creationId="{C1FEC2AF-58D9-4621-9474-399DD1915950}"/>
          </ac:picMkLst>
        </pc:picChg>
        <pc:picChg chg="mod">
          <ac:chgData name="Thien Quy Tran" userId="26e025a7bd212a7f" providerId="LiveId" clId="{56A6E984-8773-417D-AF3F-16DDC46719D4}" dt="2022-04-22T02:46:57.969" v="7387" actId="571"/>
          <ac:picMkLst>
            <pc:docMk/>
            <pc:sldMk cId="2740887108" sldId="328"/>
            <ac:picMk id="57" creationId="{D642809B-DCB3-453B-BDE3-D3970DD80724}"/>
          </ac:picMkLst>
        </pc:picChg>
        <pc:picChg chg="mod">
          <ac:chgData name="Thien Quy Tran" userId="26e025a7bd212a7f" providerId="LiveId" clId="{56A6E984-8773-417D-AF3F-16DDC46719D4}" dt="2022-04-22T02:46:57.969" v="7387" actId="571"/>
          <ac:picMkLst>
            <pc:docMk/>
            <pc:sldMk cId="2740887108" sldId="328"/>
            <ac:picMk id="63" creationId="{6EC82D72-257C-4C99-9F18-64FA10DD92C0}"/>
          </ac:picMkLst>
        </pc:picChg>
      </pc:sldChg>
      <pc:sldChg chg="addSp delSp modSp mod">
        <pc:chgData name="Thien Quy Tran" userId="26e025a7bd212a7f" providerId="LiveId" clId="{56A6E984-8773-417D-AF3F-16DDC46719D4}" dt="2022-04-21T03:57:16.636" v="6780" actId="207"/>
        <pc:sldMkLst>
          <pc:docMk/>
          <pc:sldMk cId="2044823735" sldId="329"/>
        </pc:sldMkLst>
        <pc:spChg chg="mod">
          <ac:chgData name="Thien Quy Tran" userId="26e025a7bd212a7f" providerId="LiveId" clId="{56A6E984-8773-417D-AF3F-16DDC46719D4}" dt="2022-04-21T03:57:16.636" v="6780" actId="207"/>
          <ac:spMkLst>
            <pc:docMk/>
            <pc:sldMk cId="2044823735" sldId="329"/>
            <ac:spMk id="2" creationId="{52BDA679-1EF1-080A-77C2-C822802597F2}"/>
          </ac:spMkLst>
        </pc:spChg>
        <pc:spChg chg="del mod">
          <ac:chgData name="Thien Quy Tran" userId="26e025a7bd212a7f" providerId="LiveId" clId="{56A6E984-8773-417D-AF3F-16DDC46719D4}" dt="2022-04-18T09:15:53.499" v="1741" actId="478"/>
          <ac:spMkLst>
            <pc:docMk/>
            <pc:sldMk cId="2044823735" sldId="329"/>
            <ac:spMk id="11" creationId="{9FDA6695-6475-5B86-1BB2-D698F109D21A}"/>
          </ac:spMkLst>
        </pc:spChg>
        <pc:spChg chg="del mod">
          <ac:chgData name="Thien Quy Tran" userId="26e025a7bd212a7f" providerId="LiveId" clId="{56A6E984-8773-417D-AF3F-16DDC46719D4}" dt="2022-04-18T09:15:23.790" v="1730" actId="478"/>
          <ac:spMkLst>
            <pc:docMk/>
            <pc:sldMk cId="2044823735" sldId="329"/>
            <ac:spMk id="14" creationId="{D26ED158-2777-A141-0A64-BCE40F083F9C}"/>
          </ac:spMkLst>
        </pc:spChg>
        <pc:spChg chg="del mod">
          <ac:chgData name="Thien Quy Tran" userId="26e025a7bd212a7f" providerId="LiveId" clId="{56A6E984-8773-417D-AF3F-16DDC46719D4}" dt="2022-04-18T09:15:18.418" v="1728" actId="478"/>
          <ac:spMkLst>
            <pc:docMk/>
            <pc:sldMk cId="2044823735" sldId="329"/>
            <ac:spMk id="15" creationId="{76FB681D-A368-D666-4555-D6E9ACD5EC49}"/>
          </ac:spMkLst>
        </pc:spChg>
        <pc:spChg chg="del mod">
          <ac:chgData name="Thien Quy Tran" userId="26e025a7bd212a7f" providerId="LiveId" clId="{56A6E984-8773-417D-AF3F-16DDC46719D4}" dt="2022-04-18T09:15:35.558" v="1734" actId="478"/>
          <ac:spMkLst>
            <pc:docMk/>
            <pc:sldMk cId="2044823735" sldId="329"/>
            <ac:spMk id="16" creationId="{CB27DAF1-A9AD-8FC1-46ED-5D07C53C4A89}"/>
          </ac:spMkLst>
        </pc:spChg>
        <pc:spChg chg="del mod">
          <ac:chgData name="Thien Quy Tran" userId="26e025a7bd212a7f" providerId="LiveId" clId="{56A6E984-8773-417D-AF3F-16DDC46719D4}" dt="2022-04-18T09:15:29.748" v="1732" actId="478"/>
          <ac:spMkLst>
            <pc:docMk/>
            <pc:sldMk cId="2044823735" sldId="329"/>
            <ac:spMk id="22" creationId="{4540D6F7-3492-AA63-7756-B3351D7C1288}"/>
          </ac:spMkLst>
        </pc:spChg>
        <pc:spChg chg="add mod">
          <ac:chgData name="Thien Quy Tran" userId="26e025a7bd212a7f" providerId="LiveId" clId="{56A6E984-8773-417D-AF3F-16DDC46719D4}" dt="2022-04-21T03:57:16.636" v="6780" actId="207"/>
          <ac:spMkLst>
            <pc:docMk/>
            <pc:sldMk cId="2044823735" sldId="329"/>
            <ac:spMk id="62" creationId="{864BF1F0-AEAE-4AAC-AA6E-31C6E3F68055}"/>
          </ac:spMkLst>
        </pc:spChg>
        <pc:spChg chg="add mod">
          <ac:chgData name="Thien Quy Tran" userId="26e025a7bd212a7f" providerId="LiveId" clId="{56A6E984-8773-417D-AF3F-16DDC46719D4}" dt="2022-04-21T03:57:16.636" v="6780" actId="207"/>
          <ac:spMkLst>
            <pc:docMk/>
            <pc:sldMk cId="2044823735" sldId="329"/>
            <ac:spMk id="63" creationId="{AEE92902-38AC-463B-9016-1FDED9F12A3F}"/>
          </ac:spMkLst>
        </pc:spChg>
        <pc:spChg chg="del mod">
          <ac:chgData name="Thien Quy Tran" userId="26e025a7bd212a7f" providerId="LiveId" clId="{56A6E984-8773-417D-AF3F-16DDC46719D4}" dt="2022-04-18T09:15:41.740" v="1736" actId="478"/>
          <ac:spMkLst>
            <pc:docMk/>
            <pc:sldMk cId="2044823735" sldId="329"/>
            <ac:spMk id="66" creationId="{BAC58C5D-F569-4494-889E-D3F32D25EF18}"/>
          </ac:spMkLst>
        </pc:spChg>
        <pc:spChg chg="add mod">
          <ac:chgData name="Thien Quy Tran" userId="26e025a7bd212a7f" providerId="LiveId" clId="{56A6E984-8773-417D-AF3F-16DDC46719D4}" dt="2022-04-18T09:14:49.756" v="1721" actId="571"/>
          <ac:spMkLst>
            <pc:docMk/>
            <pc:sldMk cId="2044823735" sldId="329"/>
            <ac:spMk id="67" creationId="{0BCF022E-3A32-4FBC-8CA7-53274206E40F}"/>
          </ac:spMkLst>
        </pc:spChg>
        <pc:spChg chg="add mod">
          <ac:chgData name="Thien Quy Tran" userId="26e025a7bd212a7f" providerId="LiveId" clId="{56A6E984-8773-417D-AF3F-16DDC46719D4}" dt="2022-04-21T03:57:16.636" v="6780" actId="207"/>
          <ac:spMkLst>
            <pc:docMk/>
            <pc:sldMk cId="2044823735" sldId="329"/>
            <ac:spMk id="68" creationId="{75A6F177-7D22-4BBD-BD05-69BBC6442618}"/>
          </ac:spMkLst>
        </pc:spChg>
        <pc:spChg chg="add mod">
          <ac:chgData name="Thien Quy Tran" userId="26e025a7bd212a7f" providerId="LiveId" clId="{56A6E984-8773-417D-AF3F-16DDC46719D4}" dt="2022-04-21T03:57:16.636" v="6780" actId="207"/>
          <ac:spMkLst>
            <pc:docMk/>
            <pc:sldMk cId="2044823735" sldId="329"/>
            <ac:spMk id="69" creationId="{A368B83E-4C6B-4333-8BF5-8A3CBF634725}"/>
          </ac:spMkLst>
        </pc:spChg>
        <pc:spChg chg="add mod">
          <ac:chgData name="Thien Quy Tran" userId="26e025a7bd212a7f" providerId="LiveId" clId="{56A6E984-8773-417D-AF3F-16DDC46719D4}" dt="2022-04-21T03:57:16.636" v="6780" actId="207"/>
          <ac:spMkLst>
            <pc:docMk/>
            <pc:sldMk cId="2044823735" sldId="329"/>
            <ac:spMk id="70" creationId="{2FF6FAA2-A1CC-4AC7-A8AB-C0E93267FD9A}"/>
          </ac:spMkLst>
        </pc:spChg>
        <pc:spChg chg="add mod">
          <ac:chgData name="Thien Quy Tran" userId="26e025a7bd212a7f" providerId="LiveId" clId="{56A6E984-8773-417D-AF3F-16DDC46719D4}" dt="2022-04-21T03:57:16.636" v="6780" actId="207"/>
          <ac:spMkLst>
            <pc:docMk/>
            <pc:sldMk cId="2044823735" sldId="329"/>
            <ac:spMk id="71" creationId="{156527AC-9A05-4EC1-9569-AB9E92E32076}"/>
          </ac:spMkLst>
        </pc:spChg>
        <pc:spChg chg="mod">
          <ac:chgData name="Thien Quy Tran" userId="26e025a7bd212a7f" providerId="LiveId" clId="{56A6E984-8773-417D-AF3F-16DDC46719D4}" dt="2022-04-18T09:33:45.179" v="1943" actId="1076"/>
          <ac:spMkLst>
            <pc:docMk/>
            <pc:sldMk cId="2044823735" sldId="329"/>
            <ac:spMk id="73" creationId="{5B11A5BF-7BBA-44E5-ADE4-6C2CC4A83487}"/>
          </ac:spMkLst>
        </pc:spChg>
        <pc:spChg chg="mod">
          <ac:chgData name="Thien Quy Tran" userId="26e025a7bd212a7f" providerId="LiveId" clId="{56A6E984-8773-417D-AF3F-16DDC46719D4}" dt="2022-04-18T09:24:09.316" v="1836" actId="1035"/>
          <ac:spMkLst>
            <pc:docMk/>
            <pc:sldMk cId="2044823735" sldId="329"/>
            <ac:spMk id="76" creationId="{8F2720DC-D774-4176-A271-702BE0E1C82E}"/>
          </ac:spMkLst>
        </pc:spChg>
        <pc:spChg chg="mod">
          <ac:chgData name="Thien Quy Tran" userId="26e025a7bd212a7f" providerId="LiveId" clId="{56A6E984-8773-417D-AF3F-16DDC46719D4}" dt="2022-04-18T09:24:09.316" v="1836" actId="1035"/>
          <ac:spMkLst>
            <pc:docMk/>
            <pc:sldMk cId="2044823735" sldId="329"/>
            <ac:spMk id="125" creationId="{8CD2B9E0-69FD-4C50-A800-3E7AF317F87C}"/>
          </ac:spMkLst>
        </pc:spChg>
        <pc:spChg chg="mod">
          <ac:chgData name="Thien Quy Tran" userId="26e025a7bd212a7f" providerId="LiveId" clId="{56A6E984-8773-417D-AF3F-16DDC46719D4}" dt="2022-04-18T09:24:09.316" v="1836" actId="1035"/>
          <ac:spMkLst>
            <pc:docMk/>
            <pc:sldMk cId="2044823735" sldId="329"/>
            <ac:spMk id="126" creationId="{8552BC0F-EE68-40F3-A9D6-A3A3F543120A}"/>
          </ac:spMkLst>
        </pc:spChg>
        <pc:spChg chg="mod">
          <ac:chgData name="Thien Quy Tran" userId="26e025a7bd212a7f" providerId="LiveId" clId="{56A6E984-8773-417D-AF3F-16DDC46719D4}" dt="2022-04-18T09:24:09.316" v="1836" actId="1035"/>
          <ac:spMkLst>
            <pc:docMk/>
            <pc:sldMk cId="2044823735" sldId="329"/>
            <ac:spMk id="127" creationId="{9D030372-FD23-4571-BBDF-4A9C8D96490F}"/>
          </ac:spMkLst>
        </pc:spChg>
        <pc:spChg chg="mod">
          <ac:chgData name="Thien Quy Tran" userId="26e025a7bd212a7f" providerId="LiveId" clId="{56A6E984-8773-417D-AF3F-16DDC46719D4}" dt="2022-04-18T09:24:09.316" v="1836" actId="1035"/>
          <ac:spMkLst>
            <pc:docMk/>
            <pc:sldMk cId="2044823735" sldId="329"/>
            <ac:spMk id="144" creationId="{4B07CC46-C72A-42B9-935B-CB32B1AA4C4B}"/>
          </ac:spMkLst>
        </pc:spChg>
        <pc:picChg chg="mod">
          <ac:chgData name="Thien Quy Tran" userId="26e025a7bd212a7f" providerId="LiveId" clId="{56A6E984-8773-417D-AF3F-16DDC46719D4}" dt="2022-04-18T04:50:05.894" v="617" actId="34135"/>
          <ac:picMkLst>
            <pc:docMk/>
            <pc:sldMk cId="2044823735" sldId="329"/>
            <ac:picMk id="17" creationId="{DFD9103F-7CCF-436B-B1E8-0FE460021373}"/>
          </ac:picMkLst>
        </pc:picChg>
        <pc:picChg chg="add mod">
          <ac:chgData name="Thien Quy Tran" userId="26e025a7bd212a7f" providerId="LiveId" clId="{56A6E984-8773-417D-AF3F-16DDC46719D4}" dt="2022-04-18T09:31:46.484" v="1932" actId="1076"/>
          <ac:picMkLst>
            <pc:docMk/>
            <pc:sldMk cId="2044823735" sldId="329"/>
            <ac:picMk id="119" creationId="{36FA8F09-E7E9-4052-8905-BE8DCDAE98EC}"/>
          </ac:picMkLst>
        </pc:picChg>
        <pc:picChg chg="add mod">
          <ac:chgData name="Thien Quy Tran" userId="26e025a7bd212a7f" providerId="LiveId" clId="{56A6E984-8773-417D-AF3F-16DDC46719D4}" dt="2022-04-18T09:31:27.538" v="1906" actId="1076"/>
          <ac:picMkLst>
            <pc:docMk/>
            <pc:sldMk cId="2044823735" sldId="329"/>
            <ac:picMk id="120" creationId="{2EF0163A-D0B5-43F5-9A86-77BFC64812A2}"/>
          </ac:picMkLst>
        </pc:picChg>
        <pc:picChg chg="add mod">
          <ac:chgData name="Thien Quy Tran" userId="26e025a7bd212a7f" providerId="LiveId" clId="{56A6E984-8773-417D-AF3F-16DDC46719D4}" dt="2022-04-18T09:31:03.603" v="1902" actId="1076"/>
          <ac:picMkLst>
            <pc:docMk/>
            <pc:sldMk cId="2044823735" sldId="329"/>
            <ac:picMk id="121" creationId="{C4962279-976B-4AF3-A412-C61E33FD8AF4}"/>
          </ac:picMkLst>
        </pc:picChg>
        <pc:picChg chg="add mod">
          <ac:chgData name="Thien Quy Tran" userId="26e025a7bd212a7f" providerId="LiveId" clId="{56A6E984-8773-417D-AF3F-16DDC46719D4}" dt="2022-04-18T09:30:50.891" v="1898" actId="1076"/>
          <ac:picMkLst>
            <pc:docMk/>
            <pc:sldMk cId="2044823735" sldId="329"/>
            <ac:picMk id="122" creationId="{11BF1CFF-E188-411A-BE1D-198569A148E3}"/>
          </ac:picMkLst>
        </pc:picChg>
        <pc:picChg chg="add mod">
          <ac:chgData name="Thien Quy Tran" userId="26e025a7bd212a7f" providerId="LiveId" clId="{56A6E984-8773-417D-AF3F-16DDC46719D4}" dt="2022-04-18T09:33:19.361" v="1939" actId="1076"/>
          <ac:picMkLst>
            <pc:docMk/>
            <pc:sldMk cId="2044823735" sldId="329"/>
            <ac:picMk id="128" creationId="{15579089-8FF0-4AD5-8441-52516C4F7DAD}"/>
          </ac:picMkLst>
        </pc:picChg>
        <pc:picChg chg="add mod">
          <ac:chgData name="Thien Quy Tran" userId="26e025a7bd212a7f" providerId="LiveId" clId="{56A6E984-8773-417D-AF3F-16DDC46719D4}" dt="2022-04-18T09:34:13.267" v="1948" actId="1076"/>
          <ac:picMkLst>
            <pc:docMk/>
            <pc:sldMk cId="2044823735" sldId="329"/>
            <ac:picMk id="134" creationId="{130B9304-B94E-446C-9001-3EE8852022F0}"/>
          </ac:picMkLst>
        </pc:picChg>
        <pc:picChg chg="add mod">
          <ac:chgData name="Thien Quy Tran" userId="26e025a7bd212a7f" providerId="LiveId" clId="{56A6E984-8773-417D-AF3F-16DDC46719D4}" dt="2022-04-18T09:35:16.937" v="1959" actId="1076"/>
          <ac:picMkLst>
            <pc:docMk/>
            <pc:sldMk cId="2044823735" sldId="329"/>
            <ac:picMk id="135" creationId="{FC5E3183-E2B9-4527-831C-729C82F15482}"/>
          </ac:picMkLst>
        </pc:picChg>
        <pc:cxnChg chg="mod">
          <ac:chgData name="Thien Quy Tran" userId="26e025a7bd212a7f" providerId="LiveId" clId="{56A6E984-8773-417D-AF3F-16DDC46719D4}" dt="2022-04-18T09:33:34.858" v="1941" actId="14100"/>
          <ac:cxnSpMkLst>
            <pc:docMk/>
            <pc:sldMk cId="2044823735" sldId="329"/>
            <ac:cxnSpMk id="5" creationId="{497BF4F3-3211-A5C2-BD7F-715BF0975E96}"/>
          </ac:cxnSpMkLst>
        </pc:cxnChg>
        <pc:cxnChg chg="mod">
          <ac:chgData name="Thien Quy Tran" userId="26e025a7bd212a7f" providerId="LiveId" clId="{56A6E984-8773-417D-AF3F-16DDC46719D4}" dt="2022-04-18T09:31:12.955" v="1903" actId="14100"/>
          <ac:cxnSpMkLst>
            <pc:docMk/>
            <pc:sldMk cId="2044823735" sldId="329"/>
            <ac:cxnSpMk id="6" creationId="{A137B688-A249-6160-554F-7D416AB900F0}"/>
          </ac:cxnSpMkLst>
        </pc:cxnChg>
        <pc:cxnChg chg="mod">
          <ac:chgData name="Thien Quy Tran" userId="26e025a7bd212a7f" providerId="LiveId" clId="{56A6E984-8773-417D-AF3F-16DDC46719D4}" dt="2022-04-18T09:31:12.955" v="1903" actId="14100"/>
          <ac:cxnSpMkLst>
            <pc:docMk/>
            <pc:sldMk cId="2044823735" sldId="329"/>
            <ac:cxnSpMk id="13" creationId="{A4738B3C-20A2-41D2-A84A-E3B5B7985555}"/>
          </ac:cxnSpMkLst>
        </pc:cxnChg>
        <pc:cxnChg chg="mod">
          <ac:chgData name="Thien Quy Tran" userId="26e025a7bd212a7f" providerId="LiveId" clId="{56A6E984-8773-417D-AF3F-16DDC46719D4}" dt="2022-04-18T09:21:26.115" v="1774" actId="14100"/>
          <ac:cxnSpMkLst>
            <pc:docMk/>
            <pc:sldMk cId="2044823735" sldId="329"/>
            <ac:cxnSpMk id="26" creationId="{963F1A77-90AA-4CFC-A24B-D6A5ED42DECC}"/>
          </ac:cxnSpMkLst>
        </pc:cxnChg>
        <pc:cxnChg chg="mod">
          <ac:chgData name="Thien Quy Tran" userId="26e025a7bd212a7f" providerId="LiveId" clId="{56A6E984-8773-417D-AF3F-16DDC46719D4}" dt="2022-04-18T09:31:12.955" v="1903" actId="14100"/>
          <ac:cxnSpMkLst>
            <pc:docMk/>
            <pc:sldMk cId="2044823735" sldId="329"/>
            <ac:cxnSpMk id="27" creationId="{93289477-A043-4169-8468-0995EA9C210A}"/>
          </ac:cxnSpMkLst>
        </pc:cxnChg>
        <pc:cxnChg chg="mod">
          <ac:chgData name="Thien Quy Tran" userId="26e025a7bd212a7f" providerId="LiveId" clId="{56A6E984-8773-417D-AF3F-16DDC46719D4}" dt="2022-04-18T09:33:39.410" v="1942" actId="14100"/>
          <ac:cxnSpMkLst>
            <pc:docMk/>
            <pc:sldMk cId="2044823735" sldId="329"/>
            <ac:cxnSpMk id="90" creationId="{EA7AF36E-BA3C-43E2-959B-872048E67333}"/>
          </ac:cxnSpMkLst>
        </pc:cxnChg>
        <pc:cxnChg chg="mod">
          <ac:chgData name="Thien Quy Tran" userId="26e025a7bd212a7f" providerId="LiveId" clId="{56A6E984-8773-417D-AF3F-16DDC46719D4}" dt="2022-04-18T09:33:32.735" v="1940" actId="14100"/>
          <ac:cxnSpMkLst>
            <pc:docMk/>
            <pc:sldMk cId="2044823735" sldId="329"/>
            <ac:cxnSpMk id="132" creationId="{096B9097-0AAB-4B24-9C4E-8DD4BCC04B9C}"/>
          </ac:cxnSpMkLst>
        </pc:cxnChg>
      </pc:sldChg>
      <pc:sldChg chg="modSp mod">
        <pc:chgData name="Thien Quy Tran" userId="26e025a7bd212a7f" providerId="LiveId" clId="{56A6E984-8773-417D-AF3F-16DDC46719D4}" dt="2022-04-18T04:49:23.647" v="605" actId="34135"/>
        <pc:sldMkLst>
          <pc:docMk/>
          <pc:sldMk cId="1607822139" sldId="330"/>
        </pc:sldMkLst>
        <pc:picChg chg="mod">
          <ac:chgData name="Thien Quy Tran" userId="26e025a7bd212a7f" providerId="LiveId" clId="{56A6E984-8773-417D-AF3F-16DDC46719D4}" dt="2022-04-18T04:49:23.647" v="605" actId="34135"/>
          <ac:picMkLst>
            <pc:docMk/>
            <pc:sldMk cId="1607822139" sldId="330"/>
            <ac:picMk id="17" creationId="{0D883DD7-E659-4719-8B79-C42F21A6A08B}"/>
          </ac:picMkLst>
        </pc:picChg>
      </pc:sldChg>
      <pc:sldChg chg="modSp del mod">
        <pc:chgData name="Thien Quy Tran" userId="26e025a7bd212a7f" providerId="LiveId" clId="{56A6E984-8773-417D-AF3F-16DDC46719D4}" dt="2022-04-18T11:14:09.637" v="2554" actId="47"/>
        <pc:sldMkLst>
          <pc:docMk/>
          <pc:sldMk cId="3898560941" sldId="332"/>
        </pc:sldMkLst>
        <pc:picChg chg="mod">
          <ac:chgData name="Thien Quy Tran" userId="26e025a7bd212a7f" providerId="LiveId" clId="{56A6E984-8773-417D-AF3F-16DDC46719D4}" dt="2022-04-18T04:49:19.835" v="604" actId="34135"/>
          <ac:picMkLst>
            <pc:docMk/>
            <pc:sldMk cId="3898560941" sldId="332"/>
            <ac:picMk id="17" creationId="{DFD9103F-7CCF-436B-B1E8-0FE460021373}"/>
          </ac:picMkLst>
        </pc:picChg>
      </pc:sldChg>
      <pc:sldChg chg="del ord">
        <pc:chgData name="Thien Quy Tran" userId="26e025a7bd212a7f" providerId="LiveId" clId="{56A6E984-8773-417D-AF3F-16DDC46719D4}" dt="2022-04-18T04:42:59.265" v="481" actId="47"/>
        <pc:sldMkLst>
          <pc:docMk/>
          <pc:sldMk cId="4095545296" sldId="333"/>
        </pc:sldMkLst>
      </pc:sldChg>
      <pc:sldChg chg="addSp delSp modSp mod">
        <pc:chgData name="Thien Quy Tran" userId="26e025a7bd212a7f" providerId="LiveId" clId="{56A6E984-8773-417D-AF3F-16DDC46719D4}" dt="2022-04-20T11:34:45.297" v="6765" actId="20577"/>
        <pc:sldMkLst>
          <pc:docMk/>
          <pc:sldMk cId="1257219802" sldId="334"/>
        </pc:sldMkLst>
        <pc:spChg chg="del mod">
          <ac:chgData name="Thien Quy Tran" userId="26e025a7bd212a7f" providerId="LiveId" clId="{56A6E984-8773-417D-AF3F-16DDC46719D4}" dt="2022-04-18T04:57:39.951" v="715" actId="478"/>
          <ac:spMkLst>
            <pc:docMk/>
            <pc:sldMk cId="1257219802" sldId="334"/>
            <ac:spMk id="11" creationId="{50F130BF-4078-4E26-A383-28632CF4ADB0}"/>
          </ac:spMkLst>
        </pc:spChg>
        <pc:spChg chg="del">
          <ac:chgData name="Thien Quy Tran" userId="26e025a7bd212a7f" providerId="LiveId" clId="{56A6E984-8773-417D-AF3F-16DDC46719D4}" dt="2022-04-18T04:58:02.501" v="745" actId="478"/>
          <ac:spMkLst>
            <pc:docMk/>
            <pc:sldMk cId="1257219802" sldId="334"/>
            <ac:spMk id="12" creationId="{DB8089EE-DE1A-4DB6-A73A-A7652E370E45}"/>
          </ac:spMkLst>
        </pc:spChg>
        <pc:spChg chg="mod">
          <ac:chgData name="Thien Quy Tran" userId="26e025a7bd212a7f" providerId="LiveId" clId="{56A6E984-8773-417D-AF3F-16DDC46719D4}" dt="2022-04-18T04:56:36.432" v="674"/>
          <ac:spMkLst>
            <pc:docMk/>
            <pc:sldMk cId="1257219802" sldId="334"/>
            <ac:spMk id="26" creationId="{13D140B2-6825-4F9A-846B-FA3B809CDABD}"/>
          </ac:spMkLst>
        </pc:spChg>
        <pc:spChg chg="mod">
          <ac:chgData name="Thien Quy Tran" userId="26e025a7bd212a7f" providerId="LiveId" clId="{56A6E984-8773-417D-AF3F-16DDC46719D4}" dt="2022-04-18T04:56:36.432" v="674"/>
          <ac:spMkLst>
            <pc:docMk/>
            <pc:sldMk cId="1257219802" sldId="334"/>
            <ac:spMk id="27" creationId="{67F18DD5-16BC-401C-9322-F24467572987}"/>
          </ac:spMkLst>
        </pc:spChg>
        <pc:spChg chg="mod">
          <ac:chgData name="Thien Quy Tran" userId="26e025a7bd212a7f" providerId="LiveId" clId="{56A6E984-8773-417D-AF3F-16DDC46719D4}" dt="2022-04-20T11:34:45.297" v="6765" actId="20577"/>
          <ac:spMkLst>
            <pc:docMk/>
            <pc:sldMk cId="1257219802" sldId="334"/>
            <ac:spMk id="32" creationId="{B64434C5-0EBE-4C26-8C78-733941035177}"/>
          </ac:spMkLst>
        </pc:spChg>
        <pc:spChg chg="del">
          <ac:chgData name="Thien Quy Tran" userId="26e025a7bd212a7f" providerId="LiveId" clId="{56A6E984-8773-417D-AF3F-16DDC46719D4}" dt="2022-04-18T04:57:18.112" v="702" actId="478"/>
          <ac:spMkLst>
            <pc:docMk/>
            <pc:sldMk cId="1257219802" sldId="334"/>
            <ac:spMk id="37" creationId="{151CDC3A-ED92-4FEB-B54C-BB780189A767}"/>
          </ac:spMkLst>
        </pc:spChg>
        <pc:spChg chg="mod">
          <ac:chgData name="Thien Quy Tran" userId="26e025a7bd212a7f" providerId="LiveId" clId="{56A6E984-8773-417D-AF3F-16DDC46719D4}" dt="2022-04-18T04:56:54.385" v="676"/>
          <ac:spMkLst>
            <pc:docMk/>
            <pc:sldMk cId="1257219802" sldId="334"/>
            <ac:spMk id="38" creationId="{BB7959B6-52AB-406A-A972-FF94C40E201D}"/>
          </ac:spMkLst>
        </pc:spChg>
        <pc:spChg chg="mod">
          <ac:chgData name="Thien Quy Tran" userId="26e025a7bd212a7f" providerId="LiveId" clId="{56A6E984-8773-417D-AF3F-16DDC46719D4}" dt="2022-04-18T04:57:09.402" v="699" actId="122"/>
          <ac:spMkLst>
            <pc:docMk/>
            <pc:sldMk cId="1257219802" sldId="334"/>
            <ac:spMk id="39" creationId="{D96BABC3-27AD-432A-9003-34094608ADDD}"/>
          </ac:spMkLst>
        </pc:spChg>
        <pc:spChg chg="mod">
          <ac:chgData name="Thien Quy Tran" userId="26e025a7bd212a7f" providerId="LiveId" clId="{56A6E984-8773-417D-AF3F-16DDC46719D4}" dt="2022-04-18T04:56:54.385" v="676"/>
          <ac:spMkLst>
            <pc:docMk/>
            <pc:sldMk cId="1257219802" sldId="334"/>
            <ac:spMk id="44" creationId="{6A6B981C-8C9D-41C1-AC7F-C61E482D0C78}"/>
          </ac:spMkLst>
        </pc:spChg>
        <pc:spChg chg="mod">
          <ac:chgData name="Thien Quy Tran" userId="26e025a7bd212a7f" providerId="LiveId" clId="{56A6E984-8773-417D-AF3F-16DDC46719D4}" dt="2022-04-18T04:57:26.480" v="711" actId="122"/>
          <ac:spMkLst>
            <pc:docMk/>
            <pc:sldMk cId="1257219802" sldId="334"/>
            <ac:spMk id="45" creationId="{73F0A97F-2DD4-4A7D-A9C8-D3FB1F02E0B9}"/>
          </ac:spMkLst>
        </pc:spChg>
        <pc:spChg chg="mod">
          <ac:chgData name="Thien Quy Tran" userId="26e025a7bd212a7f" providerId="LiveId" clId="{56A6E984-8773-417D-AF3F-16DDC46719D4}" dt="2022-04-18T04:56:54.385" v="676"/>
          <ac:spMkLst>
            <pc:docMk/>
            <pc:sldMk cId="1257219802" sldId="334"/>
            <ac:spMk id="50" creationId="{A02F80C6-04DD-4D21-9D78-63579D44BC28}"/>
          </ac:spMkLst>
        </pc:spChg>
        <pc:spChg chg="mod">
          <ac:chgData name="Thien Quy Tran" userId="26e025a7bd212a7f" providerId="LiveId" clId="{56A6E984-8773-417D-AF3F-16DDC46719D4}" dt="2022-04-18T04:58:00.101" v="744" actId="122"/>
          <ac:spMkLst>
            <pc:docMk/>
            <pc:sldMk cId="1257219802" sldId="334"/>
            <ac:spMk id="51" creationId="{3D4FC296-F3BF-4967-9B29-32795A4C8CE0}"/>
          </ac:spMkLst>
        </pc:spChg>
        <pc:spChg chg="mod">
          <ac:chgData name="Thien Quy Tran" userId="26e025a7bd212a7f" providerId="LiveId" clId="{56A6E984-8773-417D-AF3F-16DDC46719D4}" dt="2022-04-18T16:09:19.339" v="2832"/>
          <ac:spMkLst>
            <pc:docMk/>
            <pc:sldMk cId="1257219802" sldId="334"/>
            <ac:spMk id="54" creationId="{5E0CC227-0BE4-4F92-A2B5-7EB550A7A6D4}"/>
          </ac:spMkLst>
        </pc:spChg>
        <pc:spChg chg="mod">
          <ac:chgData name="Thien Quy Tran" userId="26e025a7bd212a7f" providerId="LiveId" clId="{56A6E984-8773-417D-AF3F-16DDC46719D4}" dt="2022-04-18T16:09:19.339" v="2832"/>
          <ac:spMkLst>
            <pc:docMk/>
            <pc:sldMk cId="1257219802" sldId="334"/>
            <ac:spMk id="55" creationId="{9A4E7686-69AA-4B01-9090-0DDC771A8E70}"/>
          </ac:spMkLst>
        </pc:spChg>
        <pc:spChg chg="mod">
          <ac:chgData name="Thien Quy Tran" userId="26e025a7bd212a7f" providerId="LiveId" clId="{56A6E984-8773-417D-AF3F-16DDC46719D4}" dt="2022-04-18T04:56:54.385" v="676"/>
          <ac:spMkLst>
            <pc:docMk/>
            <pc:sldMk cId="1257219802" sldId="334"/>
            <ac:spMk id="56" creationId="{CC34ACA1-0622-4FCB-A927-8AFA3879D9E0}"/>
          </ac:spMkLst>
        </pc:spChg>
        <pc:spChg chg="mod">
          <ac:chgData name="Thien Quy Tran" userId="26e025a7bd212a7f" providerId="LiveId" clId="{56A6E984-8773-417D-AF3F-16DDC46719D4}" dt="2022-04-18T04:56:54.385" v="676"/>
          <ac:spMkLst>
            <pc:docMk/>
            <pc:sldMk cId="1257219802" sldId="334"/>
            <ac:spMk id="57" creationId="{9DA5694B-20FD-4759-9252-8680AB50B687}"/>
          </ac:spMkLst>
        </pc:spChg>
        <pc:spChg chg="mod">
          <ac:chgData name="Thien Quy Tran" userId="26e025a7bd212a7f" providerId="LiveId" clId="{56A6E984-8773-417D-AF3F-16DDC46719D4}" dt="2022-04-18T16:09:19.339" v="2832"/>
          <ac:spMkLst>
            <pc:docMk/>
            <pc:sldMk cId="1257219802" sldId="334"/>
            <ac:spMk id="61" creationId="{4B59AAA3-EF75-4D59-8DE9-EB32B7101CB7}"/>
          </ac:spMkLst>
        </pc:spChg>
        <pc:spChg chg="mod">
          <ac:chgData name="Thien Quy Tran" userId="26e025a7bd212a7f" providerId="LiveId" clId="{56A6E984-8773-417D-AF3F-16DDC46719D4}" dt="2022-04-18T16:09:19.339" v="2832"/>
          <ac:spMkLst>
            <pc:docMk/>
            <pc:sldMk cId="1257219802" sldId="334"/>
            <ac:spMk id="62" creationId="{740E4C7D-EA6F-44BC-97AD-8E6364637087}"/>
          </ac:spMkLst>
        </pc:spChg>
        <pc:spChg chg="mod">
          <ac:chgData name="Thien Quy Tran" userId="26e025a7bd212a7f" providerId="LiveId" clId="{56A6E984-8773-417D-AF3F-16DDC46719D4}" dt="2022-04-20T07:18:06.386" v="5370" actId="1076"/>
          <ac:spMkLst>
            <pc:docMk/>
            <pc:sldMk cId="1257219802" sldId="334"/>
            <ac:spMk id="68" creationId="{2BF3BCC7-1485-46C5-99EC-58EDC3904A11}"/>
          </ac:spMkLst>
        </pc:spChg>
        <pc:spChg chg="mod">
          <ac:chgData name="Thien Quy Tran" userId="26e025a7bd212a7f" providerId="LiveId" clId="{56A6E984-8773-417D-AF3F-16DDC46719D4}" dt="2022-04-18T16:09:19.339" v="2832"/>
          <ac:spMkLst>
            <pc:docMk/>
            <pc:sldMk cId="1257219802" sldId="334"/>
            <ac:spMk id="69" creationId="{2127BCC7-5CF2-4EA3-A2EB-9886D9D69D60}"/>
          </ac:spMkLst>
        </pc:spChg>
        <pc:spChg chg="mod">
          <ac:chgData name="Thien Quy Tran" userId="26e025a7bd212a7f" providerId="LiveId" clId="{56A6E984-8773-417D-AF3F-16DDC46719D4}" dt="2022-04-18T16:09:19.339" v="2832"/>
          <ac:spMkLst>
            <pc:docMk/>
            <pc:sldMk cId="1257219802" sldId="334"/>
            <ac:spMk id="73" creationId="{AEF356C7-5DD2-423B-91CD-5A03FD7826A5}"/>
          </ac:spMkLst>
        </pc:spChg>
        <pc:spChg chg="mod">
          <ac:chgData name="Thien Quy Tran" userId="26e025a7bd212a7f" providerId="LiveId" clId="{56A6E984-8773-417D-AF3F-16DDC46719D4}" dt="2022-04-18T16:09:19.339" v="2832"/>
          <ac:spMkLst>
            <pc:docMk/>
            <pc:sldMk cId="1257219802" sldId="334"/>
            <ac:spMk id="74" creationId="{6550A4EA-8148-4046-8892-AA94CA74C4C4}"/>
          </ac:spMkLst>
        </pc:spChg>
        <pc:spChg chg="mod">
          <ac:chgData name="Thien Quy Tran" userId="26e025a7bd212a7f" providerId="LiveId" clId="{56A6E984-8773-417D-AF3F-16DDC46719D4}" dt="2022-04-18T16:09:19.339" v="2832"/>
          <ac:spMkLst>
            <pc:docMk/>
            <pc:sldMk cId="1257219802" sldId="334"/>
            <ac:spMk id="78" creationId="{87AEC6C0-A246-4F49-99F5-97863CC0F5B2}"/>
          </ac:spMkLst>
        </pc:spChg>
        <pc:spChg chg="mod">
          <ac:chgData name="Thien Quy Tran" userId="26e025a7bd212a7f" providerId="LiveId" clId="{56A6E984-8773-417D-AF3F-16DDC46719D4}" dt="2022-04-18T16:09:19.339" v="2832"/>
          <ac:spMkLst>
            <pc:docMk/>
            <pc:sldMk cId="1257219802" sldId="334"/>
            <ac:spMk id="79" creationId="{7C6A17CC-1BD8-4530-AA0C-56445EE0105F}"/>
          </ac:spMkLst>
        </pc:spChg>
        <pc:grpChg chg="add del mod">
          <ac:chgData name="Thien Quy Tran" userId="26e025a7bd212a7f" providerId="LiveId" clId="{56A6E984-8773-417D-AF3F-16DDC46719D4}" dt="2022-04-18T16:09:10.531" v="2831" actId="478"/>
          <ac:grpSpMkLst>
            <pc:docMk/>
            <pc:sldMk cId="1257219802" sldId="334"/>
            <ac:grpSpMk id="10" creationId="{140BDA91-885B-410F-9DFC-D6BD9F9BC087}"/>
          </ac:grpSpMkLst>
        </pc:grpChg>
        <pc:grpChg chg="add del mod">
          <ac:chgData name="Thien Quy Tran" userId="26e025a7bd212a7f" providerId="LiveId" clId="{56A6E984-8773-417D-AF3F-16DDC46719D4}" dt="2022-04-18T16:09:10.531" v="2831" actId="478"/>
          <ac:grpSpMkLst>
            <pc:docMk/>
            <pc:sldMk cId="1257219802" sldId="334"/>
            <ac:grpSpMk id="13" creationId="{26E11534-3B5A-4C8D-A852-7BA6DE4B134C}"/>
          </ac:grpSpMkLst>
        </pc:grpChg>
        <pc:grpChg chg="add del mod">
          <ac:chgData name="Thien Quy Tran" userId="26e025a7bd212a7f" providerId="LiveId" clId="{56A6E984-8773-417D-AF3F-16DDC46719D4}" dt="2022-04-18T16:09:10.531" v="2831" actId="478"/>
          <ac:grpSpMkLst>
            <pc:docMk/>
            <pc:sldMk cId="1257219802" sldId="334"/>
            <ac:grpSpMk id="14" creationId="{7AA4FDDC-B286-4A7F-B58D-4A012D288360}"/>
          </ac:grpSpMkLst>
        </pc:grpChg>
        <pc:grpChg chg="add del mod">
          <ac:chgData name="Thien Quy Tran" userId="26e025a7bd212a7f" providerId="LiveId" clId="{56A6E984-8773-417D-AF3F-16DDC46719D4}" dt="2022-04-18T04:56:43.041" v="675" actId="478"/>
          <ac:grpSpMkLst>
            <pc:docMk/>
            <pc:sldMk cId="1257219802" sldId="334"/>
            <ac:grpSpMk id="22" creationId="{9CE6FA9F-E2B5-4208-B5A9-B6D033F09C33}"/>
          </ac:grpSpMkLst>
        </pc:grpChg>
        <pc:grpChg chg="mod">
          <ac:chgData name="Thien Quy Tran" userId="26e025a7bd212a7f" providerId="LiveId" clId="{56A6E984-8773-417D-AF3F-16DDC46719D4}" dt="2022-04-18T04:56:36.432" v="674"/>
          <ac:grpSpMkLst>
            <pc:docMk/>
            <pc:sldMk cId="1257219802" sldId="334"/>
            <ac:grpSpMk id="24" creationId="{4DF9A9E8-19B3-4B07-8EC1-F0F35A37C16D}"/>
          </ac:grpSpMkLst>
        </pc:grpChg>
        <pc:grpChg chg="add mod">
          <ac:chgData name="Thien Quy Tran" userId="26e025a7bd212a7f" providerId="LiveId" clId="{56A6E984-8773-417D-AF3F-16DDC46719D4}" dt="2022-04-18T04:57:15.553" v="701" actId="164"/>
          <ac:grpSpMkLst>
            <pc:docMk/>
            <pc:sldMk cId="1257219802" sldId="334"/>
            <ac:grpSpMk id="28" creationId="{2593B844-846C-4B4B-B090-0D7521A89522}"/>
          </ac:grpSpMkLst>
        </pc:grpChg>
        <pc:grpChg chg="mod">
          <ac:chgData name="Thien Quy Tran" userId="26e025a7bd212a7f" providerId="LiveId" clId="{56A6E984-8773-417D-AF3F-16DDC46719D4}" dt="2022-04-18T04:56:54.385" v="676"/>
          <ac:grpSpMkLst>
            <pc:docMk/>
            <pc:sldMk cId="1257219802" sldId="334"/>
            <ac:grpSpMk id="30" creationId="{C92C4CE1-8891-41A5-BDE4-A2F5901EC607}"/>
          </ac:grpSpMkLst>
        </pc:grpChg>
        <pc:grpChg chg="add mod">
          <ac:chgData name="Thien Quy Tran" userId="26e025a7bd212a7f" providerId="LiveId" clId="{56A6E984-8773-417D-AF3F-16DDC46719D4}" dt="2022-04-18T16:09:19.339" v="2832"/>
          <ac:grpSpMkLst>
            <pc:docMk/>
            <pc:sldMk cId="1257219802" sldId="334"/>
            <ac:grpSpMk id="37" creationId="{326DE9CA-6713-4765-A646-5BC09D65F001}"/>
          </ac:grpSpMkLst>
        </pc:grpChg>
        <pc:grpChg chg="add mod">
          <ac:chgData name="Thien Quy Tran" userId="26e025a7bd212a7f" providerId="LiveId" clId="{56A6E984-8773-417D-AF3F-16DDC46719D4}" dt="2022-04-18T04:57:36.948" v="714" actId="164"/>
          <ac:grpSpMkLst>
            <pc:docMk/>
            <pc:sldMk cId="1257219802" sldId="334"/>
            <ac:grpSpMk id="40" creationId="{10CA4420-19FE-4068-AC2C-200C5CA9F230}"/>
          </ac:grpSpMkLst>
        </pc:grpChg>
        <pc:grpChg chg="mod">
          <ac:chgData name="Thien Quy Tran" userId="26e025a7bd212a7f" providerId="LiveId" clId="{56A6E984-8773-417D-AF3F-16DDC46719D4}" dt="2022-04-18T04:56:54.385" v="676"/>
          <ac:grpSpMkLst>
            <pc:docMk/>
            <pc:sldMk cId="1257219802" sldId="334"/>
            <ac:grpSpMk id="42" creationId="{3D8A28EB-14AF-48D8-A510-47937D46104F}"/>
          </ac:grpSpMkLst>
        </pc:grpChg>
        <pc:grpChg chg="add mod">
          <ac:chgData name="Thien Quy Tran" userId="26e025a7bd212a7f" providerId="LiveId" clId="{56A6E984-8773-417D-AF3F-16DDC46719D4}" dt="2022-04-18T04:57:57.027" v="743" actId="164"/>
          <ac:grpSpMkLst>
            <pc:docMk/>
            <pc:sldMk cId="1257219802" sldId="334"/>
            <ac:grpSpMk id="46" creationId="{5B082315-27B8-4DFD-8A1F-AA18955482DE}"/>
          </ac:grpSpMkLst>
        </pc:grpChg>
        <pc:grpChg chg="mod">
          <ac:chgData name="Thien Quy Tran" userId="26e025a7bd212a7f" providerId="LiveId" clId="{56A6E984-8773-417D-AF3F-16DDC46719D4}" dt="2022-04-18T16:09:19.339" v="2832"/>
          <ac:grpSpMkLst>
            <pc:docMk/>
            <pc:sldMk cId="1257219802" sldId="334"/>
            <ac:grpSpMk id="47" creationId="{BDC99271-B084-4D4F-A2C1-7F33F94F9FC4}"/>
          </ac:grpSpMkLst>
        </pc:grpChg>
        <pc:grpChg chg="mod">
          <ac:chgData name="Thien Quy Tran" userId="26e025a7bd212a7f" providerId="LiveId" clId="{56A6E984-8773-417D-AF3F-16DDC46719D4}" dt="2022-04-18T04:56:54.385" v="676"/>
          <ac:grpSpMkLst>
            <pc:docMk/>
            <pc:sldMk cId="1257219802" sldId="334"/>
            <ac:grpSpMk id="48" creationId="{F8E55161-00F1-4F69-88C3-84EE0E2EAA36}"/>
          </ac:grpSpMkLst>
        </pc:grpChg>
        <pc:grpChg chg="mod">
          <ac:chgData name="Thien Quy Tran" userId="26e025a7bd212a7f" providerId="LiveId" clId="{56A6E984-8773-417D-AF3F-16DDC46719D4}" dt="2022-04-18T16:09:19.339" v="2832"/>
          <ac:grpSpMkLst>
            <pc:docMk/>
            <pc:sldMk cId="1257219802" sldId="334"/>
            <ac:grpSpMk id="52" creationId="{5D052CBB-1F3D-4BBD-901E-A8362B34125C}"/>
          </ac:grpSpMkLst>
        </pc:grpChg>
        <pc:grpChg chg="add del mod">
          <ac:chgData name="Thien Quy Tran" userId="26e025a7bd212a7f" providerId="LiveId" clId="{56A6E984-8773-417D-AF3F-16DDC46719D4}" dt="2022-04-18T04:58:03.851" v="746" actId="478"/>
          <ac:grpSpMkLst>
            <pc:docMk/>
            <pc:sldMk cId="1257219802" sldId="334"/>
            <ac:grpSpMk id="52" creationId="{9EE9F4C4-DF61-4CBA-9E3C-778B4481B9EF}"/>
          </ac:grpSpMkLst>
        </pc:grpChg>
        <pc:grpChg chg="mod">
          <ac:chgData name="Thien Quy Tran" userId="26e025a7bd212a7f" providerId="LiveId" clId="{56A6E984-8773-417D-AF3F-16DDC46719D4}" dt="2022-04-18T04:56:54.385" v="676"/>
          <ac:grpSpMkLst>
            <pc:docMk/>
            <pc:sldMk cId="1257219802" sldId="334"/>
            <ac:grpSpMk id="54" creationId="{2B3AB3FF-A2A3-48C0-AAE3-C2E68C2F3275}"/>
          </ac:grpSpMkLst>
        </pc:grpChg>
        <pc:grpChg chg="add mod">
          <ac:chgData name="Thien Quy Tran" userId="26e025a7bd212a7f" providerId="LiveId" clId="{56A6E984-8773-417D-AF3F-16DDC46719D4}" dt="2022-04-18T16:09:19.339" v="2832"/>
          <ac:grpSpMkLst>
            <pc:docMk/>
            <pc:sldMk cId="1257219802" sldId="334"/>
            <ac:grpSpMk id="56" creationId="{5EEE2E25-AAFB-43BD-BB4E-07B0BA972088}"/>
          </ac:grpSpMkLst>
        </pc:grpChg>
        <pc:grpChg chg="mod">
          <ac:chgData name="Thien Quy Tran" userId="26e025a7bd212a7f" providerId="LiveId" clId="{56A6E984-8773-417D-AF3F-16DDC46719D4}" dt="2022-04-18T16:09:19.339" v="2832"/>
          <ac:grpSpMkLst>
            <pc:docMk/>
            <pc:sldMk cId="1257219802" sldId="334"/>
            <ac:grpSpMk id="58" creationId="{D5C9717C-AAF0-4823-84D0-CC014AC6B005}"/>
          </ac:grpSpMkLst>
        </pc:grpChg>
        <pc:grpChg chg="mod">
          <ac:chgData name="Thien Quy Tran" userId="26e025a7bd212a7f" providerId="LiveId" clId="{56A6E984-8773-417D-AF3F-16DDC46719D4}" dt="2022-04-18T16:09:19.339" v="2832"/>
          <ac:grpSpMkLst>
            <pc:docMk/>
            <pc:sldMk cId="1257219802" sldId="334"/>
            <ac:grpSpMk id="59" creationId="{9D1FE798-ACBC-40DF-9B58-22C75A733E1D}"/>
          </ac:grpSpMkLst>
        </pc:grpChg>
        <pc:grpChg chg="add mod">
          <ac:chgData name="Thien Quy Tran" userId="26e025a7bd212a7f" providerId="LiveId" clId="{56A6E984-8773-417D-AF3F-16DDC46719D4}" dt="2022-04-18T16:09:19.339" v="2832"/>
          <ac:grpSpMkLst>
            <pc:docMk/>
            <pc:sldMk cId="1257219802" sldId="334"/>
            <ac:grpSpMk id="63" creationId="{2A3A112A-3BD0-43F1-8974-C8136D1E94F7}"/>
          </ac:grpSpMkLst>
        </pc:grpChg>
        <pc:grpChg chg="mod">
          <ac:chgData name="Thien Quy Tran" userId="26e025a7bd212a7f" providerId="LiveId" clId="{56A6E984-8773-417D-AF3F-16DDC46719D4}" dt="2022-04-18T16:09:19.339" v="2832"/>
          <ac:grpSpMkLst>
            <pc:docMk/>
            <pc:sldMk cId="1257219802" sldId="334"/>
            <ac:grpSpMk id="64" creationId="{ABD149C0-6A2E-407C-AF9C-FA615F1ED83F}"/>
          </ac:grpSpMkLst>
        </pc:grpChg>
        <pc:grpChg chg="mod">
          <ac:chgData name="Thien Quy Tran" userId="26e025a7bd212a7f" providerId="LiveId" clId="{56A6E984-8773-417D-AF3F-16DDC46719D4}" dt="2022-04-18T16:09:19.339" v="2832"/>
          <ac:grpSpMkLst>
            <pc:docMk/>
            <pc:sldMk cId="1257219802" sldId="334"/>
            <ac:grpSpMk id="66" creationId="{8F280C40-C325-46FD-BEA4-0A830C78DC7A}"/>
          </ac:grpSpMkLst>
        </pc:grpChg>
        <pc:grpChg chg="add mod">
          <ac:chgData name="Thien Quy Tran" userId="26e025a7bd212a7f" providerId="LiveId" clId="{56A6E984-8773-417D-AF3F-16DDC46719D4}" dt="2022-04-18T16:09:19.339" v="2832"/>
          <ac:grpSpMkLst>
            <pc:docMk/>
            <pc:sldMk cId="1257219802" sldId="334"/>
            <ac:grpSpMk id="70" creationId="{1A4A8ECB-4348-40E5-AA0C-2544A746CB9B}"/>
          </ac:grpSpMkLst>
        </pc:grpChg>
        <pc:grpChg chg="mod">
          <ac:chgData name="Thien Quy Tran" userId="26e025a7bd212a7f" providerId="LiveId" clId="{56A6E984-8773-417D-AF3F-16DDC46719D4}" dt="2022-04-18T16:09:19.339" v="2832"/>
          <ac:grpSpMkLst>
            <pc:docMk/>
            <pc:sldMk cId="1257219802" sldId="334"/>
            <ac:grpSpMk id="71" creationId="{EEB52B7A-74C5-4164-8EBA-B73BEADED200}"/>
          </ac:grpSpMkLst>
        </pc:grpChg>
        <pc:grpChg chg="add mod">
          <ac:chgData name="Thien Quy Tran" userId="26e025a7bd212a7f" providerId="LiveId" clId="{56A6E984-8773-417D-AF3F-16DDC46719D4}" dt="2022-04-18T16:09:19.339" v="2832"/>
          <ac:grpSpMkLst>
            <pc:docMk/>
            <pc:sldMk cId="1257219802" sldId="334"/>
            <ac:grpSpMk id="75" creationId="{2FE0E73F-FA20-40F1-B3E1-97B3DA70FAA2}"/>
          </ac:grpSpMkLst>
        </pc:grpChg>
        <pc:grpChg chg="mod">
          <ac:chgData name="Thien Quy Tran" userId="26e025a7bd212a7f" providerId="LiveId" clId="{56A6E984-8773-417D-AF3F-16DDC46719D4}" dt="2022-04-18T16:09:19.339" v="2832"/>
          <ac:grpSpMkLst>
            <pc:docMk/>
            <pc:sldMk cId="1257219802" sldId="334"/>
            <ac:grpSpMk id="76" creationId="{2FF43B85-2330-40E2-849D-FFFE485C190B}"/>
          </ac:grpSpMkLst>
        </pc:grpChg>
        <pc:picChg chg="add del mod">
          <ac:chgData name="Thien Quy Tran" userId="26e025a7bd212a7f" providerId="LiveId" clId="{56A6E984-8773-417D-AF3F-16DDC46719D4}" dt="2022-04-18T04:55:08.434" v="664" actId="478"/>
          <ac:picMkLst>
            <pc:docMk/>
            <pc:sldMk cId="1257219802" sldId="334"/>
            <ac:picMk id="3" creationId="{4484A504-33D9-414B-8AEF-CD8ACFC2273C}"/>
          </ac:picMkLst>
        </pc:picChg>
        <pc:picChg chg="add mod">
          <ac:chgData name="Thien Quy Tran" userId="26e025a7bd212a7f" providerId="LiveId" clId="{56A6E984-8773-417D-AF3F-16DDC46719D4}" dt="2022-04-18T04:57:36.948" v="714" actId="164"/>
          <ac:picMkLst>
            <pc:docMk/>
            <pc:sldMk cId="1257219802" sldId="334"/>
            <ac:picMk id="5" creationId="{06C2E5B4-742E-4117-B66C-E808CDFDBE4B}"/>
          </ac:picMkLst>
        </pc:picChg>
        <pc:picChg chg="add mod">
          <ac:chgData name="Thien Quy Tran" userId="26e025a7bd212a7f" providerId="LiveId" clId="{56A6E984-8773-417D-AF3F-16DDC46719D4}" dt="2022-04-18T04:57:15.553" v="701" actId="164"/>
          <ac:picMkLst>
            <pc:docMk/>
            <pc:sldMk cId="1257219802" sldId="334"/>
            <ac:picMk id="7" creationId="{9C0581D2-6783-419F-9BC1-5FC86AB8D631}"/>
          </ac:picMkLst>
        </pc:picChg>
        <pc:picChg chg="add mod">
          <ac:chgData name="Thien Quy Tran" userId="26e025a7bd212a7f" providerId="LiveId" clId="{56A6E984-8773-417D-AF3F-16DDC46719D4}" dt="2022-04-18T04:57:57.027" v="743" actId="164"/>
          <ac:picMkLst>
            <pc:docMk/>
            <pc:sldMk cId="1257219802" sldId="334"/>
            <ac:picMk id="9" creationId="{C909BC0F-F9A2-4D89-973B-2977F9085EEC}"/>
          </ac:picMkLst>
        </pc:picChg>
        <pc:picChg chg="mod">
          <ac:chgData name="Thien Quy Tran" userId="26e025a7bd212a7f" providerId="LiveId" clId="{56A6E984-8773-417D-AF3F-16DDC46719D4}" dt="2022-04-18T04:49:12.228" v="603" actId="34135"/>
          <ac:picMkLst>
            <pc:docMk/>
            <pc:sldMk cId="1257219802" sldId="334"/>
            <ac:picMk id="17" creationId="{DFD9103F-7CCF-436B-B1E8-0FE460021373}"/>
          </ac:picMkLst>
        </pc:picChg>
        <pc:picChg chg="mod">
          <ac:chgData name="Thien Quy Tran" userId="26e025a7bd212a7f" providerId="LiveId" clId="{56A6E984-8773-417D-AF3F-16DDC46719D4}" dt="2022-04-18T04:56:36.432" v="674"/>
          <ac:picMkLst>
            <pc:docMk/>
            <pc:sldMk cId="1257219802" sldId="334"/>
            <ac:picMk id="23" creationId="{3E493CF4-BE1A-4E50-BBAE-A043B356CCB6}"/>
          </ac:picMkLst>
        </pc:picChg>
        <pc:picChg chg="mod">
          <ac:chgData name="Thien Quy Tran" userId="26e025a7bd212a7f" providerId="LiveId" clId="{56A6E984-8773-417D-AF3F-16DDC46719D4}" dt="2022-04-18T04:56:36.432" v="674"/>
          <ac:picMkLst>
            <pc:docMk/>
            <pc:sldMk cId="1257219802" sldId="334"/>
            <ac:picMk id="25" creationId="{ED8EF31A-3C0B-47FA-97B6-53D87E6E17AC}"/>
          </ac:picMkLst>
        </pc:picChg>
        <pc:picChg chg="del mod">
          <ac:chgData name="Thien Quy Tran" userId="26e025a7bd212a7f" providerId="LiveId" clId="{56A6E984-8773-417D-AF3F-16DDC46719D4}" dt="2022-04-18T04:56:58.942" v="678" actId="478"/>
          <ac:picMkLst>
            <pc:docMk/>
            <pc:sldMk cId="1257219802" sldId="334"/>
            <ac:picMk id="29" creationId="{8B2D1C78-41D3-4A91-8273-4231395C614B}"/>
          </ac:picMkLst>
        </pc:picChg>
        <pc:picChg chg="mod">
          <ac:chgData name="Thien Quy Tran" userId="26e025a7bd212a7f" providerId="LiveId" clId="{56A6E984-8773-417D-AF3F-16DDC46719D4}" dt="2022-04-18T04:56:54.385" v="676"/>
          <ac:picMkLst>
            <pc:docMk/>
            <pc:sldMk cId="1257219802" sldId="334"/>
            <ac:picMk id="31" creationId="{3BD33A04-0DE0-41EA-BD63-BDBB6182299C}"/>
          </ac:picMkLst>
        </pc:picChg>
        <pc:picChg chg="del mod">
          <ac:chgData name="Thien Quy Tran" userId="26e025a7bd212a7f" providerId="LiveId" clId="{56A6E984-8773-417D-AF3F-16DDC46719D4}" dt="2022-04-18T04:57:28.326" v="712" actId="478"/>
          <ac:picMkLst>
            <pc:docMk/>
            <pc:sldMk cId="1257219802" sldId="334"/>
            <ac:picMk id="41" creationId="{89554E85-5B81-42E2-8A23-66F9F723FD12}"/>
          </ac:picMkLst>
        </pc:picChg>
        <pc:picChg chg="mod">
          <ac:chgData name="Thien Quy Tran" userId="26e025a7bd212a7f" providerId="LiveId" clId="{56A6E984-8773-417D-AF3F-16DDC46719D4}" dt="2022-04-18T16:09:19.339" v="2832"/>
          <ac:picMkLst>
            <pc:docMk/>
            <pc:sldMk cId="1257219802" sldId="334"/>
            <ac:picMk id="41" creationId="{F2CC0FAE-3F07-43A0-8725-4541AE9671CC}"/>
          </ac:picMkLst>
        </pc:picChg>
        <pc:picChg chg="mod">
          <ac:chgData name="Thien Quy Tran" userId="26e025a7bd212a7f" providerId="LiveId" clId="{56A6E984-8773-417D-AF3F-16DDC46719D4}" dt="2022-04-18T04:56:54.385" v="676"/>
          <ac:picMkLst>
            <pc:docMk/>
            <pc:sldMk cId="1257219802" sldId="334"/>
            <ac:picMk id="43" creationId="{72B8488C-B76E-4386-B254-92423213A343}"/>
          </ac:picMkLst>
        </pc:picChg>
        <pc:picChg chg="del mod">
          <ac:chgData name="Thien Quy Tran" userId="26e025a7bd212a7f" providerId="LiveId" clId="{56A6E984-8773-417D-AF3F-16DDC46719D4}" dt="2022-04-18T04:57:49.228" v="741" actId="478"/>
          <ac:picMkLst>
            <pc:docMk/>
            <pc:sldMk cId="1257219802" sldId="334"/>
            <ac:picMk id="47" creationId="{21B40C56-DF87-4BA5-8B19-85E175497D32}"/>
          </ac:picMkLst>
        </pc:picChg>
        <pc:picChg chg="mod">
          <ac:chgData name="Thien Quy Tran" userId="26e025a7bd212a7f" providerId="LiveId" clId="{56A6E984-8773-417D-AF3F-16DDC46719D4}" dt="2022-04-18T04:56:54.385" v="676"/>
          <ac:picMkLst>
            <pc:docMk/>
            <pc:sldMk cId="1257219802" sldId="334"/>
            <ac:picMk id="49" creationId="{0800B15C-2FAA-4FFB-A1C6-FA1117CF2539}"/>
          </ac:picMkLst>
        </pc:picChg>
        <pc:picChg chg="mod">
          <ac:chgData name="Thien Quy Tran" userId="26e025a7bd212a7f" providerId="LiveId" clId="{56A6E984-8773-417D-AF3F-16DDC46719D4}" dt="2022-04-18T16:09:19.339" v="2832"/>
          <ac:picMkLst>
            <pc:docMk/>
            <pc:sldMk cId="1257219802" sldId="334"/>
            <ac:picMk id="53" creationId="{146FC2B0-C9FC-4485-BC62-06B6507C508A}"/>
          </ac:picMkLst>
        </pc:picChg>
        <pc:picChg chg="mod">
          <ac:chgData name="Thien Quy Tran" userId="26e025a7bd212a7f" providerId="LiveId" clId="{56A6E984-8773-417D-AF3F-16DDC46719D4}" dt="2022-04-18T04:56:54.385" v="676"/>
          <ac:picMkLst>
            <pc:docMk/>
            <pc:sldMk cId="1257219802" sldId="334"/>
            <ac:picMk id="53" creationId="{BC20F12C-DB4A-4BAC-9E11-5AF9ED133434}"/>
          </ac:picMkLst>
        </pc:picChg>
        <pc:picChg chg="mod">
          <ac:chgData name="Thien Quy Tran" userId="26e025a7bd212a7f" providerId="LiveId" clId="{56A6E984-8773-417D-AF3F-16DDC46719D4}" dt="2022-04-18T04:56:54.385" v="676"/>
          <ac:picMkLst>
            <pc:docMk/>
            <pc:sldMk cId="1257219802" sldId="334"/>
            <ac:picMk id="55" creationId="{5A83FE4C-6A7B-49FC-A8BF-DFD19EA1FB56}"/>
          </ac:picMkLst>
        </pc:picChg>
        <pc:picChg chg="mod">
          <ac:chgData name="Thien Quy Tran" userId="26e025a7bd212a7f" providerId="LiveId" clId="{56A6E984-8773-417D-AF3F-16DDC46719D4}" dt="2022-04-18T16:09:19.339" v="2832"/>
          <ac:picMkLst>
            <pc:docMk/>
            <pc:sldMk cId="1257219802" sldId="334"/>
            <ac:picMk id="57" creationId="{81D002DC-1281-47CA-97DC-297A9229E49A}"/>
          </ac:picMkLst>
        </pc:picChg>
        <pc:picChg chg="mod">
          <ac:chgData name="Thien Quy Tran" userId="26e025a7bd212a7f" providerId="LiveId" clId="{56A6E984-8773-417D-AF3F-16DDC46719D4}" dt="2022-04-18T16:09:19.339" v="2832"/>
          <ac:picMkLst>
            <pc:docMk/>
            <pc:sldMk cId="1257219802" sldId="334"/>
            <ac:picMk id="60" creationId="{301D7EA9-CE19-45BE-9754-96116CA07EF1}"/>
          </ac:picMkLst>
        </pc:picChg>
        <pc:picChg chg="mod">
          <ac:chgData name="Thien Quy Tran" userId="26e025a7bd212a7f" providerId="LiveId" clId="{56A6E984-8773-417D-AF3F-16DDC46719D4}" dt="2022-04-18T16:09:19.339" v="2832"/>
          <ac:picMkLst>
            <pc:docMk/>
            <pc:sldMk cId="1257219802" sldId="334"/>
            <ac:picMk id="65" creationId="{1802FE22-9D23-443B-A7EB-17F4370C1168}"/>
          </ac:picMkLst>
        </pc:picChg>
        <pc:picChg chg="mod">
          <ac:chgData name="Thien Quy Tran" userId="26e025a7bd212a7f" providerId="LiveId" clId="{56A6E984-8773-417D-AF3F-16DDC46719D4}" dt="2022-04-18T16:09:19.339" v="2832"/>
          <ac:picMkLst>
            <pc:docMk/>
            <pc:sldMk cId="1257219802" sldId="334"/>
            <ac:picMk id="67" creationId="{E3466C4C-EBFC-4D6A-AB83-EF4A44AEA099}"/>
          </ac:picMkLst>
        </pc:picChg>
        <pc:picChg chg="mod">
          <ac:chgData name="Thien Quy Tran" userId="26e025a7bd212a7f" providerId="LiveId" clId="{56A6E984-8773-417D-AF3F-16DDC46719D4}" dt="2022-04-18T16:09:19.339" v="2832"/>
          <ac:picMkLst>
            <pc:docMk/>
            <pc:sldMk cId="1257219802" sldId="334"/>
            <ac:picMk id="72" creationId="{A57FABF8-E985-4A51-8C35-7014903425E5}"/>
          </ac:picMkLst>
        </pc:picChg>
        <pc:picChg chg="mod">
          <ac:chgData name="Thien Quy Tran" userId="26e025a7bd212a7f" providerId="LiveId" clId="{56A6E984-8773-417D-AF3F-16DDC46719D4}" dt="2022-04-18T16:09:19.339" v="2832"/>
          <ac:picMkLst>
            <pc:docMk/>
            <pc:sldMk cId="1257219802" sldId="334"/>
            <ac:picMk id="77" creationId="{BF6CF643-DE44-46C4-8193-E6C01FE76A02}"/>
          </ac:picMkLst>
        </pc:picChg>
        <pc:picChg chg="add mod">
          <ac:chgData name="Thien Quy Tran" userId="26e025a7bd212a7f" providerId="LiveId" clId="{56A6E984-8773-417D-AF3F-16DDC46719D4}" dt="2022-04-18T16:09:19.339" v="2832"/>
          <ac:picMkLst>
            <pc:docMk/>
            <pc:sldMk cId="1257219802" sldId="334"/>
            <ac:picMk id="80" creationId="{4E9C359E-71E0-4ED0-BD56-C79C023A7937}"/>
          </ac:picMkLst>
        </pc:picChg>
        <pc:picChg chg="add mod">
          <ac:chgData name="Thien Quy Tran" userId="26e025a7bd212a7f" providerId="LiveId" clId="{56A6E984-8773-417D-AF3F-16DDC46719D4}" dt="2022-04-18T16:09:19.339" v="2832"/>
          <ac:picMkLst>
            <pc:docMk/>
            <pc:sldMk cId="1257219802" sldId="334"/>
            <ac:picMk id="81" creationId="{CC5EC2D9-F0CA-46B5-8EB4-A72EC8F4B461}"/>
          </ac:picMkLst>
        </pc:picChg>
      </pc:sldChg>
      <pc:sldChg chg="addSp delSp modSp add del mod">
        <pc:chgData name="Thien Quy Tran" userId="26e025a7bd212a7f" providerId="LiveId" clId="{56A6E984-8773-417D-AF3F-16DDC46719D4}" dt="2022-04-18T16:09:51.865" v="2835" actId="47"/>
        <pc:sldMkLst>
          <pc:docMk/>
          <pc:sldMk cId="3053364658" sldId="336"/>
        </pc:sldMkLst>
        <pc:spChg chg="add del mod">
          <ac:chgData name="Thien Quy Tran" userId="26e025a7bd212a7f" providerId="LiveId" clId="{56A6E984-8773-417D-AF3F-16DDC46719D4}" dt="2022-04-18T07:46:16.318" v="815" actId="478"/>
          <ac:spMkLst>
            <pc:docMk/>
            <pc:sldMk cId="3053364658" sldId="336"/>
            <ac:spMk id="2" creationId="{63C2F545-F104-4785-BD7F-1D6AD9D8C9D2}"/>
          </ac:spMkLst>
        </pc:spChg>
        <pc:spChg chg="add mod">
          <ac:chgData name="Thien Quy Tran" userId="26e025a7bd212a7f" providerId="LiveId" clId="{56A6E984-8773-417D-AF3F-16DDC46719D4}" dt="2022-04-18T08:51:38.831" v="1486" actId="14100"/>
          <ac:spMkLst>
            <pc:docMk/>
            <pc:sldMk cId="3053364658" sldId="336"/>
            <ac:spMk id="6" creationId="{1C8E4306-96CC-430F-8C35-846738D73FF9}"/>
          </ac:spMkLst>
        </pc:spChg>
        <pc:spChg chg="add mod">
          <ac:chgData name="Thien Quy Tran" userId="26e025a7bd212a7f" providerId="LiveId" clId="{56A6E984-8773-417D-AF3F-16DDC46719D4}" dt="2022-04-18T08:42:35.880" v="1345" actId="164"/>
          <ac:spMkLst>
            <pc:docMk/>
            <pc:sldMk cId="3053364658" sldId="336"/>
            <ac:spMk id="7" creationId="{3CEB19D9-8539-4C9E-B553-DCAE842FAF41}"/>
          </ac:spMkLst>
        </pc:spChg>
        <pc:spChg chg="add del mod">
          <ac:chgData name="Thien Quy Tran" userId="26e025a7bd212a7f" providerId="LiveId" clId="{56A6E984-8773-417D-AF3F-16DDC46719D4}" dt="2022-04-18T07:46:17.849" v="816" actId="478"/>
          <ac:spMkLst>
            <pc:docMk/>
            <pc:sldMk cId="3053364658" sldId="336"/>
            <ac:spMk id="12" creationId="{37A3C303-0A2A-40A9-B9E6-64BAEA94739C}"/>
          </ac:spMkLst>
        </pc:spChg>
        <pc:spChg chg="mod">
          <ac:chgData name="Thien Quy Tran" userId="26e025a7bd212a7f" providerId="LiveId" clId="{56A6E984-8773-417D-AF3F-16DDC46719D4}" dt="2022-04-18T08:56:53.743" v="1668" actId="207"/>
          <ac:spMkLst>
            <pc:docMk/>
            <pc:sldMk cId="3053364658" sldId="336"/>
            <ac:spMk id="14" creationId="{EF7692C9-9F53-4E22-8E64-AA5BF5C465D9}"/>
          </ac:spMkLst>
        </pc:spChg>
        <pc:spChg chg="mod">
          <ac:chgData name="Thien Quy Tran" userId="26e025a7bd212a7f" providerId="LiveId" clId="{56A6E984-8773-417D-AF3F-16DDC46719D4}" dt="2022-04-18T08:56:53.743" v="1668" actId="207"/>
          <ac:spMkLst>
            <pc:docMk/>
            <pc:sldMk cId="3053364658" sldId="336"/>
            <ac:spMk id="15" creationId="{DB19EAC4-5D20-426E-AA0B-862402355A89}"/>
          </ac:spMkLst>
        </pc:spChg>
        <pc:spChg chg="mod">
          <ac:chgData name="Thien Quy Tran" userId="26e025a7bd212a7f" providerId="LiveId" clId="{56A6E984-8773-417D-AF3F-16DDC46719D4}" dt="2022-04-18T08:57:03.463" v="1669" actId="207"/>
          <ac:spMkLst>
            <pc:docMk/>
            <pc:sldMk cId="3053364658" sldId="336"/>
            <ac:spMk id="20" creationId="{AF7F436B-A15C-4598-93AB-DFD6F32B6706}"/>
          </ac:spMkLst>
        </pc:spChg>
        <pc:spChg chg="mod">
          <ac:chgData name="Thien Quy Tran" userId="26e025a7bd212a7f" providerId="LiveId" clId="{56A6E984-8773-417D-AF3F-16DDC46719D4}" dt="2022-04-18T08:57:10.974" v="1671" actId="207"/>
          <ac:spMkLst>
            <pc:docMk/>
            <pc:sldMk cId="3053364658" sldId="336"/>
            <ac:spMk id="22" creationId="{9EA51FB7-8EDF-4061-914A-BD54D02ECDA6}"/>
          </ac:spMkLst>
        </pc:spChg>
        <pc:spChg chg="add del mod">
          <ac:chgData name="Thien Quy Tran" userId="26e025a7bd212a7f" providerId="LiveId" clId="{56A6E984-8773-417D-AF3F-16DDC46719D4}" dt="2022-04-18T07:52:15.971" v="882" actId="478"/>
          <ac:spMkLst>
            <pc:docMk/>
            <pc:sldMk cId="3053364658" sldId="336"/>
            <ac:spMk id="26" creationId="{80150AFD-3E37-4F0A-9188-30869FB7CA6E}"/>
          </ac:spMkLst>
        </pc:spChg>
        <pc:spChg chg="add mod">
          <ac:chgData name="Thien Quy Tran" userId="26e025a7bd212a7f" providerId="LiveId" clId="{56A6E984-8773-417D-AF3F-16DDC46719D4}" dt="2022-04-18T08:51:46.560" v="1487" actId="14100"/>
          <ac:spMkLst>
            <pc:docMk/>
            <pc:sldMk cId="3053364658" sldId="336"/>
            <ac:spMk id="28" creationId="{078A6CD6-AB4E-40BF-B6B9-EC19544435F6}"/>
          </ac:spMkLst>
        </pc:spChg>
        <pc:spChg chg="add mod">
          <ac:chgData name="Thien Quy Tran" userId="26e025a7bd212a7f" providerId="LiveId" clId="{56A6E984-8773-417D-AF3F-16DDC46719D4}" dt="2022-04-18T08:04:04.572" v="1047" actId="164"/>
          <ac:spMkLst>
            <pc:docMk/>
            <pc:sldMk cId="3053364658" sldId="336"/>
            <ac:spMk id="29" creationId="{C7F6543E-0A53-4542-B2DF-4FC2B16F7C4E}"/>
          </ac:spMkLst>
        </pc:spChg>
        <pc:spChg chg="del">
          <ac:chgData name="Thien Quy Tran" userId="26e025a7bd212a7f" providerId="LiveId" clId="{56A6E984-8773-417D-AF3F-16DDC46719D4}" dt="2022-04-18T05:10:48.421" v="748" actId="478"/>
          <ac:spMkLst>
            <pc:docMk/>
            <pc:sldMk cId="3053364658" sldId="336"/>
            <ac:spMk id="37" creationId="{151CDC3A-ED92-4FEB-B54C-BB780189A767}"/>
          </ac:spMkLst>
        </pc:spChg>
        <pc:spChg chg="add mod">
          <ac:chgData name="Thien Quy Tran" userId="26e025a7bd212a7f" providerId="LiveId" clId="{56A6E984-8773-417D-AF3F-16DDC46719D4}" dt="2022-04-18T07:55:51.205" v="923" actId="1076"/>
          <ac:spMkLst>
            <pc:docMk/>
            <pc:sldMk cId="3053364658" sldId="336"/>
            <ac:spMk id="46" creationId="{F1266EF8-186F-46A8-B4A0-BAAADC85F074}"/>
          </ac:spMkLst>
        </pc:spChg>
        <pc:spChg chg="add mod">
          <ac:chgData name="Thien Quy Tran" userId="26e025a7bd212a7f" providerId="LiveId" clId="{56A6E984-8773-417D-AF3F-16DDC46719D4}" dt="2022-04-18T08:04:04.572" v="1047" actId="164"/>
          <ac:spMkLst>
            <pc:docMk/>
            <pc:sldMk cId="3053364658" sldId="336"/>
            <ac:spMk id="47" creationId="{5581C2F7-8F2B-4001-80DE-C2928B30D0F0}"/>
          </ac:spMkLst>
        </pc:spChg>
        <pc:spChg chg="add mod">
          <ac:chgData name="Thien Quy Tran" userId="26e025a7bd212a7f" providerId="LiveId" clId="{56A6E984-8773-417D-AF3F-16DDC46719D4}" dt="2022-04-18T08:42:35.880" v="1345" actId="164"/>
          <ac:spMkLst>
            <pc:docMk/>
            <pc:sldMk cId="3053364658" sldId="336"/>
            <ac:spMk id="48" creationId="{02C24696-19C7-453C-85DF-A9AD5DC02413}"/>
          </ac:spMkLst>
        </pc:spChg>
        <pc:spChg chg="add mod">
          <ac:chgData name="Thien Quy Tran" userId="26e025a7bd212a7f" providerId="LiveId" clId="{56A6E984-8773-417D-AF3F-16DDC46719D4}" dt="2022-04-18T08:20:18.198" v="1133" actId="207"/>
          <ac:spMkLst>
            <pc:docMk/>
            <pc:sldMk cId="3053364658" sldId="336"/>
            <ac:spMk id="52" creationId="{53B6AE4E-2EF4-46BE-83A5-14D704A02586}"/>
          </ac:spMkLst>
        </pc:spChg>
        <pc:spChg chg="add mod">
          <ac:chgData name="Thien Quy Tran" userId="26e025a7bd212a7f" providerId="LiveId" clId="{56A6E984-8773-417D-AF3F-16DDC46719D4}" dt="2022-04-18T08:57:45.976" v="1676" actId="1076"/>
          <ac:spMkLst>
            <pc:docMk/>
            <pc:sldMk cId="3053364658" sldId="336"/>
            <ac:spMk id="53" creationId="{443B9F37-C36E-478B-8315-754CF38AF7D9}"/>
          </ac:spMkLst>
        </pc:spChg>
        <pc:spChg chg="add mod">
          <ac:chgData name="Thien Quy Tran" userId="26e025a7bd212a7f" providerId="LiveId" clId="{56A6E984-8773-417D-AF3F-16DDC46719D4}" dt="2022-04-18T08:10:00.430" v="1128" actId="571"/>
          <ac:spMkLst>
            <pc:docMk/>
            <pc:sldMk cId="3053364658" sldId="336"/>
            <ac:spMk id="58" creationId="{819378F8-2ED7-4F45-9566-D7E12E3C3F27}"/>
          </ac:spMkLst>
        </pc:spChg>
        <pc:spChg chg="add mod">
          <ac:chgData name="Thien Quy Tran" userId="26e025a7bd212a7f" providerId="LiveId" clId="{56A6E984-8773-417D-AF3F-16DDC46719D4}" dt="2022-04-18T08:26:22.746" v="1180" actId="1076"/>
          <ac:spMkLst>
            <pc:docMk/>
            <pc:sldMk cId="3053364658" sldId="336"/>
            <ac:spMk id="64" creationId="{0F01E51F-9515-40EC-A6C7-4B9B20CE3B77}"/>
          </ac:spMkLst>
        </pc:spChg>
        <pc:spChg chg="add mod">
          <ac:chgData name="Thien Quy Tran" userId="26e025a7bd212a7f" providerId="LiveId" clId="{56A6E984-8773-417D-AF3F-16DDC46719D4}" dt="2022-04-18T08:36:54.311" v="1251" actId="164"/>
          <ac:spMkLst>
            <pc:docMk/>
            <pc:sldMk cId="3053364658" sldId="336"/>
            <ac:spMk id="65" creationId="{000E0573-CB38-446E-B49D-88CB77813A70}"/>
          </ac:spMkLst>
        </pc:spChg>
        <pc:spChg chg="mod">
          <ac:chgData name="Thien Quy Tran" userId="26e025a7bd212a7f" providerId="LiveId" clId="{56A6E984-8773-417D-AF3F-16DDC46719D4}" dt="2022-04-18T08:29:48.552" v="1190"/>
          <ac:spMkLst>
            <pc:docMk/>
            <pc:sldMk cId="3053364658" sldId="336"/>
            <ac:spMk id="67" creationId="{148756C8-7F2E-4E4C-9336-22D7D2E4599F}"/>
          </ac:spMkLst>
        </pc:spChg>
        <pc:spChg chg="mod">
          <ac:chgData name="Thien Quy Tran" userId="26e025a7bd212a7f" providerId="LiveId" clId="{56A6E984-8773-417D-AF3F-16DDC46719D4}" dt="2022-04-18T08:30:20.346" v="1201" actId="2711"/>
          <ac:spMkLst>
            <pc:docMk/>
            <pc:sldMk cId="3053364658" sldId="336"/>
            <ac:spMk id="68" creationId="{8D2F06E9-02CB-43E5-8244-4A08C3A814B2}"/>
          </ac:spMkLst>
        </pc:spChg>
        <pc:spChg chg="mod">
          <ac:chgData name="Thien Quy Tran" userId="26e025a7bd212a7f" providerId="LiveId" clId="{56A6E984-8773-417D-AF3F-16DDC46719D4}" dt="2022-04-18T08:31:04.641" v="1209" actId="14100"/>
          <ac:spMkLst>
            <pc:docMk/>
            <pc:sldMk cId="3053364658" sldId="336"/>
            <ac:spMk id="70" creationId="{F6685F6B-94A8-4052-8251-326E4FEAB15E}"/>
          </ac:spMkLst>
        </pc:spChg>
        <pc:spChg chg="mod">
          <ac:chgData name="Thien Quy Tran" userId="26e025a7bd212a7f" providerId="LiveId" clId="{56A6E984-8773-417D-AF3F-16DDC46719D4}" dt="2022-04-18T08:30:57.996" v="1204" actId="571"/>
          <ac:spMkLst>
            <pc:docMk/>
            <pc:sldMk cId="3053364658" sldId="336"/>
            <ac:spMk id="71" creationId="{C0A1A483-7BB3-4FCD-A64D-3CA00177A880}"/>
          </ac:spMkLst>
        </pc:spChg>
        <pc:spChg chg="mod">
          <ac:chgData name="Thien Quy Tran" userId="26e025a7bd212a7f" providerId="LiveId" clId="{56A6E984-8773-417D-AF3F-16DDC46719D4}" dt="2022-04-18T08:31:33.994" v="1211" actId="571"/>
          <ac:spMkLst>
            <pc:docMk/>
            <pc:sldMk cId="3053364658" sldId="336"/>
            <ac:spMk id="74" creationId="{4C211DF9-6642-4206-8461-58309A83D53F}"/>
          </ac:spMkLst>
        </pc:spChg>
        <pc:spChg chg="mod">
          <ac:chgData name="Thien Quy Tran" userId="26e025a7bd212a7f" providerId="LiveId" clId="{56A6E984-8773-417D-AF3F-16DDC46719D4}" dt="2022-04-18T08:31:33.994" v="1211" actId="571"/>
          <ac:spMkLst>
            <pc:docMk/>
            <pc:sldMk cId="3053364658" sldId="336"/>
            <ac:spMk id="75" creationId="{26DE3FE9-A0C4-405F-AA6E-9AEC8148C6E2}"/>
          </ac:spMkLst>
        </pc:spChg>
        <pc:spChg chg="mod">
          <ac:chgData name="Thien Quy Tran" userId="26e025a7bd212a7f" providerId="LiveId" clId="{56A6E984-8773-417D-AF3F-16DDC46719D4}" dt="2022-04-18T08:31:36.452" v="1212" actId="571"/>
          <ac:spMkLst>
            <pc:docMk/>
            <pc:sldMk cId="3053364658" sldId="336"/>
            <ac:spMk id="78" creationId="{0BE45868-67BB-4FB9-9ACF-FD0FFCFA928D}"/>
          </ac:spMkLst>
        </pc:spChg>
        <pc:spChg chg="mod">
          <ac:chgData name="Thien Quy Tran" userId="26e025a7bd212a7f" providerId="LiveId" clId="{56A6E984-8773-417D-AF3F-16DDC46719D4}" dt="2022-04-18T08:31:36.452" v="1212" actId="571"/>
          <ac:spMkLst>
            <pc:docMk/>
            <pc:sldMk cId="3053364658" sldId="336"/>
            <ac:spMk id="79" creationId="{C9A2A84B-A698-426B-86CD-DF90BE6EA0EF}"/>
          </ac:spMkLst>
        </pc:spChg>
        <pc:spChg chg="mod">
          <ac:chgData name="Thien Quy Tran" userId="26e025a7bd212a7f" providerId="LiveId" clId="{56A6E984-8773-417D-AF3F-16DDC46719D4}" dt="2022-04-18T08:33:34.051" v="1223" actId="571"/>
          <ac:spMkLst>
            <pc:docMk/>
            <pc:sldMk cId="3053364658" sldId="336"/>
            <ac:spMk id="86" creationId="{F5F1DB79-B697-4285-9324-CADAB0C1AAD3}"/>
          </ac:spMkLst>
        </pc:spChg>
        <pc:spChg chg="mod">
          <ac:chgData name="Thien Quy Tran" userId="26e025a7bd212a7f" providerId="LiveId" clId="{56A6E984-8773-417D-AF3F-16DDC46719D4}" dt="2022-04-18T08:33:37.172" v="1239" actId="20577"/>
          <ac:spMkLst>
            <pc:docMk/>
            <pc:sldMk cId="3053364658" sldId="336"/>
            <ac:spMk id="87" creationId="{22877D05-C0ED-4084-BE62-BE98F825CD80}"/>
          </ac:spMkLst>
        </pc:spChg>
        <pc:spChg chg="mod">
          <ac:chgData name="Thien Quy Tran" userId="26e025a7bd212a7f" providerId="LiveId" clId="{56A6E984-8773-417D-AF3F-16DDC46719D4}" dt="2022-04-18T08:33:44.337" v="1241" actId="571"/>
          <ac:spMkLst>
            <pc:docMk/>
            <pc:sldMk cId="3053364658" sldId="336"/>
            <ac:spMk id="90" creationId="{6FE0DB3C-7242-4CD5-BD26-34DD73456B03}"/>
          </ac:spMkLst>
        </pc:spChg>
        <pc:spChg chg="mod">
          <ac:chgData name="Thien Quy Tran" userId="26e025a7bd212a7f" providerId="LiveId" clId="{56A6E984-8773-417D-AF3F-16DDC46719D4}" dt="2022-04-18T08:33:44.337" v="1241" actId="571"/>
          <ac:spMkLst>
            <pc:docMk/>
            <pc:sldMk cId="3053364658" sldId="336"/>
            <ac:spMk id="91" creationId="{490276BD-4AF4-4ABA-8E67-F1C01CE8FB0E}"/>
          </ac:spMkLst>
        </pc:spChg>
        <pc:spChg chg="mod">
          <ac:chgData name="Thien Quy Tran" userId="26e025a7bd212a7f" providerId="LiveId" clId="{56A6E984-8773-417D-AF3F-16DDC46719D4}" dt="2022-04-18T08:38:33.446" v="1263" actId="207"/>
          <ac:spMkLst>
            <pc:docMk/>
            <pc:sldMk cId="3053364658" sldId="336"/>
            <ac:spMk id="95" creationId="{17949F25-0974-4B6D-9BEA-7B7936B81E33}"/>
          </ac:spMkLst>
        </pc:spChg>
        <pc:spChg chg="mod">
          <ac:chgData name="Thien Quy Tran" userId="26e025a7bd212a7f" providerId="LiveId" clId="{56A6E984-8773-417D-AF3F-16DDC46719D4}" dt="2022-04-18T08:38:48.612" v="1295" actId="14100"/>
          <ac:spMkLst>
            <pc:docMk/>
            <pc:sldMk cId="3053364658" sldId="336"/>
            <ac:spMk id="96" creationId="{3B72D061-E0BD-4BF1-B83C-0E53BD6C2E8C}"/>
          </ac:spMkLst>
        </pc:spChg>
        <pc:spChg chg="add mod">
          <ac:chgData name="Thien Quy Tran" userId="26e025a7bd212a7f" providerId="LiveId" clId="{56A6E984-8773-417D-AF3F-16DDC46719D4}" dt="2022-04-18T08:40:28.857" v="1323" actId="1076"/>
          <ac:spMkLst>
            <pc:docMk/>
            <pc:sldMk cId="3053364658" sldId="336"/>
            <ac:spMk id="112" creationId="{796D7804-AD90-4BE9-9B72-E3A047945C9E}"/>
          </ac:spMkLst>
        </pc:spChg>
        <pc:spChg chg="add mod">
          <ac:chgData name="Thien Quy Tran" userId="26e025a7bd212a7f" providerId="LiveId" clId="{56A6E984-8773-417D-AF3F-16DDC46719D4}" dt="2022-04-18T09:44:24.987" v="1984" actId="1076"/>
          <ac:spMkLst>
            <pc:docMk/>
            <pc:sldMk cId="3053364658" sldId="336"/>
            <ac:spMk id="117" creationId="{FE71330B-0E7B-4D7A-AA88-84D89614C9B6}"/>
          </ac:spMkLst>
        </pc:spChg>
        <pc:spChg chg="add mod">
          <ac:chgData name="Thien Quy Tran" userId="26e025a7bd212a7f" providerId="LiveId" clId="{56A6E984-8773-417D-AF3F-16DDC46719D4}" dt="2022-04-18T08:42:29.849" v="1344" actId="1076"/>
          <ac:spMkLst>
            <pc:docMk/>
            <pc:sldMk cId="3053364658" sldId="336"/>
            <ac:spMk id="120" creationId="{88D66A00-FEBE-42E7-AAF2-330E85E8AE36}"/>
          </ac:spMkLst>
        </pc:spChg>
        <pc:spChg chg="add del mod">
          <ac:chgData name="Thien Quy Tran" userId="26e025a7bd212a7f" providerId="LiveId" clId="{56A6E984-8773-417D-AF3F-16DDC46719D4}" dt="2022-04-18T08:42:40.031" v="1347"/>
          <ac:spMkLst>
            <pc:docMk/>
            <pc:sldMk cId="3053364658" sldId="336"/>
            <ac:spMk id="122" creationId="{1727A780-3177-407C-9010-16DCE1EC101B}"/>
          </ac:spMkLst>
        </pc:spChg>
        <pc:spChg chg="add mod">
          <ac:chgData name="Thien Quy Tran" userId="26e025a7bd212a7f" providerId="LiveId" clId="{56A6E984-8773-417D-AF3F-16DDC46719D4}" dt="2022-04-18T08:43:06.075" v="1388" actId="1076"/>
          <ac:spMkLst>
            <pc:docMk/>
            <pc:sldMk cId="3053364658" sldId="336"/>
            <ac:spMk id="123" creationId="{D389EF9D-5034-4C3C-A8D6-CF8CF16DC56E}"/>
          </ac:spMkLst>
        </pc:spChg>
        <pc:spChg chg="add mod">
          <ac:chgData name="Thien Quy Tran" userId="26e025a7bd212a7f" providerId="LiveId" clId="{56A6E984-8773-417D-AF3F-16DDC46719D4}" dt="2022-04-18T08:45:40.791" v="1429" actId="1076"/>
          <ac:spMkLst>
            <pc:docMk/>
            <pc:sldMk cId="3053364658" sldId="336"/>
            <ac:spMk id="127" creationId="{A3A24C51-FC3A-47AD-A3BD-D82E2FB15A59}"/>
          </ac:spMkLst>
        </pc:spChg>
        <pc:spChg chg="add mod">
          <ac:chgData name="Thien Quy Tran" userId="26e025a7bd212a7f" providerId="LiveId" clId="{56A6E984-8773-417D-AF3F-16DDC46719D4}" dt="2022-04-18T08:46:48.961" v="1443" actId="20577"/>
          <ac:spMkLst>
            <pc:docMk/>
            <pc:sldMk cId="3053364658" sldId="336"/>
            <ac:spMk id="133" creationId="{30C50D2E-4EFD-4EA2-AC58-8B2E7CB0D650}"/>
          </ac:spMkLst>
        </pc:spChg>
        <pc:spChg chg="add mod">
          <ac:chgData name="Thien Quy Tran" userId="26e025a7bd212a7f" providerId="LiveId" clId="{56A6E984-8773-417D-AF3F-16DDC46719D4}" dt="2022-04-18T08:47:53.565" v="1456" actId="1035"/>
          <ac:spMkLst>
            <pc:docMk/>
            <pc:sldMk cId="3053364658" sldId="336"/>
            <ac:spMk id="139" creationId="{167BC3C2-5530-4D73-98A3-47EF144406FA}"/>
          </ac:spMkLst>
        </pc:spChg>
        <pc:spChg chg="add mod">
          <ac:chgData name="Thien Quy Tran" userId="26e025a7bd212a7f" providerId="LiveId" clId="{56A6E984-8773-417D-AF3F-16DDC46719D4}" dt="2022-04-18T08:50:56.131" v="1480" actId="20577"/>
          <ac:spMkLst>
            <pc:docMk/>
            <pc:sldMk cId="3053364658" sldId="336"/>
            <ac:spMk id="153" creationId="{FFF611E1-7A32-41B1-983B-9A6B0C4004BD}"/>
          </ac:spMkLst>
        </pc:spChg>
        <pc:grpChg chg="add del mod">
          <ac:chgData name="Thien Quy Tran" userId="26e025a7bd212a7f" providerId="LiveId" clId="{56A6E984-8773-417D-AF3F-16DDC46719D4}" dt="2022-04-18T08:56:53.743" v="1668" actId="207"/>
          <ac:grpSpMkLst>
            <pc:docMk/>
            <pc:sldMk cId="3053364658" sldId="336"/>
            <ac:grpSpMk id="5" creationId="{8B39371A-07A7-40D9-B09D-B59874F263A7}"/>
          </ac:grpSpMkLst>
        </pc:grpChg>
        <pc:grpChg chg="add mod">
          <ac:chgData name="Thien Quy Tran" userId="26e025a7bd212a7f" providerId="LiveId" clId="{56A6E984-8773-417D-AF3F-16DDC46719D4}" dt="2022-04-18T08:56:53.743" v="1668" actId="207"/>
          <ac:grpSpMkLst>
            <pc:docMk/>
            <pc:sldMk cId="3053364658" sldId="336"/>
            <ac:grpSpMk id="13" creationId="{02DE1DE5-3F00-4BCB-9DE9-30377D1D75FA}"/>
          </ac:grpSpMkLst>
        </pc:grpChg>
        <pc:grpChg chg="add mod">
          <ac:chgData name="Thien Quy Tran" userId="26e025a7bd212a7f" providerId="LiveId" clId="{56A6E984-8773-417D-AF3F-16DDC46719D4}" dt="2022-04-18T08:54:58.416" v="1499" actId="207"/>
          <ac:grpSpMkLst>
            <pc:docMk/>
            <pc:sldMk cId="3053364658" sldId="336"/>
            <ac:grpSpMk id="18" creationId="{8F61E1BA-7DBE-4299-BD63-74C16142A1E6}"/>
          </ac:grpSpMkLst>
        </pc:grpChg>
        <pc:grpChg chg="add mod">
          <ac:chgData name="Thien Quy Tran" userId="26e025a7bd212a7f" providerId="LiveId" clId="{56A6E984-8773-417D-AF3F-16DDC46719D4}" dt="2022-04-18T08:57:45.976" v="1676" actId="1076"/>
          <ac:grpSpMkLst>
            <pc:docMk/>
            <pc:sldMk cId="3053364658" sldId="336"/>
            <ac:grpSpMk id="54" creationId="{2A00E9DD-5BB2-4E79-8908-DEFF198C33A5}"/>
          </ac:grpSpMkLst>
        </pc:grpChg>
        <pc:grpChg chg="add del mod">
          <ac:chgData name="Thien Quy Tran" userId="26e025a7bd212a7f" providerId="LiveId" clId="{56A6E984-8773-417D-AF3F-16DDC46719D4}" dt="2022-04-18T08:30:54.214" v="1203" actId="478"/>
          <ac:grpSpMkLst>
            <pc:docMk/>
            <pc:sldMk cId="3053364658" sldId="336"/>
            <ac:grpSpMk id="66" creationId="{ED45FFA0-8E59-4DC3-B10B-B5718855EBF0}"/>
          </ac:grpSpMkLst>
        </pc:grpChg>
        <pc:grpChg chg="add mod">
          <ac:chgData name="Thien Quy Tran" userId="26e025a7bd212a7f" providerId="LiveId" clId="{56A6E984-8773-417D-AF3F-16DDC46719D4}" dt="2022-04-18T08:31:02.252" v="1208" actId="14100"/>
          <ac:grpSpMkLst>
            <pc:docMk/>
            <pc:sldMk cId="3053364658" sldId="336"/>
            <ac:grpSpMk id="69" creationId="{30FA8AE7-7559-4CF5-80BE-B381341C0EA2}"/>
          </ac:grpSpMkLst>
        </pc:grpChg>
        <pc:grpChg chg="add mod">
          <ac:chgData name="Thien Quy Tran" userId="26e025a7bd212a7f" providerId="LiveId" clId="{56A6E984-8773-417D-AF3F-16DDC46719D4}" dt="2022-04-18T08:31:33.994" v="1211" actId="571"/>
          <ac:grpSpMkLst>
            <pc:docMk/>
            <pc:sldMk cId="3053364658" sldId="336"/>
            <ac:grpSpMk id="73" creationId="{DF0047FE-5ADA-4B30-B5CB-610A44B9A084}"/>
          </ac:grpSpMkLst>
        </pc:grpChg>
        <pc:grpChg chg="add mod">
          <ac:chgData name="Thien Quy Tran" userId="26e025a7bd212a7f" providerId="LiveId" clId="{56A6E984-8773-417D-AF3F-16DDC46719D4}" dt="2022-04-18T08:31:36.452" v="1212" actId="571"/>
          <ac:grpSpMkLst>
            <pc:docMk/>
            <pc:sldMk cId="3053364658" sldId="336"/>
            <ac:grpSpMk id="77" creationId="{705149ED-86C7-4505-8A5D-31BCC2F4AF1B}"/>
          </ac:grpSpMkLst>
        </pc:grpChg>
        <pc:grpChg chg="add mod">
          <ac:chgData name="Thien Quy Tran" userId="26e025a7bd212a7f" providerId="LiveId" clId="{56A6E984-8773-417D-AF3F-16DDC46719D4}" dt="2022-04-18T08:36:54.311" v="1251" actId="164"/>
          <ac:grpSpMkLst>
            <pc:docMk/>
            <pc:sldMk cId="3053364658" sldId="336"/>
            <ac:grpSpMk id="85" creationId="{CD275639-6DB1-435F-AF8D-BCAEB35C2125}"/>
          </ac:grpSpMkLst>
        </pc:grpChg>
        <pc:grpChg chg="add mod">
          <ac:chgData name="Thien Quy Tran" userId="26e025a7bd212a7f" providerId="LiveId" clId="{56A6E984-8773-417D-AF3F-16DDC46719D4}" dt="2022-04-18T08:36:54.311" v="1251" actId="164"/>
          <ac:grpSpMkLst>
            <pc:docMk/>
            <pc:sldMk cId="3053364658" sldId="336"/>
            <ac:grpSpMk id="89" creationId="{375DF301-CA70-4EE9-9AE2-C99BE26CDE60}"/>
          </ac:grpSpMkLst>
        </pc:grpChg>
        <pc:grpChg chg="add mod">
          <ac:chgData name="Thien Quy Tran" userId="26e025a7bd212a7f" providerId="LiveId" clId="{56A6E984-8773-417D-AF3F-16DDC46719D4}" dt="2022-04-18T09:44:20.191" v="1983" actId="1076"/>
          <ac:grpSpMkLst>
            <pc:docMk/>
            <pc:sldMk cId="3053364658" sldId="336"/>
            <ac:grpSpMk id="94" creationId="{AA52B60B-462D-4E4C-A471-BBC2A0242026}"/>
          </ac:grpSpMkLst>
        </pc:grpChg>
        <pc:grpChg chg="add mod">
          <ac:chgData name="Thien Quy Tran" userId="26e025a7bd212a7f" providerId="LiveId" clId="{56A6E984-8773-417D-AF3F-16DDC46719D4}" dt="2022-04-18T08:51:23.994" v="1483" actId="1076"/>
          <ac:grpSpMkLst>
            <pc:docMk/>
            <pc:sldMk cId="3053364658" sldId="336"/>
            <ac:grpSpMk id="100" creationId="{8EAD7B68-D19C-4E0B-AE87-E3527B76C264}"/>
          </ac:grpSpMkLst>
        </pc:grpChg>
        <pc:grpChg chg="add mod">
          <ac:chgData name="Thien Quy Tran" userId="26e025a7bd212a7f" providerId="LiveId" clId="{56A6E984-8773-417D-AF3F-16DDC46719D4}" dt="2022-04-18T08:42:35.880" v="1345" actId="164"/>
          <ac:grpSpMkLst>
            <pc:docMk/>
            <pc:sldMk cId="3053364658" sldId="336"/>
            <ac:grpSpMk id="121" creationId="{5E89D97C-D1A9-40A3-9445-D30FC6B74787}"/>
          </ac:grpSpMkLst>
        </pc:grpChg>
        <pc:grpChg chg="add mod">
          <ac:chgData name="Thien Quy Tran" userId="26e025a7bd212a7f" providerId="LiveId" clId="{56A6E984-8773-417D-AF3F-16DDC46719D4}" dt="2022-04-18T08:54:58.416" v="1499" actId="207"/>
          <ac:grpSpMkLst>
            <pc:docMk/>
            <pc:sldMk cId="3053364658" sldId="336"/>
            <ac:grpSpMk id="126" creationId="{AEB56814-2492-409A-9A1E-DC88DF665776}"/>
          </ac:grpSpMkLst>
        </pc:grpChg>
        <pc:picChg chg="add mod">
          <ac:chgData name="Thien Quy Tran" userId="26e025a7bd212a7f" providerId="LiveId" clId="{56A6E984-8773-417D-AF3F-16DDC46719D4}" dt="2022-04-18T08:57:10.974" v="1671" actId="207"/>
          <ac:picMkLst>
            <pc:docMk/>
            <pc:sldMk cId="3053364658" sldId="336"/>
            <ac:picMk id="4" creationId="{4E177055-81C1-4B83-ACF5-2713E58355DE}"/>
          </ac:picMkLst>
        </pc:picChg>
        <pc:picChg chg="del mod">
          <ac:chgData name="Thien Quy Tran" userId="26e025a7bd212a7f" providerId="LiveId" clId="{56A6E984-8773-417D-AF3F-16DDC46719D4}" dt="2022-04-18T07:47:31.395" v="847" actId="478"/>
          <ac:picMkLst>
            <pc:docMk/>
            <pc:sldMk cId="3053364658" sldId="336"/>
            <ac:picMk id="16" creationId="{57B702FD-BA0B-4263-A3F8-9510363813A6}"/>
          </ac:picMkLst>
        </pc:picChg>
        <pc:picChg chg="mod">
          <ac:chgData name="Thien Quy Tran" userId="26e025a7bd212a7f" providerId="LiveId" clId="{56A6E984-8773-417D-AF3F-16DDC46719D4}" dt="2022-04-18T04:50:19.939" v="618" actId="34135"/>
          <ac:picMkLst>
            <pc:docMk/>
            <pc:sldMk cId="3053364658" sldId="336"/>
            <ac:picMk id="17" creationId="{DFD9103F-7CCF-436B-B1E8-0FE460021373}"/>
          </ac:picMkLst>
        </pc:picChg>
        <pc:picChg chg="del mod">
          <ac:chgData name="Thien Quy Tran" userId="26e025a7bd212a7f" providerId="LiveId" clId="{56A6E984-8773-417D-AF3F-16DDC46719D4}" dt="2022-04-18T07:49:12.161" v="851" actId="478"/>
          <ac:picMkLst>
            <pc:docMk/>
            <pc:sldMk cId="3053364658" sldId="336"/>
            <ac:picMk id="23" creationId="{D87A7D85-B42C-48FE-8016-860AB51021A5}"/>
          </ac:picMkLst>
        </pc:picChg>
        <pc:picChg chg="add mod">
          <ac:chgData name="Thien Quy Tran" userId="26e025a7bd212a7f" providerId="LiveId" clId="{56A6E984-8773-417D-AF3F-16DDC46719D4}" dt="2022-04-18T08:56:53.743" v="1668" actId="207"/>
          <ac:picMkLst>
            <pc:docMk/>
            <pc:sldMk cId="3053364658" sldId="336"/>
            <ac:picMk id="24" creationId="{F95ABE40-3E6B-4199-8E9D-B7EA9BD0948B}"/>
          </ac:picMkLst>
        </pc:picChg>
        <pc:picChg chg="add mod">
          <ac:chgData name="Thien Quy Tran" userId="26e025a7bd212a7f" providerId="LiveId" clId="{56A6E984-8773-417D-AF3F-16DDC46719D4}" dt="2022-04-18T08:04:04.572" v="1047" actId="164"/>
          <ac:picMkLst>
            <pc:docMk/>
            <pc:sldMk cId="3053364658" sldId="336"/>
            <ac:picMk id="50" creationId="{740FD0B5-1E1B-4386-8069-59A398CE62FA}"/>
          </ac:picMkLst>
        </pc:picChg>
        <pc:picChg chg="add mod">
          <ac:chgData name="Thien Quy Tran" userId="26e025a7bd212a7f" providerId="LiveId" clId="{56A6E984-8773-417D-AF3F-16DDC46719D4}" dt="2022-04-18T08:42:35.880" v="1345" actId="164"/>
          <ac:picMkLst>
            <pc:docMk/>
            <pc:sldMk cId="3053364658" sldId="336"/>
            <ac:picMk id="51" creationId="{A3E9BE7E-E0B6-4DE0-B401-1FF66D3D8F9D}"/>
          </ac:picMkLst>
        </pc:picChg>
        <pc:picChg chg="mod">
          <ac:chgData name="Thien Quy Tran" userId="26e025a7bd212a7f" providerId="LiveId" clId="{56A6E984-8773-417D-AF3F-16DDC46719D4}" dt="2022-04-18T08:30:57.996" v="1204" actId="571"/>
          <ac:picMkLst>
            <pc:docMk/>
            <pc:sldMk cId="3053364658" sldId="336"/>
            <ac:picMk id="72" creationId="{F973272A-55B0-4D6F-871F-29EE6CED152F}"/>
          </ac:picMkLst>
        </pc:picChg>
        <pc:picChg chg="mod">
          <ac:chgData name="Thien Quy Tran" userId="26e025a7bd212a7f" providerId="LiveId" clId="{56A6E984-8773-417D-AF3F-16DDC46719D4}" dt="2022-04-18T08:31:33.994" v="1211" actId="571"/>
          <ac:picMkLst>
            <pc:docMk/>
            <pc:sldMk cId="3053364658" sldId="336"/>
            <ac:picMk id="76" creationId="{A2DA1096-E520-4691-9764-A013C7BE3C04}"/>
          </ac:picMkLst>
        </pc:picChg>
        <pc:picChg chg="mod">
          <ac:chgData name="Thien Quy Tran" userId="26e025a7bd212a7f" providerId="LiveId" clId="{56A6E984-8773-417D-AF3F-16DDC46719D4}" dt="2022-04-18T08:31:36.452" v="1212" actId="571"/>
          <ac:picMkLst>
            <pc:docMk/>
            <pc:sldMk cId="3053364658" sldId="336"/>
            <ac:picMk id="80" creationId="{26E7EB09-77A8-47C3-9208-B587491DA2CF}"/>
          </ac:picMkLst>
        </pc:picChg>
        <pc:picChg chg="del mod">
          <ac:chgData name="Thien Quy Tran" userId="26e025a7bd212a7f" providerId="LiveId" clId="{56A6E984-8773-417D-AF3F-16DDC46719D4}" dt="2022-04-18T08:33:40.278" v="1240" actId="478"/>
          <ac:picMkLst>
            <pc:docMk/>
            <pc:sldMk cId="3053364658" sldId="336"/>
            <ac:picMk id="88" creationId="{D05CD492-2672-4149-8C86-71222DCA246F}"/>
          </ac:picMkLst>
        </pc:picChg>
        <pc:picChg chg="mod">
          <ac:chgData name="Thien Quy Tran" userId="26e025a7bd212a7f" providerId="LiveId" clId="{56A6E984-8773-417D-AF3F-16DDC46719D4}" dt="2022-04-18T08:36:06.140" v="1245"/>
          <ac:picMkLst>
            <pc:docMk/>
            <pc:sldMk cId="3053364658" sldId="336"/>
            <ac:picMk id="97" creationId="{97914943-3CD2-4FBC-B529-2EB96263F95C}"/>
          </ac:picMkLst>
        </pc:picChg>
        <pc:picChg chg="add mod">
          <ac:chgData name="Thien Quy Tran" userId="26e025a7bd212a7f" providerId="LiveId" clId="{56A6E984-8773-417D-AF3F-16DDC46719D4}" dt="2022-04-18T08:43:51.689" v="1392" actId="1076"/>
          <ac:picMkLst>
            <pc:docMk/>
            <pc:sldMk cId="3053364658" sldId="336"/>
            <ac:picMk id="125" creationId="{86386E56-BDFD-4E35-9F92-51444F370D6A}"/>
          </ac:picMkLst>
        </pc:picChg>
        <pc:picChg chg="add mod">
          <ac:chgData name="Thien Quy Tran" userId="26e025a7bd212a7f" providerId="LiveId" clId="{56A6E984-8773-417D-AF3F-16DDC46719D4}" dt="2022-04-18T08:54:08.746" v="1495" actId="1035"/>
          <ac:picMkLst>
            <pc:docMk/>
            <pc:sldMk cId="3053364658" sldId="336"/>
            <ac:picMk id="159" creationId="{707C3CB7-7E9B-4A9E-AB00-1D97B667EEB2}"/>
          </ac:picMkLst>
        </pc:picChg>
        <pc:picChg chg="add mod">
          <ac:chgData name="Thien Quy Tran" userId="26e025a7bd212a7f" providerId="LiveId" clId="{56A6E984-8773-417D-AF3F-16DDC46719D4}" dt="2022-04-18T08:54:21.231" v="1497" actId="1076"/>
          <ac:picMkLst>
            <pc:docMk/>
            <pc:sldMk cId="3053364658" sldId="336"/>
            <ac:picMk id="160" creationId="{4C876D3A-D740-40FA-888D-7E74A00E6B0F}"/>
          </ac:picMkLst>
        </pc:picChg>
        <pc:cxnChg chg="add del mod">
          <ac:chgData name="Thien Quy Tran" userId="26e025a7bd212a7f" providerId="LiveId" clId="{56A6E984-8773-417D-AF3F-16DDC46719D4}" dt="2022-04-18T07:53:03.956" v="889" actId="11529"/>
          <ac:cxnSpMkLst>
            <pc:docMk/>
            <pc:sldMk cId="3053364658" sldId="336"/>
            <ac:cxnSpMk id="9" creationId="{A5C6CBC8-7510-4A77-98E8-786549A982F7}"/>
          </ac:cxnSpMkLst>
        </pc:cxnChg>
        <pc:cxnChg chg="add mod">
          <ac:chgData name="Thien Quy Tran" userId="26e025a7bd212a7f" providerId="LiveId" clId="{56A6E984-8773-417D-AF3F-16DDC46719D4}" dt="2022-04-18T07:55:02.201" v="913" actId="14100"/>
          <ac:cxnSpMkLst>
            <pc:docMk/>
            <pc:sldMk cId="3053364658" sldId="336"/>
            <ac:cxnSpMk id="38" creationId="{B6C83FF7-0C44-485B-A1F4-1F865EC7A84C}"/>
          </ac:cxnSpMkLst>
        </pc:cxnChg>
        <pc:cxnChg chg="add mod">
          <ac:chgData name="Thien Quy Tran" userId="26e025a7bd212a7f" providerId="LiveId" clId="{56A6E984-8773-417D-AF3F-16DDC46719D4}" dt="2022-04-18T08:58:04.342" v="1681" actId="14100"/>
          <ac:cxnSpMkLst>
            <pc:docMk/>
            <pc:sldMk cId="3053364658" sldId="336"/>
            <ac:cxnSpMk id="39" creationId="{A5558F32-571D-4DB9-BFE4-59DBB9500668}"/>
          </ac:cxnSpMkLst>
        </pc:cxnChg>
        <pc:cxnChg chg="add mod">
          <ac:chgData name="Thien Quy Tran" userId="26e025a7bd212a7f" providerId="LiveId" clId="{56A6E984-8773-417D-AF3F-16DDC46719D4}" dt="2022-04-18T07:55:33.691" v="921" actId="1582"/>
          <ac:cxnSpMkLst>
            <pc:docMk/>
            <pc:sldMk cId="3053364658" sldId="336"/>
            <ac:cxnSpMk id="45" creationId="{19B050C9-F004-430D-A4BA-A58977DAC875}"/>
          </ac:cxnSpMkLst>
        </pc:cxnChg>
        <pc:cxnChg chg="add mod">
          <ac:chgData name="Thien Quy Tran" userId="26e025a7bd212a7f" providerId="LiveId" clId="{56A6E984-8773-417D-AF3F-16DDC46719D4}" dt="2022-04-18T08:10:00.430" v="1128" actId="571"/>
          <ac:cxnSpMkLst>
            <pc:docMk/>
            <pc:sldMk cId="3053364658" sldId="336"/>
            <ac:cxnSpMk id="57" creationId="{394E8EBB-4E5B-4678-81A9-D08EFFF10A59}"/>
          </ac:cxnSpMkLst>
        </pc:cxnChg>
        <pc:cxnChg chg="add mod ord">
          <ac:chgData name="Thien Quy Tran" userId="26e025a7bd212a7f" providerId="LiveId" clId="{56A6E984-8773-417D-AF3F-16DDC46719D4}" dt="2022-04-18T08:57:57.342" v="1679" actId="14100"/>
          <ac:cxnSpMkLst>
            <pc:docMk/>
            <pc:sldMk cId="3053364658" sldId="336"/>
            <ac:cxnSpMk id="59" creationId="{359EB860-AFAD-4E8B-9B9E-6E8E8BF43D4B}"/>
          </ac:cxnSpMkLst>
        </pc:cxnChg>
        <pc:cxnChg chg="add del mod">
          <ac:chgData name="Thien Quy Tran" userId="26e025a7bd212a7f" providerId="LiveId" clId="{56A6E984-8773-417D-AF3F-16DDC46719D4}" dt="2022-04-18T08:35:05.316" v="1243" actId="478"/>
          <ac:cxnSpMkLst>
            <pc:docMk/>
            <pc:sldMk cId="3053364658" sldId="336"/>
            <ac:cxnSpMk id="81" creationId="{E2E6332C-A6E5-4C1A-AA3C-1F0ECC709CA3}"/>
          </ac:cxnSpMkLst>
        </pc:cxnChg>
        <pc:cxnChg chg="add mod">
          <ac:chgData name="Thien Quy Tran" userId="26e025a7bd212a7f" providerId="LiveId" clId="{56A6E984-8773-417D-AF3F-16DDC46719D4}" dt="2022-04-18T08:58:13.445" v="1682" actId="14100"/>
          <ac:cxnSpMkLst>
            <pc:docMk/>
            <pc:sldMk cId="3053364658" sldId="336"/>
            <ac:cxnSpMk id="93" creationId="{45AA840C-6659-4437-AC71-8DDC87920AA1}"/>
          </ac:cxnSpMkLst>
        </pc:cxnChg>
        <pc:cxnChg chg="add mod">
          <ac:chgData name="Thien Quy Tran" userId="26e025a7bd212a7f" providerId="LiveId" clId="{56A6E984-8773-417D-AF3F-16DDC46719D4}" dt="2022-04-18T09:44:20.191" v="1983" actId="1076"/>
          <ac:cxnSpMkLst>
            <pc:docMk/>
            <pc:sldMk cId="3053364658" sldId="336"/>
            <ac:cxnSpMk id="98" creationId="{CCDA8DE3-C56F-4829-A980-3F73976E8D5C}"/>
          </ac:cxnSpMkLst>
        </pc:cxnChg>
        <pc:cxnChg chg="add mod">
          <ac:chgData name="Thien Quy Tran" userId="26e025a7bd212a7f" providerId="LiveId" clId="{56A6E984-8773-417D-AF3F-16DDC46719D4}" dt="2022-04-18T09:44:20.191" v="1983" actId="1076"/>
          <ac:cxnSpMkLst>
            <pc:docMk/>
            <pc:sldMk cId="3053364658" sldId="336"/>
            <ac:cxnSpMk id="113" creationId="{D93C9DC3-BCBE-49C8-9AD6-5D9321B84762}"/>
          </ac:cxnSpMkLst>
        </pc:cxnChg>
        <pc:cxnChg chg="add mod">
          <ac:chgData name="Thien Quy Tran" userId="26e025a7bd212a7f" providerId="LiveId" clId="{56A6E984-8773-417D-AF3F-16DDC46719D4}" dt="2022-04-18T08:51:46.560" v="1487" actId="14100"/>
          <ac:cxnSpMkLst>
            <pc:docMk/>
            <pc:sldMk cId="3053364658" sldId="336"/>
            <ac:cxnSpMk id="130" creationId="{65B0E1B1-90A6-4FDD-BE45-98039A9C8F17}"/>
          </ac:cxnSpMkLst>
        </pc:cxnChg>
        <pc:cxnChg chg="add mod">
          <ac:chgData name="Thien Quy Tran" userId="26e025a7bd212a7f" providerId="LiveId" clId="{56A6E984-8773-417D-AF3F-16DDC46719D4}" dt="2022-04-18T08:50:12.354" v="1471" actId="1076"/>
          <ac:cxnSpMkLst>
            <pc:docMk/>
            <pc:sldMk cId="3053364658" sldId="336"/>
            <ac:cxnSpMk id="134" creationId="{1DFE5728-0A0C-4644-8B52-0827E8989F5A}"/>
          </ac:cxnSpMkLst>
        </pc:cxnChg>
        <pc:cxnChg chg="add mod">
          <ac:chgData name="Thien Quy Tran" userId="26e025a7bd212a7f" providerId="LiveId" clId="{56A6E984-8773-417D-AF3F-16DDC46719D4}" dt="2022-04-18T08:51:29.583" v="1485" actId="14100"/>
          <ac:cxnSpMkLst>
            <pc:docMk/>
            <pc:sldMk cId="3053364658" sldId="336"/>
            <ac:cxnSpMk id="141" creationId="{3AFEDEFA-D7C9-4A91-98B6-09BE2DDA11F9}"/>
          </ac:cxnSpMkLst>
        </pc:cxnChg>
        <pc:cxnChg chg="add mod">
          <ac:chgData name="Thien Quy Tran" userId="26e025a7bd212a7f" providerId="LiveId" clId="{56A6E984-8773-417D-AF3F-16DDC46719D4}" dt="2022-04-18T08:50:42.338" v="1476" actId="1582"/>
          <ac:cxnSpMkLst>
            <pc:docMk/>
            <pc:sldMk cId="3053364658" sldId="336"/>
            <ac:cxnSpMk id="146" creationId="{FF88D7D5-4994-4B63-AEA1-C637670054F4}"/>
          </ac:cxnSpMkLst>
        </pc:cxnChg>
      </pc:sldChg>
      <pc:sldChg chg="addSp delSp modSp mod">
        <pc:chgData name="Thien Quy Tran" userId="26e025a7bd212a7f" providerId="LiveId" clId="{56A6E984-8773-417D-AF3F-16DDC46719D4}" dt="2022-04-18T14:20:37.274" v="2780" actId="207"/>
        <pc:sldMkLst>
          <pc:docMk/>
          <pc:sldMk cId="623543708" sldId="337"/>
        </pc:sldMkLst>
        <pc:spChg chg="del mod">
          <ac:chgData name="Thien Quy Tran" userId="26e025a7bd212a7f" providerId="LiveId" clId="{56A6E984-8773-417D-AF3F-16DDC46719D4}" dt="2022-04-18T09:55:20.330" v="1987" actId="478"/>
          <ac:spMkLst>
            <pc:docMk/>
            <pc:sldMk cId="623543708" sldId="337"/>
            <ac:spMk id="4" creationId="{5C5BAA3C-75DE-4264-A23E-02F8843AD6AC}"/>
          </ac:spMkLst>
        </pc:spChg>
        <pc:spChg chg="mod">
          <ac:chgData name="Thien Quy Tran" userId="26e025a7bd212a7f" providerId="LiveId" clId="{56A6E984-8773-417D-AF3F-16DDC46719D4}" dt="2022-04-18T09:57:42.738" v="1991" actId="1076"/>
          <ac:spMkLst>
            <pc:docMk/>
            <pc:sldMk cId="623543708" sldId="337"/>
            <ac:spMk id="27" creationId="{1AD34E4D-3AC6-43EC-86D7-544A1B335315}"/>
          </ac:spMkLst>
        </pc:spChg>
        <pc:spChg chg="mod">
          <ac:chgData name="Thien Quy Tran" userId="26e025a7bd212a7f" providerId="LiveId" clId="{56A6E984-8773-417D-AF3F-16DDC46719D4}" dt="2022-04-18T14:20:37.274" v="2780" actId="207"/>
          <ac:spMkLst>
            <pc:docMk/>
            <pc:sldMk cId="623543708" sldId="337"/>
            <ac:spMk id="31" creationId="{2E24D002-4686-4482-B339-60FC245B35DA}"/>
          </ac:spMkLst>
        </pc:spChg>
        <pc:spChg chg="del">
          <ac:chgData name="Thien Quy Tran" userId="26e025a7bd212a7f" providerId="LiveId" clId="{56A6E984-8773-417D-AF3F-16DDC46719D4}" dt="2022-04-18T09:03:45.599" v="1683" actId="478"/>
          <ac:spMkLst>
            <pc:docMk/>
            <pc:sldMk cId="623543708" sldId="337"/>
            <ac:spMk id="37" creationId="{151CDC3A-ED92-4FEB-B54C-BB780189A767}"/>
          </ac:spMkLst>
        </pc:spChg>
        <pc:spChg chg="mod">
          <ac:chgData name="Thien Quy Tran" userId="26e025a7bd212a7f" providerId="LiveId" clId="{56A6E984-8773-417D-AF3F-16DDC46719D4}" dt="2022-04-18T14:20:37.274" v="2780" actId="207"/>
          <ac:spMkLst>
            <pc:docMk/>
            <pc:sldMk cId="623543708" sldId="337"/>
            <ac:spMk id="37" creationId="{D690737D-4239-40DB-B505-6EC8C05112DA}"/>
          </ac:spMkLst>
        </pc:spChg>
        <pc:spChg chg="mod">
          <ac:chgData name="Thien Quy Tran" userId="26e025a7bd212a7f" providerId="LiveId" clId="{56A6E984-8773-417D-AF3F-16DDC46719D4}" dt="2022-04-18T09:38:20.385" v="1977" actId="14100"/>
          <ac:spMkLst>
            <pc:docMk/>
            <pc:sldMk cId="623543708" sldId="337"/>
            <ac:spMk id="54" creationId="{040C9491-C4FB-4EB0-84D4-6419E41302CD}"/>
          </ac:spMkLst>
        </pc:spChg>
        <pc:spChg chg="mod">
          <ac:chgData name="Thien Quy Tran" userId="26e025a7bd212a7f" providerId="LiveId" clId="{56A6E984-8773-417D-AF3F-16DDC46719D4}" dt="2022-04-18T09:38:14.746" v="1976" actId="14100"/>
          <ac:spMkLst>
            <pc:docMk/>
            <pc:sldMk cId="623543708" sldId="337"/>
            <ac:spMk id="55" creationId="{9A4202DC-82E4-47DD-AE32-258D6BD3324F}"/>
          </ac:spMkLst>
        </pc:spChg>
        <pc:spChg chg="add mod">
          <ac:chgData name="Thien Quy Tran" userId="26e025a7bd212a7f" providerId="LiveId" clId="{56A6E984-8773-417D-AF3F-16DDC46719D4}" dt="2022-04-18T09:55:29.927" v="1990" actId="1076"/>
          <ac:spMkLst>
            <pc:docMk/>
            <pc:sldMk cId="623543708" sldId="337"/>
            <ac:spMk id="57" creationId="{1C812093-C0CC-42BD-8CBC-16FFD2C1377E}"/>
          </ac:spMkLst>
        </pc:spChg>
        <pc:spChg chg="mod">
          <ac:chgData name="Thien Quy Tran" userId="26e025a7bd212a7f" providerId="LiveId" clId="{56A6E984-8773-417D-AF3F-16DDC46719D4}" dt="2022-04-18T09:38:52.369" v="1982" actId="14100"/>
          <ac:spMkLst>
            <pc:docMk/>
            <pc:sldMk cId="623543708" sldId="337"/>
            <ac:spMk id="58" creationId="{CE56EA3B-8120-43B0-8D70-2DFC96BE0B2F}"/>
          </ac:spMkLst>
        </pc:spChg>
        <pc:spChg chg="mod">
          <ac:chgData name="Thien Quy Tran" userId="26e025a7bd212a7f" providerId="LiveId" clId="{56A6E984-8773-417D-AF3F-16DDC46719D4}" dt="2022-04-18T09:38:33.248" v="1979" actId="1076"/>
          <ac:spMkLst>
            <pc:docMk/>
            <pc:sldMk cId="623543708" sldId="337"/>
            <ac:spMk id="59" creationId="{72B98A5B-A259-4741-9CDA-6D77B143C498}"/>
          </ac:spMkLst>
        </pc:spChg>
        <pc:spChg chg="add del mod">
          <ac:chgData name="Thien Quy Tran" userId="26e025a7bd212a7f" providerId="LiveId" clId="{56A6E984-8773-417D-AF3F-16DDC46719D4}" dt="2022-04-18T09:58:20.210" v="1993" actId="478"/>
          <ac:spMkLst>
            <pc:docMk/>
            <pc:sldMk cId="623543708" sldId="337"/>
            <ac:spMk id="62" creationId="{4F9F13C4-7C79-4540-A089-3D9E310CCE8B}"/>
          </ac:spMkLst>
        </pc:spChg>
        <pc:spChg chg="mod">
          <ac:chgData name="Thien Quy Tran" userId="26e025a7bd212a7f" providerId="LiveId" clId="{56A6E984-8773-417D-AF3F-16DDC46719D4}" dt="2022-04-18T09:58:30.081" v="1994"/>
          <ac:spMkLst>
            <pc:docMk/>
            <pc:sldMk cId="623543708" sldId="337"/>
            <ac:spMk id="65" creationId="{5881C95B-65CA-4E74-9326-241DB3A4A6E6}"/>
          </ac:spMkLst>
        </pc:spChg>
        <pc:spChg chg="mod">
          <ac:chgData name="Thien Quy Tran" userId="26e025a7bd212a7f" providerId="LiveId" clId="{56A6E984-8773-417D-AF3F-16DDC46719D4}" dt="2022-04-18T09:58:56.922" v="2006" actId="404"/>
          <ac:spMkLst>
            <pc:docMk/>
            <pc:sldMk cId="623543708" sldId="337"/>
            <ac:spMk id="67" creationId="{1CA56779-7CCD-4223-BEA1-6636BC7DA5A4}"/>
          </ac:spMkLst>
        </pc:spChg>
        <pc:spChg chg="add mod">
          <ac:chgData name="Thien Quy Tran" userId="26e025a7bd212a7f" providerId="LiveId" clId="{56A6E984-8773-417D-AF3F-16DDC46719D4}" dt="2022-04-18T10:01:26.415" v="2030" actId="1076"/>
          <ac:spMkLst>
            <pc:docMk/>
            <pc:sldMk cId="623543708" sldId="337"/>
            <ac:spMk id="71" creationId="{D48C3295-C110-4685-987F-CABA0953213F}"/>
          </ac:spMkLst>
        </pc:spChg>
        <pc:grpChg chg="mod">
          <ac:chgData name="Thien Quy Tran" userId="26e025a7bd212a7f" providerId="LiveId" clId="{56A6E984-8773-417D-AF3F-16DDC46719D4}" dt="2022-04-18T14:20:37.274" v="2780" actId="207"/>
          <ac:grpSpMkLst>
            <pc:docMk/>
            <pc:sldMk cId="623543708" sldId="337"/>
            <ac:grpSpMk id="28" creationId="{169CB3EB-D053-4921-97CA-7D734FFE9160}"/>
          </ac:grpSpMkLst>
        </pc:grpChg>
        <pc:grpChg chg="mod">
          <ac:chgData name="Thien Quy Tran" userId="26e025a7bd212a7f" providerId="LiveId" clId="{56A6E984-8773-417D-AF3F-16DDC46719D4}" dt="2022-04-18T14:20:37.274" v="2780" actId="207"/>
          <ac:grpSpMkLst>
            <pc:docMk/>
            <pc:sldMk cId="623543708" sldId="337"/>
            <ac:grpSpMk id="29" creationId="{0953A913-7BF2-4956-A3DC-7499B52D24AC}"/>
          </ac:grpSpMkLst>
        </pc:grpChg>
        <pc:grpChg chg="mod">
          <ac:chgData name="Thien Quy Tran" userId="26e025a7bd212a7f" providerId="LiveId" clId="{56A6E984-8773-417D-AF3F-16DDC46719D4}" dt="2022-04-18T09:37:54.694" v="1969" actId="14100"/>
          <ac:grpSpMkLst>
            <pc:docMk/>
            <pc:sldMk cId="623543708" sldId="337"/>
            <ac:grpSpMk id="53" creationId="{A10741CC-C40A-41C1-8080-6B14B719BEB4}"/>
          </ac:grpSpMkLst>
        </pc:grpChg>
        <pc:grpChg chg="add mod">
          <ac:chgData name="Thien Quy Tran" userId="26e025a7bd212a7f" providerId="LiveId" clId="{56A6E984-8773-417D-AF3F-16DDC46719D4}" dt="2022-04-18T10:00:32.511" v="2019" actId="1076"/>
          <ac:grpSpMkLst>
            <pc:docMk/>
            <pc:sldMk cId="623543708" sldId="337"/>
            <ac:grpSpMk id="63" creationId="{A9D20000-AC15-4A0F-9890-645F52361817}"/>
          </ac:grpSpMkLst>
        </pc:grpChg>
        <pc:picChg chg="mod">
          <ac:chgData name="Thien Quy Tran" userId="26e025a7bd212a7f" providerId="LiveId" clId="{56A6E984-8773-417D-AF3F-16DDC46719D4}" dt="2022-04-18T04:50:22.617" v="619" actId="34135"/>
          <ac:picMkLst>
            <pc:docMk/>
            <pc:sldMk cId="623543708" sldId="337"/>
            <ac:picMk id="17" creationId="{DFD9103F-7CCF-436B-B1E8-0FE460021373}"/>
          </ac:picMkLst>
        </pc:picChg>
        <pc:picChg chg="mod">
          <ac:chgData name="Thien Quy Tran" userId="26e025a7bd212a7f" providerId="LiveId" clId="{56A6E984-8773-417D-AF3F-16DDC46719D4}" dt="2022-04-18T14:20:37.274" v="2780" actId="207"/>
          <ac:picMkLst>
            <pc:docMk/>
            <pc:sldMk cId="623543708" sldId="337"/>
            <ac:picMk id="30" creationId="{090928E3-C851-4603-BCB1-C30F9A2A106E}"/>
          </ac:picMkLst>
        </pc:picChg>
        <pc:picChg chg="mod">
          <ac:chgData name="Thien Quy Tran" userId="26e025a7bd212a7f" providerId="LiveId" clId="{56A6E984-8773-417D-AF3F-16DDC46719D4}" dt="2022-04-18T09:58:30.081" v="1994"/>
          <ac:picMkLst>
            <pc:docMk/>
            <pc:sldMk cId="623543708" sldId="337"/>
            <ac:picMk id="66" creationId="{21B845D0-9D6B-4D32-A83E-598A3B66D172}"/>
          </ac:picMkLst>
        </pc:picChg>
        <pc:cxnChg chg="mod">
          <ac:chgData name="Thien Quy Tran" userId="26e025a7bd212a7f" providerId="LiveId" clId="{56A6E984-8773-417D-AF3F-16DDC46719D4}" dt="2022-04-18T09:59:18.859" v="2007" actId="1582"/>
          <ac:cxnSpMkLst>
            <pc:docMk/>
            <pc:sldMk cId="623543708" sldId="337"/>
            <ac:cxnSpMk id="3" creationId="{EBB9BCF5-9AC0-4262-B1DE-EAF90E60A71B}"/>
          </ac:cxnSpMkLst>
        </pc:cxnChg>
        <pc:cxnChg chg="mod">
          <ac:chgData name="Thien Quy Tran" userId="26e025a7bd212a7f" providerId="LiveId" clId="{56A6E984-8773-417D-AF3F-16DDC46719D4}" dt="2022-04-18T09:59:18.859" v="2007" actId="1582"/>
          <ac:cxnSpMkLst>
            <pc:docMk/>
            <pc:sldMk cId="623543708" sldId="337"/>
            <ac:cxnSpMk id="64" creationId="{43FF9538-BBA2-438C-A405-99E021007BFC}"/>
          </ac:cxnSpMkLst>
        </pc:cxnChg>
        <pc:cxnChg chg="mod">
          <ac:chgData name="Thien Quy Tran" userId="26e025a7bd212a7f" providerId="LiveId" clId="{56A6E984-8773-417D-AF3F-16DDC46719D4}" dt="2022-04-18T09:59:18.859" v="2007" actId="1582"/>
          <ac:cxnSpMkLst>
            <pc:docMk/>
            <pc:sldMk cId="623543708" sldId="337"/>
            <ac:cxnSpMk id="68" creationId="{F0D9636B-8AEE-4550-BED0-C57C13FFB618}"/>
          </ac:cxnSpMkLst>
        </pc:cxnChg>
        <pc:cxnChg chg="add del mod">
          <ac:chgData name="Thien Quy Tran" userId="26e025a7bd212a7f" providerId="LiveId" clId="{56A6E984-8773-417D-AF3F-16DDC46719D4}" dt="2022-04-18T10:00:04.471" v="2012" actId="478"/>
          <ac:cxnSpMkLst>
            <pc:docMk/>
            <pc:sldMk cId="623543708" sldId="337"/>
            <ac:cxnSpMk id="69" creationId="{A5EA0C9C-DE45-4B0E-B0F8-B69B141195FF}"/>
          </ac:cxnSpMkLst>
        </pc:cxnChg>
        <pc:cxnChg chg="add mod">
          <ac:chgData name="Thien Quy Tran" userId="26e025a7bd212a7f" providerId="LiveId" clId="{56A6E984-8773-417D-AF3F-16DDC46719D4}" dt="2022-04-18T10:00:32.511" v="2019" actId="1076"/>
          <ac:cxnSpMkLst>
            <pc:docMk/>
            <pc:sldMk cId="623543708" sldId="337"/>
            <ac:cxnSpMk id="70" creationId="{885C0010-7C33-411D-8037-9AB42ED50E61}"/>
          </ac:cxnSpMkLst>
        </pc:cxnChg>
      </pc:sldChg>
      <pc:sldChg chg="addSp delSp modSp mod ord">
        <pc:chgData name="Thien Quy Tran" userId="26e025a7bd212a7f" providerId="LiveId" clId="{56A6E984-8773-417D-AF3F-16DDC46719D4}" dt="2022-04-20T08:48:59.132" v="6738" actId="478"/>
        <pc:sldMkLst>
          <pc:docMk/>
          <pc:sldMk cId="3447699979" sldId="338"/>
        </pc:sldMkLst>
        <pc:spChg chg="del">
          <ac:chgData name="Thien Quy Tran" userId="26e025a7bd212a7f" providerId="LiveId" clId="{56A6E984-8773-417D-AF3F-16DDC46719D4}" dt="2022-04-18T10:02:26.344" v="2037" actId="478"/>
          <ac:spMkLst>
            <pc:docMk/>
            <pc:sldMk cId="3447699979" sldId="338"/>
            <ac:spMk id="5" creationId="{66AEB7CA-09E7-9FEF-C0AC-E3F76F07ADB6}"/>
          </ac:spMkLst>
        </pc:spChg>
        <pc:spChg chg="del">
          <ac:chgData name="Thien Quy Tran" userId="26e025a7bd212a7f" providerId="LiveId" clId="{56A6E984-8773-417D-AF3F-16DDC46719D4}" dt="2022-04-18T10:01:54.661" v="2032" actId="478"/>
          <ac:spMkLst>
            <pc:docMk/>
            <pc:sldMk cId="3447699979" sldId="338"/>
            <ac:spMk id="7" creationId="{C7ACAB52-823C-5EA2-3BE0-1FA5DB724F38}"/>
          </ac:spMkLst>
        </pc:spChg>
        <pc:spChg chg="mod">
          <ac:chgData name="Thien Quy Tran" userId="26e025a7bd212a7f" providerId="LiveId" clId="{56A6E984-8773-417D-AF3F-16DDC46719D4}" dt="2022-04-18T14:20:50.227" v="2781" actId="207"/>
          <ac:spMkLst>
            <pc:docMk/>
            <pc:sldMk cId="3447699979" sldId="338"/>
            <ac:spMk id="23" creationId="{0333E140-399E-444B-A95E-92F43A055EA8}"/>
          </ac:spMkLst>
        </pc:spChg>
        <pc:spChg chg="mod">
          <ac:chgData name="Thien Quy Tran" userId="26e025a7bd212a7f" providerId="LiveId" clId="{56A6E984-8773-417D-AF3F-16DDC46719D4}" dt="2022-04-18T14:20:50.227" v="2781" actId="207"/>
          <ac:spMkLst>
            <pc:docMk/>
            <pc:sldMk cId="3447699979" sldId="338"/>
            <ac:spMk id="24" creationId="{F4A80946-A466-42C5-9A94-EB659756C4B2}"/>
          </ac:spMkLst>
        </pc:spChg>
        <pc:spChg chg="mod">
          <ac:chgData name="Thien Quy Tran" userId="26e025a7bd212a7f" providerId="LiveId" clId="{56A6E984-8773-417D-AF3F-16DDC46719D4}" dt="2022-04-18T10:03:19.718" v="2053" actId="14100"/>
          <ac:spMkLst>
            <pc:docMk/>
            <pc:sldMk cId="3447699979" sldId="338"/>
            <ac:spMk id="26" creationId="{A6490A49-3944-4378-BDD0-FAF169351D38}"/>
          </ac:spMkLst>
        </pc:spChg>
        <pc:spChg chg="mod">
          <ac:chgData name="Thien Quy Tran" userId="26e025a7bd212a7f" providerId="LiveId" clId="{56A6E984-8773-417D-AF3F-16DDC46719D4}" dt="2022-04-18T10:28:43.808" v="2201" actId="14100"/>
          <ac:spMkLst>
            <pc:docMk/>
            <pc:sldMk cId="3447699979" sldId="338"/>
            <ac:spMk id="27" creationId="{C2BEF0EB-084C-4721-AE79-D31D05950626}"/>
          </ac:spMkLst>
        </pc:spChg>
        <pc:spChg chg="mod">
          <ac:chgData name="Thien Quy Tran" userId="26e025a7bd212a7f" providerId="LiveId" clId="{56A6E984-8773-417D-AF3F-16DDC46719D4}" dt="2022-04-18T10:05:50.624" v="2067" actId="1076"/>
          <ac:spMkLst>
            <pc:docMk/>
            <pc:sldMk cId="3447699979" sldId="338"/>
            <ac:spMk id="30" creationId="{7CFE72EE-07AD-4215-A028-23C4755D8767}"/>
          </ac:spMkLst>
        </pc:spChg>
        <pc:spChg chg="mod">
          <ac:chgData name="Thien Quy Tran" userId="26e025a7bd212a7f" providerId="LiveId" clId="{56A6E984-8773-417D-AF3F-16DDC46719D4}" dt="2022-04-18T10:29:10.372" v="2206" actId="14100"/>
          <ac:spMkLst>
            <pc:docMk/>
            <pc:sldMk cId="3447699979" sldId="338"/>
            <ac:spMk id="31" creationId="{AEB6DF49-5D05-42CE-AF17-71494E18B708}"/>
          </ac:spMkLst>
        </pc:spChg>
        <pc:spChg chg="mod">
          <ac:chgData name="Thien Quy Tran" userId="26e025a7bd212a7f" providerId="LiveId" clId="{56A6E984-8773-417D-AF3F-16DDC46719D4}" dt="2022-04-20T08:26:42.359" v="6366" actId="20577"/>
          <ac:spMkLst>
            <pc:docMk/>
            <pc:sldMk cId="3447699979" sldId="338"/>
            <ac:spMk id="32" creationId="{B64434C5-0EBE-4C26-8C78-733941035177}"/>
          </ac:spMkLst>
        </pc:spChg>
        <pc:spChg chg="del">
          <ac:chgData name="Thien Quy Tran" userId="26e025a7bd212a7f" providerId="LiveId" clId="{56A6E984-8773-417D-AF3F-16DDC46719D4}" dt="2022-04-18T09:04:15.954" v="1684" actId="478"/>
          <ac:spMkLst>
            <pc:docMk/>
            <pc:sldMk cId="3447699979" sldId="338"/>
            <ac:spMk id="37" creationId="{151CDC3A-ED92-4FEB-B54C-BB780189A767}"/>
          </ac:spMkLst>
        </pc:spChg>
        <pc:spChg chg="mod">
          <ac:chgData name="Thien Quy Tran" userId="26e025a7bd212a7f" providerId="LiveId" clId="{56A6E984-8773-417D-AF3F-16DDC46719D4}" dt="2022-04-18T10:04:20.232" v="2057" actId="571"/>
          <ac:spMkLst>
            <pc:docMk/>
            <pc:sldMk cId="3447699979" sldId="338"/>
            <ac:spMk id="40" creationId="{A87ABC78-2874-4D38-ADBE-0C9854C38E09}"/>
          </ac:spMkLst>
        </pc:spChg>
        <pc:spChg chg="mod">
          <ac:chgData name="Thien Quy Tran" userId="26e025a7bd212a7f" providerId="LiveId" clId="{56A6E984-8773-417D-AF3F-16DDC46719D4}" dt="2022-04-18T10:29:56.677" v="2215" actId="14100"/>
          <ac:spMkLst>
            <pc:docMk/>
            <pc:sldMk cId="3447699979" sldId="338"/>
            <ac:spMk id="41" creationId="{62B34C0B-8514-4385-A4D5-D1F9D335DEE6}"/>
          </ac:spMkLst>
        </pc:spChg>
        <pc:spChg chg="mod">
          <ac:chgData name="Thien Quy Tran" userId="26e025a7bd212a7f" providerId="LiveId" clId="{56A6E984-8773-417D-AF3F-16DDC46719D4}" dt="2022-04-18T10:04:26.744" v="2059" actId="571"/>
          <ac:spMkLst>
            <pc:docMk/>
            <pc:sldMk cId="3447699979" sldId="338"/>
            <ac:spMk id="44" creationId="{EC1E78EE-AB89-4FED-8498-B7A3EF3175E3}"/>
          </ac:spMkLst>
        </pc:spChg>
        <pc:spChg chg="mod">
          <ac:chgData name="Thien Quy Tran" userId="26e025a7bd212a7f" providerId="LiveId" clId="{56A6E984-8773-417D-AF3F-16DDC46719D4}" dt="2022-04-18T10:30:06.404" v="2219" actId="14100"/>
          <ac:spMkLst>
            <pc:docMk/>
            <pc:sldMk cId="3447699979" sldId="338"/>
            <ac:spMk id="45" creationId="{54FFF14C-65B7-407C-A772-3470FFDEAB69}"/>
          </ac:spMkLst>
        </pc:spChg>
        <pc:spChg chg="mod">
          <ac:chgData name="Thien Quy Tran" userId="26e025a7bd212a7f" providerId="LiveId" clId="{56A6E984-8773-417D-AF3F-16DDC46719D4}" dt="2022-04-18T10:04:30.345" v="2060" actId="571"/>
          <ac:spMkLst>
            <pc:docMk/>
            <pc:sldMk cId="3447699979" sldId="338"/>
            <ac:spMk id="48" creationId="{D8FC85F9-17CD-4F15-8238-A0841C800A5B}"/>
          </ac:spMkLst>
        </pc:spChg>
        <pc:spChg chg="mod">
          <ac:chgData name="Thien Quy Tran" userId="26e025a7bd212a7f" providerId="LiveId" clId="{56A6E984-8773-417D-AF3F-16DDC46719D4}" dt="2022-04-18T10:18:54.153" v="2139" actId="20577"/>
          <ac:spMkLst>
            <pc:docMk/>
            <pc:sldMk cId="3447699979" sldId="338"/>
            <ac:spMk id="49" creationId="{5A78EC0D-23C4-4639-B2D2-0FFC0EE70E8C}"/>
          </ac:spMkLst>
        </pc:spChg>
        <pc:spChg chg="mod">
          <ac:chgData name="Thien Quy Tran" userId="26e025a7bd212a7f" providerId="LiveId" clId="{56A6E984-8773-417D-AF3F-16DDC46719D4}" dt="2022-04-18T10:26:30.694" v="2178" actId="207"/>
          <ac:spMkLst>
            <pc:docMk/>
            <pc:sldMk cId="3447699979" sldId="338"/>
            <ac:spMk id="52" creationId="{FA3E119B-BE1C-421C-B78C-3A37649244DB}"/>
          </ac:spMkLst>
        </pc:spChg>
        <pc:spChg chg="mod">
          <ac:chgData name="Thien Quy Tran" userId="26e025a7bd212a7f" providerId="LiveId" clId="{56A6E984-8773-417D-AF3F-16DDC46719D4}" dt="2022-04-18T10:30:52.692" v="2223" actId="14100"/>
          <ac:spMkLst>
            <pc:docMk/>
            <pc:sldMk cId="3447699979" sldId="338"/>
            <ac:spMk id="53" creationId="{BB792023-4108-4DF0-80DF-161533A34D34}"/>
          </ac:spMkLst>
        </pc:spChg>
        <pc:spChg chg="add del">
          <ac:chgData name="Thien Quy Tran" userId="26e025a7bd212a7f" providerId="LiveId" clId="{56A6E984-8773-417D-AF3F-16DDC46719D4}" dt="2022-04-18T10:38:05.707" v="2265" actId="478"/>
          <ac:spMkLst>
            <pc:docMk/>
            <pc:sldMk cId="3447699979" sldId="338"/>
            <ac:spMk id="56" creationId="{5BB44CA0-6629-4E4C-9A2D-562CE4721710}"/>
          </ac:spMkLst>
        </pc:spChg>
        <pc:spChg chg="mod">
          <ac:chgData name="Thien Quy Tran" userId="26e025a7bd212a7f" providerId="LiveId" clId="{56A6E984-8773-417D-AF3F-16DDC46719D4}" dt="2022-04-20T08:33:52.206" v="6535" actId="14100"/>
          <ac:spMkLst>
            <pc:docMk/>
            <pc:sldMk cId="3447699979" sldId="338"/>
            <ac:spMk id="82" creationId="{AC8E7168-CA60-4F60-8B25-6C4B0B627D42}"/>
          </ac:spMkLst>
        </pc:spChg>
        <pc:spChg chg="mod">
          <ac:chgData name="Thien Quy Tran" userId="26e025a7bd212a7f" providerId="LiveId" clId="{56A6E984-8773-417D-AF3F-16DDC46719D4}" dt="2022-04-20T08:34:04.369" v="6538" actId="1076"/>
          <ac:spMkLst>
            <pc:docMk/>
            <pc:sldMk cId="3447699979" sldId="338"/>
            <ac:spMk id="83" creationId="{6C7D94A1-9595-4255-B673-16EBA98A59A2}"/>
          </ac:spMkLst>
        </pc:spChg>
        <pc:spChg chg="add mod">
          <ac:chgData name="Thien Quy Tran" userId="26e025a7bd212a7f" providerId="LiveId" clId="{56A6E984-8773-417D-AF3F-16DDC46719D4}" dt="2022-04-20T08:35:08.239" v="6562" actId="571"/>
          <ac:spMkLst>
            <pc:docMk/>
            <pc:sldMk cId="3447699979" sldId="338"/>
            <ac:spMk id="87" creationId="{77BDD37B-8C72-4ECB-9C22-CF9D9E62DEC0}"/>
          </ac:spMkLst>
        </pc:spChg>
        <pc:spChg chg="add del mod">
          <ac:chgData name="Thien Quy Tran" userId="26e025a7bd212a7f" providerId="LiveId" clId="{56A6E984-8773-417D-AF3F-16DDC46719D4}" dt="2022-04-20T08:48:56.415" v="6737" actId="478"/>
          <ac:spMkLst>
            <pc:docMk/>
            <pc:sldMk cId="3447699979" sldId="338"/>
            <ac:spMk id="88" creationId="{166F4633-0FE2-4A51-87D3-07FE78B6C846}"/>
          </ac:spMkLst>
        </pc:spChg>
        <pc:spChg chg="add mod">
          <ac:chgData name="Thien Quy Tran" userId="26e025a7bd212a7f" providerId="LiveId" clId="{56A6E984-8773-417D-AF3F-16DDC46719D4}" dt="2022-04-20T08:46:11.135" v="6677" actId="1036"/>
          <ac:spMkLst>
            <pc:docMk/>
            <pc:sldMk cId="3447699979" sldId="338"/>
            <ac:spMk id="92" creationId="{07586B50-C01F-4319-AD94-991C108AA0B4}"/>
          </ac:spMkLst>
        </pc:spChg>
        <pc:spChg chg="add del mod">
          <ac:chgData name="Thien Quy Tran" userId="26e025a7bd212a7f" providerId="LiveId" clId="{56A6E984-8773-417D-AF3F-16DDC46719D4}" dt="2022-04-20T08:48:59.132" v="6738" actId="478"/>
          <ac:spMkLst>
            <pc:docMk/>
            <pc:sldMk cId="3447699979" sldId="338"/>
            <ac:spMk id="97" creationId="{CD622CCC-AB91-4A45-ACBE-7702CF724694}"/>
          </ac:spMkLst>
        </pc:spChg>
        <pc:spChg chg="mod">
          <ac:chgData name="Thien Quy Tran" userId="26e025a7bd212a7f" providerId="LiveId" clId="{56A6E984-8773-417D-AF3F-16DDC46719D4}" dt="2022-04-20T08:47:24.591" v="6702" actId="14100"/>
          <ac:spMkLst>
            <pc:docMk/>
            <pc:sldMk cId="3447699979" sldId="338"/>
            <ac:spMk id="102" creationId="{84394142-E99A-4ADF-A087-9CA4613A5467}"/>
          </ac:spMkLst>
        </pc:spChg>
        <pc:spChg chg="mod">
          <ac:chgData name="Thien Quy Tran" userId="26e025a7bd212a7f" providerId="LiveId" clId="{56A6E984-8773-417D-AF3F-16DDC46719D4}" dt="2022-04-20T08:48:49.948" v="6733" actId="20577"/>
          <ac:spMkLst>
            <pc:docMk/>
            <pc:sldMk cId="3447699979" sldId="338"/>
            <ac:spMk id="103" creationId="{315BC358-C807-47C8-85BD-22CCEAB1B2EF}"/>
          </ac:spMkLst>
        </pc:spChg>
        <pc:spChg chg="add mod">
          <ac:chgData name="Thien Quy Tran" userId="26e025a7bd212a7f" providerId="LiveId" clId="{56A6E984-8773-417D-AF3F-16DDC46719D4}" dt="2022-04-20T08:41:02.384" v="6649" actId="1076"/>
          <ac:spMkLst>
            <pc:docMk/>
            <pc:sldMk cId="3447699979" sldId="338"/>
            <ac:spMk id="106" creationId="{3EDCB16B-EA29-41F2-9E2C-1241058DE22F}"/>
          </ac:spMkLst>
        </pc:spChg>
        <pc:spChg chg="add del mod">
          <ac:chgData name="Thien Quy Tran" userId="26e025a7bd212a7f" providerId="LiveId" clId="{56A6E984-8773-417D-AF3F-16DDC46719D4}" dt="2022-04-18T10:58:29.159" v="2541" actId="478"/>
          <ac:spMkLst>
            <pc:docMk/>
            <pc:sldMk cId="3447699979" sldId="338"/>
            <ac:spMk id="117" creationId="{66371299-D796-47D5-8C05-4997C915C1BA}"/>
          </ac:spMkLst>
        </pc:spChg>
        <pc:spChg chg="add del mod">
          <ac:chgData name="Thien Quy Tran" userId="26e025a7bd212a7f" providerId="LiveId" clId="{56A6E984-8773-417D-AF3F-16DDC46719D4}" dt="2022-04-18T10:44:23.565" v="2353" actId="478"/>
          <ac:spMkLst>
            <pc:docMk/>
            <pc:sldMk cId="3447699979" sldId="338"/>
            <ac:spMk id="118" creationId="{4B2E0B5C-F48B-43CC-8387-4A4D0F2CF49D}"/>
          </ac:spMkLst>
        </pc:spChg>
        <pc:spChg chg="add del mod">
          <ac:chgData name="Thien Quy Tran" userId="26e025a7bd212a7f" providerId="LiveId" clId="{56A6E984-8773-417D-AF3F-16DDC46719D4}" dt="2022-04-18T10:58:30.201" v="2542" actId="478"/>
          <ac:spMkLst>
            <pc:docMk/>
            <pc:sldMk cId="3447699979" sldId="338"/>
            <ac:spMk id="119" creationId="{6351D51A-364E-421C-B405-26AD885E8FD4}"/>
          </ac:spMkLst>
        </pc:spChg>
        <pc:spChg chg="add del mod">
          <ac:chgData name="Thien Quy Tran" userId="26e025a7bd212a7f" providerId="LiveId" clId="{56A6E984-8773-417D-AF3F-16DDC46719D4}" dt="2022-04-18T10:58:31.593" v="2543" actId="478"/>
          <ac:spMkLst>
            <pc:docMk/>
            <pc:sldMk cId="3447699979" sldId="338"/>
            <ac:spMk id="120" creationId="{1793D0D2-BC44-4DCB-BA0F-C21CFD043A93}"/>
          </ac:spMkLst>
        </pc:spChg>
        <pc:spChg chg="add mod">
          <ac:chgData name="Thien Quy Tran" userId="26e025a7bd212a7f" providerId="LiveId" clId="{56A6E984-8773-417D-AF3F-16DDC46719D4}" dt="2022-04-20T08:28:22.468" v="6373" actId="1076"/>
          <ac:spMkLst>
            <pc:docMk/>
            <pc:sldMk cId="3447699979" sldId="338"/>
            <ac:spMk id="121" creationId="{F36C0CD7-928D-4F43-BD9C-ED498C082B27}"/>
          </ac:spMkLst>
        </pc:spChg>
        <pc:spChg chg="add del mod">
          <ac:chgData name="Thien Quy Tran" userId="26e025a7bd212a7f" providerId="LiveId" clId="{56A6E984-8773-417D-AF3F-16DDC46719D4}" dt="2022-04-18T10:46:40.729" v="2463" actId="478"/>
          <ac:spMkLst>
            <pc:docMk/>
            <pc:sldMk cId="3447699979" sldId="338"/>
            <ac:spMk id="122" creationId="{F8158751-E44B-44B5-9363-F0355E856419}"/>
          </ac:spMkLst>
        </pc:spChg>
        <pc:spChg chg="add mod">
          <ac:chgData name="Thien Quy Tran" userId="26e025a7bd212a7f" providerId="LiveId" clId="{56A6E984-8773-417D-AF3F-16DDC46719D4}" dt="2022-04-20T08:39:40.346" v="6617" actId="1076"/>
          <ac:spMkLst>
            <pc:docMk/>
            <pc:sldMk cId="3447699979" sldId="338"/>
            <ac:spMk id="123" creationId="{CA986CA6-024E-424B-B56F-30D691CE900E}"/>
          </ac:spMkLst>
        </pc:spChg>
        <pc:spChg chg="add mod">
          <ac:chgData name="Thien Quy Tran" userId="26e025a7bd212a7f" providerId="LiveId" clId="{56A6E984-8773-417D-AF3F-16DDC46719D4}" dt="2022-04-18T10:49:09.954" v="2467" actId="571"/>
          <ac:spMkLst>
            <pc:docMk/>
            <pc:sldMk cId="3447699979" sldId="338"/>
            <ac:spMk id="124" creationId="{FFA0B85D-0284-4FF3-BCDD-105939749662}"/>
          </ac:spMkLst>
        </pc:spChg>
        <pc:spChg chg="add mod">
          <ac:chgData name="Thien Quy Tran" userId="26e025a7bd212a7f" providerId="LiveId" clId="{56A6E984-8773-417D-AF3F-16DDC46719D4}" dt="2022-04-20T08:35:01.413" v="6561" actId="1037"/>
          <ac:spMkLst>
            <pc:docMk/>
            <pc:sldMk cId="3447699979" sldId="338"/>
            <ac:spMk id="126" creationId="{D6F8F0EE-759B-42E7-8B07-4D1A4E9736DA}"/>
          </ac:spMkLst>
        </pc:spChg>
        <pc:spChg chg="add mod">
          <ac:chgData name="Thien Quy Tran" userId="26e025a7bd212a7f" providerId="LiveId" clId="{56A6E984-8773-417D-AF3F-16DDC46719D4}" dt="2022-04-20T08:35:01.413" v="6561" actId="1037"/>
          <ac:spMkLst>
            <pc:docMk/>
            <pc:sldMk cId="3447699979" sldId="338"/>
            <ac:spMk id="128" creationId="{021F6D2B-8F04-40DE-AF37-8C307A607EA0}"/>
          </ac:spMkLst>
        </pc:spChg>
        <pc:spChg chg="add mod">
          <ac:chgData name="Thien Quy Tran" userId="26e025a7bd212a7f" providerId="LiveId" clId="{56A6E984-8773-417D-AF3F-16DDC46719D4}" dt="2022-04-20T08:39:56.892" v="6621" actId="1076"/>
          <ac:spMkLst>
            <pc:docMk/>
            <pc:sldMk cId="3447699979" sldId="338"/>
            <ac:spMk id="130" creationId="{7E3DC6C6-CEDF-4790-93A6-51FB00AB3D73}"/>
          </ac:spMkLst>
        </pc:spChg>
        <pc:spChg chg="add mod">
          <ac:chgData name="Thien Quy Tran" userId="26e025a7bd212a7f" providerId="LiveId" clId="{56A6E984-8773-417D-AF3F-16DDC46719D4}" dt="2022-04-20T08:28:22.468" v="6373" actId="1076"/>
          <ac:spMkLst>
            <pc:docMk/>
            <pc:sldMk cId="3447699979" sldId="338"/>
            <ac:spMk id="132" creationId="{19258EC7-8AD5-4676-9599-D312FE638C6F}"/>
          </ac:spMkLst>
        </pc:spChg>
        <pc:spChg chg="add mod">
          <ac:chgData name="Thien Quy Tran" userId="26e025a7bd212a7f" providerId="LiveId" clId="{56A6E984-8773-417D-AF3F-16DDC46719D4}" dt="2022-04-20T08:28:22.468" v="6373" actId="1076"/>
          <ac:spMkLst>
            <pc:docMk/>
            <pc:sldMk cId="3447699979" sldId="338"/>
            <ac:spMk id="133" creationId="{C281A4E1-164C-4C34-A57F-D27AB4F3CEF9}"/>
          </ac:spMkLst>
        </pc:spChg>
        <pc:spChg chg="add mod">
          <ac:chgData name="Thien Quy Tran" userId="26e025a7bd212a7f" providerId="LiveId" clId="{56A6E984-8773-417D-AF3F-16DDC46719D4}" dt="2022-04-20T08:28:22.468" v="6373" actId="1076"/>
          <ac:spMkLst>
            <pc:docMk/>
            <pc:sldMk cId="3447699979" sldId="338"/>
            <ac:spMk id="134" creationId="{EA274E0E-7C00-4E3F-97EC-43FC78D3B826}"/>
          </ac:spMkLst>
        </pc:spChg>
        <pc:spChg chg="add mod">
          <ac:chgData name="Thien Quy Tran" userId="26e025a7bd212a7f" providerId="LiveId" clId="{56A6E984-8773-417D-AF3F-16DDC46719D4}" dt="2022-04-20T08:28:22.468" v="6373" actId="1076"/>
          <ac:spMkLst>
            <pc:docMk/>
            <pc:sldMk cId="3447699979" sldId="338"/>
            <ac:spMk id="135" creationId="{DD68DFFD-334F-4AA0-96E2-3329819841A4}"/>
          </ac:spMkLst>
        </pc:spChg>
        <pc:spChg chg="add mod">
          <ac:chgData name="Thien Quy Tran" userId="26e025a7bd212a7f" providerId="LiveId" clId="{56A6E984-8773-417D-AF3F-16DDC46719D4}" dt="2022-04-20T08:28:22.468" v="6373" actId="1076"/>
          <ac:spMkLst>
            <pc:docMk/>
            <pc:sldMk cId="3447699979" sldId="338"/>
            <ac:spMk id="136" creationId="{5A5DDD54-530E-4270-B9EB-CD2F1E68A4E8}"/>
          </ac:spMkLst>
        </pc:spChg>
        <pc:spChg chg="add mod">
          <ac:chgData name="Thien Quy Tran" userId="26e025a7bd212a7f" providerId="LiveId" clId="{56A6E984-8773-417D-AF3F-16DDC46719D4}" dt="2022-04-20T08:28:22.468" v="6373" actId="1076"/>
          <ac:spMkLst>
            <pc:docMk/>
            <pc:sldMk cId="3447699979" sldId="338"/>
            <ac:spMk id="137" creationId="{01AC6AD3-77C8-41D7-9CE4-C57B8221CF2D}"/>
          </ac:spMkLst>
        </pc:spChg>
        <pc:spChg chg="add mod">
          <ac:chgData name="Thien Quy Tran" userId="26e025a7bd212a7f" providerId="LiveId" clId="{56A6E984-8773-417D-AF3F-16DDC46719D4}" dt="2022-04-20T08:28:22.468" v="6373" actId="1076"/>
          <ac:spMkLst>
            <pc:docMk/>
            <pc:sldMk cId="3447699979" sldId="338"/>
            <ac:spMk id="138" creationId="{EE9EADB3-C438-42FB-AAF4-0DA4174F7E3D}"/>
          </ac:spMkLst>
        </pc:spChg>
        <pc:spChg chg="add mod">
          <ac:chgData name="Thien Quy Tran" userId="26e025a7bd212a7f" providerId="LiveId" clId="{56A6E984-8773-417D-AF3F-16DDC46719D4}" dt="2022-04-20T08:28:22.468" v="6373" actId="1076"/>
          <ac:spMkLst>
            <pc:docMk/>
            <pc:sldMk cId="3447699979" sldId="338"/>
            <ac:spMk id="139" creationId="{EB8710DF-29C4-4450-86FF-348427764E10}"/>
          </ac:spMkLst>
        </pc:spChg>
        <pc:grpChg chg="add mod">
          <ac:chgData name="Thien Quy Tran" userId="26e025a7bd212a7f" providerId="LiveId" clId="{56A6E984-8773-417D-AF3F-16DDC46719D4}" dt="2022-04-20T08:28:22.468" v="6373" actId="1076"/>
          <ac:grpSpMkLst>
            <pc:docMk/>
            <pc:sldMk cId="3447699979" sldId="338"/>
            <ac:grpSpMk id="12" creationId="{B3F58BC3-AB4D-4C43-8E93-10560733DF2E}"/>
          </ac:grpSpMkLst>
        </pc:grpChg>
        <pc:grpChg chg="add mod">
          <ac:chgData name="Thien Quy Tran" userId="26e025a7bd212a7f" providerId="LiveId" clId="{56A6E984-8773-417D-AF3F-16DDC46719D4}" dt="2022-04-20T08:28:22.468" v="6373" actId="1076"/>
          <ac:grpSpMkLst>
            <pc:docMk/>
            <pc:sldMk cId="3447699979" sldId="338"/>
            <ac:grpSpMk id="18" creationId="{40C0D2BD-BB94-4A4D-B14C-D06856E181A9}"/>
          </ac:grpSpMkLst>
        </pc:grpChg>
        <pc:grpChg chg="mod">
          <ac:chgData name="Thien Quy Tran" userId="26e025a7bd212a7f" providerId="LiveId" clId="{56A6E984-8773-417D-AF3F-16DDC46719D4}" dt="2022-04-18T14:20:50.227" v="2781" actId="207"/>
          <ac:grpSpMkLst>
            <pc:docMk/>
            <pc:sldMk cId="3447699979" sldId="338"/>
            <ac:grpSpMk id="20" creationId="{49CA7D73-3BFC-4964-8E06-DB51BF7FA51E}"/>
          </ac:grpSpMkLst>
        </pc:grpChg>
        <pc:grpChg chg="add mod">
          <ac:chgData name="Thien Quy Tran" userId="26e025a7bd212a7f" providerId="LiveId" clId="{56A6E984-8773-417D-AF3F-16DDC46719D4}" dt="2022-04-20T08:28:22.468" v="6373" actId="1076"/>
          <ac:grpSpMkLst>
            <pc:docMk/>
            <pc:sldMk cId="3447699979" sldId="338"/>
            <ac:grpSpMk id="25" creationId="{499B25AE-2AC3-48F4-B067-F1947D641713}"/>
          </ac:grpSpMkLst>
        </pc:grpChg>
        <pc:grpChg chg="add mod">
          <ac:chgData name="Thien Quy Tran" userId="26e025a7bd212a7f" providerId="LiveId" clId="{56A6E984-8773-417D-AF3F-16DDC46719D4}" dt="2022-04-18T10:34:49.740" v="2247" actId="164"/>
          <ac:grpSpMkLst>
            <pc:docMk/>
            <pc:sldMk cId="3447699979" sldId="338"/>
            <ac:grpSpMk id="29" creationId="{2394BB59-158D-4AA0-802B-B2ABD6D782B6}"/>
          </ac:grpSpMkLst>
        </pc:grpChg>
        <pc:grpChg chg="add mod">
          <ac:chgData name="Thien Quy Tran" userId="26e025a7bd212a7f" providerId="LiveId" clId="{56A6E984-8773-417D-AF3F-16DDC46719D4}" dt="2022-04-20T08:28:22.468" v="6373" actId="1076"/>
          <ac:grpSpMkLst>
            <pc:docMk/>
            <pc:sldMk cId="3447699979" sldId="338"/>
            <ac:grpSpMk id="39" creationId="{27783DCD-1720-47C6-ACAD-EF35457C2C2E}"/>
          </ac:grpSpMkLst>
        </pc:grpChg>
        <pc:grpChg chg="add mod">
          <ac:chgData name="Thien Quy Tran" userId="26e025a7bd212a7f" providerId="LiveId" clId="{56A6E984-8773-417D-AF3F-16DDC46719D4}" dt="2022-04-20T08:28:22.468" v="6373" actId="1076"/>
          <ac:grpSpMkLst>
            <pc:docMk/>
            <pc:sldMk cId="3447699979" sldId="338"/>
            <ac:grpSpMk id="43" creationId="{4E00364C-1E4F-42B4-8351-91B75BC76499}"/>
          </ac:grpSpMkLst>
        </pc:grpChg>
        <pc:grpChg chg="add mod">
          <ac:chgData name="Thien Quy Tran" userId="26e025a7bd212a7f" providerId="LiveId" clId="{56A6E984-8773-417D-AF3F-16DDC46719D4}" dt="2022-04-20T08:28:22.468" v="6373" actId="1076"/>
          <ac:grpSpMkLst>
            <pc:docMk/>
            <pc:sldMk cId="3447699979" sldId="338"/>
            <ac:grpSpMk id="47" creationId="{6375CDEC-9E0F-40FD-993C-E3098DC7F7F4}"/>
          </ac:grpSpMkLst>
        </pc:grpChg>
        <pc:grpChg chg="add mod">
          <ac:chgData name="Thien Quy Tran" userId="26e025a7bd212a7f" providerId="LiveId" clId="{56A6E984-8773-417D-AF3F-16DDC46719D4}" dt="2022-04-18T10:27:24.836" v="2194" actId="164"/>
          <ac:grpSpMkLst>
            <pc:docMk/>
            <pc:sldMk cId="3447699979" sldId="338"/>
            <ac:grpSpMk id="51" creationId="{CEA5547C-2DD9-4E39-A972-C822C3C3A1D4}"/>
          </ac:grpSpMkLst>
        </pc:grpChg>
        <pc:grpChg chg="add del mod">
          <ac:chgData name="Thien Quy Tran" userId="26e025a7bd212a7f" providerId="LiveId" clId="{56A6E984-8773-417D-AF3F-16DDC46719D4}" dt="2022-04-20T08:48:34.083" v="6715" actId="478"/>
          <ac:grpSpMkLst>
            <pc:docMk/>
            <pc:sldMk cId="3447699979" sldId="338"/>
            <ac:grpSpMk id="78" creationId="{1A2D1723-613E-4544-98B3-3A9B2ACB799A}"/>
          </ac:grpSpMkLst>
        </pc:grpChg>
        <pc:grpChg chg="mod">
          <ac:chgData name="Thien Quy Tran" userId="26e025a7bd212a7f" providerId="LiveId" clId="{56A6E984-8773-417D-AF3F-16DDC46719D4}" dt="2022-04-20T08:29:36.065" v="6421" actId="571"/>
          <ac:grpSpMkLst>
            <pc:docMk/>
            <pc:sldMk cId="3447699979" sldId="338"/>
            <ac:grpSpMk id="79" creationId="{600DA265-499E-4069-B63C-5AD4FA4BB40B}"/>
          </ac:grpSpMkLst>
        </pc:grpChg>
        <pc:grpChg chg="add mod">
          <ac:chgData name="Thien Quy Tran" userId="26e025a7bd212a7f" providerId="LiveId" clId="{56A6E984-8773-417D-AF3F-16DDC46719D4}" dt="2022-04-20T08:28:22.468" v="6373" actId="1076"/>
          <ac:grpSpMkLst>
            <pc:docMk/>
            <pc:sldMk cId="3447699979" sldId="338"/>
            <ac:grpSpMk id="94" creationId="{DE60E266-D323-4F65-AB9F-47E76B6A2C47}"/>
          </ac:grpSpMkLst>
        </pc:grpChg>
        <pc:grpChg chg="add del mod">
          <ac:chgData name="Thien Quy Tran" userId="26e025a7bd212a7f" providerId="LiveId" clId="{56A6E984-8773-417D-AF3F-16DDC46719D4}" dt="2022-04-18T10:40:09.063" v="2289" actId="478"/>
          <ac:grpSpMkLst>
            <pc:docMk/>
            <pc:sldMk cId="3447699979" sldId="338"/>
            <ac:grpSpMk id="99" creationId="{149D64E3-FA49-43DA-AFD1-529FE8011FFE}"/>
          </ac:grpSpMkLst>
        </pc:grpChg>
        <pc:grpChg chg="mod topLvl">
          <ac:chgData name="Thien Quy Tran" userId="26e025a7bd212a7f" providerId="LiveId" clId="{56A6E984-8773-417D-AF3F-16DDC46719D4}" dt="2022-04-18T14:20:53.800" v="2782" actId="207"/>
          <ac:grpSpMkLst>
            <pc:docMk/>
            <pc:sldMk cId="3447699979" sldId="338"/>
            <ac:grpSpMk id="100" creationId="{ADBB20A0-D69A-4955-A109-F2955CDECD02}"/>
          </ac:grpSpMkLst>
        </pc:grpChg>
        <pc:grpChg chg="add mod">
          <ac:chgData name="Thien Quy Tran" userId="26e025a7bd212a7f" providerId="LiveId" clId="{56A6E984-8773-417D-AF3F-16DDC46719D4}" dt="2022-04-20T08:29:04.469" v="6417" actId="1035"/>
          <ac:grpSpMkLst>
            <pc:docMk/>
            <pc:sldMk cId="3447699979" sldId="338"/>
            <ac:grpSpMk id="105" creationId="{4B3C2B69-2FFB-41FF-A92C-074CFE18F98F}"/>
          </ac:grpSpMkLst>
        </pc:grpChg>
        <pc:picChg chg="add del mod">
          <ac:chgData name="Thien Quy Tran" userId="26e025a7bd212a7f" providerId="LiveId" clId="{56A6E984-8773-417D-AF3F-16DDC46719D4}" dt="2022-04-18T11:00:05.376" v="2548" actId="478"/>
          <ac:picMkLst>
            <pc:docMk/>
            <pc:sldMk cId="3447699979" sldId="338"/>
            <ac:picMk id="4" creationId="{5FD8A9DA-767F-4C50-F8CC-D5162925E163}"/>
          </ac:picMkLst>
        </pc:picChg>
        <pc:picChg chg="del mod">
          <ac:chgData name="Thien Quy Tran" userId="26e025a7bd212a7f" providerId="LiveId" clId="{56A6E984-8773-417D-AF3F-16DDC46719D4}" dt="2022-04-18T11:08:41.574" v="2549" actId="478"/>
          <ac:picMkLst>
            <pc:docMk/>
            <pc:sldMk cId="3447699979" sldId="338"/>
            <ac:picMk id="8" creationId="{20D97D56-626C-DE3B-1FE0-E318E8A8B15E}"/>
          </ac:picMkLst>
        </pc:picChg>
        <pc:picChg chg="add mod">
          <ac:chgData name="Thien Quy Tran" userId="26e025a7bd212a7f" providerId="LiveId" clId="{56A6E984-8773-417D-AF3F-16DDC46719D4}" dt="2022-04-18T10:27:24.836" v="2194" actId="164"/>
          <ac:picMkLst>
            <pc:docMk/>
            <pc:sldMk cId="3447699979" sldId="338"/>
            <ac:picMk id="10" creationId="{B2E2E205-18C6-4A9B-B0B1-DB207D53D231}"/>
          </ac:picMkLst>
        </pc:picChg>
        <pc:picChg chg="mod">
          <ac:chgData name="Thien Quy Tran" userId="26e025a7bd212a7f" providerId="LiveId" clId="{56A6E984-8773-417D-AF3F-16DDC46719D4}" dt="2022-04-18T04:50:24.847" v="620" actId="34135"/>
          <ac:picMkLst>
            <pc:docMk/>
            <pc:sldMk cId="3447699979" sldId="338"/>
            <ac:picMk id="17" creationId="{DFD9103F-7CCF-436B-B1E8-0FE460021373}"/>
          </ac:picMkLst>
        </pc:picChg>
        <pc:picChg chg="mod">
          <ac:chgData name="Thien Quy Tran" userId="26e025a7bd212a7f" providerId="LiveId" clId="{56A6E984-8773-417D-AF3F-16DDC46719D4}" dt="2022-04-18T14:20:50.227" v="2781" actId="207"/>
          <ac:picMkLst>
            <pc:docMk/>
            <pc:sldMk cId="3447699979" sldId="338"/>
            <ac:picMk id="22" creationId="{6785857D-2264-4C1A-813F-232709CCA278}"/>
          </ac:picMkLst>
        </pc:picChg>
        <pc:picChg chg="mod">
          <ac:chgData name="Thien Quy Tran" userId="26e025a7bd212a7f" providerId="LiveId" clId="{56A6E984-8773-417D-AF3F-16DDC46719D4}" dt="2022-04-18T10:02:36.229" v="2038"/>
          <ac:picMkLst>
            <pc:docMk/>
            <pc:sldMk cId="3447699979" sldId="338"/>
            <ac:picMk id="28" creationId="{6211CC1B-3D59-4E82-B8CA-BB2754D57E4B}"/>
          </ac:picMkLst>
        </pc:picChg>
        <pc:picChg chg="del mod">
          <ac:chgData name="Thien Quy Tran" userId="26e025a7bd212a7f" providerId="LiveId" clId="{56A6E984-8773-417D-AF3F-16DDC46719D4}" dt="2022-04-18T10:34:37.756" v="2244" actId="478"/>
          <ac:picMkLst>
            <pc:docMk/>
            <pc:sldMk cId="3447699979" sldId="338"/>
            <ac:picMk id="38" creationId="{25D489B3-E318-4BF6-9A2F-2A355F150348}"/>
          </ac:picMkLst>
        </pc:picChg>
        <pc:picChg chg="del mod">
          <ac:chgData name="Thien Quy Tran" userId="26e025a7bd212a7f" providerId="LiveId" clId="{56A6E984-8773-417D-AF3F-16DDC46719D4}" dt="2022-04-18T10:35:59.921" v="2251" actId="478"/>
          <ac:picMkLst>
            <pc:docMk/>
            <pc:sldMk cId="3447699979" sldId="338"/>
            <ac:picMk id="42" creationId="{6BBE5412-C5EF-4A0C-8DEC-D4C569DB6877}"/>
          </ac:picMkLst>
        </pc:picChg>
        <pc:picChg chg="del mod">
          <ac:chgData name="Thien Quy Tran" userId="26e025a7bd212a7f" providerId="LiveId" clId="{56A6E984-8773-417D-AF3F-16DDC46719D4}" dt="2022-04-18T10:37:32.275" v="2260" actId="478"/>
          <ac:picMkLst>
            <pc:docMk/>
            <pc:sldMk cId="3447699979" sldId="338"/>
            <ac:picMk id="46" creationId="{5E3876A9-09AE-43F1-A452-21E313EB64EB}"/>
          </ac:picMkLst>
        </pc:picChg>
        <pc:picChg chg="del mod">
          <ac:chgData name="Thien Quy Tran" userId="26e025a7bd212a7f" providerId="LiveId" clId="{56A6E984-8773-417D-AF3F-16DDC46719D4}" dt="2022-04-18T10:25:24.166" v="2171" actId="478"/>
          <ac:picMkLst>
            <pc:docMk/>
            <pc:sldMk cId="3447699979" sldId="338"/>
            <ac:picMk id="50" creationId="{007D8E61-50A9-4138-9288-9DCA72D5851D}"/>
          </ac:picMkLst>
        </pc:picChg>
        <pc:picChg chg="del mod">
          <ac:chgData name="Thien Quy Tran" userId="26e025a7bd212a7f" providerId="LiveId" clId="{56A6E984-8773-417D-AF3F-16DDC46719D4}" dt="2022-04-18T10:26:45.517" v="2181" actId="478"/>
          <ac:picMkLst>
            <pc:docMk/>
            <pc:sldMk cId="3447699979" sldId="338"/>
            <ac:picMk id="54" creationId="{CF2F91A5-F28F-4CD7-9185-67CE03C28315}"/>
          </ac:picMkLst>
        </pc:picChg>
        <pc:picChg chg="add mod">
          <ac:chgData name="Thien Quy Tran" userId="26e025a7bd212a7f" providerId="LiveId" clId="{56A6E984-8773-417D-AF3F-16DDC46719D4}" dt="2022-04-20T08:28:22.468" v="6373" actId="1076"/>
          <ac:picMkLst>
            <pc:docMk/>
            <pc:sldMk cId="3447699979" sldId="338"/>
            <ac:picMk id="55" creationId="{1300908A-3BCC-4B37-9D31-D54759CE1604}"/>
          </ac:picMkLst>
        </pc:picChg>
        <pc:picChg chg="mod">
          <ac:chgData name="Thien Quy Tran" userId="26e025a7bd212a7f" providerId="LiveId" clId="{56A6E984-8773-417D-AF3F-16DDC46719D4}" dt="2022-04-20T08:33:56.701" v="6536" actId="1076"/>
          <ac:picMkLst>
            <pc:docMk/>
            <pc:sldMk cId="3447699979" sldId="338"/>
            <ac:picMk id="81" creationId="{B40AD879-C439-47A5-970F-3BADA2A96698}"/>
          </ac:picMkLst>
        </pc:picChg>
        <pc:picChg chg="add mod">
          <ac:chgData name="Thien Quy Tran" userId="26e025a7bd212a7f" providerId="LiveId" clId="{56A6E984-8773-417D-AF3F-16DDC46719D4}" dt="2022-04-18T10:34:49.740" v="2247" actId="164"/>
          <ac:picMkLst>
            <pc:docMk/>
            <pc:sldMk cId="3447699979" sldId="338"/>
            <ac:picMk id="93" creationId="{9D5AF402-C7B8-4432-BCB5-D60BAADDC29B}"/>
          </ac:picMkLst>
        </pc:picChg>
        <pc:picChg chg="add mod">
          <ac:chgData name="Thien Quy Tran" userId="26e025a7bd212a7f" providerId="LiveId" clId="{56A6E984-8773-417D-AF3F-16DDC46719D4}" dt="2022-04-20T08:28:22.468" v="6373" actId="1076"/>
          <ac:picMkLst>
            <pc:docMk/>
            <pc:sldMk cId="3447699979" sldId="338"/>
            <ac:picMk id="96" creationId="{A2812263-BD41-4610-B29B-C21D8E752ECF}"/>
          </ac:picMkLst>
        </pc:picChg>
        <pc:picChg chg="add mod">
          <ac:chgData name="Thien Quy Tran" userId="26e025a7bd212a7f" providerId="LiveId" clId="{56A6E984-8773-417D-AF3F-16DDC46719D4}" dt="2022-04-20T08:28:22.468" v="6373" actId="1076"/>
          <ac:picMkLst>
            <pc:docMk/>
            <pc:sldMk cId="3447699979" sldId="338"/>
            <ac:picMk id="98" creationId="{574560B2-73C4-4397-A6D2-BF2EC3150BAF}"/>
          </ac:picMkLst>
        </pc:picChg>
        <pc:picChg chg="del mod topLvl">
          <ac:chgData name="Thien Quy Tran" userId="26e025a7bd212a7f" providerId="LiveId" clId="{56A6E984-8773-417D-AF3F-16DDC46719D4}" dt="2022-04-18T10:40:09.063" v="2289" actId="478"/>
          <ac:picMkLst>
            <pc:docMk/>
            <pc:sldMk cId="3447699979" sldId="338"/>
            <ac:picMk id="101" creationId="{8282DFE1-3C7D-4AE9-9373-BDC01A378524}"/>
          </ac:picMkLst>
        </pc:picChg>
        <pc:picChg chg="add mod">
          <ac:chgData name="Thien Quy Tran" userId="26e025a7bd212a7f" providerId="LiveId" clId="{56A6E984-8773-417D-AF3F-16DDC46719D4}" dt="2022-04-18T14:20:53.800" v="2782" actId="207"/>
          <ac:picMkLst>
            <pc:docMk/>
            <pc:sldMk cId="3447699979" sldId="338"/>
            <ac:picMk id="104" creationId="{4858ABA7-4BE0-40E5-B041-A1AD8B9A3609}"/>
          </ac:picMkLst>
        </pc:picChg>
        <pc:cxnChg chg="add del">
          <ac:chgData name="Thien Quy Tran" userId="26e025a7bd212a7f" providerId="LiveId" clId="{56A6E984-8773-417D-AF3F-16DDC46719D4}" dt="2022-04-20T08:34:25.173" v="6540" actId="478"/>
          <ac:cxnSpMkLst>
            <pc:docMk/>
            <pc:sldMk cId="3447699979" sldId="338"/>
            <ac:cxnSpMk id="6" creationId="{A084E4F9-FFC7-4B54-9CA7-4254D96D2C7A}"/>
          </ac:cxnSpMkLst>
        </pc:cxnChg>
        <pc:cxnChg chg="add mod">
          <ac:chgData name="Thien Quy Tran" userId="26e025a7bd212a7f" providerId="LiveId" clId="{56A6E984-8773-417D-AF3F-16DDC46719D4}" dt="2022-04-20T08:37:29.238" v="6609" actId="14100"/>
          <ac:cxnSpMkLst>
            <pc:docMk/>
            <pc:sldMk cId="3447699979" sldId="338"/>
            <ac:cxnSpMk id="11" creationId="{BA0203B1-0D5D-4202-A170-03D902EE6DD2}"/>
          </ac:cxnSpMkLst>
        </pc:cxnChg>
        <pc:cxnChg chg="add mod">
          <ac:chgData name="Thien Quy Tran" userId="26e025a7bd212a7f" providerId="LiveId" clId="{56A6E984-8773-417D-AF3F-16DDC46719D4}" dt="2022-04-20T08:28:22.468" v="6373" actId="1076"/>
          <ac:cxnSpMkLst>
            <pc:docMk/>
            <pc:sldMk cId="3447699979" sldId="338"/>
            <ac:cxnSpMk id="14" creationId="{36605E23-0F71-4C90-B58C-35E1CA61F36D}"/>
          </ac:cxnSpMkLst>
        </pc:cxnChg>
        <pc:cxnChg chg="add mod">
          <ac:chgData name="Thien Quy Tran" userId="26e025a7bd212a7f" providerId="LiveId" clId="{56A6E984-8773-417D-AF3F-16DDC46719D4}" dt="2022-04-20T08:40:30.129" v="6641" actId="1038"/>
          <ac:cxnSpMkLst>
            <pc:docMk/>
            <pc:sldMk cId="3447699979" sldId="338"/>
            <ac:cxnSpMk id="42" creationId="{C663CCEC-9E2A-43D0-9331-80B1A6DDC7E6}"/>
          </ac:cxnSpMkLst>
        </pc:cxnChg>
        <pc:cxnChg chg="add mod">
          <ac:chgData name="Thien Quy Tran" userId="26e025a7bd212a7f" providerId="LiveId" clId="{56A6E984-8773-417D-AF3F-16DDC46719D4}" dt="2022-04-20T08:28:22.468" v="6373" actId="1076"/>
          <ac:cxnSpMkLst>
            <pc:docMk/>
            <pc:sldMk cId="3447699979" sldId="338"/>
            <ac:cxnSpMk id="57" creationId="{4B7B7FC4-57E5-4C9B-ADCF-C29639DE0FB7}"/>
          </ac:cxnSpMkLst>
        </pc:cxnChg>
        <pc:cxnChg chg="add mod">
          <ac:chgData name="Thien Quy Tran" userId="26e025a7bd212a7f" providerId="LiveId" clId="{56A6E984-8773-417D-AF3F-16DDC46719D4}" dt="2022-04-20T08:28:22.468" v="6373" actId="1076"/>
          <ac:cxnSpMkLst>
            <pc:docMk/>
            <pc:sldMk cId="3447699979" sldId="338"/>
            <ac:cxnSpMk id="60" creationId="{CB0AE7B3-0829-4B17-BA43-2F252DCB7CF3}"/>
          </ac:cxnSpMkLst>
        </pc:cxnChg>
        <pc:cxnChg chg="add mod">
          <ac:chgData name="Thien Quy Tran" userId="26e025a7bd212a7f" providerId="LiveId" clId="{56A6E984-8773-417D-AF3F-16DDC46719D4}" dt="2022-04-20T08:28:22.468" v="6373" actId="1076"/>
          <ac:cxnSpMkLst>
            <pc:docMk/>
            <pc:sldMk cId="3447699979" sldId="338"/>
            <ac:cxnSpMk id="65" creationId="{64C143B9-8073-41AA-B1B4-E99CF2775996}"/>
          </ac:cxnSpMkLst>
        </pc:cxnChg>
        <pc:cxnChg chg="add mod">
          <ac:chgData name="Thien Quy Tran" userId="26e025a7bd212a7f" providerId="LiveId" clId="{56A6E984-8773-417D-AF3F-16DDC46719D4}" dt="2022-04-20T08:28:22.468" v="6373" actId="1076"/>
          <ac:cxnSpMkLst>
            <pc:docMk/>
            <pc:sldMk cId="3447699979" sldId="338"/>
            <ac:cxnSpMk id="71" creationId="{8211A663-040D-4AAB-B490-07A7A7A71F5D}"/>
          </ac:cxnSpMkLst>
        </pc:cxnChg>
        <pc:cxnChg chg="add mod">
          <ac:chgData name="Thien Quy Tran" userId="26e025a7bd212a7f" providerId="LiveId" clId="{56A6E984-8773-417D-AF3F-16DDC46719D4}" dt="2022-04-20T08:28:22.468" v="6373" actId="1076"/>
          <ac:cxnSpMkLst>
            <pc:docMk/>
            <pc:sldMk cId="3447699979" sldId="338"/>
            <ac:cxnSpMk id="75" creationId="{56B1E80B-7CE5-433E-A719-CF9DB1D985FC}"/>
          </ac:cxnSpMkLst>
        </pc:cxnChg>
        <pc:cxnChg chg="add mod">
          <ac:chgData name="Thien Quy Tran" userId="26e025a7bd212a7f" providerId="LiveId" clId="{56A6E984-8773-417D-AF3F-16DDC46719D4}" dt="2022-04-20T08:28:22.468" v="6373" actId="1076"/>
          <ac:cxnSpMkLst>
            <pc:docMk/>
            <pc:sldMk cId="3447699979" sldId="338"/>
            <ac:cxnSpMk id="77" creationId="{5836B9AC-EE0D-40EA-A7D7-D9949DE58C3D}"/>
          </ac:cxnSpMkLst>
        </pc:cxnChg>
        <pc:cxnChg chg="add mod">
          <ac:chgData name="Thien Quy Tran" userId="26e025a7bd212a7f" providerId="LiveId" clId="{56A6E984-8773-417D-AF3F-16DDC46719D4}" dt="2022-04-20T08:28:22.468" v="6373" actId="1076"/>
          <ac:cxnSpMkLst>
            <pc:docMk/>
            <pc:sldMk cId="3447699979" sldId="338"/>
            <ac:cxnSpMk id="80" creationId="{6214F6D6-094E-4A13-8EC0-B98B00B4AC77}"/>
          </ac:cxnSpMkLst>
        </pc:cxnChg>
        <pc:cxnChg chg="add del mod">
          <ac:chgData name="Thien Quy Tran" userId="26e025a7bd212a7f" providerId="LiveId" clId="{56A6E984-8773-417D-AF3F-16DDC46719D4}" dt="2022-04-18T10:31:54.311" v="2229" actId="478"/>
          <ac:cxnSpMkLst>
            <pc:docMk/>
            <pc:sldMk cId="3447699979" sldId="338"/>
            <ac:cxnSpMk id="82" creationId="{6CBB40A4-96BA-486D-840B-0EDBADB7FED0}"/>
          </ac:cxnSpMkLst>
        </pc:cxnChg>
        <pc:cxnChg chg="add mod">
          <ac:chgData name="Thien Quy Tran" userId="26e025a7bd212a7f" providerId="LiveId" clId="{56A6E984-8773-417D-AF3F-16DDC46719D4}" dt="2022-04-20T08:28:22.468" v="6373" actId="1076"/>
          <ac:cxnSpMkLst>
            <pc:docMk/>
            <pc:sldMk cId="3447699979" sldId="338"/>
            <ac:cxnSpMk id="84" creationId="{E4985A44-A8AD-4870-9615-6801A2F1F739}"/>
          </ac:cxnSpMkLst>
        </pc:cxnChg>
        <pc:cxnChg chg="add del mod">
          <ac:chgData name="Thien Quy Tran" userId="26e025a7bd212a7f" providerId="LiveId" clId="{56A6E984-8773-417D-AF3F-16DDC46719D4}" dt="2022-04-20T08:48:38.274" v="6716" actId="478"/>
          <ac:cxnSpMkLst>
            <pc:docMk/>
            <pc:sldMk cId="3447699979" sldId="338"/>
            <ac:cxnSpMk id="85" creationId="{4F0131CF-2999-4707-B2E5-FBEF8A97ADDE}"/>
          </ac:cxnSpMkLst>
        </pc:cxnChg>
        <pc:cxnChg chg="add del mod">
          <ac:chgData name="Thien Quy Tran" userId="26e025a7bd212a7f" providerId="LiveId" clId="{56A6E984-8773-417D-AF3F-16DDC46719D4}" dt="2022-04-20T08:48:53.079" v="6735" actId="478"/>
          <ac:cxnSpMkLst>
            <pc:docMk/>
            <pc:sldMk cId="3447699979" sldId="338"/>
            <ac:cxnSpMk id="95" creationId="{2C3ED38D-DB96-4893-9544-0AE3FC16044A}"/>
          </ac:cxnSpMkLst>
        </pc:cxnChg>
        <pc:cxnChg chg="add mod">
          <ac:chgData name="Thien Quy Tran" userId="26e025a7bd212a7f" providerId="LiveId" clId="{56A6E984-8773-417D-AF3F-16DDC46719D4}" dt="2022-04-20T08:40:48.209" v="6646" actId="14100"/>
          <ac:cxnSpMkLst>
            <pc:docMk/>
            <pc:sldMk cId="3447699979" sldId="338"/>
            <ac:cxnSpMk id="101" creationId="{5C386061-7DAA-478F-8A5B-45B17143AF47}"/>
          </ac:cxnSpMkLst>
        </pc:cxnChg>
        <pc:cxnChg chg="add del mod">
          <ac:chgData name="Thien Quy Tran" userId="26e025a7bd212a7f" providerId="LiveId" clId="{56A6E984-8773-417D-AF3F-16DDC46719D4}" dt="2022-04-20T08:39:38.519" v="6616" actId="1582"/>
          <ac:cxnSpMkLst>
            <pc:docMk/>
            <pc:sldMk cId="3447699979" sldId="338"/>
            <ac:cxnSpMk id="107" creationId="{58966455-0896-4561-8315-A71F6EFD3EDF}"/>
          </ac:cxnSpMkLst>
        </pc:cxnChg>
        <pc:cxnChg chg="add del mod">
          <ac:chgData name="Thien Quy Tran" userId="26e025a7bd212a7f" providerId="LiveId" clId="{56A6E984-8773-417D-AF3F-16DDC46719D4}" dt="2022-04-20T08:39:22.495" v="6614" actId="478"/>
          <ac:cxnSpMkLst>
            <pc:docMk/>
            <pc:sldMk cId="3447699979" sldId="338"/>
            <ac:cxnSpMk id="109" creationId="{1CD7CD6F-3A09-4FAB-AD8B-40494AC558A6}"/>
          </ac:cxnSpMkLst>
        </pc:cxnChg>
        <pc:cxnChg chg="add mod">
          <ac:chgData name="Thien Quy Tran" userId="26e025a7bd212a7f" providerId="LiveId" clId="{56A6E984-8773-417D-AF3F-16DDC46719D4}" dt="2022-04-20T08:40:14.043" v="6622" actId="1582"/>
          <ac:cxnSpMkLst>
            <pc:docMk/>
            <pc:sldMk cId="3447699979" sldId="338"/>
            <ac:cxnSpMk id="113" creationId="{1718CCA0-AD83-4D49-9F18-C21A548D7EE7}"/>
          </ac:cxnSpMkLst>
        </pc:cxnChg>
        <pc:cxnChg chg="add mod">
          <ac:chgData name="Thien Quy Tran" userId="26e025a7bd212a7f" providerId="LiveId" clId="{56A6E984-8773-417D-AF3F-16DDC46719D4}" dt="2022-04-20T08:40:14.043" v="6622" actId="1582"/>
          <ac:cxnSpMkLst>
            <pc:docMk/>
            <pc:sldMk cId="3447699979" sldId="338"/>
            <ac:cxnSpMk id="125" creationId="{9AC88D95-31DA-4DBE-9330-B2B7FECABFE2}"/>
          </ac:cxnSpMkLst>
        </pc:cxnChg>
        <pc:cxnChg chg="add mod">
          <ac:chgData name="Thien Quy Tran" userId="26e025a7bd212a7f" providerId="LiveId" clId="{56A6E984-8773-417D-AF3F-16DDC46719D4}" dt="2022-04-20T08:40:14.043" v="6622" actId="1582"/>
          <ac:cxnSpMkLst>
            <pc:docMk/>
            <pc:sldMk cId="3447699979" sldId="338"/>
            <ac:cxnSpMk id="127" creationId="{414C548B-8F2B-40C2-BF59-931FEC3A8EDD}"/>
          </ac:cxnSpMkLst>
        </pc:cxnChg>
        <pc:cxnChg chg="add mod">
          <ac:chgData name="Thien Quy Tran" userId="26e025a7bd212a7f" providerId="LiveId" clId="{56A6E984-8773-417D-AF3F-16DDC46719D4}" dt="2022-04-20T08:40:14.043" v="6622" actId="1582"/>
          <ac:cxnSpMkLst>
            <pc:docMk/>
            <pc:sldMk cId="3447699979" sldId="338"/>
            <ac:cxnSpMk id="129" creationId="{89FCC368-9EA9-4C23-9DC7-8B4ABFD93442}"/>
          </ac:cxnSpMkLst>
        </pc:cxnChg>
      </pc:sldChg>
      <pc:sldChg chg="addSp delSp modSp mod ord">
        <pc:chgData name="Thien Quy Tran" userId="26e025a7bd212a7f" providerId="LiveId" clId="{56A6E984-8773-417D-AF3F-16DDC46719D4}" dt="2022-04-20T07:57:36.612" v="5911" actId="1076"/>
        <pc:sldMkLst>
          <pc:docMk/>
          <pc:sldMk cId="538114737" sldId="339"/>
        </pc:sldMkLst>
        <pc:spChg chg="mod">
          <ac:chgData name="Thien Quy Tran" userId="26e025a7bd212a7f" providerId="LiveId" clId="{56A6E984-8773-417D-AF3F-16DDC46719D4}" dt="2022-04-20T07:51:23.251" v="5820"/>
          <ac:spMkLst>
            <pc:docMk/>
            <pc:sldMk cId="538114737" sldId="339"/>
            <ac:spMk id="26" creationId="{D97628AE-F03A-4471-91AA-1B914ADC3D24}"/>
          </ac:spMkLst>
        </pc:spChg>
        <pc:spChg chg="mod">
          <ac:chgData name="Thien Quy Tran" userId="26e025a7bd212a7f" providerId="LiveId" clId="{56A6E984-8773-417D-AF3F-16DDC46719D4}" dt="2022-04-20T07:51:59.164" v="5872" actId="1076"/>
          <ac:spMkLst>
            <pc:docMk/>
            <pc:sldMk cId="538114737" sldId="339"/>
            <ac:spMk id="27" creationId="{1593DFA3-AE05-4E66-B323-F49F94204560}"/>
          </ac:spMkLst>
        </pc:spChg>
        <pc:spChg chg="mod">
          <ac:chgData name="Thien Quy Tran" userId="26e025a7bd212a7f" providerId="LiveId" clId="{56A6E984-8773-417D-AF3F-16DDC46719D4}" dt="2022-04-20T07:51:23.251" v="5820"/>
          <ac:spMkLst>
            <pc:docMk/>
            <pc:sldMk cId="538114737" sldId="339"/>
            <ac:spMk id="30" creationId="{DD77280D-5D2F-4E43-9EDE-3985EFD5D1CC}"/>
          </ac:spMkLst>
        </pc:spChg>
        <pc:spChg chg="mod">
          <ac:chgData name="Thien Quy Tran" userId="26e025a7bd212a7f" providerId="LiveId" clId="{56A6E984-8773-417D-AF3F-16DDC46719D4}" dt="2022-04-20T07:52:14.698" v="5873" actId="20577"/>
          <ac:spMkLst>
            <pc:docMk/>
            <pc:sldMk cId="538114737" sldId="339"/>
            <ac:spMk id="31" creationId="{68AAC473-2323-49BB-B934-82E91DE17F2A}"/>
          </ac:spMkLst>
        </pc:spChg>
        <pc:spChg chg="mod">
          <ac:chgData name="Thien Quy Tran" userId="26e025a7bd212a7f" providerId="LiveId" clId="{56A6E984-8773-417D-AF3F-16DDC46719D4}" dt="2022-04-20T07:51:23.251" v="5820"/>
          <ac:spMkLst>
            <pc:docMk/>
            <pc:sldMk cId="538114737" sldId="339"/>
            <ac:spMk id="39" creationId="{79030FF3-C4C8-4156-9891-B3789DBEED4A}"/>
          </ac:spMkLst>
        </pc:spChg>
        <pc:spChg chg="mod">
          <ac:chgData name="Thien Quy Tran" userId="26e025a7bd212a7f" providerId="LiveId" clId="{56A6E984-8773-417D-AF3F-16DDC46719D4}" dt="2022-04-20T07:52:18.994" v="5874" actId="20577"/>
          <ac:spMkLst>
            <pc:docMk/>
            <pc:sldMk cId="538114737" sldId="339"/>
            <ac:spMk id="40" creationId="{99B88CA9-2204-45E8-9A3C-1B618446582A}"/>
          </ac:spMkLst>
        </pc:spChg>
        <pc:spChg chg="mod">
          <ac:chgData name="Thien Quy Tran" userId="26e025a7bd212a7f" providerId="LiveId" clId="{56A6E984-8773-417D-AF3F-16DDC46719D4}" dt="2022-04-20T07:51:23.251" v="5820"/>
          <ac:spMkLst>
            <pc:docMk/>
            <pc:sldMk cId="538114737" sldId="339"/>
            <ac:spMk id="43" creationId="{21354BF2-D3DD-49A6-A5D9-03572793F260}"/>
          </ac:spMkLst>
        </pc:spChg>
        <pc:spChg chg="mod">
          <ac:chgData name="Thien Quy Tran" userId="26e025a7bd212a7f" providerId="LiveId" clId="{56A6E984-8773-417D-AF3F-16DDC46719D4}" dt="2022-04-20T07:52:20.883" v="5875" actId="20577"/>
          <ac:spMkLst>
            <pc:docMk/>
            <pc:sldMk cId="538114737" sldId="339"/>
            <ac:spMk id="44" creationId="{371FAF65-7BF6-467A-A987-72417A5FA6E5}"/>
          </ac:spMkLst>
        </pc:spChg>
        <pc:grpChg chg="mod">
          <ac:chgData name="Thien Quy Tran" userId="26e025a7bd212a7f" providerId="LiveId" clId="{56A6E984-8773-417D-AF3F-16DDC46719D4}" dt="2022-04-20T07:57:36.612" v="5911" actId="1076"/>
          <ac:grpSpMkLst>
            <pc:docMk/>
            <pc:sldMk cId="538114737" sldId="339"/>
            <ac:grpSpMk id="4" creationId="{BC7E9FE3-F27A-51A9-68E4-2A12008CED38}"/>
          </ac:grpSpMkLst>
        </pc:grpChg>
        <pc:grpChg chg="mod">
          <ac:chgData name="Thien Quy Tran" userId="26e025a7bd212a7f" providerId="LiveId" clId="{56A6E984-8773-417D-AF3F-16DDC46719D4}" dt="2022-04-20T07:57:36.612" v="5911" actId="1076"/>
          <ac:grpSpMkLst>
            <pc:docMk/>
            <pc:sldMk cId="538114737" sldId="339"/>
            <ac:grpSpMk id="5" creationId="{EFBD57C9-50CA-3230-C596-BF15493D710F}"/>
          </ac:grpSpMkLst>
        </pc:grpChg>
        <pc:grpChg chg="mod">
          <ac:chgData name="Thien Quy Tran" userId="26e025a7bd212a7f" providerId="LiveId" clId="{56A6E984-8773-417D-AF3F-16DDC46719D4}" dt="2022-04-20T07:57:36.612" v="5911" actId="1076"/>
          <ac:grpSpMkLst>
            <pc:docMk/>
            <pc:sldMk cId="538114737" sldId="339"/>
            <ac:grpSpMk id="6" creationId="{C2CEC27B-3A1A-8414-DAC7-7068C142F976}"/>
          </ac:grpSpMkLst>
        </pc:grpChg>
        <pc:grpChg chg="add del mod">
          <ac:chgData name="Thien Quy Tran" userId="26e025a7bd212a7f" providerId="LiveId" clId="{56A6E984-8773-417D-AF3F-16DDC46719D4}" dt="2022-04-20T07:57:25.622" v="5908" actId="478"/>
          <ac:grpSpMkLst>
            <pc:docMk/>
            <pc:sldMk cId="538114737" sldId="339"/>
            <ac:grpSpMk id="25" creationId="{EF085046-CD8B-4F5D-897A-9E4B767DD6F4}"/>
          </ac:grpSpMkLst>
        </pc:grpChg>
        <pc:grpChg chg="add del mod">
          <ac:chgData name="Thien Quy Tran" userId="26e025a7bd212a7f" providerId="LiveId" clId="{56A6E984-8773-417D-AF3F-16DDC46719D4}" dt="2022-04-20T07:57:23.270" v="5907" actId="478"/>
          <ac:grpSpMkLst>
            <pc:docMk/>
            <pc:sldMk cId="538114737" sldId="339"/>
            <ac:grpSpMk id="29" creationId="{7B9D104F-9EE3-43A2-BC3E-D5E205656F6D}"/>
          </ac:grpSpMkLst>
        </pc:grpChg>
        <pc:grpChg chg="add del mod">
          <ac:chgData name="Thien Quy Tran" userId="26e025a7bd212a7f" providerId="LiveId" clId="{56A6E984-8773-417D-AF3F-16DDC46719D4}" dt="2022-04-20T07:57:26.327" v="5909" actId="478"/>
          <ac:grpSpMkLst>
            <pc:docMk/>
            <pc:sldMk cId="538114737" sldId="339"/>
            <ac:grpSpMk id="38" creationId="{B962BEA8-0ED9-4838-9B77-DAE0386C146E}"/>
          </ac:grpSpMkLst>
        </pc:grpChg>
        <pc:grpChg chg="add del mod">
          <ac:chgData name="Thien Quy Tran" userId="26e025a7bd212a7f" providerId="LiveId" clId="{56A6E984-8773-417D-AF3F-16DDC46719D4}" dt="2022-04-20T07:57:26.850" v="5910" actId="478"/>
          <ac:grpSpMkLst>
            <pc:docMk/>
            <pc:sldMk cId="538114737" sldId="339"/>
            <ac:grpSpMk id="42" creationId="{41748DF5-E285-4DCB-92AD-0FC1A4E5FA11}"/>
          </ac:grpSpMkLst>
        </pc:grpChg>
        <pc:picChg chg="mod">
          <ac:chgData name="Thien Quy Tran" userId="26e025a7bd212a7f" providerId="LiveId" clId="{56A6E984-8773-417D-AF3F-16DDC46719D4}" dt="2022-04-20T07:57:36.612" v="5911" actId="1076"/>
          <ac:picMkLst>
            <pc:docMk/>
            <pc:sldMk cId="538114737" sldId="339"/>
            <ac:picMk id="2" creationId="{C8752E53-79E8-E1E0-F412-B195C6D21998}"/>
          </ac:picMkLst>
        </pc:picChg>
        <pc:picChg chg="mod">
          <ac:chgData name="Thien Quy Tran" userId="26e025a7bd212a7f" providerId="LiveId" clId="{56A6E984-8773-417D-AF3F-16DDC46719D4}" dt="2022-04-20T07:57:36.612" v="5911" actId="1076"/>
          <ac:picMkLst>
            <pc:docMk/>
            <pc:sldMk cId="538114737" sldId="339"/>
            <ac:picMk id="7" creationId="{A877DFD6-671F-C0F5-60EA-3DD43B233D13}"/>
          </ac:picMkLst>
        </pc:picChg>
        <pc:picChg chg="mod">
          <ac:chgData name="Thien Quy Tran" userId="26e025a7bd212a7f" providerId="LiveId" clId="{56A6E984-8773-417D-AF3F-16DDC46719D4}" dt="2022-04-20T07:57:36.612" v="5911" actId="1076"/>
          <ac:picMkLst>
            <pc:docMk/>
            <pc:sldMk cId="538114737" sldId="339"/>
            <ac:picMk id="8" creationId="{5752832E-D541-E99A-79BC-91DDA3F8D2F8}"/>
          </ac:picMkLst>
        </pc:picChg>
        <pc:picChg chg="mod">
          <ac:chgData name="Thien Quy Tran" userId="26e025a7bd212a7f" providerId="LiveId" clId="{56A6E984-8773-417D-AF3F-16DDC46719D4}" dt="2022-04-20T07:57:36.612" v="5911" actId="1076"/>
          <ac:picMkLst>
            <pc:docMk/>
            <pc:sldMk cId="538114737" sldId="339"/>
            <ac:picMk id="9" creationId="{0B7B396E-418B-4A80-B5E8-2504F4D5AC3B}"/>
          </ac:picMkLst>
        </pc:picChg>
        <pc:picChg chg="mod">
          <ac:chgData name="Thien Quy Tran" userId="26e025a7bd212a7f" providerId="LiveId" clId="{56A6E984-8773-417D-AF3F-16DDC46719D4}" dt="2022-04-18T04:50:32.122" v="623" actId="34135"/>
          <ac:picMkLst>
            <pc:docMk/>
            <pc:sldMk cId="538114737" sldId="339"/>
            <ac:picMk id="17" creationId="{DFD9103F-7CCF-436B-B1E8-0FE460021373}"/>
          </ac:picMkLst>
        </pc:picChg>
        <pc:picChg chg="mod">
          <ac:chgData name="Thien Quy Tran" userId="26e025a7bd212a7f" providerId="LiveId" clId="{56A6E984-8773-417D-AF3F-16DDC46719D4}" dt="2022-04-20T07:51:23.251" v="5820"/>
          <ac:picMkLst>
            <pc:docMk/>
            <pc:sldMk cId="538114737" sldId="339"/>
            <ac:picMk id="28" creationId="{7DF32896-3BE7-4253-867E-3DB895564169}"/>
          </ac:picMkLst>
        </pc:picChg>
        <pc:picChg chg="mod">
          <ac:chgData name="Thien Quy Tran" userId="26e025a7bd212a7f" providerId="LiveId" clId="{56A6E984-8773-417D-AF3F-16DDC46719D4}" dt="2022-04-20T07:51:23.251" v="5820"/>
          <ac:picMkLst>
            <pc:docMk/>
            <pc:sldMk cId="538114737" sldId="339"/>
            <ac:picMk id="37" creationId="{E6645376-D61C-4907-BD07-168A11567187}"/>
          </ac:picMkLst>
        </pc:picChg>
        <pc:picChg chg="mod">
          <ac:chgData name="Thien Quy Tran" userId="26e025a7bd212a7f" providerId="LiveId" clId="{56A6E984-8773-417D-AF3F-16DDC46719D4}" dt="2022-04-20T07:51:23.251" v="5820"/>
          <ac:picMkLst>
            <pc:docMk/>
            <pc:sldMk cId="538114737" sldId="339"/>
            <ac:picMk id="41" creationId="{3E9B5E51-CB85-4A8A-A1EC-B0E9384BD680}"/>
          </ac:picMkLst>
        </pc:picChg>
        <pc:picChg chg="mod">
          <ac:chgData name="Thien Quy Tran" userId="26e025a7bd212a7f" providerId="LiveId" clId="{56A6E984-8773-417D-AF3F-16DDC46719D4}" dt="2022-04-20T07:51:23.251" v="5820"/>
          <ac:picMkLst>
            <pc:docMk/>
            <pc:sldMk cId="538114737" sldId="339"/>
            <ac:picMk id="45" creationId="{EF87F2DD-BEF1-428C-8782-0D5999B4F74F}"/>
          </ac:picMkLst>
        </pc:picChg>
      </pc:sldChg>
      <pc:sldChg chg="modSp mod">
        <pc:chgData name="Thien Quy Tran" userId="26e025a7bd212a7f" providerId="LiveId" clId="{56A6E984-8773-417D-AF3F-16DDC46719D4}" dt="2022-04-19T08:13:25.082" v="3338" actId="207"/>
        <pc:sldMkLst>
          <pc:docMk/>
          <pc:sldMk cId="587511364" sldId="340"/>
        </pc:sldMkLst>
        <pc:spChg chg="mod">
          <ac:chgData name="Thien Quy Tran" userId="26e025a7bd212a7f" providerId="LiveId" clId="{56A6E984-8773-417D-AF3F-16DDC46719D4}" dt="2022-04-19T08:13:25.082" v="3338" actId="207"/>
          <ac:spMkLst>
            <pc:docMk/>
            <pc:sldMk cId="587511364" sldId="340"/>
            <ac:spMk id="23" creationId="{27B446DB-0C1E-FB57-A34C-080311C6E02A}"/>
          </ac:spMkLst>
        </pc:spChg>
        <pc:picChg chg="mod">
          <ac:chgData name="Thien Quy Tran" userId="26e025a7bd212a7f" providerId="LiveId" clId="{56A6E984-8773-417D-AF3F-16DDC46719D4}" dt="2022-04-18T04:50:34.194" v="624" actId="34135"/>
          <ac:picMkLst>
            <pc:docMk/>
            <pc:sldMk cId="587511364" sldId="340"/>
            <ac:picMk id="17" creationId="{DFD9103F-7CCF-436B-B1E8-0FE460021373}"/>
          </ac:picMkLst>
        </pc:picChg>
      </pc:sldChg>
      <pc:sldChg chg="modSp mod">
        <pc:chgData name="Thien Quy Tran" userId="26e025a7bd212a7f" providerId="LiveId" clId="{56A6E984-8773-417D-AF3F-16DDC46719D4}" dt="2022-04-19T08:13:54.413" v="3343" actId="14100"/>
        <pc:sldMkLst>
          <pc:docMk/>
          <pc:sldMk cId="3732777150" sldId="341"/>
        </pc:sldMkLst>
        <pc:grpChg chg="mod">
          <ac:chgData name="Thien Quy Tran" userId="26e025a7bd212a7f" providerId="LiveId" clId="{56A6E984-8773-417D-AF3F-16DDC46719D4}" dt="2022-04-19T08:13:45.668" v="3341" actId="1076"/>
          <ac:grpSpMkLst>
            <pc:docMk/>
            <pc:sldMk cId="3732777150" sldId="341"/>
            <ac:grpSpMk id="27" creationId="{AEAD0FA2-6F09-8742-17A7-C1B7712B813C}"/>
          </ac:grpSpMkLst>
        </pc:grpChg>
        <pc:grpChg chg="mod">
          <ac:chgData name="Thien Quy Tran" userId="26e025a7bd212a7f" providerId="LiveId" clId="{56A6E984-8773-417D-AF3F-16DDC46719D4}" dt="2022-04-19T08:13:39.216" v="3339" actId="1076"/>
          <ac:grpSpMkLst>
            <pc:docMk/>
            <pc:sldMk cId="3732777150" sldId="341"/>
            <ac:grpSpMk id="49" creationId="{945FE649-9175-CE84-1EC2-0A2F860D58F7}"/>
          </ac:grpSpMkLst>
        </pc:grpChg>
        <pc:picChg chg="mod ord">
          <ac:chgData name="Thien Quy Tran" userId="26e025a7bd212a7f" providerId="LiveId" clId="{56A6E984-8773-417D-AF3F-16DDC46719D4}" dt="2022-04-18T04:50:39.660" v="626" actId="34135"/>
          <ac:picMkLst>
            <pc:docMk/>
            <pc:sldMk cId="3732777150" sldId="341"/>
            <ac:picMk id="17" creationId="{DFD9103F-7CCF-436B-B1E8-0FE460021373}"/>
          </ac:picMkLst>
        </pc:picChg>
        <pc:picChg chg="mod">
          <ac:chgData name="Thien Quy Tran" userId="26e025a7bd212a7f" providerId="LiveId" clId="{56A6E984-8773-417D-AF3F-16DDC46719D4}" dt="2022-04-19T08:13:50.941" v="3342" actId="14100"/>
          <ac:picMkLst>
            <pc:docMk/>
            <pc:sldMk cId="3732777150" sldId="341"/>
            <ac:picMk id="29" creationId="{DC749CE7-F889-9872-D6A6-7F424D6BDB36}"/>
          </ac:picMkLst>
        </pc:picChg>
        <pc:picChg chg="mod">
          <ac:chgData name="Thien Quy Tran" userId="26e025a7bd212a7f" providerId="LiveId" clId="{56A6E984-8773-417D-AF3F-16DDC46719D4}" dt="2022-04-19T08:13:54.413" v="3343" actId="14100"/>
          <ac:picMkLst>
            <pc:docMk/>
            <pc:sldMk cId="3732777150" sldId="341"/>
            <ac:picMk id="47" creationId="{EBAE4962-6E3E-014F-A039-1DC1A1A4B9C8}"/>
          </ac:picMkLst>
        </pc:picChg>
        <pc:picChg chg="mod">
          <ac:chgData name="Thien Quy Tran" userId="26e025a7bd212a7f" providerId="LiveId" clId="{56A6E984-8773-417D-AF3F-16DDC46719D4}" dt="2022-04-19T08:13:42.030" v="3340" actId="1076"/>
          <ac:picMkLst>
            <pc:docMk/>
            <pc:sldMk cId="3732777150" sldId="341"/>
            <ac:picMk id="51" creationId="{3FEB63F7-CE99-1C28-204C-42D3D9C2AA0B}"/>
          </ac:picMkLst>
        </pc:picChg>
      </pc:sldChg>
      <pc:sldChg chg="modSp mod">
        <pc:chgData name="Thien Quy Tran" userId="26e025a7bd212a7f" providerId="LiveId" clId="{56A6E984-8773-417D-AF3F-16DDC46719D4}" dt="2022-04-18T04:50:45.197" v="628" actId="34135"/>
        <pc:sldMkLst>
          <pc:docMk/>
          <pc:sldMk cId="4262879722" sldId="342"/>
        </pc:sldMkLst>
        <pc:picChg chg="mod">
          <ac:chgData name="Thien Quy Tran" userId="26e025a7bd212a7f" providerId="LiveId" clId="{56A6E984-8773-417D-AF3F-16DDC46719D4}" dt="2022-04-18T04:50:45.197" v="628" actId="34135"/>
          <ac:picMkLst>
            <pc:docMk/>
            <pc:sldMk cId="4262879722" sldId="342"/>
            <ac:picMk id="17" creationId="{DFD9103F-7CCF-436B-B1E8-0FE460021373}"/>
          </ac:picMkLst>
        </pc:picChg>
      </pc:sldChg>
      <pc:sldChg chg="modSp del mod modShow">
        <pc:chgData name="Thien Quy Tran" userId="26e025a7bd212a7f" providerId="LiveId" clId="{56A6E984-8773-417D-AF3F-16DDC46719D4}" dt="2022-04-19T10:26:17.255" v="4521" actId="47"/>
        <pc:sldMkLst>
          <pc:docMk/>
          <pc:sldMk cId="1464733844" sldId="343"/>
        </pc:sldMkLst>
        <pc:spChg chg="mod">
          <ac:chgData name="Thien Quy Tran" userId="26e025a7bd212a7f" providerId="LiveId" clId="{56A6E984-8773-417D-AF3F-16DDC46719D4}" dt="2022-04-19T05:41:32.550" v="2950" actId="1076"/>
          <ac:spMkLst>
            <pc:docMk/>
            <pc:sldMk cId="1464733844" sldId="343"/>
            <ac:spMk id="13" creationId="{12B0FD72-1740-4F08-94F4-D6B7B37FA2BB}"/>
          </ac:spMkLst>
        </pc:spChg>
        <pc:picChg chg="mod">
          <ac:chgData name="Thien Quy Tran" userId="26e025a7bd212a7f" providerId="LiveId" clId="{56A6E984-8773-417D-AF3F-16DDC46719D4}" dt="2022-04-18T04:50:47.158" v="629" actId="34135"/>
          <ac:picMkLst>
            <pc:docMk/>
            <pc:sldMk cId="1464733844" sldId="343"/>
            <ac:picMk id="17" creationId="{DFD9103F-7CCF-436B-B1E8-0FE460021373}"/>
          </ac:picMkLst>
        </pc:picChg>
      </pc:sldChg>
      <pc:sldChg chg="addSp delSp modSp mod modAnim">
        <pc:chgData name="Thien Quy Tran" userId="26e025a7bd212a7f" providerId="LiveId" clId="{56A6E984-8773-417D-AF3F-16DDC46719D4}" dt="2022-04-21T04:07:35.679" v="6847" actId="20577"/>
        <pc:sldMkLst>
          <pc:docMk/>
          <pc:sldMk cId="1410983098" sldId="344"/>
        </pc:sldMkLst>
        <pc:spChg chg="add del">
          <ac:chgData name="Thien Quy Tran" userId="26e025a7bd212a7f" providerId="LiveId" clId="{56A6E984-8773-417D-AF3F-16DDC46719D4}" dt="2022-04-21T04:07:28.530" v="6843" actId="478"/>
          <ac:spMkLst>
            <pc:docMk/>
            <pc:sldMk cId="1410983098" sldId="344"/>
            <ac:spMk id="3" creationId="{4794B885-CACC-463A-83EB-F20D0C33F6DF}"/>
          </ac:spMkLst>
        </pc:spChg>
        <pc:spChg chg="mod">
          <ac:chgData name="Thien Quy Tran" userId="26e025a7bd212a7f" providerId="LiveId" clId="{56A6E984-8773-417D-AF3F-16DDC46719D4}" dt="2022-04-21T04:04:31.945" v="6787"/>
          <ac:spMkLst>
            <pc:docMk/>
            <pc:sldMk cId="1410983098" sldId="344"/>
            <ac:spMk id="13" creationId="{E6F28C8A-314D-44DA-85B4-E2D3E1AA56F6}"/>
          </ac:spMkLst>
        </pc:spChg>
        <pc:spChg chg="mod">
          <ac:chgData name="Thien Quy Tran" userId="26e025a7bd212a7f" providerId="LiveId" clId="{56A6E984-8773-417D-AF3F-16DDC46719D4}" dt="2022-04-21T04:06:00.316" v="6842" actId="20577"/>
          <ac:spMkLst>
            <pc:docMk/>
            <pc:sldMk cId="1410983098" sldId="344"/>
            <ac:spMk id="14" creationId="{69BD8FFD-382C-4072-88EB-4C8DC2F24B15}"/>
          </ac:spMkLst>
        </pc:spChg>
        <pc:spChg chg="mod">
          <ac:chgData name="Thien Quy Tran" userId="26e025a7bd212a7f" providerId="LiveId" clId="{56A6E984-8773-417D-AF3F-16DDC46719D4}" dt="2022-04-21T04:04:31.945" v="6787"/>
          <ac:spMkLst>
            <pc:docMk/>
            <pc:sldMk cId="1410983098" sldId="344"/>
            <ac:spMk id="16" creationId="{01AC3601-7FCA-4293-B604-C9AA7DB73285}"/>
          </ac:spMkLst>
        </pc:spChg>
        <pc:spChg chg="mod">
          <ac:chgData name="Thien Quy Tran" userId="26e025a7bd212a7f" providerId="LiveId" clId="{56A6E984-8773-417D-AF3F-16DDC46719D4}" dt="2022-04-21T04:07:32.863" v="6844" actId="20577"/>
          <ac:spMkLst>
            <pc:docMk/>
            <pc:sldMk cId="1410983098" sldId="344"/>
            <ac:spMk id="18" creationId="{9452CCD4-4132-4080-82CA-E442704BA606}"/>
          </ac:spMkLst>
        </pc:spChg>
        <pc:spChg chg="mod">
          <ac:chgData name="Thien Quy Tran" userId="26e025a7bd212a7f" providerId="LiveId" clId="{56A6E984-8773-417D-AF3F-16DDC46719D4}" dt="2022-04-21T04:04:31.945" v="6787"/>
          <ac:spMkLst>
            <pc:docMk/>
            <pc:sldMk cId="1410983098" sldId="344"/>
            <ac:spMk id="22" creationId="{64614D7F-6F17-4EB6-BF7B-2417D7BC6DFB}"/>
          </ac:spMkLst>
        </pc:spChg>
        <pc:spChg chg="mod">
          <ac:chgData name="Thien Quy Tran" userId="26e025a7bd212a7f" providerId="LiveId" clId="{56A6E984-8773-417D-AF3F-16DDC46719D4}" dt="2022-04-21T04:07:35.679" v="6847" actId="20577"/>
          <ac:spMkLst>
            <pc:docMk/>
            <pc:sldMk cId="1410983098" sldId="344"/>
            <ac:spMk id="23" creationId="{6B40B7FF-EE70-44A8-83EF-1A48AD211FA7}"/>
          </ac:spMkLst>
        </pc:spChg>
        <pc:grpChg chg="add mod">
          <ac:chgData name="Thien Quy Tran" userId="26e025a7bd212a7f" providerId="LiveId" clId="{56A6E984-8773-417D-AF3F-16DDC46719D4}" dt="2022-04-21T04:04:31.945" v="6787"/>
          <ac:grpSpMkLst>
            <pc:docMk/>
            <pc:sldMk cId="1410983098" sldId="344"/>
            <ac:grpSpMk id="12" creationId="{2747430E-C24D-437D-ADC5-D0306A6AAB99}"/>
          </ac:grpSpMkLst>
        </pc:grpChg>
        <pc:grpChg chg="add mod">
          <ac:chgData name="Thien Quy Tran" userId="26e025a7bd212a7f" providerId="LiveId" clId="{56A6E984-8773-417D-AF3F-16DDC46719D4}" dt="2022-04-21T04:04:31.945" v="6787"/>
          <ac:grpSpMkLst>
            <pc:docMk/>
            <pc:sldMk cId="1410983098" sldId="344"/>
            <ac:grpSpMk id="15" creationId="{6ED9708A-F2ED-4FD0-843A-367D30DDC8AD}"/>
          </ac:grpSpMkLst>
        </pc:grpChg>
        <pc:grpChg chg="add mod">
          <ac:chgData name="Thien Quy Tran" userId="26e025a7bd212a7f" providerId="LiveId" clId="{56A6E984-8773-417D-AF3F-16DDC46719D4}" dt="2022-04-21T04:04:31.945" v="6787"/>
          <ac:grpSpMkLst>
            <pc:docMk/>
            <pc:sldMk cId="1410983098" sldId="344"/>
            <ac:grpSpMk id="20" creationId="{B025E486-594B-40D5-96AA-B20DCBF83A39}"/>
          </ac:grpSpMkLst>
        </pc:grpChg>
        <pc:picChg chg="mod">
          <ac:chgData name="Thien Quy Tran" userId="26e025a7bd212a7f" providerId="LiveId" clId="{56A6E984-8773-417D-AF3F-16DDC46719D4}" dt="2022-04-21T04:03:56.430" v="6786" actId="1076"/>
          <ac:picMkLst>
            <pc:docMk/>
            <pc:sldMk cId="1410983098" sldId="344"/>
            <ac:picMk id="2" creationId="{B1CA75B7-9402-2EC1-6D9E-27AADC0CE94A}"/>
          </ac:picMkLst>
        </pc:picChg>
        <pc:picChg chg="add del mod">
          <ac:chgData name="Thien Quy Tran" userId="26e025a7bd212a7f" providerId="LiveId" clId="{56A6E984-8773-417D-AF3F-16DDC46719D4}" dt="2022-04-21T04:03:48.122" v="6784" actId="478"/>
          <ac:picMkLst>
            <pc:docMk/>
            <pc:sldMk cId="1410983098" sldId="344"/>
            <ac:picMk id="11" creationId="{E2B82AB4-5A2E-49E4-B7A0-7B1576C0E8A4}"/>
          </ac:picMkLst>
        </pc:picChg>
        <pc:picChg chg="mod">
          <ac:chgData name="Thien Quy Tran" userId="26e025a7bd212a7f" providerId="LiveId" clId="{56A6E984-8773-417D-AF3F-16DDC46719D4}" dt="2022-04-18T04:50:27.389" v="621" actId="34135"/>
          <ac:picMkLst>
            <pc:docMk/>
            <pc:sldMk cId="1410983098" sldId="344"/>
            <ac:picMk id="17" creationId="{DFD9103F-7CCF-436B-B1E8-0FE460021373}"/>
          </ac:picMkLst>
        </pc:picChg>
        <pc:picChg chg="add mod">
          <ac:chgData name="Thien Quy Tran" userId="26e025a7bd212a7f" providerId="LiveId" clId="{56A6E984-8773-417D-AF3F-16DDC46719D4}" dt="2022-04-21T04:04:31.945" v="6787"/>
          <ac:picMkLst>
            <pc:docMk/>
            <pc:sldMk cId="1410983098" sldId="344"/>
            <ac:picMk id="24" creationId="{0AFE74BD-943A-4759-8C23-A4E555BED503}"/>
          </ac:picMkLst>
        </pc:picChg>
        <pc:picChg chg="add del mod">
          <ac:chgData name="Thien Quy Tran" userId="26e025a7bd212a7f" providerId="LiveId" clId="{56A6E984-8773-417D-AF3F-16DDC46719D4}" dt="2022-04-21T04:07:33.978" v="6845" actId="478"/>
          <ac:picMkLst>
            <pc:docMk/>
            <pc:sldMk cId="1410983098" sldId="344"/>
            <ac:picMk id="25" creationId="{5971EA51-DD7D-4253-9F78-73A65B9FA916}"/>
          </ac:picMkLst>
        </pc:picChg>
        <pc:picChg chg="add del mod">
          <ac:chgData name="Thien Quy Tran" userId="26e025a7bd212a7f" providerId="LiveId" clId="{56A6E984-8773-417D-AF3F-16DDC46719D4}" dt="2022-04-21T04:07:34.912" v="6846" actId="478"/>
          <ac:picMkLst>
            <pc:docMk/>
            <pc:sldMk cId="1410983098" sldId="344"/>
            <ac:picMk id="26" creationId="{F6BCCF3D-41B4-40CE-9A8C-8A100895FCC7}"/>
          </ac:picMkLst>
        </pc:picChg>
      </pc:sldChg>
      <pc:sldChg chg="modSp mod">
        <pc:chgData name="Thien Quy Tran" userId="26e025a7bd212a7f" providerId="LiveId" clId="{56A6E984-8773-417D-AF3F-16DDC46719D4}" dt="2022-04-18T04:51:06.728" v="638" actId="34135"/>
        <pc:sldMkLst>
          <pc:docMk/>
          <pc:sldMk cId="375004370" sldId="345"/>
        </pc:sldMkLst>
        <pc:picChg chg="mod">
          <ac:chgData name="Thien Quy Tran" userId="26e025a7bd212a7f" providerId="LiveId" clId="{56A6E984-8773-417D-AF3F-16DDC46719D4}" dt="2022-04-18T04:51:06.728" v="638" actId="34135"/>
          <ac:picMkLst>
            <pc:docMk/>
            <pc:sldMk cId="375004370" sldId="345"/>
            <ac:picMk id="17" creationId="{0D883DD7-E659-4719-8B79-C42F21A6A08B}"/>
          </ac:picMkLst>
        </pc:picChg>
      </pc:sldChg>
      <pc:sldChg chg="addSp delSp modSp mod ord modCm">
        <pc:chgData name="Thien Quy Tran" userId="26e025a7bd212a7f" providerId="LiveId" clId="{56A6E984-8773-417D-AF3F-16DDC46719D4}" dt="2022-04-20T07:27:35.583" v="5459"/>
        <pc:sldMkLst>
          <pc:docMk/>
          <pc:sldMk cId="2741766098" sldId="346"/>
        </pc:sldMkLst>
        <pc:spChg chg="mod">
          <ac:chgData name="Thien Quy Tran" userId="26e025a7bd212a7f" providerId="LiveId" clId="{56A6E984-8773-417D-AF3F-16DDC46719D4}" dt="2022-04-18T03:35:24.925" v="4"/>
          <ac:spMkLst>
            <pc:docMk/>
            <pc:sldMk cId="2741766098" sldId="346"/>
            <ac:spMk id="11" creationId="{771F3AB9-595C-49FC-BBEE-E43D1FF36CC4}"/>
          </ac:spMkLst>
        </pc:spChg>
        <pc:spChg chg="mod">
          <ac:chgData name="Thien Quy Tran" userId="26e025a7bd212a7f" providerId="LiveId" clId="{56A6E984-8773-417D-AF3F-16DDC46719D4}" dt="2022-04-18T04:04:27.393" v="213" actId="20577"/>
          <ac:spMkLst>
            <pc:docMk/>
            <pc:sldMk cId="2741766098" sldId="346"/>
            <ac:spMk id="13" creationId="{39DDFBA7-F7C8-4C40-9A47-26EB453AC19B}"/>
          </ac:spMkLst>
        </pc:spChg>
        <pc:spChg chg="mod">
          <ac:chgData name="Thien Quy Tran" userId="26e025a7bd212a7f" providerId="LiveId" clId="{56A6E984-8773-417D-AF3F-16DDC46719D4}" dt="2022-04-18T03:35:40.109" v="8" actId="571"/>
          <ac:spMkLst>
            <pc:docMk/>
            <pc:sldMk cId="2741766098" sldId="346"/>
            <ac:spMk id="15" creationId="{7C0CE0D3-7455-4E0B-9D03-E2184EDB8C6E}"/>
          </ac:spMkLst>
        </pc:spChg>
        <pc:spChg chg="mod">
          <ac:chgData name="Thien Quy Tran" userId="26e025a7bd212a7f" providerId="LiveId" clId="{56A6E984-8773-417D-AF3F-16DDC46719D4}" dt="2022-04-18T04:05:43.218" v="244" actId="20577"/>
          <ac:spMkLst>
            <pc:docMk/>
            <pc:sldMk cId="2741766098" sldId="346"/>
            <ac:spMk id="20" creationId="{C4233643-E33A-40C5-BC51-A818CFC5FE67}"/>
          </ac:spMkLst>
        </pc:spChg>
        <pc:spChg chg="mod">
          <ac:chgData name="Thien Quy Tran" userId="26e025a7bd212a7f" providerId="LiveId" clId="{56A6E984-8773-417D-AF3F-16DDC46719D4}" dt="2022-04-18T03:41:13.918" v="24" actId="571"/>
          <ac:spMkLst>
            <pc:docMk/>
            <pc:sldMk cId="2741766098" sldId="346"/>
            <ac:spMk id="23" creationId="{581FBF6D-780A-4744-9BA0-3DA1CD398586}"/>
          </ac:spMkLst>
        </pc:spChg>
        <pc:spChg chg="mod">
          <ac:chgData name="Thien Quy Tran" userId="26e025a7bd212a7f" providerId="LiveId" clId="{56A6E984-8773-417D-AF3F-16DDC46719D4}" dt="2022-04-18T04:19:14.180" v="408" actId="20577"/>
          <ac:spMkLst>
            <pc:docMk/>
            <pc:sldMk cId="2741766098" sldId="346"/>
            <ac:spMk id="24" creationId="{480A0FC1-AD3A-4C27-943C-C5357FBBCBCA}"/>
          </ac:spMkLst>
        </pc:spChg>
        <pc:spChg chg="mod">
          <ac:chgData name="Thien Quy Tran" userId="26e025a7bd212a7f" providerId="LiveId" clId="{56A6E984-8773-417D-AF3F-16DDC46719D4}" dt="2022-04-18T03:42:51.699" v="59" actId="571"/>
          <ac:spMkLst>
            <pc:docMk/>
            <pc:sldMk cId="2741766098" sldId="346"/>
            <ac:spMk id="26" creationId="{3706888D-3EE8-4688-A55A-849179A48131}"/>
          </ac:spMkLst>
        </pc:spChg>
        <pc:spChg chg="mod">
          <ac:chgData name="Thien Quy Tran" userId="26e025a7bd212a7f" providerId="LiveId" clId="{56A6E984-8773-417D-AF3F-16DDC46719D4}" dt="2022-04-18T04:07:16.362" v="300" actId="20577"/>
          <ac:spMkLst>
            <pc:docMk/>
            <pc:sldMk cId="2741766098" sldId="346"/>
            <ac:spMk id="27" creationId="{0DF99312-382F-46C3-B368-E41D6BA88BE3}"/>
          </ac:spMkLst>
        </pc:spChg>
        <pc:spChg chg="mod">
          <ac:chgData name="Thien Quy Tran" userId="26e025a7bd212a7f" providerId="LiveId" clId="{56A6E984-8773-417D-AF3F-16DDC46719D4}" dt="2022-04-18T04:01:39.193" v="189" actId="20578"/>
          <ac:spMkLst>
            <pc:docMk/>
            <pc:sldMk cId="2741766098" sldId="346"/>
            <ac:spMk id="29" creationId="{95828D9A-6475-4AC0-BC76-33C4C4DCDA7D}"/>
          </ac:spMkLst>
        </pc:spChg>
        <pc:spChg chg="mod">
          <ac:chgData name="Thien Quy Tran" userId="26e025a7bd212a7f" providerId="LiveId" clId="{56A6E984-8773-417D-AF3F-16DDC46719D4}" dt="2022-04-18T04:19:35.389" v="414" actId="20577"/>
          <ac:spMkLst>
            <pc:docMk/>
            <pc:sldMk cId="2741766098" sldId="346"/>
            <ac:spMk id="31" creationId="{AD763714-E2A4-4141-A81E-80E6843F523D}"/>
          </ac:spMkLst>
        </pc:spChg>
        <pc:spChg chg="mod">
          <ac:chgData name="Thien Quy Tran" userId="26e025a7bd212a7f" providerId="LiveId" clId="{56A6E984-8773-417D-AF3F-16DDC46719D4}" dt="2022-04-18T03:44:55.973" v="94" actId="571"/>
          <ac:spMkLst>
            <pc:docMk/>
            <pc:sldMk cId="2741766098" sldId="346"/>
            <ac:spMk id="39" creationId="{A7D39068-DF0F-4A68-8890-F975B71B999B}"/>
          </ac:spMkLst>
        </pc:spChg>
        <pc:spChg chg="mod">
          <ac:chgData name="Thien Quy Tran" userId="26e025a7bd212a7f" providerId="LiveId" clId="{56A6E984-8773-417D-AF3F-16DDC46719D4}" dt="2022-04-18T04:07:42.929" v="314" actId="20577"/>
          <ac:spMkLst>
            <pc:docMk/>
            <pc:sldMk cId="2741766098" sldId="346"/>
            <ac:spMk id="40" creationId="{7729B030-9E61-4CA4-8516-57AEE3528182}"/>
          </ac:spMkLst>
        </pc:spChg>
        <pc:spChg chg="mod">
          <ac:chgData name="Thien Quy Tran" userId="26e025a7bd212a7f" providerId="LiveId" clId="{56A6E984-8773-417D-AF3F-16DDC46719D4}" dt="2022-04-18T04:04:43.455" v="219" actId="571"/>
          <ac:spMkLst>
            <pc:docMk/>
            <pc:sldMk cId="2741766098" sldId="346"/>
            <ac:spMk id="49" creationId="{48F4171B-73A4-4655-8C4C-14662BE3C203}"/>
          </ac:spMkLst>
        </pc:spChg>
        <pc:spChg chg="mod">
          <ac:chgData name="Thien Quy Tran" userId="26e025a7bd212a7f" providerId="LiveId" clId="{56A6E984-8773-417D-AF3F-16DDC46719D4}" dt="2022-04-18T04:10:37.632" v="379" actId="1076"/>
          <ac:spMkLst>
            <pc:docMk/>
            <pc:sldMk cId="2741766098" sldId="346"/>
            <ac:spMk id="51" creationId="{B98E0113-50ED-4CE4-BF0D-3B3A60DB10C1}"/>
          </ac:spMkLst>
        </pc:spChg>
        <pc:spChg chg="mod">
          <ac:chgData name="Thien Quy Tran" userId="26e025a7bd212a7f" providerId="LiveId" clId="{56A6E984-8773-417D-AF3F-16DDC46719D4}" dt="2022-04-18T04:19:58.696" v="415"/>
          <ac:spMkLst>
            <pc:docMk/>
            <pc:sldMk cId="2741766098" sldId="346"/>
            <ac:spMk id="62" creationId="{F28068EA-2353-4D88-B140-6A034A85D012}"/>
          </ac:spMkLst>
        </pc:spChg>
        <pc:spChg chg="mod">
          <ac:chgData name="Thien Quy Tran" userId="26e025a7bd212a7f" providerId="LiveId" clId="{56A6E984-8773-417D-AF3F-16DDC46719D4}" dt="2022-04-18T04:24:23.037" v="465" actId="20577"/>
          <ac:spMkLst>
            <pc:docMk/>
            <pc:sldMk cId="2741766098" sldId="346"/>
            <ac:spMk id="63" creationId="{4BFE12B9-FA84-4423-B4A1-6F293725FC10}"/>
          </ac:spMkLst>
        </pc:spChg>
        <pc:grpChg chg="add mod">
          <ac:chgData name="Thien Quy Tran" userId="26e025a7bd212a7f" providerId="LiveId" clId="{56A6E984-8773-417D-AF3F-16DDC46719D4}" dt="2022-04-18T04:08:16.500" v="319" actId="554"/>
          <ac:grpSpMkLst>
            <pc:docMk/>
            <pc:sldMk cId="2741766098" sldId="346"/>
            <ac:grpSpMk id="8" creationId="{92BBDA66-283F-42D9-8D4D-4B1FC2A3A7AD}"/>
          </ac:grpSpMkLst>
        </pc:grpChg>
        <pc:grpChg chg="add mod">
          <ac:chgData name="Thien Quy Tran" userId="26e025a7bd212a7f" providerId="LiveId" clId="{56A6E984-8773-417D-AF3F-16DDC46719D4}" dt="2022-04-18T04:08:16.500" v="319" actId="554"/>
          <ac:grpSpMkLst>
            <pc:docMk/>
            <pc:sldMk cId="2741766098" sldId="346"/>
            <ac:grpSpMk id="10" creationId="{A347C752-4162-4F82-A564-EA5851E7CA19}"/>
          </ac:grpSpMkLst>
        </pc:grpChg>
        <pc:grpChg chg="add mod">
          <ac:chgData name="Thien Quy Tran" userId="26e025a7bd212a7f" providerId="LiveId" clId="{56A6E984-8773-417D-AF3F-16DDC46719D4}" dt="2022-04-18T04:07:54.592" v="315" actId="164"/>
          <ac:grpSpMkLst>
            <pc:docMk/>
            <pc:sldMk cId="2741766098" sldId="346"/>
            <ac:grpSpMk id="14" creationId="{AB7D2D62-9954-4309-9984-73FACB6EADB6}"/>
          </ac:grpSpMkLst>
        </pc:grpChg>
        <pc:grpChg chg="add mod">
          <ac:chgData name="Thien Quy Tran" userId="26e025a7bd212a7f" providerId="LiveId" clId="{56A6E984-8773-417D-AF3F-16DDC46719D4}" dt="2022-04-18T04:07:58.396" v="316" actId="164"/>
          <ac:grpSpMkLst>
            <pc:docMk/>
            <pc:sldMk cId="2741766098" sldId="346"/>
            <ac:grpSpMk id="22" creationId="{FA3C363D-098C-4AFF-A5FD-18B53362CAE6}"/>
          </ac:grpSpMkLst>
        </pc:grpChg>
        <pc:grpChg chg="add mod">
          <ac:chgData name="Thien Quy Tran" userId="26e025a7bd212a7f" providerId="LiveId" clId="{56A6E984-8773-417D-AF3F-16DDC46719D4}" dt="2022-04-18T03:44:50.513" v="93" actId="164"/>
          <ac:grpSpMkLst>
            <pc:docMk/>
            <pc:sldMk cId="2741766098" sldId="346"/>
            <ac:grpSpMk id="25" creationId="{4BDA5A44-5A12-4A68-A681-5DD4691E996C}"/>
          </ac:grpSpMkLst>
        </pc:grpChg>
        <pc:grpChg chg="add mod">
          <ac:chgData name="Thien Quy Tran" userId="26e025a7bd212a7f" providerId="LiveId" clId="{56A6E984-8773-417D-AF3F-16DDC46719D4}" dt="2022-04-18T04:08:04.461" v="318" actId="164"/>
          <ac:grpSpMkLst>
            <pc:docMk/>
            <pc:sldMk cId="2741766098" sldId="346"/>
            <ac:grpSpMk id="28" creationId="{1D0049E0-941D-4E13-BCD3-EC063ADCB867}"/>
          </ac:grpSpMkLst>
        </pc:grpChg>
        <pc:grpChg chg="add del mod">
          <ac:chgData name="Thien Quy Tran" userId="26e025a7bd212a7f" providerId="LiveId" clId="{56A6E984-8773-417D-AF3F-16DDC46719D4}" dt="2022-04-18T03:48:46.422" v="97" actId="478"/>
          <ac:grpSpMkLst>
            <pc:docMk/>
            <pc:sldMk cId="2741766098" sldId="346"/>
            <ac:grpSpMk id="36" creationId="{C93F2880-5810-4317-A50A-78E66A759079}"/>
          </ac:grpSpMkLst>
        </pc:grpChg>
        <pc:grpChg chg="mod topLvl">
          <ac:chgData name="Thien Quy Tran" userId="26e025a7bd212a7f" providerId="LiveId" clId="{56A6E984-8773-417D-AF3F-16DDC46719D4}" dt="2022-04-18T04:08:01.701" v="317" actId="164"/>
          <ac:grpSpMkLst>
            <pc:docMk/>
            <pc:sldMk cId="2741766098" sldId="346"/>
            <ac:grpSpMk id="37" creationId="{2C4B0F54-97FB-431D-98CE-B96E8770C9FD}"/>
          </ac:grpSpMkLst>
        </pc:grpChg>
        <pc:grpChg chg="add mod">
          <ac:chgData name="Thien Quy Tran" userId="26e025a7bd212a7f" providerId="LiveId" clId="{56A6E984-8773-417D-AF3F-16DDC46719D4}" dt="2022-04-18T04:09:41.112" v="341" actId="164"/>
          <ac:grpSpMkLst>
            <pc:docMk/>
            <pc:sldMk cId="2741766098" sldId="346"/>
            <ac:grpSpMk id="48" creationId="{BE83A52A-3FB3-45B9-A537-BBECFDEAA063}"/>
          </ac:grpSpMkLst>
        </pc:grpChg>
        <pc:grpChg chg="add mod">
          <ac:chgData name="Thien Quy Tran" userId="26e025a7bd212a7f" providerId="LiveId" clId="{56A6E984-8773-417D-AF3F-16DDC46719D4}" dt="2022-04-18T04:08:16.500" v="319" actId="554"/>
          <ac:grpSpMkLst>
            <pc:docMk/>
            <pc:sldMk cId="2741766098" sldId="346"/>
            <ac:grpSpMk id="52" creationId="{6C55CD81-C225-4772-A7AE-9595FBC793C1}"/>
          </ac:grpSpMkLst>
        </pc:grpChg>
        <pc:grpChg chg="add mod">
          <ac:chgData name="Thien Quy Tran" userId="26e025a7bd212a7f" providerId="LiveId" clId="{56A6E984-8773-417D-AF3F-16DDC46719D4}" dt="2022-04-18T04:08:16.500" v="319" actId="554"/>
          <ac:grpSpMkLst>
            <pc:docMk/>
            <pc:sldMk cId="2741766098" sldId="346"/>
            <ac:grpSpMk id="53" creationId="{8D572BE6-CB7C-48A5-A014-9315056589AE}"/>
          </ac:grpSpMkLst>
        </pc:grpChg>
        <pc:grpChg chg="add mod">
          <ac:chgData name="Thien Quy Tran" userId="26e025a7bd212a7f" providerId="LiveId" clId="{56A6E984-8773-417D-AF3F-16DDC46719D4}" dt="2022-04-20T04:48:52.300" v="4568" actId="1076"/>
          <ac:grpSpMkLst>
            <pc:docMk/>
            <pc:sldMk cId="2741766098" sldId="346"/>
            <ac:grpSpMk id="54" creationId="{A7C7C677-A711-456F-874D-2B1EBF403E95}"/>
          </ac:grpSpMkLst>
        </pc:grpChg>
        <pc:grpChg chg="add mod">
          <ac:chgData name="Thien Quy Tran" userId="26e025a7bd212a7f" providerId="LiveId" clId="{56A6E984-8773-417D-AF3F-16DDC46719D4}" dt="2022-04-18T04:08:16.500" v="319" actId="554"/>
          <ac:grpSpMkLst>
            <pc:docMk/>
            <pc:sldMk cId="2741766098" sldId="346"/>
            <ac:grpSpMk id="55" creationId="{C2CF8D8D-E364-41A2-8882-52B28CEB589C}"/>
          </ac:grpSpMkLst>
        </pc:grpChg>
        <pc:grpChg chg="add mod">
          <ac:chgData name="Thien Quy Tran" userId="26e025a7bd212a7f" providerId="LiveId" clId="{56A6E984-8773-417D-AF3F-16DDC46719D4}" dt="2022-04-18T04:28:54.806" v="478" actId="1076"/>
          <ac:grpSpMkLst>
            <pc:docMk/>
            <pc:sldMk cId="2741766098" sldId="346"/>
            <ac:grpSpMk id="58" creationId="{F769FEF2-02C5-4D67-A40F-E3857D9469E9}"/>
          </ac:grpSpMkLst>
        </pc:grpChg>
        <pc:grpChg chg="add del mod">
          <ac:chgData name="Thien Quy Tran" userId="26e025a7bd212a7f" providerId="LiveId" clId="{56A6E984-8773-417D-AF3F-16DDC46719D4}" dt="2022-04-18T04:23:41.131" v="423" actId="478"/>
          <ac:grpSpMkLst>
            <pc:docMk/>
            <pc:sldMk cId="2741766098" sldId="346"/>
            <ac:grpSpMk id="59" creationId="{566611E3-0E00-4042-A305-02D32FC7863F}"/>
          </ac:grpSpMkLst>
        </pc:grpChg>
        <pc:grpChg chg="del mod topLvl">
          <ac:chgData name="Thien Quy Tran" userId="26e025a7bd212a7f" providerId="LiveId" clId="{56A6E984-8773-417D-AF3F-16DDC46719D4}" dt="2022-04-18T04:28:49.710" v="476" actId="478"/>
          <ac:grpSpMkLst>
            <pc:docMk/>
            <pc:sldMk cId="2741766098" sldId="346"/>
            <ac:grpSpMk id="60" creationId="{889EDB20-4831-4773-B34B-3DE7234ADC08}"/>
          </ac:grpSpMkLst>
        </pc:grpChg>
        <pc:picChg chg="add mod">
          <ac:chgData name="Thien Quy Tran" userId="26e025a7bd212a7f" providerId="LiveId" clId="{56A6E984-8773-417D-AF3F-16DDC46719D4}" dt="2022-04-18T04:07:54.592" v="315" actId="164"/>
          <ac:picMkLst>
            <pc:docMk/>
            <pc:sldMk cId="2741766098" sldId="346"/>
            <ac:picMk id="3" creationId="{5117346E-B97A-4E2A-9BAD-ADB128B47227}"/>
          </ac:picMkLst>
        </pc:picChg>
        <pc:picChg chg="add mod modCrop">
          <ac:chgData name="Thien Quy Tran" userId="26e025a7bd212a7f" providerId="LiveId" clId="{56A6E984-8773-417D-AF3F-16DDC46719D4}" dt="2022-04-18T04:07:58.396" v="316" actId="164"/>
          <ac:picMkLst>
            <pc:docMk/>
            <pc:sldMk cId="2741766098" sldId="346"/>
            <ac:picMk id="5" creationId="{F8A16CB5-9F85-4D4A-AAB6-99851901CB14}"/>
          </ac:picMkLst>
        </pc:picChg>
        <pc:picChg chg="add mod">
          <ac:chgData name="Thien Quy Tran" userId="26e025a7bd212a7f" providerId="LiveId" clId="{56A6E984-8773-417D-AF3F-16DDC46719D4}" dt="2022-04-18T03:44:50.513" v="93" actId="164"/>
          <ac:picMkLst>
            <pc:docMk/>
            <pc:sldMk cId="2741766098" sldId="346"/>
            <ac:picMk id="7" creationId="{10004545-0ED0-46C8-9996-537AA0BF7814}"/>
          </ac:picMkLst>
        </pc:picChg>
        <pc:picChg chg="mod">
          <ac:chgData name="Thien Quy Tran" userId="26e025a7bd212a7f" providerId="LiveId" clId="{56A6E984-8773-417D-AF3F-16DDC46719D4}" dt="2022-04-18T03:35:24.925" v="4"/>
          <ac:picMkLst>
            <pc:docMk/>
            <pc:sldMk cId="2741766098" sldId="346"/>
            <ac:picMk id="12" creationId="{152515E6-20FB-48A0-9C1B-1DE713269CD6}"/>
          </ac:picMkLst>
        </pc:picChg>
        <pc:picChg chg="del mod">
          <ac:chgData name="Thien Quy Tran" userId="26e025a7bd212a7f" providerId="LiveId" clId="{56A6E984-8773-417D-AF3F-16DDC46719D4}" dt="2022-04-18T03:36:54.373" v="16" actId="478"/>
          <ac:picMkLst>
            <pc:docMk/>
            <pc:sldMk cId="2741766098" sldId="346"/>
            <ac:picMk id="16" creationId="{3981752A-DD75-42A4-9E30-8B8B0470F572}"/>
          </ac:picMkLst>
        </pc:picChg>
        <pc:picChg chg="mod">
          <ac:chgData name="Thien Quy Tran" userId="26e025a7bd212a7f" providerId="LiveId" clId="{56A6E984-8773-417D-AF3F-16DDC46719D4}" dt="2022-04-18T04:49:57.443" v="616" actId="34135"/>
          <ac:picMkLst>
            <pc:docMk/>
            <pc:sldMk cId="2741766098" sldId="346"/>
            <ac:picMk id="17" creationId="{DFD9103F-7CCF-436B-B1E8-0FE460021373}"/>
          </ac:picMkLst>
        </pc:picChg>
        <pc:picChg chg="del">
          <ac:chgData name="Thien Quy Tran" userId="26e025a7bd212a7f" providerId="LiveId" clId="{56A6E984-8773-417D-AF3F-16DDC46719D4}" dt="2022-04-20T07:27:24.630" v="5457" actId="478"/>
          <ac:picMkLst>
            <pc:docMk/>
            <pc:sldMk cId="2741766098" sldId="346"/>
            <ac:picMk id="18" creationId="{107493BC-B8B3-456E-8CBE-85E0DA99BB31}"/>
          </ac:picMkLst>
        </pc:picChg>
        <pc:picChg chg="del mod">
          <ac:chgData name="Thien Quy Tran" userId="26e025a7bd212a7f" providerId="LiveId" clId="{56A6E984-8773-417D-AF3F-16DDC46719D4}" dt="2022-04-18T03:53:02.855" v="139" actId="478"/>
          <ac:picMkLst>
            <pc:docMk/>
            <pc:sldMk cId="2741766098" sldId="346"/>
            <ac:picMk id="30" creationId="{3381227A-7BC1-4AC5-B949-A6E08C48C2C0}"/>
          </ac:picMkLst>
        </pc:picChg>
        <pc:picChg chg="del mod topLvl">
          <ac:chgData name="Thien Quy Tran" userId="26e025a7bd212a7f" providerId="LiveId" clId="{56A6E984-8773-417D-AF3F-16DDC46719D4}" dt="2022-04-18T03:48:46.422" v="97" actId="478"/>
          <ac:picMkLst>
            <pc:docMk/>
            <pc:sldMk cId="2741766098" sldId="346"/>
            <ac:picMk id="38" creationId="{90C6B8F7-0AD8-4A9C-9E8C-0333185951A3}"/>
          </ac:picMkLst>
        </pc:picChg>
        <pc:picChg chg="add del mod">
          <ac:chgData name="Thien Quy Tran" userId="26e025a7bd212a7f" providerId="LiveId" clId="{56A6E984-8773-417D-AF3F-16DDC46719D4}" dt="2022-04-18T03:45:41.638" v="96" actId="478"/>
          <ac:picMkLst>
            <pc:docMk/>
            <pc:sldMk cId="2741766098" sldId="346"/>
            <ac:picMk id="41" creationId="{DF356BFC-197D-4E44-BB34-9B350D900D26}"/>
          </ac:picMkLst>
        </pc:picChg>
        <pc:picChg chg="add mod">
          <ac:chgData name="Thien Quy Tran" userId="26e025a7bd212a7f" providerId="LiveId" clId="{56A6E984-8773-417D-AF3F-16DDC46719D4}" dt="2022-04-18T04:08:01.701" v="317" actId="164"/>
          <ac:picMkLst>
            <pc:docMk/>
            <pc:sldMk cId="2741766098" sldId="346"/>
            <ac:picMk id="43" creationId="{DEF28DD2-92C5-4247-864E-DA651E499DC7}"/>
          </ac:picMkLst>
        </pc:picChg>
        <pc:picChg chg="add mod">
          <ac:chgData name="Thien Quy Tran" userId="26e025a7bd212a7f" providerId="LiveId" clId="{56A6E984-8773-417D-AF3F-16DDC46719D4}" dt="2022-04-20T07:27:25.038" v="5458"/>
          <ac:picMkLst>
            <pc:docMk/>
            <pc:sldMk cId="2741766098" sldId="346"/>
            <ac:picMk id="44" creationId="{84ECB908-C226-4251-A7F2-09DACF4FBBB1}"/>
          </ac:picMkLst>
        </pc:picChg>
        <pc:picChg chg="add del mod">
          <ac:chgData name="Thien Quy Tran" userId="26e025a7bd212a7f" providerId="LiveId" clId="{56A6E984-8773-417D-AF3F-16DDC46719D4}" dt="2022-04-18T03:51:03.009" v="135" actId="478"/>
          <ac:picMkLst>
            <pc:docMk/>
            <pc:sldMk cId="2741766098" sldId="346"/>
            <ac:picMk id="45" creationId="{7A44028E-8ED3-4165-A877-8FC4A015AEF9}"/>
          </ac:picMkLst>
        </pc:picChg>
        <pc:picChg chg="add mod modCrop">
          <ac:chgData name="Thien Quy Tran" userId="26e025a7bd212a7f" providerId="LiveId" clId="{56A6E984-8773-417D-AF3F-16DDC46719D4}" dt="2022-04-18T04:08:04.461" v="318" actId="164"/>
          <ac:picMkLst>
            <pc:docMk/>
            <pc:sldMk cId="2741766098" sldId="346"/>
            <ac:picMk id="47" creationId="{9BE90C7F-08FD-4BBC-8DC9-D8CEC525BD5F}"/>
          </ac:picMkLst>
        </pc:picChg>
        <pc:picChg chg="del mod">
          <ac:chgData name="Thien Quy Tran" userId="26e025a7bd212a7f" providerId="LiveId" clId="{56A6E984-8773-417D-AF3F-16DDC46719D4}" dt="2022-04-18T04:09:10.361" v="322" actId="478"/>
          <ac:picMkLst>
            <pc:docMk/>
            <pc:sldMk cId="2741766098" sldId="346"/>
            <ac:picMk id="50" creationId="{3A62FB4B-24EF-4215-93C6-C3554B7A5B43}"/>
          </ac:picMkLst>
        </pc:picChg>
        <pc:picChg chg="add mod">
          <ac:chgData name="Thien Quy Tran" userId="26e025a7bd212a7f" providerId="LiveId" clId="{56A6E984-8773-417D-AF3F-16DDC46719D4}" dt="2022-04-18T04:09:41.112" v="341" actId="164"/>
          <ac:picMkLst>
            <pc:docMk/>
            <pc:sldMk cId="2741766098" sldId="346"/>
            <ac:picMk id="57" creationId="{68C24DA6-D356-48BD-9096-23C00C330D06}"/>
          </ac:picMkLst>
        </pc:picChg>
        <pc:picChg chg="del mod topLvl">
          <ac:chgData name="Thien Quy Tran" userId="26e025a7bd212a7f" providerId="LiveId" clId="{56A6E984-8773-417D-AF3F-16DDC46719D4}" dt="2022-04-18T04:23:41.131" v="423" actId="478"/>
          <ac:picMkLst>
            <pc:docMk/>
            <pc:sldMk cId="2741766098" sldId="346"/>
            <ac:picMk id="61" creationId="{5828CAB5-5349-45F8-9901-C8563E4D26BF}"/>
          </ac:picMkLst>
        </pc:picChg>
        <pc:picChg chg="add del mod modCrop">
          <ac:chgData name="Thien Quy Tran" userId="26e025a7bd212a7f" providerId="LiveId" clId="{56A6E984-8773-417D-AF3F-16DDC46719D4}" dt="2022-04-18T04:24:26.866" v="466" actId="478"/>
          <ac:picMkLst>
            <pc:docMk/>
            <pc:sldMk cId="2741766098" sldId="346"/>
            <ac:picMk id="65" creationId="{F7D634C2-E74F-4202-8C73-DDF08A17A87E}"/>
          </ac:picMkLst>
        </pc:picChg>
        <pc:picChg chg="add del mod modCrop">
          <ac:chgData name="Thien Quy Tran" userId="26e025a7bd212a7f" providerId="LiveId" clId="{56A6E984-8773-417D-AF3F-16DDC46719D4}" dt="2022-04-18T04:28:51.318" v="477" actId="478"/>
          <ac:picMkLst>
            <pc:docMk/>
            <pc:sldMk cId="2741766098" sldId="346"/>
            <ac:picMk id="67" creationId="{263739FF-8664-4904-881A-62193F0F3278}"/>
          </ac:picMkLst>
        </pc:picChg>
        <pc:picChg chg="add del mod">
          <ac:chgData name="Thien Quy Tran" userId="26e025a7bd212a7f" providerId="LiveId" clId="{56A6E984-8773-417D-AF3F-16DDC46719D4}" dt="2022-04-20T04:49:51.849" v="4578" actId="478"/>
          <ac:picMkLst>
            <pc:docMk/>
            <pc:sldMk cId="2741766098" sldId="346"/>
            <ac:picMk id="1026" creationId="{94D24A68-4558-407A-B5D4-A13F6DEE4A5D}"/>
          </ac:picMkLst>
        </pc:picChg>
      </pc:sldChg>
      <pc:sldChg chg="modSp mod">
        <pc:chgData name="Thien Quy Tran" userId="26e025a7bd212a7f" providerId="LiveId" clId="{56A6E984-8773-417D-AF3F-16DDC46719D4}" dt="2022-04-19T05:40:49.773" v="2949" actId="1076"/>
        <pc:sldMkLst>
          <pc:docMk/>
          <pc:sldMk cId="2626791564" sldId="347"/>
        </pc:sldMkLst>
        <pc:spChg chg="mod">
          <ac:chgData name="Thien Quy Tran" userId="26e025a7bd212a7f" providerId="LiveId" clId="{56A6E984-8773-417D-AF3F-16DDC46719D4}" dt="2022-04-19T05:40:30.676" v="2941" actId="1076"/>
          <ac:spMkLst>
            <pc:docMk/>
            <pc:sldMk cId="2626791564" sldId="347"/>
            <ac:spMk id="5" creationId="{DB64F5B2-620F-44AC-0E9F-BEB6C5A4B075}"/>
          </ac:spMkLst>
        </pc:spChg>
        <pc:spChg chg="mod">
          <ac:chgData name="Thien Quy Tran" userId="26e025a7bd212a7f" providerId="LiveId" clId="{56A6E984-8773-417D-AF3F-16DDC46719D4}" dt="2022-04-19T05:40:30.676" v="2941" actId="1076"/>
          <ac:spMkLst>
            <pc:docMk/>
            <pc:sldMk cId="2626791564" sldId="347"/>
            <ac:spMk id="10" creationId="{FDD55BC4-71DF-7B07-1902-35EC9DFDF7F2}"/>
          </ac:spMkLst>
        </pc:spChg>
        <pc:spChg chg="mod">
          <ac:chgData name="Thien Quy Tran" userId="26e025a7bd212a7f" providerId="LiveId" clId="{56A6E984-8773-417D-AF3F-16DDC46719D4}" dt="2022-04-19T05:40:49.773" v="2949" actId="1076"/>
          <ac:spMkLst>
            <pc:docMk/>
            <pc:sldMk cId="2626791564" sldId="347"/>
            <ac:spMk id="13" creationId="{E9A988CB-4FEE-6CA0-853C-5E63703DA6E8}"/>
          </ac:spMkLst>
        </pc:spChg>
        <pc:spChg chg="mod">
          <ac:chgData name="Thien Quy Tran" userId="26e025a7bd212a7f" providerId="LiveId" clId="{56A6E984-8773-417D-AF3F-16DDC46719D4}" dt="2022-04-19T05:40:38.941" v="2944" actId="1076"/>
          <ac:spMkLst>
            <pc:docMk/>
            <pc:sldMk cId="2626791564" sldId="347"/>
            <ac:spMk id="31" creationId="{07EEAF90-F4C6-3206-C78F-DBE674E9D175}"/>
          </ac:spMkLst>
        </pc:spChg>
        <pc:picChg chg="mod">
          <ac:chgData name="Thien Quy Tran" userId="26e025a7bd212a7f" providerId="LiveId" clId="{56A6E984-8773-417D-AF3F-16DDC46719D4}" dt="2022-04-19T05:39:57.246" v="2928" actId="1076"/>
          <ac:picMkLst>
            <pc:docMk/>
            <pc:sldMk cId="2626791564" sldId="347"/>
            <ac:picMk id="6" creationId="{63AF547F-5AF7-C59D-C9F4-718E4CDF52EF}"/>
          </ac:picMkLst>
        </pc:picChg>
        <pc:picChg chg="mod">
          <ac:chgData name="Thien Quy Tran" userId="26e025a7bd212a7f" providerId="LiveId" clId="{56A6E984-8773-417D-AF3F-16DDC46719D4}" dt="2022-04-19T05:40:13.670" v="2936" actId="1076"/>
          <ac:picMkLst>
            <pc:docMk/>
            <pc:sldMk cId="2626791564" sldId="347"/>
            <ac:picMk id="7" creationId="{28389576-92D7-EA29-3444-C3F8D61A6D4F}"/>
          </ac:picMkLst>
        </pc:picChg>
        <pc:picChg chg="mod">
          <ac:chgData name="Thien Quy Tran" userId="26e025a7bd212a7f" providerId="LiveId" clId="{56A6E984-8773-417D-AF3F-16DDC46719D4}" dt="2022-04-19T05:40:34.028" v="2942" actId="1076"/>
          <ac:picMkLst>
            <pc:docMk/>
            <pc:sldMk cId="2626791564" sldId="347"/>
            <ac:picMk id="8" creationId="{A4EE8153-2556-90BA-6248-73DC2C68C71E}"/>
          </ac:picMkLst>
        </pc:picChg>
        <pc:picChg chg="mod">
          <ac:chgData name="Thien Quy Tran" userId="26e025a7bd212a7f" providerId="LiveId" clId="{56A6E984-8773-417D-AF3F-16DDC46719D4}" dt="2022-04-19T05:40:35.676" v="2943" actId="1076"/>
          <ac:picMkLst>
            <pc:docMk/>
            <pc:sldMk cId="2626791564" sldId="347"/>
            <ac:picMk id="9" creationId="{BEEB6709-B78C-24FE-A8E0-72FE115BCA16}"/>
          </ac:picMkLst>
        </pc:picChg>
        <pc:picChg chg="mod">
          <ac:chgData name="Thien Quy Tran" userId="26e025a7bd212a7f" providerId="LiveId" clId="{56A6E984-8773-417D-AF3F-16DDC46719D4}" dt="2022-04-19T05:39:58.821" v="2929" actId="1076"/>
          <ac:picMkLst>
            <pc:docMk/>
            <pc:sldMk cId="2626791564" sldId="347"/>
            <ac:picMk id="14" creationId="{1ACC7ABE-620E-FCAC-0BEB-296C6740204A}"/>
          </ac:picMkLst>
        </pc:picChg>
        <pc:picChg chg="mod">
          <ac:chgData name="Thien Quy Tran" userId="26e025a7bd212a7f" providerId="LiveId" clId="{56A6E984-8773-417D-AF3F-16DDC46719D4}" dt="2022-04-18T04:50:29.573" v="622" actId="34135"/>
          <ac:picMkLst>
            <pc:docMk/>
            <pc:sldMk cId="2626791564" sldId="347"/>
            <ac:picMk id="17" creationId="{DFD9103F-7CCF-436B-B1E8-0FE460021373}"/>
          </ac:picMkLst>
        </pc:picChg>
      </pc:sldChg>
      <pc:sldChg chg="modSp mod">
        <pc:chgData name="Thien Quy Tran" userId="26e025a7bd212a7f" providerId="LiveId" clId="{56A6E984-8773-417D-AF3F-16DDC46719D4}" dt="2022-04-19T09:31:30.181" v="3794" actId="20577"/>
        <pc:sldMkLst>
          <pc:docMk/>
          <pc:sldMk cId="2982562873" sldId="348"/>
        </pc:sldMkLst>
        <pc:spChg chg="mod">
          <ac:chgData name="Thien Quy Tran" userId="26e025a7bd212a7f" providerId="LiveId" clId="{56A6E984-8773-417D-AF3F-16DDC46719D4}" dt="2022-04-19T09:31:30.181" v="3794" actId="20577"/>
          <ac:spMkLst>
            <pc:docMk/>
            <pc:sldMk cId="2982562873" sldId="348"/>
            <ac:spMk id="32" creationId="{B64434C5-0EBE-4C26-8C78-733941035177}"/>
          </ac:spMkLst>
        </pc:spChg>
        <pc:picChg chg="mod">
          <ac:chgData name="Thien Quy Tran" userId="26e025a7bd212a7f" providerId="LiveId" clId="{56A6E984-8773-417D-AF3F-16DDC46719D4}" dt="2022-04-18T04:51:09.450" v="639" actId="34135"/>
          <ac:picMkLst>
            <pc:docMk/>
            <pc:sldMk cId="2982562873" sldId="348"/>
            <ac:picMk id="17" creationId="{DFD9103F-7CCF-436B-B1E8-0FE460021373}"/>
          </ac:picMkLst>
        </pc:picChg>
      </pc:sldChg>
      <pc:sldChg chg="modSp mod">
        <pc:chgData name="Thien Quy Tran" userId="26e025a7bd212a7f" providerId="LiveId" clId="{56A6E984-8773-417D-AF3F-16DDC46719D4}" dt="2022-04-18T04:51:13.934" v="641" actId="34135"/>
        <pc:sldMkLst>
          <pc:docMk/>
          <pc:sldMk cId="2145638924" sldId="349"/>
        </pc:sldMkLst>
        <pc:picChg chg="mod">
          <ac:chgData name="Thien Quy Tran" userId="26e025a7bd212a7f" providerId="LiveId" clId="{56A6E984-8773-417D-AF3F-16DDC46719D4}" dt="2022-04-18T04:51:13.934" v="641" actId="34135"/>
          <ac:picMkLst>
            <pc:docMk/>
            <pc:sldMk cId="2145638924" sldId="349"/>
            <ac:picMk id="17" creationId="{DFD9103F-7CCF-436B-B1E8-0FE460021373}"/>
          </ac:picMkLst>
        </pc:picChg>
      </pc:sldChg>
      <pc:sldChg chg="addSp delSp modSp mod ord">
        <pc:chgData name="Thien Quy Tran" userId="26e025a7bd212a7f" providerId="LiveId" clId="{56A6E984-8773-417D-AF3F-16DDC46719D4}" dt="2022-04-21T05:52:18.748" v="7286" actId="571"/>
        <pc:sldMkLst>
          <pc:docMk/>
          <pc:sldMk cId="4195000815" sldId="351"/>
        </pc:sldMkLst>
        <pc:spChg chg="del mod topLvl">
          <ac:chgData name="Thien Quy Tran" userId="26e025a7bd212a7f" providerId="LiveId" clId="{56A6E984-8773-417D-AF3F-16DDC46719D4}" dt="2022-04-19T10:00:26.345" v="4205" actId="478"/>
          <ac:spMkLst>
            <pc:docMk/>
            <pc:sldMk cId="4195000815" sldId="351"/>
            <ac:spMk id="15" creationId="{1BACC7F7-A608-40C4-910E-77E619BFB16D}"/>
          </ac:spMkLst>
        </pc:spChg>
        <pc:spChg chg="del mod topLvl">
          <ac:chgData name="Thien Quy Tran" userId="26e025a7bd212a7f" providerId="LiveId" clId="{56A6E984-8773-417D-AF3F-16DDC46719D4}" dt="2022-04-19T10:00:23.863" v="4204" actId="478"/>
          <ac:spMkLst>
            <pc:docMk/>
            <pc:sldMk cId="4195000815" sldId="351"/>
            <ac:spMk id="16" creationId="{8CA37889-4FDA-41A5-BA77-1A4B2FEDA684}"/>
          </ac:spMkLst>
        </pc:spChg>
        <pc:spChg chg="mod">
          <ac:chgData name="Thien Quy Tran" userId="26e025a7bd212a7f" providerId="LiveId" clId="{56A6E984-8773-417D-AF3F-16DDC46719D4}" dt="2022-04-19T09:13:35.995" v="3665" actId="14100"/>
          <ac:spMkLst>
            <pc:docMk/>
            <pc:sldMk cId="4195000815" sldId="351"/>
            <ac:spMk id="23" creationId="{B179C28A-6CA1-47EA-ABD0-B69840118BE6}"/>
          </ac:spMkLst>
        </pc:spChg>
        <pc:spChg chg="mod">
          <ac:chgData name="Thien Quy Tran" userId="26e025a7bd212a7f" providerId="LiveId" clId="{56A6E984-8773-417D-AF3F-16DDC46719D4}" dt="2022-04-19T09:39:35.607" v="3804" actId="1076"/>
          <ac:spMkLst>
            <pc:docMk/>
            <pc:sldMk cId="4195000815" sldId="351"/>
            <ac:spMk id="24" creationId="{940F8ACC-BBDC-44D8-9411-EF046FC03415}"/>
          </ac:spMkLst>
        </pc:spChg>
        <pc:spChg chg="mod">
          <ac:chgData name="Thien Quy Tran" userId="26e025a7bd212a7f" providerId="LiveId" clId="{56A6E984-8773-417D-AF3F-16DDC46719D4}" dt="2022-04-19T09:43:08.120" v="3877" actId="14100"/>
          <ac:spMkLst>
            <pc:docMk/>
            <pc:sldMk cId="4195000815" sldId="351"/>
            <ac:spMk id="29" creationId="{124EA29F-1008-438F-9A69-A23791EFBC5F}"/>
          </ac:spMkLst>
        </pc:spChg>
        <pc:spChg chg="mod">
          <ac:chgData name="Thien Quy Tran" userId="26e025a7bd212a7f" providerId="LiveId" clId="{56A6E984-8773-417D-AF3F-16DDC46719D4}" dt="2022-04-19T09:41:52.082" v="3841" actId="1076"/>
          <ac:spMkLst>
            <pc:docMk/>
            <pc:sldMk cId="4195000815" sldId="351"/>
            <ac:spMk id="30" creationId="{A3B440FC-8BF5-404F-8C7A-2C7B2A614D58}"/>
          </ac:spMkLst>
        </pc:spChg>
        <pc:spChg chg="mod">
          <ac:chgData name="Thien Quy Tran" userId="26e025a7bd212a7f" providerId="LiveId" clId="{56A6E984-8773-417D-AF3F-16DDC46719D4}" dt="2022-04-19T10:23:17.911" v="4495" actId="14100"/>
          <ac:spMkLst>
            <pc:docMk/>
            <pc:sldMk cId="4195000815" sldId="351"/>
            <ac:spMk id="32" creationId="{B64434C5-0EBE-4C26-8C78-733941035177}"/>
          </ac:spMkLst>
        </pc:spChg>
        <pc:spChg chg="del">
          <ac:chgData name="Thien Quy Tran" userId="26e025a7bd212a7f" providerId="LiveId" clId="{56A6E984-8773-417D-AF3F-16DDC46719D4}" dt="2022-04-19T09:12:24.431" v="3658" actId="478"/>
          <ac:spMkLst>
            <pc:docMk/>
            <pc:sldMk cId="4195000815" sldId="351"/>
            <ac:spMk id="37" creationId="{151CDC3A-ED92-4FEB-B54C-BB780189A767}"/>
          </ac:spMkLst>
        </pc:spChg>
        <pc:spChg chg="mod">
          <ac:chgData name="Thien Quy Tran" userId="26e025a7bd212a7f" providerId="LiveId" clId="{56A6E984-8773-417D-AF3F-16DDC46719D4}" dt="2022-04-19T09:42:02.021" v="3843" actId="571"/>
          <ac:spMkLst>
            <pc:docMk/>
            <pc:sldMk cId="4195000815" sldId="351"/>
            <ac:spMk id="38" creationId="{FF08EBCA-B8AE-4570-ABB6-2EDEBC57B7DB}"/>
          </ac:spMkLst>
        </pc:spChg>
        <pc:spChg chg="mod">
          <ac:chgData name="Thien Quy Tran" userId="26e025a7bd212a7f" providerId="LiveId" clId="{56A6E984-8773-417D-AF3F-16DDC46719D4}" dt="2022-04-19T09:42:04.939" v="3851" actId="20577"/>
          <ac:spMkLst>
            <pc:docMk/>
            <pc:sldMk cId="4195000815" sldId="351"/>
            <ac:spMk id="39" creationId="{7E247D88-C361-426B-A0A2-9A7B09A5618B}"/>
          </ac:spMkLst>
        </pc:spChg>
        <pc:spChg chg="mod">
          <ac:chgData name="Thien Quy Tran" userId="26e025a7bd212a7f" providerId="LiveId" clId="{56A6E984-8773-417D-AF3F-16DDC46719D4}" dt="2022-04-19T09:43:02.817" v="3875" actId="14100"/>
          <ac:spMkLst>
            <pc:docMk/>
            <pc:sldMk cId="4195000815" sldId="351"/>
            <ac:spMk id="42" creationId="{13E2A3C8-BFBA-477B-85EA-8F5A57496A4B}"/>
          </ac:spMkLst>
        </pc:spChg>
        <pc:spChg chg="mod">
          <ac:chgData name="Thien Quy Tran" userId="26e025a7bd212a7f" providerId="LiveId" clId="{56A6E984-8773-417D-AF3F-16DDC46719D4}" dt="2022-04-19T09:42:55.842" v="3874" actId="1076"/>
          <ac:spMkLst>
            <pc:docMk/>
            <pc:sldMk cId="4195000815" sldId="351"/>
            <ac:spMk id="43" creationId="{E0532D23-330B-48A2-9BE1-AF4F46CFAB56}"/>
          </ac:spMkLst>
        </pc:spChg>
        <pc:spChg chg="mod">
          <ac:chgData name="Thien Quy Tran" userId="26e025a7bd212a7f" providerId="LiveId" clId="{56A6E984-8773-417D-AF3F-16DDC46719D4}" dt="2022-04-19T09:43:52.702" v="3881" actId="571"/>
          <ac:spMkLst>
            <pc:docMk/>
            <pc:sldMk cId="4195000815" sldId="351"/>
            <ac:spMk id="46" creationId="{6E78F4BE-E17B-4CB6-B509-3290325F0882}"/>
          </ac:spMkLst>
        </pc:spChg>
        <pc:spChg chg="mod">
          <ac:chgData name="Thien Quy Tran" userId="26e025a7bd212a7f" providerId="LiveId" clId="{56A6E984-8773-417D-AF3F-16DDC46719D4}" dt="2022-04-19T09:44:02.137" v="3897" actId="1076"/>
          <ac:spMkLst>
            <pc:docMk/>
            <pc:sldMk cId="4195000815" sldId="351"/>
            <ac:spMk id="47" creationId="{F3467F4D-FE86-498F-91A9-073D7A940C03}"/>
          </ac:spMkLst>
        </pc:spChg>
        <pc:spChg chg="mod">
          <ac:chgData name="Thien Quy Tran" userId="26e025a7bd212a7f" providerId="LiveId" clId="{56A6E984-8773-417D-AF3F-16DDC46719D4}" dt="2022-04-19T09:44:11.783" v="3898" actId="571"/>
          <ac:spMkLst>
            <pc:docMk/>
            <pc:sldMk cId="4195000815" sldId="351"/>
            <ac:spMk id="50" creationId="{5E5F27DD-DDCC-456B-85D2-9E4BFEB57569}"/>
          </ac:spMkLst>
        </pc:spChg>
        <pc:spChg chg="mod">
          <ac:chgData name="Thien Quy Tran" userId="26e025a7bd212a7f" providerId="LiveId" clId="{56A6E984-8773-417D-AF3F-16DDC46719D4}" dt="2022-04-19T10:25:02.621" v="4515" actId="1076"/>
          <ac:spMkLst>
            <pc:docMk/>
            <pc:sldMk cId="4195000815" sldId="351"/>
            <ac:spMk id="51" creationId="{BA6E0FDD-4C9B-46A5-B06B-9E59D1DE7FF9}"/>
          </ac:spMkLst>
        </pc:spChg>
        <pc:spChg chg="mod">
          <ac:chgData name="Thien Quy Tran" userId="26e025a7bd212a7f" providerId="LiveId" clId="{56A6E984-8773-417D-AF3F-16DDC46719D4}" dt="2022-04-19T09:45:25.622" v="3906" actId="571"/>
          <ac:spMkLst>
            <pc:docMk/>
            <pc:sldMk cId="4195000815" sldId="351"/>
            <ac:spMk id="54" creationId="{B970FC24-DCAB-4D72-A607-5F6A2C34B249}"/>
          </ac:spMkLst>
        </pc:spChg>
        <pc:spChg chg="mod">
          <ac:chgData name="Thien Quy Tran" userId="26e025a7bd212a7f" providerId="LiveId" clId="{56A6E984-8773-417D-AF3F-16DDC46719D4}" dt="2022-04-19T09:45:25.622" v="3906" actId="571"/>
          <ac:spMkLst>
            <pc:docMk/>
            <pc:sldMk cId="4195000815" sldId="351"/>
            <ac:spMk id="55" creationId="{258F1B2B-20D7-490F-8216-F539094BCFC5}"/>
          </ac:spMkLst>
        </pc:spChg>
        <pc:spChg chg="mod">
          <ac:chgData name="Thien Quy Tran" userId="26e025a7bd212a7f" providerId="LiveId" clId="{56A6E984-8773-417D-AF3F-16DDC46719D4}" dt="2022-04-19T09:46:58.249" v="3970" actId="571"/>
          <ac:spMkLst>
            <pc:docMk/>
            <pc:sldMk cId="4195000815" sldId="351"/>
            <ac:spMk id="58" creationId="{F92EA22E-DA61-49BE-8B32-F4D72AA0C5CF}"/>
          </ac:spMkLst>
        </pc:spChg>
        <pc:spChg chg="mod">
          <ac:chgData name="Thien Quy Tran" userId="26e025a7bd212a7f" providerId="LiveId" clId="{56A6E984-8773-417D-AF3F-16DDC46719D4}" dt="2022-04-19T09:46:58.249" v="3970" actId="571"/>
          <ac:spMkLst>
            <pc:docMk/>
            <pc:sldMk cId="4195000815" sldId="351"/>
            <ac:spMk id="59" creationId="{DA68E991-C1BE-465C-B024-84F06256FC89}"/>
          </ac:spMkLst>
        </pc:spChg>
        <pc:spChg chg="mod">
          <ac:chgData name="Thien Quy Tran" userId="26e025a7bd212a7f" providerId="LiveId" clId="{56A6E984-8773-417D-AF3F-16DDC46719D4}" dt="2022-04-19T09:49:39.915" v="4000" actId="14100"/>
          <ac:spMkLst>
            <pc:docMk/>
            <pc:sldMk cId="4195000815" sldId="351"/>
            <ac:spMk id="61" creationId="{B505A60A-E9F8-4ADC-9833-F16C0846A0C7}"/>
          </ac:spMkLst>
        </pc:spChg>
        <pc:spChg chg="mod">
          <ac:chgData name="Thien Quy Tran" userId="26e025a7bd212a7f" providerId="LiveId" clId="{56A6E984-8773-417D-AF3F-16DDC46719D4}" dt="2022-04-19T09:51:06.357" v="4046" actId="1076"/>
          <ac:spMkLst>
            <pc:docMk/>
            <pc:sldMk cId="4195000815" sldId="351"/>
            <ac:spMk id="62" creationId="{544DA6D8-C40E-4CDE-9809-23F42E27B98E}"/>
          </ac:spMkLst>
        </pc:spChg>
        <pc:spChg chg="mod">
          <ac:chgData name="Thien Quy Tran" userId="26e025a7bd212a7f" providerId="LiveId" clId="{56A6E984-8773-417D-AF3F-16DDC46719D4}" dt="2022-04-19T09:51:11.782" v="4047" actId="14100"/>
          <ac:spMkLst>
            <pc:docMk/>
            <pc:sldMk cId="4195000815" sldId="351"/>
            <ac:spMk id="64" creationId="{83139ACD-5FD7-408C-9110-5EBF2FE4D63C}"/>
          </ac:spMkLst>
        </pc:spChg>
        <pc:spChg chg="mod">
          <ac:chgData name="Thien Quy Tran" userId="26e025a7bd212a7f" providerId="LiveId" clId="{56A6E984-8773-417D-AF3F-16DDC46719D4}" dt="2022-04-19T09:51:49.072" v="4052" actId="20577"/>
          <ac:spMkLst>
            <pc:docMk/>
            <pc:sldMk cId="4195000815" sldId="351"/>
            <ac:spMk id="65" creationId="{1F638A0D-4732-4604-83D8-D9A94B2D6EAF}"/>
          </ac:spMkLst>
        </pc:spChg>
        <pc:spChg chg="mod">
          <ac:chgData name="Thien Quy Tran" userId="26e025a7bd212a7f" providerId="LiveId" clId="{56A6E984-8773-417D-AF3F-16DDC46719D4}" dt="2022-04-19T09:51:24.522" v="4049" actId="14100"/>
          <ac:spMkLst>
            <pc:docMk/>
            <pc:sldMk cId="4195000815" sldId="351"/>
            <ac:spMk id="67" creationId="{444BC08F-109C-4909-BD19-8A583387B8A8}"/>
          </ac:spMkLst>
        </pc:spChg>
        <pc:spChg chg="mod">
          <ac:chgData name="Thien Quy Tran" userId="26e025a7bd212a7f" providerId="LiveId" clId="{56A6E984-8773-417D-AF3F-16DDC46719D4}" dt="2022-04-19T09:51:26.301" v="4050" actId="1076"/>
          <ac:spMkLst>
            <pc:docMk/>
            <pc:sldMk cId="4195000815" sldId="351"/>
            <ac:spMk id="68" creationId="{E1A6CAC5-7CE9-42F0-B32A-AD5257D2DC2A}"/>
          </ac:spMkLst>
        </pc:spChg>
        <pc:spChg chg="mod">
          <ac:chgData name="Thien Quy Tran" userId="26e025a7bd212a7f" providerId="LiveId" clId="{56A6E984-8773-417D-AF3F-16DDC46719D4}" dt="2022-04-19T09:52:11.685" v="4053" actId="571"/>
          <ac:spMkLst>
            <pc:docMk/>
            <pc:sldMk cId="4195000815" sldId="351"/>
            <ac:spMk id="70" creationId="{2F6EC74C-118F-4991-99DB-83E22076D117}"/>
          </ac:spMkLst>
        </pc:spChg>
        <pc:spChg chg="mod">
          <ac:chgData name="Thien Quy Tran" userId="26e025a7bd212a7f" providerId="LiveId" clId="{56A6E984-8773-417D-AF3F-16DDC46719D4}" dt="2022-04-19T09:52:29.082" v="4063" actId="1076"/>
          <ac:spMkLst>
            <pc:docMk/>
            <pc:sldMk cId="4195000815" sldId="351"/>
            <ac:spMk id="71" creationId="{6B5D2407-ECE5-49AF-80FA-79735CBC8C0B}"/>
          </ac:spMkLst>
        </pc:spChg>
        <pc:spChg chg="mod">
          <ac:chgData name="Thien Quy Tran" userId="26e025a7bd212a7f" providerId="LiveId" clId="{56A6E984-8773-417D-AF3F-16DDC46719D4}" dt="2022-04-19T09:52:35.242" v="4064" actId="571"/>
          <ac:spMkLst>
            <pc:docMk/>
            <pc:sldMk cId="4195000815" sldId="351"/>
            <ac:spMk id="73" creationId="{DA725FCE-3305-4428-8081-62AD3923D87C}"/>
          </ac:spMkLst>
        </pc:spChg>
        <pc:spChg chg="mod">
          <ac:chgData name="Thien Quy Tran" userId="26e025a7bd212a7f" providerId="LiveId" clId="{56A6E984-8773-417D-AF3F-16DDC46719D4}" dt="2022-04-19T09:52:51.212" v="4081" actId="20577"/>
          <ac:spMkLst>
            <pc:docMk/>
            <pc:sldMk cId="4195000815" sldId="351"/>
            <ac:spMk id="74" creationId="{98B19B01-9E25-4BFE-BBC1-24A7F44FD693}"/>
          </ac:spMkLst>
        </pc:spChg>
        <pc:spChg chg="mod">
          <ac:chgData name="Thien Quy Tran" userId="26e025a7bd212a7f" providerId="LiveId" clId="{56A6E984-8773-417D-AF3F-16DDC46719D4}" dt="2022-04-19T09:52:58.180" v="4082" actId="571"/>
          <ac:spMkLst>
            <pc:docMk/>
            <pc:sldMk cId="4195000815" sldId="351"/>
            <ac:spMk id="76" creationId="{B5C6170D-C356-44A1-B194-527689123BBA}"/>
          </ac:spMkLst>
        </pc:spChg>
        <pc:spChg chg="mod">
          <ac:chgData name="Thien Quy Tran" userId="26e025a7bd212a7f" providerId="LiveId" clId="{56A6E984-8773-417D-AF3F-16DDC46719D4}" dt="2022-04-19T09:53:01.032" v="4087" actId="20577"/>
          <ac:spMkLst>
            <pc:docMk/>
            <pc:sldMk cId="4195000815" sldId="351"/>
            <ac:spMk id="77" creationId="{41A3F1D6-B320-41DC-B228-9109DA8D0B87}"/>
          </ac:spMkLst>
        </pc:spChg>
        <pc:spChg chg="mod">
          <ac:chgData name="Thien Quy Tran" userId="26e025a7bd212a7f" providerId="LiveId" clId="{56A6E984-8773-417D-AF3F-16DDC46719D4}" dt="2022-04-19T09:53:15.482" v="4088" actId="571"/>
          <ac:spMkLst>
            <pc:docMk/>
            <pc:sldMk cId="4195000815" sldId="351"/>
            <ac:spMk id="79" creationId="{B006B407-5E9C-4D6A-B4A8-A4BB71CF8183}"/>
          </ac:spMkLst>
        </pc:spChg>
        <pc:spChg chg="mod">
          <ac:chgData name="Thien Quy Tran" userId="26e025a7bd212a7f" providerId="LiveId" clId="{56A6E984-8773-417D-AF3F-16DDC46719D4}" dt="2022-04-19T09:53:24.306" v="4119" actId="20577"/>
          <ac:spMkLst>
            <pc:docMk/>
            <pc:sldMk cId="4195000815" sldId="351"/>
            <ac:spMk id="80" creationId="{BF636FCE-1921-433E-A3A4-99A22819E0BA}"/>
          </ac:spMkLst>
        </pc:spChg>
        <pc:spChg chg="add mod">
          <ac:chgData name="Thien Quy Tran" userId="26e025a7bd212a7f" providerId="LiveId" clId="{56A6E984-8773-417D-AF3F-16DDC46719D4}" dt="2022-04-21T04:47:07.206" v="7017" actId="1582"/>
          <ac:spMkLst>
            <pc:docMk/>
            <pc:sldMk cId="4195000815" sldId="351"/>
            <ac:spMk id="95" creationId="{1895D508-D51E-4094-B302-C664B0AAC293}"/>
          </ac:spMkLst>
        </pc:spChg>
        <pc:spChg chg="add mod">
          <ac:chgData name="Thien Quy Tran" userId="26e025a7bd212a7f" providerId="LiveId" clId="{56A6E984-8773-417D-AF3F-16DDC46719D4}" dt="2022-04-19T10:13:12" v="4354" actId="207"/>
          <ac:spMkLst>
            <pc:docMk/>
            <pc:sldMk cId="4195000815" sldId="351"/>
            <ac:spMk id="98" creationId="{4BBB1D4E-D245-4623-990A-67574D239701}"/>
          </ac:spMkLst>
        </pc:spChg>
        <pc:spChg chg="add mod">
          <ac:chgData name="Thien Quy Tran" userId="26e025a7bd212a7f" providerId="LiveId" clId="{56A6E984-8773-417D-AF3F-16DDC46719D4}" dt="2022-04-19T10:13:12" v="4354" actId="207"/>
          <ac:spMkLst>
            <pc:docMk/>
            <pc:sldMk cId="4195000815" sldId="351"/>
            <ac:spMk id="99" creationId="{FDA8FA01-660A-4E4B-BE8F-E0106D1ACEA2}"/>
          </ac:spMkLst>
        </pc:spChg>
        <pc:spChg chg="add mod">
          <ac:chgData name="Thien Quy Tran" userId="26e025a7bd212a7f" providerId="LiveId" clId="{56A6E984-8773-417D-AF3F-16DDC46719D4}" dt="2022-04-19T10:13:12" v="4354" actId="207"/>
          <ac:spMkLst>
            <pc:docMk/>
            <pc:sldMk cId="4195000815" sldId="351"/>
            <ac:spMk id="100" creationId="{4CD2EC84-0501-4325-A308-FB0352864313}"/>
          </ac:spMkLst>
        </pc:spChg>
        <pc:spChg chg="add mod">
          <ac:chgData name="Thien Quy Tran" userId="26e025a7bd212a7f" providerId="LiveId" clId="{56A6E984-8773-417D-AF3F-16DDC46719D4}" dt="2022-04-19T10:13:33.792" v="4360" actId="2085"/>
          <ac:spMkLst>
            <pc:docMk/>
            <pc:sldMk cId="4195000815" sldId="351"/>
            <ac:spMk id="101" creationId="{2C71BAE7-2179-4AD0-8E05-198C419500C0}"/>
          </ac:spMkLst>
        </pc:spChg>
        <pc:spChg chg="add mod">
          <ac:chgData name="Thien Quy Tran" userId="26e025a7bd212a7f" providerId="LiveId" clId="{56A6E984-8773-417D-AF3F-16DDC46719D4}" dt="2022-04-19T10:13:23.780" v="4356" actId="2085"/>
          <ac:spMkLst>
            <pc:docMk/>
            <pc:sldMk cId="4195000815" sldId="351"/>
            <ac:spMk id="102" creationId="{39FC5625-1B46-4427-92FD-AD98656B75C3}"/>
          </ac:spMkLst>
        </pc:spChg>
        <pc:spChg chg="add mod">
          <ac:chgData name="Thien Quy Tran" userId="26e025a7bd212a7f" providerId="LiveId" clId="{56A6E984-8773-417D-AF3F-16DDC46719D4}" dt="2022-04-19T10:13:28.130" v="4358" actId="2085"/>
          <ac:spMkLst>
            <pc:docMk/>
            <pc:sldMk cId="4195000815" sldId="351"/>
            <ac:spMk id="103" creationId="{D3915284-5BDB-443C-BBBC-5937F6CA327A}"/>
          </ac:spMkLst>
        </pc:spChg>
        <pc:spChg chg="add mod">
          <ac:chgData name="Thien Quy Tran" userId="26e025a7bd212a7f" providerId="LiveId" clId="{56A6E984-8773-417D-AF3F-16DDC46719D4}" dt="2022-04-19T10:13:12" v="4354" actId="207"/>
          <ac:spMkLst>
            <pc:docMk/>
            <pc:sldMk cId="4195000815" sldId="351"/>
            <ac:spMk id="104" creationId="{81131CE1-C4BE-4586-9399-1262F045F1F5}"/>
          </ac:spMkLst>
        </pc:spChg>
        <pc:spChg chg="add mod">
          <ac:chgData name="Thien Quy Tran" userId="26e025a7bd212a7f" providerId="LiveId" clId="{56A6E984-8773-417D-AF3F-16DDC46719D4}" dt="2022-04-19T10:12:37.058" v="4350" actId="207"/>
          <ac:spMkLst>
            <pc:docMk/>
            <pc:sldMk cId="4195000815" sldId="351"/>
            <ac:spMk id="105" creationId="{A46E28F8-70E3-43A0-8B0C-ECC5AF584590}"/>
          </ac:spMkLst>
        </pc:spChg>
        <pc:spChg chg="add mod">
          <ac:chgData name="Thien Quy Tran" userId="26e025a7bd212a7f" providerId="LiveId" clId="{56A6E984-8773-417D-AF3F-16DDC46719D4}" dt="2022-04-19T10:12:37.058" v="4350" actId="207"/>
          <ac:spMkLst>
            <pc:docMk/>
            <pc:sldMk cId="4195000815" sldId="351"/>
            <ac:spMk id="106" creationId="{BF7A024D-ED09-4C72-A364-41FE42DA4AB8}"/>
          </ac:spMkLst>
        </pc:spChg>
        <pc:spChg chg="add mod">
          <ac:chgData name="Thien Quy Tran" userId="26e025a7bd212a7f" providerId="LiveId" clId="{56A6E984-8773-417D-AF3F-16DDC46719D4}" dt="2022-04-19T10:12:37.058" v="4350" actId="207"/>
          <ac:spMkLst>
            <pc:docMk/>
            <pc:sldMk cId="4195000815" sldId="351"/>
            <ac:spMk id="107" creationId="{DDBC19E2-1220-44C2-BB0D-DD414B3893F9}"/>
          </ac:spMkLst>
        </pc:spChg>
        <pc:spChg chg="add mod">
          <ac:chgData name="Thien Quy Tran" userId="26e025a7bd212a7f" providerId="LiveId" clId="{56A6E984-8773-417D-AF3F-16DDC46719D4}" dt="2022-04-19T10:12:37.058" v="4350" actId="207"/>
          <ac:spMkLst>
            <pc:docMk/>
            <pc:sldMk cId="4195000815" sldId="351"/>
            <ac:spMk id="108" creationId="{26FF4D33-7501-4ADC-978F-027D68DD430C}"/>
          </ac:spMkLst>
        </pc:spChg>
        <pc:spChg chg="add mod">
          <ac:chgData name="Thien Quy Tran" userId="26e025a7bd212a7f" providerId="LiveId" clId="{56A6E984-8773-417D-AF3F-16DDC46719D4}" dt="2022-04-19T10:12:37.058" v="4350" actId="207"/>
          <ac:spMkLst>
            <pc:docMk/>
            <pc:sldMk cId="4195000815" sldId="351"/>
            <ac:spMk id="109" creationId="{086CC48E-63A8-49A2-B6C8-DE07294E5DA0}"/>
          </ac:spMkLst>
        </pc:spChg>
        <pc:spChg chg="add mod">
          <ac:chgData name="Thien Quy Tran" userId="26e025a7bd212a7f" providerId="LiveId" clId="{56A6E984-8773-417D-AF3F-16DDC46719D4}" dt="2022-04-19T10:12:37.058" v="4350" actId="207"/>
          <ac:spMkLst>
            <pc:docMk/>
            <pc:sldMk cId="4195000815" sldId="351"/>
            <ac:spMk id="110" creationId="{A65AF9DE-F377-445D-BEE8-C977091B8EA0}"/>
          </ac:spMkLst>
        </pc:spChg>
        <pc:spChg chg="add mod">
          <ac:chgData name="Thien Quy Tran" userId="26e025a7bd212a7f" providerId="LiveId" clId="{56A6E984-8773-417D-AF3F-16DDC46719D4}" dt="2022-04-19T10:12:37.058" v="4350" actId="207"/>
          <ac:spMkLst>
            <pc:docMk/>
            <pc:sldMk cId="4195000815" sldId="351"/>
            <ac:spMk id="111" creationId="{8610881D-E9C4-4640-B687-ADA7D05B3BF9}"/>
          </ac:spMkLst>
        </pc:spChg>
        <pc:spChg chg="mod">
          <ac:chgData name="Thien Quy Tran" userId="26e025a7bd212a7f" providerId="LiveId" clId="{56A6E984-8773-417D-AF3F-16DDC46719D4}" dt="2022-04-21T04:47:12.405" v="7018" actId="1582"/>
          <ac:spMkLst>
            <pc:docMk/>
            <pc:sldMk cId="4195000815" sldId="351"/>
            <ac:spMk id="115" creationId="{EF8B9883-41C2-4555-AD5F-83CF7CED7D97}"/>
          </ac:spMkLst>
        </pc:spChg>
        <pc:spChg chg="mod">
          <ac:chgData name="Thien Quy Tran" userId="26e025a7bd212a7f" providerId="LiveId" clId="{56A6E984-8773-417D-AF3F-16DDC46719D4}" dt="2022-04-19T10:17:40.373" v="4438" actId="207"/>
          <ac:spMkLst>
            <pc:docMk/>
            <pc:sldMk cId="4195000815" sldId="351"/>
            <ac:spMk id="116" creationId="{82B72ECC-E56B-41A5-B0EA-A7F2F2EB873F}"/>
          </ac:spMkLst>
        </pc:spChg>
        <pc:spChg chg="mod">
          <ac:chgData name="Thien Quy Tran" userId="26e025a7bd212a7f" providerId="LiveId" clId="{56A6E984-8773-417D-AF3F-16DDC46719D4}" dt="2022-04-19T10:17:40.373" v="4438" actId="207"/>
          <ac:spMkLst>
            <pc:docMk/>
            <pc:sldMk cId="4195000815" sldId="351"/>
            <ac:spMk id="117" creationId="{090A59AF-C978-496A-AC49-9D358951FC4C}"/>
          </ac:spMkLst>
        </pc:spChg>
        <pc:spChg chg="del mod">
          <ac:chgData name="Thien Quy Tran" userId="26e025a7bd212a7f" providerId="LiveId" clId="{56A6E984-8773-417D-AF3F-16DDC46719D4}" dt="2022-04-19T10:03:30.500" v="4289" actId="478"/>
          <ac:spMkLst>
            <pc:docMk/>
            <pc:sldMk cId="4195000815" sldId="351"/>
            <ac:spMk id="118" creationId="{3A00BECD-EAC0-4A2A-A9D2-1DCABDB4F8D4}"/>
          </ac:spMkLst>
        </pc:spChg>
        <pc:spChg chg="mod">
          <ac:chgData name="Thien Quy Tran" userId="26e025a7bd212a7f" providerId="LiveId" clId="{56A6E984-8773-417D-AF3F-16DDC46719D4}" dt="2022-04-19T10:17:40.373" v="4438" actId="207"/>
          <ac:spMkLst>
            <pc:docMk/>
            <pc:sldMk cId="4195000815" sldId="351"/>
            <ac:spMk id="119" creationId="{89D67C0B-B62B-4C05-B605-AEBAA4C2208B}"/>
          </ac:spMkLst>
        </pc:spChg>
        <pc:spChg chg="mod">
          <ac:chgData name="Thien Quy Tran" userId="26e025a7bd212a7f" providerId="LiveId" clId="{56A6E984-8773-417D-AF3F-16DDC46719D4}" dt="2022-04-19T10:17:40.373" v="4438" actId="207"/>
          <ac:spMkLst>
            <pc:docMk/>
            <pc:sldMk cId="4195000815" sldId="351"/>
            <ac:spMk id="120" creationId="{394FBE83-B967-490E-8719-27E27F78EC29}"/>
          </ac:spMkLst>
        </pc:spChg>
        <pc:spChg chg="mod">
          <ac:chgData name="Thien Quy Tran" userId="26e025a7bd212a7f" providerId="LiveId" clId="{56A6E984-8773-417D-AF3F-16DDC46719D4}" dt="2022-04-19T10:17:40.373" v="4438" actId="207"/>
          <ac:spMkLst>
            <pc:docMk/>
            <pc:sldMk cId="4195000815" sldId="351"/>
            <ac:spMk id="121" creationId="{DEACF0EC-557B-4FE8-B54E-9CD5F060095D}"/>
          </ac:spMkLst>
        </pc:spChg>
        <pc:spChg chg="mod">
          <ac:chgData name="Thien Quy Tran" userId="26e025a7bd212a7f" providerId="LiveId" clId="{56A6E984-8773-417D-AF3F-16DDC46719D4}" dt="2022-04-19T10:17:40.373" v="4438" actId="207"/>
          <ac:spMkLst>
            <pc:docMk/>
            <pc:sldMk cId="4195000815" sldId="351"/>
            <ac:spMk id="122" creationId="{16B655BF-BD40-497C-BB53-25FE6249CBF5}"/>
          </ac:spMkLst>
        </pc:spChg>
        <pc:spChg chg="mod">
          <ac:chgData name="Thien Quy Tran" userId="26e025a7bd212a7f" providerId="LiveId" clId="{56A6E984-8773-417D-AF3F-16DDC46719D4}" dt="2022-04-19T10:17:47.050" v="4439" actId="207"/>
          <ac:spMkLst>
            <pc:docMk/>
            <pc:sldMk cId="4195000815" sldId="351"/>
            <ac:spMk id="123" creationId="{C2DD5DF1-EE29-4F6E-8A54-62EC084FF98D}"/>
          </ac:spMkLst>
        </pc:spChg>
        <pc:spChg chg="mod">
          <ac:chgData name="Thien Quy Tran" userId="26e025a7bd212a7f" providerId="LiveId" clId="{56A6E984-8773-417D-AF3F-16DDC46719D4}" dt="2022-04-19T10:17:47.050" v="4439" actId="207"/>
          <ac:spMkLst>
            <pc:docMk/>
            <pc:sldMk cId="4195000815" sldId="351"/>
            <ac:spMk id="124" creationId="{F8339B4B-923A-4063-A7B2-E06DD3C28B25}"/>
          </ac:spMkLst>
        </pc:spChg>
        <pc:spChg chg="del mod">
          <ac:chgData name="Thien Quy Tran" userId="26e025a7bd212a7f" providerId="LiveId" clId="{56A6E984-8773-417D-AF3F-16DDC46719D4}" dt="2022-04-19T10:04:13.262" v="4298" actId="478"/>
          <ac:spMkLst>
            <pc:docMk/>
            <pc:sldMk cId="4195000815" sldId="351"/>
            <ac:spMk id="125" creationId="{C072963F-62B0-4061-82CA-F0BD4482A76A}"/>
          </ac:spMkLst>
        </pc:spChg>
        <pc:spChg chg="add del mod">
          <ac:chgData name="Thien Quy Tran" userId="26e025a7bd212a7f" providerId="LiveId" clId="{56A6E984-8773-417D-AF3F-16DDC46719D4}" dt="2022-04-19T10:17:47.050" v="4439" actId="207"/>
          <ac:spMkLst>
            <pc:docMk/>
            <pc:sldMk cId="4195000815" sldId="351"/>
            <ac:spMk id="126" creationId="{9AB8A768-61A5-4DF7-B396-A14BB26CC7F9}"/>
          </ac:spMkLst>
        </pc:spChg>
        <pc:spChg chg="mod">
          <ac:chgData name="Thien Quy Tran" userId="26e025a7bd212a7f" providerId="LiveId" clId="{56A6E984-8773-417D-AF3F-16DDC46719D4}" dt="2022-04-19T10:17:47.050" v="4439" actId="207"/>
          <ac:spMkLst>
            <pc:docMk/>
            <pc:sldMk cId="4195000815" sldId="351"/>
            <ac:spMk id="127" creationId="{4F8CC700-166F-48A4-818C-AB865132B805}"/>
          </ac:spMkLst>
        </pc:spChg>
        <pc:spChg chg="mod">
          <ac:chgData name="Thien Quy Tran" userId="26e025a7bd212a7f" providerId="LiveId" clId="{56A6E984-8773-417D-AF3F-16DDC46719D4}" dt="2022-04-19T10:17:47.050" v="4439" actId="207"/>
          <ac:spMkLst>
            <pc:docMk/>
            <pc:sldMk cId="4195000815" sldId="351"/>
            <ac:spMk id="128" creationId="{9B0C0FB0-A28A-4ABF-A62A-C42D2E6D21EC}"/>
          </ac:spMkLst>
        </pc:spChg>
        <pc:spChg chg="mod">
          <ac:chgData name="Thien Quy Tran" userId="26e025a7bd212a7f" providerId="LiveId" clId="{56A6E984-8773-417D-AF3F-16DDC46719D4}" dt="2022-04-19T10:17:47.050" v="4439" actId="207"/>
          <ac:spMkLst>
            <pc:docMk/>
            <pc:sldMk cId="4195000815" sldId="351"/>
            <ac:spMk id="129" creationId="{A9344FBE-AE08-49D5-B1BA-4B172DEBDFCF}"/>
          </ac:spMkLst>
        </pc:spChg>
        <pc:spChg chg="mod">
          <ac:chgData name="Thien Quy Tran" userId="26e025a7bd212a7f" providerId="LiveId" clId="{56A6E984-8773-417D-AF3F-16DDC46719D4}" dt="2022-04-21T04:47:18.361" v="7019" actId="1582"/>
          <ac:spMkLst>
            <pc:docMk/>
            <pc:sldMk cId="4195000815" sldId="351"/>
            <ac:spMk id="133" creationId="{2D03CA1A-794D-433F-906A-80F940C657CF}"/>
          </ac:spMkLst>
        </pc:spChg>
        <pc:spChg chg="mod">
          <ac:chgData name="Thien Quy Tran" userId="26e025a7bd212a7f" providerId="LiveId" clId="{56A6E984-8773-417D-AF3F-16DDC46719D4}" dt="2022-04-19T10:18:01.737" v="4442" actId="2085"/>
          <ac:spMkLst>
            <pc:docMk/>
            <pc:sldMk cId="4195000815" sldId="351"/>
            <ac:spMk id="134" creationId="{6953F975-7D31-4727-BE54-F0D9C10EA280}"/>
          </ac:spMkLst>
        </pc:spChg>
        <pc:spChg chg="mod">
          <ac:chgData name="Thien Quy Tran" userId="26e025a7bd212a7f" providerId="LiveId" clId="{56A6E984-8773-417D-AF3F-16DDC46719D4}" dt="2022-04-19T10:18:01.737" v="4442" actId="2085"/>
          <ac:spMkLst>
            <pc:docMk/>
            <pc:sldMk cId="4195000815" sldId="351"/>
            <ac:spMk id="135" creationId="{47504D98-1A70-4BA9-AC4C-B6838FA72065}"/>
          </ac:spMkLst>
        </pc:spChg>
        <pc:spChg chg="del mod">
          <ac:chgData name="Thien Quy Tran" userId="26e025a7bd212a7f" providerId="LiveId" clId="{56A6E984-8773-417D-AF3F-16DDC46719D4}" dt="2022-04-19T10:06:01.947" v="4318" actId="478"/>
          <ac:spMkLst>
            <pc:docMk/>
            <pc:sldMk cId="4195000815" sldId="351"/>
            <ac:spMk id="136" creationId="{24FB3B75-3ECD-43B9-85CF-BE18978EE13E}"/>
          </ac:spMkLst>
        </pc:spChg>
        <pc:spChg chg="del mod">
          <ac:chgData name="Thien Quy Tran" userId="26e025a7bd212a7f" providerId="LiveId" clId="{56A6E984-8773-417D-AF3F-16DDC46719D4}" dt="2022-04-19T10:05:56.200" v="4314" actId="478"/>
          <ac:spMkLst>
            <pc:docMk/>
            <pc:sldMk cId="4195000815" sldId="351"/>
            <ac:spMk id="137" creationId="{05CC1969-ABAD-46F0-844D-4C1EC082BB65}"/>
          </ac:spMkLst>
        </pc:spChg>
        <pc:spChg chg="del mod">
          <ac:chgData name="Thien Quy Tran" userId="26e025a7bd212a7f" providerId="LiveId" clId="{56A6E984-8773-417D-AF3F-16DDC46719D4}" dt="2022-04-19T10:05:54.978" v="4313" actId="478"/>
          <ac:spMkLst>
            <pc:docMk/>
            <pc:sldMk cId="4195000815" sldId="351"/>
            <ac:spMk id="138" creationId="{B3637608-02A6-4C50-ADED-256940526CF7}"/>
          </ac:spMkLst>
        </pc:spChg>
        <pc:spChg chg="mod">
          <ac:chgData name="Thien Quy Tran" userId="26e025a7bd212a7f" providerId="LiveId" clId="{56A6E984-8773-417D-AF3F-16DDC46719D4}" dt="2022-04-19T10:18:01.737" v="4442" actId="2085"/>
          <ac:spMkLst>
            <pc:docMk/>
            <pc:sldMk cId="4195000815" sldId="351"/>
            <ac:spMk id="139" creationId="{77593771-08AC-42ED-A605-6639698EFF72}"/>
          </ac:spMkLst>
        </pc:spChg>
        <pc:spChg chg="mod">
          <ac:chgData name="Thien Quy Tran" userId="26e025a7bd212a7f" providerId="LiveId" clId="{56A6E984-8773-417D-AF3F-16DDC46719D4}" dt="2022-04-19T10:17:51.888" v="4440" actId="207"/>
          <ac:spMkLst>
            <pc:docMk/>
            <pc:sldMk cId="4195000815" sldId="351"/>
            <ac:spMk id="140" creationId="{7992D506-A040-4361-8277-E1DB2DE03F6A}"/>
          </ac:spMkLst>
        </pc:spChg>
        <pc:spChg chg="mod">
          <ac:chgData name="Thien Quy Tran" userId="26e025a7bd212a7f" providerId="LiveId" clId="{56A6E984-8773-417D-AF3F-16DDC46719D4}" dt="2022-04-19T10:17:51.888" v="4440" actId="207"/>
          <ac:spMkLst>
            <pc:docMk/>
            <pc:sldMk cId="4195000815" sldId="351"/>
            <ac:spMk id="141" creationId="{BCFB5FFB-F177-49B4-98DB-A4DDA941A590}"/>
          </ac:spMkLst>
        </pc:spChg>
        <pc:spChg chg="mod">
          <ac:chgData name="Thien Quy Tran" userId="26e025a7bd212a7f" providerId="LiveId" clId="{56A6E984-8773-417D-AF3F-16DDC46719D4}" dt="2022-04-19T10:17:51.888" v="4440" actId="207"/>
          <ac:spMkLst>
            <pc:docMk/>
            <pc:sldMk cId="4195000815" sldId="351"/>
            <ac:spMk id="142" creationId="{D35DD186-41FD-4A18-9CB3-7C60B17F30DA}"/>
          </ac:spMkLst>
        </pc:spChg>
        <pc:spChg chg="del mod">
          <ac:chgData name="Thien Quy Tran" userId="26e025a7bd212a7f" providerId="LiveId" clId="{56A6E984-8773-417D-AF3F-16DDC46719D4}" dt="2022-04-19T10:05:51.790" v="4310" actId="478"/>
          <ac:spMkLst>
            <pc:docMk/>
            <pc:sldMk cId="4195000815" sldId="351"/>
            <ac:spMk id="143" creationId="{E6BA2C82-94D3-48AC-8732-F28BE7CDB765}"/>
          </ac:spMkLst>
        </pc:spChg>
        <pc:spChg chg="del mod">
          <ac:chgData name="Thien Quy Tran" userId="26e025a7bd212a7f" providerId="LiveId" clId="{56A6E984-8773-417D-AF3F-16DDC46719D4}" dt="2022-04-19T10:06:00.563" v="4317" actId="478"/>
          <ac:spMkLst>
            <pc:docMk/>
            <pc:sldMk cId="4195000815" sldId="351"/>
            <ac:spMk id="144" creationId="{723D2C8B-4CD6-4EA9-AE6B-1BB6E9219813}"/>
          </ac:spMkLst>
        </pc:spChg>
        <pc:spChg chg="del mod">
          <ac:chgData name="Thien Quy Tran" userId="26e025a7bd212a7f" providerId="LiveId" clId="{56A6E984-8773-417D-AF3F-16DDC46719D4}" dt="2022-04-19T10:05:58.470" v="4316" actId="478"/>
          <ac:spMkLst>
            <pc:docMk/>
            <pc:sldMk cId="4195000815" sldId="351"/>
            <ac:spMk id="145" creationId="{B12576DB-45E2-4D19-9D82-F09C2E60C633}"/>
          </ac:spMkLst>
        </pc:spChg>
        <pc:spChg chg="mod">
          <ac:chgData name="Thien Quy Tran" userId="26e025a7bd212a7f" providerId="LiveId" clId="{56A6E984-8773-417D-AF3F-16DDC46719D4}" dt="2022-04-21T04:47:23.201" v="7020" actId="1582"/>
          <ac:spMkLst>
            <pc:docMk/>
            <pc:sldMk cId="4195000815" sldId="351"/>
            <ac:spMk id="149" creationId="{C96097D8-9832-4718-AF71-CC3C7960769D}"/>
          </ac:spMkLst>
        </pc:spChg>
        <pc:spChg chg="mod">
          <ac:chgData name="Thien Quy Tran" userId="26e025a7bd212a7f" providerId="LiveId" clId="{56A6E984-8773-417D-AF3F-16DDC46719D4}" dt="2022-04-19T10:18:13.241" v="4444" actId="2085"/>
          <ac:spMkLst>
            <pc:docMk/>
            <pc:sldMk cId="4195000815" sldId="351"/>
            <ac:spMk id="150" creationId="{71FF7F24-4ED8-4CC3-945C-4CE12D15A6EF}"/>
          </ac:spMkLst>
        </pc:spChg>
        <pc:spChg chg="mod">
          <ac:chgData name="Thien Quy Tran" userId="26e025a7bd212a7f" providerId="LiveId" clId="{56A6E984-8773-417D-AF3F-16DDC46719D4}" dt="2022-04-19T10:18:13.241" v="4444" actId="2085"/>
          <ac:spMkLst>
            <pc:docMk/>
            <pc:sldMk cId="4195000815" sldId="351"/>
            <ac:spMk id="151" creationId="{36128345-7EC0-4FAE-A46E-AEDEBAA4AEE4}"/>
          </ac:spMkLst>
        </pc:spChg>
        <pc:spChg chg="del mod">
          <ac:chgData name="Thien Quy Tran" userId="26e025a7bd212a7f" providerId="LiveId" clId="{56A6E984-8773-417D-AF3F-16DDC46719D4}" dt="2022-04-19T10:14:35.463" v="4379" actId="478"/>
          <ac:spMkLst>
            <pc:docMk/>
            <pc:sldMk cId="4195000815" sldId="351"/>
            <ac:spMk id="152" creationId="{BDD12277-DFD2-469A-9A16-36D254D566F8}"/>
          </ac:spMkLst>
        </pc:spChg>
        <pc:spChg chg="mod">
          <ac:chgData name="Thien Quy Tran" userId="26e025a7bd212a7f" providerId="LiveId" clId="{56A6E984-8773-417D-AF3F-16DDC46719D4}" dt="2022-04-19T10:18:15.641" v="4445" actId="207"/>
          <ac:spMkLst>
            <pc:docMk/>
            <pc:sldMk cId="4195000815" sldId="351"/>
            <ac:spMk id="153" creationId="{72781C20-57AC-4D90-9DDA-9FB131313637}"/>
          </ac:spMkLst>
        </pc:spChg>
        <pc:spChg chg="mod">
          <ac:chgData name="Thien Quy Tran" userId="26e025a7bd212a7f" providerId="LiveId" clId="{56A6E984-8773-417D-AF3F-16DDC46719D4}" dt="2022-04-19T10:18:15.641" v="4445" actId="207"/>
          <ac:spMkLst>
            <pc:docMk/>
            <pc:sldMk cId="4195000815" sldId="351"/>
            <ac:spMk id="154" creationId="{0DA883F2-CE58-476B-BEED-214B2B14AAE9}"/>
          </ac:spMkLst>
        </pc:spChg>
        <pc:spChg chg="del mod">
          <ac:chgData name="Thien Quy Tran" userId="26e025a7bd212a7f" providerId="LiveId" clId="{56A6E984-8773-417D-AF3F-16DDC46719D4}" dt="2022-04-19T10:14:37.841" v="4381" actId="478"/>
          <ac:spMkLst>
            <pc:docMk/>
            <pc:sldMk cId="4195000815" sldId="351"/>
            <ac:spMk id="155" creationId="{208CE305-F612-4DA6-AD83-44DC48208366}"/>
          </ac:spMkLst>
        </pc:spChg>
        <pc:spChg chg="mod">
          <ac:chgData name="Thien Quy Tran" userId="26e025a7bd212a7f" providerId="LiveId" clId="{56A6E984-8773-417D-AF3F-16DDC46719D4}" dt="2022-04-21T04:47:28.321" v="7021" actId="1582"/>
          <ac:spMkLst>
            <pc:docMk/>
            <pc:sldMk cId="4195000815" sldId="351"/>
            <ac:spMk id="159" creationId="{98807B2F-0D3F-45DB-9DEE-CA74D48C7A39}"/>
          </ac:spMkLst>
        </pc:spChg>
        <pc:spChg chg="mod">
          <ac:chgData name="Thien Quy Tran" userId="26e025a7bd212a7f" providerId="LiveId" clId="{56A6E984-8773-417D-AF3F-16DDC46719D4}" dt="2022-04-19T10:18:24.368" v="4447" actId="2085"/>
          <ac:spMkLst>
            <pc:docMk/>
            <pc:sldMk cId="4195000815" sldId="351"/>
            <ac:spMk id="160" creationId="{B1BC263D-A6DF-4747-B0A1-1A75BBE22254}"/>
          </ac:spMkLst>
        </pc:spChg>
        <pc:spChg chg="mod">
          <ac:chgData name="Thien Quy Tran" userId="26e025a7bd212a7f" providerId="LiveId" clId="{56A6E984-8773-417D-AF3F-16DDC46719D4}" dt="2022-04-19T10:18:24.368" v="4447" actId="2085"/>
          <ac:spMkLst>
            <pc:docMk/>
            <pc:sldMk cId="4195000815" sldId="351"/>
            <ac:spMk id="161" creationId="{AD33CA76-448F-4959-84C0-0E36293E1D26}"/>
          </ac:spMkLst>
        </pc:spChg>
        <pc:spChg chg="mod">
          <ac:chgData name="Thien Quy Tran" userId="26e025a7bd212a7f" providerId="LiveId" clId="{56A6E984-8773-417D-AF3F-16DDC46719D4}" dt="2022-04-19T10:18:28.529" v="4448" actId="207"/>
          <ac:spMkLst>
            <pc:docMk/>
            <pc:sldMk cId="4195000815" sldId="351"/>
            <ac:spMk id="162" creationId="{C5C7327F-74BF-4505-A628-B2838B5DDE49}"/>
          </ac:spMkLst>
        </pc:spChg>
        <pc:spChg chg="mod">
          <ac:chgData name="Thien Quy Tran" userId="26e025a7bd212a7f" providerId="LiveId" clId="{56A6E984-8773-417D-AF3F-16DDC46719D4}" dt="2022-04-19T10:18:28.529" v="4448" actId="207"/>
          <ac:spMkLst>
            <pc:docMk/>
            <pc:sldMk cId="4195000815" sldId="351"/>
            <ac:spMk id="163" creationId="{A3936F3D-9058-4641-929B-7B8C84E86B2C}"/>
          </ac:spMkLst>
        </pc:spChg>
        <pc:spChg chg="mod">
          <ac:chgData name="Thien Quy Tran" userId="26e025a7bd212a7f" providerId="LiveId" clId="{56A6E984-8773-417D-AF3F-16DDC46719D4}" dt="2022-04-21T05:51:30.927" v="7279"/>
          <ac:spMkLst>
            <pc:docMk/>
            <pc:sldMk cId="4195000815" sldId="351"/>
            <ac:spMk id="165" creationId="{CDE56509-38B0-4605-B73B-959C3281D594}"/>
          </ac:spMkLst>
        </pc:spChg>
        <pc:spChg chg="add mod">
          <ac:chgData name="Thien Quy Tran" userId="26e025a7bd212a7f" providerId="LiveId" clId="{56A6E984-8773-417D-AF3F-16DDC46719D4}" dt="2022-04-19T10:18:24.368" v="4447" actId="2085"/>
          <ac:spMkLst>
            <pc:docMk/>
            <pc:sldMk cId="4195000815" sldId="351"/>
            <ac:spMk id="166" creationId="{F9184D31-8FE1-4DDF-AB36-AF58B77B3E46}"/>
          </ac:spMkLst>
        </pc:spChg>
        <pc:spChg chg="add mod">
          <ac:chgData name="Thien Quy Tran" userId="26e025a7bd212a7f" providerId="LiveId" clId="{56A6E984-8773-417D-AF3F-16DDC46719D4}" dt="2022-04-19T10:18:28.529" v="4448" actId="207"/>
          <ac:spMkLst>
            <pc:docMk/>
            <pc:sldMk cId="4195000815" sldId="351"/>
            <ac:spMk id="167" creationId="{0E31ACDC-8571-4C5C-A577-99729BC0F6DF}"/>
          </ac:spMkLst>
        </pc:spChg>
        <pc:spChg chg="mod">
          <ac:chgData name="Thien Quy Tran" userId="26e025a7bd212a7f" providerId="LiveId" clId="{56A6E984-8773-417D-AF3F-16DDC46719D4}" dt="2022-04-19T10:18:57.407" v="4450" actId="571"/>
          <ac:spMkLst>
            <pc:docMk/>
            <pc:sldMk cId="4195000815" sldId="351"/>
            <ac:spMk id="169" creationId="{8A4D6CD2-1C65-4252-B505-5F4910530647}"/>
          </ac:spMkLst>
        </pc:spChg>
        <pc:spChg chg="mod">
          <ac:chgData name="Thien Quy Tran" userId="26e025a7bd212a7f" providerId="LiveId" clId="{56A6E984-8773-417D-AF3F-16DDC46719D4}" dt="2022-04-20T11:32:59.242" v="6756" actId="2711"/>
          <ac:spMkLst>
            <pc:docMk/>
            <pc:sldMk cId="4195000815" sldId="351"/>
            <ac:spMk id="170" creationId="{AE6485D6-9023-402A-AF89-BB2D06AA0B02}"/>
          </ac:spMkLst>
        </pc:spChg>
        <pc:spChg chg="mod">
          <ac:chgData name="Thien Quy Tran" userId="26e025a7bd212a7f" providerId="LiveId" clId="{56A6E984-8773-417D-AF3F-16DDC46719D4}" dt="2022-04-19T10:19:05.093" v="4452" actId="571"/>
          <ac:spMkLst>
            <pc:docMk/>
            <pc:sldMk cId="4195000815" sldId="351"/>
            <ac:spMk id="172" creationId="{1C3D0E4D-EA30-47DC-9451-1BA7F3AAA227}"/>
          </ac:spMkLst>
        </pc:spChg>
        <pc:spChg chg="mod">
          <ac:chgData name="Thien Quy Tran" userId="26e025a7bd212a7f" providerId="LiveId" clId="{56A6E984-8773-417D-AF3F-16DDC46719D4}" dt="2022-04-20T11:33:04.967" v="6757" actId="2711"/>
          <ac:spMkLst>
            <pc:docMk/>
            <pc:sldMk cId="4195000815" sldId="351"/>
            <ac:spMk id="173" creationId="{AC0C0BEA-A71A-41C6-BC04-C731626B32D5}"/>
          </ac:spMkLst>
        </pc:spChg>
        <pc:spChg chg="mod">
          <ac:chgData name="Thien Quy Tran" userId="26e025a7bd212a7f" providerId="LiveId" clId="{56A6E984-8773-417D-AF3F-16DDC46719D4}" dt="2022-04-19T10:19:12.989" v="4453" actId="571"/>
          <ac:spMkLst>
            <pc:docMk/>
            <pc:sldMk cId="4195000815" sldId="351"/>
            <ac:spMk id="175" creationId="{39BE51EA-8C56-45AD-AC56-EF2F28498482}"/>
          </ac:spMkLst>
        </pc:spChg>
        <pc:spChg chg="mod">
          <ac:chgData name="Thien Quy Tran" userId="26e025a7bd212a7f" providerId="LiveId" clId="{56A6E984-8773-417D-AF3F-16DDC46719D4}" dt="2022-04-20T11:33:12.272" v="6758" actId="2711"/>
          <ac:spMkLst>
            <pc:docMk/>
            <pc:sldMk cId="4195000815" sldId="351"/>
            <ac:spMk id="176" creationId="{BD30FDC7-F171-4360-9F5B-777C9CE89B1A}"/>
          </ac:spMkLst>
        </pc:spChg>
        <pc:spChg chg="mod">
          <ac:chgData name="Thien Quy Tran" userId="26e025a7bd212a7f" providerId="LiveId" clId="{56A6E984-8773-417D-AF3F-16DDC46719D4}" dt="2022-04-21T05:51:30.927" v="7279"/>
          <ac:spMkLst>
            <pc:docMk/>
            <pc:sldMk cId="4195000815" sldId="351"/>
            <ac:spMk id="181" creationId="{2D2BD547-4ABD-41A0-8422-90B2A8B3A257}"/>
          </ac:spMkLst>
        </pc:spChg>
        <pc:spChg chg="mod">
          <ac:chgData name="Thien Quy Tran" userId="26e025a7bd212a7f" providerId="LiveId" clId="{56A6E984-8773-417D-AF3F-16DDC46719D4}" dt="2022-04-21T05:51:57.280" v="7284" actId="14100"/>
          <ac:spMkLst>
            <pc:docMk/>
            <pc:sldMk cId="4195000815" sldId="351"/>
            <ac:spMk id="186" creationId="{37A4B36C-0948-4851-972A-F1348A44B7EA}"/>
          </ac:spMkLst>
        </pc:spChg>
        <pc:spChg chg="mod">
          <ac:chgData name="Thien Quy Tran" userId="26e025a7bd212a7f" providerId="LiveId" clId="{56A6E984-8773-417D-AF3F-16DDC46719D4}" dt="2022-04-21T05:52:07.530" v="7285" actId="1076"/>
          <ac:spMkLst>
            <pc:docMk/>
            <pc:sldMk cId="4195000815" sldId="351"/>
            <ac:spMk id="187" creationId="{E2034CA7-F533-4E6F-BD6E-3E7E3390C8B8}"/>
          </ac:spMkLst>
        </pc:spChg>
        <pc:grpChg chg="del">
          <ac:chgData name="Thien Quy Tran" userId="26e025a7bd212a7f" providerId="LiveId" clId="{56A6E984-8773-417D-AF3F-16DDC46719D4}" dt="2022-04-19T05:46:48.610" v="2961" actId="478"/>
          <ac:grpSpMkLst>
            <pc:docMk/>
            <pc:sldMk cId="4195000815" sldId="351"/>
            <ac:grpSpMk id="11" creationId="{41FE56AD-533E-4C35-B2DE-2A5554C46812}"/>
          </ac:grpSpMkLst>
        </pc:grpChg>
        <pc:grpChg chg="add del mod">
          <ac:chgData name="Thien Quy Tran" userId="26e025a7bd212a7f" providerId="LiveId" clId="{56A6E984-8773-417D-AF3F-16DDC46719D4}" dt="2022-04-19T10:00:23.863" v="4204" actId="478"/>
          <ac:grpSpMkLst>
            <pc:docMk/>
            <pc:sldMk cId="4195000815" sldId="351"/>
            <ac:grpSpMk id="14" creationId="{EA419C59-276B-4675-B58F-3E444A5874E7}"/>
          </ac:grpSpMkLst>
        </pc:grpChg>
        <pc:grpChg chg="add mod">
          <ac:chgData name="Thien Quy Tran" userId="26e025a7bd212a7f" providerId="LiveId" clId="{56A6E984-8773-417D-AF3F-16DDC46719D4}" dt="2022-04-19T09:52:43.416" v="4072" actId="1035"/>
          <ac:grpSpMkLst>
            <pc:docMk/>
            <pc:sldMk cId="4195000815" sldId="351"/>
            <ac:grpSpMk id="18" creationId="{BBF6EADC-3217-4931-9F36-A2F79424E3D2}"/>
          </ac:grpSpMkLst>
        </pc:grpChg>
        <pc:grpChg chg="mod">
          <ac:chgData name="Thien Quy Tran" userId="26e025a7bd212a7f" providerId="LiveId" clId="{56A6E984-8773-417D-AF3F-16DDC46719D4}" dt="2022-04-19T09:13:14.071" v="3659"/>
          <ac:grpSpMkLst>
            <pc:docMk/>
            <pc:sldMk cId="4195000815" sldId="351"/>
            <ac:grpSpMk id="20" creationId="{56FCD9A9-0705-4342-8472-E00DBE98F37B}"/>
          </ac:grpSpMkLst>
        </pc:grpChg>
        <pc:grpChg chg="add mod">
          <ac:chgData name="Thien Quy Tran" userId="26e025a7bd212a7f" providerId="LiveId" clId="{56A6E984-8773-417D-AF3F-16DDC46719D4}" dt="2022-04-19T09:52:43.416" v="4072" actId="1035"/>
          <ac:grpSpMkLst>
            <pc:docMk/>
            <pc:sldMk cId="4195000815" sldId="351"/>
            <ac:grpSpMk id="28" creationId="{231CEAC8-46C9-47DD-BB2B-8E10B3F52F2D}"/>
          </ac:grpSpMkLst>
        </pc:grpChg>
        <pc:grpChg chg="add mod">
          <ac:chgData name="Thien Quy Tran" userId="26e025a7bd212a7f" providerId="LiveId" clId="{56A6E984-8773-417D-AF3F-16DDC46719D4}" dt="2022-04-19T09:52:43.416" v="4072" actId="1035"/>
          <ac:grpSpMkLst>
            <pc:docMk/>
            <pc:sldMk cId="4195000815" sldId="351"/>
            <ac:grpSpMk id="37" creationId="{8E671594-347B-4AD3-BB81-5D82BE67B5C3}"/>
          </ac:grpSpMkLst>
        </pc:grpChg>
        <pc:grpChg chg="add mod">
          <ac:chgData name="Thien Quy Tran" userId="26e025a7bd212a7f" providerId="LiveId" clId="{56A6E984-8773-417D-AF3F-16DDC46719D4}" dt="2022-04-19T09:52:43.416" v="4072" actId="1035"/>
          <ac:grpSpMkLst>
            <pc:docMk/>
            <pc:sldMk cId="4195000815" sldId="351"/>
            <ac:grpSpMk id="41" creationId="{771C355A-CDFD-4572-B2AA-21A170969731}"/>
          </ac:grpSpMkLst>
        </pc:grpChg>
        <pc:grpChg chg="add mod">
          <ac:chgData name="Thien Quy Tran" userId="26e025a7bd212a7f" providerId="LiveId" clId="{56A6E984-8773-417D-AF3F-16DDC46719D4}" dt="2022-04-19T09:52:43.416" v="4072" actId="1035"/>
          <ac:grpSpMkLst>
            <pc:docMk/>
            <pc:sldMk cId="4195000815" sldId="351"/>
            <ac:grpSpMk id="45" creationId="{68F20366-3E40-402B-8E12-44ADEAD54530}"/>
          </ac:grpSpMkLst>
        </pc:grpChg>
        <pc:grpChg chg="add mod">
          <ac:chgData name="Thien Quy Tran" userId="26e025a7bd212a7f" providerId="LiveId" clId="{56A6E984-8773-417D-AF3F-16DDC46719D4}" dt="2022-04-19T09:52:43.416" v="4072" actId="1035"/>
          <ac:grpSpMkLst>
            <pc:docMk/>
            <pc:sldMk cId="4195000815" sldId="351"/>
            <ac:grpSpMk id="49" creationId="{29042D73-AF06-4F31-AD0C-86D6A3888B5B}"/>
          </ac:grpSpMkLst>
        </pc:grpChg>
        <pc:grpChg chg="add del mod">
          <ac:chgData name="Thien Quy Tran" userId="26e025a7bd212a7f" providerId="LiveId" clId="{56A6E984-8773-417D-AF3F-16DDC46719D4}" dt="2022-04-19T09:45:26.550" v="3907" actId="478"/>
          <ac:grpSpMkLst>
            <pc:docMk/>
            <pc:sldMk cId="4195000815" sldId="351"/>
            <ac:grpSpMk id="53" creationId="{B5790005-FD7E-4BC8-BA10-31D3B95C2719}"/>
          </ac:grpSpMkLst>
        </pc:grpChg>
        <pc:grpChg chg="add del mod">
          <ac:chgData name="Thien Quy Tran" userId="26e025a7bd212a7f" providerId="LiveId" clId="{56A6E984-8773-417D-AF3F-16DDC46719D4}" dt="2022-04-19T10:15:35.965" v="4384" actId="478"/>
          <ac:grpSpMkLst>
            <pc:docMk/>
            <pc:sldMk cId="4195000815" sldId="351"/>
            <ac:grpSpMk id="57" creationId="{2B6A4E8B-9503-465D-A85C-E20F8868AFFC}"/>
          </ac:grpSpMkLst>
        </pc:grpChg>
        <pc:grpChg chg="add mod">
          <ac:chgData name="Thien Quy Tran" userId="26e025a7bd212a7f" providerId="LiveId" clId="{56A6E984-8773-417D-AF3F-16DDC46719D4}" dt="2022-04-19T09:52:43.416" v="4072" actId="1035"/>
          <ac:grpSpMkLst>
            <pc:docMk/>
            <pc:sldMk cId="4195000815" sldId="351"/>
            <ac:grpSpMk id="60" creationId="{500915F7-8309-480B-A371-215DD3CC18D8}"/>
          </ac:grpSpMkLst>
        </pc:grpChg>
        <pc:grpChg chg="add mod">
          <ac:chgData name="Thien Quy Tran" userId="26e025a7bd212a7f" providerId="LiveId" clId="{56A6E984-8773-417D-AF3F-16DDC46719D4}" dt="2022-04-19T09:52:43.416" v="4072" actId="1035"/>
          <ac:grpSpMkLst>
            <pc:docMk/>
            <pc:sldMk cId="4195000815" sldId="351"/>
            <ac:grpSpMk id="63" creationId="{7864DB88-EF78-47D3-B6CB-A0A6B061CA0D}"/>
          </ac:grpSpMkLst>
        </pc:grpChg>
        <pc:grpChg chg="add mod">
          <ac:chgData name="Thien Quy Tran" userId="26e025a7bd212a7f" providerId="LiveId" clId="{56A6E984-8773-417D-AF3F-16DDC46719D4}" dt="2022-04-19T09:52:43.416" v="4072" actId="1035"/>
          <ac:grpSpMkLst>
            <pc:docMk/>
            <pc:sldMk cId="4195000815" sldId="351"/>
            <ac:grpSpMk id="66" creationId="{66BF863B-E712-4105-800F-E2B2F9A49605}"/>
          </ac:grpSpMkLst>
        </pc:grpChg>
        <pc:grpChg chg="add mod">
          <ac:chgData name="Thien Quy Tran" userId="26e025a7bd212a7f" providerId="LiveId" clId="{56A6E984-8773-417D-AF3F-16DDC46719D4}" dt="2022-04-19T09:52:43.416" v="4072" actId="1035"/>
          <ac:grpSpMkLst>
            <pc:docMk/>
            <pc:sldMk cId="4195000815" sldId="351"/>
            <ac:grpSpMk id="69" creationId="{8A54F9B2-BB36-49AA-B2D8-DDF484C3E59B}"/>
          </ac:grpSpMkLst>
        </pc:grpChg>
        <pc:grpChg chg="add mod">
          <ac:chgData name="Thien Quy Tran" userId="26e025a7bd212a7f" providerId="LiveId" clId="{56A6E984-8773-417D-AF3F-16DDC46719D4}" dt="2022-04-19T09:52:43.416" v="4072" actId="1035"/>
          <ac:grpSpMkLst>
            <pc:docMk/>
            <pc:sldMk cId="4195000815" sldId="351"/>
            <ac:grpSpMk id="72" creationId="{02E3EF15-A04D-4A73-A5CA-B3BDFAF393BA}"/>
          </ac:grpSpMkLst>
        </pc:grpChg>
        <pc:grpChg chg="add mod">
          <ac:chgData name="Thien Quy Tran" userId="26e025a7bd212a7f" providerId="LiveId" clId="{56A6E984-8773-417D-AF3F-16DDC46719D4}" dt="2022-04-19T09:52:58.180" v="4082" actId="571"/>
          <ac:grpSpMkLst>
            <pc:docMk/>
            <pc:sldMk cId="4195000815" sldId="351"/>
            <ac:grpSpMk id="75" creationId="{44965F27-DAB1-4BC1-B0F5-3FC1160404EB}"/>
          </ac:grpSpMkLst>
        </pc:grpChg>
        <pc:grpChg chg="add mod">
          <ac:chgData name="Thien Quy Tran" userId="26e025a7bd212a7f" providerId="LiveId" clId="{56A6E984-8773-417D-AF3F-16DDC46719D4}" dt="2022-04-19T09:53:15.482" v="4088" actId="571"/>
          <ac:grpSpMkLst>
            <pc:docMk/>
            <pc:sldMk cId="4195000815" sldId="351"/>
            <ac:grpSpMk id="78" creationId="{E12B708C-FA89-46C2-A3D0-61F52520ECB7}"/>
          </ac:grpSpMkLst>
        </pc:grpChg>
        <pc:grpChg chg="add mod">
          <ac:chgData name="Thien Quy Tran" userId="26e025a7bd212a7f" providerId="LiveId" clId="{56A6E984-8773-417D-AF3F-16DDC46719D4}" dt="2022-04-19T10:02:19.223" v="4284" actId="164"/>
          <ac:grpSpMkLst>
            <pc:docMk/>
            <pc:sldMk cId="4195000815" sldId="351"/>
            <ac:grpSpMk id="112" creationId="{AF879131-8D91-491B-B8FC-E986D88CE61D}"/>
          </ac:grpSpMkLst>
        </pc:grpChg>
        <pc:grpChg chg="add mod">
          <ac:chgData name="Thien Quy Tran" userId="26e025a7bd212a7f" providerId="LiveId" clId="{56A6E984-8773-417D-AF3F-16DDC46719D4}" dt="2022-04-19T10:02:34.912" v="4285" actId="571"/>
          <ac:grpSpMkLst>
            <pc:docMk/>
            <pc:sldMk cId="4195000815" sldId="351"/>
            <ac:grpSpMk id="114" creationId="{AE66A265-DB5B-48C3-9103-C115E8418F5F}"/>
          </ac:grpSpMkLst>
        </pc:grpChg>
        <pc:grpChg chg="add del mod">
          <ac:chgData name="Thien Quy Tran" userId="26e025a7bd212a7f" providerId="LiveId" clId="{56A6E984-8773-417D-AF3F-16DDC46719D4}" dt="2022-04-19T10:05:53.608" v="4312" actId="478"/>
          <ac:grpSpMkLst>
            <pc:docMk/>
            <pc:sldMk cId="4195000815" sldId="351"/>
            <ac:grpSpMk id="132" creationId="{497DE9DC-DD45-4CDE-A8F8-993EB5D3070F}"/>
          </ac:grpSpMkLst>
        </pc:grpChg>
        <pc:grpChg chg="add mod">
          <ac:chgData name="Thien Quy Tran" userId="26e025a7bd212a7f" providerId="LiveId" clId="{56A6E984-8773-417D-AF3F-16DDC46719D4}" dt="2022-04-19T10:14:06.126" v="4361" actId="571"/>
          <ac:grpSpMkLst>
            <pc:docMk/>
            <pc:sldMk cId="4195000815" sldId="351"/>
            <ac:grpSpMk id="148" creationId="{C2E28A69-D235-4819-9B8D-F967D4267B9F}"/>
          </ac:grpSpMkLst>
        </pc:grpChg>
        <pc:grpChg chg="add del mod">
          <ac:chgData name="Thien Quy Tran" userId="26e025a7bd212a7f" providerId="LiveId" clId="{56A6E984-8773-417D-AF3F-16DDC46719D4}" dt="2022-04-21T05:51:33.590" v="7280"/>
          <ac:grpSpMkLst>
            <pc:docMk/>
            <pc:sldMk cId="4195000815" sldId="351"/>
            <ac:grpSpMk id="157" creationId="{82F4B5F0-964B-41CA-9C6B-C711A571B9BA}"/>
          </ac:grpSpMkLst>
        </pc:grpChg>
        <pc:grpChg chg="add mod">
          <ac:chgData name="Thien Quy Tran" userId="26e025a7bd212a7f" providerId="LiveId" clId="{56A6E984-8773-417D-AF3F-16DDC46719D4}" dt="2022-04-19T10:15:56.049" v="4395" actId="571"/>
          <ac:grpSpMkLst>
            <pc:docMk/>
            <pc:sldMk cId="4195000815" sldId="351"/>
            <ac:grpSpMk id="158" creationId="{1D4A7670-BCBA-4EB4-A2C9-B86461397594}"/>
          </ac:grpSpMkLst>
        </pc:grpChg>
        <pc:grpChg chg="add mod">
          <ac:chgData name="Thien Quy Tran" userId="26e025a7bd212a7f" providerId="LiveId" clId="{56A6E984-8773-417D-AF3F-16DDC46719D4}" dt="2022-04-19T10:19:02.806" v="4451" actId="1076"/>
          <ac:grpSpMkLst>
            <pc:docMk/>
            <pc:sldMk cId="4195000815" sldId="351"/>
            <ac:grpSpMk id="168" creationId="{D5DF5084-D1F0-4784-A2D1-9930E3859976}"/>
          </ac:grpSpMkLst>
        </pc:grpChg>
        <pc:grpChg chg="add mod">
          <ac:chgData name="Thien Quy Tran" userId="26e025a7bd212a7f" providerId="LiveId" clId="{56A6E984-8773-417D-AF3F-16DDC46719D4}" dt="2022-04-19T10:19:05.093" v="4452" actId="571"/>
          <ac:grpSpMkLst>
            <pc:docMk/>
            <pc:sldMk cId="4195000815" sldId="351"/>
            <ac:grpSpMk id="171" creationId="{C9AA0297-80D9-4C1F-984C-949A58373D37}"/>
          </ac:grpSpMkLst>
        </pc:grpChg>
        <pc:grpChg chg="add mod">
          <ac:chgData name="Thien Quy Tran" userId="26e025a7bd212a7f" providerId="LiveId" clId="{56A6E984-8773-417D-AF3F-16DDC46719D4}" dt="2022-04-19T10:19:12.989" v="4453" actId="571"/>
          <ac:grpSpMkLst>
            <pc:docMk/>
            <pc:sldMk cId="4195000815" sldId="351"/>
            <ac:grpSpMk id="174" creationId="{C8750A43-D165-456E-A712-D7F51CB2CE08}"/>
          </ac:grpSpMkLst>
        </pc:grpChg>
        <pc:grpChg chg="add mod">
          <ac:chgData name="Thien Quy Tran" userId="26e025a7bd212a7f" providerId="LiveId" clId="{56A6E984-8773-417D-AF3F-16DDC46719D4}" dt="2022-04-21T05:51:49.941" v="7283" actId="1076"/>
          <ac:grpSpMkLst>
            <pc:docMk/>
            <pc:sldMk cId="4195000815" sldId="351"/>
            <ac:grpSpMk id="182" creationId="{1BD43796-A23B-4285-A125-114AEC56ED3E}"/>
          </ac:grpSpMkLst>
        </pc:grpChg>
        <pc:grpChg chg="mod">
          <ac:chgData name="Thien Quy Tran" userId="26e025a7bd212a7f" providerId="LiveId" clId="{56A6E984-8773-417D-AF3F-16DDC46719D4}" dt="2022-04-21T05:51:45.364" v="7282"/>
          <ac:grpSpMkLst>
            <pc:docMk/>
            <pc:sldMk cId="4195000815" sldId="351"/>
            <ac:grpSpMk id="183" creationId="{55DBF929-A056-4CC0-A937-DEB81C494E9A}"/>
          </ac:grpSpMkLst>
        </pc:grpChg>
        <pc:picChg chg="mod">
          <ac:chgData name="Thien Quy Tran" userId="26e025a7bd212a7f" providerId="LiveId" clId="{56A6E984-8773-417D-AF3F-16DDC46719D4}" dt="2022-04-18T04:50:55.468" v="633" actId="34135"/>
          <ac:picMkLst>
            <pc:docMk/>
            <pc:sldMk cId="4195000815" sldId="351"/>
            <ac:picMk id="17" creationId="{DFD9103F-7CCF-436B-B1E8-0FE460021373}"/>
          </ac:picMkLst>
        </pc:picChg>
        <pc:picChg chg="mod">
          <ac:chgData name="Thien Quy Tran" userId="26e025a7bd212a7f" providerId="LiveId" clId="{56A6E984-8773-417D-AF3F-16DDC46719D4}" dt="2022-04-19T09:13:14.071" v="3659"/>
          <ac:picMkLst>
            <pc:docMk/>
            <pc:sldMk cId="4195000815" sldId="351"/>
            <ac:picMk id="22" creationId="{229E7DE9-67CF-4471-B099-AD8369EDAC2D}"/>
          </ac:picMkLst>
        </pc:picChg>
        <pc:picChg chg="mod">
          <ac:chgData name="Thien Quy Tran" userId="26e025a7bd212a7f" providerId="LiveId" clId="{56A6E984-8773-417D-AF3F-16DDC46719D4}" dt="2022-04-21T05:52:07.530" v="7285" actId="1076"/>
          <ac:picMkLst>
            <pc:docMk/>
            <pc:sldMk cId="4195000815" sldId="351"/>
            <ac:picMk id="184" creationId="{DD9C92EB-9E88-495A-BAC0-7D930999391B}"/>
          </ac:picMkLst>
        </pc:picChg>
        <pc:picChg chg="add mod">
          <ac:chgData name="Thien Quy Tran" userId="26e025a7bd212a7f" providerId="LiveId" clId="{56A6E984-8773-417D-AF3F-16DDC46719D4}" dt="2022-04-19T10:23:02.992" v="4485" actId="1076"/>
          <ac:picMkLst>
            <pc:docMk/>
            <pc:sldMk cId="4195000815" sldId="351"/>
            <ac:picMk id="196" creationId="{9C983A06-3B32-486B-B9E7-720CB781B4E0}"/>
          </ac:picMkLst>
        </pc:picChg>
        <pc:picChg chg="add mod">
          <ac:chgData name="Thien Quy Tran" userId="26e025a7bd212a7f" providerId="LiveId" clId="{56A6E984-8773-417D-AF3F-16DDC46719D4}" dt="2022-04-19T10:23:43.006" v="4499" actId="1076"/>
          <ac:picMkLst>
            <pc:docMk/>
            <pc:sldMk cId="4195000815" sldId="351"/>
            <ac:picMk id="197" creationId="{C384DAD6-4ACE-46AF-9A90-7B3D2BB0D909}"/>
          </ac:picMkLst>
        </pc:picChg>
        <pc:picChg chg="add mod">
          <ac:chgData name="Thien Quy Tran" userId="26e025a7bd212a7f" providerId="LiveId" clId="{56A6E984-8773-417D-AF3F-16DDC46719D4}" dt="2022-04-19T10:23:57.349" v="4502" actId="1076"/>
          <ac:picMkLst>
            <pc:docMk/>
            <pc:sldMk cId="4195000815" sldId="351"/>
            <ac:picMk id="198" creationId="{CF57C382-BFFA-4E2F-9F9E-0A37558821A3}"/>
          </ac:picMkLst>
        </pc:picChg>
        <pc:picChg chg="add mod">
          <ac:chgData name="Thien Quy Tran" userId="26e025a7bd212a7f" providerId="LiveId" clId="{56A6E984-8773-417D-AF3F-16DDC46719D4}" dt="2022-04-19T10:24:10.454" v="4504" actId="1076"/>
          <ac:picMkLst>
            <pc:docMk/>
            <pc:sldMk cId="4195000815" sldId="351"/>
            <ac:picMk id="199" creationId="{4CC04F3D-253F-4612-8533-06713149468A}"/>
          </ac:picMkLst>
        </pc:picChg>
        <pc:picChg chg="add mod">
          <ac:chgData name="Thien Quy Tran" userId="26e025a7bd212a7f" providerId="LiveId" clId="{56A6E984-8773-417D-AF3F-16DDC46719D4}" dt="2022-04-19T10:25:04.797" v="4516" actId="1076"/>
          <ac:picMkLst>
            <pc:docMk/>
            <pc:sldMk cId="4195000815" sldId="351"/>
            <ac:picMk id="200" creationId="{C7362EAB-56C9-4358-A3F8-4A5B37640B82}"/>
          </ac:picMkLst>
        </pc:picChg>
        <pc:cxnChg chg="add mod">
          <ac:chgData name="Thien Quy Tran" userId="26e025a7bd212a7f" providerId="LiveId" clId="{56A6E984-8773-417D-AF3F-16DDC46719D4}" dt="2022-04-19T09:55:24.122" v="4137" actId="14100"/>
          <ac:cxnSpMkLst>
            <pc:docMk/>
            <pc:sldMk cId="4195000815" sldId="351"/>
            <ac:cxnSpMk id="5" creationId="{E27C725A-A7A0-4179-9A36-81D40E682ED4}"/>
          </ac:cxnSpMkLst>
        </pc:cxnChg>
        <pc:cxnChg chg="add mod ord">
          <ac:chgData name="Thien Quy Tran" userId="26e025a7bd212a7f" providerId="LiveId" clId="{56A6E984-8773-417D-AF3F-16DDC46719D4}" dt="2022-04-19T09:52:43.416" v="4072" actId="1035"/>
          <ac:cxnSpMkLst>
            <pc:docMk/>
            <pc:sldMk cId="4195000815" sldId="351"/>
            <ac:cxnSpMk id="25" creationId="{1509976A-62D0-4AA6-B336-1D0E3F765200}"/>
          </ac:cxnSpMkLst>
        </pc:cxnChg>
        <pc:cxnChg chg="add mod">
          <ac:chgData name="Thien Quy Tran" userId="26e025a7bd212a7f" providerId="LiveId" clId="{56A6E984-8773-417D-AF3F-16DDC46719D4}" dt="2022-04-19T09:52:43.416" v="4072" actId="1035"/>
          <ac:cxnSpMkLst>
            <pc:docMk/>
            <pc:sldMk cId="4195000815" sldId="351"/>
            <ac:cxnSpMk id="26" creationId="{73299820-3362-4014-81C4-BE4F1AAEC8CB}"/>
          </ac:cxnSpMkLst>
        </pc:cxnChg>
        <pc:cxnChg chg="add mod">
          <ac:chgData name="Thien Quy Tran" userId="26e025a7bd212a7f" providerId="LiveId" clId="{56A6E984-8773-417D-AF3F-16DDC46719D4}" dt="2022-04-19T09:52:43.416" v="4072" actId="1035"/>
          <ac:cxnSpMkLst>
            <pc:docMk/>
            <pc:sldMk cId="4195000815" sldId="351"/>
            <ac:cxnSpMk id="27" creationId="{E31C4FB5-0385-4429-9DFA-EC2FAC6F4D61}"/>
          </ac:cxnSpMkLst>
        </pc:cxnChg>
        <pc:cxnChg chg="add mod">
          <ac:chgData name="Thien Quy Tran" userId="26e025a7bd212a7f" providerId="LiveId" clId="{56A6E984-8773-417D-AF3F-16DDC46719D4}" dt="2022-04-19T09:52:43.416" v="4072" actId="1035"/>
          <ac:cxnSpMkLst>
            <pc:docMk/>
            <pc:sldMk cId="4195000815" sldId="351"/>
            <ac:cxnSpMk id="31" creationId="{2A711CEA-380D-40A3-937B-E27A9E5D163D}"/>
          </ac:cxnSpMkLst>
        </pc:cxnChg>
        <pc:cxnChg chg="add mod">
          <ac:chgData name="Thien Quy Tran" userId="26e025a7bd212a7f" providerId="LiveId" clId="{56A6E984-8773-417D-AF3F-16DDC46719D4}" dt="2022-04-19T09:52:43.416" v="4072" actId="1035"/>
          <ac:cxnSpMkLst>
            <pc:docMk/>
            <pc:sldMk cId="4195000815" sldId="351"/>
            <ac:cxnSpMk id="40" creationId="{220D52F9-87BF-4941-8149-59B4A4361007}"/>
          </ac:cxnSpMkLst>
        </pc:cxnChg>
        <pc:cxnChg chg="add mod">
          <ac:chgData name="Thien Quy Tran" userId="26e025a7bd212a7f" providerId="LiveId" clId="{56A6E984-8773-417D-AF3F-16DDC46719D4}" dt="2022-04-19T09:52:43.416" v="4072" actId="1035"/>
          <ac:cxnSpMkLst>
            <pc:docMk/>
            <pc:sldMk cId="4195000815" sldId="351"/>
            <ac:cxnSpMk id="44" creationId="{3B66B086-6A6D-414F-936D-DAC566515385}"/>
          </ac:cxnSpMkLst>
        </pc:cxnChg>
        <pc:cxnChg chg="add del mod">
          <ac:chgData name="Thien Quy Tran" userId="26e025a7bd212a7f" providerId="LiveId" clId="{56A6E984-8773-417D-AF3F-16DDC46719D4}" dt="2022-04-19T10:18:37.459" v="4449" actId="478"/>
          <ac:cxnSpMkLst>
            <pc:docMk/>
            <pc:sldMk cId="4195000815" sldId="351"/>
            <ac:cxnSpMk id="48" creationId="{B4030B5E-DC92-4181-B56C-809E9845930A}"/>
          </ac:cxnSpMkLst>
        </pc:cxnChg>
        <pc:cxnChg chg="add del mod">
          <ac:chgData name="Thien Quy Tran" userId="26e025a7bd212a7f" providerId="LiveId" clId="{56A6E984-8773-417D-AF3F-16DDC46719D4}" dt="2022-04-19T09:45:26.550" v="3907" actId="478"/>
          <ac:cxnSpMkLst>
            <pc:docMk/>
            <pc:sldMk cId="4195000815" sldId="351"/>
            <ac:cxnSpMk id="52" creationId="{EF4F7FCE-6F18-4162-BD68-1896905D8D14}"/>
          </ac:cxnSpMkLst>
        </pc:cxnChg>
        <pc:cxnChg chg="add mod">
          <ac:chgData name="Thien Quy Tran" userId="26e025a7bd212a7f" providerId="LiveId" clId="{56A6E984-8773-417D-AF3F-16DDC46719D4}" dt="2022-04-19T09:52:43.416" v="4072" actId="1035"/>
          <ac:cxnSpMkLst>
            <pc:docMk/>
            <pc:sldMk cId="4195000815" sldId="351"/>
            <ac:cxnSpMk id="56" creationId="{188A9CC2-3370-4D64-ADBA-2B6C89B4C8E7}"/>
          </ac:cxnSpMkLst>
        </pc:cxnChg>
        <pc:cxnChg chg="add del mod">
          <ac:chgData name="Thien Quy Tran" userId="26e025a7bd212a7f" providerId="LiveId" clId="{56A6E984-8773-417D-AF3F-16DDC46719D4}" dt="2022-04-19T09:57:04.863" v="4156" actId="478"/>
          <ac:cxnSpMkLst>
            <pc:docMk/>
            <pc:sldMk cId="4195000815" sldId="351"/>
            <ac:cxnSpMk id="81" creationId="{0C8076E1-3A88-47A0-BBF1-C6A8AFB7944E}"/>
          </ac:cxnSpMkLst>
        </pc:cxnChg>
        <pc:cxnChg chg="add mod">
          <ac:chgData name="Thien Quy Tran" userId="26e025a7bd212a7f" providerId="LiveId" clId="{56A6E984-8773-417D-AF3F-16DDC46719D4}" dt="2022-04-19T09:55:04.892" v="4132" actId="1076"/>
          <ac:cxnSpMkLst>
            <pc:docMk/>
            <pc:sldMk cId="4195000815" sldId="351"/>
            <ac:cxnSpMk id="82" creationId="{48046AB7-7F14-41DF-872E-C4DE5942726B}"/>
          </ac:cxnSpMkLst>
        </pc:cxnChg>
        <pc:cxnChg chg="add mod">
          <ac:chgData name="Thien Quy Tran" userId="26e025a7bd212a7f" providerId="LiveId" clId="{56A6E984-8773-417D-AF3F-16DDC46719D4}" dt="2022-04-19T09:55:08.333" v="4133" actId="571"/>
          <ac:cxnSpMkLst>
            <pc:docMk/>
            <pc:sldMk cId="4195000815" sldId="351"/>
            <ac:cxnSpMk id="83" creationId="{DD97EA64-8E26-4786-9B7A-C9638F26D44B}"/>
          </ac:cxnSpMkLst>
        </pc:cxnChg>
        <pc:cxnChg chg="add mod">
          <ac:chgData name="Thien Quy Tran" userId="26e025a7bd212a7f" providerId="LiveId" clId="{56A6E984-8773-417D-AF3F-16DDC46719D4}" dt="2022-04-19T09:55:12.827" v="4134" actId="571"/>
          <ac:cxnSpMkLst>
            <pc:docMk/>
            <pc:sldMk cId="4195000815" sldId="351"/>
            <ac:cxnSpMk id="84" creationId="{4068FD18-0A38-4D2C-B76A-57B808C343E2}"/>
          </ac:cxnSpMkLst>
        </pc:cxnChg>
        <pc:cxnChg chg="add mod">
          <ac:chgData name="Thien Quy Tran" userId="26e025a7bd212a7f" providerId="LiveId" clId="{56A6E984-8773-417D-AF3F-16DDC46719D4}" dt="2022-04-19T09:55:17.150" v="4135" actId="571"/>
          <ac:cxnSpMkLst>
            <pc:docMk/>
            <pc:sldMk cId="4195000815" sldId="351"/>
            <ac:cxnSpMk id="85" creationId="{6298805E-FFAA-4909-8919-4BABA89011F3}"/>
          </ac:cxnSpMkLst>
        </pc:cxnChg>
        <pc:cxnChg chg="add del mod">
          <ac:chgData name="Thien Quy Tran" userId="26e025a7bd212a7f" providerId="LiveId" clId="{56A6E984-8773-417D-AF3F-16DDC46719D4}" dt="2022-04-19T09:55:50.077" v="4143" actId="478"/>
          <ac:cxnSpMkLst>
            <pc:docMk/>
            <pc:sldMk cId="4195000815" sldId="351"/>
            <ac:cxnSpMk id="86" creationId="{2DAEF227-BA64-4133-BB86-5291AE330C1A}"/>
          </ac:cxnSpMkLst>
        </pc:cxnChg>
        <pc:cxnChg chg="add del mod">
          <ac:chgData name="Thien Quy Tran" userId="26e025a7bd212a7f" providerId="LiveId" clId="{56A6E984-8773-417D-AF3F-16DDC46719D4}" dt="2022-04-19T09:55:47.610" v="4142" actId="478"/>
          <ac:cxnSpMkLst>
            <pc:docMk/>
            <pc:sldMk cId="4195000815" sldId="351"/>
            <ac:cxnSpMk id="87" creationId="{CD2D7EC2-E3F9-4FC2-A739-56321D7BE5E5}"/>
          </ac:cxnSpMkLst>
        </pc:cxnChg>
        <pc:cxnChg chg="add mod ord">
          <ac:chgData name="Thien Quy Tran" userId="26e025a7bd212a7f" providerId="LiveId" clId="{56A6E984-8773-417D-AF3F-16DDC46719D4}" dt="2022-04-19T09:56:03.035" v="4146" actId="167"/>
          <ac:cxnSpMkLst>
            <pc:docMk/>
            <pc:sldMk cId="4195000815" sldId="351"/>
            <ac:cxnSpMk id="88" creationId="{C254025E-D927-48E8-B175-4D075556FC14}"/>
          </ac:cxnSpMkLst>
        </pc:cxnChg>
        <pc:cxnChg chg="add mod ord">
          <ac:chgData name="Thien Quy Tran" userId="26e025a7bd212a7f" providerId="LiveId" clId="{56A6E984-8773-417D-AF3F-16DDC46719D4}" dt="2022-04-19T09:56:22.475" v="4148" actId="167"/>
          <ac:cxnSpMkLst>
            <pc:docMk/>
            <pc:sldMk cId="4195000815" sldId="351"/>
            <ac:cxnSpMk id="89" creationId="{F2F9674E-E7ED-44BE-B191-FEAB2C854DBA}"/>
          </ac:cxnSpMkLst>
        </pc:cxnChg>
        <pc:cxnChg chg="add mod ord">
          <ac:chgData name="Thien Quy Tran" userId="26e025a7bd212a7f" providerId="LiveId" clId="{56A6E984-8773-417D-AF3F-16DDC46719D4}" dt="2022-04-19T09:56:55.529" v="4155" actId="167"/>
          <ac:cxnSpMkLst>
            <pc:docMk/>
            <pc:sldMk cId="4195000815" sldId="351"/>
            <ac:cxnSpMk id="90" creationId="{6A8CAFCB-3CE1-4D86-BBB1-C4F088667CF9}"/>
          </ac:cxnSpMkLst>
        </pc:cxnChg>
        <pc:cxnChg chg="add mod ord">
          <ac:chgData name="Thien Quy Tran" userId="26e025a7bd212a7f" providerId="LiveId" clId="{56A6E984-8773-417D-AF3F-16DDC46719D4}" dt="2022-04-19T09:56:55.529" v="4155" actId="167"/>
          <ac:cxnSpMkLst>
            <pc:docMk/>
            <pc:sldMk cId="4195000815" sldId="351"/>
            <ac:cxnSpMk id="93" creationId="{D5496D09-ECE4-478D-9168-AC4C32B32D17}"/>
          </ac:cxnSpMkLst>
        </pc:cxnChg>
        <pc:cxnChg chg="add mod ord">
          <ac:chgData name="Thien Quy Tran" userId="26e025a7bd212a7f" providerId="LiveId" clId="{56A6E984-8773-417D-AF3F-16DDC46719D4}" dt="2022-04-19T09:56:55.529" v="4155" actId="167"/>
          <ac:cxnSpMkLst>
            <pc:docMk/>
            <pc:sldMk cId="4195000815" sldId="351"/>
            <ac:cxnSpMk id="94" creationId="{CEA9C81E-5CF2-4BBD-B78A-5E14288557F7}"/>
          </ac:cxnSpMkLst>
        </pc:cxnChg>
        <pc:cxnChg chg="add mod">
          <ac:chgData name="Thien Quy Tran" userId="26e025a7bd212a7f" providerId="LiveId" clId="{56A6E984-8773-417D-AF3F-16DDC46719D4}" dt="2022-04-19T09:57:46.864" v="4161" actId="14100"/>
          <ac:cxnSpMkLst>
            <pc:docMk/>
            <pc:sldMk cId="4195000815" sldId="351"/>
            <ac:cxnSpMk id="96" creationId="{7CD5AA2E-39FC-4878-A74B-D1C8C8B34218}"/>
          </ac:cxnSpMkLst>
        </pc:cxnChg>
        <pc:cxnChg chg="add del mod">
          <ac:chgData name="Thien Quy Tran" userId="26e025a7bd212a7f" providerId="LiveId" clId="{56A6E984-8773-417D-AF3F-16DDC46719D4}" dt="2022-04-19T10:02:41.032" v="4286" actId="478"/>
          <ac:cxnSpMkLst>
            <pc:docMk/>
            <pc:sldMk cId="4195000815" sldId="351"/>
            <ac:cxnSpMk id="113" creationId="{F27E5C1A-D8DC-4DF8-8C1D-796C4F1C1885}"/>
          </ac:cxnSpMkLst>
        </pc:cxnChg>
        <pc:cxnChg chg="add del mod">
          <ac:chgData name="Thien Quy Tran" userId="26e025a7bd212a7f" providerId="LiveId" clId="{56A6E984-8773-417D-AF3F-16DDC46719D4}" dt="2022-04-21T04:47:39.441" v="7022" actId="478"/>
          <ac:cxnSpMkLst>
            <pc:docMk/>
            <pc:sldMk cId="4195000815" sldId="351"/>
            <ac:cxnSpMk id="131" creationId="{BCC0D642-0936-4758-BCA0-A4161BF7A6BF}"/>
          </ac:cxnSpMkLst>
        </pc:cxnChg>
        <pc:cxnChg chg="add mod">
          <ac:chgData name="Thien Quy Tran" userId="26e025a7bd212a7f" providerId="LiveId" clId="{56A6E984-8773-417D-AF3F-16DDC46719D4}" dt="2022-04-21T04:47:47.359" v="7028" actId="14100"/>
          <ac:cxnSpMkLst>
            <pc:docMk/>
            <pc:sldMk cId="4195000815" sldId="351"/>
            <ac:cxnSpMk id="144" creationId="{AEB8DB90-5E0C-4284-84F7-65FC450E8676}"/>
          </ac:cxnSpMkLst>
        </pc:cxnChg>
        <pc:cxnChg chg="add del mod">
          <ac:chgData name="Thien Quy Tran" userId="26e025a7bd212a7f" providerId="LiveId" clId="{56A6E984-8773-417D-AF3F-16DDC46719D4}" dt="2022-04-21T04:47:40.482" v="7023" actId="478"/>
          <ac:cxnSpMkLst>
            <pc:docMk/>
            <pc:sldMk cId="4195000815" sldId="351"/>
            <ac:cxnSpMk id="146" creationId="{F258E399-F56C-4A41-8290-DB9A11ACE0DC}"/>
          </ac:cxnSpMkLst>
        </pc:cxnChg>
        <pc:cxnChg chg="add mod">
          <ac:chgData name="Thien Quy Tran" userId="26e025a7bd212a7f" providerId="LiveId" clId="{56A6E984-8773-417D-AF3F-16DDC46719D4}" dt="2022-04-21T04:47:53.279" v="7031" actId="14100"/>
          <ac:cxnSpMkLst>
            <pc:docMk/>
            <pc:sldMk cId="4195000815" sldId="351"/>
            <ac:cxnSpMk id="147" creationId="{AFB87D0E-8951-467F-AD1D-A0B6383F155C}"/>
          </ac:cxnSpMkLst>
        </pc:cxnChg>
        <pc:cxnChg chg="add mod">
          <ac:chgData name="Thien Quy Tran" userId="26e025a7bd212a7f" providerId="LiveId" clId="{56A6E984-8773-417D-AF3F-16DDC46719D4}" dt="2022-04-21T04:47:58.838" v="7034" actId="14100"/>
          <ac:cxnSpMkLst>
            <pc:docMk/>
            <pc:sldMk cId="4195000815" sldId="351"/>
            <ac:cxnSpMk id="152" creationId="{C043CB0D-6EC1-4802-BC71-0C499AB550A6}"/>
          </ac:cxnSpMkLst>
        </pc:cxnChg>
        <pc:cxnChg chg="add mod">
          <ac:chgData name="Thien Quy Tran" userId="26e025a7bd212a7f" providerId="LiveId" clId="{56A6E984-8773-417D-AF3F-16DDC46719D4}" dt="2022-04-21T04:48:04.423" v="7037" actId="14100"/>
          <ac:cxnSpMkLst>
            <pc:docMk/>
            <pc:sldMk cId="4195000815" sldId="351"/>
            <ac:cxnSpMk id="155" creationId="{19AEDA7F-92DD-4F6E-8BE1-B390420BF1D3}"/>
          </ac:cxnSpMkLst>
        </pc:cxnChg>
        <pc:cxnChg chg="add del mod">
          <ac:chgData name="Thien Quy Tran" userId="26e025a7bd212a7f" providerId="LiveId" clId="{56A6E984-8773-417D-AF3F-16DDC46719D4}" dt="2022-04-21T04:47:41.450" v="7024" actId="478"/>
          <ac:cxnSpMkLst>
            <pc:docMk/>
            <pc:sldMk cId="4195000815" sldId="351"/>
            <ac:cxnSpMk id="156" creationId="{960377A0-6E21-460F-9070-0BCC700C56C0}"/>
          </ac:cxnSpMkLst>
        </pc:cxnChg>
        <pc:cxnChg chg="add del mod">
          <ac:chgData name="Thien Quy Tran" userId="26e025a7bd212a7f" providerId="LiveId" clId="{56A6E984-8773-417D-AF3F-16DDC46719D4}" dt="2022-04-21T04:47:42.063" v="7025" actId="478"/>
          <ac:cxnSpMkLst>
            <pc:docMk/>
            <pc:sldMk cId="4195000815" sldId="351"/>
            <ac:cxnSpMk id="164" creationId="{FD6EC5F1-DFA0-4C10-A63A-554088B8C9D1}"/>
          </ac:cxnSpMkLst>
        </pc:cxnChg>
        <pc:cxnChg chg="add mod">
          <ac:chgData name="Thien Quy Tran" userId="26e025a7bd212a7f" providerId="LiveId" clId="{56A6E984-8773-417D-AF3F-16DDC46719D4}" dt="2022-04-19T10:21:18.004" v="4471" actId="14100"/>
          <ac:cxnSpMkLst>
            <pc:docMk/>
            <pc:sldMk cId="4195000815" sldId="351"/>
            <ac:cxnSpMk id="177" creationId="{BB0AE6FD-9B28-4206-B2EC-B2400B25798D}"/>
          </ac:cxnSpMkLst>
        </pc:cxnChg>
        <pc:cxnChg chg="add mod">
          <ac:chgData name="Thien Quy Tran" userId="26e025a7bd212a7f" providerId="LiveId" clId="{56A6E984-8773-417D-AF3F-16DDC46719D4}" dt="2022-04-19T10:21:14.893" v="4470" actId="1076"/>
          <ac:cxnSpMkLst>
            <pc:docMk/>
            <pc:sldMk cId="4195000815" sldId="351"/>
            <ac:cxnSpMk id="178" creationId="{7C6BDDFE-25EA-4B12-9806-9D6FB131DCE1}"/>
          </ac:cxnSpMkLst>
        </pc:cxnChg>
        <pc:cxnChg chg="add mod">
          <ac:chgData name="Thien Quy Tran" userId="26e025a7bd212a7f" providerId="LiveId" clId="{56A6E984-8773-417D-AF3F-16DDC46719D4}" dt="2022-04-19T10:21:06.534" v="4468" actId="1076"/>
          <ac:cxnSpMkLst>
            <pc:docMk/>
            <pc:sldMk cId="4195000815" sldId="351"/>
            <ac:cxnSpMk id="179" creationId="{E130F07C-B675-4B4F-A6D4-7933D7740F9F}"/>
          </ac:cxnSpMkLst>
        </pc:cxnChg>
        <pc:cxnChg chg="add mod">
          <ac:chgData name="Thien Quy Tran" userId="26e025a7bd212a7f" providerId="LiveId" clId="{56A6E984-8773-417D-AF3F-16DDC46719D4}" dt="2022-04-19T10:20:54.512" v="4466" actId="571"/>
          <ac:cxnSpMkLst>
            <pc:docMk/>
            <pc:sldMk cId="4195000815" sldId="351"/>
            <ac:cxnSpMk id="180" creationId="{166AD9B4-36E2-46D2-807F-0D64D8ECB56D}"/>
          </ac:cxnSpMkLst>
        </pc:cxnChg>
        <pc:cxnChg chg="add mod">
          <ac:chgData name="Thien Quy Tran" userId="26e025a7bd212a7f" providerId="LiveId" clId="{56A6E984-8773-417D-AF3F-16DDC46719D4}" dt="2022-04-19T10:22:24.846" v="4483" actId="1582"/>
          <ac:cxnSpMkLst>
            <pc:docMk/>
            <pc:sldMk cId="4195000815" sldId="351"/>
            <ac:cxnSpMk id="185" creationId="{A90B1883-C926-4DDD-AE10-35BE8370BB64}"/>
          </ac:cxnSpMkLst>
        </pc:cxnChg>
        <pc:cxnChg chg="add mod">
          <ac:chgData name="Thien Quy Tran" userId="26e025a7bd212a7f" providerId="LiveId" clId="{56A6E984-8773-417D-AF3F-16DDC46719D4}" dt="2022-04-21T05:52:18.748" v="7286" actId="571"/>
          <ac:cxnSpMkLst>
            <pc:docMk/>
            <pc:sldMk cId="4195000815" sldId="351"/>
            <ac:cxnSpMk id="188" creationId="{4CD7996A-FC43-4744-981C-908E28C1B62D}"/>
          </ac:cxnSpMkLst>
        </pc:cxnChg>
      </pc:sldChg>
      <pc:sldChg chg="addSp delSp modSp del mod">
        <pc:chgData name="Thien Quy Tran" userId="26e025a7bd212a7f" providerId="LiveId" clId="{56A6E984-8773-417D-AF3F-16DDC46719D4}" dt="2022-04-19T08:28:02.410" v="3373" actId="47"/>
        <pc:sldMkLst>
          <pc:docMk/>
          <pc:sldMk cId="3300176123" sldId="352"/>
        </pc:sldMkLst>
        <pc:spChg chg="mod">
          <ac:chgData name="Thien Quy Tran" userId="26e025a7bd212a7f" providerId="LiveId" clId="{56A6E984-8773-417D-AF3F-16DDC46719D4}" dt="2022-04-19T05:46:45.397" v="2960"/>
          <ac:spMkLst>
            <pc:docMk/>
            <pc:sldMk cId="3300176123" sldId="352"/>
            <ac:spMk id="15" creationId="{FB7A70AE-985F-4BC9-A4A3-AF9A04038FFE}"/>
          </ac:spMkLst>
        </pc:spChg>
        <pc:spChg chg="mod">
          <ac:chgData name="Thien Quy Tran" userId="26e025a7bd212a7f" providerId="LiveId" clId="{56A6E984-8773-417D-AF3F-16DDC46719D4}" dt="2022-04-19T05:46:45.397" v="2960"/>
          <ac:spMkLst>
            <pc:docMk/>
            <pc:sldMk cId="3300176123" sldId="352"/>
            <ac:spMk id="16" creationId="{1A7B7623-F130-4037-BC90-D64062F9E394}"/>
          </ac:spMkLst>
        </pc:spChg>
        <pc:grpChg chg="del">
          <ac:chgData name="Thien Quy Tran" userId="26e025a7bd212a7f" providerId="LiveId" clId="{56A6E984-8773-417D-AF3F-16DDC46719D4}" dt="2022-04-19T05:46:44.733" v="2959" actId="478"/>
          <ac:grpSpMkLst>
            <pc:docMk/>
            <pc:sldMk cId="3300176123" sldId="352"/>
            <ac:grpSpMk id="11" creationId="{5C031545-7026-49CC-9F5B-FACC20E228B1}"/>
          </ac:grpSpMkLst>
        </pc:grpChg>
        <pc:grpChg chg="add mod">
          <ac:chgData name="Thien Quy Tran" userId="26e025a7bd212a7f" providerId="LiveId" clId="{56A6E984-8773-417D-AF3F-16DDC46719D4}" dt="2022-04-19T05:46:45.397" v="2960"/>
          <ac:grpSpMkLst>
            <pc:docMk/>
            <pc:sldMk cId="3300176123" sldId="352"/>
            <ac:grpSpMk id="14" creationId="{738C9624-F3D6-4DC3-AC22-EE28B66CF2EE}"/>
          </ac:grpSpMkLst>
        </pc:grpChg>
        <pc:picChg chg="mod">
          <ac:chgData name="Thien Quy Tran" userId="26e025a7bd212a7f" providerId="LiveId" clId="{56A6E984-8773-417D-AF3F-16DDC46719D4}" dt="2022-04-18T04:50:51.298" v="631" actId="34135"/>
          <ac:picMkLst>
            <pc:docMk/>
            <pc:sldMk cId="3300176123" sldId="352"/>
            <ac:picMk id="17" creationId="{DFD9103F-7CCF-436B-B1E8-0FE460021373}"/>
          </ac:picMkLst>
        </pc:picChg>
      </pc:sldChg>
      <pc:sldChg chg="addSp delSp modSp mod ord">
        <pc:chgData name="Thien Quy Tran" userId="26e025a7bd212a7f" providerId="LiveId" clId="{56A6E984-8773-417D-AF3F-16DDC46719D4}" dt="2022-04-21T05:56:24.697" v="7365" actId="1076"/>
        <pc:sldMkLst>
          <pc:docMk/>
          <pc:sldMk cId="1317821412" sldId="353"/>
        </pc:sldMkLst>
        <pc:spChg chg="mod">
          <ac:chgData name="Thien Quy Tran" userId="26e025a7bd212a7f" providerId="LiveId" clId="{56A6E984-8773-417D-AF3F-16DDC46719D4}" dt="2022-04-18T16:11:13.838" v="2843"/>
          <ac:spMkLst>
            <pc:docMk/>
            <pc:sldMk cId="1317821412" sldId="353"/>
            <ac:spMk id="18" creationId="{DA814D5E-D2D8-4C9B-9EBD-679E6EF60063}"/>
          </ac:spMkLst>
        </pc:spChg>
        <pc:spChg chg="mod">
          <ac:chgData name="Thien Quy Tran" userId="26e025a7bd212a7f" providerId="LiveId" clId="{56A6E984-8773-417D-AF3F-16DDC46719D4}" dt="2022-04-18T16:11:13.838" v="2843"/>
          <ac:spMkLst>
            <pc:docMk/>
            <pc:sldMk cId="1317821412" sldId="353"/>
            <ac:spMk id="20" creationId="{27CABB9A-441E-48C8-90C4-7383557AF23B}"/>
          </ac:spMkLst>
        </pc:spChg>
        <pc:spChg chg="mod">
          <ac:chgData name="Thien Quy Tran" userId="26e025a7bd212a7f" providerId="LiveId" clId="{56A6E984-8773-417D-AF3F-16DDC46719D4}" dt="2022-04-18T16:11:13.838" v="2843"/>
          <ac:spMkLst>
            <pc:docMk/>
            <pc:sldMk cId="1317821412" sldId="353"/>
            <ac:spMk id="23" creationId="{5B69AB4A-B199-43C1-BEA5-7A280003DA85}"/>
          </ac:spMkLst>
        </pc:spChg>
        <pc:spChg chg="mod">
          <ac:chgData name="Thien Quy Tran" userId="26e025a7bd212a7f" providerId="LiveId" clId="{56A6E984-8773-417D-AF3F-16DDC46719D4}" dt="2022-04-18T16:11:13.838" v="2843"/>
          <ac:spMkLst>
            <pc:docMk/>
            <pc:sldMk cId="1317821412" sldId="353"/>
            <ac:spMk id="24" creationId="{D25C4CA2-9A8C-422D-8663-BD57B7F41377}"/>
          </ac:spMkLst>
        </pc:spChg>
        <pc:spChg chg="mod">
          <ac:chgData name="Thien Quy Tran" userId="26e025a7bd212a7f" providerId="LiveId" clId="{56A6E984-8773-417D-AF3F-16DDC46719D4}" dt="2022-04-18T16:11:13.838" v="2843"/>
          <ac:spMkLst>
            <pc:docMk/>
            <pc:sldMk cId="1317821412" sldId="353"/>
            <ac:spMk id="29" creationId="{A8433C60-80B2-4882-BBB8-305C138A4053}"/>
          </ac:spMkLst>
        </pc:spChg>
        <pc:spChg chg="mod">
          <ac:chgData name="Thien Quy Tran" userId="26e025a7bd212a7f" providerId="LiveId" clId="{56A6E984-8773-417D-AF3F-16DDC46719D4}" dt="2022-04-18T16:11:13.838" v="2843"/>
          <ac:spMkLst>
            <pc:docMk/>
            <pc:sldMk cId="1317821412" sldId="353"/>
            <ac:spMk id="30" creationId="{321804DB-4161-4500-B1D7-B9273DBACC19}"/>
          </ac:spMkLst>
        </pc:spChg>
        <pc:spChg chg="del">
          <ac:chgData name="Thien Quy Tran" userId="26e025a7bd212a7f" providerId="LiveId" clId="{56A6E984-8773-417D-AF3F-16DDC46719D4}" dt="2022-04-18T16:11:12.672" v="2842" actId="478"/>
          <ac:spMkLst>
            <pc:docMk/>
            <pc:sldMk cId="1317821412" sldId="353"/>
            <ac:spMk id="37" creationId="{151CDC3A-ED92-4FEB-B54C-BB780189A767}"/>
          </ac:spMkLst>
        </pc:spChg>
        <pc:spChg chg="mod">
          <ac:chgData name="Thien Quy Tran" userId="26e025a7bd212a7f" providerId="LiveId" clId="{56A6E984-8773-417D-AF3F-16DDC46719D4}" dt="2022-04-18T16:11:13.838" v="2843"/>
          <ac:spMkLst>
            <pc:docMk/>
            <pc:sldMk cId="1317821412" sldId="353"/>
            <ac:spMk id="39" creationId="{37A08D62-7AC8-434F-B82C-E5B9086312DF}"/>
          </ac:spMkLst>
        </pc:spChg>
        <pc:spChg chg="mod">
          <ac:chgData name="Thien Quy Tran" userId="26e025a7bd212a7f" providerId="LiveId" clId="{56A6E984-8773-417D-AF3F-16DDC46719D4}" dt="2022-04-21T05:53:32.769" v="7305" actId="1076"/>
          <ac:spMkLst>
            <pc:docMk/>
            <pc:sldMk cId="1317821412" sldId="353"/>
            <ac:spMk id="40" creationId="{358245CB-46E9-498E-9FA1-D0545EF7CDE7}"/>
          </ac:spMkLst>
        </pc:spChg>
        <pc:spChg chg="mod">
          <ac:chgData name="Thien Quy Tran" userId="26e025a7bd212a7f" providerId="LiveId" clId="{56A6E984-8773-417D-AF3F-16DDC46719D4}" dt="2022-04-18T16:17:43.015" v="2894" actId="14100"/>
          <ac:spMkLst>
            <pc:docMk/>
            <pc:sldMk cId="1317821412" sldId="353"/>
            <ac:spMk id="43" creationId="{E29F0561-770D-4AB3-B548-FB25B85DB48D}"/>
          </ac:spMkLst>
        </pc:spChg>
        <pc:spChg chg="mod">
          <ac:chgData name="Thien Quy Tran" userId="26e025a7bd212a7f" providerId="LiveId" clId="{56A6E984-8773-417D-AF3F-16DDC46719D4}" dt="2022-04-18T16:11:13.838" v="2843"/>
          <ac:spMkLst>
            <pc:docMk/>
            <pc:sldMk cId="1317821412" sldId="353"/>
            <ac:spMk id="44" creationId="{A9524E5D-496F-4A88-8039-2F375A292E11}"/>
          </ac:spMkLst>
        </pc:spChg>
        <pc:spChg chg="add mod">
          <ac:chgData name="Thien Quy Tran" userId="26e025a7bd212a7f" providerId="LiveId" clId="{56A6E984-8773-417D-AF3F-16DDC46719D4}" dt="2022-04-21T05:56:24.697" v="7365" actId="1076"/>
          <ac:spMkLst>
            <pc:docMk/>
            <pc:sldMk cId="1317821412" sldId="353"/>
            <ac:spMk id="47" creationId="{EAB49AF6-92D9-46C7-8015-D623EC0B4E0D}"/>
          </ac:spMkLst>
        </pc:spChg>
        <pc:spChg chg="add del mod">
          <ac:chgData name="Thien Quy Tran" userId="26e025a7bd212a7f" providerId="LiveId" clId="{56A6E984-8773-417D-AF3F-16DDC46719D4}" dt="2022-04-21T05:52:28.767" v="7287" actId="478"/>
          <ac:spMkLst>
            <pc:docMk/>
            <pc:sldMk cId="1317821412" sldId="353"/>
            <ac:spMk id="51" creationId="{54783FF4-BBAE-4355-A9BD-63C15CFE953C}"/>
          </ac:spMkLst>
        </pc:spChg>
        <pc:spChg chg="mod">
          <ac:chgData name="Thien Quy Tran" userId="26e025a7bd212a7f" providerId="LiveId" clId="{56A6E984-8773-417D-AF3F-16DDC46719D4}" dt="2022-04-20T07:32:14.682" v="5530" actId="14100"/>
          <ac:spMkLst>
            <pc:docMk/>
            <pc:sldMk cId="1317821412" sldId="353"/>
            <ac:spMk id="53" creationId="{63EEF0D1-AAF0-4FD0-A1E7-4EB5DAD687FD}"/>
          </ac:spMkLst>
        </pc:spChg>
        <pc:spChg chg="mod">
          <ac:chgData name="Thien Quy Tran" userId="26e025a7bd212a7f" providerId="LiveId" clId="{56A6E984-8773-417D-AF3F-16DDC46719D4}" dt="2022-04-18T16:11:13.838" v="2843"/>
          <ac:spMkLst>
            <pc:docMk/>
            <pc:sldMk cId="1317821412" sldId="353"/>
            <ac:spMk id="54" creationId="{6D6CD44D-882B-41AA-868B-AAF33FE1D94D}"/>
          </ac:spMkLst>
        </pc:spChg>
        <pc:spChg chg="mod">
          <ac:chgData name="Thien Quy Tran" userId="26e025a7bd212a7f" providerId="LiveId" clId="{56A6E984-8773-417D-AF3F-16DDC46719D4}" dt="2022-04-20T07:32:18.638" v="5531" actId="14100"/>
          <ac:spMkLst>
            <pc:docMk/>
            <pc:sldMk cId="1317821412" sldId="353"/>
            <ac:spMk id="57" creationId="{B83B1F1D-5404-4679-BF7D-0F0096324679}"/>
          </ac:spMkLst>
        </pc:spChg>
        <pc:spChg chg="mod">
          <ac:chgData name="Thien Quy Tran" userId="26e025a7bd212a7f" providerId="LiveId" clId="{56A6E984-8773-417D-AF3F-16DDC46719D4}" dt="2022-04-18T16:11:13.838" v="2843"/>
          <ac:spMkLst>
            <pc:docMk/>
            <pc:sldMk cId="1317821412" sldId="353"/>
            <ac:spMk id="58" creationId="{C7DF6844-4AEA-4C17-815B-E107603D6324}"/>
          </ac:spMkLst>
        </pc:spChg>
        <pc:spChg chg="mod">
          <ac:chgData name="Thien Quy Tran" userId="26e025a7bd212a7f" providerId="LiveId" clId="{56A6E984-8773-417D-AF3F-16DDC46719D4}" dt="2022-04-20T07:35:57.806" v="5581" actId="14100"/>
          <ac:spMkLst>
            <pc:docMk/>
            <pc:sldMk cId="1317821412" sldId="353"/>
            <ac:spMk id="61" creationId="{F8AD0AE2-481F-48B3-9B04-AF9C76F93829}"/>
          </ac:spMkLst>
        </pc:spChg>
        <pc:spChg chg="mod">
          <ac:chgData name="Thien Quy Tran" userId="26e025a7bd212a7f" providerId="LiveId" clId="{56A6E984-8773-417D-AF3F-16DDC46719D4}" dt="2022-04-20T07:35:59.758" v="5583" actId="1035"/>
          <ac:spMkLst>
            <pc:docMk/>
            <pc:sldMk cId="1317821412" sldId="353"/>
            <ac:spMk id="62" creationId="{2B067889-9C03-4977-B08C-13C511D115EA}"/>
          </ac:spMkLst>
        </pc:spChg>
        <pc:spChg chg="add mod">
          <ac:chgData name="Thien Quy Tran" userId="26e025a7bd212a7f" providerId="LiveId" clId="{56A6E984-8773-417D-AF3F-16DDC46719D4}" dt="2022-04-20T07:33:36.460" v="5560" actId="164"/>
          <ac:spMkLst>
            <pc:docMk/>
            <pc:sldMk cId="1317821412" sldId="353"/>
            <ac:spMk id="63" creationId="{AD97ED5B-0C9C-4D29-9105-90668F76E64E}"/>
          </ac:spMkLst>
        </pc:spChg>
        <pc:spChg chg="mod">
          <ac:chgData name="Thien Quy Tran" userId="26e025a7bd212a7f" providerId="LiveId" clId="{56A6E984-8773-417D-AF3F-16DDC46719D4}" dt="2022-04-19T05:41:38.970" v="2952"/>
          <ac:spMkLst>
            <pc:docMk/>
            <pc:sldMk cId="1317821412" sldId="353"/>
            <ac:spMk id="70" creationId="{47E0DE5D-A976-4C00-866A-AE88070DFDC6}"/>
          </ac:spMkLst>
        </pc:spChg>
        <pc:spChg chg="add mod">
          <ac:chgData name="Thien Quy Tran" userId="26e025a7bd212a7f" providerId="LiveId" clId="{56A6E984-8773-417D-AF3F-16DDC46719D4}" dt="2022-04-20T07:33:36.460" v="5560" actId="164"/>
          <ac:spMkLst>
            <pc:docMk/>
            <pc:sldMk cId="1317821412" sldId="353"/>
            <ac:spMk id="70" creationId="{CCBF338E-2471-4966-9137-3AF3D12D612C}"/>
          </ac:spMkLst>
        </pc:spChg>
        <pc:spChg chg="mod">
          <ac:chgData name="Thien Quy Tran" userId="26e025a7bd212a7f" providerId="LiveId" clId="{56A6E984-8773-417D-AF3F-16DDC46719D4}" dt="2022-04-19T05:41:38.970" v="2952"/>
          <ac:spMkLst>
            <pc:docMk/>
            <pc:sldMk cId="1317821412" sldId="353"/>
            <ac:spMk id="71" creationId="{209A61A9-A0EE-4500-9530-7A6A6D5601CF}"/>
          </ac:spMkLst>
        </pc:spChg>
        <pc:spChg chg="add del">
          <ac:chgData name="Thien Quy Tran" userId="26e025a7bd212a7f" providerId="LiveId" clId="{56A6E984-8773-417D-AF3F-16DDC46719D4}" dt="2022-04-20T07:37:38.869" v="5614" actId="22"/>
          <ac:spMkLst>
            <pc:docMk/>
            <pc:sldMk cId="1317821412" sldId="353"/>
            <ac:spMk id="79" creationId="{5F4EB4EF-CC92-47BA-A529-BFE1823E9E09}"/>
          </ac:spMkLst>
        </pc:spChg>
        <pc:spChg chg="add del mod">
          <ac:chgData name="Thien Quy Tran" userId="26e025a7bd212a7f" providerId="LiveId" clId="{56A6E984-8773-417D-AF3F-16DDC46719D4}" dt="2022-04-21T05:53:11.216" v="7288" actId="478"/>
          <ac:spMkLst>
            <pc:docMk/>
            <pc:sldMk cId="1317821412" sldId="353"/>
            <ac:spMk id="80" creationId="{84A6AB1D-8C07-4E0D-A44C-AFA3C0B65F43}"/>
          </ac:spMkLst>
        </pc:spChg>
        <pc:spChg chg="add del mod">
          <ac:chgData name="Thien Quy Tran" userId="26e025a7bd212a7f" providerId="LiveId" clId="{56A6E984-8773-417D-AF3F-16DDC46719D4}" dt="2022-04-21T05:53:11.216" v="7288" actId="478"/>
          <ac:spMkLst>
            <pc:docMk/>
            <pc:sldMk cId="1317821412" sldId="353"/>
            <ac:spMk id="81" creationId="{15DC01D1-06BD-4877-85CB-2989A276F7F9}"/>
          </ac:spMkLst>
        </pc:spChg>
        <pc:spChg chg="mod">
          <ac:chgData name="Thien Quy Tran" userId="26e025a7bd212a7f" providerId="LiveId" clId="{56A6E984-8773-417D-AF3F-16DDC46719D4}" dt="2022-04-20T08:09:08.289" v="6129" actId="571"/>
          <ac:spMkLst>
            <pc:docMk/>
            <pc:sldMk cId="1317821412" sldId="353"/>
            <ac:spMk id="84" creationId="{81214857-F1D5-4270-946B-B0518B220FF0}"/>
          </ac:spMkLst>
        </pc:spChg>
        <pc:spChg chg="mod">
          <ac:chgData name="Thien Quy Tran" userId="26e025a7bd212a7f" providerId="LiveId" clId="{56A6E984-8773-417D-AF3F-16DDC46719D4}" dt="2022-04-20T08:11:02.587" v="6220" actId="20577"/>
          <ac:spMkLst>
            <pc:docMk/>
            <pc:sldMk cId="1317821412" sldId="353"/>
            <ac:spMk id="85" creationId="{C21D4EB1-48CA-47C0-BF19-2330E5A7049D}"/>
          </ac:spMkLst>
        </pc:spChg>
        <pc:spChg chg="mod">
          <ac:chgData name="Thien Quy Tran" userId="26e025a7bd212a7f" providerId="LiveId" clId="{56A6E984-8773-417D-AF3F-16DDC46719D4}" dt="2022-04-20T08:11:04.531" v="6226" actId="571"/>
          <ac:spMkLst>
            <pc:docMk/>
            <pc:sldMk cId="1317821412" sldId="353"/>
            <ac:spMk id="88" creationId="{DE1A7EE7-500C-4E74-890C-2C906A9C2641}"/>
          </ac:spMkLst>
        </pc:spChg>
        <pc:spChg chg="mod">
          <ac:chgData name="Thien Quy Tran" userId="26e025a7bd212a7f" providerId="LiveId" clId="{56A6E984-8773-417D-AF3F-16DDC46719D4}" dt="2022-04-20T08:11:04.531" v="6226" actId="571"/>
          <ac:spMkLst>
            <pc:docMk/>
            <pc:sldMk cId="1317821412" sldId="353"/>
            <ac:spMk id="89" creationId="{F0648F25-11F7-4882-A48B-DE7C14530F2C}"/>
          </ac:spMkLst>
        </pc:spChg>
        <pc:spChg chg="mod">
          <ac:chgData name="Thien Quy Tran" userId="26e025a7bd212a7f" providerId="LiveId" clId="{56A6E984-8773-417D-AF3F-16DDC46719D4}" dt="2022-04-20T08:11:04.531" v="6226" actId="571"/>
          <ac:spMkLst>
            <pc:docMk/>
            <pc:sldMk cId="1317821412" sldId="353"/>
            <ac:spMk id="99" creationId="{E1FB1320-D523-47B8-A59C-084E2E84562F}"/>
          </ac:spMkLst>
        </pc:spChg>
        <pc:spChg chg="mod">
          <ac:chgData name="Thien Quy Tran" userId="26e025a7bd212a7f" providerId="LiveId" clId="{56A6E984-8773-417D-AF3F-16DDC46719D4}" dt="2022-04-20T08:11:04.531" v="6226" actId="571"/>
          <ac:spMkLst>
            <pc:docMk/>
            <pc:sldMk cId="1317821412" sldId="353"/>
            <ac:spMk id="100" creationId="{BEEC47D9-534E-4FF2-8528-2D22A2F80706}"/>
          </ac:spMkLst>
        </pc:spChg>
        <pc:spChg chg="mod">
          <ac:chgData name="Thien Quy Tran" userId="26e025a7bd212a7f" providerId="LiveId" clId="{56A6E984-8773-417D-AF3F-16DDC46719D4}" dt="2022-04-20T08:11:04.531" v="6226" actId="571"/>
          <ac:spMkLst>
            <pc:docMk/>
            <pc:sldMk cId="1317821412" sldId="353"/>
            <ac:spMk id="102" creationId="{21CB4714-2D50-4681-AE9E-0C99F253A30B}"/>
          </ac:spMkLst>
        </pc:spChg>
        <pc:spChg chg="mod">
          <ac:chgData name="Thien Quy Tran" userId="26e025a7bd212a7f" providerId="LiveId" clId="{56A6E984-8773-417D-AF3F-16DDC46719D4}" dt="2022-04-20T08:11:04.531" v="6226" actId="571"/>
          <ac:spMkLst>
            <pc:docMk/>
            <pc:sldMk cId="1317821412" sldId="353"/>
            <ac:spMk id="103" creationId="{140B51EE-B0AD-4032-B988-E3681129B8A8}"/>
          </ac:spMkLst>
        </pc:spChg>
        <pc:grpChg chg="add del mod">
          <ac:chgData name="Thien Quy Tran" userId="26e025a7bd212a7f" providerId="LiveId" clId="{56A6E984-8773-417D-AF3F-16DDC46719D4}" dt="2022-04-21T05:53:11.216" v="7288" actId="478"/>
          <ac:grpSpMkLst>
            <pc:docMk/>
            <pc:sldMk cId="1317821412" sldId="353"/>
            <ac:grpSpMk id="4" creationId="{661E0825-A296-4CCD-BBDF-55237FEAF554}"/>
          </ac:grpSpMkLst>
        </pc:grpChg>
        <pc:grpChg chg="add mod">
          <ac:chgData name="Thien Quy Tran" userId="26e025a7bd212a7f" providerId="LiveId" clId="{56A6E984-8773-417D-AF3F-16DDC46719D4}" dt="2022-04-21T05:56:24.697" v="7365" actId="1076"/>
          <ac:grpSpMkLst>
            <pc:docMk/>
            <pc:sldMk cId="1317821412" sldId="353"/>
            <ac:grpSpMk id="6" creationId="{8C22767A-3C69-4A99-8E31-7028DEA1F5A2}"/>
          </ac:grpSpMkLst>
        </pc:grpChg>
        <pc:grpChg chg="add mod">
          <ac:chgData name="Thien Quy Tran" userId="26e025a7bd212a7f" providerId="LiveId" clId="{56A6E984-8773-417D-AF3F-16DDC46719D4}" dt="2022-04-21T05:56:24.697" v="7365" actId="1076"/>
          <ac:grpSpMkLst>
            <pc:docMk/>
            <pc:sldMk cId="1317821412" sldId="353"/>
            <ac:grpSpMk id="7" creationId="{4C1E69BF-1861-4A44-84FF-4E653AF1F0EF}"/>
          </ac:grpSpMkLst>
        </pc:grpChg>
        <pc:grpChg chg="add mod">
          <ac:chgData name="Thien Quy Tran" userId="26e025a7bd212a7f" providerId="LiveId" clId="{56A6E984-8773-417D-AF3F-16DDC46719D4}" dt="2022-04-21T05:56:24.697" v="7365" actId="1076"/>
          <ac:grpSpMkLst>
            <pc:docMk/>
            <pc:sldMk cId="1317821412" sldId="353"/>
            <ac:grpSpMk id="8" creationId="{2FEF83AF-A62A-4C1E-8E31-35241027F6A0}"/>
          </ac:grpSpMkLst>
        </pc:grpChg>
        <pc:grpChg chg="add del mod">
          <ac:chgData name="Thien Quy Tran" userId="26e025a7bd212a7f" providerId="LiveId" clId="{56A6E984-8773-417D-AF3F-16DDC46719D4}" dt="2022-04-20T07:35:43.711" v="5579" actId="478"/>
          <ac:grpSpMkLst>
            <pc:docMk/>
            <pc:sldMk cId="1317821412" sldId="353"/>
            <ac:grpSpMk id="8" creationId="{A36705A0-D9BE-4421-B202-86E6DA50CCA1}"/>
          </ac:grpSpMkLst>
        </pc:grpChg>
        <pc:grpChg chg="add del mod">
          <ac:chgData name="Thien Quy Tran" userId="26e025a7bd212a7f" providerId="LiveId" clId="{56A6E984-8773-417D-AF3F-16DDC46719D4}" dt="2022-04-21T05:53:11.216" v="7288" actId="478"/>
          <ac:grpSpMkLst>
            <pc:docMk/>
            <pc:sldMk cId="1317821412" sldId="353"/>
            <ac:grpSpMk id="10" creationId="{06D42611-76AC-48B2-A3E9-400DB4C72580}"/>
          </ac:grpSpMkLst>
        </pc:grpChg>
        <pc:grpChg chg="del">
          <ac:chgData name="Thien Quy Tran" userId="26e025a7bd212a7f" providerId="LiveId" clId="{56A6E984-8773-417D-AF3F-16DDC46719D4}" dt="2022-04-19T05:41:38.417" v="2951" actId="478"/>
          <ac:grpSpMkLst>
            <pc:docMk/>
            <pc:sldMk cId="1317821412" sldId="353"/>
            <ac:grpSpMk id="11" creationId="{2AA21940-5BE5-413F-940E-0D01505294D8}"/>
          </ac:grpSpMkLst>
        </pc:grpChg>
        <pc:grpChg chg="add mod">
          <ac:chgData name="Thien Quy Tran" userId="26e025a7bd212a7f" providerId="LiveId" clId="{56A6E984-8773-417D-AF3F-16DDC46719D4}" dt="2022-04-21T05:56:24.697" v="7365" actId="1076"/>
          <ac:grpSpMkLst>
            <pc:docMk/>
            <pc:sldMk cId="1317821412" sldId="353"/>
            <ac:grpSpMk id="11" creationId="{B81FB7DB-251D-484A-9CEC-A57AEEDB74A5}"/>
          </ac:grpSpMkLst>
        </pc:grpChg>
        <pc:grpChg chg="add mod">
          <ac:chgData name="Thien Quy Tran" userId="26e025a7bd212a7f" providerId="LiveId" clId="{56A6E984-8773-417D-AF3F-16DDC46719D4}" dt="2022-04-21T05:56:24.697" v="7365" actId="1076"/>
          <ac:grpSpMkLst>
            <pc:docMk/>
            <pc:sldMk cId="1317821412" sldId="353"/>
            <ac:grpSpMk id="14" creationId="{12C87714-5E88-44B8-8AF7-C3C1B607B379}"/>
          </ac:grpSpMkLst>
        </pc:grpChg>
        <pc:grpChg chg="mod">
          <ac:chgData name="Thien Quy Tran" userId="26e025a7bd212a7f" providerId="LiveId" clId="{56A6E984-8773-417D-AF3F-16DDC46719D4}" dt="2022-04-18T16:11:13.838" v="2843"/>
          <ac:grpSpMkLst>
            <pc:docMk/>
            <pc:sldMk cId="1317821412" sldId="353"/>
            <ac:grpSpMk id="15" creationId="{57C08B3E-2200-4E7D-BB68-D9C8DCCD8B6A}"/>
          </ac:grpSpMkLst>
        </pc:grpChg>
        <pc:grpChg chg="add mod">
          <ac:chgData name="Thien Quy Tran" userId="26e025a7bd212a7f" providerId="LiveId" clId="{56A6E984-8773-417D-AF3F-16DDC46719D4}" dt="2022-04-18T16:13:33.120" v="2866" actId="164"/>
          <ac:grpSpMkLst>
            <pc:docMk/>
            <pc:sldMk cId="1317821412" sldId="353"/>
            <ac:grpSpMk id="22" creationId="{CBCE76FD-2A00-4A38-A0A6-E75E1B4DAD3A}"/>
          </ac:grpSpMkLst>
        </pc:grpChg>
        <pc:grpChg chg="add mod">
          <ac:chgData name="Thien Quy Tran" userId="26e025a7bd212a7f" providerId="LiveId" clId="{56A6E984-8773-417D-AF3F-16DDC46719D4}" dt="2022-04-18T16:13:37.110" v="2867" actId="164"/>
          <ac:grpSpMkLst>
            <pc:docMk/>
            <pc:sldMk cId="1317821412" sldId="353"/>
            <ac:grpSpMk id="28" creationId="{8075469F-0C1C-493D-AEDB-F335DB3F029F}"/>
          </ac:grpSpMkLst>
        </pc:grpChg>
        <pc:grpChg chg="add mod">
          <ac:chgData name="Thien Quy Tran" userId="26e025a7bd212a7f" providerId="LiveId" clId="{56A6E984-8773-417D-AF3F-16DDC46719D4}" dt="2022-04-21T05:51:39.386" v="7281" actId="164"/>
          <ac:grpSpMkLst>
            <pc:docMk/>
            <pc:sldMk cId="1317821412" sldId="353"/>
            <ac:grpSpMk id="38" creationId="{1A483C98-506D-4F5E-960C-B7A9D97B8D23}"/>
          </ac:grpSpMkLst>
        </pc:grpChg>
        <pc:grpChg chg="add mod">
          <ac:chgData name="Thien Quy Tran" userId="26e025a7bd212a7f" providerId="LiveId" clId="{56A6E984-8773-417D-AF3F-16DDC46719D4}" dt="2022-04-21T05:55:10.648" v="7332" actId="164"/>
          <ac:grpSpMkLst>
            <pc:docMk/>
            <pc:sldMk cId="1317821412" sldId="353"/>
            <ac:grpSpMk id="42" creationId="{37AB55D9-DBA0-4F7B-90E2-BEA7341FAB36}"/>
          </ac:grpSpMkLst>
        </pc:grpChg>
        <pc:grpChg chg="add del mod">
          <ac:chgData name="Thien Quy Tran" userId="26e025a7bd212a7f" providerId="LiveId" clId="{56A6E984-8773-417D-AF3F-16DDC46719D4}" dt="2022-04-21T05:53:11.216" v="7288" actId="478"/>
          <ac:grpSpMkLst>
            <pc:docMk/>
            <pc:sldMk cId="1317821412" sldId="353"/>
            <ac:grpSpMk id="52" creationId="{22649059-25CA-4A01-A624-CCECE5DBDC6E}"/>
          </ac:grpSpMkLst>
        </pc:grpChg>
        <pc:grpChg chg="add mod">
          <ac:chgData name="Thien Quy Tran" userId="26e025a7bd212a7f" providerId="LiveId" clId="{56A6E984-8773-417D-AF3F-16DDC46719D4}" dt="2022-04-20T07:32:06.379" v="5528" actId="164"/>
          <ac:grpSpMkLst>
            <pc:docMk/>
            <pc:sldMk cId="1317821412" sldId="353"/>
            <ac:grpSpMk id="56" creationId="{36E85675-F919-4384-ACF9-1319A2D577A9}"/>
          </ac:grpSpMkLst>
        </pc:grpChg>
        <pc:grpChg chg="add del mod topLvl">
          <ac:chgData name="Thien Quy Tran" userId="26e025a7bd212a7f" providerId="LiveId" clId="{56A6E984-8773-417D-AF3F-16DDC46719D4}" dt="2022-04-21T05:53:11.216" v="7288" actId="478"/>
          <ac:grpSpMkLst>
            <pc:docMk/>
            <pc:sldMk cId="1317821412" sldId="353"/>
            <ac:grpSpMk id="60" creationId="{44EFF49C-364C-4070-BA5F-168235E2C278}"/>
          </ac:grpSpMkLst>
        </pc:grpChg>
        <pc:grpChg chg="add del mod">
          <ac:chgData name="Thien Quy Tran" userId="26e025a7bd212a7f" providerId="LiveId" clId="{56A6E984-8773-417D-AF3F-16DDC46719D4}" dt="2022-04-19T09:21:03.522" v="3693" actId="478"/>
          <ac:grpSpMkLst>
            <pc:docMk/>
            <pc:sldMk cId="1317821412" sldId="353"/>
            <ac:grpSpMk id="63" creationId="{5CCF8553-733D-428F-A739-14780F22EA8A}"/>
          </ac:grpSpMkLst>
        </pc:grpChg>
        <pc:grpChg chg="add del mod">
          <ac:chgData name="Thien Quy Tran" userId="26e025a7bd212a7f" providerId="LiveId" clId="{56A6E984-8773-417D-AF3F-16DDC46719D4}" dt="2022-04-21T05:53:12.864" v="7289" actId="478"/>
          <ac:grpSpMkLst>
            <pc:docMk/>
            <pc:sldMk cId="1317821412" sldId="353"/>
            <ac:grpSpMk id="75" creationId="{F4A3F622-6711-4F28-ADD8-B08B3C6D05F1}"/>
          </ac:grpSpMkLst>
        </pc:grpChg>
        <pc:grpChg chg="add del mod">
          <ac:chgData name="Thien Quy Tran" userId="26e025a7bd212a7f" providerId="LiveId" clId="{56A6E984-8773-417D-AF3F-16DDC46719D4}" dt="2022-04-20T08:11:11.026" v="6227" actId="478"/>
          <ac:grpSpMkLst>
            <pc:docMk/>
            <pc:sldMk cId="1317821412" sldId="353"/>
            <ac:grpSpMk id="83" creationId="{2D8DB1D6-7D12-450E-91A7-24847AD54561}"/>
          </ac:grpSpMkLst>
        </pc:grpChg>
        <pc:grpChg chg="add mod">
          <ac:chgData name="Thien Quy Tran" userId="26e025a7bd212a7f" providerId="LiveId" clId="{56A6E984-8773-417D-AF3F-16DDC46719D4}" dt="2022-04-20T08:11:04.531" v="6226" actId="571"/>
          <ac:grpSpMkLst>
            <pc:docMk/>
            <pc:sldMk cId="1317821412" sldId="353"/>
            <ac:grpSpMk id="87" creationId="{B5088E9F-6E24-43CB-B5D5-49A6B3D1FAA9}"/>
          </ac:grpSpMkLst>
        </pc:grpChg>
        <pc:grpChg chg="add mod">
          <ac:chgData name="Thien Quy Tran" userId="26e025a7bd212a7f" providerId="LiveId" clId="{56A6E984-8773-417D-AF3F-16DDC46719D4}" dt="2022-04-20T08:11:04.531" v="6226" actId="571"/>
          <ac:grpSpMkLst>
            <pc:docMk/>
            <pc:sldMk cId="1317821412" sldId="353"/>
            <ac:grpSpMk id="91" creationId="{8B00B010-00FC-482B-A445-E93675D5E705}"/>
          </ac:grpSpMkLst>
        </pc:grpChg>
        <pc:grpChg chg="add mod">
          <ac:chgData name="Thien Quy Tran" userId="26e025a7bd212a7f" providerId="LiveId" clId="{56A6E984-8773-417D-AF3F-16DDC46719D4}" dt="2022-04-20T08:11:04.531" v="6226" actId="571"/>
          <ac:grpSpMkLst>
            <pc:docMk/>
            <pc:sldMk cId="1317821412" sldId="353"/>
            <ac:grpSpMk id="96" creationId="{1CF0E75B-17C6-44B6-9A61-03B2770ADA55}"/>
          </ac:grpSpMkLst>
        </pc:grpChg>
        <pc:grpChg chg="mod">
          <ac:chgData name="Thien Quy Tran" userId="26e025a7bd212a7f" providerId="LiveId" clId="{56A6E984-8773-417D-AF3F-16DDC46719D4}" dt="2022-04-20T08:11:04.531" v="6226" actId="571"/>
          <ac:grpSpMkLst>
            <pc:docMk/>
            <pc:sldMk cId="1317821412" sldId="353"/>
            <ac:grpSpMk id="97" creationId="{AE5683AF-C59A-40FB-93F1-B892B65341B3}"/>
          </ac:grpSpMkLst>
        </pc:grpChg>
        <pc:grpChg chg="add mod">
          <ac:chgData name="Thien Quy Tran" userId="26e025a7bd212a7f" providerId="LiveId" clId="{56A6E984-8773-417D-AF3F-16DDC46719D4}" dt="2022-04-20T08:11:04.531" v="6226" actId="571"/>
          <ac:grpSpMkLst>
            <pc:docMk/>
            <pc:sldMk cId="1317821412" sldId="353"/>
            <ac:grpSpMk id="101" creationId="{531A102D-3C09-49D2-8B99-08FB63903A7E}"/>
          </ac:grpSpMkLst>
        </pc:grpChg>
        <pc:picChg chg="add mod">
          <ac:chgData name="Thien Quy Tran" userId="26e025a7bd212a7f" providerId="LiveId" clId="{56A6E984-8773-417D-AF3F-16DDC46719D4}" dt="2022-04-18T16:13:48.165" v="2876" actId="1076"/>
          <ac:picMkLst>
            <pc:docMk/>
            <pc:sldMk cId="1317821412" sldId="353"/>
            <ac:picMk id="3" creationId="{3D3BC3DB-C97D-48E1-A7AC-F6EF9927F094}"/>
          </ac:picMkLst>
        </pc:picChg>
        <pc:picChg chg="add mod">
          <ac:chgData name="Thien Quy Tran" userId="26e025a7bd212a7f" providerId="LiveId" clId="{56A6E984-8773-417D-AF3F-16DDC46719D4}" dt="2022-04-18T16:13:42.037" v="2873" actId="1037"/>
          <ac:picMkLst>
            <pc:docMk/>
            <pc:sldMk cId="1317821412" sldId="353"/>
            <ac:picMk id="5" creationId="{BB571FCC-16E4-4942-9D21-30D9D96CF4DE}"/>
          </ac:picMkLst>
        </pc:picChg>
        <pc:picChg chg="add mod">
          <ac:chgData name="Thien Quy Tran" userId="26e025a7bd212a7f" providerId="LiveId" clId="{56A6E984-8773-417D-AF3F-16DDC46719D4}" dt="2022-04-21T05:51:39.386" v="7281" actId="164"/>
          <ac:picMkLst>
            <pc:docMk/>
            <pc:sldMk cId="1317821412" sldId="353"/>
            <ac:picMk id="9" creationId="{BFD715E9-ABC5-483B-B1CC-BAE9DFDA5652}"/>
          </ac:picMkLst>
        </pc:picChg>
        <pc:picChg chg="mod">
          <ac:chgData name="Thien Quy Tran" userId="26e025a7bd212a7f" providerId="LiveId" clId="{56A6E984-8773-417D-AF3F-16DDC46719D4}" dt="2022-04-18T16:11:13.838" v="2843"/>
          <ac:picMkLst>
            <pc:docMk/>
            <pc:sldMk cId="1317821412" sldId="353"/>
            <ac:picMk id="16" creationId="{AEC262D0-931F-4401-A2A6-2101FCAFC712}"/>
          </ac:picMkLst>
        </pc:picChg>
        <pc:picChg chg="mod">
          <ac:chgData name="Thien Quy Tran" userId="26e025a7bd212a7f" providerId="LiveId" clId="{56A6E984-8773-417D-AF3F-16DDC46719D4}" dt="2022-04-18T04:50:53.760" v="632" actId="34135"/>
          <ac:picMkLst>
            <pc:docMk/>
            <pc:sldMk cId="1317821412" sldId="353"/>
            <ac:picMk id="17" creationId="{DFD9103F-7CCF-436B-B1E8-0FE460021373}"/>
          </ac:picMkLst>
        </pc:picChg>
        <pc:picChg chg="del mod">
          <ac:chgData name="Thien Quy Tran" userId="26e025a7bd212a7f" providerId="LiveId" clId="{56A6E984-8773-417D-AF3F-16DDC46719D4}" dt="2022-04-18T16:12:50.733" v="2844" actId="478"/>
          <ac:picMkLst>
            <pc:docMk/>
            <pc:sldMk cId="1317821412" sldId="353"/>
            <ac:picMk id="25" creationId="{3F4DF6F7-BEDC-4CC6-B82D-A2BF5B7ADCEF}"/>
          </ac:picMkLst>
        </pc:picChg>
        <pc:picChg chg="del mod">
          <ac:chgData name="Thien Quy Tran" userId="26e025a7bd212a7f" providerId="LiveId" clId="{56A6E984-8773-417D-AF3F-16DDC46719D4}" dt="2022-04-18T16:12:52.088" v="2845" actId="478"/>
          <ac:picMkLst>
            <pc:docMk/>
            <pc:sldMk cId="1317821412" sldId="353"/>
            <ac:picMk id="31" creationId="{42029E7E-E8F2-482C-863B-F506D23DE6B7}"/>
          </ac:picMkLst>
        </pc:picChg>
        <pc:picChg chg="del mod">
          <ac:chgData name="Thien Quy Tran" userId="26e025a7bd212a7f" providerId="LiveId" clId="{56A6E984-8773-417D-AF3F-16DDC46719D4}" dt="2022-04-18T16:14:48.409" v="2880" actId="478"/>
          <ac:picMkLst>
            <pc:docMk/>
            <pc:sldMk cId="1317821412" sldId="353"/>
            <ac:picMk id="41" creationId="{A6E2AD7A-9DCE-4F5F-8CAA-3D864A584232}"/>
          </ac:picMkLst>
        </pc:picChg>
        <pc:picChg chg="del mod">
          <ac:chgData name="Thien Quy Tran" userId="26e025a7bd212a7f" providerId="LiveId" clId="{56A6E984-8773-417D-AF3F-16DDC46719D4}" dt="2022-04-18T16:17:18.796" v="2890" actId="478"/>
          <ac:picMkLst>
            <pc:docMk/>
            <pc:sldMk cId="1317821412" sldId="353"/>
            <ac:picMk id="45" creationId="{16BAA94F-5B21-4240-B598-1D2F14B0A4FB}"/>
          </ac:picMkLst>
        </pc:picChg>
        <pc:picChg chg="mod">
          <ac:chgData name="Thien Quy Tran" userId="26e025a7bd212a7f" providerId="LiveId" clId="{56A6E984-8773-417D-AF3F-16DDC46719D4}" dt="2022-04-18T16:11:13.838" v="2843"/>
          <ac:picMkLst>
            <pc:docMk/>
            <pc:sldMk cId="1317821412" sldId="353"/>
            <ac:picMk id="55" creationId="{B4F1657A-B422-4DAF-8813-70ED1789ACA2}"/>
          </ac:picMkLst>
        </pc:picChg>
        <pc:picChg chg="del mod">
          <ac:chgData name="Thien Quy Tran" userId="26e025a7bd212a7f" providerId="LiveId" clId="{56A6E984-8773-417D-AF3F-16DDC46719D4}" dt="2022-04-18T16:21:14.754" v="2896" actId="478"/>
          <ac:picMkLst>
            <pc:docMk/>
            <pc:sldMk cId="1317821412" sldId="353"/>
            <ac:picMk id="59" creationId="{531B51DF-EF2D-49C8-9DA8-8EF257845FED}"/>
          </ac:picMkLst>
        </pc:picChg>
        <pc:picChg chg="del mod">
          <ac:chgData name="Thien Quy Tran" userId="26e025a7bd212a7f" providerId="LiveId" clId="{56A6E984-8773-417D-AF3F-16DDC46719D4}" dt="2022-04-18T16:22:36.748" v="2907" actId="478"/>
          <ac:picMkLst>
            <pc:docMk/>
            <pc:sldMk cId="1317821412" sldId="353"/>
            <ac:picMk id="63" creationId="{AF846B89-7656-4739-9A01-26D9BCC868C6}"/>
          </ac:picMkLst>
        </pc:picChg>
        <pc:picChg chg="add mod">
          <ac:chgData name="Thien Quy Tran" userId="26e025a7bd212a7f" providerId="LiveId" clId="{56A6E984-8773-417D-AF3F-16DDC46719D4}" dt="2022-04-21T05:55:10.648" v="7332" actId="164"/>
          <ac:picMkLst>
            <pc:docMk/>
            <pc:sldMk cId="1317821412" sldId="353"/>
            <ac:picMk id="69" creationId="{FD3E8EDF-300A-4FF1-9563-C3F8A6DF7896}"/>
          </ac:picMkLst>
        </pc:picChg>
        <pc:picChg chg="add mod">
          <ac:chgData name="Thien Quy Tran" userId="26e025a7bd212a7f" providerId="LiveId" clId="{56A6E984-8773-417D-AF3F-16DDC46719D4}" dt="2022-04-20T07:33:36.460" v="5560" actId="164"/>
          <ac:picMkLst>
            <pc:docMk/>
            <pc:sldMk cId="1317821412" sldId="353"/>
            <ac:picMk id="71" creationId="{5D7468E6-13EB-40E7-A8EF-F139186BF11A}"/>
          </ac:picMkLst>
        </pc:picChg>
        <pc:picChg chg="add mod">
          <ac:chgData name="Thien Quy Tran" userId="26e025a7bd212a7f" providerId="LiveId" clId="{56A6E984-8773-417D-AF3F-16DDC46719D4}" dt="2022-04-20T07:32:06.379" v="5528" actId="164"/>
          <ac:picMkLst>
            <pc:docMk/>
            <pc:sldMk cId="1317821412" sldId="353"/>
            <ac:picMk id="72" creationId="{1A546140-E279-436E-9185-2BC5640C1659}"/>
          </ac:picMkLst>
        </pc:picChg>
        <pc:picChg chg="add del mod topLvl">
          <ac:chgData name="Thien Quy Tran" userId="26e025a7bd212a7f" providerId="LiveId" clId="{56A6E984-8773-417D-AF3F-16DDC46719D4}" dt="2022-04-20T07:35:43.711" v="5579" actId="478"/>
          <ac:picMkLst>
            <pc:docMk/>
            <pc:sldMk cId="1317821412" sldId="353"/>
            <ac:picMk id="74" creationId="{86E372DB-C8C9-4575-8927-A63B6A86C23B}"/>
          </ac:picMkLst>
        </pc:picChg>
        <pc:picChg chg="mod">
          <ac:chgData name="Thien Quy Tran" userId="26e025a7bd212a7f" providerId="LiveId" clId="{56A6E984-8773-417D-AF3F-16DDC46719D4}" dt="2022-04-20T08:11:04.531" v="6226" actId="571"/>
          <ac:picMkLst>
            <pc:docMk/>
            <pc:sldMk cId="1317821412" sldId="353"/>
            <ac:picMk id="90" creationId="{8A477088-0A90-4697-8899-FF04AC6A17AB}"/>
          </ac:picMkLst>
        </pc:picChg>
        <pc:picChg chg="mod">
          <ac:chgData name="Thien Quy Tran" userId="26e025a7bd212a7f" providerId="LiveId" clId="{56A6E984-8773-417D-AF3F-16DDC46719D4}" dt="2022-04-20T08:11:04.531" v="6226" actId="571"/>
          <ac:picMkLst>
            <pc:docMk/>
            <pc:sldMk cId="1317821412" sldId="353"/>
            <ac:picMk id="98" creationId="{38E86AD9-182D-4768-9365-7C3DCB5D4BB2}"/>
          </ac:picMkLst>
        </pc:picChg>
        <pc:cxnChg chg="add del mod">
          <ac:chgData name="Thien Quy Tran" userId="26e025a7bd212a7f" providerId="LiveId" clId="{56A6E984-8773-417D-AF3F-16DDC46719D4}" dt="2022-04-21T05:53:11.216" v="7288" actId="478"/>
          <ac:cxnSpMkLst>
            <pc:docMk/>
            <pc:sldMk cId="1317821412" sldId="353"/>
            <ac:cxnSpMk id="13" creationId="{D75D2578-05E3-498F-90C5-01FE94D5CB52}"/>
          </ac:cxnSpMkLst>
        </pc:cxnChg>
        <pc:cxnChg chg="mod">
          <ac:chgData name="Thien Quy Tran" userId="26e025a7bd212a7f" providerId="LiveId" clId="{56A6E984-8773-417D-AF3F-16DDC46719D4}" dt="2022-04-21T05:55:14.356" v="7339" actId="1038"/>
          <ac:cxnSpMkLst>
            <pc:docMk/>
            <pc:sldMk cId="1317821412" sldId="353"/>
            <ac:cxnSpMk id="21" creationId="{B040560B-FF68-402D-8AB8-0A63C91D020D}"/>
          </ac:cxnSpMkLst>
        </pc:cxnChg>
        <pc:cxnChg chg="add mod">
          <ac:chgData name="Thien Quy Tran" userId="26e025a7bd212a7f" providerId="LiveId" clId="{56A6E984-8773-417D-AF3F-16DDC46719D4}" dt="2022-04-21T05:56:24.697" v="7365" actId="1076"/>
          <ac:cxnSpMkLst>
            <pc:docMk/>
            <pc:sldMk cId="1317821412" sldId="353"/>
            <ac:cxnSpMk id="26" creationId="{32799E5F-388E-40D9-964B-00FFFB9D85BA}"/>
          </ac:cxnSpMkLst>
        </pc:cxnChg>
        <pc:cxnChg chg="add mod">
          <ac:chgData name="Thien Quy Tran" userId="26e025a7bd212a7f" providerId="LiveId" clId="{56A6E984-8773-417D-AF3F-16DDC46719D4}" dt="2022-04-21T05:56:24.697" v="7365" actId="1076"/>
          <ac:cxnSpMkLst>
            <pc:docMk/>
            <pc:sldMk cId="1317821412" sldId="353"/>
            <ac:cxnSpMk id="27" creationId="{81971BFC-063B-40CF-9B44-BE4D671FA483}"/>
          </ac:cxnSpMkLst>
        </pc:cxnChg>
        <pc:cxnChg chg="add del mod">
          <ac:chgData name="Thien Quy Tran" userId="26e025a7bd212a7f" providerId="LiveId" clId="{56A6E984-8773-417D-AF3F-16DDC46719D4}" dt="2022-04-21T05:53:11.216" v="7288" actId="478"/>
          <ac:cxnSpMkLst>
            <pc:docMk/>
            <pc:sldMk cId="1317821412" sldId="353"/>
            <ac:cxnSpMk id="41" creationId="{48D86FF1-2762-4410-83DF-AD1FDECCAE5A}"/>
          </ac:cxnSpMkLst>
        </pc:cxnChg>
        <pc:cxnChg chg="add mod">
          <ac:chgData name="Thien Quy Tran" userId="26e025a7bd212a7f" providerId="LiveId" clId="{56A6E984-8773-417D-AF3F-16DDC46719D4}" dt="2022-04-21T05:56:24.697" v="7365" actId="1076"/>
          <ac:cxnSpMkLst>
            <pc:docMk/>
            <pc:sldMk cId="1317821412" sldId="353"/>
            <ac:cxnSpMk id="46" creationId="{EB263F56-4154-4A53-8913-FC21ABACE799}"/>
          </ac:cxnSpMkLst>
        </pc:cxnChg>
        <pc:cxnChg chg="add mod">
          <ac:chgData name="Thien Quy Tran" userId="26e025a7bd212a7f" providerId="LiveId" clId="{56A6E984-8773-417D-AF3F-16DDC46719D4}" dt="2022-04-21T05:56:24.697" v="7365" actId="1076"/>
          <ac:cxnSpMkLst>
            <pc:docMk/>
            <pc:sldMk cId="1317821412" sldId="353"/>
            <ac:cxnSpMk id="48" creationId="{8D51B568-4FEC-4720-B53A-0AD02E13FBF2}"/>
          </ac:cxnSpMkLst>
        </pc:cxnChg>
        <pc:cxnChg chg="add mod">
          <ac:chgData name="Thien Quy Tran" userId="26e025a7bd212a7f" providerId="LiveId" clId="{56A6E984-8773-417D-AF3F-16DDC46719D4}" dt="2022-04-21T05:56:24.697" v="7365" actId="1076"/>
          <ac:cxnSpMkLst>
            <pc:docMk/>
            <pc:sldMk cId="1317821412" sldId="353"/>
            <ac:cxnSpMk id="49" creationId="{8B4F150C-2F3C-4DD0-A408-47DAC543C34F}"/>
          </ac:cxnSpMkLst>
        </pc:cxnChg>
        <pc:cxnChg chg="add mod">
          <ac:chgData name="Thien Quy Tran" userId="26e025a7bd212a7f" providerId="LiveId" clId="{56A6E984-8773-417D-AF3F-16DDC46719D4}" dt="2022-04-21T05:56:24.697" v="7365" actId="1076"/>
          <ac:cxnSpMkLst>
            <pc:docMk/>
            <pc:sldMk cId="1317821412" sldId="353"/>
            <ac:cxnSpMk id="50" creationId="{E6952968-ACAE-4572-BA31-C1726FC66FCE}"/>
          </ac:cxnSpMkLst>
        </pc:cxnChg>
        <pc:cxnChg chg="add del mod">
          <ac:chgData name="Thien Quy Tran" userId="26e025a7bd212a7f" providerId="LiveId" clId="{56A6E984-8773-417D-AF3F-16DDC46719D4}" dt="2022-04-21T05:53:11.216" v="7288" actId="478"/>
          <ac:cxnSpMkLst>
            <pc:docMk/>
            <pc:sldMk cId="1317821412" sldId="353"/>
            <ac:cxnSpMk id="59" creationId="{C84B30B9-AEB9-459E-912D-DBE8414F6A86}"/>
          </ac:cxnSpMkLst>
        </pc:cxnChg>
        <pc:cxnChg chg="add mod">
          <ac:chgData name="Thien Quy Tran" userId="26e025a7bd212a7f" providerId="LiveId" clId="{56A6E984-8773-417D-AF3F-16DDC46719D4}" dt="2022-04-20T07:35:03.040" v="5567" actId="14100"/>
          <ac:cxnSpMkLst>
            <pc:docMk/>
            <pc:sldMk cId="1317821412" sldId="353"/>
            <ac:cxnSpMk id="64" creationId="{F88697A9-5794-459B-A90C-4657E891CE60}"/>
          </ac:cxnSpMkLst>
        </pc:cxnChg>
        <pc:cxnChg chg="add mod">
          <ac:chgData name="Thien Quy Tran" userId="26e025a7bd212a7f" providerId="LiveId" clId="{56A6E984-8773-417D-AF3F-16DDC46719D4}" dt="2022-04-20T07:31:53.254" v="5506" actId="1037"/>
          <ac:cxnSpMkLst>
            <pc:docMk/>
            <pc:sldMk cId="1317821412" sldId="353"/>
            <ac:cxnSpMk id="65" creationId="{3994052A-62A1-4805-BA0A-027AF60A7265}"/>
          </ac:cxnSpMkLst>
        </pc:cxnChg>
        <pc:cxnChg chg="add mod">
          <ac:chgData name="Thien Quy Tran" userId="26e025a7bd212a7f" providerId="LiveId" clId="{56A6E984-8773-417D-AF3F-16DDC46719D4}" dt="2022-04-20T07:31:53.254" v="5506" actId="1037"/>
          <ac:cxnSpMkLst>
            <pc:docMk/>
            <pc:sldMk cId="1317821412" sldId="353"/>
            <ac:cxnSpMk id="66" creationId="{90523F6C-A07C-4A59-BE4A-9CE421BFA78E}"/>
          </ac:cxnSpMkLst>
        </pc:cxnChg>
        <pc:cxnChg chg="add del mod">
          <ac:chgData name="Thien Quy Tran" userId="26e025a7bd212a7f" providerId="LiveId" clId="{56A6E984-8773-417D-AF3F-16DDC46719D4}" dt="2022-04-20T07:34:57.134" v="5566" actId="478"/>
          <ac:cxnSpMkLst>
            <pc:docMk/>
            <pc:sldMk cId="1317821412" sldId="353"/>
            <ac:cxnSpMk id="67" creationId="{C550CBE4-BF8F-4022-9E2B-A496543CA69C}"/>
          </ac:cxnSpMkLst>
        </pc:cxnChg>
        <pc:cxnChg chg="add mod">
          <ac:chgData name="Thien Quy Tran" userId="26e025a7bd212a7f" providerId="LiveId" clId="{56A6E984-8773-417D-AF3F-16DDC46719D4}" dt="2022-04-21T05:53:12.864" v="7289" actId="478"/>
          <ac:cxnSpMkLst>
            <pc:docMk/>
            <pc:sldMk cId="1317821412" sldId="353"/>
            <ac:cxnSpMk id="68" creationId="{2B3DC64D-ED33-4C2C-B7A7-5A57B20CF934}"/>
          </ac:cxnSpMkLst>
        </pc:cxnChg>
        <pc:cxnChg chg="add del mod">
          <ac:chgData name="Thien Quy Tran" userId="26e025a7bd212a7f" providerId="LiveId" clId="{56A6E984-8773-417D-AF3F-16DDC46719D4}" dt="2022-04-20T07:36:44.563" v="5609" actId="478"/>
          <ac:cxnSpMkLst>
            <pc:docMk/>
            <pc:sldMk cId="1317821412" sldId="353"/>
            <ac:cxnSpMk id="73" creationId="{7D77EA3D-B27F-4699-8A3C-59D3B0F2D508}"/>
          </ac:cxnSpMkLst>
        </pc:cxnChg>
        <pc:cxnChg chg="add del mod">
          <ac:chgData name="Thien Quy Tran" userId="26e025a7bd212a7f" providerId="LiveId" clId="{56A6E984-8773-417D-AF3F-16DDC46719D4}" dt="2022-04-21T05:53:11.216" v="7288" actId="478"/>
          <ac:cxnSpMkLst>
            <pc:docMk/>
            <pc:sldMk cId="1317821412" sldId="353"/>
            <ac:cxnSpMk id="77" creationId="{CE0333D0-1D1F-4680-BA83-7575E90927B2}"/>
          </ac:cxnSpMkLst>
        </pc:cxnChg>
        <pc:cxnChg chg="add del mod">
          <ac:chgData name="Thien Quy Tran" userId="26e025a7bd212a7f" providerId="LiveId" clId="{56A6E984-8773-417D-AF3F-16DDC46719D4}" dt="2022-04-20T08:11:11.026" v="6227" actId="478"/>
          <ac:cxnSpMkLst>
            <pc:docMk/>
            <pc:sldMk cId="1317821412" sldId="353"/>
            <ac:cxnSpMk id="86" creationId="{664872D6-E2E6-4714-B7FA-B20FD24B7D2E}"/>
          </ac:cxnSpMkLst>
        </pc:cxnChg>
        <pc:cxnChg chg="mod">
          <ac:chgData name="Thien Quy Tran" userId="26e025a7bd212a7f" providerId="LiveId" clId="{56A6E984-8773-417D-AF3F-16DDC46719D4}" dt="2022-04-20T08:11:04.531" v="6226" actId="571"/>
          <ac:cxnSpMkLst>
            <pc:docMk/>
            <pc:sldMk cId="1317821412" sldId="353"/>
            <ac:cxnSpMk id="92" creationId="{039B624A-8D33-4448-9EF2-ADBB469299E3}"/>
          </ac:cxnSpMkLst>
        </pc:cxnChg>
        <pc:cxnChg chg="mod">
          <ac:chgData name="Thien Quy Tran" userId="26e025a7bd212a7f" providerId="LiveId" clId="{56A6E984-8773-417D-AF3F-16DDC46719D4}" dt="2022-04-20T08:11:04.531" v="6226" actId="571"/>
          <ac:cxnSpMkLst>
            <pc:docMk/>
            <pc:sldMk cId="1317821412" sldId="353"/>
            <ac:cxnSpMk id="93" creationId="{DFA783BA-7048-458F-AABE-210E92BB5F22}"/>
          </ac:cxnSpMkLst>
        </pc:cxnChg>
        <pc:cxnChg chg="mod">
          <ac:chgData name="Thien Quy Tran" userId="26e025a7bd212a7f" providerId="LiveId" clId="{56A6E984-8773-417D-AF3F-16DDC46719D4}" dt="2022-04-20T08:11:04.531" v="6226" actId="571"/>
          <ac:cxnSpMkLst>
            <pc:docMk/>
            <pc:sldMk cId="1317821412" sldId="353"/>
            <ac:cxnSpMk id="94" creationId="{0E0FE5D4-51E6-48C6-A7BF-A65DA53AFCDB}"/>
          </ac:cxnSpMkLst>
        </pc:cxnChg>
        <pc:cxnChg chg="mod">
          <ac:chgData name="Thien Quy Tran" userId="26e025a7bd212a7f" providerId="LiveId" clId="{56A6E984-8773-417D-AF3F-16DDC46719D4}" dt="2022-04-20T08:11:04.531" v="6226" actId="571"/>
          <ac:cxnSpMkLst>
            <pc:docMk/>
            <pc:sldMk cId="1317821412" sldId="353"/>
            <ac:cxnSpMk id="95" creationId="{498AFD68-0D1A-4F7E-A14F-F83728B5879B}"/>
          </ac:cxnSpMkLst>
        </pc:cxnChg>
        <pc:cxnChg chg="add mod">
          <ac:chgData name="Thien Quy Tran" userId="26e025a7bd212a7f" providerId="LiveId" clId="{56A6E984-8773-417D-AF3F-16DDC46719D4}" dt="2022-04-20T08:11:04.531" v="6226" actId="571"/>
          <ac:cxnSpMkLst>
            <pc:docMk/>
            <pc:sldMk cId="1317821412" sldId="353"/>
            <ac:cxnSpMk id="104" creationId="{F531D339-4038-4272-925C-C48338121280}"/>
          </ac:cxnSpMkLst>
        </pc:cxnChg>
        <pc:cxnChg chg="add mod">
          <ac:chgData name="Thien Quy Tran" userId="26e025a7bd212a7f" providerId="LiveId" clId="{56A6E984-8773-417D-AF3F-16DDC46719D4}" dt="2022-04-20T08:11:04.531" v="6226" actId="571"/>
          <ac:cxnSpMkLst>
            <pc:docMk/>
            <pc:sldMk cId="1317821412" sldId="353"/>
            <ac:cxnSpMk id="105" creationId="{1A99FFAA-7499-42EC-A8AC-83DAB8765DA4}"/>
          </ac:cxnSpMkLst>
        </pc:cxnChg>
      </pc:sldChg>
      <pc:sldChg chg="addSp delSp modSp del mod ord">
        <pc:chgData name="Thien Quy Tran" userId="26e025a7bd212a7f" providerId="LiveId" clId="{56A6E984-8773-417D-AF3F-16DDC46719D4}" dt="2022-04-19T09:11:59.401" v="3657" actId="47"/>
        <pc:sldMkLst>
          <pc:docMk/>
          <pc:sldMk cId="3444515584" sldId="354"/>
        </pc:sldMkLst>
        <pc:spChg chg="mod">
          <ac:chgData name="Thien Quy Tran" userId="26e025a7bd212a7f" providerId="LiveId" clId="{56A6E984-8773-417D-AF3F-16DDC46719D4}" dt="2022-04-19T05:46:57.144" v="2966"/>
          <ac:spMkLst>
            <pc:docMk/>
            <pc:sldMk cId="3444515584" sldId="354"/>
            <ac:spMk id="15" creationId="{9E1D455C-0750-4DBF-AAB7-1DB5661AA4BD}"/>
          </ac:spMkLst>
        </pc:spChg>
        <pc:spChg chg="mod">
          <ac:chgData name="Thien Quy Tran" userId="26e025a7bd212a7f" providerId="LiveId" clId="{56A6E984-8773-417D-AF3F-16DDC46719D4}" dt="2022-04-19T05:46:57.144" v="2966"/>
          <ac:spMkLst>
            <pc:docMk/>
            <pc:sldMk cId="3444515584" sldId="354"/>
            <ac:spMk id="16" creationId="{B0332606-4477-45F5-B0A6-F9D1BD727253}"/>
          </ac:spMkLst>
        </pc:spChg>
        <pc:spChg chg="del">
          <ac:chgData name="Thien Quy Tran" userId="26e025a7bd212a7f" providerId="LiveId" clId="{56A6E984-8773-417D-AF3F-16DDC46719D4}" dt="2022-04-19T08:59:37.493" v="3656" actId="478"/>
          <ac:spMkLst>
            <pc:docMk/>
            <pc:sldMk cId="3444515584" sldId="354"/>
            <ac:spMk id="37" creationId="{151CDC3A-ED92-4FEB-B54C-BB780189A767}"/>
          </ac:spMkLst>
        </pc:spChg>
        <pc:grpChg chg="del">
          <ac:chgData name="Thien Quy Tran" userId="26e025a7bd212a7f" providerId="LiveId" clId="{56A6E984-8773-417D-AF3F-16DDC46719D4}" dt="2022-04-19T05:46:56.750" v="2965" actId="478"/>
          <ac:grpSpMkLst>
            <pc:docMk/>
            <pc:sldMk cId="3444515584" sldId="354"/>
            <ac:grpSpMk id="11" creationId="{E4BEE0D6-74DE-44DB-8E54-B580AC0EBECF}"/>
          </ac:grpSpMkLst>
        </pc:grpChg>
        <pc:grpChg chg="add mod">
          <ac:chgData name="Thien Quy Tran" userId="26e025a7bd212a7f" providerId="LiveId" clId="{56A6E984-8773-417D-AF3F-16DDC46719D4}" dt="2022-04-19T05:46:57.144" v="2966"/>
          <ac:grpSpMkLst>
            <pc:docMk/>
            <pc:sldMk cId="3444515584" sldId="354"/>
            <ac:grpSpMk id="14" creationId="{113495FC-D5DE-4CC5-948A-64D6C70DA644}"/>
          </ac:grpSpMkLst>
        </pc:grpChg>
        <pc:picChg chg="mod">
          <ac:chgData name="Thien Quy Tran" userId="26e025a7bd212a7f" providerId="LiveId" clId="{56A6E984-8773-417D-AF3F-16DDC46719D4}" dt="2022-04-18T04:51:02.178" v="636" actId="34135"/>
          <ac:picMkLst>
            <pc:docMk/>
            <pc:sldMk cId="3444515584" sldId="354"/>
            <ac:picMk id="17" creationId="{DFD9103F-7CCF-436B-B1E8-0FE460021373}"/>
          </ac:picMkLst>
        </pc:picChg>
      </pc:sldChg>
      <pc:sldChg chg="addSp delSp modSp mod ord">
        <pc:chgData name="Thien Quy Tran" userId="26e025a7bd212a7f" providerId="LiveId" clId="{56A6E984-8773-417D-AF3F-16DDC46719D4}" dt="2022-04-21T05:40:49.860" v="7274" actId="478"/>
        <pc:sldMkLst>
          <pc:docMk/>
          <pc:sldMk cId="4219738503" sldId="355"/>
        </pc:sldMkLst>
        <pc:spChg chg="mod">
          <ac:chgData name="Thien Quy Tran" userId="26e025a7bd212a7f" providerId="LiveId" clId="{56A6E984-8773-417D-AF3F-16DDC46719D4}" dt="2022-04-19T05:41:47.672" v="2954"/>
          <ac:spMkLst>
            <pc:docMk/>
            <pc:sldMk cId="4219738503" sldId="355"/>
            <ac:spMk id="15" creationId="{B0779A90-E3E0-47A5-BE63-C00BA997C0A9}"/>
          </ac:spMkLst>
        </pc:spChg>
        <pc:spChg chg="mod">
          <ac:chgData name="Thien Quy Tran" userId="26e025a7bd212a7f" providerId="LiveId" clId="{56A6E984-8773-417D-AF3F-16DDC46719D4}" dt="2022-04-19T05:41:47.672" v="2954"/>
          <ac:spMkLst>
            <pc:docMk/>
            <pc:sldMk cId="4219738503" sldId="355"/>
            <ac:spMk id="16" creationId="{89AE6920-01AE-41A7-836B-A16EC43356E9}"/>
          </ac:spMkLst>
        </pc:spChg>
        <pc:spChg chg="mod">
          <ac:chgData name="Thien Quy Tran" userId="26e025a7bd212a7f" providerId="LiveId" clId="{56A6E984-8773-417D-AF3F-16DDC46719D4}" dt="2022-04-19T08:26:10.928" v="3352"/>
          <ac:spMkLst>
            <pc:docMk/>
            <pc:sldMk cId="4219738503" sldId="355"/>
            <ac:spMk id="23" creationId="{448E036B-C177-48DB-BC60-5B1DC1EE6A82}"/>
          </ac:spMkLst>
        </pc:spChg>
        <pc:spChg chg="mod">
          <ac:chgData name="Thien Quy Tran" userId="26e025a7bd212a7f" providerId="LiveId" clId="{56A6E984-8773-417D-AF3F-16DDC46719D4}" dt="2022-04-19T08:26:16.089" v="3366" actId="20577"/>
          <ac:spMkLst>
            <pc:docMk/>
            <pc:sldMk cId="4219738503" sldId="355"/>
            <ac:spMk id="24" creationId="{85CA92CE-BF46-482C-BC59-D22768DE86D9}"/>
          </ac:spMkLst>
        </pc:spChg>
        <pc:spChg chg="del">
          <ac:chgData name="Thien Quy Tran" userId="26e025a7bd212a7f" providerId="LiveId" clId="{56A6E984-8773-417D-AF3F-16DDC46719D4}" dt="2022-04-19T08:26:03.782" v="3351" actId="478"/>
          <ac:spMkLst>
            <pc:docMk/>
            <pc:sldMk cId="4219738503" sldId="355"/>
            <ac:spMk id="37" creationId="{151CDC3A-ED92-4FEB-B54C-BB780189A767}"/>
          </ac:spMkLst>
        </pc:spChg>
        <pc:spChg chg="mod">
          <ac:chgData name="Thien Quy Tran" userId="26e025a7bd212a7f" providerId="LiveId" clId="{56A6E984-8773-417D-AF3F-16DDC46719D4}" dt="2022-04-19T08:56:07.452" v="3628" actId="14100"/>
          <ac:spMkLst>
            <pc:docMk/>
            <pc:sldMk cId="4219738503" sldId="355"/>
            <ac:spMk id="40" creationId="{288657CB-AD6D-40EE-A3C3-8CE398BC1EFD}"/>
          </ac:spMkLst>
        </pc:spChg>
        <pc:spChg chg="mod">
          <ac:chgData name="Thien Quy Tran" userId="26e025a7bd212a7f" providerId="LiveId" clId="{56A6E984-8773-417D-AF3F-16DDC46719D4}" dt="2022-04-19T08:57:15.615" v="3641" actId="1076"/>
          <ac:spMkLst>
            <pc:docMk/>
            <pc:sldMk cId="4219738503" sldId="355"/>
            <ac:spMk id="41" creationId="{17914749-F981-4F32-AC9D-30F9779B571D}"/>
          </ac:spMkLst>
        </pc:spChg>
        <pc:spChg chg="add del mod">
          <ac:chgData name="Thien Quy Tran" userId="26e025a7bd212a7f" providerId="LiveId" clId="{56A6E984-8773-417D-AF3F-16DDC46719D4}" dt="2022-04-19T08:31:46.846" v="3411" actId="478"/>
          <ac:spMkLst>
            <pc:docMk/>
            <pc:sldMk cId="4219738503" sldId="355"/>
            <ac:spMk id="42" creationId="{CAE5F25C-185D-4EAE-90A2-62C8FF4F3DCF}"/>
          </ac:spMkLst>
        </pc:spChg>
        <pc:spChg chg="mod">
          <ac:chgData name="Thien Quy Tran" userId="26e025a7bd212a7f" providerId="LiveId" clId="{56A6E984-8773-417D-AF3F-16DDC46719D4}" dt="2022-04-19T08:56:45.592" v="3635" actId="14100"/>
          <ac:spMkLst>
            <pc:docMk/>
            <pc:sldMk cId="4219738503" sldId="355"/>
            <ac:spMk id="44" creationId="{C2C0BEDD-85B3-4F22-8F46-ADD1303E9471}"/>
          </ac:spMkLst>
        </pc:spChg>
        <pc:spChg chg="mod">
          <ac:chgData name="Thien Quy Tran" userId="26e025a7bd212a7f" providerId="LiveId" clId="{56A6E984-8773-417D-AF3F-16DDC46719D4}" dt="2022-04-19T08:57:22.792" v="3642" actId="1076"/>
          <ac:spMkLst>
            <pc:docMk/>
            <pc:sldMk cId="4219738503" sldId="355"/>
            <ac:spMk id="45" creationId="{BBC9CACE-570B-4E7C-97FB-6CC2F2A675B8}"/>
          </ac:spMkLst>
        </pc:spChg>
        <pc:spChg chg="mod">
          <ac:chgData name="Thien Quy Tran" userId="26e025a7bd212a7f" providerId="LiveId" clId="{56A6E984-8773-417D-AF3F-16DDC46719D4}" dt="2022-04-19T08:57:03.037" v="3639" actId="14100"/>
          <ac:spMkLst>
            <pc:docMk/>
            <pc:sldMk cId="4219738503" sldId="355"/>
            <ac:spMk id="47" creationId="{9EEA3F43-1F53-4185-8827-6C4BDBFE32E8}"/>
          </ac:spMkLst>
        </pc:spChg>
        <pc:spChg chg="mod">
          <ac:chgData name="Thien Quy Tran" userId="26e025a7bd212a7f" providerId="LiveId" clId="{56A6E984-8773-417D-AF3F-16DDC46719D4}" dt="2022-04-19T08:58:08.061" v="3650" actId="1076"/>
          <ac:spMkLst>
            <pc:docMk/>
            <pc:sldMk cId="4219738503" sldId="355"/>
            <ac:spMk id="48" creationId="{366D9C09-8A03-4114-8E57-DB693CA77E99}"/>
          </ac:spMkLst>
        </pc:spChg>
        <pc:spChg chg="mod">
          <ac:chgData name="Thien Quy Tran" userId="26e025a7bd212a7f" providerId="LiveId" clId="{56A6E984-8773-417D-AF3F-16DDC46719D4}" dt="2022-04-19T08:36:22.619" v="3528" actId="14100"/>
          <ac:spMkLst>
            <pc:docMk/>
            <pc:sldMk cId="4219738503" sldId="355"/>
            <ac:spMk id="55" creationId="{43A88800-1D7A-456A-BE92-909A1AAE8E37}"/>
          </ac:spMkLst>
        </pc:spChg>
        <pc:spChg chg="mod">
          <ac:chgData name="Thien Quy Tran" userId="26e025a7bd212a7f" providerId="LiveId" clId="{56A6E984-8773-417D-AF3F-16DDC46719D4}" dt="2022-04-19T08:39:02.248" v="3547" actId="207"/>
          <ac:spMkLst>
            <pc:docMk/>
            <pc:sldMk cId="4219738503" sldId="355"/>
            <ac:spMk id="56" creationId="{C0F16EDC-BA3D-407A-B5E4-97A26156D573}"/>
          </ac:spMkLst>
        </pc:spChg>
        <pc:spChg chg="mod">
          <ac:chgData name="Thien Quy Tran" userId="26e025a7bd212a7f" providerId="LiveId" clId="{56A6E984-8773-417D-AF3F-16DDC46719D4}" dt="2022-04-19T08:35:14.669" v="3485" actId="571"/>
          <ac:spMkLst>
            <pc:docMk/>
            <pc:sldMk cId="4219738503" sldId="355"/>
            <ac:spMk id="58" creationId="{8F143E14-4639-4936-A9A0-97873F316EF5}"/>
          </ac:spMkLst>
        </pc:spChg>
        <pc:spChg chg="mod">
          <ac:chgData name="Thien Quy Tran" userId="26e025a7bd212a7f" providerId="LiveId" clId="{56A6E984-8773-417D-AF3F-16DDC46719D4}" dt="2022-04-19T08:35:14.669" v="3485" actId="571"/>
          <ac:spMkLst>
            <pc:docMk/>
            <pc:sldMk cId="4219738503" sldId="355"/>
            <ac:spMk id="59" creationId="{B79103C0-C4F8-4EE6-95EA-CC39C977C7F7}"/>
          </ac:spMkLst>
        </pc:spChg>
        <pc:spChg chg="mod">
          <ac:chgData name="Thien Quy Tran" userId="26e025a7bd212a7f" providerId="LiveId" clId="{56A6E984-8773-417D-AF3F-16DDC46719D4}" dt="2022-04-19T08:56:50.802" v="3636" actId="14100"/>
          <ac:spMkLst>
            <pc:docMk/>
            <pc:sldMk cId="4219738503" sldId="355"/>
            <ac:spMk id="61" creationId="{2A072A78-FAAB-497A-B55B-95AE5CAA323F}"/>
          </ac:spMkLst>
        </pc:spChg>
        <pc:spChg chg="mod">
          <ac:chgData name="Thien Quy Tran" userId="26e025a7bd212a7f" providerId="LiveId" clId="{56A6E984-8773-417D-AF3F-16DDC46719D4}" dt="2022-04-19T08:57:39.964" v="3646" actId="1076"/>
          <ac:spMkLst>
            <pc:docMk/>
            <pc:sldMk cId="4219738503" sldId="355"/>
            <ac:spMk id="62" creationId="{1619E733-82EC-4E4C-8609-5B56F392C7F6}"/>
          </ac:spMkLst>
        </pc:spChg>
        <pc:spChg chg="mod">
          <ac:chgData name="Thien Quy Tran" userId="26e025a7bd212a7f" providerId="LiveId" clId="{56A6E984-8773-417D-AF3F-16DDC46719D4}" dt="2022-04-19T08:39:28.736" v="3549" actId="571"/>
          <ac:spMkLst>
            <pc:docMk/>
            <pc:sldMk cId="4219738503" sldId="355"/>
            <ac:spMk id="65" creationId="{EFEE99BC-0AA0-4CA3-ACDA-3E5008175063}"/>
          </ac:spMkLst>
        </pc:spChg>
        <pc:spChg chg="mod">
          <ac:chgData name="Thien Quy Tran" userId="26e025a7bd212a7f" providerId="LiveId" clId="{56A6E984-8773-417D-AF3F-16DDC46719D4}" dt="2022-04-19T08:41:25.998" v="3562" actId="1076"/>
          <ac:spMkLst>
            <pc:docMk/>
            <pc:sldMk cId="4219738503" sldId="355"/>
            <ac:spMk id="66" creationId="{043B99DE-025C-4E50-A3E9-F6450A8EA823}"/>
          </ac:spMkLst>
        </pc:spChg>
        <pc:grpChg chg="add mod">
          <ac:chgData name="Thien Quy Tran" userId="26e025a7bd212a7f" providerId="LiveId" clId="{56A6E984-8773-417D-AF3F-16DDC46719D4}" dt="2022-04-19T08:35:08.314" v="3484" actId="1076"/>
          <ac:grpSpMkLst>
            <pc:docMk/>
            <pc:sldMk cId="4219738503" sldId="355"/>
            <ac:grpSpMk id="2" creationId="{C77F696B-0E36-4C76-9ECB-F1F59B1BB11A}"/>
          </ac:grpSpMkLst>
        </pc:grpChg>
        <pc:grpChg chg="del">
          <ac:chgData name="Thien Quy Tran" userId="26e025a7bd212a7f" providerId="LiveId" clId="{56A6E984-8773-417D-AF3F-16DDC46719D4}" dt="2022-04-19T05:41:46.517" v="2953" actId="478"/>
          <ac:grpSpMkLst>
            <pc:docMk/>
            <pc:sldMk cId="4219738503" sldId="355"/>
            <ac:grpSpMk id="11" creationId="{57096B77-935C-47E8-9E24-D3EF17DD191B}"/>
          </ac:grpSpMkLst>
        </pc:grpChg>
        <pc:grpChg chg="add del mod">
          <ac:chgData name="Thien Quy Tran" userId="26e025a7bd212a7f" providerId="LiveId" clId="{56A6E984-8773-417D-AF3F-16DDC46719D4}" dt="2022-04-21T05:40:49.860" v="7274" actId="478"/>
          <ac:grpSpMkLst>
            <pc:docMk/>
            <pc:sldMk cId="4219738503" sldId="355"/>
            <ac:grpSpMk id="14" creationId="{278942B4-CE1A-461E-8B19-D65CD58E0186}"/>
          </ac:grpSpMkLst>
        </pc:grpChg>
        <pc:grpChg chg="add del mod">
          <ac:chgData name="Thien Quy Tran" userId="26e025a7bd212a7f" providerId="LiveId" clId="{56A6E984-8773-417D-AF3F-16DDC46719D4}" dt="2022-04-19T08:27:09.610" v="3367" actId="478"/>
          <ac:grpSpMkLst>
            <pc:docMk/>
            <pc:sldMk cId="4219738503" sldId="355"/>
            <ac:grpSpMk id="18" creationId="{C6AC1E47-C349-4EDA-82E2-BFC45FF39421}"/>
          </ac:grpSpMkLst>
        </pc:grpChg>
        <pc:grpChg chg="mod topLvl">
          <ac:chgData name="Thien Quy Tran" userId="26e025a7bd212a7f" providerId="LiveId" clId="{56A6E984-8773-417D-AF3F-16DDC46719D4}" dt="2022-04-19T08:27:19.224" v="3371" actId="164"/>
          <ac:grpSpMkLst>
            <pc:docMk/>
            <pc:sldMk cId="4219738503" sldId="355"/>
            <ac:grpSpMk id="20" creationId="{E31DD130-B0DC-465B-A070-4B988D000533}"/>
          </ac:grpSpMkLst>
        </pc:grpChg>
        <pc:grpChg chg="add del mod">
          <ac:chgData name="Thien Quy Tran" userId="26e025a7bd212a7f" providerId="LiveId" clId="{56A6E984-8773-417D-AF3F-16DDC46719D4}" dt="2022-04-19T08:31:49.789" v="3412" actId="478"/>
          <ac:grpSpMkLst>
            <pc:docMk/>
            <pc:sldMk cId="4219738503" sldId="355"/>
            <ac:grpSpMk id="31" creationId="{6C2C5CE5-433C-461B-A802-85A9C1A39CFB}"/>
          </ac:grpSpMkLst>
        </pc:grpChg>
        <pc:grpChg chg="mod topLvl">
          <ac:chgData name="Thien Quy Tran" userId="26e025a7bd212a7f" providerId="LiveId" clId="{56A6E984-8773-417D-AF3F-16DDC46719D4}" dt="2022-04-19T08:53:46.687" v="3618" actId="207"/>
          <ac:grpSpMkLst>
            <pc:docMk/>
            <pc:sldMk cId="4219738503" sldId="355"/>
            <ac:grpSpMk id="38" creationId="{76CB5D6F-2FB4-48EB-9C4C-2D0C2886E473}"/>
          </ac:grpSpMkLst>
        </pc:grpChg>
        <pc:grpChg chg="add mod">
          <ac:chgData name="Thien Quy Tran" userId="26e025a7bd212a7f" providerId="LiveId" clId="{56A6E984-8773-417D-AF3F-16DDC46719D4}" dt="2022-04-19T08:55:20.512" v="3622" actId="164"/>
          <ac:grpSpMkLst>
            <pc:docMk/>
            <pc:sldMk cId="4219738503" sldId="355"/>
            <ac:grpSpMk id="43" creationId="{CC491D0B-622B-4305-9837-0861E766332A}"/>
          </ac:grpSpMkLst>
        </pc:grpChg>
        <pc:grpChg chg="add mod">
          <ac:chgData name="Thien Quy Tran" userId="26e025a7bd212a7f" providerId="LiveId" clId="{56A6E984-8773-417D-AF3F-16DDC46719D4}" dt="2022-04-19T08:35:08.314" v="3484" actId="1076"/>
          <ac:grpSpMkLst>
            <pc:docMk/>
            <pc:sldMk cId="4219738503" sldId="355"/>
            <ac:grpSpMk id="46" creationId="{0DD37D19-1A83-4067-B589-79CBC91875FE}"/>
          </ac:grpSpMkLst>
        </pc:grpChg>
        <pc:grpChg chg="add mod">
          <ac:chgData name="Thien Quy Tran" userId="26e025a7bd212a7f" providerId="LiveId" clId="{56A6E984-8773-417D-AF3F-16DDC46719D4}" dt="2022-04-19T08:35:08.314" v="3484" actId="1076"/>
          <ac:grpSpMkLst>
            <pc:docMk/>
            <pc:sldMk cId="4219738503" sldId="355"/>
            <ac:grpSpMk id="54" creationId="{8500E1F0-0825-45E5-B5E0-24848DD7707B}"/>
          </ac:grpSpMkLst>
        </pc:grpChg>
        <pc:grpChg chg="add del mod">
          <ac:chgData name="Thien Quy Tran" userId="26e025a7bd212a7f" providerId="LiveId" clId="{56A6E984-8773-417D-AF3F-16DDC46719D4}" dt="2022-04-19T08:36:26.654" v="3530" actId="478"/>
          <ac:grpSpMkLst>
            <pc:docMk/>
            <pc:sldMk cId="4219738503" sldId="355"/>
            <ac:grpSpMk id="57" creationId="{2AC7A1FC-B88D-42FD-A692-52BA2DEA22F4}"/>
          </ac:grpSpMkLst>
        </pc:grpChg>
        <pc:grpChg chg="add mod">
          <ac:chgData name="Thien Quy Tran" userId="26e025a7bd212a7f" providerId="LiveId" clId="{56A6E984-8773-417D-AF3F-16DDC46719D4}" dt="2022-04-19T08:55:30.691" v="3624" actId="164"/>
          <ac:grpSpMkLst>
            <pc:docMk/>
            <pc:sldMk cId="4219738503" sldId="355"/>
            <ac:grpSpMk id="60" creationId="{AB43383C-B2BF-4EFA-8EB5-752E4DDA1829}"/>
          </ac:grpSpMkLst>
        </pc:grpChg>
        <pc:grpChg chg="add mod">
          <ac:chgData name="Thien Quy Tran" userId="26e025a7bd212a7f" providerId="LiveId" clId="{56A6E984-8773-417D-AF3F-16DDC46719D4}" dt="2022-04-19T08:39:28.736" v="3549" actId="571"/>
          <ac:grpSpMkLst>
            <pc:docMk/>
            <pc:sldMk cId="4219738503" sldId="355"/>
            <ac:grpSpMk id="64" creationId="{2C2606DA-6DBA-45F4-AC9D-0740CE640032}"/>
          </ac:grpSpMkLst>
        </pc:grpChg>
        <pc:grpChg chg="add mod">
          <ac:chgData name="Thien Quy Tran" userId="26e025a7bd212a7f" providerId="LiveId" clId="{56A6E984-8773-417D-AF3F-16DDC46719D4}" dt="2022-04-19T08:55:26.032" v="3623" actId="1076"/>
          <ac:grpSpMkLst>
            <pc:docMk/>
            <pc:sldMk cId="4219738503" sldId="355"/>
            <ac:grpSpMk id="76" creationId="{10A7729A-21D1-4A33-AE5D-6A39F5764C8C}"/>
          </ac:grpSpMkLst>
        </pc:grpChg>
        <pc:grpChg chg="add mod">
          <ac:chgData name="Thien Quy Tran" userId="26e025a7bd212a7f" providerId="LiveId" clId="{56A6E984-8773-417D-AF3F-16DDC46719D4}" dt="2022-04-19T08:55:50.412" v="3626" actId="1076"/>
          <ac:grpSpMkLst>
            <pc:docMk/>
            <pc:sldMk cId="4219738503" sldId="355"/>
            <ac:grpSpMk id="77" creationId="{5EEC9BF7-AA59-4E6B-8E44-FAEBEC7583A8}"/>
          </ac:grpSpMkLst>
        </pc:grpChg>
        <pc:picChg chg="add del mod">
          <ac:chgData name="Thien Quy Tran" userId="26e025a7bd212a7f" providerId="LiveId" clId="{56A6E984-8773-417D-AF3F-16DDC46719D4}" dt="2022-04-19T08:44:18.511" v="3573" actId="478"/>
          <ac:picMkLst>
            <pc:docMk/>
            <pc:sldMk cId="4219738503" sldId="355"/>
            <ac:picMk id="11" creationId="{A6B17DE3-9405-44DF-A97A-252E5855899D}"/>
          </ac:picMkLst>
        </pc:picChg>
        <pc:picChg chg="add mod">
          <ac:chgData name="Thien Quy Tran" userId="26e025a7bd212a7f" providerId="LiveId" clId="{56A6E984-8773-417D-AF3F-16DDC46719D4}" dt="2022-04-19T08:57:09.982" v="3640" actId="1076"/>
          <ac:picMkLst>
            <pc:docMk/>
            <pc:sldMk cId="4219738503" sldId="355"/>
            <ac:picMk id="13" creationId="{33015FDF-FEDF-471D-AF20-430058FD7570}"/>
          </ac:picMkLst>
        </pc:picChg>
        <pc:picChg chg="mod">
          <ac:chgData name="Thien Quy Tran" userId="26e025a7bd212a7f" providerId="LiveId" clId="{56A6E984-8773-417D-AF3F-16DDC46719D4}" dt="2022-04-18T04:50:49.352" v="630" actId="34135"/>
          <ac:picMkLst>
            <pc:docMk/>
            <pc:sldMk cId="4219738503" sldId="355"/>
            <ac:picMk id="17" creationId="{DFD9103F-7CCF-436B-B1E8-0FE460021373}"/>
          </ac:picMkLst>
        </pc:picChg>
        <pc:picChg chg="del mod topLvl">
          <ac:chgData name="Thien Quy Tran" userId="26e025a7bd212a7f" providerId="LiveId" clId="{56A6E984-8773-417D-AF3F-16DDC46719D4}" dt="2022-04-19T08:27:09.610" v="3367" actId="478"/>
          <ac:picMkLst>
            <pc:docMk/>
            <pc:sldMk cId="4219738503" sldId="355"/>
            <ac:picMk id="22" creationId="{FF3B79C0-CB8B-4D56-A8AF-4D367FD4C028}"/>
          </ac:picMkLst>
        </pc:picChg>
        <pc:picChg chg="add mod">
          <ac:chgData name="Thien Quy Tran" userId="26e025a7bd212a7f" providerId="LiveId" clId="{56A6E984-8773-417D-AF3F-16DDC46719D4}" dt="2022-04-19T08:27:19.224" v="3371" actId="164"/>
          <ac:picMkLst>
            <pc:docMk/>
            <pc:sldMk cId="4219738503" sldId="355"/>
            <ac:picMk id="25" creationId="{74558319-8930-4943-9ED0-9FF6641A102F}"/>
          </ac:picMkLst>
        </pc:picChg>
        <pc:picChg chg="del mod topLvl">
          <ac:chgData name="Thien Quy Tran" userId="26e025a7bd212a7f" providerId="LiveId" clId="{56A6E984-8773-417D-AF3F-16DDC46719D4}" dt="2022-04-19T08:31:49.789" v="3412" actId="478"/>
          <ac:picMkLst>
            <pc:docMk/>
            <pc:sldMk cId="4219738503" sldId="355"/>
            <ac:picMk id="39" creationId="{CE2E9907-EDEB-4F83-BB64-84C6DF697025}"/>
          </ac:picMkLst>
        </pc:picChg>
        <pc:picChg chg="add mod">
          <ac:chgData name="Thien Quy Tran" userId="26e025a7bd212a7f" providerId="LiveId" clId="{56A6E984-8773-417D-AF3F-16DDC46719D4}" dt="2022-04-19T08:57:31.544" v="3643" actId="1076"/>
          <ac:picMkLst>
            <pc:docMk/>
            <pc:sldMk cId="4219738503" sldId="355"/>
            <ac:picMk id="67" creationId="{73E8BB4F-5029-4635-99A1-29EE6C0A5FD2}"/>
          </ac:picMkLst>
        </pc:picChg>
        <pc:picChg chg="add mod">
          <ac:chgData name="Thien Quy Tran" userId="26e025a7bd212a7f" providerId="LiveId" clId="{56A6E984-8773-417D-AF3F-16DDC46719D4}" dt="2022-04-19T08:58:00.612" v="3649" actId="1076"/>
          <ac:picMkLst>
            <pc:docMk/>
            <pc:sldMk cId="4219738503" sldId="355"/>
            <ac:picMk id="69" creationId="{DD26233B-B814-42FF-B40A-5D0FC4B97CFA}"/>
          </ac:picMkLst>
        </pc:picChg>
        <pc:picChg chg="add mod">
          <ac:chgData name="Thien Quy Tran" userId="26e025a7bd212a7f" providerId="LiveId" clId="{56A6E984-8773-417D-AF3F-16DDC46719D4}" dt="2022-04-19T08:49:25.498" v="3602" actId="1076"/>
          <ac:picMkLst>
            <pc:docMk/>
            <pc:sldMk cId="4219738503" sldId="355"/>
            <ac:picMk id="71" creationId="{F2751188-E379-45D0-9434-36EF3F8E0E72}"/>
          </ac:picMkLst>
        </pc:picChg>
        <pc:picChg chg="add mod">
          <ac:chgData name="Thien Quy Tran" userId="26e025a7bd212a7f" providerId="LiveId" clId="{56A6E984-8773-417D-AF3F-16DDC46719D4}" dt="2022-04-19T08:50:43.511" v="3609" actId="1076"/>
          <ac:picMkLst>
            <pc:docMk/>
            <pc:sldMk cId="4219738503" sldId="355"/>
            <ac:picMk id="73" creationId="{1F121670-3306-4E56-B973-BEB146FE0B16}"/>
          </ac:picMkLst>
        </pc:picChg>
        <pc:picChg chg="add mod">
          <ac:chgData name="Thien Quy Tran" userId="26e025a7bd212a7f" providerId="LiveId" clId="{56A6E984-8773-417D-AF3F-16DDC46719D4}" dt="2022-04-19T08:57:53.602" v="3648" actId="1076"/>
          <ac:picMkLst>
            <pc:docMk/>
            <pc:sldMk cId="4219738503" sldId="355"/>
            <ac:picMk id="75" creationId="{1F050B9E-671B-4959-A7E6-71434897DA40}"/>
          </ac:picMkLst>
        </pc:picChg>
        <pc:cxnChg chg="add mod">
          <ac:chgData name="Thien Quy Tran" userId="26e025a7bd212a7f" providerId="LiveId" clId="{56A6E984-8773-417D-AF3F-16DDC46719D4}" dt="2022-04-19T08:35:08.314" v="3484" actId="1076"/>
          <ac:cxnSpMkLst>
            <pc:docMk/>
            <pc:sldMk cId="4219738503" sldId="355"/>
            <ac:cxnSpMk id="26" creationId="{4C01E4AE-E67E-4B00-8095-717E5FFB818A}"/>
          </ac:cxnSpMkLst>
        </pc:cxnChg>
        <pc:cxnChg chg="add mod">
          <ac:chgData name="Thien Quy Tran" userId="26e025a7bd212a7f" providerId="LiveId" clId="{56A6E984-8773-417D-AF3F-16DDC46719D4}" dt="2022-04-19T08:58:18.985" v="3652" actId="14100"/>
          <ac:cxnSpMkLst>
            <pc:docMk/>
            <pc:sldMk cId="4219738503" sldId="355"/>
            <ac:cxnSpMk id="27" creationId="{C1403355-A102-427B-B4FF-CDDE07C6E03A}"/>
          </ac:cxnSpMkLst>
        </pc:cxnChg>
        <pc:cxnChg chg="add mod ord">
          <ac:chgData name="Thien Quy Tran" userId="26e025a7bd212a7f" providerId="LiveId" clId="{56A6E984-8773-417D-AF3F-16DDC46719D4}" dt="2022-04-19T08:35:08.314" v="3484" actId="1076"/>
          <ac:cxnSpMkLst>
            <pc:docMk/>
            <pc:sldMk cId="4219738503" sldId="355"/>
            <ac:cxnSpMk id="28" creationId="{2064039F-4413-4724-AF4C-26148CAE7EF6}"/>
          </ac:cxnSpMkLst>
        </pc:cxnChg>
        <pc:cxnChg chg="add mod">
          <ac:chgData name="Thien Quy Tran" userId="26e025a7bd212a7f" providerId="LiveId" clId="{56A6E984-8773-417D-AF3F-16DDC46719D4}" dt="2022-04-19T08:55:26.032" v="3623" actId="1076"/>
          <ac:cxnSpMkLst>
            <pc:docMk/>
            <pc:sldMk cId="4219738503" sldId="355"/>
            <ac:cxnSpMk id="29" creationId="{C9383373-EE96-4244-A75B-0A162E3A7EF3}"/>
          </ac:cxnSpMkLst>
        </pc:cxnChg>
        <pc:cxnChg chg="add mod">
          <ac:chgData name="Thien Quy Tran" userId="26e025a7bd212a7f" providerId="LiveId" clId="{56A6E984-8773-417D-AF3F-16DDC46719D4}" dt="2022-04-19T08:35:08.314" v="3484" actId="1076"/>
          <ac:cxnSpMkLst>
            <pc:docMk/>
            <pc:sldMk cId="4219738503" sldId="355"/>
            <ac:cxnSpMk id="30" creationId="{593DFEC4-6AFC-4F55-A10E-F2B710D943A1}"/>
          </ac:cxnSpMkLst>
        </pc:cxnChg>
        <pc:cxnChg chg="add del mod">
          <ac:chgData name="Thien Quy Tran" userId="26e025a7bd212a7f" providerId="LiveId" clId="{56A6E984-8773-417D-AF3F-16DDC46719D4}" dt="2022-04-19T08:34:01.072" v="3470" actId="478"/>
          <ac:cxnSpMkLst>
            <pc:docMk/>
            <pc:sldMk cId="4219738503" sldId="355"/>
            <ac:cxnSpMk id="49" creationId="{1F28C7B3-FA7D-4E91-832D-FA58B1428BA4}"/>
          </ac:cxnSpMkLst>
        </pc:cxnChg>
        <pc:cxnChg chg="add mod ord">
          <ac:chgData name="Thien Quy Tran" userId="26e025a7bd212a7f" providerId="LiveId" clId="{56A6E984-8773-417D-AF3F-16DDC46719D4}" dt="2022-04-19T08:56:16.531" v="3632" actId="167"/>
          <ac:cxnSpMkLst>
            <pc:docMk/>
            <pc:sldMk cId="4219738503" sldId="355"/>
            <ac:cxnSpMk id="50" creationId="{667F7403-F50F-482A-B3A3-8EA323605833}"/>
          </ac:cxnSpMkLst>
        </pc:cxnChg>
        <pc:cxnChg chg="add mod">
          <ac:chgData name="Thien Quy Tran" userId="26e025a7bd212a7f" providerId="LiveId" clId="{56A6E984-8773-417D-AF3F-16DDC46719D4}" dt="2022-04-19T08:35:18.549" v="3486" actId="14100"/>
          <ac:cxnSpMkLst>
            <pc:docMk/>
            <pc:sldMk cId="4219738503" sldId="355"/>
            <ac:cxnSpMk id="51" creationId="{17BC6B05-ED89-4E37-B638-A236D0C60312}"/>
          </ac:cxnSpMkLst>
        </pc:cxnChg>
        <pc:cxnChg chg="add mod">
          <ac:chgData name="Thien Quy Tran" userId="26e025a7bd212a7f" providerId="LiveId" clId="{56A6E984-8773-417D-AF3F-16DDC46719D4}" dt="2022-04-19T08:35:08.314" v="3484" actId="1076"/>
          <ac:cxnSpMkLst>
            <pc:docMk/>
            <pc:sldMk cId="4219738503" sldId="355"/>
            <ac:cxnSpMk id="52" creationId="{0EEE8A21-8ACA-469B-9FBF-CF04E86705D6}"/>
          </ac:cxnSpMkLst>
        </pc:cxnChg>
        <pc:cxnChg chg="add mod">
          <ac:chgData name="Thien Quy Tran" userId="26e025a7bd212a7f" providerId="LiveId" clId="{56A6E984-8773-417D-AF3F-16DDC46719D4}" dt="2022-04-19T08:35:20.659" v="3487" actId="1076"/>
          <ac:cxnSpMkLst>
            <pc:docMk/>
            <pc:sldMk cId="4219738503" sldId="355"/>
            <ac:cxnSpMk id="53" creationId="{52D6EB60-9BE7-4C56-A1DB-918948D2D362}"/>
          </ac:cxnSpMkLst>
        </pc:cxnChg>
        <pc:cxnChg chg="add del mod">
          <ac:chgData name="Thien Quy Tran" userId="26e025a7bd212a7f" providerId="LiveId" clId="{56A6E984-8773-417D-AF3F-16DDC46719D4}" dt="2022-04-19T08:58:13.352" v="3651" actId="478"/>
          <ac:cxnSpMkLst>
            <pc:docMk/>
            <pc:sldMk cId="4219738503" sldId="355"/>
            <ac:cxnSpMk id="63" creationId="{6DBEEB41-8F28-4025-A5CD-D8F7FE37C5F3}"/>
          </ac:cxnSpMkLst>
        </pc:cxnChg>
        <pc:cxnChg chg="add mod">
          <ac:chgData name="Thien Quy Tran" userId="26e025a7bd212a7f" providerId="LiveId" clId="{56A6E984-8773-417D-AF3F-16DDC46719D4}" dt="2022-04-19T08:55:37.677" v="3625" actId="571"/>
          <ac:cxnSpMkLst>
            <pc:docMk/>
            <pc:sldMk cId="4219738503" sldId="355"/>
            <ac:cxnSpMk id="78" creationId="{50F0F67D-59CB-4444-9BBB-92823F9F5B0A}"/>
          </ac:cxnSpMkLst>
        </pc:cxnChg>
        <pc:cxnChg chg="add del mod">
          <ac:chgData name="Thien Quy Tran" userId="26e025a7bd212a7f" providerId="LiveId" clId="{56A6E984-8773-417D-AF3F-16DDC46719D4}" dt="2022-04-21T05:28:02.729" v="7248" actId="478"/>
          <ac:cxnSpMkLst>
            <pc:docMk/>
            <pc:sldMk cId="4219738503" sldId="355"/>
            <ac:cxnSpMk id="83" creationId="{9938D474-3B5F-4570-99E7-5950F24F284F}"/>
          </ac:cxnSpMkLst>
        </pc:cxnChg>
      </pc:sldChg>
      <pc:sldChg chg="addSp delSp modSp mod ord">
        <pc:chgData name="Thien Quy Tran" userId="26e025a7bd212a7f" providerId="LiveId" clId="{56A6E984-8773-417D-AF3F-16DDC46719D4}" dt="2022-04-20T08:24:27.475" v="6325"/>
        <pc:sldMkLst>
          <pc:docMk/>
          <pc:sldMk cId="2622723971" sldId="356"/>
        </pc:sldMkLst>
        <pc:spChg chg="mod">
          <ac:chgData name="Thien Quy Tran" userId="26e025a7bd212a7f" providerId="LiveId" clId="{56A6E984-8773-417D-AF3F-16DDC46719D4}" dt="2022-04-19T05:46:37.372" v="2958"/>
          <ac:spMkLst>
            <pc:docMk/>
            <pc:sldMk cId="2622723971" sldId="356"/>
            <ac:spMk id="15" creationId="{384813E7-0034-47F0-A4A2-6F7BC1A68C13}"/>
          </ac:spMkLst>
        </pc:spChg>
        <pc:spChg chg="mod">
          <ac:chgData name="Thien Quy Tran" userId="26e025a7bd212a7f" providerId="LiveId" clId="{56A6E984-8773-417D-AF3F-16DDC46719D4}" dt="2022-04-19T05:46:37.372" v="2958"/>
          <ac:spMkLst>
            <pc:docMk/>
            <pc:sldMk cId="2622723971" sldId="356"/>
            <ac:spMk id="16" creationId="{03F7C37E-EE03-4E19-8F63-450C3BA8FA89}"/>
          </ac:spMkLst>
        </pc:spChg>
        <pc:spChg chg="mod">
          <ac:chgData name="Thien Quy Tran" userId="26e025a7bd212a7f" providerId="LiveId" clId="{56A6E984-8773-417D-AF3F-16DDC46719D4}" dt="2022-04-19T05:47:50.251" v="2967"/>
          <ac:spMkLst>
            <pc:docMk/>
            <pc:sldMk cId="2622723971" sldId="356"/>
            <ac:spMk id="23" creationId="{66CC82B6-CFA1-4A56-8F32-FED7C9667B6E}"/>
          </ac:spMkLst>
        </pc:spChg>
        <pc:spChg chg="mod">
          <ac:chgData name="Thien Quy Tran" userId="26e025a7bd212a7f" providerId="LiveId" clId="{56A6E984-8773-417D-AF3F-16DDC46719D4}" dt="2022-04-19T05:47:53.957" v="2976" actId="20577"/>
          <ac:spMkLst>
            <pc:docMk/>
            <pc:sldMk cId="2622723971" sldId="356"/>
            <ac:spMk id="24" creationId="{18BC372B-09A3-48A3-A6CA-377D270898D4}"/>
          </ac:spMkLst>
        </pc:spChg>
        <pc:spChg chg="mod">
          <ac:chgData name="Thien Quy Tran" userId="26e025a7bd212a7f" providerId="LiveId" clId="{56A6E984-8773-417D-AF3F-16DDC46719D4}" dt="2022-04-19T06:13:19.776" v="3151" actId="14100"/>
          <ac:spMkLst>
            <pc:docMk/>
            <pc:sldMk cId="2622723971" sldId="356"/>
            <ac:spMk id="28" creationId="{4A3F931A-F951-4097-9954-F937997705B1}"/>
          </ac:spMkLst>
        </pc:spChg>
        <pc:spChg chg="mod">
          <ac:chgData name="Thien Quy Tran" userId="26e025a7bd212a7f" providerId="LiveId" clId="{56A6E984-8773-417D-AF3F-16DDC46719D4}" dt="2022-04-19T06:13:46.609" v="3160" actId="14100"/>
          <ac:spMkLst>
            <pc:docMk/>
            <pc:sldMk cId="2622723971" sldId="356"/>
            <ac:spMk id="29" creationId="{BC59C267-B20E-4F2E-86C7-DE6993804619}"/>
          </ac:spMkLst>
        </pc:spChg>
        <pc:spChg chg="del">
          <ac:chgData name="Thien Quy Tran" userId="26e025a7bd212a7f" providerId="LiveId" clId="{56A6E984-8773-417D-AF3F-16DDC46719D4}" dt="2022-04-19T05:47:57.365" v="2977" actId="478"/>
          <ac:spMkLst>
            <pc:docMk/>
            <pc:sldMk cId="2622723971" sldId="356"/>
            <ac:spMk id="37" creationId="{151CDC3A-ED92-4FEB-B54C-BB780189A767}"/>
          </ac:spMkLst>
        </pc:spChg>
        <pc:spChg chg="mod">
          <ac:chgData name="Thien Quy Tran" userId="26e025a7bd212a7f" providerId="LiveId" clId="{56A6E984-8773-417D-AF3F-16DDC46719D4}" dt="2022-04-19T05:48:49.528" v="2979"/>
          <ac:spMkLst>
            <pc:docMk/>
            <pc:sldMk cId="2622723971" sldId="356"/>
            <ac:spMk id="39" creationId="{62357830-571B-4E9F-A0DB-F632EC3FC002}"/>
          </ac:spMkLst>
        </pc:spChg>
        <pc:spChg chg="mod">
          <ac:chgData name="Thien Quy Tran" userId="26e025a7bd212a7f" providerId="LiveId" clId="{56A6E984-8773-417D-AF3F-16DDC46719D4}" dt="2022-04-19T06:21:35.441" v="3277" actId="1076"/>
          <ac:spMkLst>
            <pc:docMk/>
            <pc:sldMk cId="2622723971" sldId="356"/>
            <ac:spMk id="40" creationId="{D30E9CAD-88D0-4403-866E-B62358712CFB}"/>
          </ac:spMkLst>
        </pc:spChg>
        <pc:spChg chg="mod">
          <ac:chgData name="Thien Quy Tran" userId="26e025a7bd212a7f" providerId="LiveId" clId="{56A6E984-8773-417D-AF3F-16DDC46719D4}" dt="2022-04-19T05:48:49.528" v="2979"/>
          <ac:spMkLst>
            <pc:docMk/>
            <pc:sldMk cId="2622723971" sldId="356"/>
            <ac:spMk id="42" creationId="{BCF86F86-0876-4465-A03E-47F7DF3B5C54}"/>
          </ac:spMkLst>
        </pc:spChg>
        <pc:spChg chg="mod">
          <ac:chgData name="Thien Quy Tran" userId="26e025a7bd212a7f" providerId="LiveId" clId="{56A6E984-8773-417D-AF3F-16DDC46719D4}" dt="2022-04-19T06:14:41.160" v="3183" actId="1076"/>
          <ac:spMkLst>
            <pc:docMk/>
            <pc:sldMk cId="2622723971" sldId="356"/>
            <ac:spMk id="43" creationId="{5A0CDB69-B0B3-4663-98BE-527643757829}"/>
          </ac:spMkLst>
        </pc:spChg>
        <pc:spChg chg="add mod">
          <ac:chgData name="Thien Quy Tran" userId="26e025a7bd212a7f" providerId="LiveId" clId="{56A6E984-8773-417D-AF3F-16DDC46719D4}" dt="2022-04-19T05:51:37.394" v="3012" actId="20577"/>
          <ac:spMkLst>
            <pc:docMk/>
            <pc:sldMk cId="2622723971" sldId="356"/>
            <ac:spMk id="45" creationId="{594BAE38-CD01-46E0-93C8-1C03A71BA7C3}"/>
          </ac:spMkLst>
        </pc:spChg>
        <pc:spChg chg="add mod">
          <ac:chgData name="Thien Quy Tran" userId="26e025a7bd212a7f" providerId="LiveId" clId="{56A6E984-8773-417D-AF3F-16DDC46719D4}" dt="2022-04-19T06:16:01.417" v="3217" actId="1076"/>
          <ac:spMkLst>
            <pc:docMk/>
            <pc:sldMk cId="2622723971" sldId="356"/>
            <ac:spMk id="49" creationId="{5D8017F3-38D5-4A50-A82C-D69A1B97EAC4}"/>
          </ac:spMkLst>
        </pc:spChg>
        <pc:spChg chg="mod">
          <ac:chgData name="Thien Quy Tran" userId="26e025a7bd212a7f" providerId="LiveId" clId="{56A6E984-8773-417D-AF3F-16DDC46719D4}" dt="2022-04-19T05:48:49.528" v="2979"/>
          <ac:spMkLst>
            <pc:docMk/>
            <pc:sldMk cId="2622723971" sldId="356"/>
            <ac:spMk id="51" creationId="{CD5E9C1D-01D0-4EA9-B5E7-F98B83656993}"/>
          </ac:spMkLst>
        </pc:spChg>
        <pc:spChg chg="mod">
          <ac:chgData name="Thien Quy Tran" userId="26e025a7bd212a7f" providerId="LiveId" clId="{56A6E984-8773-417D-AF3F-16DDC46719D4}" dt="2022-04-19T06:18:05.897" v="3248" actId="20577"/>
          <ac:spMkLst>
            <pc:docMk/>
            <pc:sldMk cId="2622723971" sldId="356"/>
            <ac:spMk id="52" creationId="{69B7FAE3-875F-4FD8-8DE6-936E8DEE6E0B}"/>
          </ac:spMkLst>
        </pc:spChg>
        <pc:spChg chg="mod">
          <ac:chgData name="Thien Quy Tran" userId="26e025a7bd212a7f" providerId="LiveId" clId="{56A6E984-8773-417D-AF3F-16DDC46719D4}" dt="2022-04-19T05:48:49.528" v="2979"/>
          <ac:spMkLst>
            <pc:docMk/>
            <pc:sldMk cId="2622723971" sldId="356"/>
            <ac:spMk id="55" creationId="{0B6500EB-6D3D-46AA-A3B0-5DFAE27A1A0C}"/>
          </ac:spMkLst>
        </pc:spChg>
        <pc:spChg chg="mod">
          <ac:chgData name="Thien Quy Tran" userId="26e025a7bd212a7f" providerId="LiveId" clId="{56A6E984-8773-417D-AF3F-16DDC46719D4}" dt="2022-04-19T05:48:49.528" v="2979"/>
          <ac:spMkLst>
            <pc:docMk/>
            <pc:sldMk cId="2622723971" sldId="356"/>
            <ac:spMk id="56" creationId="{C5529340-638D-4E78-ACBD-1C5A9512441B}"/>
          </ac:spMkLst>
        </pc:spChg>
        <pc:spChg chg="mod">
          <ac:chgData name="Thien Quy Tran" userId="26e025a7bd212a7f" providerId="LiveId" clId="{56A6E984-8773-417D-AF3F-16DDC46719D4}" dt="2022-04-19T05:48:49.528" v="2979"/>
          <ac:spMkLst>
            <pc:docMk/>
            <pc:sldMk cId="2622723971" sldId="356"/>
            <ac:spMk id="58" creationId="{49388AF1-1541-4176-8AC3-30549C501DC9}"/>
          </ac:spMkLst>
        </pc:spChg>
        <pc:spChg chg="mod">
          <ac:chgData name="Thien Quy Tran" userId="26e025a7bd212a7f" providerId="LiveId" clId="{56A6E984-8773-417D-AF3F-16DDC46719D4}" dt="2022-04-19T05:48:49.528" v="2979"/>
          <ac:spMkLst>
            <pc:docMk/>
            <pc:sldMk cId="2622723971" sldId="356"/>
            <ac:spMk id="59" creationId="{7C51C162-ABC6-40CB-8839-30ED1AF18EAE}"/>
          </ac:spMkLst>
        </pc:spChg>
        <pc:spChg chg="mod">
          <ac:chgData name="Thien Quy Tran" userId="26e025a7bd212a7f" providerId="LiveId" clId="{56A6E984-8773-417D-AF3F-16DDC46719D4}" dt="2022-04-19T05:48:49.528" v="2979"/>
          <ac:spMkLst>
            <pc:docMk/>
            <pc:sldMk cId="2622723971" sldId="356"/>
            <ac:spMk id="69" creationId="{0698AD1B-6D71-4C99-A59C-871EDADDEA2F}"/>
          </ac:spMkLst>
        </pc:spChg>
        <pc:spChg chg="mod">
          <ac:chgData name="Thien Quy Tran" userId="26e025a7bd212a7f" providerId="LiveId" clId="{56A6E984-8773-417D-AF3F-16DDC46719D4}" dt="2022-04-19T05:48:49.528" v="2979"/>
          <ac:spMkLst>
            <pc:docMk/>
            <pc:sldMk cId="2622723971" sldId="356"/>
            <ac:spMk id="70" creationId="{27EA08E9-2C6F-45A0-B1AA-32818CE294D2}"/>
          </ac:spMkLst>
        </pc:spChg>
        <pc:spChg chg="mod">
          <ac:chgData name="Thien Quy Tran" userId="26e025a7bd212a7f" providerId="LiveId" clId="{56A6E984-8773-417D-AF3F-16DDC46719D4}" dt="2022-04-19T05:48:49.528" v="2979"/>
          <ac:spMkLst>
            <pc:docMk/>
            <pc:sldMk cId="2622723971" sldId="356"/>
            <ac:spMk id="74" creationId="{38D5F2C7-5373-4F03-9C55-D639108575FF}"/>
          </ac:spMkLst>
        </pc:spChg>
        <pc:spChg chg="mod">
          <ac:chgData name="Thien Quy Tran" userId="26e025a7bd212a7f" providerId="LiveId" clId="{56A6E984-8773-417D-AF3F-16DDC46719D4}" dt="2022-04-19T06:03:25.602" v="3089" actId="1076"/>
          <ac:spMkLst>
            <pc:docMk/>
            <pc:sldMk cId="2622723971" sldId="356"/>
            <ac:spMk id="75" creationId="{4CE07E32-8B5B-47E3-A26C-C15D96BB581E}"/>
          </ac:spMkLst>
        </pc:spChg>
        <pc:spChg chg="mod">
          <ac:chgData name="Thien Quy Tran" userId="26e025a7bd212a7f" providerId="LiveId" clId="{56A6E984-8773-417D-AF3F-16DDC46719D4}" dt="2022-04-19T06:00:53.860" v="3014"/>
          <ac:spMkLst>
            <pc:docMk/>
            <pc:sldMk cId="2622723971" sldId="356"/>
            <ac:spMk id="81" creationId="{84C04755-465C-4032-A862-C9445C8C5A49}"/>
          </ac:spMkLst>
        </pc:spChg>
        <pc:spChg chg="mod">
          <ac:chgData name="Thien Quy Tran" userId="26e025a7bd212a7f" providerId="LiveId" clId="{56A6E984-8773-417D-AF3F-16DDC46719D4}" dt="2022-04-19T06:00:53.860" v="3014"/>
          <ac:spMkLst>
            <pc:docMk/>
            <pc:sldMk cId="2622723971" sldId="356"/>
            <ac:spMk id="82" creationId="{ABAD14EC-19F0-4B6C-91BF-229D97943266}"/>
          </ac:spMkLst>
        </pc:spChg>
        <pc:spChg chg="mod">
          <ac:chgData name="Thien Quy Tran" userId="26e025a7bd212a7f" providerId="LiveId" clId="{56A6E984-8773-417D-AF3F-16DDC46719D4}" dt="2022-04-19T06:00:53.860" v="3014"/>
          <ac:spMkLst>
            <pc:docMk/>
            <pc:sldMk cId="2622723971" sldId="356"/>
            <ac:spMk id="86" creationId="{FDF62B5B-1CF2-4725-A34A-77D30B10DEB4}"/>
          </ac:spMkLst>
        </pc:spChg>
        <pc:spChg chg="mod">
          <ac:chgData name="Thien Quy Tran" userId="26e025a7bd212a7f" providerId="LiveId" clId="{56A6E984-8773-417D-AF3F-16DDC46719D4}" dt="2022-04-19T06:00:53.860" v="3014"/>
          <ac:spMkLst>
            <pc:docMk/>
            <pc:sldMk cId="2622723971" sldId="356"/>
            <ac:spMk id="87" creationId="{AD54974D-AE3C-4E89-A7AE-822EEE46083D}"/>
          </ac:spMkLst>
        </pc:spChg>
        <pc:spChg chg="mod">
          <ac:chgData name="Thien Quy Tran" userId="26e025a7bd212a7f" providerId="LiveId" clId="{56A6E984-8773-417D-AF3F-16DDC46719D4}" dt="2022-04-19T06:00:53.860" v="3014"/>
          <ac:spMkLst>
            <pc:docMk/>
            <pc:sldMk cId="2622723971" sldId="356"/>
            <ac:spMk id="88" creationId="{17417E82-90A8-44FF-B868-5A7BE9144A7C}"/>
          </ac:spMkLst>
        </pc:spChg>
        <pc:spChg chg="mod">
          <ac:chgData name="Thien Quy Tran" userId="26e025a7bd212a7f" providerId="LiveId" clId="{56A6E984-8773-417D-AF3F-16DDC46719D4}" dt="2022-04-19T06:00:53.860" v="3014"/>
          <ac:spMkLst>
            <pc:docMk/>
            <pc:sldMk cId="2622723971" sldId="356"/>
            <ac:spMk id="90" creationId="{9A23B62C-61F9-4D86-90A8-6629CA4540FC}"/>
          </ac:spMkLst>
        </pc:spChg>
        <pc:spChg chg="mod">
          <ac:chgData name="Thien Quy Tran" userId="26e025a7bd212a7f" providerId="LiveId" clId="{56A6E984-8773-417D-AF3F-16DDC46719D4}" dt="2022-04-19T06:00:53.860" v="3014"/>
          <ac:spMkLst>
            <pc:docMk/>
            <pc:sldMk cId="2622723971" sldId="356"/>
            <ac:spMk id="91" creationId="{96A2E5BA-D159-4BDF-A60D-7B033622FDAB}"/>
          </ac:spMkLst>
        </pc:spChg>
        <pc:spChg chg="mod">
          <ac:chgData name="Thien Quy Tran" userId="26e025a7bd212a7f" providerId="LiveId" clId="{56A6E984-8773-417D-AF3F-16DDC46719D4}" dt="2022-04-19T06:00:53.860" v="3014"/>
          <ac:spMkLst>
            <pc:docMk/>
            <pc:sldMk cId="2622723971" sldId="356"/>
            <ac:spMk id="93" creationId="{75F1550E-41E5-4CE8-9D8E-DF3234C03723}"/>
          </ac:spMkLst>
        </pc:spChg>
        <pc:spChg chg="mod">
          <ac:chgData name="Thien Quy Tran" userId="26e025a7bd212a7f" providerId="LiveId" clId="{56A6E984-8773-417D-AF3F-16DDC46719D4}" dt="2022-04-19T06:00:53.860" v="3014"/>
          <ac:spMkLst>
            <pc:docMk/>
            <pc:sldMk cId="2622723971" sldId="356"/>
            <ac:spMk id="94" creationId="{FDAD56D8-9F6A-44EE-869C-79E29D37DB5C}"/>
          </ac:spMkLst>
        </pc:spChg>
        <pc:spChg chg="mod">
          <ac:chgData name="Thien Quy Tran" userId="26e025a7bd212a7f" providerId="LiveId" clId="{56A6E984-8773-417D-AF3F-16DDC46719D4}" dt="2022-04-19T06:10:43.560" v="3132" actId="14100"/>
          <ac:spMkLst>
            <pc:docMk/>
            <pc:sldMk cId="2622723971" sldId="356"/>
            <ac:spMk id="101" creationId="{13ADDBE0-CEB2-45C9-A274-82B9265D2037}"/>
          </ac:spMkLst>
        </pc:spChg>
        <pc:spChg chg="mod">
          <ac:chgData name="Thien Quy Tran" userId="26e025a7bd212a7f" providerId="LiveId" clId="{56A6E984-8773-417D-AF3F-16DDC46719D4}" dt="2022-04-19T08:29:05.202" v="3380" actId="14100"/>
          <ac:spMkLst>
            <pc:docMk/>
            <pc:sldMk cId="2622723971" sldId="356"/>
            <ac:spMk id="102" creationId="{6E64DFBD-696C-4ED4-AD9F-97EB37C1D35D}"/>
          </ac:spMkLst>
        </pc:spChg>
        <pc:spChg chg="add del mod">
          <ac:chgData name="Thien Quy Tran" userId="26e025a7bd212a7f" providerId="LiveId" clId="{56A6E984-8773-417D-AF3F-16DDC46719D4}" dt="2022-04-19T08:27:39.647" v="3372" actId="478"/>
          <ac:spMkLst>
            <pc:docMk/>
            <pc:sldMk cId="2622723971" sldId="356"/>
            <ac:spMk id="108" creationId="{DF77C837-2DCD-49F0-8836-E1C2BE07581B}"/>
          </ac:spMkLst>
        </pc:spChg>
        <pc:spChg chg="add mod">
          <ac:chgData name="Thien Quy Tran" userId="26e025a7bd212a7f" providerId="LiveId" clId="{56A6E984-8773-417D-AF3F-16DDC46719D4}" dt="2022-04-19T06:11:46.377" v="3147" actId="1076"/>
          <ac:spMkLst>
            <pc:docMk/>
            <pc:sldMk cId="2622723971" sldId="356"/>
            <ac:spMk id="109" creationId="{1D903E80-A52F-4D8D-B793-7D19B1872408}"/>
          </ac:spMkLst>
        </pc:spChg>
        <pc:spChg chg="add mod">
          <ac:chgData name="Thien Quy Tran" userId="26e025a7bd212a7f" providerId="LiveId" clId="{56A6E984-8773-417D-AF3F-16DDC46719D4}" dt="2022-04-19T06:11:51.650" v="3149" actId="1076"/>
          <ac:spMkLst>
            <pc:docMk/>
            <pc:sldMk cId="2622723971" sldId="356"/>
            <ac:spMk id="110" creationId="{6286FDFE-0B75-4CF7-BC46-811707AC9FDF}"/>
          </ac:spMkLst>
        </pc:spChg>
        <pc:spChg chg="add mod">
          <ac:chgData name="Thien Quy Tran" userId="26e025a7bd212a7f" providerId="LiveId" clId="{56A6E984-8773-417D-AF3F-16DDC46719D4}" dt="2022-04-19T06:17:19.560" v="3225" actId="20577"/>
          <ac:spMkLst>
            <pc:docMk/>
            <pc:sldMk cId="2622723971" sldId="356"/>
            <ac:spMk id="117" creationId="{93E50B22-F28B-43ED-8C2E-5DFB4C1E69C2}"/>
          </ac:spMkLst>
        </pc:spChg>
        <pc:grpChg chg="add mod">
          <ac:chgData name="Thien Quy Tran" userId="26e025a7bd212a7f" providerId="LiveId" clId="{56A6E984-8773-417D-AF3F-16DDC46719D4}" dt="2022-04-19T06:20:34.404" v="3265" actId="164"/>
          <ac:grpSpMkLst>
            <pc:docMk/>
            <pc:sldMk cId="2622723971" sldId="356"/>
            <ac:grpSpMk id="4" creationId="{38952367-41C4-4D4B-BC45-970066C8605C}"/>
          </ac:grpSpMkLst>
        </pc:grpChg>
        <pc:grpChg chg="add mod">
          <ac:chgData name="Thien Quy Tran" userId="26e025a7bd212a7f" providerId="LiveId" clId="{56A6E984-8773-417D-AF3F-16DDC46719D4}" dt="2022-04-19T06:21:25.463" v="3275" actId="164"/>
          <ac:grpSpMkLst>
            <pc:docMk/>
            <pc:sldMk cId="2622723971" sldId="356"/>
            <ac:grpSpMk id="7" creationId="{D8A7D053-1DEF-42E9-AFB6-8E270A0D7104}"/>
          </ac:grpSpMkLst>
        </pc:grpChg>
        <pc:grpChg chg="add del mod">
          <ac:chgData name="Thien Quy Tran" userId="26e025a7bd212a7f" providerId="LiveId" clId="{56A6E984-8773-417D-AF3F-16DDC46719D4}" dt="2022-04-19T06:21:13.646" v="3269" actId="478"/>
          <ac:grpSpMkLst>
            <pc:docMk/>
            <pc:sldMk cId="2622723971" sldId="356"/>
            <ac:grpSpMk id="10" creationId="{814D34AD-AB79-4E62-85EC-656EFCB08FE1}"/>
          </ac:grpSpMkLst>
        </pc:grpChg>
        <pc:grpChg chg="del">
          <ac:chgData name="Thien Quy Tran" userId="26e025a7bd212a7f" providerId="LiveId" clId="{56A6E984-8773-417D-AF3F-16DDC46719D4}" dt="2022-04-19T05:46:36.040" v="2957" actId="478"/>
          <ac:grpSpMkLst>
            <pc:docMk/>
            <pc:sldMk cId="2622723971" sldId="356"/>
            <ac:grpSpMk id="11" creationId="{28CC9983-19C4-4CE4-AFF6-11C275C91CC7}"/>
          </ac:grpSpMkLst>
        </pc:grpChg>
        <pc:grpChg chg="add del mod">
          <ac:chgData name="Thien Quy Tran" userId="26e025a7bd212a7f" providerId="LiveId" clId="{56A6E984-8773-417D-AF3F-16DDC46719D4}" dt="2022-04-19T09:23:09.799" v="3700" actId="478"/>
          <ac:grpSpMkLst>
            <pc:docMk/>
            <pc:sldMk cId="2622723971" sldId="356"/>
            <ac:grpSpMk id="14" creationId="{0D415F49-F0FC-4A74-AD41-BC79E96ECCF1}"/>
          </ac:grpSpMkLst>
        </pc:grpChg>
        <pc:grpChg chg="add del mod">
          <ac:chgData name="Thien Quy Tran" userId="26e025a7bd212a7f" providerId="LiveId" clId="{56A6E984-8773-417D-AF3F-16DDC46719D4}" dt="2022-04-19T05:48:48.878" v="2978" actId="478"/>
          <ac:grpSpMkLst>
            <pc:docMk/>
            <pc:sldMk cId="2622723971" sldId="356"/>
            <ac:grpSpMk id="18" creationId="{C8FDDB61-14FB-44B1-969B-B0667472617C}"/>
          </ac:grpSpMkLst>
        </pc:grpChg>
        <pc:grpChg chg="mod">
          <ac:chgData name="Thien Quy Tran" userId="26e025a7bd212a7f" providerId="LiveId" clId="{56A6E984-8773-417D-AF3F-16DDC46719D4}" dt="2022-04-19T05:47:50.251" v="2967"/>
          <ac:grpSpMkLst>
            <pc:docMk/>
            <pc:sldMk cId="2622723971" sldId="356"/>
            <ac:grpSpMk id="20" creationId="{15A11DE7-FC66-4F8A-9694-1F9F3A81214A}"/>
          </ac:grpSpMkLst>
        </pc:grpChg>
        <pc:grpChg chg="add del mod">
          <ac:chgData name="Thien Quy Tran" userId="26e025a7bd212a7f" providerId="LiveId" clId="{56A6E984-8773-417D-AF3F-16DDC46719D4}" dt="2022-04-19T08:45:42.871" v="3586" actId="478"/>
          <ac:grpSpMkLst>
            <pc:docMk/>
            <pc:sldMk cId="2622723971" sldId="356"/>
            <ac:grpSpMk id="25" creationId="{1F0561DF-FA64-4E72-B162-0A7127FFB453}"/>
          </ac:grpSpMkLst>
        </pc:grpChg>
        <pc:grpChg chg="mod topLvl">
          <ac:chgData name="Thien Quy Tran" userId="26e025a7bd212a7f" providerId="LiveId" clId="{56A6E984-8773-417D-AF3F-16DDC46719D4}" dt="2022-04-19T08:45:42.871" v="3586" actId="478"/>
          <ac:grpSpMkLst>
            <pc:docMk/>
            <pc:sldMk cId="2622723971" sldId="356"/>
            <ac:grpSpMk id="26" creationId="{3BDCCBEC-C78D-4442-AEAA-2F572F96737F}"/>
          </ac:grpSpMkLst>
        </pc:grpChg>
        <pc:grpChg chg="add mod">
          <ac:chgData name="Thien Quy Tran" userId="26e025a7bd212a7f" providerId="LiveId" clId="{56A6E984-8773-417D-AF3F-16DDC46719D4}" dt="2022-04-19T06:20:34.404" v="3265" actId="164"/>
          <ac:grpSpMkLst>
            <pc:docMk/>
            <pc:sldMk cId="2622723971" sldId="356"/>
            <ac:grpSpMk id="38" creationId="{CA8F64AB-469C-4486-A7F7-B054F43A9B25}"/>
          </ac:grpSpMkLst>
        </pc:grpChg>
        <pc:grpChg chg="add mod topLvl">
          <ac:chgData name="Thien Quy Tran" userId="26e025a7bd212a7f" providerId="LiveId" clId="{56A6E984-8773-417D-AF3F-16DDC46719D4}" dt="2022-04-19T06:21:25.463" v="3275" actId="164"/>
          <ac:grpSpMkLst>
            <pc:docMk/>
            <pc:sldMk cId="2622723971" sldId="356"/>
            <ac:grpSpMk id="41" creationId="{B014A52E-8997-4522-AA34-446569EB6073}"/>
          </ac:grpSpMkLst>
        </pc:grpChg>
        <pc:grpChg chg="add mod">
          <ac:chgData name="Thien Quy Tran" userId="26e025a7bd212a7f" providerId="LiveId" clId="{56A6E984-8773-417D-AF3F-16DDC46719D4}" dt="2022-04-19T06:17:29.434" v="3226" actId="1076"/>
          <ac:grpSpMkLst>
            <pc:docMk/>
            <pc:sldMk cId="2622723971" sldId="356"/>
            <ac:grpSpMk id="50" creationId="{82189942-FC4A-41EA-832E-E858E1A04192}"/>
          </ac:grpSpMkLst>
        </pc:grpChg>
        <pc:grpChg chg="add del mod">
          <ac:chgData name="Thien Quy Tran" userId="26e025a7bd212a7f" providerId="LiveId" clId="{56A6E984-8773-417D-AF3F-16DDC46719D4}" dt="2022-04-19T06:17:55.744" v="3233" actId="478"/>
          <ac:grpSpMkLst>
            <pc:docMk/>
            <pc:sldMk cId="2622723971" sldId="356"/>
            <ac:grpSpMk id="54" creationId="{F4F16C61-A6B3-4101-A873-6EA8D88702DE}"/>
          </ac:grpSpMkLst>
        </pc:grpChg>
        <pc:grpChg chg="add del mod">
          <ac:chgData name="Thien Quy Tran" userId="26e025a7bd212a7f" providerId="LiveId" clId="{56A6E984-8773-417D-AF3F-16DDC46719D4}" dt="2022-04-19T06:17:55.744" v="3233" actId="478"/>
          <ac:grpSpMkLst>
            <pc:docMk/>
            <pc:sldMk cId="2622723971" sldId="356"/>
            <ac:grpSpMk id="57" creationId="{2068247A-FBF2-41F0-BF69-57A7DE7591E5}"/>
          </ac:grpSpMkLst>
        </pc:grpChg>
        <pc:grpChg chg="add del mod">
          <ac:chgData name="Thien Quy Tran" userId="26e025a7bd212a7f" providerId="LiveId" clId="{56A6E984-8773-417D-AF3F-16DDC46719D4}" dt="2022-04-19T06:17:55.744" v="3233" actId="478"/>
          <ac:grpSpMkLst>
            <pc:docMk/>
            <pc:sldMk cId="2622723971" sldId="356"/>
            <ac:grpSpMk id="60" creationId="{153587EE-F27A-4953-B878-6B2D4B330408}"/>
          </ac:grpSpMkLst>
        </pc:grpChg>
        <pc:grpChg chg="add del mod">
          <ac:chgData name="Thien Quy Tran" userId="26e025a7bd212a7f" providerId="LiveId" clId="{56A6E984-8773-417D-AF3F-16DDC46719D4}" dt="2022-04-19T06:00:42.028" v="3013" actId="478"/>
          <ac:grpSpMkLst>
            <pc:docMk/>
            <pc:sldMk cId="2622723971" sldId="356"/>
            <ac:grpSpMk id="66" creationId="{1DE7CA87-E894-43BD-A52C-64AE8A372D33}"/>
          </ac:grpSpMkLst>
        </pc:grpChg>
        <pc:grpChg chg="mod">
          <ac:chgData name="Thien Quy Tran" userId="26e025a7bd212a7f" providerId="LiveId" clId="{56A6E984-8773-417D-AF3F-16DDC46719D4}" dt="2022-04-19T05:48:49.528" v="2979"/>
          <ac:grpSpMkLst>
            <pc:docMk/>
            <pc:sldMk cId="2622723971" sldId="356"/>
            <ac:grpSpMk id="67" creationId="{FD0F146F-C497-4664-8E0D-6022D1038112}"/>
          </ac:grpSpMkLst>
        </pc:grpChg>
        <pc:grpChg chg="add del mod">
          <ac:chgData name="Thien Quy Tran" userId="26e025a7bd212a7f" providerId="LiveId" clId="{56A6E984-8773-417D-AF3F-16DDC46719D4}" dt="2022-04-19T06:18:40.851" v="3249" actId="478"/>
          <ac:grpSpMkLst>
            <pc:docMk/>
            <pc:sldMk cId="2622723971" sldId="356"/>
            <ac:grpSpMk id="71" creationId="{72DD63BA-41E7-4CBF-BFFC-8F85015A6BB5}"/>
          </ac:grpSpMkLst>
        </pc:grpChg>
        <pc:grpChg chg="mod topLvl">
          <ac:chgData name="Thien Quy Tran" userId="26e025a7bd212a7f" providerId="LiveId" clId="{56A6E984-8773-417D-AF3F-16DDC46719D4}" dt="2022-04-19T06:18:50.383" v="3253" actId="164"/>
          <ac:grpSpMkLst>
            <pc:docMk/>
            <pc:sldMk cId="2622723971" sldId="356"/>
            <ac:grpSpMk id="72" creationId="{442F015C-1D2D-49DC-80B6-1B28E3A2E7D3}"/>
          </ac:grpSpMkLst>
        </pc:grpChg>
        <pc:grpChg chg="add mod">
          <ac:chgData name="Thien Quy Tran" userId="26e025a7bd212a7f" providerId="LiveId" clId="{56A6E984-8773-417D-AF3F-16DDC46719D4}" dt="2022-04-19T06:09:55.762" v="3125" actId="1076"/>
          <ac:grpSpMkLst>
            <pc:docMk/>
            <pc:sldMk cId="2622723971" sldId="356"/>
            <ac:grpSpMk id="80" creationId="{C2AF4DE5-EB51-45E0-BD96-83855A7BE646}"/>
          </ac:grpSpMkLst>
        </pc:grpChg>
        <pc:grpChg chg="mod">
          <ac:chgData name="Thien Quy Tran" userId="26e025a7bd212a7f" providerId="LiveId" clId="{56A6E984-8773-417D-AF3F-16DDC46719D4}" dt="2022-04-19T06:00:53.860" v="3014"/>
          <ac:grpSpMkLst>
            <pc:docMk/>
            <pc:sldMk cId="2622723971" sldId="356"/>
            <ac:grpSpMk id="83" creationId="{3A00C5D0-D305-4B69-B9A3-C01552B9A4CC}"/>
          </ac:grpSpMkLst>
        </pc:grpChg>
        <pc:grpChg chg="mod">
          <ac:chgData name="Thien Quy Tran" userId="26e025a7bd212a7f" providerId="LiveId" clId="{56A6E984-8773-417D-AF3F-16DDC46719D4}" dt="2022-04-19T06:00:53.860" v="3014"/>
          <ac:grpSpMkLst>
            <pc:docMk/>
            <pc:sldMk cId="2622723971" sldId="356"/>
            <ac:grpSpMk id="84" creationId="{EA86CAD0-C346-45EF-8F02-A14299E07B3B}"/>
          </ac:grpSpMkLst>
        </pc:grpChg>
        <pc:grpChg chg="mod">
          <ac:chgData name="Thien Quy Tran" userId="26e025a7bd212a7f" providerId="LiveId" clId="{56A6E984-8773-417D-AF3F-16DDC46719D4}" dt="2022-04-19T06:00:53.860" v="3014"/>
          <ac:grpSpMkLst>
            <pc:docMk/>
            <pc:sldMk cId="2622723971" sldId="356"/>
            <ac:grpSpMk id="85" creationId="{08F55A55-7D0E-45A2-960D-01C4A49D58EA}"/>
          </ac:grpSpMkLst>
        </pc:grpChg>
        <pc:grpChg chg="add mod">
          <ac:chgData name="Thien Quy Tran" userId="26e025a7bd212a7f" providerId="LiveId" clId="{56A6E984-8773-417D-AF3F-16DDC46719D4}" dt="2022-04-19T06:10:47.611" v="3133" actId="164"/>
          <ac:grpSpMkLst>
            <pc:docMk/>
            <pc:sldMk cId="2622723971" sldId="356"/>
            <ac:grpSpMk id="100" creationId="{3DE6CA2E-7549-4C15-9929-4AA143CA882E}"/>
          </ac:grpSpMkLst>
        </pc:grpChg>
        <pc:grpChg chg="add mod">
          <ac:chgData name="Thien Quy Tran" userId="26e025a7bd212a7f" providerId="LiveId" clId="{56A6E984-8773-417D-AF3F-16DDC46719D4}" dt="2022-04-19T06:11:04.277" v="3137" actId="1076"/>
          <ac:grpSpMkLst>
            <pc:docMk/>
            <pc:sldMk cId="2622723971" sldId="356"/>
            <ac:grpSpMk id="104" creationId="{D89A9431-B15D-4F0F-910F-FA71E2BEAC23}"/>
          </ac:grpSpMkLst>
        </pc:grpChg>
        <pc:grpChg chg="add mod">
          <ac:chgData name="Thien Quy Tran" userId="26e025a7bd212a7f" providerId="LiveId" clId="{56A6E984-8773-417D-AF3F-16DDC46719D4}" dt="2022-04-19T06:18:50.383" v="3253" actId="164"/>
          <ac:grpSpMkLst>
            <pc:docMk/>
            <pc:sldMk cId="2622723971" sldId="356"/>
            <ac:grpSpMk id="122" creationId="{6B63AFB7-2516-41FE-9DCE-462A46DDF7CE}"/>
          </ac:grpSpMkLst>
        </pc:grpChg>
        <pc:picChg chg="add mod">
          <ac:chgData name="Thien Quy Tran" userId="26e025a7bd212a7f" providerId="LiveId" clId="{56A6E984-8773-417D-AF3F-16DDC46719D4}" dt="2022-04-19T06:21:39.432" v="3279" actId="1076"/>
          <ac:picMkLst>
            <pc:docMk/>
            <pc:sldMk cId="2622723971" sldId="356"/>
            <ac:picMk id="3" creationId="{AC96B65F-21F1-4DA2-ACA4-61C0EA2C5A7D}"/>
          </ac:picMkLst>
        </pc:picChg>
        <pc:picChg chg="add mod">
          <ac:chgData name="Thien Quy Tran" userId="26e025a7bd212a7f" providerId="LiveId" clId="{56A6E984-8773-417D-AF3F-16DDC46719D4}" dt="2022-04-19T06:21:25.463" v="3275" actId="164"/>
          <ac:picMkLst>
            <pc:docMk/>
            <pc:sldMk cId="2622723971" sldId="356"/>
            <ac:picMk id="6" creationId="{8DD60730-1897-444B-AAB2-87150E11678A}"/>
          </ac:picMkLst>
        </pc:picChg>
        <pc:picChg chg="mod">
          <ac:chgData name="Thien Quy Tran" userId="26e025a7bd212a7f" providerId="LiveId" clId="{56A6E984-8773-417D-AF3F-16DDC46719D4}" dt="2022-04-18T04:50:57.520" v="634" actId="34135"/>
          <ac:picMkLst>
            <pc:docMk/>
            <pc:sldMk cId="2622723971" sldId="356"/>
            <ac:picMk id="17" creationId="{DFD9103F-7CCF-436B-B1E8-0FE460021373}"/>
          </ac:picMkLst>
        </pc:picChg>
        <pc:picChg chg="mod">
          <ac:chgData name="Thien Quy Tran" userId="26e025a7bd212a7f" providerId="LiveId" clId="{56A6E984-8773-417D-AF3F-16DDC46719D4}" dt="2022-04-19T05:47:50.251" v="2967"/>
          <ac:picMkLst>
            <pc:docMk/>
            <pc:sldMk cId="2622723971" sldId="356"/>
            <ac:picMk id="22" creationId="{E65C9CA9-38CC-4171-9A45-B33E2B318A3C}"/>
          </ac:picMkLst>
        </pc:picChg>
        <pc:picChg chg="del mod topLvl">
          <ac:chgData name="Thien Quy Tran" userId="26e025a7bd212a7f" providerId="LiveId" clId="{56A6E984-8773-417D-AF3F-16DDC46719D4}" dt="2022-04-19T08:45:42.871" v="3586" actId="478"/>
          <ac:picMkLst>
            <pc:docMk/>
            <pc:sldMk cId="2622723971" sldId="356"/>
            <ac:picMk id="27" creationId="{C592CEB0-A1C4-4694-924D-6918A2477BD1}"/>
          </ac:picMkLst>
        </pc:picChg>
        <pc:picChg chg="mod">
          <ac:chgData name="Thien Quy Tran" userId="26e025a7bd212a7f" providerId="LiveId" clId="{56A6E984-8773-417D-AF3F-16DDC46719D4}" dt="2022-04-19T05:48:49.528" v="2979"/>
          <ac:picMkLst>
            <pc:docMk/>
            <pc:sldMk cId="2622723971" sldId="356"/>
            <ac:picMk id="53" creationId="{8D91CE59-4FBF-4586-A79C-41DFE027CDC9}"/>
          </ac:picMkLst>
        </pc:picChg>
        <pc:picChg chg="mod">
          <ac:chgData name="Thien Quy Tran" userId="26e025a7bd212a7f" providerId="LiveId" clId="{56A6E984-8773-417D-AF3F-16DDC46719D4}" dt="2022-04-19T05:48:49.528" v="2979"/>
          <ac:picMkLst>
            <pc:docMk/>
            <pc:sldMk cId="2622723971" sldId="356"/>
            <ac:picMk id="68" creationId="{E0823A9E-2BD6-4689-B8A6-0B4EA4E8FD02}"/>
          </ac:picMkLst>
        </pc:picChg>
        <pc:picChg chg="del mod topLvl">
          <ac:chgData name="Thien Quy Tran" userId="26e025a7bd212a7f" providerId="LiveId" clId="{56A6E984-8773-417D-AF3F-16DDC46719D4}" dt="2022-04-19T06:18:40.851" v="3249" actId="478"/>
          <ac:picMkLst>
            <pc:docMk/>
            <pc:sldMk cId="2622723971" sldId="356"/>
            <ac:picMk id="73" creationId="{3B57E263-4A20-4323-8FE3-5767EA3E19D0}"/>
          </ac:picMkLst>
        </pc:picChg>
        <pc:picChg chg="add del mod">
          <ac:chgData name="Thien Quy Tran" userId="26e025a7bd212a7f" providerId="LiveId" clId="{56A6E984-8773-417D-AF3F-16DDC46719D4}" dt="2022-04-19T06:18:43.070" v="3250" actId="21"/>
          <ac:picMkLst>
            <pc:docMk/>
            <pc:sldMk cId="2622723971" sldId="356"/>
            <ac:picMk id="76" creationId="{43BFC5AE-69BA-4408-A987-EEB64DAD5082}"/>
          </ac:picMkLst>
        </pc:picChg>
        <pc:picChg chg="add del mod topLvl">
          <ac:chgData name="Thien Quy Tran" userId="26e025a7bd212a7f" providerId="LiveId" clId="{56A6E984-8773-417D-AF3F-16DDC46719D4}" dt="2022-04-19T06:21:13.646" v="3269" actId="478"/>
          <ac:picMkLst>
            <pc:docMk/>
            <pc:sldMk cId="2622723971" sldId="356"/>
            <ac:picMk id="77" creationId="{683F275B-AA8A-4A75-8747-3DDD8A7A57A1}"/>
          </ac:picMkLst>
        </pc:picChg>
        <pc:picChg chg="add del mod">
          <ac:chgData name="Thien Quy Tran" userId="26e025a7bd212a7f" providerId="LiveId" clId="{56A6E984-8773-417D-AF3F-16DDC46719D4}" dt="2022-04-19T06:17:55.744" v="3233" actId="478"/>
          <ac:picMkLst>
            <pc:docMk/>
            <pc:sldMk cId="2622723971" sldId="356"/>
            <ac:picMk id="78" creationId="{C010CD20-7BA8-49A8-A175-BF6ECDDA0CB0}"/>
          </ac:picMkLst>
        </pc:picChg>
        <pc:picChg chg="add mod">
          <ac:chgData name="Thien Quy Tran" userId="26e025a7bd212a7f" providerId="LiveId" clId="{56A6E984-8773-417D-AF3F-16DDC46719D4}" dt="2022-04-19T08:45:48.252" v="3588" actId="1076"/>
          <ac:picMkLst>
            <pc:docMk/>
            <pc:sldMk cId="2622723971" sldId="356"/>
            <ac:picMk id="78" creationId="{F602BA3E-C1CC-4D83-BD4A-34D5A97DCBD9}"/>
          </ac:picMkLst>
        </pc:picChg>
        <pc:picChg chg="add del mod">
          <ac:chgData name="Thien Quy Tran" userId="26e025a7bd212a7f" providerId="LiveId" clId="{56A6E984-8773-417D-AF3F-16DDC46719D4}" dt="2022-04-19T06:17:55.744" v="3233" actId="478"/>
          <ac:picMkLst>
            <pc:docMk/>
            <pc:sldMk cId="2622723971" sldId="356"/>
            <ac:picMk id="79" creationId="{C28659C4-6B4D-4DAC-B88D-E3096C2E4300}"/>
          </ac:picMkLst>
        </pc:picChg>
        <pc:picChg chg="mod">
          <ac:chgData name="Thien Quy Tran" userId="26e025a7bd212a7f" providerId="LiveId" clId="{56A6E984-8773-417D-AF3F-16DDC46719D4}" dt="2022-04-19T06:00:53.860" v="3014"/>
          <ac:picMkLst>
            <pc:docMk/>
            <pc:sldMk cId="2622723971" sldId="356"/>
            <ac:picMk id="89" creationId="{218F84D0-0E5F-481C-A725-309948D6B099}"/>
          </ac:picMkLst>
        </pc:picChg>
        <pc:picChg chg="mod">
          <ac:chgData name="Thien Quy Tran" userId="26e025a7bd212a7f" providerId="LiveId" clId="{56A6E984-8773-417D-AF3F-16DDC46719D4}" dt="2022-04-19T06:00:53.860" v="3014"/>
          <ac:picMkLst>
            <pc:docMk/>
            <pc:sldMk cId="2622723971" sldId="356"/>
            <ac:picMk id="92" creationId="{52C47C4D-A332-4258-B063-AD653AF1862D}"/>
          </ac:picMkLst>
        </pc:picChg>
        <pc:picChg chg="mod">
          <ac:chgData name="Thien Quy Tran" userId="26e025a7bd212a7f" providerId="LiveId" clId="{56A6E984-8773-417D-AF3F-16DDC46719D4}" dt="2022-04-19T06:00:53.860" v="3014"/>
          <ac:picMkLst>
            <pc:docMk/>
            <pc:sldMk cId="2622723971" sldId="356"/>
            <ac:picMk id="95" creationId="{68CECB57-1299-4010-ADC9-6C8B45025AC6}"/>
          </ac:picMkLst>
        </pc:picChg>
        <pc:picChg chg="add mod">
          <ac:chgData name="Thien Quy Tran" userId="26e025a7bd212a7f" providerId="LiveId" clId="{56A6E984-8773-417D-AF3F-16DDC46719D4}" dt="2022-04-19T06:10:47.611" v="3133" actId="164"/>
          <ac:picMkLst>
            <pc:docMk/>
            <pc:sldMk cId="2622723971" sldId="356"/>
            <ac:picMk id="103" creationId="{16CF66A3-5B4D-41B2-8A7C-D28F01B9261E}"/>
          </ac:picMkLst>
        </pc:picChg>
        <pc:picChg chg="add mod">
          <ac:chgData name="Thien Quy Tran" userId="26e025a7bd212a7f" providerId="LiveId" clId="{56A6E984-8773-417D-AF3F-16DDC46719D4}" dt="2022-04-19T06:18:50.383" v="3253" actId="164"/>
          <ac:picMkLst>
            <pc:docMk/>
            <pc:sldMk cId="2622723971" sldId="356"/>
            <ac:picMk id="121" creationId="{7F539E84-B591-4E5E-A25F-6B061F53BFD5}"/>
          </ac:picMkLst>
        </pc:picChg>
        <pc:cxnChg chg="add mod">
          <ac:chgData name="Thien Quy Tran" userId="26e025a7bd212a7f" providerId="LiveId" clId="{56A6E984-8773-417D-AF3F-16DDC46719D4}" dt="2022-04-19T08:29:12.498" v="3382" actId="14100"/>
          <ac:cxnSpMkLst>
            <pc:docMk/>
            <pc:sldMk cId="2622723971" sldId="356"/>
            <ac:cxnSpMk id="5" creationId="{0CA97C77-3C4E-48E9-9751-C483748AA729}"/>
          </ac:cxnSpMkLst>
        </pc:cxnChg>
        <pc:cxnChg chg="add mod ord">
          <ac:chgData name="Thien Quy Tran" userId="26e025a7bd212a7f" providerId="LiveId" clId="{56A6E984-8773-417D-AF3F-16DDC46719D4}" dt="2022-04-19T06:14:08.649" v="3165" actId="1036"/>
          <ac:cxnSpMkLst>
            <pc:docMk/>
            <pc:sldMk cId="2622723971" sldId="356"/>
            <ac:cxnSpMk id="30" creationId="{F5FC04C0-8B72-42BD-9C16-1B706C95E6B2}"/>
          </ac:cxnSpMkLst>
        </pc:cxnChg>
        <pc:cxnChg chg="add mod">
          <ac:chgData name="Thien Quy Tran" userId="26e025a7bd212a7f" providerId="LiveId" clId="{56A6E984-8773-417D-AF3F-16DDC46719D4}" dt="2022-04-19T06:09:55.762" v="3125" actId="1076"/>
          <ac:cxnSpMkLst>
            <pc:docMk/>
            <pc:sldMk cId="2622723971" sldId="356"/>
            <ac:cxnSpMk id="31" creationId="{65F444E2-EF96-4790-AA34-BD95A74CF4D8}"/>
          </ac:cxnSpMkLst>
        </pc:cxnChg>
        <pc:cxnChg chg="add mod">
          <ac:chgData name="Thien Quy Tran" userId="26e025a7bd212a7f" providerId="LiveId" clId="{56A6E984-8773-417D-AF3F-16DDC46719D4}" dt="2022-04-19T06:09:55.762" v="3125" actId="1076"/>
          <ac:cxnSpMkLst>
            <pc:docMk/>
            <pc:sldMk cId="2622723971" sldId="356"/>
            <ac:cxnSpMk id="44" creationId="{5F5CA66C-D396-4116-A828-364FB5D2DBBB}"/>
          </ac:cxnSpMkLst>
        </pc:cxnChg>
        <pc:cxnChg chg="add mod">
          <ac:chgData name="Thien Quy Tran" userId="26e025a7bd212a7f" providerId="LiveId" clId="{56A6E984-8773-417D-AF3F-16DDC46719D4}" dt="2022-04-19T06:10:19.257" v="3129" actId="1076"/>
          <ac:cxnSpMkLst>
            <pc:docMk/>
            <pc:sldMk cId="2622723971" sldId="356"/>
            <ac:cxnSpMk id="46" creationId="{5C14E271-409F-47C8-BD3C-3571EA23F4E1}"/>
          </ac:cxnSpMkLst>
        </pc:cxnChg>
        <pc:cxnChg chg="add mod">
          <ac:chgData name="Thien Quy Tran" userId="26e025a7bd212a7f" providerId="LiveId" clId="{56A6E984-8773-417D-AF3F-16DDC46719D4}" dt="2022-04-19T06:17:05.711" v="3218" actId="14100"/>
          <ac:cxnSpMkLst>
            <pc:docMk/>
            <pc:sldMk cId="2622723971" sldId="356"/>
            <ac:cxnSpMk id="47" creationId="{F07F42BA-A6F5-4A74-8437-D2EFE4509FBF}"/>
          </ac:cxnSpMkLst>
        </pc:cxnChg>
        <pc:cxnChg chg="add mod">
          <ac:chgData name="Thien Quy Tran" userId="26e025a7bd212a7f" providerId="LiveId" clId="{56A6E984-8773-417D-AF3F-16DDC46719D4}" dt="2022-04-19T06:09:55.762" v="3125" actId="1076"/>
          <ac:cxnSpMkLst>
            <pc:docMk/>
            <pc:sldMk cId="2622723971" sldId="356"/>
            <ac:cxnSpMk id="48" creationId="{03E9082B-5B1B-490D-B8BE-45173CE12F22}"/>
          </ac:cxnSpMkLst>
        </pc:cxnChg>
        <pc:cxnChg chg="mod">
          <ac:chgData name="Thien Quy Tran" userId="26e025a7bd212a7f" providerId="LiveId" clId="{56A6E984-8773-417D-AF3F-16DDC46719D4}" dt="2022-04-19T05:48:49.528" v="2979"/>
          <ac:cxnSpMkLst>
            <pc:docMk/>
            <pc:sldMk cId="2622723971" sldId="356"/>
            <ac:cxnSpMk id="61" creationId="{EA2BAC16-7B14-4291-96C1-1C7F74CA1AF9}"/>
          </ac:cxnSpMkLst>
        </pc:cxnChg>
        <pc:cxnChg chg="del mod">
          <ac:chgData name="Thien Quy Tran" userId="26e025a7bd212a7f" providerId="LiveId" clId="{56A6E984-8773-417D-AF3F-16DDC46719D4}" dt="2022-04-19T06:17:34.950" v="3228" actId="21"/>
          <ac:cxnSpMkLst>
            <pc:docMk/>
            <pc:sldMk cId="2622723971" sldId="356"/>
            <ac:cxnSpMk id="62" creationId="{08D128D0-E64E-42FD-87DC-026A39168377}"/>
          </ac:cxnSpMkLst>
        </pc:cxnChg>
        <pc:cxnChg chg="mod">
          <ac:chgData name="Thien Quy Tran" userId="26e025a7bd212a7f" providerId="LiveId" clId="{56A6E984-8773-417D-AF3F-16DDC46719D4}" dt="2022-04-19T05:48:49.528" v="2979"/>
          <ac:cxnSpMkLst>
            <pc:docMk/>
            <pc:sldMk cId="2622723971" sldId="356"/>
            <ac:cxnSpMk id="63" creationId="{AAC8D658-5C4A-4039-A25D-431B703C59C1}"/>
          </ac:cxnSpMkLst>
        </pc:cxnChg>
        <pc:cxnChg chg="mod">
          <ac:chgData name="Thien Quy Tran" userId="26e025a7bd212a7f" providerId="LiveId" clId="{56A6E984-8773-417D-AF3F-16DDC46719D4}" dt="2022-04-19T05:48:49.528" v="2979"/>
          <ac:cxnSpMkLst>
            <pc:docMk/>
            <pc:sldMk cId="2622723971" sldId="356"/>
            <ac:cxnSpMk id="64" creationId="{E3C4234A-379A-4FD7-9A56-91114DE6063C}"/>
          </ac:cxnSpMkLst>
        </pc:cxnChg>
        <pc:cxnChg chg="mod">
          <ac:chgData name="Thien Quy Tran" userId="26e025a7bd212a7f" providerId="LiveId" clId="{56A6E984-8773-417D-AF3F-16DDC46719D4}" dt="2022-04-19T06:17:55.744" v="3233" actId="478"/>
          <ac:cxnSpMkLst>
            <pc:docMk/>
            <pc:sldMk cId="2622723971" sldId="356"/>
            <ac:cxnSpMk id="65" creationId="{3B7AEC69-FCFF-421D-BC1A-327D23545B86}"/>
          </ac:cxnSpMkLst>
        </pc:cxnChg>
        <pc:cxnChg chg="add del mod">
          <ac:chgData name="Thien Quy Tran" userId="26e025a7bd212a7f" providerId="LiveId" clId="{56A6E984-8773-417D-AF3F-16DDC46719D4}" dt="2022-04-19T08:28:31.158" v="3375" actId="478"/>
          <ac:cxnSpMkLst>
            <pc:docMk/>
            <pc:sldMk cId="2622723971" sldId="356"/>
            <ac:cxnSpMk id="107" creationId="{8FAA65B0-FA7B-4B77-A07B-908AA1568CB4}"/>
          </ac:cxnSpMkLst>
        </pc:cxnChg>
        <pc:cxnChg chg="add mod">
          <ac:chgData name="Thien Quy Tran" userId="26e025a7bd212a7f" providerId="LiveId" clId="{56A6E984-8773-417D-AF3F-16DDC46719D4}" dt="2022-04-19T06:17:47.937" v="3232" actId="14100"/>
          <ac:cxnSpMkLst>
            <pc:docMk/>
            <pc:sldMk cId="2622723971" sldId="356"/>
            <ac:cxnSpMk id="118" creationId="{9599F176-FAF5-4CF1-9524-4A2B44CDF469}"/>
          </ac:cxnSpMkLst>
        </pc:cxnChg>
      </pc:sldChg>
      <pc:sldChg chg="addSp delSp modSp del mod">
        <pc:chgData name="Thien Quy Tran" userId="26e025a7bd212a7f" providerId="LiveId" clId="{56A6E984-8773-417D-AF3F-16DDC46719D4}" dt="2022-04-19T08:28:10.958" v="3374" actId="47"/>
        <pc:sldMkLst>
          <pc:docMk/>
          <pc:sldMk cId="1590639980" sldId="357"/>
        </pc:sldMkLst>
        <pc:spChg chg="mod">
          <ac:chgData name="Thien Quy Tran" userId="26e025a7bd212a7f" providerId="LiveId" clId="{56A6E984-8773-417D-AF3F-16DDC46719D4}" dt="2022-04-19T05:46:53.584" v="2964"/>
          <ac:spMkLst>
            <pc:docMk/>
            <pc:sldMk cId="1590639980" sldId="357"/>
            <ac:spMk id="15" creationId="{6B606F94-7DA7-4598-97EE-3BAD14099A52}"/>
          </ac:spMkLst>
        </pc:spChg>
        <pc:spChg chg="mod">
          <ac:chgData name="Thien Quy Tran" userId="26e025a7bd212a7f" providerId="LiveId" clId="{56A6E984-8773-417D-AF3F-16DDC46719D4}" dt="2022-04-19T05:46:53.584" v="2964"/>
          <ac:spMkLst>
            <pc:docMk/>
            <pc:sldMk cId="1590639980" sldId="357"/>
            <ac:spMk id="16" creationId="{C0BAC186-52EB-4A8D-BE3D-C532AF98A403}"/>
          </ac:spMkLst>
        </pc:spChg>
        <pc:grpChg chg="del">
          <ac:chgData name="Thien Quy Tran" userId="26e025a7bd212a7f" providerId="LiveId" clId="{56A6E984-8773-417D-AF3F-16DDC46719D4}" dt="2022-04-19T05:46:53.184" v="2963" actId="478"/>
          <ac:grpSpMkLst>
            <pc:docMk/>
            <pc:sldMk cId="1590639980" sldId="357"/>
            <ac:grpSpMk id="11" creationId="{901CDE69-5960-4A3E-BE25-A05CD88BC495}"/>
          </ac:grpSpMkLst>
        </pc:grpChg>
        <pc:grpChg chg="add mod">
          <ac:chgData name="Thien Quy Tran" userId="26e025a7bd212a7f" providerId="LiveId" clId="{56A6E984-8773-417D-AF3F-16DDC46719D4}" dt="2022-04-19T05:46:53.584" v="2964"/>
          <ac:grpSpMkLst>
            <pc:docMk/>
            <pc:sldMk cId="1590639980" sldId="357"/>
            <ac:grpSpMk id="14" creationId="{225ACBE0-D2FE-451F-A56E-948FBF7972FF}"/>
          </ac:grpSpMkLst>
        </pc:grpChg>
        <pc:picChg chg="mod">
          <ac:chgData name="Thien Quy Tran" userId="26e025a7bd212a7f" providerId="LiveId" clId="{56A6E984-8773-417D-AF3F-16DDC46719D4}" dt="2022-04-18T04:51:00.154" v="635" actId="34135"/>
          <ac:picMkLst>
            <pc:docMk/>
            <pc:sldMk cId="1590639980" sldId="357"/>
            <ac:picMk id="17" creationId="{DFD9103F-7CCF-436B-B1E8-0FE460021373}"/>
          </ac:picMkLst>
        </pc:picChg>
      </pc:sldChg>
      <pc:sldChg chg="modSp del mod">
        <pc:chgData name="Thien Quy Tran" userId="26e025a7bd212a7f" providerId="LiveId" clId="{56A6E984-8773-417D-AF3F-16DDC46719D4}" dt="2022-04-21T04:24:29.775" v="6862" actId="47"/>
        <pc:sldMkLst>
          <pc:docMk/>
          <pc:sldMk cId="3910238198" sldId="359"/>
        </pc:sldMkLst>
        <pc:spChg chg="mod">
          <ac:chgData name="Thien Quy Tran" userId="26e025a7bd212a7f" providerId="LiveId" clId="{56A6E984-8773-417D-AF3F-16DDC46719D4}" dt="2022-04-19T09:31:04.059" v="3744" actId="20577"/>
          <ac:spMkLst>
            <pc:docMk/>
            <pc:sldMk cId="3910238198" sldId="359"/>
            <ac:spMk id="32" creationId="{B64434C5-0EBE-4C26-8C78-733941035177}"/>
          </ac:spMkLst>
        </pc:spChg>
        <pc:picChg chg="mod">
          <ac:chgData name="Thien Quy Tran" userId="26e025a7bd212a7f" providerId="LiveId" clId="{56A6E984-8773-417D-AF3F-16DDC46719D4}" dt="2022-04-18T04:51:12.139" v="640" actId="34135"/>
          <ac:picMkLst>
            <pc:docMk/>
            <pc:sldMk cId="3910238198" sldId="359"/>
            <ac:picMk id="17" creationId="{DFD9103F-7CCF-436B-B1E8-0FE460021373}"/>
          </ac:picMkLst>
        </pc:picChg>
      </pc:sldChg>
      <pc:sldChg chg="addSp delSp modSp mod">
        <pc:chgData name="Thien Quy Tran" userId="26e025a7bd212a7f" providerId="LiveId" clId="{56A6E984-8773-417D-AF3F-16DDC46719D4}" dt="2022-04-19T09:28:25.670" v="3720" actId="20577"/>
        <pc:sldMkLst>
          <pc:docMk/>
          <pc:sldMk cId="2044619398" sldId="360"/>
        </pc:sldMkLst>
        <pc:spChg chg="mod">
          <ac:chgData name="Thien Quy Tran" userId="26e025a7bd212a7f" providerId="LiveId" clId="{56A6E984-8773-417D-AF3F-16DDC46719D4}" dt="2022-04-19T09:28:25.670" v="3720" actId="20577"/>
          <ac:spMkLst>
            <pc:docMk/>
            <pc:sldMk cId="2044619398" sldId="360"/>
            <ac:spMk id="32" creationId="{B64434C5-0EBE-4C26-8C78-733941035177}"/>
          </ac:spMkLst>
        </pc:spChg>
        <pc:spChg chg="del">
          <ac:chgData name="Thien Quy Tran" userId="26e025a7bd212a7f" providerId="LiveId" clId="{56A6E984-8773-417D-AF3F-16DDC46719D4}" dt="2022-04-19T09:27:54.834" v="3718" actId="478"/>
          <ac:spMkLst>
            <pc:docMk/>
            <pc:sldMk cId="2044619398" sldId="360"/>
            <ac:spMk id="37" creationId="{151CDC3A-ED92-4FEB-B54C-BB780189A767}"/>
          </ac:spMkLst>
        </pc:spChg>
        <pc:picChg chg="add mod">
          <ac:chgData name="Thien Quy Tran" userId="26e025a7bd212a7f" providerId="LiveId" clId="{56A6E984-8773-417D-AF3F-16DDC46719D4}" dt="2022-04-19T09:28:00.915" v="3719" actId="1076"/>
          <ac:picMkLst>
            <pc:docMk/>
            <pc:sldMk cId="2044619398" sldId="360"/>
            <ac:picMk id="3" creationId="{874BF197-82AD-475C-B632-6288075CC549}"/>
          </ac:picMkLst>
        </pc:picChg>
        <pc:picChg chg="mod">
          <ac:chgData name="Thien Quy Tran" userId="26e025a7bd212a7f" providerId="LiveId" clId="{56A6E984-8773-417D-AF3F-16DDC46719D4}" dt="2022-04-18T04:51:16.087" v="642" actId="34135"/>
          <ac:picMkLst>
            <pc:docMk/>
            <pc:sldMk cId="2044619398" sldId="360"/>
            <ac:picMk id="17" creationId="{DFD9103F-7CCF-436B-B1E8-0FE460021373}"/>
          </ac:picMkLst>
        </pc:picChg>
      </pc:sldChg>
      <pc:sldChg chg="addSp delSp modSp mod">
        <pc:chgData name="Thien Quy Tran" userId="26e025a7bd212a7f" providerId="LiveId" clId="{56A6E984-8773-417D-AF3F-16DDC46719D4}" dt="2022-04-18T04:51:48.149" v="658" actId="1076"/>
        <pc:sldMkLst>
          <pc:docMk/>
          <pc:sldMk cId="399928155" sldId="361"/>
        </pc:sldMkLst>
        <pc:spChg chg="del mod">
          <ac:chgData name="Thien Quy Tran" userId="26e025a7bd212a7f" providerId="LiveId" clId="{56A6E984-8773-417D-AF3F-16DDC46719D4}" dt="2022-04-18T04:51:31.459" v="646" actId="478"/>
          <ac:spMkLst>
            <pc:docMk/>
            <pc:sldMk cId="399928155" sldId="361"/>
            <ac:spMk id="7" creationId="{EBC99E14-ED9B-4125-8A1D-8AC460DCFCAC}"/>
          </ac:spMkLst>
        </pc:spChg>
        <pc:spChg chg="add mod">
          <ac:chgData name="Thien Quy Tran" userId="26e025a7bd212a7f" providerId="LiveId" clId="{56A6E984-8773-417D-AF3F-16DDC46719D4}" dt="2022-04-18T04:51:48.149" v="658" actId="1076"/>
          <ac:spMkLst>
            <pc:docMk/>
            <pc:sldMk cId="399928155" sldId="361"/>
            <ac:spMk id="10" creationId="{4263111A-E327-464E-A602-C0E1D56CA595}"/>
          </ac:spMkLst>
        </pc:spChg>
        <pc:picChg chg="mod">
          <ac:chgData name="Thien Quy Tran" userId="26e025a7bd212a7f" providerId="LiveId" clId="{56A6E984-8773-417D-AF3F-16DDC46719D4}" dt="2022-04-18T04:51:19.037" v="643" actId="34135"/>
          <ac:picMkLst>
            <pc:docMk/>
            <pc:sldMk cId="399928155" sldId="361"/>
            <ac:picMk id="13" creationId="{0C2FE441-48A3-4B94-9FC3-C1FC5ADBA95F}"/>
          </ac:picMkLst>
        </pc:picChg>
      </pc:sldChg>
      <pc:sldChg chg="modSp del mod">
        <pc:chgData name="Thien Quy Tran" userId="26e025a7bd212a7f" providerId="LiveId" clId="{56A6E984-8773-417D-AF3F-16DDC46719D4}" dt="2022-04-20T08:31:25.889" v="6531" actId="47"/>
        <pc:sldMkLst>
          <pc:docMk/>
          <pc:sldMk cId="3123357012" sldId="362"/>
        </pc:sldMkLst>
        <pc:picChg chg="mod">
          <ac:chgData name="Thien Quy Tran" userId="26e025a7bd212a7f" providerId="LiveId" clId="{56A6E984-8773-417D-AF3F-16DDC46719D4}" dt="2022-04-18T04:51:04.006" v="637" actId="34135"/>
          <ac:picMkLst>
            <pc:docMk/>
            <pc:sldMk cId="3123357012" sldId="362"/>
            <ac:picMk id="17" creationId="{DFD9103F-7CCF-436B-B1E8-0FE460021373}"/>
          </ac:picMkLst>
        </pc:picChg>
      </pc:sldChg>
      <pc:sldChg chg="modSp mod">
        <pc:chgData name="Thien Quy Tran" userId="26e025a7bd212a7f" providerId="LiveId" clId="{56A6E984-8773-417D-AF3F-16DDC46719D4}" dt="2022-04-20T07:17:45.851" v="5368" actId="1036"/>
        <pc:sldMkLst>
          <pc:docMk/>
          <pc:sldMk cId="741520482" sldId="363"/>
        </pc:sldMkLst>
        <pc:spChg chg="mod">
          <ac:chgData name="Thien Quy Tran" userId="26e025a7bd212a7f" providerId="LiveId" clId="{56A6E984-8773-417D-AF3F-16DDC46719D4}" dt="2022-04-20T07:17:45.851" v="5368" actId="1036"/>
          <ac:spMkLst>
            <pc:docMk/>
            <pc:sldMk cId="741520482" sldId="363"/>
            <ac:spMk id="38" creationId="{F3B080E6-8562-432E-AB96-524DC7C67C96}"/>
          </ac:spMkLst>
        </pc:spChg>
        <pc:spChg chg="mod">
          <ac:chgData name="Thien Quy Tran" userId="26e025a7bd212a7f" providerId="LiveId" clId="{56A6E984-8773-417D-AF3F-16DDC46719D4}" dt="2022-04-20T07:17:45.851" v="5368" actId="1036"/>
          <ac:spMkLst>
            <pc:docMk/>
            <pc:sldMk cId="741520482" sldId="363"/>
            <ac:spMk id="54" creationId="{56C3A7FA-8BD3-4DA2-B575-E95471DD13AE}"/>
          </ac:spMkLst>
        </pc:spChg>
        <pc:picChg chg="mod">
          <ac:chgData name="Thien Quy Tran" userId="26e025a7bd212a7f" providerId="LiveId" clId="{56A6E984-8773-417D-AF3F-16DDC46719D4}" dt="2022-04-18T04:49:27.994" v="606" actId="34135"/>
          <ac:picMkLst>
            <pc:docMk/>
            <pc:sldMk cId="741520482" sldId="363"/>
            <ac:picMk id="17" creationId="{0D883DD7-E659-4719-8B79-C42F21A6A08B}"/>
          </ac:picMkLst>
        </pc:picChg>
        <pc:picChg chg="mod">
          <ac:chgData name="Thien Quy Tran" userId="26e025a7bd212a7f" providerId="LiveId" clId="{56A6E984-8773-417D-AF3F-16DDC46719D4}" dt="2022-04-20T07:17:45.851" v="5368" actId="1036"/>
          <ac:picMkLst>
            <pc:docMk/>
            <pc:sldMk cId="741520482" sldId="363"/>
            <ac:picMk id="56" creationId="{70552692-0B6C-44F2-A296-FCDE41A30B63}"/>
          </ac:picMkLst>
        </pc:picChg>
      </pc:sldChg>
      <pc:sldChg chg="modSp mod">
        <pc:chgData name="Thien Quy Tran" userId="26e025a7bd212a7f" providerId="LiveId" clId="{56A6E984-8773-417D-AF3F-16DDC46719D4}" dt="2022-04-18T04:50:43.050" v="627" actId="34135"/>
        <pc:sldMkLst>
          <pc:docMk/>
          <pc:sldMk cId="3706127189" sldId="364"/>
        </pc:sldMkLst>
        <pc:picChg chg="mod">
          <ac:chgData name="Thien Quy Tran" userId="26e025a7bd212a7f" providerId="LiveId" clId="{56A6E984-8773-417D-AF3F-16DDC46719D4}" dt="2022-04-18T04:50:43.050" v="627" actId="34135"/>
          <ac:picMkLst>
            <pc:docMk/>
            <pc:sldMk cId="3706127189" sldId="364"/>
            <ac:picMk id="17" creationId="{DFD9103F-7CCF-436B-B1E8-0FE460021373}"/>
          </ac:picMkLst>
        </pc:picChg>
      </pc:sldChg>
      <pc:sldChg chg="modSp add mod ord modShow modNotesTx">
        <pc:chgData name="Thien Quy Tran" userId="26e025a7bd212a7f" providerId="LiveId" clId="{56A6E984-8773-417D-AF3F-16DDC46719D4}" dt="2022-04-22T02:37:21.087" v="7385"/>
        <pc:sldMkLst>
          <pc:docMk/>
          <pc:sldMk cId="2959427292" sldId="365"/>
        </pc:sldMkLst>
        <pc:spChg chg="mod">
          <ac:chgData name="Thien Quy Tran" userId="26e025a7bd212a7f" providerId="LiveId" clId="{56A6E984-8773-417D-AF3F-16DDC46719D4}" dt="2022-04-18T08:55:44.390" v="1528" actId="20577"/>
          <ac:spMkLst>
            <pc:docMk/>
            <pc:sldMk cId="2959427292" sldId="365"/>
            <ac:spMk id="10" creationId="{4263111A-E327-464E-A602-C0E1D56CA595}"/>
          </ac:spMkLst>
        </pc:spChg>
      </pc:sldChg>
      <pc:sldChg chg="del">
        <pc:chgData name="Thien Quy Tran" userId="26e025a7bd212a7f" providerId="LiveId" clId="{56A6E984-8773-417D-AF3F-16DDC46719D4}" dt="2022-04-20T07:30:10.293" v="5460" actId="47"/>
        <pc:sldMkLst>
          <pc:docMk/>
          <pc:sldMk cId="2762059107" sldId="368"/>
        </pc:sldMkLst>
      </pc:sldChg>
      <pc:sldChg chg="modSp mod">
        <pc:chgData name="Thien Quy Tran" userId="26e025a7bd212a7f" providerId="LiveId" clId="{56A6E984-8773-417D-AF3F-16DDC46719D4}" dt="2022-04-19T09:15:52.431" v="3687" actId="207"/>
        <pc:sldMkLst>
          <pc:docMk/>
          <pc:sldMk cId="2820958509" sldId="372"/>
        </pc:sldMkLst>
        <pc:spChg chg="mod">
          <ac:chgData name="Thien Quy Tran" userId="26e025a7bd212a7f" providerId="LiveId" clId="{56A6E984-8773-417D-AF3F-16DDC46719D4}" dt="2022-04-19T09:15:16.152" v="3683" actId="207"/>
          <ac:spMkLst>
            <pc:docMk/>
            <pc:sldMk cId="2820958509" sldId="372"/>
            <ac:spMk id="89" creationId="{E7EB8ADE-6F76-841E-AA2E-1451A70B54B7}"/>
          </ac:spMkLst>
        </pc:spChg>
        <pc:spChg chg="mod">
          <ac:chgData name="Thien Quy Tran" userId="26e025a7bd212a7f" providerId="LiveId" clId="{56A6E984-8773-417D-AF3F-16DDC46719D4}" dt="2022-04-19T09:15:52.431" v="3687" actId="207"/>
          <ac:spMkLst>
            <pc:docMk/>
            <pc:sldMk cId="2820958509" sldId="372"/>
            <ac:spMk id="90" creationId="{7F9E1F3B-DB3F-60FF-83E8-C337CAD66657}"/>
          </ac:spMkLst>
        </pc:spChg>
        <pc:spChg chg="mod">
          <ac:chgData name="Thien Quy Tran" userId="26e025a7bd212a7f" providerId="LiveId" clId="{56A6E984-8773-417D-AF3F-16DDC46719D4}" dt="2022-04-19T09:15:36.877" v="3686" actId="207"/>
          <ac:spMkLst>
            <pc:docMk/>
            <pc:sldMk cId="2820958509" sldId="372"/>
            <ac:spMk id="91" creationId="{B7D6F7CC-ECC9-16A6-D400-943D382CFFF1}"/>
          </ac:spMkLst>
        </pc:spChg>
        <pc:spChg chg="mod">
          <ac:chgData name="Thien Quy Tran" userId="26e025a7bd212a7f" providerId="LiveId" clId="{56A6E984-8773-417D-AF3F-16DDC46719D4}" dt="2022-04-19T09:15:36.877" v="3686" actId="207"/>
          <ac:spMkLst>
            <pc:docMk/>
            <pc:sldMk cId="2820958509" sldId="372"/>
            <ac:spMk id="93" creationId="{25A5349D-E98B-F90E-5552-BD2238758859}"/>
          </ac:spMkLst>
        </pc:spChg>
        <pc:spChg chg="mod">
          <ac:chgData name="Thien Quy Tran" userId="26e025a7bd212a7f" providerId="LiveId" clId="{56A6E984-8773-417D-AF3F-16DDC46719D4}" dt="2022-04-19T09:15:36.877" v="3686" actId="207"/>
          <ac:spMkLst>
            <pc:docMk/>
            <pc:sldMk cId="2820958509" sldId="372"/>
            <ac:spMk id="96" creationId="{521739E0-0E8E-1DE4-9CA1-29F2AEC76B28}"/>
          </ac:spMkLst>
        </pc:spChg>
        <pc:spChg chg="mod">
          <ac:chgData name="Thien Quy Tran" userId="26e025a7bd212a7f" providerId="LiveId" clId="{56A6E984-8773-417D-AF3F-16DDC46719D4}" dt="2022-04-19T09:15:36.877" v="3686" actId="207"/>
          <ac:spMkLst>
            <pc:docMk/>
            <pc:sldMk cId="2820958509" sldId="372"/>
            <ac:spMk id="98" creationId="{54CE49BF-37A8-705C-0380-FBEFDCFD6610}"/>
          </ac:spMkLst>
        </pc:spChg>
        <pc:spChg chg="mod">
          <ac:chgData name="Thien Quy Tran" userId="26e025a7bd212a7f" providerId="LiveId" clId="{56A6E984-8773-417D-AF3F-16DDC46719D4}" dt="2022-04-19T09:15:24.956" v="3685" actId="207"/>
          <ac:spMkLst>
            <pc:docMk/>
            <pc:sldMk cId="2820958509" sldId="372"/>
            <ac:spMk id="100" creationId="{BAC5AA6C-955D-53D3-15D6-D761CD7452D7}"/>
          </ac:spMkLst>
        </pc:spChg>
        <pc:spChg chg="mod">
          <ac:chgData name="Thien Quy Tran" userId="26e025a7bd212a7f" providerId="LiveId" clId="{56A6E984-8773-417D-AF3F-16DDC46719D4}" dt="2022-04-19T09:15:22.772" v="3684" actId="207"/>
          <ac:spMkLst>
            <pc:docMk/>
            <pc:sldMk cId="2820958509" sldId="372"/>
            <ac:spMk id="103" creationId="{AF68AF3B-9F99-D468-0F6B-1A600B4B76FC}"/>
          </ac:spMkLst>
        </pc:spChg>
        <pc:spChg chg="mod">
          <ac:chgData name="Thien Quy Tran" userId="26e025a7bd212a7f" providerId="LiveId" clId="{56A6E984-8773-417D-AF3F-16DDC46719D4}" dt="2022-04-19T09:14:45.272" v="3681" actId="207"/>
          <ac:spMkLst>
            <pc:docMk/>
            <pc:sldMk cId="2820958509" sldId="372"/>
            <ac:spMk id="105" creationId="{7C7DAF88-221D-682B-0704-0DE8BD7CE714}"/>
          </ac:spMkLst>
        </pc:spChg>
        <pc:spChg chg="mod">
          <ac:chgData name="Thien Quy Tran" userId="26e025a7bd212a7f" providerId="LiveId" clId="{56A6E984-8773-417D-AF3F-16DDC46719D4}" dt="2022-04-19T09:15:52.431" v="3687" actId="207"/>
          <ac:spMkLst>
            <pc:docMk/>
            <pc:sldMk cId="2820958509" sldId="372"/>
            <ac:spMk id="106" creationId="{00B48936-4C32-FC85-98D8-4FBD294BC81E}"/>
          </ac:spMkLst>
        </pc:spChg>
        <pc:spChg chg="mod">
          <ac:chgData name="Thien Quy Tran" userId="26e025a7bd212a7f" providerId="LiveId" clId="{56A6E984-8773-417D-AF3F-16DDC46719D4}" dt="2022-04-19T09:14:33.695" v="3678" actId="207"/>
          <ac:spMkLst>
            <pc:docMk/>
            <pc:sldMk cId="2820958509" sldId="372"/>
            <ac:spMk id="107" creationId="{EBFA4065-A497-E6F3-889F-8E0B1FC69BCC}"/>
          </ac:spMkLst>
        </pc:spChg>
        <pc:spChg chg="mod">
          <ac:chgData name="Thien Quy Tran" userId="26e025a7bd212a7f" providerId="LiveId" clId="{56A6E984-8773-417D-AF3F-16DDC46719D4}" dt="2022-04-19T09:15:52.431" v="3687" actId="207"/>
          <ac:spMkLst>
            <pc:docMk/>
            <pc:sldMk cId="2820958509" sldId="372"/>
            <ac:spMk id="108" creationId="{E7D9A544-9E88-4E60-90A2-F51187EB563C}"/>
          </ac:spMkLst>
        </pc:spChg>
        <pc:spChg chg="mod">
          <ac:chgData name="Thien Quy Tran" userId="26e025a7bd212a7f" providerId="LiveId" clId="{56A6E984-8773-417D-AF3F-16DDC46719D4}" dt="2022-04-19T09:14:27.613" v="3676" actId="207"/>
          <ac:spMkLst>
            <pc:docMk/>
            <pc:sldMk cId="2820958509" sldId="372"/>
            <ac:spMk id="109" creationId="{9F438272-95FE-8E94-F74B-AAAFA79537F6}"/>
          </ac:spMkLst>
        </pc:spChg>
        <pc:spChg chg="mod">
          <ac:chgData name="Thien Quy Tran" userId="26e025a7bd212a7f" providerId="LiveId" clId="{56A6E984-8773-417D-AF3F-16DDC46719D4}" dt="2022-04-19T09:15:52.431" v="3687" actId="207"/>
          <ac:spMkLst>
            <pc:docMk/>
            <pc:sldMk cId="2820958509" sldId="372"/>
            <ac:spMk id="110" creationId="{829FAC41-CCEC-ED84-6FDD-D98A72A7D362}"/>
          </ac:spMkLst>
        </pc:spChg>
        <pc:spChg chg="mod">
          <ac:chgData name="Thien Quy Tran" userId="26e025a7bd212a7f" providerId="LiveId" clId="{56A6E984-8773-417D-AF3F-16DDC46719D4}" dt="2022-04-19T09:14:08.112" v="3668" actId="207"/>
          <ac:spMkLst>
            <pc:docMk/>
            <pc:sldMk cId="2820958509" sldId="372"/>
            <ac:spMk id="111" creationId="{E4B717EA-301C-421A-1F8B-9C94762F8B6E}"/>
          </ac:spMkLst>
        </pc:spChg>
        <pc:spChg chg="mod">
          <ac:chgData name="Thien Quy Tran" userId="26e025a7bd212a7f" providerId="LiveId" clId="{56A6E984-8773-417D-AF3F-16DDC46719D4}" dt="2022-04-19T09:15:52.431" v="3687" actId="207"/>
          <ac:spMkLst>
            <pc:docMk/>
            <pc:sldMk cId="2820958509" sldId="372"/>
            <ac:spMk id="112" creationId="{6A128F7B-8295-4E4A-F62C-D38066E70A34}"/>
          </ac:spMkLst>
        </pc:spChg>
        <pc:spChg chg="mod">
          <ac:chgData name="Thien Quy Tran" userId="26e025a7bd212a7f" providerId="LiveId" clId="{56A6E984-8773-417D-AF3F-16DDC46719D4}" dt="2022-04-19T09:14:04.913" v="3667" actId="207"/>
          <ac:spMkLst>
            <pc:docMk/>
            <pc:sldMk cId="2820958509" sldId="372"/>
            <ac:spMk id="113" creationId="{B8094422-3936-C4EA-26F6-2DFAA44577D1}"/>
          </ac:spMkLst>
        </pc:spChg>
        <pc:spChg chg="mod">
          <ac:chgData name="Thien Quy Tran" userId="26e025a7bd212a7f" providerId="LiveId" clId="{56A6E984-8773-417D-AF3F-16DDC46719D4}" dt="2022-04-19T09:15:52.431" v="3687" actId="207"/>
          <ac:spMkLst>
            <pc:docMk/>
            <pc:sldMk cId="2820958509" sldId="372"/>
            <ac:spMk id="114" creationId="{0FE07D1B-8D2A-9365-36BE-881099CDFE9C}"/>
          </ac:spMkLst>
        </pc:spChg>
        <pc:spChg chg="mod">
          <ac:chgData name="Thien Quy Tran" userId="26e025a7bd212a7f" providerId="LiveId" clId="{56A6E984-8773-417D-AF3F-16DDC46719D4}" dt="2022-04-19T09:13:57.670" v="3666" actId="207"/>
          <ac:spMkLst>
            <pc:docMk/>
            <pc:sldMk cId="2820958509" sldId="372"/>
            <ac:spMk id="116" creationId="{B720828B-119A-067B-CE17-F82F714EE42C}"/>
          </ac:spMkLst>
        </pc:spChg>
        <pc:spChg chg="mod">
          <ac:chgData name="Thien Quy Tran" userId="26e025a7bd212a7f" providerId="LiveId" clId="{56A6E984-8773-417D-AF3F-16DDC46719D4}" dt="2022-04-19T09:15:52.431" v="3687" actId="207"/>
          <ac:spMkLst>
            <pc:docMk/>
            <pc:sldMk cId="2820958509" sldId="372"/>
            <ac:spMk id="117" creationId="{75074B40-E3C9-E29C-D682-8DA14BD3EFE2}"/>
          </ac:spMkLst>
        </pc:spChg>
        <pc:spChg chg="mod">
          <ac:chgData name="Thien Quy Tran" userId="26e025a7bd212a7f" providerId="LiveId" clId="{56A6E984-8773-417D-AF3F-16DDC46719D4}" dt="2022-04-18T14:22:00.866" v="2794" actId="113"/>
          <ac:spMkLst>
            <pc:docMk/>
            <pc:sldMk cId="2820958509" sldId="372"/>
            <ac:spMk id="120" creationId="{915AD299-7C97-824B-6C7F-8B899F2B5628}"/>
          </ac:spMkLst>
        </pc:spChg>
        <pc:spChg chg="mod">
          <ac:chgData name="Thien Quy Tran" userId="26e025a7bd212a7f" providerId="LiveId" clId="{56A6E984-8773-417D-AF3F-16DDC46719D4}" dt="2022-04-19T09:15:36.877" v="3686" actId="207"/>
          <ac:spMkLst>
            <pc:docMk/>
            <pc:sldMk cId="2820958509" sldId="372"/>
            <ac:spMk id="122" creationId="{2C143969-0161-7E5F-0771-5F3854E5E284}"/>
          </ac:spMkLst>
        </pc:spChg>
      </pc:sldChg>
      <pc:sldChg chg="addSp delSp modSp add mod">
        <pc:chgData name="Thien Quy Tran" userId="26e025a7bd212a7f" providerId="LiveId" clId="{56A6E984-8773-417D-AF3F-16DDC46719D4}" dt="2022-04-20T07:50:29.465" v="5815" actId="478"/>
        <pc:sldMkLst>
          <pc:docMk/>
          <pc:sldMk cId="1154261053" sldId="373"/>
        </pc:sldMkLst>
        <pc:spChg chg="mod">
          <ac:chgData name="Thien Quy Tran" userId="26e025a7bd212a7f" providerId="LiveId" clId="{56A6E984-8773-417D-AF3F-16DDC46719D4}" dt="2022-04-18T14:19:28.298" v="2779" actId="207"/>
          <ac:spMkLst>
            <pc:docMk/>
            <pc:sldMk cId="1154261053" sldId="373"/>
            <ac:spMk id="14" creationId="{EF7692C9-9F53-4E22-8E64-AA5BF5C465D9}"/>
          </ac:spMkLst>
        </pc:spChg>
        <pc:spChg chg="mod">
          <ac:chgData name="Thien Quy Tran" userId="26e025a7bd212a7f" providerId="LiveId" clId="{56A6E984-8773-417D-AF3F-16DDC46719D4}" dt="2022-04-19T08:12:57.422" v="3337" actId="1076"/>
          <ac:spMkLst>
            <pc:docMk/>
            <pc:sldMk cId="1154261053" sldId="373"/>
            <ac:spMk id="15" creationId="{DB19EAC4-5D20-426E-AA0B-862402355A89}"/>
          </ac:spMkLst>
        </pc:spChg>
        <pc:spChg chg="mod">
          <ac:chgData name="Thien Quy Tran" userId="26e025a7bd212a7f" providerId="LiveId" clId="{56A6E984-8773-417D-AF3F-16DDC46719D4}" dt="2022-04-18T14:19:25.045" v="2778" actId="207"/>
          <ac:spMkLst>
            <pc:docMk/>
            <pc:sldMk cId="1154261053" sldId="373"/>
            <ac:spMk id="20" creationId="{AF7F436B-A15C-4598-93AB-DFD6F32B6706}"/>
          </ac:spMkLst>
        </pc:spChg>
        <pc:spChg chg="mod">
          <ac:chgData name="Thien Quy Tran" userId="26e025a7bd212a7f" providerId="LiveId" clId="{56A6E984-8773-417D-AF3F-16DDC46719D4}" dt="2022-04-18T14:19:25.045" v="2778" actId="207"/>
          <ac:spMkLst>
            <pc:docMk/>
            <pc:sldMk cId="1154261053" sldId="373"/>
            <ac:spMk id="22" creationId="{9EA51FB7-8EDF-4061-914A-BD54D02ECDA6}"/>
          </ac:spMkLst>
        </pc:spChg>
        <pc:spChg chg="mod">
          <ac:chgData name="Thien Quy Tran" userId="26e025a7bd212a7f" providerId="LiveId" clId="{56A6E984-8773-417D-AF3F-16DDC46719D4}" dt="2022-04-18T14:08:06.162" v="2602" actId="164"/>
          <ac:spMkLst>
            <pc:docMk/>
            <pc:sldMk cId="1154261053" sldId="373"/>
            <ac:spMk id="28" creationId="{078A6CD6-AB4E-40BF-B6B9-EC19544435F6}"/>
          </ac:spMkLst>
        </pc:spChg>
        <pc:spChg chg="mod">
          <ac:chgData name="Thien Quy Tran" userId="26e025a7bd212a7f" providerId="LiveId" clId="{56A6E984-8773-417D-AF3F-16DDC46719D4}" dt="2022-04-20T07:45:32.797" v="5648" actId="1038"/>
          <ac:spMkLst>
            <pc:docMk/>
            <pc:sldMk cId="1154261053" sldId="373"/>
            <ac:spMk id="46" creationId="{F1266EF8-186F-46A8-B4A0-BAAADC85F074}"/>
          </ac:spMkLst>
        </pc:spChg>
        <pc:spChg chg="del">
          <ac:chgData name="Thien Quy Tran" userId="26e025a7bd212a7f" providerId="LiveId" clId="{56A6E984-8773-417D-AF3F-16DDC46719D4}" dt="2022-04-18T14:04:18.141" v="2577" actId="478"/>
          <ac:spMkLst>
            <pc:docMk/>
            <pc:sldMk cId="1154261053" sldId="373"/>
            <ac:spMk id="52" creationId="{53B6AE4E-2EF4-46BE-83A5-14D704A02586}"/>
          </ac:spMkLst>
        </pc:spChg>
        <pc:spChg chg="mod">
          <ac:chgData name="Thien Quy Tran" userId="26e025a7bd212a7f" providerId="LiveId" clId="{56A6E984-8773-417D-AF3F-16DDC46719D4}" dt="2022-04-18T14:07:20.827" v="2598" actId="164"/>
          <ac:spMkLst>
            <pc:docMk/>
            <pc:sldMk cId="1154261053" sldId="373"/>
            <ac:spMk id="53" creationId="{443B9F37-C36E-478B-8315-754CF38AF7D9}"/>
          </ac:spMkLst>
        </pc:spChg>
        <pc:spChg chg="add mod">
          <ac:chgData name="Thien Quy Tran" userId="26e025a7bd212a7f" providerId="LiveId" clId="{56A6E984-8773-417D-AF3F-16DDC46719D4}" dt="2022-04-20T07:50:19.573" v="5811" actId="1076"/>
          <ac:spMkLst>
            <pc:docMk/>
            <pc:sldMk cId="1154261053" sldId="373"/>
            <ac:spMk id="61" creationId="{9721D9BB-121F-4C5C-BD15-81F59D1D2757}"/>
          </ac:spMkLst>
        </pc:spChg>
        <pc:spChg chg="mod">
          <ac:chgData name="Thien Quy Tran" userId="26e025a7bd212a7f" providerId="LiveId" clId="{56A6E984-8773-417D-AF3F-16DDC46719D4}" dt="2022-04-18T14:08:06.162" v="2602" actId="164"/>
          <ac:spMkLst>
            <pc:docMk/>
            <pc:sldMk cId="1154261053" sldId="373"/>
            <ac:spMk id="64" creationId="{0F01E51F-9515-40EC-A6C7-4B9B20CE3B77}"/>
          </ac:spMkLst>
        </pc:spChg>
        <pc:spChg chg="add del mod">
          <ac:chgData name="Thien Quy Tran" userId="26e025a7bd212a7f" providerId="LiveId" clId="{56A6E984-8773-417D-AF3F-16DDC46719D4}" dt="2022-04-20T07:50:29.465" v="5815" actId="478"/>
          <ac:spMkLst>
            <pc:docMk/>
            <pc:sldMk cId="1154261053" sldId="373"/>
            <ac:spMk id="81" creationId="{4E902E59-4D1F-46E5-8B79-CC3755202AE2}"/>
          </ac:spMkLst>
        </pc:spChg>
        <pc:spChg chg="add del mod">
          <ac:chgData name="Thien Quy Tran" userId="26e025a7bd212a7f" providerId="LiveId" clId="{56A6E984-8773-417D-AF3F-16DDC46719D4}" dt="2022-04-20T07:48:30.051" v="5793" actId="1076"/>
          <ac:spMkLst>
            <pc:docMk/>
            <pc:sldMk cId="1154261053" sldId="373"/>
            <ac:spMk id="82" creationId="{05E41450-2E9B-408D-A68C-9B2D1F11310D}"/>
          </ac:spMkLst>
        </pc:spChg>
        <pc:spChg chg="add mod">
          <ac:chgData name="Thien Quy Tran" userId="26e025a7bd212a7f" providerId="LiveId" clId="{56A6E984-8773-417D-AF3F-16DDC46719D4}" dt="2022-04-20T07:48:55.043" v="5802" actId="1076"/>
          <ac:spMkLst>
            <pc:docMk/>
            <pc:sldMk cId="1154261053" sldId="373"/>
            <ac:spMk id="83" creationId="{DC5A7653-2D14-4115-A34B-619B1EFAA761}"/>
          </ac:spMkLst>
        </pc:spChg>
        <pc:spChg chg="mod">
          <ac:chgData name="Thien Quy Tran" userId="26e025a7bd212a7f" providerId="LiveId" clId="{56A6E984-8773-417D-AF3F-16DDC46719D4}" dt="2022-04-20T07:47:28.737" v="5753" actId="14100"/>
          <ac:spMkLst>
            <pc:docMk/>
            <pc:sldMk cId="1154261053" sldId="373"/>
            <ac:spMk id="95" creationId="{17949F25-0974-4B6D-9BEA-7B7936B81E33}"/>
          </ac:spMkLst>
        </pc:spChg>
        <pc:spChg chg="mod">
          <ac:chgData name="Thien Quy Tran" userId="26e025a7bd212a7f" providerId="LiveId" clId="{56A6E984-8773-417D-AF3F-16DDC46719D4}" dt="2022-04-20T07:50:18.533" v="5809" actId="1076"/>
          <ac:spMkLst>
            <pc:docMk/>
            <pc:sldMk cId="1154261053" sldId="373"/>
            <ac:spMk id="96" creationId="{3B72D061-E0BD-4BF1-B83C-0E53BD6C2E8C}"/>
          </ac:spMkLst>
        </pc:spChg>
        <pc:spChg chg="add mod">
          <ac:chgData name="Thien Quy Tran" userId="26e025a7bd212a7f" providerId="LiveId" clId="{56A6E984-8773-417D-AF3F-16DDC46719D4}" dt="2022-04-18T14:15:24.684" v="2729" actId="1076"/>
          <ac:spMkLst>
            <pc:docMk/>
            <pc:sldMk cId="1154261053" sldId="373"/>
            <ac:spMk id="99" creationId="{0918D5FF-7B3C-4010-933D-B0E9F524876A}"/>
          </ac:spMkLst>
        </pc:spChg>
        <pc:spChg chg="add mod">
          <ac:chgData name="Thien Quy Tran" userId="26e025a7bd212a7f" providerId="LiveId" clId="{56A6E984-8773-417D-AF3F-16DDC46719D4}" dt="2022-04-20T07:48:21.418" v="5785" actId="1076"/>
          <ac:spMkLst>
            <pc:docMk/>
            <pc:sldMk cId="1154261053" sldId="373"/>
            <ac:spMk id="101" creationId="{45AAEABD-278E-427B-BC27-9291C98A630F}"/>
          </ac:spMkLst>
        </pc:spChg>
        <pc:spChg chg="add mod">
          <ac:chgData name="Thien Quy Tran" userId="26e025a7bd212a7f" providerId="LiveId" clId="{56A6E984-8773-417D-AF3F-16DDC46719D4}" dt="2022-04-18T14:15:19.401" v="2728" actId="1076"/>
          <ac:spMkLst>
            <pc:docMk/>
            <pc:sldMk cId="1154261053" sldId="373"/>
            <ac:spMk id="104" creationId="{71CA155F-6086-456B-AA40-B3BCB08B18D7}"/>
          </ac:spMkLst>
        </pc:spChg>
        <pc:spChg chg="mod">
          <ac:chgData name="Thien Quy Tran" userId="26e025a7bd212a7f" providerId="LiveId" clId="{56A6E984-8773-417D-AF3F-16DDC46719D4}" dt="2022-04-18T14:08:06.162" v="2602" actId="164"/>
          <ac:spMkLst>
            <pc:docMk/>
            <pc:sldMk cId="1154261053" sldId="373"/>
            <ac:spMk id="112" creationId="{796D7804-AD90-4BE9-9B72-E3A047945C9E}"/>
          </ac:spMkLst>
        </pc:spChg>
        <pc:spChg chg="del">
          <ac:chgData name="Thien Quy Tran" userId="26e025a7bd212a7f" providerId="LiveId" clId="{56A6E984-8773-417D-AF3F-16DDC46719D4}" dt="2022-04-18T14:06:29.595" v="2585" actId="478"/>
          <ac:spMkLst>
            <pc:docMk/>
            <pc:sldMk cId="1154261053" sldId="373"/>
            <ac:spMk id="117" creationId="{FE71330B-0E7B-4D7A-AA88-84D89614C9B6}"/>
          </ac:spMkLst>
        </pc:spChg>
        <pc:spChg chg="del">
          <ac:chgData name="Thien Quy Tran" userId="26e025a7bd212a7f" providerId="LiveId" clId="{56A6E984-8773-417D-AF3F-16DDC46719D4}" dt="2022-04-18T14:06:07.284" v="2584" actId="478"/>
          <ac:spMkLst>
            <pc:docMk/>
            <pc:sldMk cId="1154261053" sldId="373"/>
            <ac:spMk id="120" creationId="{88D66A00-FEBE-42E7-AAF2-330E85E8AE36}"/>
          </ac:spMkLst>
        </pc:spChg>
        <pc:spChg chg="del">
          <ac:chgData name="Thien Quy Tran" userId="26e025a7bd212a7f" providerId="LiveId" clId="{56A6E984-8773-417D-AF3F-16DDC46719D4}" dt="2022-04-18T14:06:07.284" v="2584" actId="478"/>
          <ac:spMkLst>
            <pc:docMk/>
            <pc:sldMk cId="1154261053" sldId="373"/>
            <ac:spMk id="123" creationId="{D389EF9D-5034-4C3C-A8D6-CF8CF16DC56E}"/>
          </ac:spMkLst>
        </pc:spChg>
        <pc:spChg chg="del">
          <ac:chgData name="Thien Quy Tran" userId="26e025a7bd212a7f" providerId="LiveId" clId="{56A6E984-8773-417D-AF3F-16DDC46719D4}" dt="2022-04-18T14:06:07.284" v="2584" actId="478"/>
          <ac:spMkLst>
            <pc:docMk/>
            <pc:sldMk cId="1154261053" sldId="373"/>
            <ac:spMk id="127" creationId="{A3A24C51-FC3A-47AD-A3BD-D82E2FB15A59}"/>
          </ac:spMkLst>
        </pc:spChg>
        <pc:spChg chg="mod">
          <ac:chgData name="Thien Quy Tran" userId="26e025a7bd212a7f" providerId="LiveId" clId="{56A6E984-8773-417D-AF3F-16DDC46719D4}" dt="2022-04-20T07:46:05.249" v="5696" actId="1076"/>
          <ac:spMkLst>
            <pc:docMk/>
            <pc:sldMk cId="1154261053" sldId="373"/>
            <ac:spMk id="133" creationId="{30C50D2E-4EFD-4EA2-AC58-8B2E7CB0D650}"/>
          </ac:spMkLst>
        </pc:spChg>
        <pc:spChg chg="del">
          <ac:chgData name="Thien Quy Tran" userId="26e025a7bd212a7f" providerId="LiveId" clId="{56A6E984-8773-417D-AF3F-16DDC46719D4}" dt="2022-04-18T14:06:07.284" v="2584" actId="478"/>
          <ac:spMkLst>
            <pc:docMk/>
            <pc:sldMk cId="1154261053" sldId="373"/>
            <ac:spMk id="139" creationId="{167BC3C2-5530-4D73-98A3-47EF144406FA}"/>
          </ac:spMkLst>
        </pc:spChg>
        <pc:spChg chg="del">
          <ac:chgData name="Thien Quy Tran" userId="26e025a7bd212a7f" providerId="LiveId" clId="{56A6E984-8773-417D-AF3F-16DDC46719D4}" dt="2022-04-18T14:06:00.687" v="2582" actId="478"/>
          <ac:spMkLst>
            <pc:docMk/>
            <pc:sldMk cId="1154261053" sldId="373"/>
            <ac:spMk id="153" creationId="{FFF611E1-7A32-41B1-983B-9A6B0C4004BD}"/>
          </ac:spMkLst>
        </pc:spChg>
        <pc:grpChg chg="add mod">
          <ac:chgData name="Thien Quy Tran" userId="26e025a7bd212a7f" providerId="LiveId" clId="{56A6E984-8773-417D-AF3F-16DDC46719D4}" dt="2022-04-20T07:45:32.797" v="5648" actId="1038"/>
          <ac:grpSpMkLst>
            <pc:docMk/>
            <pc:sldMk cId="1154261053" sldId="373"/>
            <ac:grpSpMk id="2" creationId="{5FDAF200-80E7-4FEA-802B-331847865FD5}"/>
          </ac:grpSpMkLst>
        </pc:grpChg>
        <pc:grpChg chg="mod">
          <ac:chgData name="Thien Quy Tran" userId="26e025a7bd212a7f" providerId="LiveId" clId="{56A6E984-8773-417D-AF3F-16DDC46719D4}" dt="2022-04-18T14:19:28.298" v="2779" actId="207"/>
          <ac:grpSpMkLst>
            <pc:docMk/>
            <pc:sldMk cId="1154261053" sldId="373"/>
            <ac:grpSpMk id="5" creationId="{8B39371A-07A7-40D9-B09D-B59874F263A7}"/>
          </ac:grpSpMkLst>
        </pc:grpChg>
        <pc:grpChg chg="add mod">
          <ac:chgData name="Thien Quy Tran" userId="26e025a7bd212a7f" providerId="LiveId" clId="{56A6E984-8773-417D-AF3F-16DDC46719D4}" dt="2022-04-18T14:15:15.114" v="2727" actId="1076"/>
          <ac:grpSpMkLst>
            <pc:docMk/>
            <pc:sldMk cId="1154261053" sldId="373"/>
            <ac:grpSpMk id="9" creationId="{85B5F1AA-793D-4E4F-8BF0-4D4084F91296}"/>
          </ac:grpSpMkLst>
        </pc:grpChg>
        <pc:grpChg chg="mod">
          <ac:chgData name="Thien Quy Tran" userId="26e025a7bd212a7f" providerId="LiveId" clId="{56A6E984-8773-417D-AF3F-16DDC46719D4}" dt="2022-04-18T14:19:28.298" v="2779" actId="207"/>
          <ac:grpSpMkLst>
            <pc:docMk/>
            <pc:sldMk cId="1154261053" sldId="373"/>
            <ac:grpSpMk id="13" creationId="{02DE1DE5-3F00-4BCB-9DE9-30377D1D75FA}"/>
          </ac:grpSpMkLst>
        </pc:grpChg>
        <pc:grpChg chg="mod">
          <ac:chgData name="Thien Quy Tran" userId="26e025a7bd212a7f" providerId="LiveId" clId="{56A6E984-8773-417D-AF3F-16DDC46719D4}" dt="2022-04-18T14:19:25.045" v="2778" actId="207"/>
          <ac:grpSpMkLst>
            <pc:docMk/>
            <pc:sldMk cId="1154261053" sldId="373"/>
            <ac:grpSpMk id="18" creationId="{8F61E1BA-7DBE-4299-BD63-74C16142A1E6}"/>
          </ac:grpSpMkLst>
        </pc:grpChg>
        <pc:grpChg chg="mod">
          <ac:chgData name="Thien Quy Tran" userId="26e025a7bd212a7f" providerId="LiveId" clId="{56A6E984-8773-417D-AF3F-16DDC46719D4}" dt="2022-04-18T14:07:20.827" v="2598" actId="164"/>
          <ac:grpSpMkLst>
            <pc:docMk/>
            <pc:sldMk cId="1154261053" sldId="373"/>
            <ac:grpSpMk id="54" creationId="{2A00E9DD-5BB2-4E79-8908-DEFF198C33A5}"/>
          </ac:grpSpMkLst>
        </pc:grpChg>
        <pc:grpChg chg="mod">
          <ac:chgData name="Thien Quy Tran" userId="26e025a7bd212a7f" providerId="LiveId" clId="{56A6E984-8773-417D-AF3F-16DDC46719D4}" dt="2022-04-18T14:08:06.162" v="2602" actId="164"/>
          <ac:grpSpMkLst>
            <pc:docMk/>
            <pc:sldMk cId="1154261053" sldId="373"/>
            <ac:grpSpMk id="69" creationId="{30FA8AE7-7559-4CF5-80BE-B381341C0EA2}"/>
          </ac:grpSpMkLst>
        </pc:grpChg>
        <pc:grpChg chg="mod">
          <ac:chgData name="Thien Quy Tran" userId="26e025a7bd212a7f" providerId="LiveId" clId="{56A6E984-8773-417D-AF3F-16DDC46719D4}" dt="2022-04-18T14:08:06.162" v="2602" actId="164"/>
          <ac:grpSpMkLst>
            <pc:docMk/>
            <pc:sldMk cId="1154261053" sldId="373"/>
            <ac:grpSpMk id="73" creationId="{DF0047FE-5ADA-4B30-B5CB-610A44B9A084}"/>
          </ac:grpSpMkLst>
        </pc:grpChg>
        <pc:grpChg chg="mod">
          <ac:chgData name="Thien Quy Tran" userId="26e025a7bd212a7f" providerId="LiveId" clId="{56A6E984-8773-417D-AF3F-16DDC46719D4}" dt="2022-04-18T14:08:06.162" v="2602" actId="164"/>
          <ac:grpSpMkLst>
            <pc:docMk/>
            <pc:sldMk cId="1154261053" sldId="373"/>
            <ac:grpSpMk id="77" creationId="{705149ED-86C7-4505-8A5D-31BCC2F4AF1B}"/>
          </ac:grpSpMkLst>
        </pc:grpChg>
        <pc:grpChg chg="add del mod">
          <ac:chgData name="Thien Quy Tran" userId="26e025a7bd212a7f" providerId="LiveId" clId="{56A6E984-8773-417D-AF3F-16DDC46719D4}" dt="2022-04-20T07:46:01.207" v="5695" actId="1037"/>
          <ac:grpSpMkLst>
            <pc:docMk/>
            <pc:sldMk cId="1154261053" sldId="373"/>
            <ac:grpSpMk id="94" creationId="{AA52B60B-462D-4E4C-A471-BBC2A0242026}"/>
          </ac:grpSpMkLst>
        </pc:grpChg>
        <pc:grpChg chg="del">
          <ac:chgData name="Thien Quy Tran" userId="26e025a7bd212a7f" providerId="LiveId" clId="{56A6E984-8773-417D-AF3F-16DDC46719D4}" dt="2022-04-18T14:04:34.202" v="2580" actId="478"/>
          <ac:grpSpMkLst>
            <pc:docMk/>
            <pc:sldMk cId="1154261053" sldId="373"/>
            <ac:grpSpMk id="100" creationId="{8EAD7B68-D19C-4E0B-AE87-E3527B76C264}"/>
          </ac:grpSpMkLst>
        </pc:grpChg>
        <pc:grpChg chg="del">
          <ac:chgData name="Thien Quy Tran" userId="26e025a7bd212a7f" providerId="LiveId" clId="{56A6E984-8773-417D-AF3F-16DDC46719D4}" dt="2022-04-18T14:03:43.694" v="2556" actId="478"/>
          <ac:grpSpMkLst>
            <pc:docMk/>
            <pc:sldMk cId="1154261053" sldId="373"/>
            <ac:grpSpMk id="121" creationId="{5E89D97C-D1A9-40A3-9445-D30FC6B74787}"/>
          </ac:grpSpMkLst>
        </pc:grpChg>
        <pc:grpChg chg="mod">
          <ac:chgData name="Thien Quy Tran" userId="26e025a7bd212a7f" providerId="LiveId" clId="{56A6E984-8773-417D-AF3F-16DDC46719D4}" dt="2022-04-18T14:19:25.045" v="2778" actId="207"/>
          <ac:grpSpMkLst>
            <pc:docMk/>
            <pc:sldMk cId="1154261053" sldId="373"/>
            <ac:grpSpMk id="126" creationId="{AEB56814-2492-409A-9A1E-DC88DF665776}"/>
          </ac:grpSpMkLst>
        </pc:grpChg>
        <pc:picChg chg="mod">
          <ac:chgData name="Thien Quy Tran" userId="26e025a7bd212a7f" providerId="LiveId" clId="{56A6E984-8773-417D-AF3F-16DDC46719D4}" dt="2022-04-18T14:19:25.045" v="2778" actId="207"/>
          <ac:picMkLst>
            <pc:docMk/>
            <pc:sldMk cId="1154261053" sldId="373"/>
            <ac:picMk id="4" creationId="{4E177055-81C1-4B83-ACF5-2713E58355DE}"/>
          </ac:picMkLst>
        </pc:picChg>
        <pc:picChg chg="mod">
          <ac:chgData name="Thien Quy Tran" userId="26e025a7bd212a7f" providerId="LiveId" clId="{56A6E984-8773-417D-AF3F-16DDC46719D4}" dt="2022-04-18T14:19:28.298" v="2779" actId="207"/>
          <ac:picMkLst>
            <pc:docMk/>
            <pc:sldMk cId="1154261053" sldId="373"/>
            <ac:picMk id="24" creationId="{F95ABE40-3E6B-4199-8E9D-B7EA9BD0948B}"/>
          </ac:picMkLst>
        </pc:picChg>
        <pc:picChg chg="add mod">
          <ac:chgData name="Thien Quy Tran" userId="26e025a7bd212a7f" providerId="LiveId" clId="{56A6E984-8773-417D-AF3F-16DDC46719D4}" dt="2022-04-20T07:50:24.314" v="5813" actId="1076"/>
          <ac:picMkLst>
            <pc:docMk/>
            <pc:sldMk cId="1154261053" sldId="373"/>
            <ac:picMk id="44" creationId="{C9F69936-0D53-494C-BD8A-9F40F84695CA}"/>
          </ac:picMkLst>
        </pc:picChg>
        <pc:picChg chg="del">
          <ac:chgData name="Thien Quy Tran" userId="26e025a7bd212a7f" providerId="LiveId" clId="{56A6E984-8773-417D-AF3F-16DDC46719D4}" dt="2022-04-18T14:17:33.922" v="2734" actId="478"/>
          <ac:picMkLst>
            <pc:docMk/>
            <pc:sldMk cId="1154261053" sldId="373"/>
            <ac:picMk id="97" creationId="{97914943-3CD2-4FBC-B529-2EB96263F95C}"/>
          </ac:picMkLst>
        </pc:picChg>
        <pc:picChg chg="del">
          <ac:chgData name="Thien Quy Tran" userId="26e025a7bd212a7f" providerId="LiveId" clId="{56A6E984-8773-417D-AF3F-16DDC46719D4}" dt="2022-04-18T14:06:07.284" v="2584" actId="478"/>
          <ac:picMkLst>
            <pc:docMk/>
            <pc:sldMk cId="1154261053" sldId="373"/>
            <ac:picMk id="125" creationId="{86386E56-BDFD-4E35-9F92-51444F370D6A}"/>
          </ac:picMkLst>
        </pc:picChg>
        <pc:picChg chg="del">
          <ac:chgData name="Thien Quy Tran" userId="26e025a7bd212a7f" providerId="LiveId" clId="{56A6E984-8773-417D-AF3F-16DDC46719D4}" dt="2022-04-18T14:04:37.339" v="2581" actId="478"/>
          <ac:picMkLst>
            <pc:docMk/>
            <pc:sldMk cId="1154261053" sldId="373"/>
            <ac:picMk id="159" creationId="{707C3CB7-7E9B-4A9E-AB00-1D97B667EEB2}"/>
          </ac:picMkLst>
        </pc:picChg>
        <pc:picChg chg="del">
          <ac:chgData name="Thien Quy Tran" userId="26e025a7bd212a7f" providerId="LiveId" clId="{56A6E984-8773-417D-AF3F-16DDC46719D4}" dt="2022-04-18T14:04:37.339" v="2581" actId="478"/>
          <ac:picMkLst>
            <pc:docMk/>
            <pc:sldMk cId="1154261053" sldId="373"/>
            <ac:picMk id="160" creationId="{4C876D3A-D740-40FA-888D-7E74A00E6B0F}"/>
          </ac:picMkLst>
        </pc:picChg>
        <pc:cxnChg chg="add mod">
          <ac:chgData name="Thien Quy Tran" userId="26e025a7bd212a7f" providerId="LiveId" clId="{56A6E984-8773-417D-AF3F-16DDC46719D4}" dt="2022-04-20T07:45:32.797" v="5648" actId="1038"/>
          <ac:cxnSpMkLst>
            <pc:docMk/>
            <pc:sldMk cId="1154261053" sldId="373"/>
            <ac:cxnSpMk id="31" creationId="{EE0B35A8-4A6B-456D-BB1B-84BCD49F7A50}"/>
          </ac:cxnSpMkLst>
        </pc:cxnChg>
        <pc:cxnChg chg="del mod">
          <ac:chgData name="Thien Quy Tran" userId="26e025a7bd212a7f" providerId="LiveId" clId="{56A6E984-8773-417D-AF3F-16DDC46719D4}" dt="2022-04-18T14:03:47.028" v="2558" actId="478"/>
          <ac:cxnSpMkLst>
            <pc:docMk/>
            <pc:sldMk cId="1154261053" sldId="373"/>
            <ac:cxnSpMk id="38" creationId="{B6C83FF7-0C44-485B-A1F4-1F865EC7A84C}"/>
          </ac:cxnSpMkLst>
        </pc:cxnChg>
        <pc:cxnChg chg="del mod">
          <ac:chgData name="Thien Quy Tran" userId="26e025a7bd212a7f" providerId="LiveId" clId="{56A6E984-8773-417D-AF3F-16DDC46719D4}" dt="2022-04-18T14:03:52.548" v="2559" actId="478"/>
          <ac:cxnSpMkLst>
            <pc:docMk/>
            <pc:sldMk cId="1154261053" sldId="373"/>
            <ac:cxnSpMk id="39" creationId="{A5558F32-571D-4DB9-BFE4-59DBB9500668}"/>
          </ac:cxnSpMkLst>
        </pc:cxnChg>
        <pc:cxnChg chg="add mod">
          <ac:chgData name="Thien Quy Tran" userId="26e025a7bd212a7f" providerId="LiveId" clId="{56A6E984-8773-417D-AF3F-16DDC46719D4}" dt="2022-04-20T07:50:19.573" v="5811" actId="1076"/>
          <ac:cxnSpMkLst>
            <pc:docMk/>
            <pc:sldMk cId="1154261053" sldId="373"/>
            <ac:cxnSpMk id="41" creationId="{9DCDE3B7-E0A0-4673-86FC-29263D710D74}"/>
          </ac:cxnSpMkLst>
        </pc:cxnChg>
        <pc:cxnChg chg="del">
          <ac:chgData name="Thien Quy Tran" userId="26e025a7bd212a7f" providerId="LiveId" clId="{56A6E984-8773-417D-AF3F-16DDC46719D4}" dt="2022-04-18T14:04:05.829" v="2576" actId="478"/>
          <ac:cxnSpMkLst>
            <pc:docMk/>
            <pc:sldMk cId="1154261053" sldId="373"/>
            <ac:cxnSpMk id="45" creationId="{19B050C9-F004-430D-A4BA-A58977DAC875}"/>
          </ac:cxnSpMkLst>
        </pc:cxnChg>
        <pc:cxnChg chg="del mod">
          <ac:chgData name="Thien Quy Tran" userId="26e025a7bd212a7f" providerId="LiveId" clId="{56A6E984-8773-417D-AF3F-16DDC46719D4}" dt="2022-04-18T14:09:16.761" v="2610" actId="478"/>
          <ac:cxnSpMkLst>
            <pc:docMk/>
            <pc:sldMk cId="1154261053" sldId="373"/>
            <ac:cxnSpMk id="59" creationId="{359EB860-AFAD-4E8B-9B9E-6E8E8BF43D4B}"/>
          </ac:cxnSpMkLst>
        </pc:cxnChg>
        <pc:cxnChg chg="add mod">
          <ac:chgData name="Thien Quy Tran" userId="26e025a7bd212a7f" providerId="LiveId" clId="{56A6E984-8773-417D-AF3F-16DDC46719D4}" dt="2022-04-20T07:50:19.573" v="5811" actId="1076"/>
          <ac:cxnSpMkLst>
            <pc:docMk/>
            <pc:sldMk cId="1154261053" sldId="373"/>
            <ac:cxnSpMk id="68" creationId="{8903BEF0-30C9-4067-96D8-62D08942BD67}"/>
          </ac:cxnSpMkLst>
        </pc:cxnChg>
        <pc:cxnChg chg="add mod">
          <ac:chgData name="Thien Quy Tran" userId="26e025a7bd212a7f" providerId="LiveId" clId="{56A6E984-8773-417D-AF3F-16DDC46719D4}" dt="2022-04-18T14:15:15.114" v="2727" actId="1076"/>
          <ac:cxnSpMkLst>
            <pc:docMk/>
            <pc:sldMk cId="1154261053" sldId="373"/>
            <ac:cxnSpMk id="88" creationId="{710C0C24-9F46-4900-A364-437E36C4E8F1}"/>
          </ac:cxnSpMkLst>
        </pc:cxnChg>
        <pc:cxnChg chg="del mod">
          <ac:chgData name="Thien Quy Tran" userId="26e025a7bd212a7f" providerId="LiveId" clId="{56A6E984-8773-417D-AF3F-16DDC46719D4}" dt="2022-04-18T14:04:22.938" v="2579" actId="478"/>
          <ac:cxnSpMkLst>
            <pc:docMk/>
            <pc:sldMk cId="1154261053" sldId="373"/>
            <ac:cxnSpMk id="93" creationId="{45AA840C-6659-4437-AC71-8DDC87920AA1}"/>
          </ac:cxnSpMkLst>
        </pc:cxnChg>
        <pc:cxnChg chg="del mod">
          <ac:chgData name="Thien Quy Tran" userId="26e025a7bd212a7f" providerId="LiveId" clId="{56A6E984-8773-417D-AF3F-16DDC46719D4}" dt="2022-04-18T14:06:29.595" v="2585" actId="478"/>
          <ac:cxnSpMkLst>
            <pc:docMk/>
            <pc:sldMk cId="1154261053" sldId="373"/>
            <ac:cxnSpMk id="98" creationId="{CCDA8DE3-C56F-4829-A980-3F73976E8D5C}"/>
          </ac:cxnSpMkLst>
        </pc:cxnChg>
        <pc:cxnChg chg="add mod">
          <ac:chgData name="Thien Quy Tran" userId="26e025a7bd212a7f" providerId="LiveId" clId="{56A6E984-8773-417D-AF3F-16DDC46719D4}" dt="2022-04-20T07:50:19.573" v="5811" actId="1076"/>
          <ac:cxnSpMkLst>
            <pc:docMk/>
            <pc:sldMk cId="1154261053" sldId="373"/>
            <ac:cxnSpMk id="102" creationId="{4659BECF-BCDD-42BA-8268-041241FFEEB7}"/>
          </ac:cxnSpMkLst>
        </pc:cxnChg>
        <pc:cxnChg chg="add mod">
          <ac:chgData name="Thien Quy Tran" userId="26e025a7bd212a7f" providerId="LiveId" clId="{56A6E984-8773-417D-AF3F-16DDC46719D4}" dt="2022-04-20T07:45:32.797" v="5648" actId="1038"/>
          <ac:cxnSpMkLst>
            <pc:docMk/>
            <pc:sldMk cId="1154261053" sldId="373"/>
            <ac:cxnSpMk id="103" creationId="{5C8C59B7-D0CA-49DC-A273-915AAB1CC786}"/>
          </ac:cxnSpMkLst>
        </pc:cxnChg>
        <pc:cxnChg chg="add del mod">
          <ac:chgData name="Thien Quy Tran" userId="26e025a7bd212a7f" providerId="LiveId" clId="{56A6E984-8773-417D-AF3F-16DDC46719D4}" dt="2022-04-18T14:15:05.353" v="2724" actId="478"/>
          <ac:cxnSpMkLst>
            <pc:docMk/>
            <pc:sldMk cId="1154261053" sldId="373"/>
            <ac:cxnSpMk id="113" creationId="{D93C9DC3-BCBE-49C8-9AD6-5D9321B84762}"/>
          </ac:cxnSpMkLst>
        </pc:cxnChg>
        <pc:cxnChg chg="del mod">
          <ac:chgData name="Thien Quy Tran" userId="26e025a7bd212a7f" providerId="LiveId" clId="{56A6E984-8773-417D-AF3F-16DDC46719D4}" dt="2022-04-18T14:15:08.241" v="2726" actId="478"/>
          <ac:cxnSpMkLst>
            <pc:docMk/>
            <pc:sldMk cId="1154261053" sldId="373"/>
            <ac:cxnSpMk id="130" creationId="{65B0E1B1-90A6-4FDD-BE45-98039A9C8F17}"/>
          </ac:cxnSpMkLst>
        </pc:cxnChg>
        <pc:cxnChg chg="mod">
          <ac:chgData name="Thien Quy Tran" userId="26e025a7bd212a7f" providerId="LiveId" clId="{56A6E984-8773-417D-AF3F-16DDC46719D4}" dt="2022-04-20T07:47:28.737" v="5753" actId="14100"/>
          <ac:cxnSpMkLst>
            <pc:docMk/>
            <pc:sldMk cId="1154261053" sldId="373"/>
            <ac:cxnSpMk id="134" creationId="{1DFE5728-0A0C-4644-8B52-0827E8989F5A}"/>
          </ac:cxnSpMkLst>
        </pc:cxnChg>
        <pc:cxnChg chg="del mod">
          <ac:chgData name="Thien Quy Tran" userId="26e025a7bd212a7f" providerId="LiveId" clId="{56A6E984-8773-417D-AF3F-16DDC46719D4}" dt="2022-04-18T14:06:07.284" v="2584" actId="478"/>
          <ac:cxnSpMkLst>
            <pc:docMk/>
            <pc:sldMk cId="1154261053" sldId="373"/>
            <ac:cxnSpMk id="141" creationId="{3AFEDEFA-D7C9-4A91-98B6-09BE2DDA11F9}"/>
          </ac:cxnSpMkLst>
        </pc:cxnChg>
        <pc:cxnChg chg="del mod">
          <ac:chgData name="Thien Quy Tran" userId="26e025a7bd212a7f" providerId="LiveId" clId="{56A6E984-8773-417D-AF3F-16DDC46719D4}" dt="2022-04-18T14:06:02.637" v="2583" actId="478"/>
          <ac:cxnSpMkLst>
            <pc:docMk/>
            <pc:sldMk cId="1154261053" sldId="373"/>
            <ac:cxnSpMk id="146" creationId="{FF88D7D5-4994-4B63-AEA1-C637670054F4}"/>
          </ac:cxnSpMkLst>
        </pc:cxnChg>
      </pc:sldChg>
      <pc:sldChg chg="addSp delSp modSp add mod ord">
        <pc:chgData name="Thien Quy Tran" userId="26e025a7bd212a7f" providerId="LiveId" clId="{56A6E984-8773-417D-AF3F-16DDC46719D4}" dt="2022-04-21T04:34:54.785" v="6863" actId="1076"/>
        <pc:sldMkLst>
          <pc:docMk/>
          <pc:sldMk cId="3028289938" sldId="374"/>
        </pc:sldMkLst>
        <pc:spChg chg="mod">
          <ac:chgData name="Thien Quy Tran" userId="26e025a7bd212a7f" providerId="LiveId" clId="{56A6E984-8773-417D-AF3F-16DDC46719D4}" dt="2022-04-20T09:03:49.536" v="6752" actId="571"/>
          <ac:spMkLst>
            <pc:docMk/>
            <pc:sldMk cId="3028289938" sldId="374"/>
            <ac:spMk id="12" creationId="{56461A97-DD6D-4AB6-96FA-CE60FA77B419}"/>
          </ac:spMkLst>
        </pc:spChg>
        <pc:spChg chg="mod">
          <ac:chgData name="Thien Quy Tran" userId="26e025a7bd212a7f" providerId="LiveId" clId="{56A6E984-8773-417D-AF3F-16DDC46719D4}" dt="2022-04-20T09:04:01.730" v="6755" actId="1076"/>
          <ac:spMkLst>
            <pc:docMk/>
            <pc:sldMk cId="3028289938" sldId="374"/>
            <ac:spMk id="13" creationId="{8EB9C754-3C38-4141-96C4-DF20C8B92C18}"/>
          </ac:spMkLst>
        </pc:spChg>
        <pc:spChg chg="add mod">
          <ac:chgData name="Thien Quy Tran" userId="26e025a7bd212a7f" providerId="LiveId" clId="{56A6E984-8773-417D-AF3F-16DDC46719D4}" dt="2022-04-20T09:03:49.536" v="6752" actId="571"/>
          <ac:spMkLst>
            <pc:docMk/>
            <pc:sldMk cId="3028289938" sldId="374"/>
            <ac:spMk id="15" creationId="{8277A4BD-66E6-4485-B02E-517F3234A8C3}"/>
          </ac:spMkLst>
        </pc:spChg>
        <pc:spChg chg="mod">
          <ac:chgData name="Thien Quy Tran" userId="26e025a7bd212a7f" providerId="LiveId" clId="{56A6E984-8773-417D-AF3F-16DDC46719D4}" dt="2022-04-20T09:03:56.494" v="6753" actId="571"/>
          <ac:spMkLst>
            <pc:docMk/>
            <pc:sldMk cId="3028289938" sldId="374"/>
            <ac:spMk id="18" creationId="{4494B2C4-C16E-40CA-9318-658CBA4444AD}"/>
          </ac:spMkLst>
        </pc:spChg>
        <pc:spChg chg="mod">
          <ac:chgData name="Thien Quy Tran" userId="26e025a7bd212a7f" providerId="LiveId" clId="{56A6E984-8773-417D-AF3F-16DDC46719D4}" dt="2022-04-21T04:08:00.067" v="6860" actId="20577"/>
          <ac:spMkLst>
            <pc:docMk/>
            <pc:sldMk cId="3028289938" sldId="374"/>
            <ac:spMk id="20" creationId="{BB4EE25C-101A-484D-9FA4-5168F623BF4C}"/>
          </ac:spMkLst>
        </pc:spChg>
        <pc:spChg chg="mod">
          <ac:chgData name="Thien Quy Tran" userId="26e025a7bd212a7f" providerId="LiveId" clId="{56A6E984-8773-417D-AF3F-16DDC46719D4}" dt="2022-04-20T09:03:58.884" v="6754" actId="571"/>
          <ac:spMkLst>
            <pc:docMk/>
            <pc:sldMk cId="3028289938" sldId="374"/>
            <ac:spMk id="24" creationId="{6696424C-6B2D-46D4-BFD4-29EC67CF712A}"/>
          </ac:spMkLst>
        </pc:spChg>
        <pc:spChg chg="mod">
          <ac:chgData name="Thien Quy Tran" userId="26e025a7bd212a7f" providerId="LiveId" clId="{56A6E984-8773-417D-AF3F-16DDC46719D4}" dt="2022-04-21T04:34:54.785" v="6863" actId="1076"/>
          <ac:spMkLst>
            <pc:docMk/>
            <pc:sldMk cId="3028289938" sldId="374"/>
            <ac:spMk id="25" creationId="{E5593DFF-7218-4C3A-9234-790EEDFC924F}"/>
          </ac:spMkLst>
        </pc:spChg>
        <pc:spChg chg="mod">
          <ac:chgData name="Thien Quy Tran" userId="26e025a7bd212a7f" providerId="LiveId" clId="{56A6E984-8773-417D-AF3F-16DDC46719D4}" dt="2022-04-21T04:20:52.815" v="6861" actId="571"/>
          <ac:spMkLst>
            <pc:docMk/>
            <pc:sldMk cId="3028289938" sldId="374"/>
            <ac:spMk id="28" creationId="{AA7DCE10-D55B-4C97-B70F-8680FBA4AD56}"/>
          </ac:spMkLst>
        </pc:spChg>
        <pc:spChg chg="mod">
          <ac:chgData name="Thien Quy Tran" userId="26e025a7bd212a7f" providerId="LiveId" clId="{56A6E984-8773-417D-AF3F-16DDC46719D4}" dt="2022-04-21T04:20:52.815" v="6861" actId="571"/>
          <ac:spMkLst>
            <pc:docMk/>
            <pc:sldMk cId="3028289938" sldId="374"/>
            <ac:spMk id="29" creationId="{7EDC3A7F-A592-4E37-94BB-C9FC58C1912A}"/>
          </ac:spMkLst>
        </pc:spChg>
        <pc:spChg chg="mod">
          <ac:chgData name="Thien Quy Tran" userId="26e025a7bd212a7f" providerId="LiveId" clId="{56A6E984-8773-417D-AF3F-16DDC46719D4}" dt="2022-04-19T09:30:34.871" v="3733" actId="20577"/>
          <ac:spMkLst>
            <pc:docMk/>
            <pc:sldMk cId="3028289938" sldId="374"/>
            <ac:spMk id="32" creationId="{B64434C5-0EBE-4C26-8C78-733941035177}"/>
          </ac:spMkLst>
        </pc:spChg>
        <pc:grpChg chg="add mod">
          <ac:chgData name="Thien Quy Tran" userId="26e025a7bd212a7f" providerId="LiveId" clId="{56A6E984-8773-417D-AF3F-16DDC46719D4}" dt="2022-04-20T09:03:49.536" v="6752" actId="571"/>
          <ac:grpSpMkLst>
            <pc:docMk/>
            <pc:sldMk cId="3028289938" sldId="374"/>
            <ac:grpSpMk id="10" creationId="{A160C9B3-4008-46E5-9F79-C47690054536}"/>
          </ac:grpSpMkLst>
        </pc:grpChg>
        <pc:grpChg chg="add mod">
          <ac:chgData name="Thien Quy Tran" userId="26e025a7bd212a7f" providerId="LiveId" clId="{56A6E984-8773-417D-AF3F-16DDC46719D4}" dt="2022-04-20T09:03:56.494" v="6753" actId="571"/>
          <ac:grpSpMkLst>
            <pc:docMk/>
            <pc:sldMk cId="3028289938" sldId="374"/>
            <ac:grpSpMk id="16" creationId="{F8094100-BF66-4504-84D0-F69DB65DA292}"/>
          </ac:grpSpMkLst>
        </pc:grpChg>
        <pc:grpChg chg="add mod">
          <ac:chgData name="Thien Quy Tran" userId="26e025a7bd212a7f" providerId="LiveId" clId="{56A6E984-8773-417D-AF3F-16DDC46719D4}" dt="2022-04-20T09:03:58.884" v="6754" actId="571"/>
          <ac:grpSpMkLst>
            <pc:docMk/>
            <pc:sldMk cId="3028289938" sldId="374"/>
            <ac:grpSpMk id="23" creationId="{56E00341-9281-4706-A679-D7B50B6EEC45}"/>
          </ac:grpSpMkLst>
        </pc:grpChg>
        <pc:grpChg chg="add mod">
          <ac:chgData name="Thien Quy Tran" userId="26e025a7bd212a7f" providerId="LiveId" clId="{56A6E984-8773-417D-AF3F-16DDC46719D4}" dt="2022-04-21T04:20:52.815" v="6861" actId="571"/>
          <ac:grpSpMkLst>
            <pc:docMk/>
            <pc:sldMk cId="3028289938" sldId="374"/>
            <ac:grpSpMk id="27" creationId="{585BE2AE-0D44-459A-806D-CBA927F7DFE0}"/>
          </ac:grpSpMkLst>
        </pc:grpChg>
        <pc:picChg chg="del">
          <ac:chgData name="Thien Quy Tran" userId="26e025a7bd212a7f" providerId="LiveId" clId="{56A6E984-8773-417D-AF3F-16DDC46719D4}" dt="2022-04-19T09:30:30.553" v="3722" actId="478"/>
          <ac:picMkLst>
            <pc:docMk/>
            <pc:sldMk cId="3028289938" sldId="374"/>
            <ac:picMk id="3" creationId="{874BF197-82AD-475C-B632-6288075CC549}"/>
          </ac:picMkLst>
        </pc:picChg>
        <pc:picChg chg="mod">
          <ac:chgData name="Thien Quy Tran" userId="26e025a7bd212a7f" providerId="LiveId" clId="{56A6E984-8773-417D-AF3F-16DDC46719D4}" dt="2022-04-20T09:03:49.536" v="6752" actId="571"/>
          <ac:picMkLst>
            <pc:docMk/>
            <pc:sldMk cId="3028289938" sldId="374"/>
            <ac:picMk id="14" creationId="{149FEE0C-D218-4676-8890-1AE2825DFBB6}"/>
          </ac:picMkLst>
        </pc:picChg>
        <pc:picChg chg="mod">
          <ac:chgData name="Thien Quy Tran" userId="26e025a7bd212a7f" providerId="LiveId" clId="{56A6E984-8773-417D-AF3F-16DDC46719D4}" dt="2022-04-20T09:03:56.494" v="6753" actId="571"/>
          <ac:picMkLst>
            <pc:docMk/>
            <pc:sldMk cId="3028289938" sldId="374"/>
            <ac:picMk id="22" creationId="{57CC6B57-7708-411D-8E7E-024DAB0A1151}"/>
          </ac:picMkLst>
        </pc:picChg>
        <pc:picChg chg="mod">
          <ac:chgData name="Thien Quy Tran" userId="26e025a7bd212a7f" providerId="LiveId" clId="{56A6E984-8773-417D-AF3F-16DDC46719D4}" dt="2022-04-20T09:03:58.884" v="6754" actId="571"/>
          <ac:picMkLst>
            <pc:docMk/>
            <pc:sldMk cId="3028289938" sldId="374"/>
            <ac:picMk id="26" creationId="{52DFA3E1-968D-41F5-9E59-F45DACBCF1FE}"/>
          </ac:picMkLst>
        </pc:picChg>
        <pc:picChg chg="mod">
          <ac:chgData name="Thien Quy Tran" userId="26e025a7bd212a7f" providerId="LiveId" clId="{56A6E984-8773-417D-AF3F-16DDC46719D4}" dt="2022-04-21T04:20:52.815" v="6861" actId="571"/>
          <ac:picMkLst>
            <pc:docMk/>
            <pc:sldMk cId="3028289938" sldId="374"/>
            <ac:picMk id="30" creationId="{9D2AD83A-658F-4B0F-95CD-E918ED170F83}"/>
          </ac:picMkLst>
        </pc:picChg>
      </pc:sldChg>
      <pc:sldChg chg="addSp delSp modSp add del mod">
        <pc:chgData name="Thien Quy Tran" userId="26e025a7bd212a7f" providerId="LiveId" clId="{56A6E984-8773-417D-AF3F-16DDC46719D4}" dt="2022-04-21T03:56:08.750" v="6778" actId="571"/>
        <pc:sldMkLst>
          <pc:docMk/>
          <pc:sldMk cId="580966383" sldId="375"/>
        </pc:sldMkLst>
        <pc:spChg chg="mod">
          <ac:chgData name="Thien Quy Tran" userId="26e025a7bd212a7f" providerId="LiveId" clId="{56A6E984-8773-417D-AF3F-16DDC46719D4}" dt="2022-04-20T05:08:03.610" v="4779" actId="1076"/>
          <ac:spMkLst>
            <pc:docMk/>
            <pc:sldMk cId="580966383" sldId="375"/>
            <ac:spMk id="13" creationId="{39DDFBA7-F7C8-4C40-9A47-26EB453AC19B}"/>
          </ac:spMkLst>
        </pc:spChg>
        <pc:spChg chg="mod">
          <ac:chgData name="Thien Quy Tran" userId="26e025a7bd212a7f" providerId="LiveId" clId="{56A6E984-8773-417D-AF3F-16DDC46719D4}" dt="2022-04-21T03:56:08.750" v="6778" actId="571"/>
          <ac:spMkLst>
            <pc:docMk/>
            <pc:sldMk cId="580966383" sldId="375"/>
            <ac:spMk id="15" creationId="{7C0CE0D3-7455-4E0B-9D03-E2184EDB8C6E}"/>
          </ac:spMkLst>
        </pc:spChg>
        <pc:spChg chg="mod">
          <ac:chgData name="Thien Quy Tran" userId="26e025a7bd212a7f" providerId="LiveId" clId="{56A6E984-8773-417D-AF3F-16DDC46719D4}" dt="2022-04-21T03:56:08.750" v="6778" actId="571"/>
          <ac:spMkLst>
            <pc:docMk/>
            <pc:sldMk cId="580966383" sldId="375"/>
            <ac:spMk id="20" creationId="{C4233643-E33A-40C5-BC51-A818CFC5FE67}"/>
          </ac:spMkLst>
        </pc:spChg>
        <pc:spChg chg="mod">
          <ac:chgData name="Thien Quy Tran" userId="26e025a7bd212a7f" providerId="LiveId" clId="{56A6E984-8773-417D-AF3F-16DDC46719D4}" dt="2022-04-21T03:56:08.750" v="6778" actId="571"/>
          <ac:spMkLst>
            <pc:docMk/>
            <pc:sldMk cId="580966383" sldId="375"/>
            <ac:spMk id="23" creationId="{581FBF6D-780A-4744-9BA0-3DA1CD398586}"/>
          </ac:spMkLst>
        </pc:spChg>
        <pc:spChg chg="mod">
          <ac:chgData name="Thien Quy Tran" userId="26e025a7bd212a7f" providerId="LiveId" clId="{56A6E984-8773-417D-AF3F-16DDC46719D4}" dt="2022-04-21T03:56:08.750" v="6778" actId="571"/>
          <ac:spMkLst>
            <pc:docMk/>
            <pc:sldMk cId="580966383" sldId="375"/>
            <ac:spMk id="24" creationId="{480A0FC1-AD3A-4C27-943C-C5357FBBCBCA}"/>
          </ac:spMkLst>
        </pc:spChg>
        <pc:spChg chg="mod">
          <ac:chgData name="Thien Quy Tran" userId="26e025a7bd212a7f" providerId="LiveId" clId="{56A6E984-8773-417D-AF3F-16DDC46719D4}" dt="2022-04-21T03:56:08.750" v="6778" actId="571"/>
          <ac:spMkLst>
            <pc:docMk/>
            <pc:sldMk cId="580966383" sldId="375"/>
            <ac:spMk id="26" creationId="{3706888D-3EE8-4688-A55A-849179A48131}"/>
          </ac:spMkLst>
        </pc:spChg>
        <pc:spChg chg="mod">
          <ac:chgData name="Thien Quy Tran" userId="26e025a7bd212a7f" providerId="LiveId" clId="{56A6E984-8773-417D-AF3F-16DDC46719D4}" dt="2022-04-21T03:56:08.750" v="6778" actId="571"/>
          <ac:spMkLst>
            <pc:docMk/>
            <pc:sldMk cId="580966383" sldId="375"/>
            <ac:spMk id="27" creationId="{0DF99312-382F-46C3-B368-E41D6BA88BE3}"/>
          </ac:spMkLst>
        </pc:spChg>
        <pc:spChg chg="mod">
          <ac:chgData name="Thien Quy Tran" userId="26e025a7bd212a7f" providerId="LiveId" clId="{56A6E984-8773-417D-AF3F-16DDC46719D4}" dt="2022-04-21T03:56:08.750" v="6778" actId="571"/>
          <ac:spMkLst>
            <pc:docMk/>
            <pc:sldMk cId="580966383" sldId="375"/>
            <ac:spMk id="29" creationId="{95828D9A-6475-4AC0-BC76-33C4C4DCDA7D}"/>
          </ac:spMkLst>
        </pc:spChg>
        <pc:spChg chg="mod">
          <ac:chgData name="Thien Quy Tran" userId="26e025a7bd212a7f" providerId="LiveId" clId="{56A6E984-8773-417D-AF3F-16DDC46719D4}" dt="2022-04-21T03:56:08.750" v="6778" actId="571"/>
          <ac:spMkLst>
            <pc:docMk/>
            <pc:sldMk cId="580966383" sldId="375"/>
            <ac:spMk id="31" creationId="{AD763714-E2A4-4141-A81E-80E6843F523D}"/>
          </ac:spMkLst>
        </pc:spChg>
        <pc:spChg chg="mod">
          <ac:chgData name="Thien Quy Tran" userId="26e025a7bd212a7f" providerId="LiveId" clId="{56A6E984-8773-417D-AF3F-16DDC46719D4}" dt="2022-04-20T07:03:47.435" v="5320" actId="20577"/>
          <ac:spMkLst>
            <pc:docMk/>
            <pc:sldMk cId="580966383" sldId="375"/>
            <ac:spMk id="32" creationId="{B64434C5-0EBE-4C26-8C78-733941035177}"/>
          </ac:spMkLst>
        </pc:spChg>
        <pc:spChg chg="mod">
          <ac:chgData name="Thien Quy Tran" userId="26e025a7bd212a7f" providerId="LiveId" clId="{56A6E984-8773-417D-AF3F-16DDC46719D4}" dt="2022-04-21T03:56:08.750" v="6778" actId="571"/>
          <ac:spMkLst>
            <pc:docMk/>
            <pc:sldMk cId="580966383" sldId="375"/>
            <ac:spMk id="39" creationId="{A7D39068-DF0F-4A68-8890-F975B71B999B}"/>
          </ac:spMkLst>
        </pc:spChg>
        <pc:spChg chg="mod">
          <ac:chgData name="Thien Quy Tran" userId="26e025a7bd212a7f" providerId="LiveId" clId="{56A6E984-8773-417D-AF3F-16DDC46719D4}" dt="2022-04-21T03:56:08.750" v="6778" actId="571"/>
          <ac:spMkLst>
            <pc:docMk/>
            <pc:sldMk cId="580966383" sldId="375"/>
            <ac:spMk id="40" creationId="{7729B030-9E61-4CA4-8516-57AEE3528182}"/>
          </ac:spMkLst>
        </pc:spChg>
        <pc:spChg chg="add mod ord">
          <ac:chgData name="Thien Quy Tran" userId="26e025a7bd212a7f" providerId="LiveId" clId="{56A6E984-8773-417D-AF3F-16DDC46719D4}" dt="2022-04-21T03:56:08.750" v="6778" actId="571"/>
          <ac:spMkLst>
            <pc:docMk/>
            <pc:sldMk cId="580966383" sldId="375"/>
            <ac:spMk id="42" creationId="{74274D87-1216-4059-9647-BD62E0378D69}"/>
          </ac:spMkLst>
        </pc:spChg>
        <pc:spChg chg="add mod">
          <ac:chgData name="Thien Quy Tran" userId="26e025a7bd212a7f" providerId="LiveId" clId="{56A6E984-8773-417D-AF3F-16DDC46719D4}" dt="2022-04-21T03:56:08.750" v="6778" actId="571"/>
          <ac:spMkLst>
            <pc:docMk/>
            <pc:sldMk cId="580966383" sldId="375"/>
            <ac:spMk id="56" creationId="{17430098-9448-453B-9675-518540E93ACD}"/>
          </ac:spMkLst>
        </pc:spChg>
        <pc:spChg chg="add mod">
          <ac:chgData name="Thien Quy Tran" userId="26e025a7bd212a7f" providerId="LiveId" clId="{56A6E984-8773-417D-AF3F-16DDC46719D4}" dt="2022-04-21T03:56:08.750" v="6778" actId="571"/>
          <ac:spMkLst>
            <pc:docMk/>
            <pc:sldMk cId="580966383" sldId="375"/>
            <ac:spMk id="59" creationId="{2F802D74-9445-4AFE-A212-BE712B411897}"/>
          </ac:spMkLst>
        </pc:spChg>
        <pc:spChg chg="add mod">
          <ac:chgData name="Thien Quy Tran" userId="26e025a7bd212a7f" providerId="LiveId" clId="{56A6E984-8773-417D-AF3F-16DDC46719D4}" dt="2022-04-21T03:56:08.750" v="6778" actId="571"/>
          <ac:spMkLst>
            <pc:docMk/>
            <pc:sldMk cId="580966383" sldId="375"/>
            <ac:spMk id="60" creationId="{30791964-32F0-4739-AC6D-059369C58AB5}"/>
          </ac:spMkLst>
        </pc:spChg>
        <pc:spChg chg="add del">
          <ac:chgData name="Thien Quy Tran" userId="26e025a7bd212a7f" providerId="LiveId" clId="{56A6E984-8773-417D-AF3F-16DDC46719D4}" dt="2022-04-20T07:03:52.220" v="5321" actId="478"/>
          <ac:spMkLst>
            <pc:docMk/>
            <pc:sldMk cId="580966383" sldId="375"/>
            <ac:spMk id="72" creationId="{1B422572-DCC0-4F52-85A7-8556824B8849}"/>
          </ac:spMkLst>
        </pc:spChg>
        <pc:grpChg chg="add mod">
          <ac:chgData name="Thien Quy Tran" userId="26e025a7bd212a7f" providerId="LiveId" clId="{56A6E984-8773-417D-AF3F-16DDC46719D4}" dt="2022-04-21T03:56:08.750" v="6778" actId="571"/>
          <ac:grpSpMkLst>
            <pc:docMk/>
            <pc:sldMk cId="580966383" sldId="375"/>
            <ac:grpSpMk id="6" creationId="{494CEF73-0E9C-44F6-B144-42E254DDC60A}"/>
          </ac:grpSpMkLst>
        </pc:grpChg>
        <pc:grpChg chg="mod">
          <ac:chgData name="Thien Quy Tran" userId="26e025a7bd212a7f" providerId="LiveId" clId="{56A6E984-8773-417D-AF3F-16DDC46719D4}" dt="2022-04-21T03:56:08.750" v="6778" actId="571"/>
          <ac:grpSpMkLst>
            <pc:docMk/>
            <pc:sldMk cId="580966383" sldId="375"/>
            <ac:grpSpMk id="8" creationId="{92BBDA66-283F-42D9-8D4D-4B1FC2A3A7AD}"/>
          </ac:grpSpMkLst>
        </pc:grpChg>
        <pc:grpChg chg="add mod">
          <ac:chgData name="Thien Quy Tran" userId="26e025a7bd212a7f" providerId="LiveId" clId="{56A6E984-8773-417D-AF3F-16DDC46719D4}" dt="2022-04-21T03:56:08.750" v="6778" actId="571"/>
          <ac:grpSpMkLst>
            <pc:docMk/>
            <pc:sldMk cId="580966383" sldId="375"/>
            <ac:grpSpMk id="9" creationId="{5BB8D7DD-9035-48B2-A33B-46960F37356C}"/>
          </ac:grpSpMkLst>
        </pc:grpChg>
        <pc:grpChg chg="del mod">
          <ac:chgData name="Thien Quy Tran" userId="26e025a7bd212a7f" providerId="LiveId" clId="{56A6E984-8773-417D-AF3F-16DDC46719D4}" dt="2022-04-20T05:14:28.469" v="4811" actId="478"/>
          <ac:grpSpMkLst>
            <pc:docMk/>
            <pc:sldMk cId="580966383" sldId="375"/>
            <ac:grpSpMk id="10" creationId="{A347C752-4162-4F82-A564-EA5851E7CA19}"/>
          </ac:grpSpMkLst>
        </pc:grpChg>
        <pc:grpChg chg="mod topLvl">
          <ac:chgData name="Thien Quy Tran" userId="26e025a7bd212a7f" providerId="LiveId" clId="{56A6E984-8773-417D-AF3F-16DDC46719D4}" dt="2022-04-21T03:56:08.750" v="6778" actId="571"/>
          <ac:grpSpMkLst>
            <pc:docMk/>
            <pc:sldMk cId="580966383" sldId="375"/>
            <ac:grpSpMk id="14" creationId="{AB7D2D62-9954-4309-9984-73FACB6EADB6}"/>
          </ac:grpSpMkLst>
        </pc:grpChg>
        <pc:grpChg chg="mod topLvl">
          <ac:chgData name="Thien Quy Tran" userId="26e025a7bd212a7f" providerId="LiveId" clId="{56A6E984-8773-417D-AF3F-16DDC46719D4}" dt="2022-04-21T03:56:08.750" v="6778" actId="571"/>
          <ac:grpSpMkLst>
            <pc:docMk/>
            <pc:sldMk cId="580966383" sldId="375"/>
            <ac:grpSpMk id="22" creationId="{FA3C363D-098C-4AFF-A5FD-18B53362CAE6}"/>
          </ac:grpSpMkLst>
        </pc:grpChg>
        <pc:grpChg chg="mod">
          <ac:chgData name="Thien Quy Tran" userId="26e025a7bd212a7f" providerId="LiveId" clId="{56A6E984-8773-417D-AF3F-16DDC46719D4}" dt="2022-04-21T03:56:08.750" v="6778" actId="571"/>
          <ac:grpSpMkLst>
            <pc:docMk/>
            <pc:sldMk cId="580966383" sldId="375"/>
            <ac:grpSpMk id="25" creationId="{4BDA5A44-5A12-4A68-A681-5DD4691E996C}"/>
          </ac:grpSpMkLst>
        </pc:grpChg>
        <pc:grpChg chg="mod">
          <ac:chgData name="Thien Quy Tran" userId="26e025a7bd212a7f" providerId="LiveId" clId="{56A6E984-8773-417D-AF3F-16DDC46719D4}" dt="2022-04-21T03:56:08.750" v="6778" actId="571"/>
          <ac:grpSpMkLst>
            <pc:docMk/>
            <pc:sldMk cId="580966383" sldId="375"/>
            <ac:grpSpMk id="28" creationId="{1D0049E0-941D-4E13-BCD3-EC063ADCB867}"/>
          </ac:grpSpMkLst>
        </pc:grpChg>
        <pc:grpChg chg="add mod">
          <ac:chgData name="Thien Quy Tran" userId="26e025a7bd212a7f" providerId="LiveId" clId="{56A6E984-8773-417D-AF3F-16DDC46719D4}" dt="2022-04-21T03:56:08.750" v="6778" actId="571"/>
          <ac:grpSpMkLst>
            <pc:docMk/>
            <pc:sldMk cId="580966383" sldId="375"/>
            <ac:grpSpMk id="36" creationId="{0205368C-03F1-49AC-8610-C1BCFBBA7180}"/>
          </ac:grpSpMkLst>
        </pc:grpChg>
        <pc:grpChg chg="mod">
          <ac:chgData name="Thien Quy Tran" userId="26e025a7bd212a7f" providerId="LiveId" clId="{56A6E984-8773-417D-AF3F-16DDC46719D4}" dt="2022-04-21T03:56:08.750" v="6778" actId="571"/>
          <ac:grpSpMkLst>
            <pc:docMk/>
            <pc:sldMk cId="580966383" sldId="375"/>
            <ac:grpSpMk id="37" creationId="{2C4B0F54-97FB-431D-98CE-B96E8770C9FD}"/>
          </ac:grpSpMkLst>
        </pc:grpChg>
        <pc:grpChg chg="add mod">
          <ac:chgData name="Thien Quy Tran" userId="26e025a7bd212a7f" providerId="LiveId" clId="{56A6E984-8773-417D-AF3F-16DDC46719D4}" dt="2022-04-20T07:02:53.422" v="5292" actId="164"/>
          <ac:grpSpMkLst>
            <pc:docMk/>
            <pc:sldMk cId="580966383" sldId="375"/>
            <ac:grpSpMk id="38" creationId="{6010A866-F6CC-4CB0-B635-468A5D3BCBE3}"/>
          </ac:grpSpMkLst>
        </pc:grpChg>
        <pc:grpChg chg="add mod">
          <ac:chgData name="Thien Quy Tran" userId="26e025a7bd212a7f" providerId="LiveId" clId="{56A6E984-8773-417D-AF3F-16DDC46719D4}" dt="2022-04-21T03:56:08.750" v="6778" actId="571"/>
          <ac:grpSpMkLst>
            <pc:docMk/>
            <pc:sldMk cId="580966383" sldId="375"/>
            <ac:grpSpMk id="44" creationId="{4E540BE7-B800-40F9-82FB-D31E84416E3E}"/>
          </ac:grpSpMkLst>
        </pc:grpChg>
        <pc:grpChg chg="add mod">
          <ac:chgData name="Thien Quy Tran" userId="26e025a7bd212a7f" providerId="LiveId" clId="{56A6E984-8773-417D-AF3F-16DDC46719D4}" dt="2022-04-21T03:56:08.750" v="6778" actId="571"/>
          <ac:grpSpMkLst>
            <pc:docMk/>
            <pc:sldMk cId="580966383" sldId="375"/>
            <ac:grpSpMk id="45" creationId="{1AC3D8B6-2A50-47AC-BFF0-2AE08FE0DB37}"/>
          </ac:grpSpMkLst>
        </pc:grpChg>
        <pc:grpChg chg="add mod">
          <ac:chgData name="Thien Quy Tran" userId="26e025a7bd212a7f" providerId="LiveId" clId="{56A6E984-8773-417D-AF3F-16DDC46719D4}" dt="2022-04-21T03:56:08.750" v="6778" actId="571"/>
          <ac:grpSpMkLst>
            <pc:docMk/>
            <pc:sldMk cId="580966383" sldId="375"/>
            <ac:grpSpMk id="46" creationId="{E2AFC748-C079-435A-BA7A-F946A093324C}"/>
          </ac:grpSpMkLst>
        </pc:grpChg>
        <pc:grpChg chg="add mod">
          <ac:chgData name="Thien Quy Tran" userId="26e025a7bd212a7f" providerId="LiveId" clId="{56A6E984-8773-417D-AF3F-16DDC46719D4}" dt="2022-04-21T03:56:08.750" v="6778" actId="571"/>
          <ac:grpSpMkLst>
            <pc:docMk/>
            <pc:sldMk cId="580966383" sldId="375"/>
            <ac:grpSpMk id="48" creationId="{13C4E62F-6518-4831-81C0-2E7F654A0CA0}"/>
          </ac:grpSpMkLst>
        </pc:grpChg>
        <pc:grpChg chg="add del">
          <ac:chgData name="Thien Quy Tran" userId="26e025a7bd212a7f" providerId="LiveId" clId="{56A6E984-8773-417D-AF3F-16DDC46719D4}" dt="2022-04-20T04:50:32.661" v="4579" actId="478"/>
          <ac:grpSpMkLst>
            <pc:docMk/>
            <pc:sldMk cId="580966383" sldId="375"/>
            <ac:grpSpMk id="52" creationId="{6C55CD81-C225-4772-A7AE-9595FBC793C1}"/>
          </ac:grpSpMkLst>
        </pc:grpChg>
        <pc:grpChg chg="del mod">
          <ac:chgData name="Thien Quy Tran" userId="26e025a7bd212a7f" providerId="LiveId" clId="{56A6E984-8773-417D-AF3F-16DDC46719D4}" dt="2022-04-20T04:53:45.573" v="4680" actId="478"/>
          <ac:grpSpMkLst>
            <pc:docMk/>
            <pc:sldMk cId="580966383" sldId="375"/>
            <ac:grpSpMk id="53" creationId="{8D572BE6-CB7C-48A5-A014-9315056589AE}"/>
          </ac:grpSpMkLst>
        </pc:grpChg>
        <pc:grpChg chg="mod">
          <ac:chgData name="Thien Quy Tran" userId="26e025a7bd212a7f" providerId="LiveId" clId="{56A6E984-8773-417D-AF3F-16DDC46719D4}" dt="2022-04-21T03:56:08.750" v="6778" actId="571"/>
          <ac:grpSpMkLst>
            <pc:docMk/>
            <pc:sldMk cId="580966383" sldId="375"/>
            <ac:grpSpMk id="54" creationId="{A7C7C677-A711-456F-874D-2B1EBF403E95}"/>
          </ac:grpSpMkLst>
        </pc:grpChg>
        <pc:grpChg chg="mod">
          <ac:chgData name="Thien Quy Tran" userId="26e025a7bd212a7f" providerId="LiveId" clId="{56A6E984-8773-417D-AF3F-16DDC46719D4}" dt="2022-04-21T03:56:08.750" v="6778" actId="571"/>
          <ac:grpSpMkLst>
            <pc:docMk/>
            <pc:sldMk cId="580966383" sldId="375"/>
            <ac:grpSpMk id="55" creationId="{C2CF8D8D-E364-41A2-8882-52B28CEB589C}"/>
          </ac:grpSpMkLst>
        </pc:grpChg>
        <pc:grpChg chg="add del">
          <ac:chgData name="Thien Quy Tran" userId="26e025a7bd212a7f" providerId="LiveId" clId="{56A6E984-8773-417D-AF3F-16DDC46719D4}" dt="2022-04-20T04:51:21.501" v="4591" actId="478"/>
          <ac:grpSpMkLst>
            <pc:docMk/>
            <pc:sldMk cId="580966383" sldId="375"/>
            <ac:grpSpMk id="58" creationId="{F769FEF2-02C5-4D67-A40F-E3857D9469E9}"/>
          </ac:grpSpMkLst>
        </pc:grpChg>
        <pc:picChg chg="del topLvl">
          <ac:chgData name="Thien Quy Tran" userId="26e025a7bd212a7f" providerId="LiveId" clId="{56A6E984-8773-417D-AF3F-16DDC46719D4}" dt="2022-04-20T04:50:32.661" v="4579" actId="478"/>
          <ac:picMkLst>
            <pc:docMk/>
            <pc:sldMk cId="580966383" sldId="375"/>
            <ac:picMk id="3" creationId="{5117346E-B97A-4E2A-9BAD-ADB128B47227}"/>
          </ac:picMkLst>
        </pc:picChg>
        <pc:picChg chg="add mod">
          <ac:chgData name="Thien Quy Tran" userId="26e025a7bd212a7f" providerId="LiveId" clId="{56A6E984-8773-417D-AF3F-16DDC46719D4}" dt="2022-04-21T03:56:08.750" v="6778" actId="571"/>
          <ac:picMkLst>
            <pc:docMk/>
            <pc:sldMk cId="580966383" sldId="375"/>
            <ac:picMk id="4" creationId="{40DED330-411F-4E94-8250-EDC97066B035}"/>
          </ac:picMkLst>
        </pc:picChg>
        <pc:picChg chg="del topLvl">
          <ac:chgData name="Thien Quy Tran" userId="26e025a7bd212a7f" providerId="LiveId" clId="{56A6E984-8773-417D-AF3F-16DDC46719D4}" dt="2022-04-20T04:53:45.573" v="4680" actId="478"/>
          <ac:picMkLst>
            <pc:docMk/>
            <pc:sldMk cId="580966383" sldId="375"/>
            <ac:picMk id="5" creationId="{F8A16CB5-9F85-4D4A-AAB6-99851901CB14}"/>
          </ac:picMkLst>
        </pc:picChg>
        <pc:picChg chg="mod">
          <ac:chgData name="Thien Quy Tran" userId="26e025a7bd212a7f" providerId="LiveId" clId="{56A6E984-8773-417D-AF3F-16DDC46719D4}" dt="2022-04-21T03:56:08.750" v="6778" actId="571"/>
          <ac:picMkLst>
            <pc:docMk/>
            <pc:sldMk cId="580966383" sldId="375"/>
            <ac:picMk id="7" creationId="{10004545-0ED0-46C8-9996-537AA0BF7814}"/>
          </ac:picMkLst>
        </pc:picChg>
        <pc:picChg chg="add mod modCrop">
          <ac:chgData name="Thien Quy Tran" userId="26e025a7bd212a7f" providerId="LiveId" clId="{56A6E984-8773-417D-AF3F-16DDC46719D4}" dt="2022-04-21T03:56:08.750" v="6778" actId="571"/>
          <ac:picMkLst>
            <pc:docMk/>
            <pc:sldMk cId="580966383" sldId="375"/>
            <ac:picMk id="30" creationId="{8752D50D-1333-4B78-BD4E-86ACE02CCB94}"/>
          </ac:picMkLst>
        </pc:picChg>
        <pc:picChg chg="add mod">
          <ac:chgData name="Thien Quy Tran" userId="26e025a7bd212a7f" providerId="LiveId" clId="{56A6E984-8773-417D-AF3F-16DDC46719D4}" dt="2022-04-21T03:56:08.750" v="6778" actId="571"/>
          <ac:picMkLst>
            <pc:docMk/>
            <pc:sldMk cId="580966383" sldId="375"/>
            <ac:picMk id="41" creationId="{9DB32BAE-336A-4BA1-A876-844E2331E3AF}"/>
          </ac:picMkLst>
        </pc:picChg>
        <pc:picChg chg="mod">
          <ac:chgData name="Thien Quy Tran" userId="26e025a7bd212a7f" providerId="LiveId" clId="{56A6E984-8773-417D-AF3F-16DDC46719D4}" dt="2022-04-21T03:56:08.750" v="6778" actId="571"/>
          <ac:picMkLst>
            <pc:docMk/>
            <pc:sldMk cId="580966383" sldId="375"/>
            <ac:picMk id="43" creationId="{DEF28DD2-92C5-4247-864E-DA651E499DC7}"/>
          </ac:picMkLst>
        </pc:picChg>
        <pc:picChg chg="mod">
          <ac:chgData name="Thien Quy Tran" userId="26e025a7bd212a7f" providerId="LiveId" clId="{56A6E984-8773-417D-AF3F-16DDC46719D4}" dt="2022-04-21T03:56:08.750" v="6778" actId="571"/>
          <ac:picMkLst>
            <pc:docMk/>
            <pc:sldMk cId="580966383" sldId="375"/>
            <ac:picMk id="47" creationId="{9BE90C7F-08FD-4BBC-8DC9-D8CEC525BD5F}"/>
          </ac:picMkLst>
        </pc:picChg>
        <pc:picChg chg="del mod">
          <ac:chgData name="Thien Quy Tran" userId="26e025a7bd212a7f" providerId="LiveId" clId="{56A6E984-8773-417D-AF3F-16DDC46719D4}" dt="2022-04-20T07:01:31.088" v="5288" actId="478"/>
          <ac:picMkLst>
            <pc:docMk/>
            <pc:sldMk cId="580966383" sldId="375"/>
            <ac:picMk id="1026" creationId="{94D24A68-4558-407A-B5D4-A13F6DEE4A5D}"/>
          </ac:picMkLst>
        </pc:picChg>
        <pc:picChg chg="add mod">
          <ac:chgData name="Thien Quy Tran" userId="26e025a7bd212a7f" providerId="LiveId" clId="{56A6E984-8773-417D-AF3F-16DDC46719D4}" dt="2022-04-21T03:56:08.750" v="6778" actId="571"/>
          <ac:picMkLst>
            <pc:docMk/>
            <pc:sldMk cId="580966383" sldId="375"/>
            <ac:picMk id="2050" creationId="{9CB9C8AD-1EE8-4E89-8385-3C18075572D8}"/>
          </ac:picMkLst>
        </pc:picChg>
        <pc:cxnChg chg="add mod">
          <ac:chgData name="Thien Quy Tran" userId="26e025a7bd212a7f" providerId="LiveId" clId="{56A6E984-8773-417D-AF3F-16DDC46719D4}" dt="2022-04-21T03:56:08.750" v="6778" actId="571"/>
          <ac:cxnSpMkLst>
            <pc:docMk/>
            <pc:sldMk cId="580966383" sldId="375"/>
            <ac:cxnSpMk id="61" creationId="{439D0282-F2B7-4ACB-864F-9E7628C319AB}"/>
          </ac:cxnSpMkLst>
        </pc:cxnChg>
        <pc:cxnChg chg="add del">
          <ac:chgData name="Thien Quy Tran" userId="26e025a7bd212a7f" providerId="LiveId" clId="{56A6E984-8773-417D-AF3F-16DDC46719D4}" dt="2022-04-20T05:28:37.175" v="4879" actId="478"/>
          <ac:cxnSpMkLst>
            <pc:docMk/>
            <pc:sldMk cId="580966383" sldId="375"/>
            <ac:cxnSpMk id="61" creationId="{866853EB-6D76-46E7-A6EF-08AAFEAF2748}"/>
          </ac:cxnSpMkLst>
        </pc:cxnChg>
        <pc:cxnChg chg="add mod">
          <ac:chgData name="Thien Quy Tran" userId="26e025a7bd212a7f" providerId="LiveId" clId="{56A6E984-8773-417D-AF3F-16DDC46719D4}" dt="2022-04-21T03:56:08.750" v="6778" actId="571"/>
          <ac:cxnSpMkLst>
            <pc:docMk/>
            <pc:sldMk cId="580966383" sldId="375"/>
            <ac:cxnSpMk id="62" creationId="{438AFB43-37DD-4DB8-96F8-CC2C3C33CF79}"/>
          </ac:cxnSpMkLst>
        </pc:cxnChg>
        <pc:cxnChg chg="add mod">
          <ac:chgData name="Thien Quy Tran" userId="26e025a7bd212a7f" providerId="LiveId" clId="{56A6E984-8773-417D-AF3F-16DDC46719D4}" dt="2022-04-21T03:56:08.750" v="6778" actId="571"/>
          <ac:cxnSpMkLst>
            <pc:docMk/>
            <pc:sldMk cId="580966383" sldId="375"/>
            <ac:cxnSpMk id="63" creationId="{BAB47B26-10F9-4383-93EF-79541DA60518}"/>
          </ac:cxnSpMkLst>
        </pc:cxnChg>
        <pc:cxnChg chg="add mod">
          <ac:chgData name="Thien Quy Tran" userId="26e025a7bd212a7f" providerId="LiveId" clId="{56A6E984-8773-417D-AF3F-16DDC46719D4}" dt="2022-04-21T03:56:08.750" v="6778" actId="571"/>
          <ac:cxnSpMkLst>
            <pc:docMk/>
            <pc:sldMk cId="580966383" sldId="375"/>
            <ac:cxnSpMk id="64" creationId="{8531A903-1429-4B3B-89E2-EF2FF329D1C5}"/>
          </ac:cxnSpMkLst>
        </pc:cxnChg>
        <pc:cxnChg chg="add del mod">
          <ac:chgData name="Thien Quy Tran" userId="26e025a7bd212a7f" providerId="LiveId" clId="{56A6E984-8773-417D-AF3F-16DDC46719D4}" dt="2022-04-20T06:55:12.903" v="5260" actId="478"/>
          <ac:cxnSpMkLst>
            <pc:docMk/>
            <pc:sldMk cId="580966383" sldId="375"/>
            <ac:cxnSpMk id="69" creationId="{BEB1B19D-9A54-49EB-BDB3-9AC8ADBF34BA}"/>
          </ac:cxnSpMkLst>
        </pc:cxnChg>
        <pc:cxnChg chg="add del mod">
          <ac:chgData name="Thien Quy Tran" userId="26e025a7bd212a7f" providerId="LiveId" clId="{56A6E984-8773-417D-AF3F-16DDC46719D4}" dt="2022-04-20T05:32:52.443" v="4994" actId="478"/>
          <ac:cxnSpMkLst>
            <pc:docMk/>
            <pc:sldMk cId="580966383" sldId="375"/>
            <ac:cxnSpMk id="71" creationId="{B667E733-C7F8-4F10-916B-2A571CF8C8D3}"/>
          </ac:cxnSpMkLst>
        </pc:cxnChg>
        <pc:cxnChg chg="add mod">
          <ac:chgData name="Thien Quy Tran" userId="26e025a7bd212a7f" providerId="LiveId" clId="{56A6E984-8773-417D-AF3F-16DDC46719D4}" dt="2022-04-21T03:56:08.750" v="6778" actId="571"/>
          <ac:cxnSpMkLst>
            <pc:docMk/>
            <pc:sldMk cId="580966383" sldId="375"/>
            <ac:cxnSpMk id="74" creationId="{F6A93308-CE52-43C5-9770-D8F0795090A6}"/>
          </ac:cxnSpMkLst>
        </pc:cxnChg>
        <pc:cxnChg chg="add mod">
          <ac:chgData name="Thien Quy Tran" userId="26e025a7bd212a7f" providerId="LiveId" clId="{56A6E984-8773-417D-AF3F-16DDC46719D4}" dt="2022-04-21T03:56:08.750" v="6778" actId="571"/>
          <ac:cxnSpMkLst>
            <pc:docMk/>
            <pc:sldMk cId="580966383" sldId="375"/>
            <ac:cxnSpMk id="80" creationId="{4C9F3C3E-8191-4DCA-87DB-F89F953EA0B4}"/>
          </ac:cxnSpMkLst>
        </pc:cxnChg>
        <pc:cxnChg chg="add del mod">
          <ac:chgData name="Thien Quy Tran" userId="26e025a7bd212a7f" providerId="LiveId" clId="{56A6E984-8773-417D-AF3F-16DDC46719D4}" dt="2022-04-20T05:46:48.958" v="5110" actId="478"/>
          <ac:cxnSpMkLst>
            <pc:docMk/>
            <pc:sldMk cId="580966383" sldId="375"/>
            <ac:cxnSpMk id="82" creationId="{9806A551-8D47-4B91-81CF-02D3D4C41DEA}"/>
          </ac:cxnSpMkLst>
        </pc:cxnChg>
        <pc:cxnChg chg="add mod">
          <ac:chgData name="Thien Quy Tran" userId="26e025a7bd212a7f" providerId="LiveId" clId="{56A6E984-8773-417D-AF3F-16DDC46719D4}" dt="2022-04-21T03:56:08.750" v="6778" actId="571"/>
          <ac:cxnSpMkLst>
            <pc:docMk/>
            <pc:sldMk cId="580966383" sldId="375"/>
            <ac:cxnSpMk id="86" creationId="{D2DAA9FC-8922-4575-A753-2926821474A3}"/>
          </ac:cxnSpMkLst>
        </pc:cxnChg>
        <pc:cxnChg chg="add mod">
          <ac:chgData name="Thien Quy Tran" userId="26e025a7bd212a7f" providerId="LiveId" clId="{56A6E984-8773-417D-AF3F-16DDC46719D4}" dt="2022-04-21T03:56:08.750" v="6778" actId="571"/>
          <ac:cxnSpMkLst>
            <pc:docMk/>
            <pc:sldMk cId="580966383" sldId="375"/>
            <ac:cxnSpMk id="88" creationId="{189EBE6A-611D-4483-B10E-56AFF1EC8964}"/>
          </ac:cxnSpMkLst>
        </pc:cxnChg>
        <pc:cxnChg chg="add del mod">
          <ac:chgData name="Thien Quy Tran" userId="26e025a7bd212a7f" providerId="LiveId" clId="{56A6E984-8773-417D-AF3F-16DDC46719D4}" dt="2022-04-21T03:56:08.750" v="6778" actId="571"/>
          <ac:cxnSpMkLst>
            <pc:docMk/>
            <pc:sldMk cId="580966383" sldId="375"/>
            <ac:cxnSpMk id="93" creationId="{DD1E6AFA-5071-4526-A5A1-FCA8E4CFB2DA}"/>
          </ac:cxnSpMkLst>
        </pc:cxnChg>
        <pc:cxnChg chg="add mod">
          <ac:chgData name="Thien Quy Tran" userId="26e025a7bd212a7f" providerId="LiveId" clId="{56A6E984-8773-417D-AF3F-16DDC46719D4}" dt="2022-04-21T03:56:08.750" v="6778" actId="571"/>
          <ac:cxnSpMkLst>
            <pc:docMk/>
            <pc:sldMk cId="580966383" sldId="375"/>
            <ac:cxnSpMk id="94" creationId="{5532A144-2510-4D31-A20C-832F2D732440}"/>
          </ac:cxnSpMkLst>
        </pc:cxnChg>
        <pc:cxnChg chg="add mod">
          <ac:chgData name="Thien Quy Tran" userId="26e025a7bd212a7f" providerId="LiveId" clId="{56A6E984-8773-417D-AF3F-16DDC46719D4}" dt="2022-04-21T03:56:08.750" v="6778" actId="571"/>
          <ac:cxnSpMkLst>
            <pc:docMk/>
            <pc:sldMk cId="580966383" sldId="375"/>
            <ac:cxnSpMk id="95" creationId="{D45DCFB5-2E7D-45F6-8E01-CE86A6057BE1}"/>
          </ac:cxnSpMkLst>
        </pc:cxnChg>
        <pc:cxnChg chg="add mod">
          <ac:chgData name="Thien Quy Tran" userId="26e025a7bd212a7f" providerId="LiveId" clId="{56A6E984-8773-417D-AF3F-16DDC46719D4}" dt="2022-04-21T03:56:08.750" v="6778" actId="571"/>
          <ac:cxnSpMkLst>
            <pc:docMk/>
            <pc:sldMk cId="580966383" sldId="375"/>
            <ac:cxnSpMk id="96" creationId="{F46024D5-4836-4441-9FD5-1F246E2CCC2C}"/>
          </ac:cxnSpMkLst>
        </pc:cxnChg>
        <pc:cxnChg chg="add mod">
          <ac:chgData name="Thien Quy Tran" userId="26e025a7bd212a7f" providerId="LiveId" clId="{56A6E984-8773-417D-AF3F-16DDC46719D4}" dt="2022-04-21T03:56:08.750" v="6778" actId="571"/>
          <ac:cxnSpMkLst>
            <pc:docMk/>
            <pc:sldMk cId="580966383" sldId="375"/>
            <ac:cxnSpMk id="97" creationId="{EE16787B-86BC-4131-9E2D-F6D042012854}"/>
          </ac:cxnSpMkLst>
        </pc:cxnChg>
        <pc:cxnChg chg="add mod">
          <ac:chgData name="Thien Quy Tran" userId="26e025a7bd212a7f" providerId="LiveId" clId="{56A6E984-8773-417D-AF3F-16DDC46719D4}" dt="2022-04-21T03:56:08.750" v="6778" actId="571"/>
          <ac:cxnSpMkLst>
            <pc:docMk/>
            <pc:sldMk cId="580966383" sldId="375"/>
            <ac:cxnSpMk id="103" creationId="{D646E1DB-E94A-4ED7-B66E-5BEBB2D7CC68}"/>
          </ac:cxnSpMkLst>
        </pc:cxnChg>
        <pc:cxnChg chg="add del mod">
          <ac:chgData name="Thien Quy Tran" userId="26e025a7bd212a7f" providerId="LiveId" clId="{56A6E984-8773-417D-AF3F-16DDC46719D4}" dt="2022-04-21T03:55:58.340" v="6777" actId="478"/>
          <ac:cxnSpMkLst>
            <pc:docMk/>
            <pc:sldMk cId="580966383" sldId="375"/>
            <ac:cxnSpMk id="105" creationId="{8FCDD45C-A12E-4893-8EB9-4E08A2E4FF93}"/>
          </ac:cxnSpMkLst>
        </pc:cxnChg>
        <pc:cxnChg chg="add del mod">
          <ac:chgData name="Thien Quy Tran" userId="26e025a7bd212a7f" providerId="LiveId" clId="{56A6E984-8773-417D-AF3F-16DDC46719D4}" dt="2022-04-21T03:55:58.340" v="6777" actId="478"/>
          <ac:cxnSpMkLst>
            <pc:docMk/>
            <pc:sldMk cId="580966383" sldId="375"/>
            <ac:cxnSpMk id="106" creationId="{018F442A-F875-4D8E-9F3D-4E1D729C7AF1}"/>
          </ac:cxnSpMkLst>
        </pc:cxnChg>
        <pc:cxnChg chg="add del mod">
          <ac:chgData name="Thien Quy Tran" userId="26e025a7bd212a7f" providerId="LiveId" clId="{56A6E984-8773-417D-AF3F-16DDC46719D4}" dt="2022-04-20T06:53:09.818" v="5207" actId="478"/>
          <ac:cxnSpMkLst>
            <pc:docMk/>
            <pc:sldMk cId="580966383" sldId="375"/>
            <ac:cxnSpMk id="1054" creationId="{4AC7671A-4807-454C-8EC2-0F01B905B6C1}"/>
          </ac:cxnSpMkLst>
        </pc:cxnChg>
        <pc:cxnChg chg="add mod">
          <ac:chgData name="Thien Quy Tran" userId="26e025a7bd212a7f" providerId="LiveId" clId="{56A6E984-8773-417D-AF3F-16DDC46719D4}" dt="2022-04-21T03:56:08.750" v="6778" actId="571"/>
          <ac:cxnSpMkLst>
            <pc:docMk/>
            <pc:sldMk cId="580966383" sldId="375"/>
            <ac:cxnSpMk id="1056" creationId="{26906D5B-43CA-4CFC-ADA2-4972024AACF7}"/>
          </ac:cxnSpMkLst>
        </pc:cxnChg>
      </pc:sldChg>
      <pc:sldChg chg="add del">
        <pc:chgData name="Thien Quy Tran" userId="26e025a7bd212a7f" providerId="LiveId" clId="{56A6E984-8773-417D-AF3F-16DDC46719D4}" dt="2022-04-19T09:39:55.483" v="3806"/>
        <pc:sldMkLst>
          <pc:docMk/>
          <pc:sldMk cId="1989506258" sldId="375"/>
        </pc:sldMkLst>
      </pc:sldChg>
      <pc:sldChg chg="delSp modSp add mod modShow">
        <pc:chgData name="Thien Quy Tran" userId="26e025a7bd212a7f" providerId="LiveId" clId="{56A6E984-8773-417D-AF3F-16DDC46719D4}" dt="2022-04-20T09:00:16.233" v="6739" actId="729"/>
        <pc:sldMkLst>
          <pc:docMk/>
          <pc:sldMk cId="1228988234" sldId="376"/>
        </pc:sldMkLst>
        <pc:grpChg chg="del">
          <ac:chgData name="Thien Quy Tran" userId="26e025a7bd212a7f" providerId="LiveId" clId="{56A6E984-8773-417D-AF3F-16DDC46719D4}" dt="2022-04-20T05:04:07.231" v="4759" actId="478"/>
          <ac:grpSpMkLst>
            <pc:docMk/>
            <pc:sldMk cId="1228988234" sldId="376"/>
            <ac:grpSpMk id="6" creationId="{494CEF73-0E9C-44F6-B144-42E254DDC60A}"/>
          </ac:grpSpMkLst>
        </pc:grpChg>
        <pc:grpChg chg="del">
          <ac:chgData name="Thien Quy Tran" userId="26e025a7bd212a7f" providerId="LiveId" clId="{56A6E984-8773-417D-AF3F-16DDC46719D4}" dt="2022-04-20T05:04:09.859" v="4760" actId="478"/>
          <ac:grpSpMkLst>
            <pc:docMk/>
            <pc:sldMk cId="1228988234" sldId="376"/>
            <ac:grpSpMk id="8" creationId="{92BBDA66-283F-42D9-8D4D-4B1FC2A3A7AD}"/>
          </ac:grpSpMkLst>
        </pc:grpChg>
        <pc:grpChg chg="del">
          <ac:chgData name="Thien Quy Tran" userId="26e025a7bd212a7f" providerId="LiveId" clId="{56A6E984-8773-417D-AF3F-16DDC46719D4}" dt="2022-04-20T05:04:07.231" v="4759" actId="478"/>
          <ac:grpSpMkLst>
            <pc:docMk/>
            <pc:sldMk cId="1228988234" sldId="376"/>
            <ac:grpSpMk id="9" creationId="{5BB8D7DD-9035-48B2-A33B-46960F37356C}"/>
          </ac:grpSpMkLst>
        </pc:grpChg>
        <pc:grpChg chg="del">
          <ac:chgData name="Thien Quy Tran" userId="26e025a7bd212a7f" providerId="LiveId" clId="{56A6E984-8773-417D-AF3F-16DDC46719D4}" dt="2022-04-20T05:04:07.231" v="4759" actId="478"/>
          <ac:grpSpMkLst>
            <pc:docMk/>
            <pc:sldMk cId="1228988234" sldId="376"/>
            <ac:grpSpMk id="10" creationId="{A347C752-4162-4F82-A564-EA5851E7CA19}"/>
          </ac:grpSpMkLst>
        </pc:grpChg>
        <pc:grpChg chg="del">
          <ac:chgData name="Thien Quy Tran" userId="26e025a7bd212a7f" providerId="LiveId" clId="{56A6E984-8773-417D-AF3F-16DDC46719D4}" dt="2022-04-20T05:04:07.231" v="4759" actId="478"/>
          <ac:grpSpMkLst>
            <pc:docMk/>
            <pc:sldMk cId="1228988234" sldId="376"/>
            <ac:grpSpMk id="54" creationId="{A7C7C677-A711-456F-874D-2B1EBF403E95}"/>
          </ac:grpSpMkLst>
        </pc:grpChg>
        <pc:grpChg chg="del">
          <ac:chgData name="Thien Quy Tran" userId="26e025a7bd212a7f" providerId="LiveId" clId="{56A6E984-8773-417D-AF3F-16DDC46719D4}" dt="2022-04-20T05:04:07.231" v="4759" actId="478"/>
          <ac:grpSpMkLst>
            <pc:docMk/>
            <pc:sldMk cId="1228988234" sldId="376"/>
            <ac:grpSpMk id="55" creationId="{C2CF8D8D-E364-41A2-8882-52B28CEB589C}"/>
          </ac:grpSpMkLst>
        </pc:grpChg>
        <pc:picChg chg="mod">
          <ac:chgData name="Thien Quy Tran" userId="26e025a7bd212a7f" providerId="LiveId" clId="{56A6E984-8773-417D-AF3F-16DDC46719D4}" dt="2022-04-20T05:06:16.126" v="4767" actId="1076"/>
          <ac:picMkLst>
            <pc:docMk/>
            <pc:sldMk cId="1228988234" sldId="376"/>
            <ac:picMk id="1026" creationId="{94D24A68-4558-407A-B5D4-A13F6DEE4A5D}"/>
          </ac:picMkLst>
        </pc:picChg>
      </pc:sldChg>
      <pc:sldChg chg="new del">
        <pc:chgData name="Thien Quy Tran" userId="26e025a7bd212a7f" providerId="LiveId" clId="{56A6E984-8773-417D-AF3F-16DDC46719D4}" dt="2022-04-20T05:03:57.584" v="4757" actId="680"/>
        <pc:sldMkLst>
          <pc:docMk/>
          <pc:sldMk cId="4181882928" sldId="376"/>
        </pc:sldMkLst>
      </pc:sldChg>
      <pc:sldChg chg="addSp delSp modSp add mod">
        <pc:chgData name="Thien Quy Tran" userId="26e025a7bd212a7f" providerId="LiveId" clId="{56A6E984-8773-417D-AF3F-16DDC46719D4}" dt="2022-04-20T07:20:33.732" v="5448" actId="207"/>
        <pc:sldMkLst>
          <pc:docMk/>
          <pc:sldMk cId="3256718561" sldId="377"/>
        </pc:sldMkLst>
        <pc:spChg chg="mod">
          <ac:chgData name="Thien Quy Tran" userId="26e025a7bd212a7f" providerId="LiveId" clId="{56A6E984-8773-417D-AF3F-16DDC46719D4}" dt="2022-04-20T07:18:36.841" v="5396" actId="1036"/>
          <ac:spMkLst>
            <pc:docMk/>
            <pc:sldMk cId="3256718561" sldId="377"/>
            <ac:spMk id="19" creationId="{3A34443D-AF2F-443D-A12D-3A0D44B8CB4A}"/>
          </ac:spMkLst>
        </pc:spChg>
        <pc:spChg chg="del mod">
          <ac:chgData name="Thien Quy Tran" userId="26e025a7bd212a7f" providerId="LiveId" clId="{56A6E984-8773-417D-AF3F-16DDC46719D4}" dt="2022-04-20T07:18:30.041" v="5374" actId="478"/>
          <ac:spMkLst>
            <pc:docMk/>
            <pc:sldMk cId="3256718561" sldId="377"/>
            <ac:spMk id="32" creationId="{B64434C5-0EBE-4C26-8C78-733941035177}"/>
          </ac:spMkLst>
        </pc:spChg>
        <pc:spChg chg="add mod">
          <ac:chgData name="Thien Quy Tran" userId="26e025a7bd212a7f" providerId="LiveId" clId="{56A6E984-8773-417D-AF3F-16DDC46719D4}" dt="2022-04-20T07:20:33.732" v="5448" actId="207"/>
          <ac:spMkLst>
            <pc:docMk/>
            <pc:sldMk cId="3256718561" sldId="377"/>
            <ac:spMk id="57" creationId="{508800DA-BEB3-429A-A27F-91C42CADBB15}"/>
          </ac:spMkLst>
        </pc:spChg>
        <pc:grpChg chg="del">
          <ac:chgData name="Thien Quy Tran" userId="26e025a7bd212a7f" providerId="LiveId" clId="{56A6E984-8773-417D-AF3F-16DDC46719D4}" dt="2022-04-20T07:18:41.592" v="5397" actId="478"/>
          <ac:grpSpMkLst>
            <pc:docMk/>
            <pc:sldMk cId="3256718561" sldId="377"/>
            <ac:grpSpMk id="2" creationId="{C77F696B-0E36-4C76-9ECB-F1F59B1BB11A}"/>
          </ac:grpSpMkLst>
        </pc:grpChg>
        <pc:grpChg chg="del">
          <ac:chgData name="Thien Quy Tran" userId="26e025a7bd212a7f" providerId="LiveId" clId="{56A6E984-8773-417D-AF3F-16DDC46719D4}" dt="2022-04-20T07:18:25.590" v="5372" actId="478"/>
          <ac:grpSpMkLst>
            <pc:docMk/>
            <pc:sldMk cId="3256718561" sldId="377"/>
            <ac:grpSpMk id="14" creationId="{278942B4-CE1A-461E-8B19-D65CD58E0186}"/>
          </ac:grpSpMkLst>
        </pc:grpChg>
        <pc:grpChg chg="del">
          <ac:chgData name="Thien Quy Tran" userId="26e025a7bd212a7f" providerId="LiveId" clId="{56A6E984-8773-417D-AF3F-16DDC46719D4}" dt="2022-04-20T07:18:41.592" v="5397" actId="478"/>
          <ac:grpSpMkLst>
            <pc:docMk/>
            <pc:sldMk cId="3256718561" sldId="377"/>
            <ac:grpSpMk id="38" creationId="{76CB5D6F-2FB4-48EB-9C4C-2D0C2886E473}"/>
          </ac:grpSpMkLst>
        </pc:grpChg>
        <pc:grpChg chg="del">
          <ac:chgData name="Thien Quy Tran" userId="26e025a7bd212a7f" providerId="LiveId" clId="{56A6E984-8773-417D-AF3F-16DDC46719D4}" dt="2022-04-20T07:18:41.592" v="5397" actId="478"/>
          <ac:grpSpMkLst>
            <pc:docMk/>
            <pc:sldMk cId="3256718561" sldId="377"/>
            <ac:grpSpMk id="46" creationId="{0DD37D19-1A83-4067-B589-79CBC91875FE}"/>
          </ac:grpSpMkLst>
        </pc:grpChg>
        <pc:grpChg chg="del">
          <ac:chgData name="Thien Quy Tran" userId="26e025a7bd212a7f" providerId="LiveId" clId="{56A6E984-8773-417D-AF3F-16DDC46719D4}" dt="2022-04-20T07:18:41.592" v="5397" actId="478"/>
          <ac:grpSpMkLst>
            <pc:docMk/>
            <pc:sldMk cId="3256718561" sldId="377"/>
            <ac:grpSpMk id="54" creationId="{8500E1F0-0825-45E5-B5E0-24848DD7707B}"/>
          </ac:grpSpMkLst>
        </pc:grpChg>
        <pc:grpChg chg="del">
          <ac:chgData name="Thien Quy Tran" userId="26e025a7bd212a7f" providerId="LiveId" clId="{56A6E984-8773-417D-AF3F-16DDC46719D4}" dt="2022-04-20T07:18:41.592" v="5397" actId="478"/>
          <ac:grpSpMkLst>
            <pc:docMk/>
            <pc:sldMk cId="3256718561" sldId="377"/>
            <ac:grpSpMk id="64" creationId="{2C2606DA-6DBA-45F4-AC9D-0740CE640032}"/>
          </ac:grpSpMkLst>
        </pc:grpChg>
        <pc:grpChg chg="del">
          <ac:chgData name="Thien Quy Tran" userId="26e025a7bd212a7f" providerId="LiveId" clId="{56A6E984-8773-417D-AF3F-16DDC46719D4}" dt="2022-04-20T07:18:41.592" v="5397" actId="478"/>
          <ac:grpSpMkLst>
            <pc:docMk/>
            <pc:sldMk cId="3256718561" sldId="377"/>
            <ac:grpSpMk id="76" creationId="{10A7729A-21D1-4A33-AE5D-6A39F5764C8C}"/>
          </ac:grpSpMkLst>
        </pc:grpChg>
        <pc:grpChg chg="del">
          <ac:chgData name="Thien Quy Tran" userId="26e025a7bd212a7f" providerId="LiveId" clId="{56A6E984-8773-417D-AF3F-16DDC46719D4}" dt="2022-04-20T07:18:41.592" v="5397" actId="478"/>
          <ac:grpSpMkLst>
            <pc:docMk/>
            <pc:sldMk cId="3256718561" sldId="377"/>
            <ac:grpSpMk id="77" creationId="{5EEC9BF7-AA59-4E6B-8E44-FAEBEC7583A8}"/>
          </ac:grpSpMkLst>
        </pc:grpChg>
        <pc:picChg chg="del">
          <ac:chgData name="Thien Quy Tran" userId="26e025a7bd212a7f" providerId="LiveId" clId="{56A6E984-8773-417D-AF3F-16DDC46719D4}" dt="2022-04-20T07:18:41.592" v="5397" actId="478"/>
          <ac:picMkLst>
            <pc:docMk/>
            <pc:sldMk cId="3256718561" sldId="377"/>
            <ac:picMk id="13" creationId="{33015FDF-FEDF-471D-AF20-430058FD7570}"/>
          </ac:picMkLst>
        </pc:picChg>
        <pc:picChg chg="del">
          <ac:chgData name="Thien Quy Tran" userId="26e025a7bd212a7f" providerId="LiveId" clId="{56A6E984-8773-417D-AF3F-16DDC46719D4}" dt="2022-04-20T07:18:41.592" v="5397" actId="478"/>
          <ac:picMkLst>
            <pc:docMk/>
            <pc:sldMk cId="3256718561" sldId="377"/>
            <ac:picMk id="69" creationId="{DD26233B-B814-42FF-B40A-5D0FC4B97CFA}"/>
          </ac:picMkLst>
        </pc:picChg>
        <pc:picChg chg="del">
          <ac:chgData name="Thien Quy Tran" userId="26e025a7bd212a7f" providerId="LiveId" clId="{56A6E984-8773-417D-AF3F-16DDC46719D4}" dt="2022-04-20T07:18:41.592" v="5397" actId="478"/>
          <ac:picMkLst>
            <pc:docMk/>
            <pc:sldMk cId="3256718561" sldId="377"/>
            <ac:picMk id="71" creationId="{F2751188-E379-45D0-9434-36EF3F8E0E72}"/>
          </ac:picMkLst>
        </pc:picChg>
        <pc:picChg chg="del">
          <ac:chgData name="Thien Quy Tran" userId="26e025a7bd212a7f" providerId="LiveId" clId="{56A6E984-8773-417D-AF3F-16DDC46719D4}" dt="2022-04-20T07:18:41.592" v="5397" actId="478"/>
          <ac:picMkLst>
            <pc:docMk/>
            <pc:sldMk cId="3256718561" sldId="377"/>
            <ac:picMk id="73" creationId="{1F121670-3306-4E56-B973-BEB146FE0B16}"/>
          </ac:picMkLst>
        </pc:picChg>
        <pc:cxnChg chg="del">
          <ac:chgData name="Thien Quy Tran" userId="26e025a7bd212a7f" providerId="LiveId" clId="{56A6E984-8773-417D-AF3F-16DDC46719D4}" dt="2022-04-20T07:18:41.592" v="5397" actId="478"/>
          <ac:cxnSpMkLst>
            <pc:docMk/>
            <pc:sldMk cId="3256718561" sldId="377"/>
            <ac:cxnSpMk id="26" creationId="{4C01E4AE-E67E-4B00-8095-717E5FFB818A}"/>
          </ac:cxnSpMkLst>
        </pc:cxnChg>
        <pc:cxnChg chg="del">
          <ac:chgData name="Thien Quy Tran" userId="26e025a7bd212a7f" providerId="LiveId" clId="{56A6E984-8773-417D-AF3F-16DDC46719D4}" dt="2022-04-20T07:18:41.592" v="5397" actId="478"/>
          <ac:cxnSpMkLst>
            <pc:docMk/>
            <pc:sldMk cId="3256718561" sldId="377"/>
            <ac:cxnSpMk id="27" creationId="{C1403355-A102-427B-B4FF-CDDE07C6E03A}"/>
          </ac:cxnSpMkLst>
        </pc:cxnChg>
        <pc:cxnChg chg="del">
          <ac:chgData name="Thien Quy Tran" userId="26e025a7bd212a7f" providerId="LiveId" clId="{56A6E984-8773-417D-AF3F-16DDC46719D4}" dt="2022-04-20T07:18:41.592" v="5397" actId="478"/>
          <ac:cxnSpMkLst>
            <pc:docMk/>
            <pc:sldMk cId="3256718561" sldId="377"/>
            <ac:cxnSpMk id="28" creationId="{2064039F-4413-4724-AF4C-26148CAE7EF6}"/>
          </ac:cxnSpMkLst>
        </pc:cxnChg>
        <pc:cxnChg chg="del">
          <ac:chgData name="Thien Quy Tran" userId="26e025a7bd212a7f" providerId="LiveId" clId="{56A6E984-8773-417D-AF3F-16DDC46719D4}" dt="2022-04-20T07:18:41.592" v="5397" actId="478"/>
          <ac:cxnSpMkLst>
            <pc:docMk/>
            <pc:sldMk cId="3256718561" sldId="377"/>
            <ac:cxnSpMk id="29" creationId="{C9383373-EE96-4244-A75B-0A162E3A7EF3}"/>
          </ac:cxnSpMkLst>
        </pc:cxnChg>
        <pc:cxnChg chg="del">
          <ac:chgData name="Thien Quy Tran" userId="26e025a7bd212a7f" providerId="LiveId" clId="{56A6E984-8773-417D-AF3F-16DDC46719D4}" dt="2022-04-20T07:18:41.592" v="5397" actId="478"/>
          <ac:cxnSpMkLst>
            <pc:docMk/>
            <pc:sldMk cId="3256718561" sldId="377"/>
            <ac:cxnSpMk id="30" creationId="{593DFEC4-6AFC-4F55-A10E-F2B710D943A1}"/>
          </ac:cxnSpMkLst>
        </pc:cxnChg>
        <pc:cxnChg chg="del">
          <ac:chgData name="Thien Quy Tran" userId="26e025a7bd212a7f" providerId="LiveId" clId="{56A6E984-8773-417D-AF3F-16DDC46719D4}" dt="2022-04-20T07:18:41.592" v="5397" actId="478"/>
          <ac:cxnSpMkLst>
            <pc:docMk/>
            <pc:sldMk cId="3256718561" sldId="377"/>
            <ac:cxnSpMk id="50" creationId="{667F7403-F50F-482A-B3A3-8EA323605833}"/>
          </ac:cxnSpMkLst>
        </pc:cxnChg>
        <pc:cxnChg chg="del">
          <ac:chgData name="Thien Quy Tran" userId="26e025a7bd212a7f" providerId="LiveId" clId="{56A6E984-8773-417D-AF3F-16DDC46719D4}" dt="2022-04-20T07:18:41.592" v="5397" actId="478"/>
          <ac:cxnSpMkLst>
            <pc:docMk/>
            <pc:sldMk cId="3256718561" sldId="377"/>
            <ac:cxnSpMk id="51" creationId="{17BC6B05-ED89-4E37-B638-A236D0C60312}"/>
          </ac:cxnSpMkLst>
        </pc:cxnChg>
        <pc:cxnChg chg="del">
          <ac:chgData name="Thien Quy Tran" userId="26e025a7bd212a7f" providerId="LiveId" clId="{56A6E984-8773-417D-AF3F-16DDC46719D4}" dt="2022-04-20T07:18:41.592" v="5397" actId="478"/>
          <ac:cxnSpMkLst>
            <pc:docMk/>
            <pc:sldMk cId="3256718561" sldId="377"/>
            <ac:cxnSpMk id="52" creationId="{0EEE8A21-8ACA-469B-9FBF-CF04E86705D6}"/>
          </ac:cxnSpMkLst>
        </pc:cxnChg>
        <pc:cxnChg chg="del">
          <ac:chgData name="Thien Quy Tran" userId="26e025a7bd212a7f" providerId="LiveId" clId="{56A6E984-8773-417D-AF3F-16DDC46719D4}" dt="2022-04-20T07:18:41.592" v="5397" actId="478"/>
          <ac:cxnSpMkLst>
            <pc:docMk/>
            <pc:sldMk cId="3256718561" sldId="377"/>
            <ac:cxnSpMk id="53" creationId="{52D6EB60-9BE7-4C56-A1DB-918948D2D362}"/>
          </ac:cxnSpMkLst>
        </pc:cxnChg>
        <pc:cxnChg chg="del">
          <ac:chgData name="Thien Quy Tran" userId="26e025a7bd212a7f" providerId="LiveId" clId="{56A6E984-8773-417D-AF3F-16DDC46719D4}" dt="2022-04-20T07:18:41.592" v="5397" actId="478"/>
          <ac:cxnSpMkLst>
            <pc:docMk/>
            <pc:sldMk cId="3256718561" sldId="377"/>
            <ac:cxnSpMk id="78" creationId="{50F0F67D-59CB-4444-9BBB-92823F9F5B0A}"/>
          </ac:cxnSpMkLst>
        </pc:cxnChg>
        <pc:cxnChg chg="del mod">
          <ac:chgData name="Thien Quy Tran" userId="26e025a7bd212a7f" providerId="LiveId" clId="{56A6E984-8773-417D-AF3F-16DDC46719D4}" dt="2022-04-20T07:18:41.592" v="5397" actId="478"/>
          <ac:cxnSpMkLst>
            <pc:docMk/>
            <pc:sldMk cId="3256718561" sldId="377"/>
            <ac:cxnSpMk id="83" creationId="{9938D474-3B5F-4570-99E7-5950F24F284F}"/>
          </ac:cxnSpMkLst>
        </pc:cxnChg>
      </pc:sldChg>
      <pc:sldChg chg="addSp delSp modSp add mod ord">
        <pc:chgData name="Thien Quy Tran" userId="26e025a7bd212a7f" providerId="LiveId" clId="{56A6E984-8773-417D-AF3F-16DDC46719D4}" dt="2022-04-20T08:31:39.906" v="6533" actId="1035"/>
        <pc:sldMkLst>
          <pc:docMk/>
          <pc:sldMk cId="1803294246" sldId="378"/>
        </pc:sldMkLst>
        <pc:spChg chg="mod">
          <ac:chgData name="Thien Quy Tran" userId="26e025a7bd212a7f" providerId="LiveId" clId="{56A6E984-8773-417D-AF3F-16DDC46719D4}" dt="2022-04-20T07:55:59.651" v="5895" actId="20577"/>
          <ac:spMkLst>
            <pc:docMk/>
            <pc:sldMk cId="1803294246" sldId="378"/>
            <ac:spMk id="20" creationId="{27CABB9A-441E-48C8-90C4-7383557AF23B}"/>
          </ac:spMkLst>
        </pc:spChg>
        <pc:spChg chg="mod">
          <ac:chgData name="Thien Quy Tran" userId="26e025a7bd212a7f" providerId="LiveId" clId="{56A6E984-8773-417D-AF3F-16DDC46719D4}" dt="2022-04-20T07:55:53.520" v="5886" actId="20577"/>
          <ac:spMkLst>
            <pc:docMk/>
            <pc:sldMk cId="1803294246" sldId="378"/>
            <ac:spMk id="32" creationId="{B64434C5-0EBE-4C26-8C78-733941035177}"/>
          </ac:spMkLst>
        </pc:spChg>
        <pc:spChg chg="mod">
          <ac:chgData name="Thien Quy Tran" userId="26e025a7bd212a7f" providerId="LiveId" clId="{56A6E984-8773-417D-AF3F-16DDC46719D4}" dt="2022-04-20T08:17:54.454" v="6235" actId="1076"/>
          <ac:spMkLst>
            <pc:docMk/>
            <pc:sldMk cId="1803294246" sldId="378"/>
            <ac:spMk id="47" creationId="{EAB49AF6-92D9-46C7-8015-D623EC0B4E0D}"/>
          </ac:spMkLst>
        </pc:spChg>
        <pc:spChg chg="del">
          <ac:chgData name="Thien Quy Tran" userId="26e025a7bd212a7f" providerId="LiveId" clId="{56A6E984-8773-417D-AF3F-16DDC46719D4}" dt="2022-04-20T07:59:11.011" v="5987" actId="478"/>
          <ac:spMkLst>
            <pc:docMk/>
            <pc:sldMk cId="1803294246" sldId="378"/>
            <ac:spMk id="51" creationId="{54783FF4-BBAE-4355-A9BD-63C15CFE953C}"/>
          </ac:spMkLst>
        </pc:spChg>
        <pc:spChg chg="mod">
          <ac:chgData name="Thien Quy Tran" userId="26e025a7bd212a7f" providerId="LiveId" clId="{56A6E984-8773-417D-AF3F-16DDC46719D4}" dt="2022-04-20T08:00:16.618" v="6016" actId="14100"/>
          <ac:spMkLst>
            <pc:docMk/>
            <pc:sldMk cId="1803294246" sldId="378"/>
            <ac:spMk id="53" creationId="{63EEF0D1-AAF0-4FD0-A1E7-4EB5DAD687FD}"/>
          </ac:spMkLst>
        </pc:spChg>
        <pc:spChg chg="mod">
          <ac:chgData name="Thien Quy Tran" userId="26e025a7bd212a7f" providerId="LiveId" clId="{56A6E984-8773-417D-AF3F-16DDC46719D4}" dt="2022-04-20T08:00:20.495" v="6017" actId="14100"/>
          <ac:spMkLst>
            <pc:docMk/>
            <pc:sldMk cId="1803294246" sldId="378"/>
            <ac:spMk id="54" creationId="{6D6CD44D-882B-41AA-868B-AAF33FE1D94D}"/>
          </ac:spMkLst>
        </pc:spChg>
        <pc:spChg chg="mod">
          <ac:chgData name="Thien Quy Tran" userId="26e025a7bd212a7f" providerId="LiveId" clId="{56A6E984-8773-417D-AF3F-16DDC46719D4}" dt="2022-04-20T08:00:25.707" v="6018" actId="14100"/>
          <ac:spMkLst>
            <pc:docMk/>
            <pc:sldMk cId="1803294246" sldId="378"/>
            <ac:spMk id="57" creationId="{B83B1F1D-5404-4679-BF7D-0F0096324679}"/>
          </ac:spMkLst>
        </pc:spChg>
        <pc:spChg chg="mod">
          <ac:chgData name="Thien Quy Tran" userId="26e025a7bd212a7f" providerId="LiveId" clId="{56A6E984-8773-417D-AF3F-16DDC46719D4}" dt="2022-04-20T08:00:32.637" v="6027" actId="14100"/>
          <ac:spMkLst>
            <pc:docMk/>
            <pc:sldMk cId="1803294246" sldId="378"/>
            <ac:spMk id="58" creationId="{C7DF6844-4AEA-4C17-815B-E107603D6324}"/>
          </ac:spMkLst>
        </pc:spChg>
        <pc:spChg chg="mod">
          <ac:chgData name="Thien Quy Tran" userId="26e025a7bd212a7f" providerId="LiveId" clId="{56A6E984-8773-417D-AF3F-16DDC46719D4}" dt="2022-04-20T08:17:54.454" v="6235" actId="1076"/>
          <ac:spMkLst>
            <pc:docMk/>
            <pc:sldMk cId="1803294246" sldId="378"/>
            <ac:spMk id="80" creationId="{84A6AB1D-8C07-4E0D-A44C-AFA3C0B65F43}"/>
          </ac:spMkLst>
        </pc:spChg>
        <pc:spChg chg="mod">
          <ac:chgData name="Thien Quy Tran" userId="26e025a7bd212a7f" providerId="LiveId" clId="{56A6E984-8773-417D-AF3F-16DDC46719D4}" dt="2022-04-20T08:31:39.906" v="6533" actId="1035"/>
          <ac:spMkLst>
            <pc:docMk/>
            <pc:sldMk cId="1803294246" sldId="378"/>
            <ac:spMk id="81" creationId="{15DC01D1-06BD-4877-85CB-2989A276F7F9}"/>
          </ac:spMkLst>
        </pc:spChg>
        <pc:grpChg chg="mod">
          <ac:chgData name="Thien Quy Tran" userId="26e025a7bd212a7f" providerId="LiveId" clId="{56A6E984-8773-417D-AF3F-16DDC46719D4}" dt="2022-04-20T08:17:54.454" v="6235" actId="1076"/>
          <ac:grpSpMkLst>
            <pc:docMk/>
            <pc:sldMk cId="1803294246" sldId="378"/>
            <ac:grpSpMk id="4" creationId="{661E0825-A296-4CCD-BBDF-55237FEAF554}"/>
          </ac:grpSpMkLst>
        </pc:grpChg>
        <pc:grpChg chg="del">
          <ac:chgData name="Thien Quy Tran" userId="26e025a7bd212a7f" providerId="LiveId" clId="{56A6E984-8773-417D-AF3F-16DDC46719D4}" dt="2022-04-20T07:59:11.011" v="5987" actId="478"/>
          <ac:grpSpMkLst>
            <pc:docMk/>
            <pc:sldMk cId="1803294246" sldId="378"/>
            <ac:grpSpMk id="6" creationId="{8C22767A-3C69-4A99-8E31-7028DEA1F5A2}"/>
          </ac:grpSpMkLst>
        </pc:grpChg>
        <pc:grpChg chg="del">
          <ac:chgData name="Thien Quy Tran" userId="26e025a7bd212a7f" providerId="LiveId" clId="{56A6E984-8773-417D-AF3F-16DDC46719D4}" dt="2022-04-20T07:59:11.011" v="5987" actId="478"/>
          <ac:grpSpMkLst>
            <pc:docMk/>
            <pc:sldMk cId="1803294246" sldId="378"/>
            <ac:grpSpMk id="7" creationId="{4C1E69BF-1861-4A44-84FF-4E653AF1F0EF}"/>
          </ac:grpSpMkLst>
        </pc:grpChg>
        <pc:grpChg chg="mod">
          <ac:chgData name="Thien Quy Tran" userId="26e025a7bd212a7f" providerId="LiveId" clId="{56A6E984-8773-417D-AF3F-16DDC46719D4}" dt="2022-04-20T08:17:54.454" v="6235" actId="1076"/>
          <ac:grpSpMkLst>
            <pc:docMk/>
            <pc:sldMk cId="1803294246" sldId="378"/>
            <ac:grpSpMk id="10" creationId="{06D42611-76AC-48B2-A3E9-400DB4C72580}"/>
          </ac:grpSpMkLst>
        </pc:grpChg>
        <pc:grpChg chg="del">
          <ac:chgData name="Thien Quy Tran" userId="26e025a7bd212a7f" providerId="LiveId" clId="{56A6E984-8773-417D-AF3F-16DDC46719D4}" dt="2022-04-20T07:55:57.499" v="5887" actId="478"/>
          <ac:grpSpMkLst>
            <pc:docMk/>
            <pc:sldMk cId="1803294246" sldId="378"/>
            <ac:grpSpMk id="14" creationId="{12C87714-5E88-44B8-8AF7-C3C1B607B379}"/>
          </ac:grpSpMkLst>
        </pc:grpChg>
        <pc:grpChg chg="mod topLvl">
          <ac:chgData name="Thien Quy Tran" userId="26e025a7bd212a7f" providerId="LiveId" clId="{56A6E984-8773-417D-AF3F-16DDC46719D4}" dt="2022-04-20T08:17:54.454" v="6235" actId="1076"/>
          <ac:grpSpMkLst>
            <pc:docMk/>
            <pc:sldMk cId="1803294246" sldId="378"/>
            <ac:grpSpMk id="15" creationId="{57C08B3E-2200-4E7D-BB68-D9C8DCCD8B6A}"/>
          </ac:grpSpMkLst>
        </pc:grpChg>
        <pc:grpChg chg="del">
          <ac:chgData name="Thien Quy Tran" userId="26e025a7bd212a7f" providerId="LiveId" clId="{56A6E984-8773-417D-AF3F-16DDC46719D4}" dt="2022-04-20T07:59:11.011" v="5987" actId="478"/>
          <ac:grpSpMkLst>
            <pc:docMk/>
            <pc:sldMk cId="1803294246" sldId="378"/>
            <ac:grpSpMk id="38" creationId="{1A483C98-506D-4F5E-960C-B7A9D97B8D23}"/>
          </ac:grpSpMkLst>
        </pc:grpChg>
        <pc:grpChg chg="del">
          <ac:chgData name="Thien Quy Tran" userId="26e025a7bd212a7f" providerId="LiveId" clId="{56A6E984-8773-417D-AF3F-16DDC46719D4}" dt="2022-04-20T07:59:11.011" v="5987" actId="478"/>
          <ac:grpSpMkLst>
            <pc:docMk/>
            <pc:sldMk cId="1803294246" sldId="378"/>
            <ac:grpSpMk id="42" creationId="{37AB55D9-DBA0-4F7B-90E2-BEA7341FAB36}"/>
          </ac:grpSpMkLst>
        </pc:grpChg>
        <pc:grpChg chg="mod">
          <ac:chgData name="Thien Quy Tran" userId="26e025a7bd212a7f" providerId="LiveId" clId="{56A6E984-8773-417D-AF3F-16DDC46719D4}" dt="2022-04-20T08:17:54.454" v="6235" actId="1076"/>
          <ac:grpSpMkLst>
            <pc:docMk/>
            <pc:sldMk cId="1803294246" sldId="378"/>
            <ac:grpSpMk id="52" creationId="{22649059-25CA-4A01-A624-CCECE5DBDC6E}"/>
          </ac:grpSpMkLst>
        </pc:grpChg>
        <pc:grpChg chg="mod">
          <ac:chgData name="Thien Quy Tran" userId="26e025a7bd212a7f" providerId="LiveId" clId="{56A6E984-8773-417D-AF3F-16DDC46719D4}" dt="2022-04-20T08:17:54.454" v="6235" actId="1076"/>
          <ac:grpSpMkLst>
            <pc:docMk/>
            <pc:sldMk cId="1803294246" sldId="378"/>
            <ac:grpSpMk id="60" creationId="{44EFF49C-364C-4070-BA5F-168235E2C278}"/>
          </ac:grpSpMkLst>
        </pc:grpChg>
        <pc:grpChg chg="mod">
          <ac:chgData name="Thien Quy Tran" userId="26e025a7bd212a7f" providerId="LiveId" clId="{56A6E984-8773-417D-AF3F-16DDC46719D4}" dt="2022-04-20T08:17:54.454" v="6235" actId="1076"/>
          <ac:grpSpMkLst>
            <pc:docMk/>
            <pc:sldMk cId="1803294246" sldId="378"/>
            <ac:grpSpMk id="75" creationId="{F4A3F622-6711-4F28-ADD8-B08B3C6D05F1}"/>
          </ac:grpSpMkLst>
        </pc:grpChg>
        <pc:picChg chg="del">
          <ac:chgData name="Thien Quy Tran" userId="26e025a7bd212a7f" providerId="LiveId" clId="{56A6E984-8773-417D-AF3F-16DDC46719D4}" dt="2022-04-20T07:59:11.011" v="5987" actId="478"/>
          <ac:picMkLst>
            <pc:docMk/>
            <pc:sldMk cId="1803294246" sldId="378"/>
            <ac:picMk id="9" creationId="{BFD715E9-ABC5-483B-B1CC-BAE9DFDA5652}"/>
          </ac:picMkLst>
        </pc:picChg>
        <pc:picChg chg="del topLvl">
          <ac:chgData name="Thien Quy Tran" userId="26e025a7bd212a7f" providerId="LiveId" clId="{56A6E984-8773-417D-AF3F-16DDC46719D4}" dt="2022-04-20T07:55:57.499" v="5887" actId="478"/>
          <ac:picMkLst>
            <pc:docMk/>
            <pc:sldMk cId="1803294246" sldId="378"/>
            <ac:picMk id="16" creationId="{AEC262D0-931F-4401-A2A6-2101FCAFC712}"/>
          </ac:picMkLst>
        </pc:picChg>
        <pc:picChg chg="del">
          <ac:chgData name="Thien Quy Tran" userId="26e025a7bd212a7f" providerId="LiveId" clId="{56A6E984-8773-417D-AF3F-16DDC46719D4}" dt="2022-04-20T07:59:11.011" v="5987" actId="478"/>
          <ac:picMkLst>
            <pc:docMk/>
            <pc:sldMk cId="1803294246" sldId="378"/>
            <ac:picMk id="69" creationId="{FD3E8EDF-300A-4FF1-9563-C3F8A6DF7896}"/>
          </ac:picMkLst>
        </pc:picChg>
        <pc:picChg chg="add mod">
          <ac:chgData name="Thien Quy Tran" userId="26e025a7bd212a7f" providerId="LiveId" clId="{56A6E984-8773-417D-AF3F-16DDC46719D4}" dt="2022-04-20T08:17:54.454" v="6235" actId="1076"/>
          <ac:picMkLst>
            <pc:docMk/>
            <pc:sldMk cId="1803294246" sldId="378"/>
            <ac:picMk id="73" creationId="{F9652ABC-B53E-432F-889F-A696F607476B}"/>
          </ac:picMkLst>
        </pc:picChg>
        <pc:cxnChg chg="mod">
          <ac:chgData name="Thien Quy Tran" userId="26e025a7bd212a7f" providerId="LiveId" clId="{56A6E984-8773-417D-AF3F-16DDC46719D4}" dt="2022-04-20T08:17:54.454" v="6235" actId="1076"/>
          <ac:cxnSpMkLst>
            <pc:docMk/>
            <pc:sldMk cId="1803294246" sldId="378"/>
            <ac:cxnSpMk id="13" creationId="{D75D2578-05E3-498F-90C5-01FE94D5CB52}"/>
          </ac:cxnSpMkLst>
        </pc:cxnChg>
        <pc:cxnChg chg="del">
          <ac:chgData name="Thien Quy Tran" userId="26e025a7bd212a7f" providerId="LiveId" clId="{56A6E984-8773-417D-AF3F-16DDC46719D4}" dt="2022-04-20T08:00:01.956" v="6001" actId="478"/>
          <ac:cxnSpMkLst>
            <pc:docMk/>
            <pc:sldMk cId="1803294246" sldId="378"/>
            <ac:cxnSpMk id="26" creationId="{32799E5F-388E-40D9-964B-00FFFB9D85BA}"/>
          </ac:cxnSpMkLst>
        </pc:cxnChg>
        <pc:cxnChg chg="del">
          <ac:chgData name="Thien Quy Tran" userId="26e025a7bd212a7f" providerId="LiveId" clId="{56A6E984-8773-417D-AF3F-16DDC46719D4}" dt="2022-04-20T07:59:11.011" v="5987" actId="478"/>
          <ac:cxnSpMkLst>
            <pc:docMk/>
            <pc:sldMk cId="1803294246" sldId="378"/>
            <ac:cxnSpMk id="27" creationId="{81971BFC-063B-40CF-9B44-BE4D671FA483}"/>
          </ac:cxnSpMkLst>
        </pc:cxnChg>
        <pc:cxnChg chg="mod">
          <ac:chgData name="Thien Quy Tran" userId="26e025a7bd212a7f" providerId="LiveId" clId="{56A6E984-8773-417D-AF3F-16DDC46719D4}" dt="2022-04-20T08:17:54.454" v="6235" actId="1076"/>
          <ac:cxnSpMkLst>
            <pc:docMk/>
            <pc:sldMk cId="1803294246" sldId="378"/>
            <ac:cxnSpMk id="41" creationId="{48D86FF1-2762-4410-83DF-AD1FDECCAE5A}"/>
          </ac:cxnSpMkLst>
        </pc:cxnChg>
        <pc:cxnChg chg="del">
          <ac:chgData name="Thien Quy Tran" userId="26e025a7bd212a7f" providerId="LiveId" clId="{56A6E984-8773-417D-AF3F-16DDC46719D4}" dt="2022-04-20T07:59:11.011" v="5987" actId="478"/>
          <ac:cxnSpMkLst>
            <pc:docMk/>
            <pc:sldMk cId="1803294246" sldId="378"/>
            <ac:cxnSpMk id="46" creationId="{EB263F56-4154-4A53-8913-FC21ABACE799}"/>
          </ac:cxnSpMkLst>
        </pc:cxnChg>
        <pc:cxnChg chg="del">
          <ac:chgData name="Thien Quy Tran" userId="26e025a7bd212a7f" providerId="LiveId" clId="{56A6E984-8773-417D-AF3F-16DDC46719D4}" dt="2022-04-20T07:59:11.011" v="5987" actId="478"/>
          <ac:cxnSpMkLst>
            <pc:docMk/>
            <pc:sldMk cId="1803294246" sldId="378"/>
            <ac:cxnSpMk id="48" creationId="{8D51B568-4FEC-4720-B53A-0AD02E13FBF2}"/>
          </ac:cxnSpMkLst>
        </pc:cxnChg>
        <pc:cxnChg chg="del">
          <ac:chgData name="Thien Quy Tran" userId="26e025a7bd212a7f" providerId="LiveId" clId="{56A6E984-8773-417D-AF3F-16DDC46719D4}" dt="2022-04-20T07:59:11.011" v="5987" actId="478"/>
          <ac:cxnSpMkLst>
            <pc:docMk/>
            <pc:sldMk cId="1803294246" sldId="378"/>
            <ac:cxnSpMk id="49" creationId="{8B4F150C-2F3C-4DD0-A408-47DAC543C34F}"/>
          </ac:cxnSpMkLst>
        </pc:cxnChg>
        <pc:cxnChg chg="del">
          <ac:chgData name="Thien Quy Tran" userId="26e025a7bd212a7f" providerId="LiveId" clId="{56A6E984-8773-417D-AF3F-16DDC46719D4}" dt="2022-04-20T07:59:11.011" v="5987" actId="478"/>
          <ac:cxnSpMkLst>
            <pc:docMk/>
            <pc:sldMk cId="1803294246" sldId="378"/>
            <ac:cxnSpMk id="50" creationId="{E6952968-ACAE-4572-BA31-C1726FC66FCE}"/>
          </ac:cxnSpMkLst>
        </pc:cxnChg>
        <pc:cxnChg chg="mod">
          <ac:chgData name="Thien Quy Tran" userId="26e025a7bd212a7f" providerId="LiveId" clId="{56A6E984-8773-417D-AF3F-16DDC46719D4}" dt="2022-04-20T08:17:54.454" v="6235" actId="1076"/>
          <ac:cxnSpMkLst>
            <pc:docMk/>
            <pc:sldMk cId="1803294246" sldId="378"/>
            <ac:cxnSpMk id="59" creationId="{C84B30B9-AEB9-459E-912D-DBE8414F6A86}"/>
          </ac:cxnSpMkLst>
        </pc:cxnChg>
        <pc:cxnChg chg="mod">
          <ac:chgData name="Thien Quy Tran" userId="26e025a7bd212a7f" providerId="LiveId" clId="{56A6E984-8773-417D-AF3F-16DDC46719D4}" dt="2022-04-20T08:17:26.423" v="6229" actId="14100"/>
          <ac:cxnSpMkLst>
            <pc:docMk/>
            <pc:sldMk cId="1803294246" sldId="378"/>
            <ac:cxnSpMk id="64" creationId="{F88697A9-5794-459B-A90C-4657E891CE60}"/>
          </ac:cxnSpMkLst>
        </pc:cxnChg>
        <pc:cxnChg chg="mod">
          <ac:chgData name="Thien Quy Tran" userId="26e025a7bd212a7f" providerId="LiveId" clId="{56A6E984-8773-417D-AF3F-16DDC46719D4}" dt="2022-04-20T08:05:48.094" v="6073" actId="571"/>
          <ac:cxnSpMkLst>
            <pc:docMk/>
            <pc:sldMk cId="1803294246" sldId="378"/>
            <ac:cxnSpMk id="65" creationId="{3994052A-62A1-4805-BA0A-027AF60A7265}"/>
          </ac:cxnSpMkLst>
        </pc:cxnChg>
        <pc:cxnChg chg="mod">
          <ac:chgData name="Thien Quy Tran" userId="26e025a7bd212a7f" providerId="LiveId" clId="{56A6E984-8773-417D-AF3F-16DDC46719D4}" dt="2022-04-20T08:05:48.094" v="6073" actId="571"/>
          <ac:cxnSpMkLst>
            <pc:docMk/>
            <pc:sldMk cId="1803294246" sldId="378"/>
            <ac:cxnSpMk id="66" creationId="{90523F6C-A07C-4A59-BE4A-9CE421BFA78E}"/>
          </ac:cxnSpMkLst>
        </pc:cxnChg>
        <pc:cxnChg chg="del mod">
          <ac:chgData name="Thien Quy Tran" userId="26e025a7bd212a7f" providerId="LiveId" clId="{56A6E984-8773-417D-AF3F-16DDC46719D4}" dt="2022-04-20T07:59:17.230" v="5988" actId="478"/>
          <ac:cxnSpMkLst>
            <pc:docMk/>
            <pc:sldMk cId="1803294246" sldId="378"/>
            <ac:cxnSpMk id="68" creationId="{2B3DC64D-ED33-4C2C-B7A7-5A57B20CF934}"/>
          </ac:cxnSpMkLst>
        </pc:cxnChg>
        <pc:cxnChg chg="add mod">
          <ac:chgData name="Thien Quy Tran" userId="26e025a7bd212a7f" providerId="LiveId" clId="{56A6E984-8773-417D-AF3F-16DDC46719D4}" dt="2022-04-20T08:17:54.454" v="6235" actId="1076"/>
          <ac:cxnSpMkLst>
            <pc:docMk/>
            <pc:sldMk cId="1803294246" sldId="378"/>
            <ac:cxnSpMk id="74" creationId="{AA42E1EF-482B-4EFC-B09D-442D5C8D9372}"/>
          </ac:cxnSpMkLst>
        </pc:cxnChg>
        <pc:cxnChg chg="mod">
          <ac:chgData name="Thien Quy Tran" userId="26e025a7bd212a7f" providerId="LiveId" clId="{56A6E984-8773-417D-AF3F-16DDC46719D4}" dt="2022-04-20T08:17:54.454" v="6235" actId="1076"/>
          <ac:cxnSpMkLst>
            <pc:docMk/>
            <pc:sldMk cId="1803294246" sldId="378"/>
            <ac:cxnSpMk id="77" creationId="{CE0333D0-1D1F-4680-BA83-7575E90927B2}"/>
          </ac:cxnSpMkLst>
        </pc:cxnChg>
        <pc:cxnChg chg="add del mod">
          <ac:chgData name="Thien Quy Tran" userId="26e025a7bd212a7f" providerId="LiveId" clId="{56A6E984-8773-417D-AF3F-16DDC46719D4}" dt="2022-04-20T08:17:28.825" v="6230" actId="478"/>
          <ac:cxnSpMkLst>
            <pc:docMk/>
            <pc:sldMk cId="1803294246" sldId="378"/>
            <ac:cxnSpMk id="83" creationId="{DC4076FD-89DC-4513-B741-065DAFFF2761}"/>
          </ac:cxnSpMkLst>
        </pc:cxnChg>
      </pc:sldChg>
      <pc:sldChg chg="addSp delSp modSp add mod">
        <pc:chgData name="Thien Quy Tran" userId="26e025a7bd212a7f" providerId="LiveId" clId="{56A6E984-8773-417D-AF3F-16DDC46719D4}" dt="2022-04-20T08:19:06.438" v="6251" actId="1440"/>
        <pc:sldMkLst>
          <pc:docMk/>
          <pc:sldMk cId="3378666994" sldId="379"/>
        </pc:sldMkLst>
        <pc:spChg chg="mod">
          <ac:chgData name="Thien Quy Tran" userId="26e025a7bd212a7f" providerId="LiveId" clId="{56A6E984-8773-417D-AF3F-16DDC46719D4}" dt="2022-04-20T08:18:33.946" v="6244" actId="20577"/>
          <ac:spMkLst>
            <pc:docMk/>
            <pc:sldMk cId="3378666994" sldId="379"/>
            <ac:spMk id="32" creationId="{B64434C5-0EBE-4C26-8C78-733941035177}"/>
          </ac:spMkLst>
        </pc:spChg>
        <pc:spChg chg="del">
          <ac:chgData name="Thien Quy Tran" userId="26e025a7bd212a7f" providerId="LiveId" clId="{56A6E984-8773-417D-AF3F-16DDC46719D4}" dt="2022-04-20T08:18:21.617" v="6237" actId="478"/>
          <ac:spMkLst>
            <pc:docMk/>
            <pc:sldMk cId="3378666994" sldId="379"/>
            <ac:spMk id="47" creationId="{EAB49AF6-92D9-46C7-8015-D623EC0B4E0D}"/>
          </ac:spMkLst>
        </pc:spChg>
        <pc:spChg chg="del">
          <ac:chgData name="Thien Quy Tran" userId="26e025a7bd212a7f" providerId="LiveId" clId="{56A6E984-8773-417D-AF3F-16DDC46719D4}" dt="2022-04-20T08:18:21.617" v="6237" actId="478"/>
          <ac:spMkLst>
            <pc:docMk/>
            <pc:sldMk cId="3378666994" sldId="379"/>
            <ac:spMk id="80" creationId="{84A6AB1D-8C07-4E0D-A44C-AFA3C0B65F43}"/>
          </ac:spMkLst>
        </pc:spChg>
        <pc:spChg chg="del">
          <ac:chgData name="Thien Quy Tran" userId="26e025a7bd212a7f" providerId="LiveId" clId="{56A6E984-8773-417D-AF3F-16DDC46719D4}" dt="2022-04-20T08:18:21.617" v="6237" actId="478"/>
          <ac:spMkLst>
            <pc:docMk/>
            <pc:sldMk cId="3378666994" sldId="379"/>
            <ac:spMk id="81" creationId="{15DC01D1-06BD-4877-85CB-2989A276F7F9}"/>
          </ac:spMkLst>
        </pc:spChg>
        <pc:grpChg chg="del">
          <ac:chgData name="Thien Quy Tran" userId="26e025a7bd212a7f" providerId="LiveId" clId="{56A6E984-8773-417D-AF3F-16DDC46719D4}" dt="2022-04-20T08:18:21.617" v="6237" actId="478"/>
          <ac:grpSpMkLst>
            <pc:docMk/>
            <pc:sldMk cId="3378666994" sldId="379"/>
            <ac:grpSpMk id="4" creationId="{661E0825-A296-4CCD-BBDF-55237FEAF554}"/>
          </ac:grpSpMkLst>
        </pc:grpChg>
        <pc:grpChg chg="del">
          <ac:chgData name="Thien Quy Tran" userId="26e025a7bd212a7f" providerId="LiveId" clId="{56A6E984-8773-417D-AF3F-16DDC46719D4}" dt="2022-04-20T08:18:21.617" v="6237" actId="478"/>
          <ac:grpSpMkLst>
            <pc:docMk/>
            <pc:sldMk cId="3378666994" sldId="379"/>
            <ac:grpSpMk id="10" creationId="{06D42611-76AC-48B2-A3E9-400DB4C72580}"/>
          </ac:grpSpMkLst>
        </pc:grpChg>
        <pc:grpChg chg="del">
          <ac:chgData name="Thien Quy Tran" userId="26e025a7bd212a7f" providerId="LiveId" clId="{56A6E984-8773-417D-AF3F-16DDC46719D4}" dt="2022-04-20T08:18:21.617" v="6237" actId="478"/>
          <ac:grpSpMkLst>
            <pc:docMk/>
            <pc:sldMk cId="3378666994" sldId="379"/>
            <ac:grpSpMk id="15" creationId="{57C08B3E-2200-4E7D-BB68-D9C8DCCD8B6A}"/>
          </ac:grpSpMkLst>
        </pc:grpChg>
        <pc:grpChg chg="del">
          <ac:chgData name="Thien Quy Tran" userId="26e025a7bd212a7f" providerId="LiveId" clId="{56A6E984-8773-417D-AF3F-16DDC46719D4}" dt="2022-04-20T08:18:21.617" v="6237" actId="478"/>
          <ac:grpSpMkLst>
            <pc:docMk/>
            <pc:sldMk cId="3378666994" sldId="379"/>
            <ac:grpSpMk id="52" creationId="{22649059-25CA-4A01-A624-CCECE5DBDC6E}"/>
          </ac:grpSpMkLst>
        </pc:grpChg>
        <pc:grpChg chg="del">
          <ac:chgData name="Thien Quy Tran" userId="26e025a7bd212a7f" providerId="LiveId" clId="{56A6E984-8773-417D-AF3F-16DDC46719D4}" dt="2022-04-20T08:18:21.617" v="6237" actId="478"/>
          <ac:grpSpMkLst>
            <pc:docMk/>
            <pc:sldMk cId="3378666994" sldId="379"/>
            <ac:grpSpMk id="60" creationId="{44EFF49C-364C-4070-BA5F-168235E2C278}"/>
          </ac:grpSpMkLst>
        </pc:grpChg>
        <pc:grpChg chg="del">
          <ac:chgData name="Thien Quy Tran" userId="26e025a7bd212a7f" providerId="LiveId" clId="{56A6E984-8773-417D-AF3F-16DDC46719D4}" dt="2022-04-20T08:18:21.617" v="6237" actId="478"/>
          <ac:grpSpMkLst>
            <pc:docMk/>
            <pc:sldMk cId="3378666994" sldId="379"/>
            <ac:grpSpMk id="75" creationId="{F4A3F622-6711-4F28-ADD8-B08B3C6D05F1}"/>
          </ac:grpSpMkLst>
        </pc:grpChg>
        <pc:picChg chg="add mod">
          <ac:chgData name="Thien Quy Tran" userId="26e025a7bd212a7f" providerId="LiveId" clId="{56A6E984-8773-417D-AF3F-16DDC46719D4}" dt="2022-04-20T08:19:06.438" v="6251" actId="1440"/>
          <ac:picMkLst>
            <pc:docMk/>
            <pc:sldMk cId="3378666994" sldId="379"/>
            <ac:picMk id="3" creationId="{BAAD080A-71B5-496D-8AFD-8F4579D7C049}"/>
          </ac:picMkLst>
        </pc:picChg>
        <pc:picChg chg="del">
          <ac:chgData name="Thien Quy Tran" userId="26e025a7bd212a7f" providerId="LiveId" clId="{56A6E984-8773-417D-AF3F-16DDC46719D4}" dt="2022-04-20T08:18:21.617" v="6237" actId="478"/>
          <ac:picMkLst>
            <pc:docMk/>
            <pc:sldMk cId="3378666994" sldId="379"/>
            <ac:picMk id="73" creationId="{F9652ABC-B53E-432F-889F-A696F607476B}"/>
          </ac:picMkLst>
        </pc:picChg>
        <pc:cxnChg chg="del mod">
          <ac:chgData name="Thien Quy Tran" userId="26e025a7bd212a7f" providerId="LiveId" clId="{56A6E984-8773-417D-AF3F-16DDC46719D4}" dt="2022-04-20T08:18:21.617" v="6237" actId="478"/>
          <ac:cxnSpMkLst>
            <pc:docMk/>
            <pc:sldMk cId="3378666994" sldId="379"/>
            <ac:cxnSpMk id="13" creationId="{D75D2578-05E3-498F-90C5-01FE94D5CB52}"/>
          </ac:cxnSpMkLst>
        </pc:cxnChg>
        <pc:cxnChg chg="del mod">
          <ac:chgData name="Thien Quy Tran" userId="26e025a7bd212a7f" providerId="LiveId" clId="{56A6E984-8773-417D-AF3F-16DDC46719D4}" dt="2022-04-20T08:18:21.617" v="6237" actId="478"/>
          <ac:cxnSpMkLst>
            <pc:docMk/>
            <pc:sldMk cId="3378666994" sldId="379"/>
            <ac:cxnSpMk id="41" creationId="{48D86FF1-2762-4410-83DF-AD1FDECCAE5A}"/>
          </ac:cxnSpMkLst>
        </pc:cxnChg>
        <pc:cxnChg chg="del mod">
          <ac:chgData name="Thien Quy Tran" userId="26e025a7bd212a7f" providerId="LiveId" clId="{56A6E984-8773-417D-AF3F-16DDC46719D4}" dt="2022-04-20T08:18:21.617" v="6237" actId="478"/>
          <ac:cxnSpMkLst>
            <pc:docMk/>
            <pc:sldMk cId="3378666994" sldId="379"/>
            <ac:cxnSpMk id="59" creationId="{C84B30B9-AEB9-459E-912D-DBE8414F6A86}"/>
          </ac:cxnSpMkLst>
        </pc:cxnChg>
        <pc:cxnChg chg="del mod">
          <ac:chgData name="Thien Quy Tran" userId="26e025a7bd212a7f" providerId="LiveId" clId="{56A6E984-8773-417D-AF3F-16DDC46719D4}" dt="2022-04-20T08:18:21.617" v="6237" actId="478"/>
          <ac:cxnSpMkLst>
            <pc:docMk/>
            <pc:sldMk cId="3378666994" sldId="379"/>
            <ac:cxnSpMk id="74" creationId="{AA42E1EF-482B-4EFC-B09D-442D5C8D9372}"/>
          </ac:cxnSpMkLst>
        </pc:cxnChg>
        <pc:cxnChg chg="del mod">
          <ac:chgData name="Thien Quy Tran" userId="26e025a7bd212a7f" providerId="LiveId" clId="{56A6E984-8773-417D-AF3F-16DDC46719D4}" dt="2022-04-20T08:18:21.617" v="6237" actId="478"/>
          <ac:cxnSpMkLst>
            <pc:docMk/>
            <pc:sldMk cId="3378666994" sldId="379"/>
            <ac:cxnSpMk id="77" creationId="{CE0333D0-1D1F-4680-BA83-7575E90927B2}"/>
          </ac:cxnSpMkLst>
        </pc:cxnChg>
      </pc:sldChg>
      <pc:sldChg chg="addSp delSp modSp add mod">
        <pc:chgData name="Thien Quy Tran" userId="26e025a7bd212a7f" providerId="LiveId" clId="{56A6E984-8773-417D-AF3F-16DDC46719D4}" dt="2022-04-20T08:20:04.787" v="6266" actId="1440"/>
        <pc:sldMkLst>
          <pc:docMk/>
          <pc:sldMk cId="2649445445" sldId="380"/>
        </pc:sldMkLst>
        <pc:spChg chg="mod">
          <ac:chgData name="Thien Quy Tran" userId="26e025a7bd212a7f" providerId="LiveId" clId="{56A6E984-8773-417D-AF3F-16DDC46719D4}" dt="2022-04-20T08:19:40.764" v="6260" actId="20577"/>
          <ac:spMkLst>
            <pc:docMk/>
            <pc:sldMk cId="2649445445" sldId="380"/>
            <ac:spMk id="32" creationId="{B64434C5-0EBE-4C26-8C78-733941035177}"/>
          </ac:spMkLst>
        </pc:spChg>
        <pc:spChg chg="del">
          <ac:chgData name="Thien Quy Tran" userId="26e025a7bd212a7f" providerId="LiveId" clId="{56A6E984-8773-417D-AF3F-16DDC46719D4}" dt="2022-04-20T08:19:37.466" v="6253" actId="478"/>
          <ac:spMkLst>
            <pc:docMk/>
            <pc:sldMk cId="2649445445" sldId="380"/>
            <ac:spMk id="47" creationId="{EAB49AF6-92D9-46C7-8015-D623EC0B4E0D}"/>
          </ac:spMkLst>
        </pc:spChg>
        <pc:spChg chg="del">
          <ac:chgData name="Thien Quy Tran" userId="26e025a7bd212a7f" providerId="LiveId" clId="{56A6E984-8773-417D-AF3F-16DDC46719D4}" dt="2022-04-20T08:19:37.466" v="6253" actId="478"/>
          <ac:spMkLst>
            <pc:docMk/>
            <pc:sldMk cId="2649445445" sldId="380"/>
            <ac:spMk id="51" creationId="{54783FF4-BBAE-4355-A9BD-63C15CFE953C}"/>
          </ac:spMkLst>
        </pc:spChg>
        <pc:spChg chg="del">
          <ac:chgData name="Thien Quy Tran" userId="26e025a7bd212a7f" providerId="LiveId" clId="{56A6E984-8773-417D-AF3F-16DDC46719D4}" dt="2022-04-20T08:19:37.466" v="6253" actId="478"/>
          <ac:spMkLst>
            <pc:docMk/>
            <pc:sldMk cId="2649445445" sldId="380"/>
            <ac:spMk id="80" creationId="{84A6AB1D-8C07-4E0D-A44C-AFA3C0B65F43}"/>
          </ac:spMkLst>
        </pc:spChg>
        <pc:spChg chg="del">
          <ac:chgData name="Thien Quy Tran" userId="26e025a7bd212a7f" providerId="LiveId" clId="{56A6E984-8773-417D-AF3F-16DDC46719D4}" dt="2022-04-20T08:19:37.466" v="6253" actId="478"/>
          <ac:spMkLst>
            <pc:docMk/>
            <pc:sldMk cId="2649445445" sldId="380"/>
            <ac:spMk id="81" creationId="{15DC01D1-06BD-4877-85CB-2989A276F7F9}"/>
          </ac:spMkLst>
        </pc:spChg>
        <pc:grpChg chg="del">
          <ac:chgData name="Thien Quy Tran" userId="26e025a7bd212a7f" providerId="LiveId" clId="{56A6E984-8773-417D-AF3F-16DDC46719D4}" dt="2022-04-20T08:19:37.466" v="6253" actId="478"/>
          <ac:grpSpMkLst>
            <pc:docMk/>
            <pc:sldMk cId="2649445445" sldId="380"/>
            <ac:grpSpMk id="4" creationId="{661E0825-A296-4CCD-BBDF-55237FEAF554}"/>
          </ac:grpSpMkLst>
        </pc:grpChg>
        <pc:grpChg chg="del">
          <ac:chgData name="Thien Quy Tran" userId="26e025a7bd212a7f" providerId="LiveId" clId="{56A6E984-8773-417D-AF3F-16DDC46719D4}" dt="2022-04-20T08:19:37.466" v="6253" actId="478"/>
          <ac:grpSpMkLst>
            <pc:docMk/>
            <pc:sldMk cId="2649445445" sldId="380"/>
            <ac:grpSpMk id="6" creationId="{8C22767A-3C69-4A99-8E31-7028DEA1F5A2}"/>
          </ac:grpSpMkLst>
        </pc:grpChg>
        <pc:grpChg chg="del">
          <ac:chgData name="Thien Quy Tran" userId="26e025a7bd212a7f" providerId="LiveId" clId="{56A6E984-8773-417D-AF3F-16DDC46719D4}" dt="2022-04-20T08:19:37.466" v="6253" actId="478"/>
          <ac:grpSpMkLst>
            <pc:docMk/>
            <pc:sldMk cId="2649445445" sldId="380"/>
            <ac:grpSpMk id="7" creationId="{4C1E69BF-1861-4A44-84FF-4E653AF1F0EF}"/>
          </ac:grpSpMkLst>
        </pc:grpChg>
        <pc:grpChg chg="del">
          <ac:chgData name="Thien Quy Tran" userId="26e025a7bd212a7f" providerId="LiveId" clId="{56A6E984-8773-417D-AF3F-16DDC46719D4}" dt="2022-04-20T08:19:37.466" v="6253" actId="478"/>
          <ac:grpSpMkLst>
            <pc:docMk/>
            <pc:sldMk cId="2649445445" sldId="380"/>
            <ac:grpSpMk id="10" creationId="{06D42611-76AC-48B2-A3E9-400DB4C72580}"/>
          </ac:grpSpMkLst>
        </pc:grpChg>
        <pc:grpChg chg="del">
          <ac:chgData name="Thien Quy Tran" userId="26e025a7bd212a7f" providerId="LiveId" clId="{56A6E984-8773-417D-AF3F-16DDC46719D4}" dt="2022-04-20T08:19:37.466" v="6253" actId="478"/>
          <ac:grpSpMkLst>
            <pc:docMk/>
            <pc:sldMk cId="2649445445" sldId="380"/>
            <ac:grpSpMk id="14" creationId="{12C87714-5E88-44B8-8AF7-C3C1B607B379}"/>
          </ac:grpSpMkLst>
        </pc:grpChg>
        <pc:grpChg chg="del">
          <ac:chgData name="Thien Quy Tran" userId="26e025a7bd212a7f" providerId="LiveId" clId="{56A6E984-8773-417D-AF3F-16DDC46719D4}" dt="2022-04-20T08:19:37.466" v="6253" actId="478"/>
          <ac:grpSpMkLst>
            <pc:docMk/>
            <pc:sldMk cId="2649445445" sldId="380"/>
            <ac:grpSpMk id="38" creationId="{1A483C98-506D-4F5E-960C-B7A9D97B8D23}"/>
          </ac:grpSpMkLst>
        </pc:grpChg>
        <pc:grpChg chg="del">
          <ac:chgData name="Thien Quy Tran" userId="26e025a7bd212a7f" providerId="LiveId" clId="{56A6E984-8773-417D-AF3F-16DDC46719D4}" dt="2022-04-20T08:19:37.466" v="6253" actId="478"/>
          <ac:grpSpMkLst>
            <pc:docMk/>
            <pc:sldMk cId="2649445445" sldId="380"/>
            <ac:grpSpMk id="42" creationId="{37AB55D9-DBA0-4F7B-90E2-BEA7341FAB36}"/>
          </ac:grpSpMkLst>
        </pc:grpChg>
        <pc:grpChg chg="del">
          <ac:chgData name="Thien Quy Tran" userId="26e025a7bd212a7f" providerId="LiveId" clId="{56A6E984-8773-417D-AF3F-16DDC46719D4}" dt="2022-04-20T08:19:37.466" v="6253" actId="478"/>
          <ac:grpSpMkLst>
            <pc:docMk/>
            <pc:sldMk cId="2649445445" sldId="380"/>
            <ac:grpSpMk id="52" creationId="{22649059-25CA-4A01-A624-CCECE5DBDC6E}"/>
          </ac:grpSpMkLst>
        </pc:grpChg>
        <pc:grpChg chg="del">
          <ac:chgData name="Thien Quy Tran" userId="26e025a7bd212a7f" providerId="LiveId" clId="{56A6E984-8773-417D-AF3F-16DDC46719D4}" dt="2022-04-20T08:19:37.466" v="6253" actId="478"/>
          <ac:grpSpMkLst>
            <pc:docMk/>
            <pc:sldMk cId="2649445445" sldId="380"/>
            <ac:grpSpMk id="60" creationId="{44EFF49C-364C-4070-BA5F-168235E2C278}"/>
          </ac:grpSpMkLst>
        </pc:grpChg>
        <pc:grpChg chg="del">
          <ac:chgData name="Thien Quy Tran" userId="26e025a7bd212a7f" providerId="LiveId" clId="{56A6E984-8773-417D-AF3F-16DDC46719D4}" dt="2022-04-20T08:19:37.466" v="6253" actId="478"/>
          <ac:grpSpMkLst>
            <pc:docMk/>
            <pc:sldMk cId="2649445445" sldId="380"/>
            <ac:grpSpMk id="75" creationId="{F4A3F622-6711-4F28-ADD8-B08B3C6D05F1}"/>
          </ac:grpSpMkLst>
        </pc:grpChg>
        <pc:picChg chg="add mod">
          <ac:chgData name="Thien Quy Tran" userId="26e025a7bd212a7f" providerId="LiveId" clId="{56A6E984-8773-417D-AF3F-16DDC46719D4}" dt="2022-04-20T08:20:04.787" v="6266" actId="1440"/>
          <ac:picMkLst>
            <pc:docMk/>
            <pc:sldMk cId="2649445445" sldId="380"/>
            <ac:picMk id="8" creationId="{06C4B31A-F2EE-4C00-A876-EA516FB33887}"/>
          </ac:picMkLst>
        </pc:picChg>
        <pc:picChg chg="del">
          <ac:chgData name="Thien Quy Tran" userId="26e025a7bd212a7f" providerId="LiveId" clId="{56A6E984-8773-417D-AF3F-16DDC46719D4}" dt="2022-04-20T08:19:37.466" v="6253" actId="478"/>
          <ac:picMkLst>
            <pc:docMk/>
            <pc:sldMk cId="2649445445" sldId="380"/>
            <ac:picMk id="9" creationId="{BFD715E9-ABC5-483B-B1CC-BAE9DFDA5652}"/>
          </ac:picMkLst>
        </pc:picChg>
        <pc:picChg chg="del">
          <ac:chgData name="Thien Quy Tran" userId="26e025a7bd212a7f" providerId="LiveId" clId="{56A6E984-8773-417D-AF3F-16DDC46719D4}" dt="2022-04-20T08:19:37.466" v="6253" actId="478"/>
          <ac:picMkLst>
            <pc:docMk/>
            <pc:sldMk cId="2649445445" sldId="380"/>
            <ac:picMk id="69" creationId="{FD3E8EDF-300A-4FF1-9563-C3F8A6DF7896}"/>
          </ac:picMkLst>
        </pc:picChg>
        <pc:cxnChg chg="del mod">
          <ac:chgData name="Thien Quy Tran" userId="26e025a7bd212a7f" providerId="LiveId" clId="{56A6E984-8773-417D-AF3F-16DDC46719D4}" dt="2022-04-20T08:19:37.466" v="6253" actId="478"/>
          <ac:cxnSpMkLst>
            <pc:docMk/>
            <pc:sldMk cId="2649445445" sldId="380"/>
            <ac:cxnSpMk id="13" creationId="{D75D2578-05E3-498F-90C5-01FE94D5CB52}"/>
          </ac:cxnSpMkLst>
        </pc:cxnChg>
        <pc:cxnChg chg="del">
          <ac:chgData name="Thien Quy Tran" userId="26e025a7bd212a7f" providerId="LiveId" clId="{56A6E984-8773-417D-AF3F-16DDC46719D4}" dt="2022-04-20T08:19:37.466" v="6253" actId="478"/>
          <ac:cxnSpMkLst>
            <pc:docMk/>
            <pc:sldMk cId="2649445445" sldId="380"/>
            <ac:cxnSpMk id="26" creationId="{32799E5F-388E-40D9-964B-00FFFB9D85BA}"/>
          </ac:cxnSpMkLst>
        </pc:cxnChg>
        <pc:cxnChg chg="del">
          <ac:chgData name="Thien Quy Tran" userId="26e025a7bd212a7f" providerId="LiveId" clId="{56A6E984-8773-417D-AF3F-16DDC46719D4}" dt="2022-04-20T08:19:37.466" v="6253" actId="478"/>
          <ac:cxnSpMkLst>
            <pc:docMk/>
            <pc:sldMk cId="2649445445" sldId="380"/>
            <ac:cxnSpMk id="27" creationId="{81971BFC-063B-40CF-9B44-BE4D671FA483}"/>
          </ac:cxnSpMkLst>
        </pc:cxnChg>
        <pc:cxnChg chg="del mod">
          <ac:chgData name="Thien Quy Tran" userId="26e025a7bd212a7f" providerId="LiveId" clId="{56A6E984-8773-417D-AF3F-16DDC46719D4}" dt="2022-04-20T08:19:37.466" v="6253" actId="478"/>
          <ac:cxnSpMkLst>
            <pc:docMk/>
            <pc:sldMk cId="2649445445" sldId="380"/>
            <ac:cxnSpMk id="41" creationId="{48D86FF1-2762-4410-83DF-AD1FDECCAE5A}"/>
          </ac:cxnSpMkLst>
        </pc:cxnChg>
        <pc:cxnChg chg="del">
          <ac:chgData name="Thien Quy Tran" userId="26e025a7bd212a7f" providerId="LiveId" clId="{56A6E984-8773-417D-AF3F-16DDC46719D4}" dt="2022-04-20T08:19:37.466" v="6253" actId="478"/>
          <ac:cxnSpMkLst>
            <pc:docMk/>
            <pc:sldMk cId="2649445445" sldId="380"/>
            <ac:cxnSpMk id="46" creationId="{EB263F56-4154-4A53-8913-FC21ABACE799}"/>
          </ac:cxnSpMkLst>
        </pc:cxnChg>
        <pc:cxnChg chg="del">
          <ac:chgData name="Thien Quy Tran" userId="26e025a7bd212a7f" providerId="LiveId" clId="{56A6E984-8773-417D-AF3F-16DDC46719D4}" dt="2022-04-20T08:19:37.466" v="6253" actId="478"/>
          <ac:cxnSpMkLst>
            <pc:docMk/>
            <pc:sldMk cId="2649445445" sldId="380"/>
            <ac:cxnSpMk id="48" creationId="{8D51B568-4FEC-4720-B53A-0AD02E13FBF2}"/>
          </ac:cxnSpMkLst>
        </pc:cxnChg>
        <pc:cxnChg chg="del">
          <ac:chgData name="Thien Quy Tran" userId="26e025a7bd212a7f" providerId="LiveId" clId="{56A6E984-8773-417D-AF3F-16DDC46719D4}" dt="2022-04-20T08:19:37.466" v="6253" actId="478"/>
          <ac:cxnSpMkLst>
            <pc:docMk/>
            <pc:sldMk cId="2649445445" sldId="380"/>
            <ac:cxnSpMk id="49" creationId="{8B4F150C-2F3C-4DD0-A408-47DAC543C34F}"/>
          </ac:cxnSpMkLst>
        </pc:cxnChg>
        <pc:cxnChg chg="del">
          <ac:chgData name="Thien Quy Tran" userId="26e025a7bd212a7f" providerId="LiveId" clId="{56A6E984-8773-417D-AF3F-16DDC46719D4}" dt="2022-04-20T08:19:37.466" v="6253" actId="478"/>
          <ac:cxnSpMkLst>
            <pc:docMk/>
            <pc:sldMk cId="2649445445" sldId="380"/>
            <ac:cxnSpMk id="50" creationId="{E6952968-ACAE-4572-BA31-C1726FC66FCE}"/>
          </ac:cxnSpMkLst>
        </pc:cxnChg>
        <pc:cxnChg chg="del mod">
          <ac:chgData name="Thien Quy Tran" userId="26e025a7bd212a7f" providerId="LiveId" clId="{56A6E984-8773-417D-AF3F-16DDC46719D4}" dt="2022-04-20T08:19:37.466" v="6253" actId="478"/>
          <ac:cxnSpMkLst>
            <pc:docMk/>
            <pc:sldMk cId="2649445445" sldId="380"/>
            <ac:cxnSpMk id="59" creationId="{C84B30B9-AEB9-459E-912D-DBE8414F6A86}"/>
          </ac:cxnSpMkLst>
        </pc:cxnChg>
        <pc:cxnChg chg="mod">
          <ac:chgData name="Thien Quy Tran" userId="26e025a7bd212a7f" providerId="LiveId" clId="{56A6E984-8773-417D-AF3F-16DDC46719D4}" dt="2022-04-20T08:19:37.466" v="6253" actId="478"/>
          <ac:cxnSpMkLst>
            <pc:docMk/>
            <pc:sldMk cId="2649445445" sldId="380"/>
            <ac:cxnSpMk id="68" creationId="{2B3DC64D-ED33-4C2C-B7A7-5A57B20CF934}"/>
          </ac:cxnSpMkLst>
        </pc:cxnChg>
        <pc:cxnChg chg="del mod">
          <ac:chgData name="Thien Quy Tran" userId="26e025a7bd212a7f" providerId="LiveId" clId="{56A6E984-8773-417D-AF3F-16DDC46719D4}" dt="2022-04-20T08:19:37.466" v="6253" actId="478"/>
          <ac:cxnSpMkLst>
            <pc:docMk/>
            <pc:sldMk cId="2649445445" sldId="380"/>
            <ac:cxnSpMk id="77" creationId="{CE0333D0-1D1F-4680-BA83-7575E90927B2}"/>
          </ac:cxnSpMkLst>
        </pc:cxnChg>
      </pc:sldChg>
      <pc:sldChg chg="addSp delSp modSp add mod ord">
        <pc:chgData name="Thien Quy Tran" userId="26e025a7bd212a7f" providerId="LiveId" clId="{56A6E984-8773-417D-AF3F-16DDC46719D4}" dt="2022-04-20T08:24:27.475" v="6325"/>
        <pc:sldMkLst>
          <pc:docMk/>
          <pc:sldMk cId="3619530932" sldId="381"/>
        </pc:sldMkLst>
        <pc:spChg chg="mod">
          <ac:chgData name="Thien Quy Tran" userId="26e025a7bd212a7f" providerId="LiveId" clId="{56A6E984-8773-417D-AF3F-16DDC46719D4}" dt="2022-04-20T08:20:23.914" v="6278" actId="20577"/>
          <ac:spMkLst>
            <pc:docMk/>
            <pc:sldMk cId="3619530932" sldId="381"/>
            <ac:spMk id="32" creationId="{B64434C5-0EBE-4C26-8C78-733941035177}"/>
          </ac:spMkLst>
        </pc:spChg>
        <pc:spChg chg="del">
          <ac:chgData name="Thien Quy Tran" userId="26e025a7bd212a7f" providerId="LiveId" clId="{56A6E984-8773-417D-AF3F-16DDC46719D4}" dt="2022-04-20T08:20:28.812" v="6279" actId="478"/>
          <ac:spMkLst>
            <pc:docMk/>
            <pc:sldMk cId="3619530932" sldId="381"/>
            <ac:spMk id="121" creationId="{F36C0CD7-928D-4F43-BD9C-ED498C082B27}"/>
          </ac:spMkLst>
        </pc:spChg>
        <pc:spChg chg="del">
          <ac:chgData name="Thien Quy Tran" userId="26e025a7bd212a7f" providerId="LiveId" clId="{56A6E984-8773-417D-AF3F-16DDC46719D4}" dt="2022-04-20T08:20:28.812" v="6279" actId="478"/>
          <ac:spMkLst>
            <pc:docMk/>
            <pc:sldMk cId="3619530932" sldId="381"/>
            <ac:spMk id="123" creationId="{CA986CA6-024E-424B-B56F-30D691CE900E}"/>
          </ac:spMkLst>
        </pc:spChg>
        <pc:spChg chg="del">
          <ac:chgData name="Thien Quy Tran" userId="26e025a7bd212a7f" providerId="LiveId" clId="{56A6E984-8773-417D-AF3F-16DDC46719D4}" dt="2022-04-20T08:20:28.812" v="6279" actId="478"/>
          <ac:spMkLst>
            <pc:docMk/>
            <pc:sldMk cId="3619530932" sldId="381"/>
            <ac:spMk id="126" creationId="{D6F8F0EE-759B-42E7-8B07-4D1A4E9736DA}"/>
          </ac:spMkLst>
        </pc:spChg>
        <pc:spChg chg="del">
          <ac:chgData name="Thien Quy Tran" userId="26e025a7bd212a7f" providerId="LiveId" clId="{56A6E984-8773-417D-AF3F-16DDC46719D4}" dt="2022-04-20T08:20:28.812" v="6279" actId="478"/>
          <ac:spMkLst>
            <pc:docMk/>
            <pc:sldMk cId="3619530932" sldId="381"/>
            <ac:spMk id="128" creationId="{021F6D2B-8F04-40DE-AF37-8C307A607EA0}"/>
          </ac:spMkLst>
        </pc:spChg>
        <pc:spChg chg="del">
          <ac:chgData name="Thien Quy Tran" userId="26e025a7bd212a7f" providerId="LiveId" clId="{56A6E984-8773-417D-AF3F-16DDC46719D4}" dt="2022-04-20T08:20:28.812" v="6279" actId="478"/>
          <ac:spMkLst>
            <pc:docMk/>
            <pc:sldMk cId="3619530932" sldId="381"/>
            <ac:spMk id="130" creationId="{7E3DC6C6-CEDF-4790-93A6-51FB00AB3D73}"/>
          </ac:spMkLst>
        </pc:spChg>
        <pc:spChg chg="del">
          <ac:chgData name="Thien Quy Tran" userId="26e025a7bd212a7f" providerId="LiveId" clId="{56A6E984-8773-417D-AF3F-16DDC46719D4}" dt="2022-04-20T08:20:28.812" v="6279" actId="478"/>
          <ac:spMkLst>
            <pc:docMk/>
            <pc:sldMk cId="3619530932" sldId="381"/>
            <ac:spMk id="132" creationId="{19258EC7-8AD5-4676-9599-D312FE638C6F}"/>
          </ac:spMkLst>
        </pc:spChg>
        <pc:spChg chg="del">
          <ac:chgData name="Thien Quy Tran" userId="26e025a7bd212a7f" providerId="LiveId" clId="{56A6E984-8773-417D-AF3F-16DDC46719D4}" dt="2022-04-20T08:20:28.812" v="6279" actId="478"/>
          <ac:spMkLst>
            <pc:docMk/>
            <pc:sldMk cId="3619530932" sldId="381"/>
            <ac:spMk id="133" creationId="{C281A4E1-164C-4C34-A57F-D27AB4F3CEF9}"/>
          </ac:spMkLst>
        </pc:spChg>
        <pc:spChg chg="del">
          <ac:chgData name="Thien Quy Tran" userId="26e025a7bd212a7f" providerId="LiveId" clId="{56A6E984-8773-417D-AF3F-16DDC46719D4}" dt="2022-04-20T08:20:28.812" v="6279" actId="478"/>
          <ac:spMkLst>
            <pc:docMk/>
            <pc:sldMk cId="3619530932" sldId="381"/>
            <ac:spMk id="134" creationId="{EA274E0E-7C00-4E3F-97EC-43FC78D3B826}"/>
          </ac:spMkLst>
        </pc:spChg>
        <pc:spChg chg="del">
          <ac:chgData name="Thien Quy Tran" userId="26e025a7bd212a7f" providerId="LiveId" clId="{56A6E984-8773-417D-AF3F-16DDC46719D4}" dt="2022-04-20T08:20:28.812" v="6279" actId="478"/>
          <ac:spMkLst>
            <pc:docMk/>
            <pc:sldMk cId="3619530932" sldId="381"/>
            <ac:spMk id="135" creationId="{DD68DFFD-334F-4AA0-96E2-3329819841A4}"/>
          </ac:spMkLst>
        </pc:spChg>
        <pc:spChg chg="del">
          <ac:chgData name="Thien Quy Tran" userId="26e025a7bd212a7f" providerId="LiveId" clId="{56A6E984-8773-417D-AF3F-16DDC46719D4}" dt="2022-04-20T08:20:28.812" v="6279" actId="478"/>
          <ac:spMkLst>
            <pc:docMk/>
            <pc:sldMk cId="3619530932" sldId="381"/>
            <ac:spMk id="136" creationId="{5A5DDD54-530E-4270-B9EB-CD2F1E68A4E8}"/>
          </ac:spMkLst>
        </pc:spChg>
        <pc:spChg chg="del">
          <ac:chgData name="Thien Quy Tran" userId="26e025a7bd212a7f" providerId="LiveId" clId="{56A6E984-8773-417D-AF3F-16DDC46719D4}" dt="2022-04-20T08:20:28.812" v="6279" actId="478"/>
          <ac:spMkLst>
            <pc:docMk/>
            <pc:sldMk cId="3619530932" sldId="381"/>
            <ac:spMk id="137" creationId="{01AC6AD3-77C8-41D7-9CE4-C57B8221CF2D}"/>
          </ac:spMkLst>
        </pc:spChg>
        <pc:spChg chg="del">
          <ac:chgData name="Thien Quy Tran" userId="26e025a7bd212a7f" providerId="LiveId" clId="{56A6E984-8773-417D-AF3F-16DDC46719D4}" dt="2022-04-20T08:20:28.812" v="6279" actId="478"/>
          <ac:spMkLst>
            <pc:docMk/>
            <pc:sldMk cId="3619530932" sldId="381"/>
            <ac:spMk id="138" creationId="{EE9EADB3-C438-42FB-AAF4-0DA4174F7E3D}"/>
          </ac:spMkLst>
        </pc:spChg>
        <pc:spChg chg="del">
          <ac:chgData name="Thien Quy Tran" userId="26e025a7bd212a7f" providerId="LiveId" clId="{56A6E984-8773-417D-AF3F-16DDC46719D4}" dt="2022-04-20T08:20:28.812" v="6279" actId="478"/>
          <ac:spMkLst>
            <pc:docMk/>
            <pc:sldMk cId="3619530932" sldId="381"/>
            <ac:spMk id="139" creationId="{EB8710DF-29C4-4450-86FF-348427764E10}"/>
          </ac:spMkLst>
        </pc:spChg>
        <pc:grpChg chg="del">
          <ac:chgData name="Thien Quy Tran" userId="26e025a7bd212a7f" providerId="LiveId" clId="{56A6E984-8773-417D-AF3F-16DDC46719D4}" dt="2022-04-20T08:20:28.812" v="6279" actId="478"/>
          <ac:grpSpMkLst>
            <pc:docMk/>
            <pc:sldMk cId="3619530932" sldId="381"/>
            <ac:grpSpMk id="12" creationId="{B3F58BC3-AB4D-4C43-8E93-10560733DF2E}"/>
          </ac:grpSpMkLst>
        </pc:grpChg>
        <pc:grpChg chg="del">
          <ac:chgData name="Thien Quy Tran" userId="26e025a7bd212a7f" providerId="LiveId" clId="{56A6E984-8773-417D-AF3F-16DDC46719D4}" dt="2022-04-20T08:20:28.812" v="6279" actId="478"/>
          <ac:grpSpMkLst>
            <pc:docMk/>
            <pc:sldMk cId="3619530932" sldId="381"/>
            <ac:grpSpMk id="18" creationId="{40C0D2BD-BB94-4A4D-B14C-D06856E181A9}"/>
          </ac:grpSpMkLst>
        </pc:grpChg>
        <pc:grpChg chg="del">
          <ac:chgData name="Thien Quy Tran" userId="26e025a7bd212a7f" providerId="LiveId" clId="{56A6E984-8773-417D-AF3F-16DDC46719D4}" dt="2022-04-20T08:20:28.812" v="6279" actId="478"/>
          <ac:grpSpMkLst>
            <pc:docMk/>
            <pc:sldMk cId="3619530932" sldId="381"/>
            <ac:grpSpMk id="25" creationId="{499B25AE-2AC3-48F4-B067-F1947D641713}"/>
          </ac:grpSpMkLst>
        </pc:grpChg>
        <pc:grpChg chg="del">
          <ac:chgData name="Thien Quy Tran" userId="26e025a7bd212a7f" providerId="LiveId" clId="{56A6E984-8773-417D-AF3F-16DDC46719D4}" dt="2022-04-20T08:20:28.812" v="6279" actId="478"/>
          <ac:grpSpMkLst>
            <pc:docMk/>
            <pc:sldMk cId="3619530932" sldId="381"/>
            <ac:grpSpMk id="39" creationId="{27783DCD-1720-47C6-ACAD-EF35457C2C2E}"/>
          </ac:grpSpMkLst>
        </pc:grpChg>
        <pc:grpChg chg="del">
          <ac:chgData name="Thien Quy Tran" userId="26e025a7bd212a7f" providerId="LiveId" clId="{56A6E984-8773-417D-AF3F-16DDC46719D4}" dt="2022-04-20T08:20:28.812" v="6279" actId="478"/>
          <ac:grpSpMkLst>
            <pc:docMk/>
            <pc:sldMk cId="3619530932" sldId="381"/>
            <ac:grpSpMk id="43" creationId="{4E00364C-1E4F-42B4-8351-91B75BC76499}"/>
          </ac:grpSpMkLst>
        </pc:grpChg>
        <pc:grpChg chg="del">
          <ac:chgData name="Thien Quy Tran" userId="26e025a7bd212a7f" providerId="LiveId" clId="{56A6E984-8773-417D-AF3F-16DDC46719D4}" dt="2022-04-20T08:20:28.812" v="6279" actId="478"/>
          <ac:grpSpMkLst>
            <pc:docMk/>
            <pc:sldMk cId="3619530932" sldId="381"/>
            <ac:grpSpMk id="47" creationId="{6375CDEC-9E0F-40FD-993C-E3098DC7F7F4}"/>
          </ac:grpSpMkLst>
        </pc:grpChg>
        <pc:grpChg chg="del">
          <ac:chgData name="Thien Quy Tran" userId="26e025a7bd212a7f" providerId="LiveId" clId="{56A6E984-8773-417D-AF3F-16DDC46719D4}" dt="2022-04-20T08:20:28.812" v="6279" actId="478"/>
          <ac:grpSpMkLst>
            <pc:docMk/>
            <pc:sldMk cId="3619530932" sldId="381"/>
            <ac:grpSpMk id="94" creationId="{DE60E266-D323-4F65-AB9F-47E76B6A2C47}"/>
          </ac:grpSpMkLst>
        </pc:grpChg>
        <pc:grpChg chg="del">
          <ac:chgData name="Thien Quy Tran" userId="26e025a7bd212a7f" providerId="LiveId" clId="{56A6E984-8773-417D-AF3F-16DDC46719D4}" dt="2022-04-20T08:20:28.812" v="6279" actId="478"/>
          <ac:grpSpMkLst>
            <pc:docMk/>
            <pc:sldMk cId="3619530932" sldId="381"/>
            <ac:grpSpMk id="105" creationId="{4B3C2B69-2FFB-41FF-A92C-074CFE18F98F}"/>
          </ac:grpSpMkLst>
        </pc:grpChg>
        <pc:picChg chg="add mod">
          <ac:chgData name="Thien Quy Tran" userId="26e025a7bd212a7f" providerId="LiveId" clId="{56A6E984-8773-417D-AF3F-16DDC46719D4}" dt="2022-04-20T08:20:45.110" v="6285" actId="1440"/>
          <ac:picMkLst>
            <pc:docMk/>
            <pc:sldMk cId="3619530932" sldId="381"/>
            <ac:picMk id="3" creationId="{9C769F12-B8F5-4C0E-B33F-8B031CD10422}"/>
          </ac:picMkLst>
        </pc:picChg>
        <pc:picChg chg="del">
          <ac:chgData name="Thien Quy Tran" userId="26e025a7bd212a7f" providerId="LiveId" clId="{56A6E984-8773-417D-AF3F-16DDC46719D4}" dt="2022-04-20T08:20:28.812" v="6279" actId="478"/>
          <ac:picMkLst>
            <pc:docMk/>
            <pc:sldMk cId="3619530932" sldId="381"/>
            <ac:picMk id="55" creationId="{1300908A-3BCC-4B37-9D31-D54759CE1604}"/>
          </ac:picMkLst>
        </pc:picChg>
        <pc:picChg chg="del">
          <ac:chgData name="Thien Quy Tran" userId="26e025a7bd212a7f" providerId="LiveId" clId="{56A6E984-8773-417D-AF3F-16DDC46719D4}" dt="2022-04-20T08:20:28.812" v="6279" actId="478"/>
          <ac:picMkLst>
            <pc:docMk/>
            <pc:sldMk cId="3619530932" sldId="381"/>
            <ac:picMk id="96" creationId="{A2812263-BD41-4610-B29B-C21D8E752ECF}"/>
          </ac:picMkLst>
        </pc:picChg>
        <pc:picChg chg="del">
          <ac:chgData name="Thien Quy Tran" userId="26e025a7bd212a7f" providerId="LiveId" clId="{56A6E984-8773-417D-AF3F-16DDC46719D4}" dt="2022-04-20T08:20:28.812" v="6279" actId="478"/>
          <ac:picMkLst>
            <pc:docMk/>
            <pc:sldMk cId="3619530932" sldId="381"/>
            <ac:picMk id="98" creationId="{574560B2-73C4-4397-A6D2-BF2EC3150BAF}"/>
          </ac:picMkLst>
        </pc:picChg>
        <pc:cxnChg chg="del mod">
          <ac:chgData name="Thien Quy Tran" userId="26e025a7bd212a7f" providerId="LiveId" clId="{56A6E984-8773-417D-AF3F-16DDC46719D4}" dt="2022-04-20T08:20:28.812" v="6279" actId="478"/>
          <ac:cxnSpMkLst>
            <pc:docMk/>
            <pc:sldMk cId="3619530932" sldId="381"/>
            <ac:cxnSpMk id="14" creationId="{36605E23-0F71-4C90-B58C-35E1CA61F36D}"/>
          </ac:cxnSpMkLst>
        </pc:cxnChg>
        <pc:cxnChg chg="del mod">
          <ac:chgData name="Thien Quy Tran" userId="26e025a7bd212a7f" providerId="LiveId" clId="{56A6E984-8773-417D-AF3F-16DDC46719D4}" dt="2022-04-20T08:20:28.812" v="6279" actId="478"/>
          <ac:cxnSpMkLst>
            <pc:docMk/>
            <pc:sldMk cId="3619530932" sldId="381"/>
            <ac:cxnSpMk id="57" creationId="{4B7B7FC4-57E5-4C9B-ADCF-C29639DE0FB7}"/>
          </ac:cxnSpMkLst>
        </pc:cxnChg>
        <pc:cxnChg chg="del mod">
          <ac:chgData name="Thien Quy Tran" userId="26e025a7bd212a7f" providerId="LiveId" clId="{56A6E984-8773-417D-AF3F-16DDC46719D4}" dt="2022-04-20T08:20:28.812" v="6279" actId="478"/>
          <ac:cxnSpMkLst>
            <pc:docMk/>
            <pc:sldMk cId="3619530932" sldId="381"/>
            <ac:cxnSpMk id="60" creationId="{CB0AE7B3-0829-4B17-BA43-2F252DCB7CF3}"/>
          </ac:cxnSpMkLst>
        </pc:cxnChg>
        <pc:cxnChg chg="del mod">
          <ac:chgData name="Thien Quy Tran" userId="26e025a7bd212a7f" providerId="LiveId" clId="{56A6E984-8773-417D-AF3F-16DDC46719D4}" dt="2022-04-20T08:20:28.812" v="6279" actId="478"/>
          <ac:cxnSpMkLst>
            <pc:docMk/>
            <pc:sldMk cId="3619530932" sldId="381"/>
            <ac:cxnSpMk id="65" creationId="{64C143B9-8073-41AA-B1B4-E99CF2775996}"/>
          </ac:cxnSpMkLst>
        </pc:cxnChg>
        <pc:cxnChg chg="del mod">
          <ac:chgData name="Thien Quy Tran" userId="26e025a7bd212a7f" providerId="LiveId" clId="{56A6E984-8773-417D-AF3F-16DDC46719D4}" dt="2022-04-20T08:20:28.812" v="6279" actId="478"/>
          <ac:cxnSpMkLst>
            <pc:docMk/>
            <pc:sldMk cId="3619530932" sldId="381"/>
            <ac:cxnSpMk id="71" creationId="{8211A663-040D-4AAB-B490-07A7A7A71F5D}"/>
          </ac:cxnSpMkLst>
        </pc:cxnChg>
        <pc:cxnChg chg="del mod">
          <ac:chgData name="Thien Quy Tran" userId="26e025a7bd212a7f" providerId="LiveId" clId="{56A6E984-8773-417D-AF3F-16DDC46719D4}" dt="2022-04-20T08:20:28.812" v="6279" actId="478"/>
          <ac:cxnSpMkLst>
            <pc:docMk/>
            <pc:sldMk cId="3619530932" sldId="381"/>
            <ac:cxnSpMk id="75" creationId="{56B1E80B-7CE5-433E-A719-CF9DB1D985FC}"/>
          </ac:cxnSpMkLst>
        </pc:cxnChg>
        <pc:cxnChg chg="del mod">
          <ac:chgData name="Thien Quy Tran" userId="26e025a7bd212a7f" providerId="LiveId" clId="{56A6E984-8773-417D-AF3F-16DDC46719D4}" dt="2022-04-20T08:20:28.812" v="6279" actId="478"/>
          <ac:cxnSpMkLst>
            <pc:docMk/>
            <pc:sldMk cId="3619530932" sldId="381"/>
            <ac:cxnSpMk id="77" creationId="{5836B9AC-EE0D-40EA-A7D7-D9949DE58C3D}"/>
          </ac:cxnSpMkLst>
        </pc:cxnChg>
        <pc:cxnChg chg="del mod">
          <ac:chgData name="Thien Quy Tran" userId="26e025a7bd212a7f" providerId="LiveId" clId="{56A6E984-8773-417D-AF3F-16DDC46719D4}" dt="2022-04-20T08:20:28.812" v="6279" actId="478"/>
          <ac:cxnSpMkLst>
            <pc:docMk/>
            <pc:sldMk cId="3619530932" sldId="381"/>
            <ac:cxnSpMk id="80" creationId="{6214F6D6-094E-4A13-8EC0-B98B00B4AC77}"/>
          </ac:cxnSpMkLst>
        </pc:cxnChg>
        <pc:cxnChg chg="del">
          <ac:chgData name="Thien Quy Tran" userId="26e025a7bd212a7f" providerId="LiveId" clId="{56A6E984-8773-417D-AF3F-16DDC46719D4}" dt="2022-04-20T08:20:28.812" v="6279" actId="478"/>
          <ac:cxnSpMkLst>
            <pc:docMk/>
            <pc:sldMk cId="3619530932" sldId="381"/>
            <ac:cxnSpMk id="84" creationId="{E4985A44-A8AD-4870-9615-6801A2F1F739}"/>
          </ac:cxnSpMkLst>
        </pc:cxnChg>
        <pc:cxnChg chg="del">
          <ac:chgData name="Thien Quy Tran" userId="26e025a7bd212a7f" providerId="LiveId" clId="{56A6E984-8773-417D-AF3F-16DDC46719D4}" dt="2022-04-20T08:20:28.812" v="6279" actId="478"/>
          <ac:cxnSpMkLst>
            <pc:docMk/>
            <pc:sldMk cId="3619530932" sldId="381"/>
            <ac:cxnSpMk id="107" creationId="{58966455-0896-4561-8315-A71F6EFD3EDF}"/>
          </ac:cxnSpMkLst>
        </pc:cxnChg>
        <pc:cxnChg chg="del">
          <ac:chgData name="Thien Quy Tran" userId="26e025a7bd212a7f" providerId="LiveId" clId="{56A6E984-8773-417D-AF3F-16DDC46719D4}" dt="2022-04-20T08:20:28.812" v="6279" actId="478"/>
          <ac:cxnSpMkLst>
            <pc:docMk/>
            <pc:sldMk cId="3619530932" sldId="381"/>
            <ac:cxnSpMk id="109" creationId="{1CD7CD6F-3A09-4FAB-AD8B-40494AC558A6}"/>
          </ac:cxnSpMkLst>
        </pc:cxnChg>
        <pc:cxnChg chg="del">
          <ac:chgData name="Thien Quy Tran" userId="26e025a7bd212a7f" providerId="LiveId" clId="{56A6E984-8773-417D-AF3F-16DDC46719D4}" dt="2022-04-20T08:20:28.812" v="6279" actId="478"/>
          <ac:cxnSpMkLst>
            <pc:docMk/>
            <pc:sldMk cId="3619530932" sldId="381"/>
            <ac:cxnSpMk id="113" creationId="{1718CCA0-AD83-4D49-9F18-C21A548D7EE7}"/>
          </ac:cxnSpMkLst>
        </pc:cxnChg>
        <pc:cxnChg chg="del">
          <ac:chgData name="Thien Quy Tran" userId="26e025a7bd212a7f" providerId="LiveId" clId="{56A6E984-8773-417D-AF3F-16DDC46719D4}" dt="2022-04-20T08:20:28.812" v="6279" actId="478"/>
          <ac:cxnSpMkLst>
            <pc:docMk/>
            <pc:sldMk cId="3619530932" sldId="381"/>
            <ac:cxnSpMk id="125" creationId="{9AC88D95-31DA-4DBE-9330-B2B7FECABFE2}"/>
          </ac:cxnSpMkLst>
        </pc:cxnChg>
        <pc:cxnChg chg="del">
          <ac:chgData name="Thien Quy Tran" userId="26e025a7bd212a7f" providerId="LiveId" clId="{56A6E984-8773-417D-AF3F-16DDC46719D4}" dt="2022-04-20T08:20:28.812" v="6279" actId="478"/>
          <ac:cxnSpMkLst>
            <pc:docMk/>
            <pc:sldMk cId="3619530932" sldId="381"/>
            <ac:cxnSpMk id="127" creationId="{414C548B-8F2B-40C2-BF59-931FEC3A8EDD}"/>
          </ac:cxnSpMkLst>
        </pc:cxnChg>
        <pc:cxnChg chg="del">
          <ac:chgData name="Thien Quy Tran" userId="26e025a7bd212a7f" providerId="LiveId" clId="{56A6E984-8773-417D-AF3F-16DDC46719D4}" dt="2022-04-20T08:20:28.812" v="6279" actId="478"/>
          <ac:cxnSpMkLst>
            <pc:docMk/>
            <pc:sldMk cId="3619530932" sldId="381"/>
            <ac:cxnSpMk id="129" creationId="{89FCC368-9EA9-4C23-9DC7-8B4ABFD93442}"/>
          </ac:cxnSpMkLst>
        </pc:cxnChg>
      </pc:sldChg>
      <pc:sldChg chg="addSp delSp modSp add mod">
        <pc:chgData name="Thien Quy Tran" userId="26e025a7bd212a7f" providerId="LiveId" clId="{56A6E984-8773-417D-AF3F-16DDC46719D4}" dt="2022-04-20T08:23:06.909" v="6302" actId="1440"/>
        <pc:sldMkLst>
          <pc:docMk/>
          <pc:sldMk cId="2940721851" sldId="382"/>
        </pc:sldMkLst>
        <pc:spChg chg="mod">
          <ac:chgData name="Thien Quy Tran" userId="26e025a7bd212a7f" providerId="LiveId" clId="{56A6E984-8773-417D-AF3F-16DDC46719D4}" dt="2022-04-20T08:22:44.919" v="6293" actId="20577"/>
          <ac:spMkLst>
            <pc:docMk/>
            <pc:sldMk cId="2940721851" sldId="382"/>
            <ac:spMk id="32" creationId="{B64434C5-0EBE-4C26-8C78-733941035177}"/>
          </ac:spMkLst>
        </pc:spChg>
        <pc:spChg chg="del">
          <ac:chgData name="Thien Quy Tran" userId="26e025a7bd212a7f" providerId="LiveId" clId="{56A6E984-8773-417D-AF3F-16DDC46719D4}" dt="2022-04-20T08:22:48.340" v="6294" actId="478"/>
          <ac:spMkLst>
            <pc:docMk/>
            <pc:sldMk cId="2940721851" sldId="382"/>
            <ac:spMk id="46" creationId="{F1266EF8-186F-46A8-B4A0-BAAADC85F074}"/>
          </ac:spMkLst>
        </pc:spChg>
        <pc:spChg chg="del">
          <ac:chgData name="Thien Quy Tran" userId="26e025a7bd212a7f" providerId="LiveId" clId="{56A6E984-8773-417D-AF3F-16DDC46719D4}" dt="2022-04-20T08:22:48.340" v="6294" actId="478"/>
          <ac:spMkLst>
            <pc:docMk/>
            <pc:sldMk cId="2940721851" sldId="382"/>
            <ac:spMk id="61" creationId="{9721D9BB-121F-4C5C-BD15-81F59D1D2757}"/>
          </ac:spMkLst>
        </pc:spChg>
        <pc:spChg chg="del">
          <ac:chgData name="Thien Quy Tran" userId="26e025a7bd212a7f" providerId="LiveId" clId="{56A6E984-8773-417D-AF3F-16DDC46719D4}" dt="2022-04-20T08:22:48.340" v="6294" actId="478"/>
          <ac:spMkLst>
            <pc:docMk/>
            <pc:sldMk cId="2940721851" sldId="382"/>
            <ac:spMk id="82" creationId="{05E41450-2E9B-408D-A68C-9B2D1F11310D}"/>
          </ac:spMkLst>
        </pc:spChg>
        <pc:spChg chg="del">
          <ac:chgData name="Thien Quy Tran" userId="26e025a7bd212a7f" providerId="LiveId" clId="{56A6E984-8773-417D-AF3F-16DDC46719D4}" dt="2022-04-20T08:22:48.340" v="6294" actId="478"/>
          <ac:spMkLst>
            <pc:docMk/>
            <pc:sldMk cId="2940721851" sldId="382"/>
            <ac:spMk id="83" creationId="{DC5A7653-2D14-4115-A34B-619B1EFAA761}"/>
          </ac:spMkLst>
        </pc:spChg>
        <pc:spChg chg="del">
          <ac:chgData name="Thien Quy Tran" userId="26e025a7bd212a7f" providerId="LiveId" clId="{56A6E984-8773-417D-AF3F-16DDC46719D4}" dt="2022-04-20T08:22:48.340" v="6294" actId="478"/>
          <ac:spMkLst>
            <pc:docMk/>
            <pc:sldMk cId="2940721851" sldId="382"/>
            <ac:spMk id="99" creationId="{0918D5FF-7B3C-4010-933D-B0E9F524876A}"/>
          </ac:spMkLst>
        </pc:spChg>
        <pc:spChg chg="del">
          <ac:chgData name="Thien Quy Tran" userId="26e025a7bd212a7f" providerId="LiveId" clId="{56A6E984-8773-417D-AF3F-16DDC46719D4}" dt="2022-04-20T08:22:48.340" v="6294" actId="478"/>
          <ac:spMkLst>
            <pc:docMk/>
            <pc:sldMk cId="2940721851" sldId="382"/>
            <ac:spMk id="101" creationId="{45AAEABD-278E-427B-BC27-9291C98A630F}"/>
          </ac:spMkLst>
        </pc:spChg>
        <pc:spChg chg="del">
          <ac:chgData name="Thien Quy Tran" userId="26e025a7bd212a7f" providerId="LiveId" clId="{56A6E984-8773-417D-AF3F-16DDC46719D4}" dt="2022-04-20T08:22:48.340" v="6294" actId="478"/>
          <ac:spMkLst>
            <pc:docMk/>
            <pc:sldMk cId="2940721851" sldId="382"/>
            <ac:spMk id="104" creationId="{71CA155F-6086-456B-AA40-B3BCB08B18D7}"/>
          </ac:spMkLst>
        </pc:spChg>
        <pc:spChg chg="del">
          <ac:chgData name="Thien Quy Tran" userId="26e025a7bd212a7f" providerId="LiveId" clId="{56A6E984-8773-417D-AF3F-16DDC46719D4}" dt="2022-04-20T08:22:48.340" v="6294" actId="478"/>
          <ac:spMkLst>
            <pc:docMk/>
            <pc:sldMk cId="2940721851" sldId="382"/>
            <ac:spMk id="133" creationId="{30C50D2E-4EFD-4EA2-AC58-8B2E7CB0D650}"/>
          </ac:spMkLst>
        </pc:spChg>
        <pc:grpChg chg="del">
          <ac:chgData name="Thien Quy Tran" userId="26e025a7bd212a7f" providerId="LiveId" clId="{56A6E984-8773-417D-AF3F-16DDC46719D4}" dt="2022-04-20T08:22:48.340" v="6294" actId="478"/>
          <ac:grpSpMkLst>
            <pc:docMk/>
            <pc:sldMk cId="2940721851" sldId="382"/>
            <ac:grpSpMk id="2" creationId="{5FDAF200-80E7-4FEA-802B-331847865FD5}"/>
          </ac:grpSpMkLst>
        </pc:grpChg>
        <pc:grpChg chg="del">
          <ac:chgData name="Thien Quy Tran" userId="26e025a7bd212a7f" providerId="LiveId" clId="{56A6E984-8773-417D-AF3F-16DDC46719D4}" dt="2022-04-20T08:22:48.340" v="6294" actId="478"/>
          <ac:grpSpMkLst>
            <pc:docMk/>
            <pc:sldMk cId="2940721851" sldId="382"/>
            <ac:grpSpMk id="5" creationId="{8B39371A-07A7-40D9-B09D-B59874F263A7}"/>
          </ac:grpSpMkLst>
        </pc:grpChg>
        <pc:grpChg chg="del">
          <ac:chgData name="Thien Quy Tran" userId="26e025a7bd212a7f" providerId="LiveId" clId="{56A6E984-8773-417D-AF3F-16DDC46719D4}" dt="2022-04-20T08:22:48.340" v="6294" actId="478"/>
          <ac:grpSpMkLst>
            <pc:docMk/>
            <pc:sldMk cId="2940721851" sldId="382"/>
            <ac:grpSpMk id="9" creationId="{85B5F1AA-793D-4E4F-8BF0-4D4084F91296}"/>
          </ac:grpSpMkLst>
        </pc:grpChg>
        <pc:grpChg chg="del">
          <ac:chgData name="Thien Quy Tran" userId="26e025a7bd212a7f" providerId="LiveId" clId="{56A6E984-8773-417D-AF3F-16DDC46719D4}" dt="2022-04-20T08:22:48.340" v="6294" actId="478"/>
          <ac:grpSpMkLst>
            <pc:docMk/>
            <pc:sldMk cId="2940721851" sldId="382"/>
            <ac:grpSpMk id="94" creationId="{AA52B60B-462D-4E4C-A471-BBC2A0242026}"/>
          </ac:grpSpMkLst>
        </pc:grpChg>
        <pc:grpChg chg="del">
          <ac:chgData name="Thien Quy Tran" userId="26e025a7bd212a7f" providerId="LiveId" clId="{56A6E984-8773-417D-AF3F-16DDC46719D4}" dt="2022-04-20T08:22:48.340" v="6294" actId="478"/>
          <ac:grpSpMkLst>
            <pc:docMk/>
            <pc:sldMk cId="2940721851" sldId="382"/>
            <ac:grpSpMk id="126" creationId="{AEB56814-2492-409A-9A1E-DC88DF665776}"/>
          </ac:grpSpMkLst>
        </pc:grpChg>
        <pc:picChg chg="add mod">
          <ac:chgData name="Thien Quy Tran" userId="26e025a7bd212a7f" providerId="LiveId" clId="{56A6E984-8773-417D-AF3F-16DDC46719D4}" dt="2022-04-20T08:23:06.909" v="6302" actId="1440"/>
          <ac:picMkLst>
            <pc:docMk/>
            <pc:sldMk cId="2940721851" sldId="382"/>
            <ac:picMk id="6" creationId="{42971C48-9692-4395-ACF4-086F6F2B3423}"/>
          </ac:picMkLst>
        </pc:picChg>
        <pc:picChg chg="del">
          <ac:chgData name="Thien Quy Tran" userId="26e025a7bd212a7f" providerId="LiveId" clId="{56A6E984-8773-417D-AF3F-16DDC46719D4}" dt="2022-04-20T08:22:48.340" v="6294" actId="478"/>
          <ac:picMkLst>
            <pc:docMk/>
            <pc:sldMk cId="2940721851" sldId="382"/>
            <ac:picMk id="44" creationId="{C9F69936-0D53-494C-BD8A-9F40F84695CA}"/>
          </ac:picMkLst>
        </pc:picChg>
        <pc:cxnChg chg="del mod">
          <ac:chgData name="Thien Quy Tran" userId="26e025a7bd212a7f" providerId="LiveId" clId="{56A6E984-8773-417D-AF3F-16DDC46719D4}" dt="2022-04-20T08:22:48.340" v="6294" actId="478"/>
          <ac:cxnSpMkLst>
            <pc:docMk/>
            <pc:sldMk cId="2940721851" sldId="382"/>
            <ac:cxnSpMk id="31" creationId="{EE0B35A8-4A6B-456D-BB1B-84BCD49F7A50}"/>
          </ac:cxnSpMkLst>
        </pc:cxnChg>
        <pc:cxnChg chg="del mod">
          <ac:chgData name="Thien Quy Tran" userId="26e025a7bd212a7f" providerId="LiveId" clId="{56A6E984-8773-417D-AF3F-16DDC46719D4}" dt="2022-04-20T08:22:48.340" v="6294" actId="478"/>
          <ac:cxnSpMkLst>
            <pc:docMk/>
            <pc:sldMk cId="2940721851" sldId="382"/>
            <ac:cxnSpMk id="41" creationId="{9DCDE3B7-E0A0-4673-86FC-29263D710D74}"/>
          </ac:cxnSpMkLst>
        </pc:cxnChg>
        <pc:cxnChg chg="del mod">
          <ac:chgData name="Thien Quy Tran" userId="26e025a7bd212a7f" providerId="LiveId" clId="{56A6E984-8773-417D-AF3F-16DDC46719D4}" dt="2022-04-20T08:22:48.340" v="6294" actId="478"/>
          <ac:cxnSpMkLst>
            <pc:docMk/>
            <pc:sldMk cId="2940721851" sldId="382"/>
            <ac:cxnSpMk id="68" creationId="{8903BEF0-30C9-4067-96D8-62D08942BD67}"/>
          </ac:cxnSpMkLst>
        </pc:cxnChg>
        <pc:cxnChg chg="del mod">
          <ac:chgData name="Thien Quy Tran" userId="26e025a7bd212a7f" providerId="LiveId" clId="{56A6E984-8773-417D-AF3F-16DDC46719D4}" dt="2022-04-20T08:22:48.340" v="6294" actId="478"/>
          <ac:cxnSpMkLst>
            <pc:docMk/>
            <pc:sldMk cId="2940721851" sldId="382"/>
            <ac:cxnSpMk id="88" creationId="{710C0C24-9F46-4900-A364-437E36C4E8F1}"/>
          </ac:cxnSpMkLst>
        </pc:cxnChg>
        <pc:cxnChg chg="del mod">
          <ac:chgData name="Thien Quy Tran" userId="26e025a7bd212a7f" providerId="LiveId" clId="{56A6E984-8773-417D-AF3F-16DDC46719D4}" dt="2022-04-20T08:22:48.340" v="6294" actId="478"/>
          <ac:cxnSpMkLst>
            <pc:docMk/>
            <pc:sldMk cId="2940721851" sldId="382"/>
            <ac:cxnSpMk id="102" creationId="{4659BECF-BCDD-42BA-8268-041241FFEEB7}"/>
          </ac:cxnSpMkLst>
        </pc:cxnChg>
        <pc:cxnChg chg="del mod">
          <ac:chgData name="Thien Quy Tran" userId="26e025a7bd212a7f" providerId="LiveId" clId="{56A6E984-8773-417D-AF3F-16DDC46719D4}" dt="2022-04-20T08:22:48.340" v="6294" actId="478"/>
          <ac:cxnSpMkLst>
            <pc:docMk/>
            <pc:sldMk cId="2940721851" sldId="382"/>
            <ac:cxnSpMk id="103" creationId="{5C8C59B7-D0CA-49DC-A273-915AAB1CC786}"/>
          </ac:cxnSpMkLst>
        </pc:cxnChg>
        <pc:cxnChg chg="del mod">
          <ac:chgData name="Thien Quy Tran" userId="26e025a7bd212a7f" providerId="LiveId" clId="{56A6E984-8773-417D-AF3F-16DDC46719D4}" dt="2022-04-20T08:22:48.340" v="6294" actId="478"/>
          <ac:cxnSpMkLst>
            <pc:docMk/>
            <pc:sldMk cId="2940721851" sldId="382"/>
            <ac:cxnSpMk id="134" creationId="{1DFE5728-0A0C-4644-8B52-0827E8989F5A}"/>
          </ac:cxnSpMkLst>
        </pc:cxnChg>
      </pc:sldChg>
      <pc:sldChg chg="addSp delSp modSp add mod">
        <pc:chgData name="Thien Quy Tran" userId="26e025a7bd212a7f" providerId="LiveId" clId="{56A6E984-8773-417D-AF3F-16DDC46719D4}" dt="2022-04-21T05:40:57.804" v="7277" actId="478"/>
        <pc:sldMkLst>
          <pc:docMk/>
          <pc:sldMk cId="1750381203" sldId="383"/>
        </pc:sldMkLst>
        <pc:spChg chg="add del">
          <ac:chgData name="Thien Quy Tran" userId="26e025a7bd212a7f" providerId="LiveId" clId="{56A6E984-8773-417D-AF3F-16DDC46719D4}" dt="2022-04-21T05:40:56.458" v="7276" actId="478"/>
          <ac:spMkLst>
            <pc:docMk/>
            <pc:sldMk cId="1750381203" sldId="383"/>
            <ac:spMk id="19" creationId="{3A34443D-AF2F-443D-A12D-3A0D44B8CB4A}"/>
          </ac:spMkLst>
        </pc:spChg>
        <pc:spChg chg="mod">
          <ac:chgData name="Thien Quy Tran" userId="26e025a7bd212a7f" providerId="LiveId" clId="{56A6E984-8773-417D-AF3F-16DDC46719D4}" dt="2022-04-21T04:35:23.184" v="6868" actId="14100"/>
          <ac:spMkLst>
            <pc:docMk/>
            <pc:sldMk cId="1750381203" sldId="383"/>
            <ac:spMk id="23" creationId="{5DC47D79-4CD5-472B-9CE7-BA28BCEE6339}"/>
          </ac:spMkLst>
        </pc:spChg>
        <pc:spChg chg="mod">
          <ac:chgData name="Thien Quy Tran" userId="26e025a7bd212a7f" providerId="LiveId" clId="{56A6E984-8773-417D-AF3F-16DDC46719D4}" dt="2022-04-21T04:35:52.734" v="6904" actId="1076"/>
          <ac:spMkLst>
            <pc:docMk/>
            <pc:sldMk cId="1750381203" sldId="383"/>
            <ac:spMk id="24" creationId="{30337897-8D63-45B5-BBC8-E223A8C03DB9}"/>
          </ac:spMkLst>
        </pc:spChg>
        <pc:spChg chg="mod">
          <ac:chgData name="Thien Quy Tran" userId="26e025a7bd212a7f" providerId="LiveId" clId="{56A6E984-8773-417D-AF3F-16DDC46719D4}" dt="2022-04-20T11:33:35.215" v="6759"/>
          <ac:spMkLst>
            <pc:docMk/>
            <pc:sldMk cId="1750381203" sldId="383"/>
            <ac:spMk id="30" creationId="{B90CC768-0095-4CE2-B249-E81D67EEDDDC}"/>
          </ac:spMkLst>
        </pc:spChg>
        <pc:spChg chg="mod">
          <ac:chgData name="Thien Quy Tran" userId="26e025a7bd212a7f" providerId="LiveId" clId="{56A6E984-8773-417D-AF3F-16DDC46719D4}" dt="2022-04-21T04:44:50.543" v="7011" actId="1076"/>
          <ac:spMkLst>
            <pc:docMk/>
            <pc:sldMk cId="1750381203" sldId="383"/>
            <ac:spMk id="31" creationId="{48FDC6E1-F456-4A12-9A29-0836560C2302}"/>
          </ac:spMkLst>
        </pc:spChg>
        <pc:spChg chg="mod">
          <ac:chgData name="Thien Quy Tran" userId="26e025a7bd212a7f" providerId="LiveId" clId="{56A6E984-8773-417D-AF3F-16DDC46719D4}" dt="2022-04-20T08:30:44.024" v="6511" actId="20577"/>
          <ac:spMkLst>
            <pc:docMk/>
            <pc:sldMk cId="1750381203" sldId="383"/>
            <ac:spMk id="32" creationId="{B64434C5-0EBE-4C26-8C78-733941035177}"/>
          </ac:spMkLst>
        </pc:spChg>
        <pc:spChg chg="mod">
          <ac:chgData name="Thien Quy Tran" userId="26e025a7bd212a7f" providerId="LiveId" clId="{56A6E984-8773-417D-AF3F-16DDC46719D4}" dt="2022-04-20T11:33:35.215" v="6759"/>
          <ac:spMkLst>
            <pc:docMk/>
            <pc:sldMk cId="1750381203" sldId="383"/>
            <ac:spMk id="38" creationId="{9A4BE6A8-5C69-4507-8396-617C807B0DC8}"/>
          </ac:spMkLst>
        </pc:spChg>
        <pc:spChg chg="mod">
          <ac:chgData name="Thien Quy Tran" userId="26e025a7bd212a7f" providerId="LiveId" clId="{56A6E984-8773-417D-AF3F-16DDC46719D4}" dt="2022-04-20T11:33:35.215" v="6759"/>
          <ac:spMkLst>
            <pc:docMk/>
            <pc:sldMk cId="1750381203" sldId="383"/>
            <ac:spMk id="39" creationId="{D06D8792-9CB5-4DD1-8501-4EC5BC48BC17}"/>
          </ac:spMkLst>
        </pc:spChg>
        <pc:spChg chg="mod">
          <ac:chgData name="Thien Quy Tran" userId="26e025a7bd212a7f" providerId="LiveId" clId="{56A6E984-8773-417D-AF3F-16DDC46719D4}" dt="2022-04-21T04:49:07.665" v="7039" actId="1076"/>
          <ac:spMkLst>
            <pc:docMk/>
            <pc:sldMk cId="1750381203" sldId="383"/>
            <ac:spMk id="44" creationId="{2FD7C3F5-678C-4026-9964-2C7ABDC4ED7E}"/>
          </ac:spMkLst>
        </pc:spChg>
        <pc:spChg chg="mod">
          <ac:chgData name="Thien Quy Tran" userId="26e025a7bd212a7f" providerId="LiveId" clId="{56A6E984-8773-417D-AF3F-16DDC46719D4}" dt="2022-04-21T04:42:14.980" v="6963" actId="1076"/>
          <ac:spMkLst>
            <pc:docMk/>
            <pc:sldMk cId="1750381203" sldId="383"/>
            <ac:spMk id="45" creationId="{82054771-9A5A-4815-94E1-C52250605B44}"/>
          </ac:spMkLst>
        </pc:spChg>
        <pc:spChg chg="mod">
          <ac:chgData name="Thien Quy Tran" userId="26e025a7bd212a7f" providerId="LiveId" clId="{56A6E984-8773-417D-AF3F-16DDC46719D4}" dt="2022-04-20T11:33:35.215" v="6759"/>
          <ac:spMkLst>
            <pc:docMk/>
            <pc:sldMk cId="1750381203" sldId="383"/>
            <ac:spMk id="50" creationId="{5F3D7CA7-440A-47A9-8AD4-25E0735D021D}"/>
          </ac:spMkLst>
        </pc:spChg>
        <pc:spChg chg="mod">
          <ac:chgData name="Thien Quy Tran" userId="26e025a7bd212a7f" providerId="LiveId" clId="{56A6E984-8773-417D-AF3F-16DDC46719D4}" dt="2022-04-21T04:43:18.222" v="6996" actId="1076"/>
          <ac:spMkLst>
            <pc:docMk/>
            <pc:sldMk cId="1750381203" sldId="383"/>
            <ac:spMk id="51" creationId="{C8C17281-3A35-4B7F-B80F-15A26E04AA5E}"/>
          </ac:spMkLst>
        </pc:spChg>
        <pc:spChg chg="add del mod">
          <ac:chgData name="Thien Quy Tran" userId="26e025a7bd212a7f" providerId="LiveId" clId="{56A6E984-8773-417D-AF3F-16DDC46719D4}" dt="2022-04-21T04:41:29.548" v="6942" actId="478"/>
          <ac:spMkLst>
            <pc:docMk/>
            <pc:sldMk cId="1750381203" sldId="383"/>
            <ac:spMk id="55" creationId="{9E58FA2A-7EF4-451C-8EE6-230A3F2F9746}"/>
          </ac:spMkLst>
        </pc:spChg>
        <pc:spChg chg="add del mod">
          <ac:chgData name="Thien Quy Tran" userId="26e025a7bd212a7f" providerId="LiveId" clId="{56A6E984-8773-417D-AF3F-16DDC46719D4}" dt="2022-04-21T04:42:21.569" v="6964" actId="478"/>
          <ac:spMkLst>
            <pc:docMk/>
            <pc:sldMk cId="1750381203" sldId="383"/>
            <ac:spMk id="56" creationId="{6005EE3B-9F76-4678-B5AB-BEDF85A15F8D}"/>
          </ac:spMkLst>
        </pc:spChg>
        <pc:spChg chg="add del mod">
          <ac:chgData name="Thien Quy Tran" userId="26e025a7bd212a7f" providerId="LiveId" clId="{56A6E984-8773-417D-AF3F-16DDC46719D4}" dt="2022-04-21T04:43:15.300" v="6995" actId="478"/>
          <ac:spMkLst>
            <pc:docMk/>
            <pc:sldMk cId="1750381203" sldId="383"/>
            <ac:spMk id="57" creationId="{D34C15EE-2472-428B-AEB5-BC5FFDCFC091}"/>
          </ac:spMkLst>
        </pc:spChg>
        <pc:spChg chg="mod">
          <ac:chgData name="Thien Quy Tran" userId="26e025a7bd212a7f" providerId="LiveId" clId="{56A6E984-8773-417D-AF3F-16DDC46719D4}" dt="2022-04-21T04:45:11.894" v="7012"/>
          <ac:spMkLst>
            <pc:docMk/>
            <pc:sldMk cId="1750381203" sldId="383"/>
            <ac:spMk id="61" creationId="{C3A280EC-9921-4C44-9688-A3E53D3E905B}"/>
          </ac:spMkLst>
        </pc:spChg>
        <pc:spChg chg="mod">
          <ac:chgData name="Thien Quy Tran" userId="26e025a7bd212a7f" providerId="LiveId" clId="{56A6E984-8773-417D-AF3F-16DDC46719D4}" dt="2022-04-21T04:45:11.894" v="7012"/>
          <ac:spMkLst>
            <pc:docMk/>
            <pc:sldMk cId="1750381203" sldId="383"/>
            <ac:spMk id="62" creationId="{4AD7AB57-0A2E-4C47-BFAC-3F5023512E3F}"/>
          </ac:spMkLst>
        </pc:spChg>
        <pc:spChg chg="add mod">
          <ac:chgData name="Thien Quy Tran" userId="26e025a7bd212a7f" providerId="LiveId" clId="{56A6E984-8773-417D-AF3F-16DDC46719D4}" dt="2022-04-21T04:51:28.198" v="7084" actId="1076"/>
          <ac:spMkLst>
            <pc:docMk/>
            <pc:sldMk cId="1750381203" sldId="383"/>
            <ac:spMk id="63" creationId="{474FD2C5-A622-4986-8D04-DEF9448964BE}"/>
          </ac:spMkLst>
        </pc:spChg>
        <pc:spChg chg="add mod">
          <ac:chgData name="Thien Quy Tran" userId="26e025a7bd212a7f" providerId="LiveId" clId="{56A6E984-8773-417D-AF3F-16DDC46719D4}" dt="2022-04-21T04:53:32.933" v="7119" actId="1035"/>
          <ac:spMkLst>
            <pc:docMk/>
            <pc:sldMk cId="1750381203" sldId="383"/>
            <ac:spMk id="71" creationId="{4662D274-5687-45E8-A81B-1D5B2418543A}"/>
          </ac:spMkLst>
        </pc:spChg>
        <pc:grpChg chg="del">
          <ac:chgData name="Thien Quy Tran" userId="26e025a7bd212a7f" providerId="LiveId" clId="{56A6E984-8773-417D-AF3F-16DDC46719D4}" dt="2022-04-20T08:30:48.947" v="6512" actId="478"/>
          <ac:grpSpMkLst>
            <pc:docMk/>
            <pc:sldMk cId="1750381203" sldId="383"/>
            <ac:grpSpMk id="2" creationId="{C77F696B-0E36-4C76-9ECB-F1F59B1BB11A}"/>
          </ac:grpSpMkLst>
        </pc:grpChg>
        <pc:grpChg chg="del">
          <ac:chgData name="Thien Quy Tran" userId="26e025a7bd212a7f" providerId="LiveId" clId="{56A6E984-8773-417D-AF3F-16DDC46719D4}" dt="2022-04-21T05:40:57.804" v="7277" actId="478"/>
          <ac:grpSpMkLst>
            <pc:docMk/>
            <pc:sldMk cId="1750381203" sldId="383"/>
            <ac:grpSpMk id="14" creationId="{278942B4-CE1A-461E-8B19-D65CD58E0186}"/>
          </ac:grpSpMkLst>
        </pc:grpChg>
        <pc:grpChg chg="add del mod">
          <ac:chgData name="Thien Quy Tran" userId="26e025a7bd212a7f" providerId="LiveId" clId="{56A6E984-8773-417D-AF3F-16DDC46719D4}" dt="2022-04-20T11:34:59.555" v="6766" actId="478"/>
          <ac:grpSpMkLst>
            <pc:docMk/>
            <pc:sldMk cId="1750381203" sldId="383"/>
            <ac:grpSpMk id="18" creationId="{A6F58BAF-D49E-4747-BCEF-05F6DB0FF635}"/>
          </ac:grpSpMkLst>
        </pc:grpChg>
        <pc:grpChg chg="mod topLvl">
          <ac:chgData name="Thien Quy Tran" userId="26e025a7bd212a7f" providerId="LiveId" clId="{56A6E984-8773-417D-AF3F-16DDC46719D4}" dt="2022-04-21T04:35:19.601" v="6867" actId="14100"/>
          <ac:grpSpMkLst>
            <pc:docMk/>
            <pc:sldMk cId="1750381203" sldId="383"/>
            <ac:grpSpMk id="20" creationId="{8DA9047C-64BE-42BA-A2FB-D0B55779E8A5}"/>
          </ac:grpSpMkLst>
        </pc:grpChg>
        <pc:grpChg chg="add mod">
          <ac:chgData name="Thien Quy Tran" userId="26e025a7bd212a7f" providerId="LiveId" clId="{56A6E984-8773-417D-AF3F-16DDC46719D4}" dt="2022-04-21T04:49:20.751" v="7041" actId="1076"/>
          <ac:grpSpMkLst>
            <pc:docMk/>
            <pc:sldMk cId="1750381203" sldId="383"/>
            <ac:grpSpMk id="29" creationId="{BD65DDCA-7B80-4B75-8AB9-3CC051C77570}"/>
          </ac:grpSpMkLst>
        </pc:grpChg>
        <pc:grpChg chg="add del mod">
          <ac:chgData name="Thien Quy Tran" userId="26e025a7bd212a7f" providerId="LiveId" clId="{56A6E984-8773-417D-AF3F-16DDC46719D4}" dt="2022-04-21T04:42:47.884" v="6965" actId="478"/>
          <ac:grpSpMkLst>
            <pc:docMk/>
            <pc:sldMk cId="1750381203" sldId="383"/>
            <ac:grpSpMk id="37" creationId="{29A741CA-91AE-4F6A-B699-9C6D7D415E2A}"/>
          </ac:grpSpMkLst>
        </pc:grpChg>
        <pc:grpChg chg="del">
          <ac:chgData name="Thien Quy Tran" userId="26e025a7bd212a7f" providerId="LiveId" clId="{56A6E984-8773-417D-AF3F-16DDC46719D4}" dt="2022-04-20T08:30:48.947" v="6512" actId="478"/>
          <ac:grpSpMkLst>
            <pc:docMk/>
            <pc:sldMk cId="1750381203" sldId="383"/>
            <ac:grpSpMk id="38" creationId="{76CB5D6F-2FB4-48EB-9C4C-2D0C2886E473}"/>
          </ac:grpSpMkLst>
        </pc:grpChg>
        <pc:grpChg chg="add del mod">
          <ac:chgData name="Thien Quy Tran" userId="26e025a7bd212a7f" providerId="LiveId" clId="{56A6E984-8773-417D-AF3F-16DDC46719D4}" dt="2022-04-21T04:41:52.807" v="6945" actId="478"/>
          <ac:grpSpMkLst>
            <pc:docMk/>
            <pc:sldMk cId="1750381203" sldId="383"/>
            <ac:grpSpMk id="41" creationId="{87EC773E-928A-4751-9939-BCB1BD006A18}"/>
          </ac:grpSpMkLst>
        </pc:grpChg>
        <pc:grpChg chg="mod topLvl">
          <ac:chgData name="Thien Quy Tran" userId="26e025a7bd212a7f" providerId="LiveId" clId="{56A6E984-8773-417D-AF3F-16DDC46719D4}" dt="2022-04-21T04:49:45.439" v="7044" actId="1076"/>
          <ac:grpSpMkLst>
            <pc:docMk/>
            <pc:sldMk cId="1750381203" sldId="383"/>
            <ac:grpSpMk id="42" creationId="{235F9D6B-9A57-4562-B23B-6C90127FCDE7}"/>
          </ac:grpSpMkLst>
        </pc:grpChg>
        <pc:grpChg chg="del">
          <ac:chgData name="Thien Quy Tran" userId="26e025a7bd212a7f" providerId="LiveId" clId="{56A6E984-8773-417D-AF3F-16DDC46719D4}" dt="2022-04-20T08:30:48.947" v="6512" actId="478"/>
          <ac:grpSpMkLst>
            <pc:docMk/>
            <pc:sldMk cId="1750381203" sldId="383"/>
            <ac:grpSpMk id="46" creationId="{0DD37D19-1A83-4067-B589-79CBC91875FE}"/>
          </ac:grpSpMkLst>
        </pc:grpChg>
        <pc:grpChg chg="add del mod">
          <ac:chgData name="Thien Quy Tran" userId="26e025a7bd212a7f" providerId="LiveId" clId="{56A6E984-8773-417D-AF3F-16DDC46719D4}" dt="2022-04-21T04:41:54.718" v="6946" actId="478"/>
          <ac:grpSpMkLst>
            <pc:docMk/>
            <pc:sldMk cId="1750381203" sldId="383"/>
            <ac:grpSpMk id="47" creationId="{B9D0E842-FCA7-4AEF-AD78-9EA7DFFADA05}"/>
          </ac:grpSpMkLst>
        </pc:grpChg>
        <pc:grpChg chg="mod topLvl">
          <ac:chgData name="Thien Quy Tran" userId="26e025a7bd212a7f" providerId="LiveId" clId="{56A6E984-8773-417D-AF3F-16DDC46719D4}" dt="2022-04-21T04:49:49.055" v="7045" actId="1076"/>
          <ac:grpSpMkLst>
            <pc:docMk/>
            <pc:sldMk cId="1750381203" sldId="383"/>
            <ac:grpSpMk id="48" creationId="{71419BED-FC09-48AD-8B72-6932A39AF3FA}"/>
          </ac:grpSpMkLst>
        </pc:grpChg>
        <pc:grpChg chg="del">
          <ac:chgData name="Thien Quy Tran" userId="26e025a7bd212a7f" providerId="LiveId" clId="{56A6E984-8773-417D-AF3F-16DDC46719D4}" dt="2022-04-20T08:30:48.947" v="6512" actId="478"/>
          <ac:grpSpMkLst>
            <pc:docMk/>
            <pc:sldMk cId="1750381203" sldId="383"/>
            <ac:grpSpMk id="54" creationId="{8500E1F0-0825-45E5-B5E0-24848DD7707B}"/>
          </ac:grpSpMkLst>
        </pc:grpChg>
        <pc:grpChg chg="add mod">
          <ac:chgData name="Thien Quy Tran" userId="26e025a7bd212a7f" providerId="LiveId" clId="{56A6E984-8773-417D-AF3F-16DDC46719D4}" dt="2022-04-21T04:49:26.174" v="7042" actId="1076"/>
          <ac:grpSpMkLst>
            <pc:docMk/>
            <pc:sldMk cId="1750381203" sldId="383"/>
            <ac:grpSpMk id="58" creationId="{09E7015A-D56D-4470-9B49-9316546C0682}"/>
          </ac:grpSpMkLst>
        </pc:grpChg>
        <pc:grpChg chg="mod">
          <ac:chgData name="Thien Quy Tran" userId="26e025a7bd212a7f" providerId="LiveId" clId="{56A6E984-8773-417D-AF3F-16DDC46719D4}" dt="2022-04-21T04:45:11.894" v="7012"/>
          <ac:grpSpMkLst>
            <pc:docMk/>
            <pc:sldMk cId="1750381203" sldId="383"/>
            <ac:grpSpMk id="59" creationId="{1917F87A-2CDE-4128-821C-EABF9781CAA1}"/>
          </ac:grpSpMkLst>
        </pc:grpChg>
        <pc:grpChg chg="del">
          <ac:chgData name="Thien Quy Tran" userId="26e025a7bd212a7f" providerId="LiveId" clId="{56A6E984-8773-417D-AF3F-16DDC46719D4}" dt="2022-04-20T08:30:48.947" v="6512" actId="478"/>
          <ac:grpSpMkLst>
            <pc:docMk/>
            <pc:sldMk cId="1750381203" sldId="383"/>
            <ac:grpSpMk id="64" creationId="{2C2606DA-6DBA-45F4-AC9D-0740CE640032}"/>
          </ac:grpSpMkLst>
        </pc:grpChg>
        <pc:grpChg chg="del">
          <ac:chgData name="Thien Quy Tran" userId="26e025a7bd212a7f" providerId="LiveId" clId="{56A6E984-8773-417D-AF3F-16DDC46719D4}" dt="2022-04-20T08:30:48.947" v="6512" actId="478"/>
          <ac:grpSpMkLst>
            <pc:docMk/>
            <pc:sldMk cId="1750381203" sldId="383"/>
            <ac:grpSpMk id="76" creationId="{10A7729A-21D1-4A33-AE5D-6A39F5764C8C}"/>
          </ac:grpSpMkLst>
        </pc:grpChg>
        <pc:grpChg chg="del">
          <ac:chgData name="Thien Quy Tran" userId="26e025a7bd212a7f" providerId="LiveId" clId="{56A6E984-8773-417D-AF3F-16DDC46719D4}" dt="2022-04-20T08:30:48.947" v="6512" actId="478"/>
          <ac:grpSpMkLst>
            <pc:docMk/>
            <pc:sldMk cId="1750381203" sldId="383"/>
            <ac:grpSpMk id="77" creationId="{5EEC9BF7-AA59-4E6B-8E44-FAEBEC7583A8}"/>
          </ac:grpSpMkLst>
        </pc:grpChg>
        <pc:picChg chg="del">
          <ac:chgData name="Thien Quy Tran" userId="26e025a7bd212a7f" providerId="LiveId" clId="{56A6E984-8773-417D-AF3F-16DDC46719D4}" dt="2022-04-20T08:30:48.947" v="6512" actId="478"/>
          <ac:picMkLst>
            <pc:docMk/>
            <pc:sldMk cId="1750381203" sldId="383"/>
            <ac:picMk id="13" creationId="{33015FDF-FEDF-471D-AF20-430058FD7570}"/>
          </ac:picMkLst>
        </pc:picChg>
        <pc:picChg chg="del mod topLvl">
          <ac:chgData name="Thien Quy Tran" userId="26e025a7bd212a7f" providerId="LiveId" clId="{56A6E984-8773-417D-AF3F-16DDC46719D4}" dt="2022-04-20T11:34:59.555" v="6766" actId="478"/>
          <ac:picMkLst>
            <pc:docMk/>
            <pc:sldMk cId="1750381203" sldId="383"/>
            <ac:picMk id="22" creationId="{B05519BA-6ED0-46F4-863D-ABFC5207BD62}"/>
          </ac:picMkLst>
        </pc:picChg>
        <pc:picChg chg="add del mod">
          <ac:chgData name="Thien Quy Tran" userId="26e025a7bd212a7f" providerId="LiveId" clId="{56A6E984-8773-417D-AF3F-16DDC46719D4}" dt="2022-04-21T04:41:04.200" v="6911" actId="478"/>
          <ac:picMkLst>
            <pc:docMk/>
            <pc:sldMk cId="1750381203" sldId="383"/>
            <ac:picMk id="40" creationId="{6D2E691C-CC9A-4954-A452-1513963AACD9}"/>
          </ac:picMkLst>
        </pc:picChg>
        <pc:picChg chg="del mod topLvl">
          <ac:chgData name="Thien Quy Tran" userId="26e025a7bd212a7f" providerId="LiveId" clId="{56A6E984-8773-417D-AF3F-16DDC46719D4}" dt="2022-04-21T04:41:52.807" v="6945" actId="478"/>
          <ac:picMkLst>
            <pc:docMk/>
            <pc:sldMk cId="1750381203" sldId="383"/>
            <ac:picMk id="43" creationId="{83DB5A03-145F-41C6-A5B5-1A8482BEDE24}"/>
          </ac:picMkLst>
        </pc:picChg>
        <pc:picChg chg="add del mod">
          <ac:chgData name="Thien Quy Tran" userId="26e025a7bd212a7f" providerId="LiveId" clId="{56A6E984-8773-417D-AF3F-16DDC46719D4}" dt="2022-04-21T04:41:55.765" v="6947" actId="478"/>
          <ac:picMkLst>
            <pc:docMk/>
            <pc:sldMk cId="1750381203" sldId="383"/>
            <ac:picMk id="46" creationId="{C555EC3D-79E4-4269-AE99-F3C2C2FDC1B3}"/>
          </ac:picMkLst>
        </pc:picChg>
        <pc:picChg chg="del mod topLvl">
          <ac:chgData name="Thien Quy Tran" userId="26e025a7bd212a7f" providerId="LiveId" clId="{56A6E984-8773-417D-AF3F-16DDC46719D4}" dt="2022-04-21T04:41:54.718" v="6946" actId="478"/>
          <ac:picMkLst>
            <pc:docMk/>
            <pc:sldMk cId="1750381203" sldId="383"/>
            <ac:picMk id="49" creationId="{EE7A60DD-016C-4B07-900F-CF9499902808}"/>
          </ac:picMkLst>
        </pc:picChg>
        <pc:picChg chg="add mod">
          <ac:chgData name="Thien Quy Tran" userId="26e025a7bd212a7f" providerId="LiveId" clId="{56A6E984-8773-417D-AF3F-16DDC46719D4}" dt="2022-04-21T04:43:57.177" v="6999" actId="1076"/>
          <ac:picMkLst>
            <pc:docMk/>
            <pc:sldMk cId="1750381203" sldId="383"/>
            <ac:picMk id="54" creationId="{049793F1-67C8-4F72-A335-144E92CD477D}"/>
          </ac:picMkLst>
        </pc:picChg>
        <pc:picChg chg="mod">
          <ac:chgData name="Thien Quy Tran" userId="26e025a7bd212a7f" providerId="LiveId" clId="{56A6E984-8773-417D-AF3F-16DDC46719D4}" dt="2022-04-21T04:45:11.894" v="7012"/>
          <ac:picMkLst>
            <pc:docMk/>
            <pc:sldMk cId="1750381203" sldId="383"/>
            <ac:picMk id="60" creationId="{FF17BB7C-9B65-40E1-839E-EC0DC595C518}"/>
          </ac:picMkLst>
        </pc:picChg>
        <pc:picChg chg="del">
          <ac:chgData name="Thien Quy Tran" userId="26e025a7bd212a7f" providerId="LiveId" clId="{56A6E984-8773-417D-AF3F-16DDC46719D4}" dt="2022-04-20T08:30:48.947" v="6512" actId="478"/>
          <ac:picMkLst>
            <pc:docMk/>
            <pc:sldMk cId="1750381203" sldId="383"/>
            <ac:picMk id="69" creationId="{DD26233B-B814-42FF-B40A-5D0FC4B97CFA}"/>
          </ac:picMkLst>
        </pc:picChg>
        <pc:picChg chg="del">
          <ac:chgData name="Thien Quy Tran" userId="26e025a7bd212a7f" providerId="LiveId" clId="{56A6E984-8773-417D-AF3F-16DDC46719D4}" dt="2022-04-20T08:30:48.947" v="6512" actId="478"/>
          <ac:picMkLst>
            <pc:docMk/>
            <pc:sldMk cId="1750381203" sldId="383"/>
            <ac:picMk id="71" creationId="{F2751188-E379-45D0-9434-36EF3F8E0E72}"/>
          </ac:picMkLst>
        </pc:picChg>
        <pc:picChg chg="del">
          <ac:chgData name="Thien Quy Tran" userId="26e025a7bd212a7f" providerId="LiveId" clId="{56A6E984-8773-417D-AF3F-16DDC46719D4}" dt="2022-04-20T08:30:48.947" v="6512" actId="478"/>
          <ac:picMkLst>
            <pc:docMk/>
            <pc:sldMk cId="1750381203" sldId="383"/>
            <ac:picMk id="73" creationId="{1F121670-3306-4E56-B973-BEB146FE0B16}"/>
          </ac:picMkLst>
        </pc:picChg>
        <pc:picChg chg="add mod">
          <ac:chgData name="Thien Quy Tran" userId="26e025a7bd212a7f" providerId="LiveId" clId="{56A6E984-8773-417D-AF3F-16DDC46719D4}" dt="2022-04-21T05:37:11.467" v="7258" actId="1037"/>
          <ac:picMkLst>
            <pc:docMk/>
            <pc:sldMk cId="1750381203" sldId="383"/>
            <ac:picMk id="73" creationId="{E0152115-1D78-41D5-9A5F-3732F35B1C90}"/>
          </ac:picMkLst>
        </pc:picChg>
        <pc:picChg chg="add del mod">
          <ac:chgData name="Thien Quy Tran" userId="26e025a7bd212a7f" providerId="LiveId" clId="{56A6E984-8773-417D-AF3F-16DDC46719D4}" dt="2022-04-21T05:38:34.674" v="7262" actId="478"/>
          <ac:picMkLst>
            <pc:docMk/>
            <pc:sldMk cId="1750381203" sldId="383"/>
            <ac:picMk id="75" creationId="{520C7C5F-EAC0-47B8-BED1-7CD635E8B2C4}"/>
          </ac:picMkLst>
        </pc:picChg>
        <pc:picChg chg="add mod">
          <ac:chgData name="Thien Quy Tran" userId="26e025a7bd212a7f" providerId="LiveId" clId="{56A6E984-8773-417D-AF3F-16DDC46719D4}" dt="2022-04-21T05:38:54.207" v="7269" actId="1076"/>
          <ac:picMkLst>
            <pc:docMk/>
            <pc:sldMk cId="1750381203" sldId="383"/>
            <ac:picMk id="77" creationId="{0F666CC3-F80D-4C6F-9991-EBACE2329580}"/>
          </ac:picMkLst>
        </pc:picChg>
        <pc:picChg chg="add mod">
          <ac:chgData name="Thien Quy Tran" userId="26e025a7bd212a7f" providerId="LiveId" clId="{56A6E984-8773-417D-AF3F-16DDC46719D4}" dt="2022-04-21T05:40:41.409" v="7273" actId="14100"/>
          <ac:picMkLst>
            <pc:docMk/>
            <pc:sldMk cId="1750381203" sldId="383"/>
            <ac:picMk id="79" creationId="{32228F5A-4C35-4F79-90B2-594684CE339C}"/>
          </ac:picMkLst>
        </pc:picChg>
        <pc:cxnChg chg="add mod">
          <ac:chgData name="Thien Quy Tran" userId="26e025a7bd212a7f" providerId="LiveId" clId="{56A6E984-8773-417D-AF3F-16DDC46719D4}" dt="2022-04-21T04:49:26.174" v="7042" actId="1076"/>
          <ac:cxnSpMkLst>
            <pc:docMk/>
            <pc:sldMk cId="1750381203" sldId="383"/>
            <ac:cxnSpMk id="7" creationId="{7E2D517E-71E9-4EAE-9364-369237F139BB}"/>
          </ac:cxnSpMkLst>
        </pc:cxnChg>
        <pc:cxnChg chg="add">
          <ac:chgData name="Thien Quy Tran" userId="26e025a7bd212a7f" providerId="LiveId" clId="{56A6E984-8773-417D-AF3F-16DDC46719D4}" dt="2022-04-21T04:49:36.504" v="7043" actId="11529"/>
          <ac:cxnSpMkLst>
            <pc:docMk/>
            <pc:sldMk cId="1750381203" sldId="383"/>
            <ac:cxnSpMk id="9" creationId="{4140AFEF-3541-41D0-9258-20011317AC9D}"/>
          </ac:cxnSpMkLst>
        </pc:cxnChg>
        <pc:cxnChg chg="add mod">
          <ac:chgData name="Thien Quy Tran" userId="26e025a7bd212a7f" providerId="LiveId" clId="{56A6E984-8773-417D-AF3F-16DDC46719D4}" dt="2022-04-21T04:52:23.735" v="7091" actId="14100"/>
          <ac:cxnSpMkLst>
            <pc:docMk/>
            <pc:sldMk cId="1750381203" sldId="383"/>
            <ac:cxnSpMk id="11" creationId="{2342661C-13B5-4EB4-93EB-6CB077D42C03}"/>
          </ac:cxnSpMkLst>
        </pc:cxnChg>
        <pc:cxnChg chg="add mod">
          <ac:chgData name="Thien Quy Tran" userId="26e025a7bd212a7f" providerId="LiveId" clId="{56A6E984-8773-417D-AF3F-16DDC46719D4}" dt="2022-04-20T12:17:26.942" v="6769" actId="1076"/>
          <ac:cxnSpMkLst>
            <pc:docMk/>
            <pc:sldMk cId="1750381203" sldId="383"/>
            <ac:cxnSpMk id="13" creationId="{53ED9842-790A-4AE3-B29A-69E90380922E}"/>
          </ac:cxnSpMkLst>
        </pc:cxnChg>
        <pc:cxnChg chg="add del mod">
          <ac:chgData name="Thien Quy Tran" userId="26e025a7bd212a7f" providerId="LiveId" clId="{56A6E984-8773-417D-AF3F-16DDC46719D4}" dt="2022-04-21T04:51:57.010" v="7085" actId="478"/>
          <ac:cxnSpMkLst>
            <pc:docMk/>
            <pc:sldMk cId="1750381203" sldId="383"/>
            <ac:cxnSpMk id="25" creationId="{D86AFCFF-B507-4832-9365-57F1196D1EA1}"/>
          </ac:cxnSpMkLst>
        </pc:cxnChg>
        <pc:cxnChg chg="del">
          <ac:chgData name="Thien Quy Tran" userId="26e025a7bd212a7f" providerId="LiveId" clId="{56A6E984-8773-417D-AF3F-16DDC46719D4}" dt="2022-04-20T08:30:48.947" v="6512" actId="478"/>
          <ac:cxnSpMkLst>
            <pc:docMk/>
            <pc:sldMk cId="1750381203" sldId="383"/>
            <ac:cxnSpMk id="26" creationId="{4C01E4AE-E67E-4B00-8095-717E5FFB818A}"/>
          </ac:cxnSpMkLst>
        </pc:cxnChg>
        <pc:cxnChg chg="add mod">
          <ac:chgData name="Thien Quy Tran" userId="26e025a7bd212a7f" providerId="LiveId" clId="{56A6E984-8773-417D-AF3F-16DDC46719D4}" dt="2022-04-21T04:43:24.606" v="6998" actId="14100"/>
          <ac:cxnSpMkLst>
            <pc:docMk/>
            <pc:sldMk cId="1750381203" sldId="383"/>
            <ac:cxnSpMk id="26" creationId="{AD26A00C-1483-470E-9E2A-021AB6B7C0EA}"/>
          </ac:cxnSpMkLst>
        </pc:cxnChg>
        <pc:cxnChg chg="add del mod">
          <ac:chgData name="Thien Quy Tran" userId="26e025a7bd212a7f" providerId="LiveId" clId="{56A6E984-8773-417D-AF3F-16DDC46719D4}" dt="2022-04-21T04:51:58.360" v="7086" actId="478"/>
          <ac:cxnSpMkLst>
            <pc:docMk/>
            <pc:sldMk cId="1750381203" sldId="383"/>
            <ac:cxnSpMk id="27" creationId="{9F3C3DA6-29FE-402D-A2E7-027CAF6AF8AF}"/>
          </ac:cxnSpMkLst>
        </pc:cxnChg>
        <pc:cxnChg chg="del">
          <ac:chgData name="Thien Quy Tran" userId="26e025a7bd212a7f" providerId="LiveId" clId="{56A6E984-8773-417D-AF3F-16DDC46719D4}" dt="2022-04-20T08:30:48.947" v="6512" actId="478"/>
          <ac:cxnSpMkLst>
            <pc:docMk/>
            <pc:sldMk cId="1750381203" sldId="383"/>
            <ac:cxnSpMk id="27" creationId="{C1403355-A102-427B-B4FF-CDDE07C6E03A}"/>
          </ac:cxnSpMkLst>
        </pc:cxnChg>
        <pc:cxnChg chg="del">
          <ac:chgData name="Thien Quy Tran" userId="26e025a7bd212a7f" providerId="LiveId" clId="{56A6E984-8773-417D-AF3F-16DDC46719D4}" dt="2022-04-20T08:30:48.947" v="6512" actId="478"/>
          <ac:cxnSpMkLst>
            <pc:docMk/>
            <pc:sldMk cId="1750381203" sldId="383"/>
            <ac:cxnSpMk id="28" creationId="{2064039F-4413-4724-AF4C-26148CAE7EF6}"/>
          </ac:cxnSpMkLst>
        </pc:cxnChg>
        <pc:cxnChg chg="add del mod">
          <ac:chgData name="Thien Quy Tran" userId="26e025a7bd212a7f" providerId="LiveId" clId="{56A6E984-8773-417D-AF3F-16DDC46719D4}" dt="2022-04-21T04:43:20.575" v="6997" actId="478"/>
          <ac:cxnSpMkLst>
            <pc:docMk/>
            <pc:sldMk cId="1750381203" sldId="383"/>
            <ac:cxnSpMk id="28" creationId="{245D258C-FFFC-44AE-8081-62F103730776}"/>
          </ac:cxnSpMkLst>
        </pc:cxnChg>
        <pc:cxnChg chg="del">
          <ac:chgData name="Thien Quy Tran" userId="26e025a7bd212a7f" providerId="LiveId" clId="{56A6E984-8773-417D-AF3F-16DDC46719D4}" dt="2022-04-20T08:30:48.947" v="6512" actId="478"/>
          <ac:cxnSpMkLst>
            <pc:docMk/>
            <pc:sldMk cId="1750381203" sldId="383"/>
            <ac:cxnSpMk id="29" creationId="{C9383373-EE96-4244-A75B-0A162E3A7EF3}"/>
          </ac:cxnSpMkLst>
        </pc:cxnChg>
        <pc:cxnChg chg="del">
          <ac:chgData name="Thien Quy Tran" userId="26e025a7bd212a7f" providerId="LiveId" clId="{56A6E984-8773-417D-AF3F-16DDC46719D4}" dt="2022-04-20T08:30:48.947" v="6512" actId="478"/>
          <ac:cxnSpMkLst>
            <pc:docMk/>
            <pc:sldMk cId="1750381203" sldId="383"/>
            <ac:cxnSpMk id="30" creationId="{593DFEC4-6AFC-4F55-A10E-F2B710D943A1}"/>
          </ac:cxnSpMkLst>
        </pc:cxnChg>
        <pc:cxnChg chg="del">
          <ac:chgData name="Thien Quy Tran" userId="26e025a7bd212a7f" providerId="LiveId" clId="{56A6E984-8773-417D-AF3F-16DDC46719D4}" dt="2022-04-20T08:30:48.947" v="6512" actId="478"/>
          <ac:cxnSpMkLst>
            <pc:docMk/>
            <pc:sldMk cId="1750381203" sldId="383"/>
            <ac:cxnSpMk id="50" creationId="{667F7403-F50F-482A-B3A3-8EA323605833}"/>
          </ac:cxnSpMkLst>
        </pc:cxnChg>
        <pc:cxnChg chg="del">
          <ac:chgData name="Thien Quy Tran" userId="26e025a7bd212a7f" providerId="LiveId" clId="{56A6E984-8773-417D-AF3F-16DDC46719D4}" dt="2022-04-20T08:30:48.947" v="6512" actId="478"/>
          <ac:cxnSpMkLst>
            <pc:docMk/>
            <pc:sldMk cId="1750381203" sldId="383"/>
            <ac:cxnSpMk id="51" creationId="{17BC6B05-ED89-4E37-B638-A236D0C60312}"/>
          </ac:cxnSpMkLst>
        </pc:cxnChg>
        <pc:cxnChg chg="add del mod">
          <ac:chgData name="Thien Quy Tran" userId="26e025a7bd212a7f" providerId="LiveId" clId="{56A6E984-8773-417D-AF3F-16DDC46719D4}" dt="2022-04-21T04:51:59.488" v="7087" actId="478"/>
          <ac:cxnSpMkLst>
            <pc:docMk/>
            <pc:sldMk cId="1750381203" sldId="383"/>
            <ac:cxnSpMk id="52" creationId="{05B2674D-E489-46D5-9BB7-FF6695DBA53A}"/>
          </ac:cxnSpMkLst>
        </pc:cxnChg>
        <pc:cxnChg chg="del">
          <ac:chgData name="Thien Quy Tran" userId="26e025a7bd212a7f" providerId="LiveId" clId="{56A6E984-8773-417D-AF3F-16DDC46719D4}" dt="2022-04-20T08:30:48.947" v="6512" actId="478"/>
          <ac:cxnSpMkLst>
            <pc:docMk/>
            <pc:sldMk cId="1750381203" sldId="383"/>
            <ac:cxnSpMk id="52" creationId="{0EEE8A21-8ACA-469B-9FBF-CF04E86705D6}"/>
          </ac:cxnSpMkLst>
        </pc:cxnChg>
        <pc:cxnChg chg="del">
          <ac:chgData name="Thien Quy Tran" userId="26e025a7bd212a7f" providerId="LiveId" clId="{56A6E984-8773-417D-AF3F-16DDC46719D4}" dt="2022-04-20T08:30:48.947" v="6512" actId="478"/>
          <ac:cxnSpMkLst>
            <pc:docMk/>
            <pc:sldMk cId="1750381203" sldId="383"/>
            <ac:cxnSpMk id="53" creationId="{52D6EB60-9BE7-4C56-A1DB-918948D2D362}"/>
          </ac:cxnSpMkLst>
        </pc:cxnChg>
        <pc:cxnChg chg="add del mod">
          <ac:chgData name="Thien Quy Tran" userId="26e025a7bd212a7f" providerId="LiveId" clId="{56A6E984-8773-417D-AF3F-16DDC46719D4}" dt="2022-04-21T04:42:49.442" v="6966" actId="478"/>
          <ac:cxnSpMkLst>
            <pc:docMk/>
            <pc:sldMk cId="1750381203" sldId="383"/>
            <ac:cxnSpMk id="53" creationId="{F03C65A4-CA65-4B5B-87C6-AB88B57A14F3}"/>
          </ac:cxnSpMkLst>
        </pc:cxnChg>
        <pc:cxnChg chg="add mod">
          <ac:chgData name="Thien Quy Tran" userId="26e025a7bd212a7f" providerId="LiveId" clId="{56A6E984-8773-417D-AF3F-16DDC46719D4}" dt="2022-04-21T04:52:29.657" v="7092" actId="571"/>
          <ac:cxnSpMkLst>
            <pc:docMk/>
            <pc:sldMk cId="1750381203" sldId="383"/>
            <ac:cxnSpMk id="64" creationId="{9E3A3E7A-B629-4A6B-9322-BF3F0E1EC985}"/>
          </ac:cxnSpMkLst>
        </pc:cxnChg>
        <pc:cxnChg chg="add mod">
          <ac:chgData name="Thien Quy Tran" userId="26e025a7bd212a7f" providerId="LiveId" clId="{56A6E984-8773-417D-AF3F-16DDC46719D4}" dt="2022-04-21T04:52:46.342" v="7101" actId="14100"/>
          <ac:cxnSpMkLst>
            <pc:docMk/>
            <pc:sldMk cId="1750381203" sldId="383"/>
            <ac:cxnSpMk id="65" creationId="{E445BD3A-36D8-4865-AB8E-8653041DE2FD}"/>
          </ac:cxnSpMkLst>
        </pc:cxnChg>
        <pc:cxnChg chg="add del mod">
          <ac:chgData name="Thien Quy Tran" userId="26e025a7bd212a7f" providerId="LiveId" clId="{56A6E984-8773-417D-AF3F-16DDC46719D4}" dt="2022-04-21T04:53:00.228" v="7103" actId="478"/>
          <ac:cxnSpMkLst>
            <pc:docMk/>
            <pc:sldMk cId="1750381203" sldId="383"/>
            <ac:cxnSpMk id="68" creationId="{4A03A0B0-7111-4B9F-820A-643A7602E609}"/>
          </ac:cxnSpMkLst>
        </pc:cxnChg>
        <pc:cxnChg chg="add mod">
          <ac:chgData name="Thien Quy Tran" userId="26e025a7bd212a7f" providerId="LiveId" clId="{56A6E984-8773-417D-AF3F-16DDC46719D4}" dt="2022-04-21T04:53:12.976" v="7105" actId="1582"/>
          <ac:cxnSpMkLst>
            <pc:docMk/>
            <pc:sldMk cId="1750381203" sldId="383"/>
            <ac:cxnSpMk id="70" creationId="{D6EC5ECC-3D6E-4BF4-9A96-337F1B78E170}"/>
          </ac:cxnSpMkLst>
        </pc:cxnChg>
        <pc:cxnChg chg="del">
          <ac:chgData name="Thien Quy Tran" userId="26e025a7bd212a7f" providerId="LiveId" clId="{56A6E984-8773-417D-AF3F-16DDC46719D4}" dt="2022-04-20T08:30:48.947" v="6512" actId="478"/>
          <ac:cxnSpMkLst>
            <pc:docMk/>
            <pc:sldMk cId="1750381203" sldId="383"/>
            <ac:cxnSpMk id="78" creationId="{50F0F67D-59CB-4444-9BBB-92823F9F5B0A}"/>
          </ac:cxnSpMkLst>
        </pc:cxnChg>
        <pc:cxnChg chg="del mod">
          <ac:chgData name="Thien Quy Tran" userId="26e025a7bd212a7f" providerId="LiveId" clId="{56A6E984-8773-417D-AF3F-16DDC46719D4}" dt="2022-04-20T08:30:48.947" v="6512" actId="478"/>
          <ac:cxnSpMkLst>
            <pc:docMk/>
            <pc:sldMk cId="1750381203" sldId="383"/>
            <ac:cxnSpMk id="83" creationId="{9938D474-3B5F-4570-99E7-5950F24F284F}"/>
          </ac:cxnSpMkLst>
        </pc:cxnChg>
      </pc:sldChg>
    </pc:docChg>
  </pc:docChgLst>
  <pc:docChgLst>
    <pc:chgData name="Trung Nguyen" userId="462830a52fd6b2e1" providerId="Windows Live" clId="Web-{A1D9288A-9BE7-42B9-857B-50170F1A4CB3}"/>
    <pc:docChg chg="addSld delSld modSld sldOrd">
      <pc:chgData name="Trung Nguyen" userId="462830a52fd6b2e1" providerId="Windows Live" clId="Web-{A1D9288A-9BE7-42B9-857B-50170F1A4CB3}" dt="2022-04-18T15:47:23.501" v="565" actId="1076"/>
      <pc:docMkLst>
        <pc:docMk/>
      </pc:docMkLst>
      <pc:sldChg chg="modSp">
        <pc:chgData name="Trung Nguyen" userId="462830a52fd6b2e1" providerId="Windows Live" clId="Web-{A1D9288A-9BE7-42B9-857B-50170F1A4CB3}" dt="2022-04-18T14:28:10.802" v="32" actId="20577"/>
        <pc:sldMkLst>
          <pc:docMk/>
          <pc:sldMk cId="1257219802" sldId="334"/>
        </pc:sldMkLst>
        <pc:spChg chg="mod">
          <ac:chgData name="Trung Nguyen" userId="462830a52fd6b2e1" providerId="Windows Live" clId="Web-{A1D9288A-9BE7-42B9-857B-50170F1A4CB3}" dt="2022-04-18T14:28:10.802" v="32" actId="20577"/>
          <ac:spMkLst>
            <pc:docMk/>
            <pc:sldMk cId="1257219802" sldId="334"/>
            <ac:spMk id="32" creationId="{B64434C5-0EBE-4C26-8C78-733941035177}"/>
          </ac:spMkLst>
        </pc:spChg>
      </pc:sldChg>
      <pc:sldChg chg="addSp delSp modSp addAnim">
        <pc:chgData name="Trung Nguyen" userId="462830a52fd6b2e1" providerId="Windows Live" clId="Web-{A1D9288A-9BE7-42B9-857B-50170F1A4CB3}" dt="2022-04-18T14:35:18.029" v="83" actId="1076"/>
        <pc:sldMkLst>
          <pc:docMk/>
          <pc:sldMk cId="538114737" sldId="339"/>
        </pc:sldMkLst>
        <pc:grpChg chg="add mod">
          <ac:chgData name="Trung Nguyen" userId="462830a52fd6b2e1" providerId="Windows Live" clId="Web-{A1D9288A-9BE7-42B9-857B-50170F1A4CB3}" dt="2022-04-18T14:35:12.013" v="75" actId="1076"/>
          <ac:grpSpMkLst>
            <pc:docMk/>
            <pc:sldMk cId="538114737" sldId="339"/>
            <ac:grpSpMk id="4" creationId="{BC7E9FE3-F27A-51A9-68E4-2A12008CED38}"/>
          </ac:grpSpMkLst>
        </pc:grpChg>
        <pc:grpChg chg="add mod">
          <ac:chgData name="Trung Nguyen" userId="462830a52fd6b2e1" providerId="Windows Live" clId="Web-{A1D9288A-9BE7-42B9-857B-50170F1A4CB3}" dt="2022-04-18T14:35:12.029" v="76" actId="1076"/>
          <ac:grpSpMkLst>
            <pc:docMk/>
            <pc:sldMk cId="538114737" sldId="339"/>
            <ac:grpSpMk id="5" creationId="{EFBD57C9-50CA-3230-C596-BF15493D710F}"/>
          </ac:grpSpMkLst>
        </pc:grpChg>
        <pc:grpChg chg="add mod">
          <ac:chgData name="Trung Nguyen" userId="462830a52fd6b2e1" providerId="Windows Live" clId="Web-{A1D9288A-9BE7-42B9-857B-50170F1A4CB3}" dt="2022-04-18T14:35:12.029" v="77" actId="1076"/>
          <ac:grpSpMkLst>
            <pc:docMk/>
            <pc:sldMk cId="538114737" sldId="339"/>
            <ac:grpSpMk id="6" creationId="{C2CEC27B-3A1A-8414-DAC7-7068C142F976}"/>
          </ac:grpSpMkLst>
        </pc:grpChg>
        <pc:picChg chg="mod">
          <ac:chgData name="Trung Nguyen" userId="462830a52fd6b2e1" providerId="Windows Live" clId="Web-{A1D9288A-9BE7-42B9-857B-50170F1A4CB3}" dt="2022-04-18T14:35:18.029" v="83" actId="1076"/>
          <ac:picMkLst>
            <pc:docMk/>
            <pc:sldMk cId="538114737" sldId="339"/>
            <ac:picMk id="2" creationId="{C8752E53-79E8-E1E0-F412-B195C6D21998}"/>
          </ac:picMkLst>
        </pc:picChg>
        <pc:picChg chg="add del mod">
          <ac:chgData name="Trung Nguyen" userId="462830a52fd6b2e1" providerId="Windows Live" clId="Web-{A1D9288A-9BE7-42B9-857B-50170F1A4CB3}" dt="2022-04-18T14:29:37.819" v="37"/>
          <ac:picMkLst>
            <pc:docMk/>
            <pc:sldMk cId="538114737" sldId="339"/>
            <ac:picMk id="3" creationId="{B1DBA0BC-A74D-83DF-A91E-9D99497FF3E3}"/>
          </ac:picMkLst>
        </pc:picChg>
        <pc:picChg chg="add mod">
          <ac:chgData name="Trung Nguyen" userId="462830a52fd6b2e1" providerId="Windows Live" clId="Web-{A1D9288A-9BE7-42B9-857B-50170F1A4CB3}" dt="2022-04-18T14:35:12.045" v="78" actId="1076"/>
          <ac:picMkLst>
            <pc:docMk/>
            <pc:sldMk cId="538114737" sldId="339"/>
            <ac:picMk id="7" creationId="{A877DFD6-671F-C0F5-60EA-3DD43B233D13}"/>
          </ac:picMkLst>
        </pc:picChg>
        <pc:picChg chg="add mod">
          <ac:chgData name="Trung Nguyen" userId="462830a52fd6b2e1" providerId="Windows Live" clId="Web-{A1D9288A-9BE7-42B9-857B-50170F1A4CB3}" dt="2022-04-18T14:35:12.045" v="79" actId="1076"/>
          <ac:picMkLst>
            <pc:docMk/>
            <pc:sldMk cId="538114737" sldId="339"/>
            <ac:picMk id="8" creationId="{5752832E-D541-E99A-79BC-91DDA3F8D2F8}"/>
          </ac:picMkLst>
        </pc:picChg>
        <pc:picChg chg="add mod">
          <ac:chgData name="Trung Nguyen" userId="462830a52fd6b2e1" providerId="Windows Live" clId="Web-{A1D9288A-9BE7-42B9-857B-50170F1A4CB3}" dt="2022-04-18T14:35:12.045" v="80" actId="1076"/>
          <ac:picMkLst>
            <pc:docMk/>
            <pc:sldMk cId="538114737" sldId="339"/>
            <ac:picMk id="9" creationId="{0B7B396E-418B-4A80-B5E8-2504F4D5AC3B}"/>
          </ac:picMkLst>
        </pc:picChg>
        <pc:cxnChg chg="mod">
          <ac:chgData name="Trung Nguyen" userId="462830a52fd6b2e1" providerId="Windows Live" clId="Web-{A1D9288A-9BE7-42B9-857B-50170F1A4CB3}" dt="2022-04-18T14:34:05.309" v="51" actId="1076"/>
          <ac:cxnSpMkLst>
            <pc:docMk/>
            <pc:sldMk cId="538114737" sldId="339"/>
            <ac:cxnSpMk id="21" creationId="{B040560B-FF68-402D-8AB8-0A63C91D020D}"/>
          </ac:cxnSpMkLst>
        </pc:cxnChg>
      </pc:sldChg>
      <pc:sldChg chg="addSp delSp modSp addAnim delAnim">
        <pc:chgData name="Trung Nguyen" userId="462830a52fd6b2e1" providerId="Windows Live" clId="Web-{A1D9288A-9BE7-42B9-857B-50170F1A4CB3}" dt="2022-04-18T15:10:17.026" v="208" actId="1076"/>
        <pc:sldMkLst>
          <pc:docMk/>
          <pc:sldMk cId="587511364" sldId="340"/>
        </pc:sldMkLst>
        <pc:spChg chg="mod">
          <ac:chgData name="Trung Nguyen" userId="462830a52fd6b2e1" providerId="Windows Live" clId="Web-{A1D9288A-9BE7-42B9-857B-50170F1A4CB3}" dt="2022-04-18T15:09:44.088" v="203"/>
          <ac:spMkLst>
            <pc:docMk/>
            <pc:sldMk cId="587511364" sldId="340"/>
            <ac:spMk id="22" creationId="{9412A48F-7FD1-CD60-5879-9B3D88FE28A1}"/>
          </ac:spMkLst>
        </pc:spChg>
        <pc:spChg chg="mod">
          <ac:chgData name="Trung Nguyen" userId="462830a52fd6b2e1" providerId="Windows Live" clId="Web-{A1D9288A-9BE7-42B9-857B-50170F1A4CB3}" dt="2022-04-18T15:09:32.744" v="196"/>
          <ac:spMkLst>
            <pc:docMk/>
            <pc:sldMk cId="587511364" sldId="340"/>
            <ac:spMk id="24" creationId="{C44C440C-4E8F-0A1B-28A8-7F8B2133E1AB}"/>
          </ac:spMkLst>
        </pc:spChg>
        <pc:spChg chg="mod">
          <ac:chgData name="Trung Nguyen" userId="462830a52fd6b2e1" providerId="Windows Live" clId="Web-{A1D9288A-9BE7-42B9-857B-50170F1A4CB3}" dt="2022-04-18T15:09:58.041" v="204" actId="20577"/>
          <ac:spMkLst>
            <pc:docMk/>
            <pc:sldMk cId="587511364" sldId="340"/>
            <ac:spMk id="25" creationId="{FE72ACE9-416E-A9C5-6C8A-C824143522A9}"/>
          </ac:spMkLst>
        </pc:spChg>
        <pc:spChg chg="mod">
          <ac:chgData name="Trung Nguyen" userId="462830a52fd6b2e1" providerId="Windows Live" clId="Web-{A1D9288A-9BE7-42B9-857B-50170F1A4CB3}" dt="2022-04-18T15:09:32.838" v="198"/>
          <ac:spMkLst>
            <pc:docMk/>
            <pc:sldMk cId="587511364" sldId="340"/>
            <ac:spMk id="26" creationId="{0E20511D-7161-01A4-AFF5-354EC2385C7C}"/>
          </ac:spMkLst>
        </pc:spChg>
        <pc:spChg chg="add del">
          <ac:chgData name="Trung Nguyen" userId="462830a52fd6b2e1" providerId="Windows Live" clId="Web-{A1D9288A-9BE7-42B9-857B-50170F1A4CB3}" dt="2022-04-18T14:42:45.897" v="170"/>
          <ac:spMkLst>
            <pc:docMk/>
            <pc:sldMk cId="587511364" sldId="340"/>
            <ac:spMk id="27" creationId="{1A1A080D-998A-93A8-BEF9-BDE421F73254}"/>
          </ac:spMkLst>
        </pc:spChg>
        <pc:spChg chg="mod">
          <ac:chgData name="Trung Nguyen" userId="462830a52fd6b2e1" providerId="Windows Live" clId="Web-{A1D9288A-9BE7-42B9-857B-50170F1A4CB3}" dt="2022-04-18T15:09:32.900" v="199"/>
          <ac:spMkLst>
            <pc:docMk/>
            <pc:sldMk cId="587511364" sldId="340"/>
            <ac:spMk id="27" creationId="{401CEDFC-0EAA-C5C0-7B49-267D03B4F6FB}"/>
          </ac:spMkLst>
        </pc:spChg>
        <pc:spChg chg="mod">
          <ac:chgData name="Trung Nguyen" userId="462830a52fd6b2e1" providerId="Windows Live" clId="Web-{A1D9288A-9BE7-42B9-857B-50170F1A4CB3}" dt="2022-04-18T15:09:32.947" v="200"/>
          <ac:spMkLst>
            <pc:docMk/>
            <pc:sldMk cId="587511364" sldId="340"/>
            <ac:spMk id="28" creationId="{07C3E14C-56FA-5FA3-2431-B9880BF0EA37}"/>
          </ac:spMkLst>
        </pc:spChg>
        <pc:spChg chg="mod">
          <ac:chgData name="Trung Nguyen" userId="462830a52fd6b2e1" providerId="Windows Live" clId="Web-{A1D9288A-9BE7-42B9-857B-50170F1A4CB3}" dt="2022-04-18T15:09:33.010" v="201"/>
          <ac:spMkLst>
            <pc:docMk/>
            <pc:sldMk cId="587511364" sldId="340"/>
            <ac:spMk id="29" creationId="{2735A47F-4793-7CEB-96BB-EF027AA072B1}"/>
          </ac:spMkLst>
        </pc:spChg>
        <pc:spChg chg="mod">
          <ac:chgData name="Trung Nguyen" userId="462830a52fd6b2e1" providerId="Windows Live" clId="Web-{A1D9288A-9BE7-42B9-857B-50170F1A4CB3}" dt="2022-04-18T15:09:33.072" v="202"/>
          <ac:spMkLst>
            <pc:docMk/>
            <pc:sldMk cId="587511364" sldId="340"/>
            <ac:spMk id="30" creationId="{DC4CD13C-E76C-D698-DCB4-67F8E4C23B17}"/>
          </ac:spMkLst>
        </pc:spChg>
        <pc:spChg chg="del mod">
          <ac:chgData name="Trung Nguyen" userId="462830a52fd6b2e1" providerId="Windows Live" clId="Web-{A1D9288A-9BE7-42B9-857B-50170F1A4CB3}" dt="2022-04-18T15:08:24.180" v="173"/>
          <ac:spMkLst>
            <pc:docMk/>
            <pc:sldMk cId="587511364" sldId="340"/>
            <ac:spMk id="37" creationId="{151CDC3A-ED92-4FEB-B54C-BB780189A767}"/>
          </ac:spMkLst>
        </pc:spChg>
        <pc:spChg chg="mod">
          <ac:chgData name="Trung Nguyen" userId="462830a52fd6b2e1" providerId="Windows Live" clId="Web-{A1D9288A-9BE7-42B9-857B-50170F1A4CB3}" dt="2022-04-18T14:41:14.645" v="144" actId="20577"/>
          <ac:spMkLst>
            <pc:docMk/>
            <pc:sldMk cId="587511364" sldId="340"/>
            <ac:spMk id="39" creationId="{F19448A0-EDEC-2959-5198-6CCC8705FEB7}"/>
          </ac:spMkLst>
        </pc:spChg>
        <pc:spChg chg="mod">
          <ac:chgData name="Trung Nguyen" userId="462830a52fd6b2e1" providerId="Windows Live" clId="Web-{A1D9288A-9BE7-42B9-857B-50170F1A4CB3}" dt="2022-04-18T14:41:25.989" v="151" actId="20577"/>
          <ac:spMkLst>
            <pc:docMk/>
            <pc:sldMk cId="587511364" sldId="340"/>
            <ac:spMk id="40" creationId="{7CED4B56-7DB4-BCA7-8C67-1ECA63B97D58}"/>
          </ac:spMkLst>
        </pc:spChg>
        <pc:spChg chg="mod">
          <ac:chgData name="Trung Nguyen" userId="462830a52fd6b2e1" providerId="Windows Live" clId="Web-{A1D9288A-9BE7-42B9-857B-50170F1A4CB3}" dt="2022-04-18T14:42:11.131" v="153" actId="20577"/>
          <ac:spMkLst>
            <pc:docMk/>
            <pc:sldMk cId="587511364" sldId="340"/>
            <ac:spMk id="41" creationId="{704629F5-73D8-3EA3-0F8D-3D450F0ED74E}"/>
          </ac:spMkLst>
        </pc:spChg>
        <pc:spChg chg="mod">
          <ac:chgData name="Trung Nguyen" userId="462830a52fd6b2e1" providerId="Windows Live" clId="Web-{A1D9288A-9BE7-42B9-857B-50170F1A4CB3}" dt="2022-04-18T14:42:20.146" v="158" actId="20577"/>
          <ac:spMkLst>
            <pc:docMk/>
            <pc:sldMk cId="587511364" sldId="340"/>
            <ac:spMk id="42" creationId="{6CC8E84C-1E58-1682-DD8D-B7691C058454}"/>
          </ac:spMkLst>
        </pc:spChg>
        <pc:spChg chg="mod">
          <ac:chgData name="Trung Nguyen" userId="462830a52fd6b2e1" providerId="Windows Live" clId="Web-{A1D9288A-9BE7-42B9-857B-50170F1A4CB3}" dt="2022-04-18T14:42:36.366" v="166" actId="20577"/>
          <ac:spMkLst>
            <pc:docMk/>
            <pc:sldMk cId="587511364" sldId="340"/>
            <ac:spMk id="43" creationId="{8ABD84AC-8B65-9AB3-23F8-ED6AED0CB39B}"/>
          </ac:spMkLst>
        </pc:spChg>
        <pc:grpChg chg="add del">
          <ac:chgData name="Trung Nguyen" userId="462830a52fd6b2e1" providerId="Windows Live" clId="Web-{A1D9288A-9BE7-42B9-857B-50170F1A4CB3}" dt="2022-04-18T14:38:47.986" v="111"/>
          <ac:grpSpMkLst>
            <pc:docMk/>
            <pc:sldMk cId="587511364" sldId="340"/>
            <ac:grpSpMk id="3" creationId="{42A06C75-DEF6-F337-7908-96F42A5F0C5C}"/>
          </ac:grpSpMkLst>
        </pc:grpChg>
        <pc:grpChg chg="add del">
          <ac:chgData name="Trung Nguyen" userId="462830a52fd6b2e1" providerId="Windows Live" clId="Web-{A1D9288A-9BE7-42B9-857B-50170F1A4CB3}" dt="2022-04-18T14:38:47.986" v="110"/>
          <ac:grpSpMkLst>
            <pc:docMk/>
            <pc:sldMk cId="587511364" sldId="340"/>
            <ac:grpSpMk id="4" creationId="{56C10781-B416-6A01-C965-0C7D6382BE49}"/>
          </ac:grpSpMkLst>
        </pc:grpChg>
        <pc:grpChg chg="add">
          <ac:chgData name="Trung Nguyen" userId="462830a52fd6b2e1" providerId="Windows Live" clId="Web-{A1D9288A-9BE7-42B9-857B-50170F1A4CB3}" dt="2022-04-18T15:09:12.541" v="184"/>
          <ac:grpSpMkLst>
            <pc:docMk/>
            <pc:sldMk cId="587511364" sldId="340"/>
            <ac:grpSpMk id="4" creationId="{5CB07DFB-9172-D1E3-FBBA-440E59DB14E6}"/>
          </ac:grpSpMkLst>
        </pc:grpChg>
        <pc:grpChg chg="add del">
          <ac:chgData name="Trung Nguyen" userId="462830a52fd6b2e1" providerId="Windows Live" clId="Web-{A1D9288A-9BE7-42B9-857B-50170F1A4CB3}" dt="2022-04-18T14:38:47.986" v="109"/>
          <ac:grpSpMkLst>
            <pc:docMk/>
            <pc:sldMk cId="587511364" sldId="340"/>
            <ac:grpSpMk id="5" creationId="{A8917098-85DA-D7EC-640E-1B9D418DB283}"/>
          </ac:grpSpMkLst>
        </pc:grpChg>
        <pc:grpChg chg="add mod">
          <ac:chgData name="Trung Nguyen" userId="462830a52fd6b2e1" providerId="Windows Live" clId="Web-{A1D9288A-9BE7-42B9-857B-50170F1A4CB3}" dt="2022-04-18T15:10:16.948" v="205" actId="1076"/>
          <ac:grpSpMkLst>
            <pc:docMk/>
            <pc:sldMk cId="587511364" sldId="340"/>
            <ac:grpSpMk id="5" creationId="{CD9BE9CE-4C7B-50CD-B3DE-433279F63E94}"/>
          </ac:grpSpMkLst>
        </pc:grpChg>
        <pc:grpChg chg="add mod">
          <ac:chgData name="Trung Nguyen" userId="462830a52fd6b2e1" providerId="Windows Live" clId="Web-{A1D9288A-9BE7-42B9-857B-50170F1A4CB3}" dt="2022-04-18T15:10:16.979" v="206" actId="1076"/>
          <ac:grpSpMkLst>
            <pc:docMk/>
            <pc:sldMk cId="587511364" sldId="340"/>
            <ac:grpSpMk id="6" creationId="{F9815655-3A62-4D9A-39C0-6337CEB566B1}"/>
          </ac:grpSpMkLst>
        </pc:grpChg>
        <pc:grpChg chg="add mod">
          <ac:chgData name="Trung Nguyen" userId="462830a52fd6b2e1" providerId="Windows Live" clId="Web-{A1D9288A-9BE7-42B9-857B-50170F1A4CB3}" dt="2022-04-18T15:10:16.995" v="207" actId="1076"/>
          <ac:grpSpMkLst>
            <pc:docMk/>
            <pc:sldMk cId="587511364" sldId="340"/>
            <ac:grpSpMk id="7" creationId="{B597F8E2-73E6-7A20-354F-49D367AF0C0F}"/>
          </ac:grpSpMkLst>
        </pc:grpChg>
        <pc:grpChg chg="add mod">
          <ac:chgData name="Trung Nguyen" userId="462830a52fd6b2e1" providerId="Windows Live" clId="Web-{A1D9288A-9BE7-42B9-857B-50170F1A4CB3}" dt="2022-04-18T15:10:17.026" v="208" actId="1076"/>
          <ac:grpSpMkLst>
            <pc:docMk/>
            <pc:sldMk cId="587511364" sldId="340"/>
            <ac:grpSpMk id="8" creationId="{62AB6E6A-5F56-F679-A770-31D8A6D1532A}"/>
          </ac:grpSpMkLst>
        </pc:grpChg>
        <pc:grpChg chg="add del mod">
          <ac:chgData name="Trung Nguyen" userId="462830a52fd6b2e1" providerId="Windows Live" clId="Web-{A1D9288A-9BE7-42B9-857B-50170F1A4CB3}" dt="2022-04-18T15:09:11.916" v="182"/>
          <ac:grpSpMkLst>
            <pc:docMk/>
            <pc:sldMk cId="587511364" sldId="340"/>
            <ac:grpSpMk id="11" creationId="{7FDA087E-1E4C-A495-A273-20122F9F5304}"/>
          </ac:grpSpMkLst>
        </pc:grpChg>
        <pc:grpChg chg="add del">
          <ac:chgData name="Trung Nguyen" userId="462830a52fd6b2e1" providerId="Windows Live" clId="Web-{A1D9288A-9BE7-42B9-857B-50170F1A4CB3}" dt="2022-04-18T14:42:42.147" v="168"/>
          <ac:grpSpMkLst>
            <pc:docMk/>
            <pc:sldMk cId="587511364" sldId="340"/>
            <ac:grpSpMk id="15" creationId="{694E855F-CBF1-06E1-C79B-A93ACF8BF9A8}"/>
          </ac:grpSpMkLst>
        </pc:grpChg>
        <pc:picChg chg="add del mod">
          <ac:chgData name="Trung Nguyen" userId="462830a52fd6b2e1" providerId="Windows Live" clId="Web-{A1D9288A-9BE7-42B9-857B-50170F1A4CB3}" dt="2022-04-18T15:09:08.150" v="181"/>
          <ac:picMkLst>
            <pc:docMk/>
            <pc:sldMk cId="587511364" sldId="340"/>
            <ac:picMk id="2" creationId="{CFF10DA4-7C45-D091-EB9D-912BEE01451D}"/>
          </ac:picMkLst>
        </pc:picChg>
        <pc:picChg chg="add">
          <ac:chgData name="Trung Nguyen" userId="462830a52fd6b2e1" providerId="Windows Live" clId="Web-{A1D9288A-9BE7-42B9-857B-50170F1A4CB3}" dt="2022-04-18T15:09:12.494" v="183"/>
          <ac:picMkLst>
            <pc:docMk/>
            <pc:sldMk cId="587511364" sldId="340"/>
            <ac:picMk id="3" creationId="{17965D90-7AD5-2376-962C-B84DAEB0D397}"/>
          </ac:picMkLst>
        </pc:picChg>
        <pc:picChg chg="add del">
          <ac:chgData name="Trung Nguyen" userId="462830a52fd6b2e1" providerId="Windows Live" clId="Web-{A1D9288A-9BE7-42B9-857B-50170F1A4CB3}" dt="2022-04-18T14:38:47.986" v="108"/>
          <ac:picMkLst>
            <pc:docMk/>
            <pc:sldMk cId="587511364" sldId="340"/>
            <ac:picMk id="6" creationId="{8092B6F7-5E1A-CB2D-58D4-2235192717ED}"/>
          </ac:picMkLst>
        </pc:picChg>
        <pc:picChg chg="add del">
          <ac:chgData name="Trung Nguyen" userId="462830a52fd6b2e1" providerId="Windows Live" clId="Web-{A1D9288A-9BE7-42B9-857B-50170F1A4CB3}" dt="2022-04-18T14:37:50.876" v="98"/>
          <ac:picMkLst>
            <pc:docMk/>
            <pc:sldMk cId="587511364" sldId="340"/>
            <ac:picMk id="7" creationId="{F4CC2F61-04CD-15DD-D438-31C8A02C90AF}"/>
          </ac:picMkLst>
        </pc:picChg>
        <pc:picChg chg="add del">
          <ac:chgData name="Trung Nguyen" userId="462830a52fd6b2e1" providerId="Windows Live" clId="Web-{A1D9288A-9BE7-42B9-857B-50170F1A4CB3}" dt="2022-04-18T14:38:47.986" v="107"/>
          <ac:picMkLst>
            <pc:docMk/>
            <pc:sldMk cId="587511364" sldId="340"/>
            <ac:picMk id="8" creationId="{C738C89B-0867-767F-C987-B22671135C0A}"/>
          </ac:picMkLst>
        </pc:picChg>
        <pc:picChg chg="add del mod">
          <ac:chgData name="Trung Nguyen" userId="462830a52fd6b2e1" providerId="Windows Live" clId="Web-{A1D9288A-9BE7-42B9-857B-50170F1A4CB3}" dt="2022-04-18T14:38:36.205" v="103"/>
          <ac:picMkLst>
            <pc:docMk/>
            <pc:sldMk cId="587511364" sldId="340"/>
            <ac:picMk id="9" creationId="{D60C1553-142B-CDB1-6D2C-6AED02531CD2}"/>
          </ac:picMkLst>
        </pc:picChg>
        <pc:picChg chg="add del mod">
          <ac:chgData name="Trung Nguyen" userId="462830a52fd6b2e1" providerId="Windows Live" clId="Web-{A1D9288A-9BE7-42B9-857B-50170F1A4CB3}" dt="2022-04-18T14:38:59.721" v="116"/>
          <ac:picMkLst>
            <pc:docMk/>
            <pc:sldMk cId="587511364" sldId="340"/>
            <ac:picMk id="10" creationId="{85BD9B1B-793A-58FF-E797-05B61ADBE964}"/>
          </ac:picMkLst>
        </pc:picChg>
        <pc:cxnChg chg="mod">
          <ac:chgData name="Trung Nguyen" userId="462830a52fd6b2e1" providerId="Windows Live" clId="Web-{A1D9288A-9BE7-42B9-857B-50170F1A4CB3}" dt="2022-04-18T15:09:04.962" v="180" actId="1076"/>
          <ac:cxnSpMkLst>
            <pc:docMk/>
            <pc:sldMk cId="587511364" sldId="340"/>
            <ac:cxnSpMk id="21" creationId="{B040560B-FF68-402D-8AB8-0A63C91D020D}"/>
          </ac:cxnSpMkLst>
        </pc:cxnChg>
      </pc:sldChg>
      <pc:sldChg chg="addSp delSp modSp addAnim delAnim">
        <pc:chgData name="Trung Nguyen" userId="462830a52fd6b2e1" providerId="Windows Live" clId="Web-{A1D9288A-9BE7-42B9-857B-50170F1A4CB3}" dt="2022-04-18T15:43:37.247" v="509" actId="1076"/>
        <pc:sldMkLst>
          <pc:docMk/>
          <pc:sldMk cId="3732777150" sldId="341"/>
        </pc:sldMkLst>
        <pc:spChg chg="mod">
          <ac:chgData name="Trung Nguyen" userId="462830a52fd6b2e1" providerId="Windows Live" clId="Web-{A1D9288A-9BE7-42B9-857B-50170F1A4CB3}" dt="2022-04-18T15:21:56.132" v="286" actId="1076"/>
          <ac:spMkLst>
            <pc:docMk/>
            <pc:sldMk cId="3732777150" sldId="341"/>
            <ac:spMk id="14" creationId="{3A859A46-D53A-09BB-336E-87E75D20929D}"/>
          </ac:spMkLst>
        </pc:spChg>
        <pc:spChg chg="mod">
          <ac:chgData name="Trung Nguyen" userId="462830a52fd6b2e1" providerId="Windows Live" clId="Web-{A1D9288A-9BE7-42B9-857B-50170F1A4CB3}" dt="2022-04-18T15:42:09.433" v="459" actId="20577"/>
          <ac:spMkLst>
            <pc:docMk/>
            <pc:sldMk cId="3732777150" sldId="341"/>
            <ac:spMk id="20" creationId="{BDFFE71D-0261-A232-8BC8-EEC575F25291}"/>
          </ac:spMkLst>
        </pc:spChg>
        <pc:spChg chg="mod">
          <ac:chgData name="Trung Nguyen" userId="462830a52fd6b2e1" providerId="Windows Live" clId="Web-{A1D9288A-9BE7-42B9-857B-50170F1A4CB3}" dt="2022-04-18T15:41:52.449" v="452" actId="20577"/>
          <ac:spMkLst>
            <pc:docMk/>
            <pc:sldMk cId="3732777150" sldId="341"/>
            <ac:spMk id="32" creationId="{B64434C5-0EBE-4C26-8C78-733941035177}"/>
          </ac:spMkLst>
        </pc:spChg>
        <pc:spChg chg="del">
          <ac:chgData name="Trung Nguyen" userId="462830a52fd6b2e1" providerId="Windows Live" clId="Web-{A1D9288A-9BE7-42B9-857B-50170F1A4CB3}" dt="2022-04-18T15:17:09.283" v="211"/>
          <ac:spMkLst>
            <pc:docMk/>
            <pc:sldMk cId="3732777150" sldId="341"/>
            <ac:spMk id="37" creationId="{151CDC3A-ED92-4FEB-B54C-BB780189A767}"/>
          </ac:spMkLst>
        </pc:spChg>
        <pc:spChg chg="add">
          <ac:chgData name="Trung Nguyen" userId="462830a52fd6b2e1" providerId="Windows Live" clId="Web-{A1D9288A-9BE7-42B9-857B-50170F1A4CB3}" dt="2022-04-18T15:43:12.450" v="494"/>
          <ac:spMkLst>
            <pc:docMk/>
            <pc:sldMk cId="3732777150" sldId="341"/>
            <ac:spMk id="52" creationId="{37D23D77-4EA5-C332-DECD-84425521784B}"/>
          </ac:spMkLst>
        </pc:spChg>
        <pc:spChg chg="add">
          <ac:chgData name="Trung Nguyen" userId="462830a52fd6b2e1" providerId="Windows Live" clId="Web-{A1D9288A-9BE7-42B9-857B-50170F1A4CB3}" dt="2022-04-18T15:43:12.450" v="494"/>
          <ac:spMkLst>
            <pc:docMk/>
            <pc:sldMk cId="3732777150" sldId="341"/>
            <ac:spMk id="53" creationId="{81F45088-06FE-817E-136A-0EA9F8371C62}"/>
          </ac:spMkLst>
        </pc:spChg>
        <pc:spChg chg="add">
          <ac:chgData name="Trung Nguyen" userId="462830a52fd6b2e1" providerId="Windows Live" clId="Web-{A1D9288A-9BE7-42B9-857B-50170F1A4CB3}" dt="2022-04-18T15:43:12.450" v="494"/>
          <ac:spMkLst>
            <pc:docMk/>
            <pc:sldMk cId="3732777150" sldId="341"/>
            <ac:spMk id="54" creationId="{0D11BDF2-0A4F-5AEA-EA5A-B3AF994DA0EC}"/>
          </ac:spMkLst>
        </pc:spChg>
        <pc:spChg chg="add">
          <ac:chgData name="Trung Nguyen" userId="462830a52fd6b2e1" providerId="Windows Live" clId="Web-{A1D9288A-9BE7-42B9-857B-50170F1A4CB3}" dt="2022-04-18T15:43:12.450" v="494"/>
          <ac:spMkLst>
            <pc:docMk/>
            <pc:sldMk cId="3732777150" sldId="341"/>
            <ac:spMk id="55" creationId="{75FD36A4-F029-E1E8-2E8F-00AC0688DF28}"/>
          </ac:spMkLst>
        </pc:spChg>
        <pc:grpChg chg="add del mod">
          <ac:chgData name="Trung Nguyen" userId="462830a52fd6b2e1" providerId="Windows Live" clId="Web-{A1D9288A-9BE7-42B9-857B-50170F1A4CB3}" dt="2022-04-18T15:43:05.684" v="489"/>
          <ac:grpSpMkLst>
            <pc:docMk/>
            <pc:sldMk cId="3732777150" sldId="341"/>
            <ac:grpSpMk id="3" creationId="{9B10964D-C081-AFF1-BC94-6620926871D7}"/>
          </ac:grpSpMkLst>
        </pc:grpChg>
        <pc:grpChg chg="add del mod">
          <ac:chgData name="Trung Nguyen" userId="462830a52fd6b2e1" providerId="Windows Live" clId="Web-{A1D9288A-9BE7-42B9-857B-50170F1A4CB3}" dt="2022-04-18T15:43:05.684" v="488"/>
          <ac:grpSpMkLst>
            <pc:docMk/>
            <pc:sldMk cId="3732777150" sldId="341"/>
            <ac:grpSpMk id="4" creationId="{0ADBC782-5C9E-7A77-A8DC-220FEE526AF4}"/>
          </ac:grpSpMkLst>
        </pc:grpChg>
        <pc:grpChg chg="add del">
          <ac:chgData name="Trung Nguyen" userId="462830a52fd6b2e1" providerId="Windows Live" clId="Web-{A1D9288A-9BE7-42B9-857B-50170F1A4CB3}" dt="2022-04-18T15:19:06.332" v="222"/>
          <ac:grpSpMkLst>
            <pc:docMk/>
            <pc:sldMk cId="3732777150" sldId="341"/>
            <ac:grpSpMk id="5" creationId="{E150C440-00CB-CA58-5322-E989EC3A280B}"/>
          </ac:grpSpMkLst>
        </pc:grpChg>
        <pc:grpChg chg="add mod">
          <ac:chgData name="Trung Nguyen" userId="462830a52fd6b2e1" providerId="Windows Live" clId="Web-{A1D9288A-9BE7-42B9-857B-50170F1A4CB3}" dt="2022-04-18T15:43:37.247" v="509" actId="1076"/>
          <ac:grpSpMkLst>
            <pc:docMk/>
            <pc:sldMk cId="3732777150" sldId="341"/>
            <ac:grpSpMk id="27" creationId="{AEAD0FA2-6F09-8742-17A7-C1B7712B813C}"/>
          </ac:grpSpMkLst>
        </pc:grpChg>
        <pc:grpChg chg="add mod">
          <ac:chgData name="Trung Nguyen" userId="462830a52fd6b2e1" providerId="Windows Live" clId="Web-{A1D9288A-9BE7-42B9-857B-50170F1A4CB3}" dt="2022-04-18T15:43:37.247" v="507" actId="1076"/>
          <ac:grpSpMkLst>
            <pc:docMk/>
            <pc:sldMk cId="3732777150" sldId="341"/>
            <ac:grpSpMk id="30" creationId="{7D7A5E47-E2D6-3DE7-3FE0-4C4840A360C6}"/>
          </ac:grpSpMkLst>
        </pc:grpChg>
        <pc:grpChg chg="add">
          <ac:chgData name="Trung Nguyen" userId="462830a52fd6b2e1" providerId="Windows Live" clId="Web-{A1D9288A-9BE7-42B9-857B-50170F1A4CB3}" dt="2022-04-18T15:43:12.450" v="494"/>
          <ac:grpSpMkLst>
            <pc:docMk/>
            <pc:sldMk cId="3732777150" sldId="341"/>
            <ac:grpSpMk id="48" creationId="{82ED6911-4BDC-9CBA-576F-2E9041AC5380}"/>
          </ac:grpSpMkLst>
        </pc:grpChg>
        <pc:grpChg chg="add">
          <ac:chgData name="Trung Nguyen" userId="462830a52fd6b2e1" providerId="Windows Live" clId="Web-{A1D9288A-9BE7-42B9-857B-50170F1A4CB3}" dt="2022-04-18T15:43:12.450" v="494"/>
          <ac:grpSpMkLst>
            <pc:docMk/>
            <pc:sldMk cId="3732777150" sldId="341"/>
            <ac:grpSpMk id="49" creationId="{945FE649-9175-CE84-1EC2-0A2F860D58F7}"/>
          </ac:grpSpMkLst>
        </pc:grpChg>
        <pc:picChg chg="add del mod">
          <ac:chgData name="Trung Nguyen" userId="462830a52fd6b2e1" providerId="Windows Live" clId="Web-{A1D9288A-9BE7-42B9-857B-50170F1A4CB3}" dt="2022-04-18T15:43:05.684" v="490"/>
          <ac:picMkLst>
            <pc:docMk/>
            <pc:sldMk cId="3732777150" sldId="341"/>
            <ac:picMk id="2" creationId="{31D71843-86B3-0E3C-87ED-08CC46FEE04A}"/>
          </ac:picMkLst>
        </pc:picChg>
        <pc:picChg chg="add del">
          <ac:chgData name="Trung Nguyen" userId="462830a52fd6b2e1" providerId="Windows Live" clId="Web-{A1D9288A-9BE7-42B9-857B-50170F1A4CB3}" dt="2022-04-18T15:20:03.317" v="235"/>
          <ac:picMkLst>
            <pc:docMk/>
            <pc:sldMk cId="3732777150" sldId="341"/>
            <ac:picMk id="6" creationId="{3454878F-67E0-D670-2FF1-1115C7AF1572}"/>
          </ac:picMkLst>
        </pc:picChg>
        <pc:picChg chg="add del">
          <ac:chgData name="Trung Nguyen" userId="462830a52fd6b2e1" providerId="Windows Live" clId="Web-{A1D9288A-9BE7-42B9-857B-50170F1A4CB3}" dt="2022-04-18T15:20:36.474" v="270"/>
          <ac:picMkLst>
            <pc:docMk/>
            <pc:sldMk cId="3732777150" sldId="341"/>
            <ac:picMk id="7" creationId="{22741986-4D36-47CB-4764-8AFF028B8928}"/>
          </ac:picMkLst>
        </pc:picChg>
        <pc:picChg chg="add del">
          <ac:chgData name="Trung Nguyen" userId="462830a52fd6b2e1" providerId="Windows Live" clId="Web-{A1D9288A-9BE7-42B9-857B-50170F1A4CB3}" dt="2022-04-18T15:19:07.988" v="223"/>
          <ac:picMkLst>
            <pc:docMk/>
            <pc:sldMk cId="3732777150" sldId="341"/>
            <ac:picMk id="8" creationId="{7F248D9E-9B34-AAF5-369B-0F35BE2A83BF}"/>
          </ac:picMkLst>
        </pc:picChg>
        <pc:picChg chg="add del mod">
          <ac:chgData name="Trung Nguyen" userId="462830a52fd6b2e1" providerId="Windows Live" clId="Web-{A1D9288A-9BE7-42B9-857B-50170F1A4CB3}" dt="2022-04-18T15:43:05.684" v="487"/>
          <ac:picMkLst>
            <pc:docMk/>
            <pc:sldMk cId="3732777150" sldId="341"/>
            <ac:picMk id="9" creationId="{1640B370-750A-DB31-3E51-2B9A2DB49535}"/>
          </ac:picMkLst>
        </pc:picChg>
        <pc:picChg chg="add del mod">
          <ac:chgData name="Trung Nguyen" userId="462830a52fd6b2e1" providerId="Windows Live" clId="Web-{A1D9288A-9BE7-42B9-857B-50170F1A4CB3}" dt="2022-04-18T15:21:42.006" v="281"/>
          <ac:picMkLst>
            <pc:docMk/>
            <pc:sldMk cId="3732777150" sldId="341"/>
            <ac:picMk id="10" creationId="{F0BD9390-43BE-2A0E-8021-E41EBA9485E7}"/>
          </ac:picMkLst>
        </pc:picChg>
        <pc:picChg chg="add del mod">
          <ac:chgData name="Trung Nguyen" userId="462830a52fd6b2e1" providerId="Windows Live" clId="Web-{A1D9288A-9BE7-42B9-857B-50170F1A4CB3}" dt="2022-04-18T15:43:05.684" v="486"/>
          <ac:picMkLst>
            <pc:docMk/>
            <pc:sldMk cId="3732777150" sldId="341"/>
            <ac:picMk id="11" creationId="{ED8D8472-72A1-B7B6-18F9-9403F209E5A5}"/>
          </ac:picMkLst>
        </pc:picChg>
        <pc:picChg chg="add del mod">
          <ac:chgData name="Trung Nguyen" userId="462830a52fd6b2e1" providerId="Windows Live" clId="Web-{A1D9288A-9BE7-42B9-857B-50170F1A4CB3}" dt="2022-04-18T15:30:02.468" v="367"/>
          <ac:picMkLst>
            <pc:docMk/>
            <pc:sldMk cId="3732777150" sldId="341"/>
            <ac:picMk id="15" creationId="{67BCD525-6E30-50E4-1DF1-87FBFFC0E725}"/>
          </ac:picMkLst>
        </pc:picChg>
        <pc:picChg chg="add mod">
          <ac:chgData name="Trung Nguyen" userId="462830a52fd6b2e1" providerId="Windows Live" clId="Web-{A1D9288A-9BE7-42B9-857B-50170F1A4CB3}" dt="2022-04-18T15:43:37.247" v="508" actId="1076"/>
          <ac:picMkLst>
            <pc:docMk/>
            <pc:sldMk cId="3732777150" sldId="341"/>
            <ac:picMk id="29" creationId="{DC749CE7-F889-9872-D6A6-7F424D6BDB36}"/>
          </ac:picMkLst>
        </pc:picChg>
        <pc:picChg chg="add">
          <ac:chgData name="Trung Nguyen" userId="462830a52fd6b2e1" providerId="Windows Live" clId="Web-{A1D9288A-9BE7-42B9-857B-50170F1A4CB3}" dt="2022-04-18T15:43:12.450" v="494"/>
          <ac:picMkLst>
            <pc:docMk/>
            <pc:sldMk cId="3732777150" sldId="341"/>
            <ac:picMk id="47" creationId="{EBAE4962-6E3E-014F-A039-1DC1A1A4B9C8}"/>
          </ac:picMkLst>
        </pc:picChg>
        <pc:picChg chg="add">
          <ac:chgData name="Trung Nguyen" userId="462830a52fd6b2e1" providerId="Windows Live" clId="Web-{A1D9288A-9BE7-42B9-857B-50170F1A4CB3}" dt="2022-04-18T15:43:12.450" v="494"/>
          <ac:picMkLst>
            <pc:docMk/>
            <pc:sldMk cId="3732777150" sldId="341"/>
            <ac:picMk id="50" creationId="{65F1C871-8E1D-04C8-1474-E1084D4C481B}"/>
          </ac:picMkLst>
        </pc:picChg>
        <pc:picChg chg="add">
          <ac:chgData name="Trung Nguyen" userId="462830a52fd6b2e1" providerId="Windows Live" clId="Web-{A1D9288A-9BE7-42B9-857B-50170F1A4CB3}" dt="2022-04-18T15:43:12.450" v="494"/>
          <ac:picMkLst>
            <pc:docMk/>
            <pc:sldMk cId="3732777150" sldId="341"/>
            <ac:picMk id="51" creationId="{3FEB63F7-CE99-1C28-204C-42D3D9C2AA0B}"/>
          </ac:picMkLst>
        </pc:picChg>
      </pc:sldChg>
      <pc:sldChg chg="addSp delSp modSp">
        <pc:chgData name="Trung Nguyen" userId="462830a52fd6b2e1" providerId="Windows Live" clId="Web-{A1D9288A-9BE7-42B9-857B-50170F1A4CB3}" dt="2022-04-18T15:47:23.501" v="565" actId="1076"/>
        <pc:sldMkLst>
          <pc:docMk/>
          <pc:sldMk cId="4262879722" sldId="342"/>
        </pc:sldMkLst>
        <pc:spChg chg="mod">
          <ac:chgData name="Trung Nguyen" userId="462830a52fd6b2e1" providerId="Windows Live" clId="Web-{A1D9288A-9BE7-42B9-857B-50170F1A4CB3}" dt="2022-04-18T15:45:53.015" v="542" actId="1076"/>
          <ac:spMkLst>
            <pc:docMk/>
            <pc:sldMk cId="4262879722" sldId="342"/>
            <ac:spMk id="14" creationId="{1B2C6A17-FF1B-5F73-8BE8-1C3ABEA535D0}"/>
          </ac:spMkLst>
        </pc:spChg>
        <pc:spChg chg="mod">
          <ac:chgData name="Trung Nguyen" userId="462830a52fd6b2e1" providerId="Windows Live" clId="Web-{A1D9288A-9BE7-42B9-857B-50170F1A4CB3}" dt="2022-04-18T15:46:10.187" v="558" actId="20577"/>
          <ac:spMkLst>
            <pc:docMk/>
            <pc:sldMk cId="4262879722" sldId="342"/>
            <ac:spMk id="20" creationId="{77A7D555-8A89-6CB6-6271-903C7F08835B}"/>
          </ac:spMkLst>
        </pc:spChg>
        <pc:spChg chg="del">
          <ac:chgData name="Trung Nguyen" userId="462830a52fd6b2e1" providerId="Windows Live" clId="Web-{A1D9288A-9BE7-42B9-857B-50170F1A4CB3}" dt="2022-04-18T15:43:55.138" v="511"/>
          <ac:spMkLst>
            <pc:docMk/>
            <pc:sldMk cId="4262879722" sldId="342"/>
            <ac:spMk id="37" creationId="{151CDC3A-ED92-4FEB-B54C-BB780189A767}"/>
          </ac:spMkLst>
        </pc:spChg>
        <pc:grpChg chg="add mod">
          <ac:chgData name="Trung Nguyen" userId="462830a52fd6b2e1" providerId="Windows Live" clId="Web-{A1D9288A-9BE7-42B9-857B-50170F1A4CB3}" dt="2022-04-18T15:45:07.780" v="520" actId="1076"/>
          <ac:grpSpMkLst>
            <pc:docMk/>
            <pc:sldMk cId="4262879722" sldId="342"/>
            <ac:grpSpMk id="3" creationId="{6AEE72FC-77E9-37B0-FD83-F9BDFFE64CC1}"/>
          </ac:grpSpMkLst>
        </pc:grpChg>
        <pc:grpChg chg="add mod">
          <ac:chgData name="Trung Nguyen" userId="462830a52fd6b2e1" providerId="Windows Live" clId="Web-{A1D9288A-9BE7-42B9-857B-50170F1A4CB3}" dt="2022-04-18T15:45:07.796" v="521" actId="1076"/>
          <ac:grpSpMkLst>
            <pc:docMk/>
            <pc:sldMk cId="4262879722" sldId="342"/>
            <ac:grpSpMk id="4" creationId="{73679594-E1F2-B227-DA0E-77B22227344A}"/>
          </ac:grpSpMkLst>
        </pc:grpChg>
        <pc:picChg chg="add mod">
          <ac:chgData name="Trung Nguyen" userId="462830a52fd6b2e1" providerId="Windows Live" clId="Web-{A1D9288A-9BE7-42B9-857B-50170F1A4CB3}" dt="2022-04-18T15:45:10.015" v="524" actId="1076"/>
          <ac:picMkLst>
            <pc:docMk/>
            <pc:sldMk cId="4262879722" sldId="342"/>
            <ac:picMk id="2" creationId="{819B7501-0B8A-5CD4-9BFE-ED34D6238028}"/>
          </ac:picMkLst>
        </pc:picChg>
        <pc:picChg chg="add del mod">
          <ac:chgData name="Trung Nguyen" userId="462830a52fd6b2e1" providerId="Windows Live" clId="Web-{A1D9288A-9BE7-42B9-857B-50170F1A4CB3}" dt="2022-04-18T15:45:26.390" v="527"/>
          <ac:picMkLst>
            <pc:docMk/>
            <pc:sldMk cId="4262879722" sldId="342"/>
            <ac:picMk id="5" creationId="{53237702-75B4-289A-DAE7-9D1E5DDB46DB}"/>
          </ac:picMkLst>
        </pc:picChg>
        <pc:picChg chg="add del mod">
          <ac:chgData name="Trung Nguyen" userId="462830a52fd6b2e1" providerId="Windows Live" clId="Web-{A1D9288A-9BE7-42B9-857B-50170F1A4CB3}" dt="2022-04-18T15:45:31.281" v="529"/>
          <ac:picMkLst>
            <pc:docMk/>
            <pc:sldMk cId="4262879722" sldId="342"/>
            <ac:picMk id="6" creationId="{8F494DB5-DD75-DC74-2427-9FFDCB274C77}"/>
          </ac:picMkLst>
        </pc:picChg>
        <pc:picChg chg="add mod">
          <ac:chgData name="Trung Nguyen" userId="462830a52fd6b2e1" providerId="Windows Live" clId="Web-{A1D9288A-9BE7-42B9-857B-50170F1A4CB3}" dt="2022-04-18T15:47:19.954" v="564" actId="1076"/>
          <ac:picMkLst>
            <pc:docMk/>
            <pc:sldMk cId="4262879722" sldId="342"/>
            <ac:picMk id="7" creationId="{B5A9ABA6-9507-5EB9-EA84-4D48C8B03478}"/>
          </ac:picMkLst>
        </pc:picChg>
        <pc:picChg chg="add mod">
          <ac:chgData name="Trung Nguyen" userId="462830a52fd6b2e1" providerId="Windows Live" clId="Web-{A1D9288A-9BE7-42B9-857B-50170F1A4CB3}" dt="2022-04-18T15:47:23.501" v="565" actId="1076"/>
          <ac:picMkLst>
            <pc:docMk/>
            <pc:sldMk cId="4262879722" sldId="342"/>
            <ac:picMk id="8" creationId="{CA23E577-5AE4-6F65-64C7-4C1E3A12B0D7}"/>
          </ac:picMkLst>
        </pc:picChg>
      </pc:sldChg>
      <pc:sldChg chg="addSp modSp">
        <pc:chgData name="Trung Nguyen" userId="462830a52fd6b2e1" providerId="Windows Live" clId="Web-{A1D9288A-9BE7-42B9-857B-50170F1A4CB3}" dt="2022-04-18T15:25:55.448" v="304"/>
        <pc:sldMkLst>
          <pc:docMk/>
          <pc:sldMk cId="1410983098" sldId="344"/>
        </pc:sldMkLst>
        <pc:picChg chg="add mod">
          <ac:chgData name="Trung Nguyen" userId="462830a52fd6b2e1" providerId="Windows Live" clId="Web-{A1D9288A-9BE7-42B9-857B-50170F1A4CB3}" dt="2022-04-18T15:25:55.448" v="304"/>
          <ac:picMkLst>
            <pc:docMk/>
            <pc:sldMk cId="1410983098" sldId="344"/>
            <ac:picMk id="2" creationId="{B1CA75B7-9402-2EC1-6D9E-27AADC0CE94A}"/>
          </ac:picMkLst>
        </pc:picChg>
      </pc:sldChg>
      <pc:sldChg chg="modSp">
        <pc:chgData name="Trung Nguyen" userId="462830a52fd6b2e1" providerId="Windows Live" clId="Web-{A1D9288A-9BE7-42B9-857B-50170F1A4CB3}" dt="2022-04-18T15:25:15.463" v="303" actId="20577"/>
        <pc:sldMkLst>
          <pc:docMk/>
          <pc:sldMk cId="2626791564" sldId="347"/>
        </pc:sldMkLst>
        <pc:spChg chg="mod">
          <ac:chgData name="Trung Nguyen" userId="462830a52fd6b2e1" providerId="Windows Live" clId="Web-{A1D9288A-9BE7-42B9-857B-50170F1A4CB3}" dt="2022-04-18T15:25:15.463" v="303" actId="20577"/>
          <ac:spMkLst>
            <pc:docMk/>
            <pc:sldMk cId="2626791564" sldId="347"/>
            <ac:spMk id="10" creationId="{FDD55BC4-71DF-7B07-1902-35EC9DFDF7F2}"/>
          </ac:spMkLst>
        </pc:spChg>
      </pc:sldChg>
      <pc:sldChg chg="del">
        <pc:chgData name="Trung Nguyen" userId="462830a52fd6b2e1" providerId="Windows Live" clId="Web-{A1D9288A-9BE7-42B9-857B-50170F1A4CB3}" dt="2022-04-18T15:10:30.932" v="210"/>
        <pc:sldMkLst>
          <pc:docMk/>
          <pc:sldMk cId="3706127189" sldId="364"/>
        </pc:sldMkLst>
      </pc:sldChg>
      <pc:sldChg chg="addSp modSp">
        <pc:chgData name="Trung Nguyen" userId="462830a52fd6b2e1" providerId="Windows Live" clId="Web-{A1D9288A-9BE7-42B9-857B-50170F1A4CB3}" dt="2022-04-18T15:26:51.512" v="305"/>
        <pc:sldMkLst>
          <pc:docMk/>
          <pc:sldMk cId="2762059107" sldId="368"/>
        </pc:sldMkLst>
        <pc:picChg chg="add mod">
          <ac:chgData name="Trung Nguyen" userId="462830a52fd6b2e1" providerId="Windows Live" clId="Web-{A1D9288A-9BE7-42B9-857B-50170F1A4CB3}" dt="2022-04-18T15:26:51.512" v="305"/>
          <ac:picMkLst>
            <pc:docMk/>
            <pc:sldMk cId="2762059107" sldId="368"/>
            <ac:picMk id="2" creationId="{12FBA72D-C57E-196D-B93A-C82E14491C1E}"/>
          </ac:picMkLst>
        </pc:picChg>
      </pc:sldChg>
      <pc:sldChg chg="modSp">
        <pc:chgData name="Trung Nguyen" userId="462830a52fd6b2e1" providerId="Windows Live" clId="Web-{A1D9288A-9BE7-42B9-857B-50170F1A4CB3}" dt="2022-04-18T14:25:47.299" v="2"/>
        <pc:sldMkLst>
          <pc:docMk/>
          <pc:sldMk cId="2820958509" sldId="372"/>
        </pc:sldMkLst>
        <pc:spChg chg="mod">
          <ac:chgData name="Trung Nguyen" userId="462830a52fd6b2e1" providerId="Windows Live" clId="Web-{A1D9288A-9BE7-42B9-857B-50170F1A4CB3}" dt="2022-04-18T14:25:47.299" v="2"/>
          <ac:spMkLst>
            <pc:docMk/>
            <pc:sldMk cId="2820958509" sldId="372"/>
            <ac:spMk id="119" creationId="{871221B2-5C54-108D-3989-451AC6F2663D}"/>
          </ac:spMkLst>
        </pc:spChg>
      </pc:sldChg>
      <pc:sldChg chg="modSp">
        <pc:chgData name="Trung Nguyen" userId="462830a52fd6b2e1" providerId="Windows Live" clId="Web-{A1D9288A-9BE7-42B9-857B-50170F1A4CB3}" dt="2022-04-18T14:27:18.317" v="10" actId="1076"/>
        <pc:sldMkLst>
          <pc:docMk/>
          <pc:sldMk cId="1154261053" sldId="373"/>
        </pc:sldMkLst>
        <pc:grpChg chg="mod">
          <ac:chgData name="Trung Nguyen" userId="462830a52fd6b2e1" providerId="Windows Live" clId="Web-{A1D9288A-9BE7-42B9-857B-50170F1A4CB3}" dt="2022-04-18T14:27:18.317" v="10" actId="1076"/>
          <ac:grpSpMkLst>
            <pc:docMk/>
            <pc:sldMk cId="1154261053" sldId="373"/>
            <ac:grpSpMk id="126" creationId="{AEB56814-2492-409A-9A1E-DC88DF665776}"/>
          </ac:grpSpMkLst>
        </pc:grpChg>
        <pc:cxnChg chg="mod">
          <ac:chgData name="Trung Nguyen" userId="462830a52fd6b2e1" providerId="Windows Live" clId="Web-{A1D9288A-9BE7-42B9-857B-50170F1A4CB3}" dt="2022-04-18T14:27:18.317" v="10" actId="1076"/>
          <ac:cxnSpMkLst>
            <pc:docMk/>
            <pc:sldMk cId="1154261053" sldId="373"/>
            <ac:cxnSpMk id="88" creationId="{710C0C24-9F46-4900-A364-437E36C4E8F1}"/>
          </ac:cxnSpMkLst>
        </pc:cxnChg>
        <pc:cxnChg chg="mod">
          <ac:chgData name="Trung Nguyen" userId="462830a52fd6b2e1" providerId="Windows Live" clId="Web-{A1D9288A-9BE7-42B9-857B-50170F1A4CB3}" dt="2022-04-18T14:27:18.317" v="10" actId="1076"/>
          <ac:cxnSpMkLst>
            <pc:docMk/>
            <pc:sldMk cId="1154261053" sldId="373"/>
            <ac:cxnSpMk id="134" creationId="{1DFE5728-0A0C-4644-8B52-0827E8989F5A}"/>
          </ac:cxnSpMkLst>
        </pc:cxnChg>
      </pc:sldChg>
      <pc:sldChg chg="addSp delSp modSp add del replId delAnim">
        <pc:chgData name="Trung Nguyen" userId="462830a52fd6b2e1" providerId="Windows Live" clId="Web-{A1D9288A-9BE7-42B9-857B-50170F1A4CB3}" dt="2022-04-18T15:43:44.607" v="510"/>
        <pc:sldMkLst>
          <pc:docMk/>
          <pc:sldMk cId="1016176959" sldId="374"/>
        </pc:sldMkLst>
        <pc:spChg chg="topLvl">
          <ac:chgData name="Trung Nguyen" userId="462830a52fd6b2e1" providerId="Windows Live" clId="Web-{A1D9288A-9BE7-42B9-857B-50170F1A4CB3}" dt="2022-04-18T15:40:56.245" v="436"/>
          <ac:spMkLst>
            <pc:docMk/>
            <pc:sldMk cId="1016176959" sldId="374"/>
            <ac:spMk id="13" creationId="{AD66A094-8E47-A335-78C4-1E967023B617}"/>
          </ac:spMkLst>
        </pc:spChg>
        <pc:spChg chg="mod topLvl">
          <ac:chgData name="Trung Nguyen" userId="462830a52fd6b2e1" providerId="Windows Live" clId="Web-{A1D9288A-9BE7-42B9-857B-50170F1A4CB3}" dt="2022-04-18T15:41:04.557" v="439" actId="14100"/>
          <ac:spMkLst>
            <pc:docMk/>
            <pc:sldMk cId="1016176959" sldId="374"/>
            <ac:spMk id="14" creationId="{3A859A46-D53A-09BB-336E-87E75D20929D}"/>
          </ac:spMkLst>
        </pc:spChg>
        <pc:spChg chg="topLvl">
          <ac:chgData name="Trung Nguyen" userId="462830a52fd6b2e1" providerId="Windows Live" clId="Web-{A1D9288A-9BE7-42B9-857B-50170F1A4CB3}" dt="2022-04-18T15:41:17.636" v="441"/>
          <ac:spMkLst>
            <pc:docMk/>
            <pc:sldMk cId="1016176959" sldId="374"/>
            <ac:spMk id="18" creationId="{2AEC984C-1677-E973-FBA5-32A957D839A9}"/>
          </ac:spMkLst>
        </pc:spChg>
        <pc:spChg chg="mod topLvl">
          <ac:chgData name="Trung Nguyen" userId="462830a52fd6b2e1" providerId="Windows Live" clId="Web-{A1D9288A-9BE7-42B9-857B-50170F1A4CB3}" dt="2022-04-18T15:41:17.636" v="441"/>
          <ac:spMkLst>
            <pc:docMk/>
            <pc:sldMk cId="1016176959" sldId="374"/>
            <ac:spMk id="20" creationId="{BDFFE71D-0261-A232-8BC8-EEC575F25291}"/>
          </ac:spMkLst>
        </pc:spChg>
        <pc:spChg chg="mod">
          <ac:chgData name="Trung Nguyen" userId="462830a52fd6b2e1" providerId="Windows Live" clId="Web-{A1D9288A-9BE7-42B9-857B-50170F1A4CB3}" dt="2022-04-18T15:28:33.466" v="316" actId="20577"/>
          <ac:spMkLst>
            <pc:docMk/>
            <pc:sldMk cId="1016176959" sldId="374"/>
            <ac:spMk id="32" creationId="{B64434C5-0EBE-4C26-8C78-733941035177}"/>
          </ac:spMkLst>
        </pc:spChg>
        <pc:grpChg chg="del mod">
          <ac:chgData name="Trung Nguyen" userId="462830a52fd6b2e1" providerId="Windows Live" clId="Web-{A1D9288A-9BE7-42B9-857B-50170F1A4CB3}" dt="2022-04-18T15:40:56.245" v="436"/>
          <ac:grpSpMkLst>
            <pc:docMk/>
            <pc:sldMk cId="1016176959" sldId="374"/>
            <ac:grpSpMk id="3" creationId="{9B10964D-C081-AFF1-BC94-6620926871D7}"/>
          </ac:grpSpMkLst>
        </pc:grpChg>
        <pc:grpChg chg="del mod">
          <ac:chgData name="Trung Nguyen" userId="462830a52fd6b2e1" providerId="Windows Live" clId="Web-{A1D9288A-9BE7-42B9-857B-50170F1A4CB3}" dt="2022-04-18T15:41:17.636" v="441"/>
          <ac:grpSpMkLst>
            <pc:docMk/>
            <pc:sldMk cId="1016176959" sldId="374"/>
            <ac:grpSpMk id="4" creationId="{0ADBC782-5C9E-7A77-A8DC-220FEE526AF4}"/>
          </ac:grpSpMkLst>
        </pc:grpChg>
        <pc:grpChg chg="add">
          <ac:chgData name="Trung Nguyen" userId="462830a52fd6b2e1" providerId="Windows Live" clId="Web-{A1D9288A-9BE7-42B9-857B-50170F1A4CB3}" dt="2022-04-18T15:40:59.604" v="437"/>
          <ac:grpSpMkLst>
            <pc:docMk/>
            <pc:sldMk cId="1016176959" sldId="374"/>
            <ac:grpSpMk id="10" creationId="{2015F995-6765-5978-772E-44FF25E39485}"/>
          </ac:grpSpMkLst>
        </pc:grpChg>
        <pc:grpChg chg="add mod">
          <ac:chgData name="Trung Nguyen" userId="462830a52fd6b2e1" providerId="Windows Live" clId="Web-{A1D9288A-9BE7-42B9-857B-50170F1A4CB3}" dt="2022-04-18T15:41:26.167" v="444" actId="1076"/>
          <ac:grpSpMkLst>
            <pc:docMk/>
            <pc:sldMk cId="1016176959" sldId="374"/>
            <ac:grpSpMk id="12" creationId="{A6A5711E-D211-CF01-CB9D-F3E5C5C0D4A2}"/>
          </ac:grpSpMkLst>
        </pc:grpChg>
        <pc:picChg chg="del">
          <ac:chgData name="Trung Nguyen" userId="462830a52fd6b2e1" providerId="Windows Live" clId="Web-{A1D9288A-9BE7-42B9-857B-50170F1A4CB3}" dt="2022-04-18T15:29:43.327" v="357"/>
          <ac:picMkLst>
            <pc:docMk/>
            <pc:sldMk cId="1016176959" sldId="374"/>
            <ac:picMk id="2" creationId="{31D71843-86B3-0E3C-87ED-08CC46FEE04A}"/>
          </ac:picMkLst>
        </pc:picChg>
        <pc:picChg chg="add del mod">
          <ac:chgData name="Trung Nguyen" userId="462830a52fd6b2e1" providerId="Windows Live" clId="Web-{A1D9288A-9BE7-42B9-857B-50170F1A4CB3}" dt="2022-04-18T15:30:04.343" v="368"/>
          <ac:picMkLst>
            <pc:docMk/>
            <pc:sldMk cId="1016176959" sldId="374"/>
            <ac:picMk id="5" creationId="{523C240E-F107-2A69-5904-CB35734FF618}"/>
          </ac:picMkLst>
        </pc:picChg>
        <pc:picChg chg="add del mod">
          <ac:chgData name="Trung Nguyen" userId="462830a52fd6b2e1" providerId="Windows Live" clId="Web-{A1D9288A-9BE7-42B9-857B-50170F1A4CB3}" dt="2022-04-18T15:30:04.968" v="369"/>
          <ac:picMkLst>
            <pc:docMk/>
            <pc:sldMk cId="1016176959" sldId="374"/>
            <ac:picMk id="6" creationId="{0F34399B-9F40-A842-07B9-D58CCA53AF9C}"/>
          </ac:picMkLst>
        </pc:picChg>
        <pc:picChg chg="add mod">
          <ac:chgData name="Trung Nguyen" userId="462830a52fd6b2e1" providerId="Windows Live" clId="Web-{A1D9288A-9BE7-42B9-857B-50170F1A4CB3}" dt="2022-04-18T15:42:15.512" v="460" actId="1076"/>
          <ac:picMkLst>
            <pc:docMk/>
            <pc:sldMk cId="1016176959" sldId="374"/>
            <ac:picMk id="7" creationId="{95E48BE0-6F5A-C1C3-3E8E-AE3AE861E1CA}"/>
          </ac:picMkLst>
        </pc:picChg>
        <pc:picChg chg="add mod">
          <ac:chgData name="Trung Nguyen" userId="462830a52fd6b2e1" providerId="Windows Live" clId="Web-{A1D9288A-9BE7-42B9-857B-50170F1A4CB3}" dt="2022-04-18T15:40:51.057" v="435" actId="1076"/>
          <ac:picMkLst>
            <pc:docMk/>
            <pc:sldMk cId="1016176959" sldId="374"/>
            <ac:picMk id="8" creationId="{E5748F32-E4A7-F000-0093-7751EE5C9C5B}"/>
          </ac:picMkLst>
        </pc:picChg>
        <pc:picChg chg="del">
          <ac:chgData name="Trung Nguyen" userId="462830a52fd6b2e1" providerId="Windows Live" clId="Web-{A1D9288A-9BE7-42B9-857B-50170F1A4CB3}" dt="2022-04-18T15:29:22.842" v="355"/>
          <ac:picMkLst>
            <pc:docMk/>
            <pc:sldMk cId="1016176959" sldId="374"/>
            <ac:picMk id="9" creationId="{1640B370-750A-DB31-3E51-2B9A2DB49535}"/>
          </ac:picMkLst>
        </pc:picChg>
        <pc:picChg chg="mod">
          <ac:chgData name="Trung Nguyen" userId="462830a52fd6b2e1" providerId="Windows Live" clId="Web-{A1D9288A-9BE7-42B9-857B-50170F1A4CB3}" dt="2022-04-18T15:41:21.308" v="442" actId="1076"/>
          <ac:picMkLst>
            <pc:docMk/>
            <pc:sldMk cId="1016176959" sldId="374"/>
            <ac:picMk id="11" creationId="{ED8D8472-72A1-B7B6-18F9-9403F209E5A5}"/>
          </ac:picMkLst>
        </pc:picChg>
      </pc:sldChg>
      <pc:sldChg chg="modSp add del">
        <pc:chgData name="Trung Nguyen" userId="462830a52fd6b2e1" providerId="Windows Live" clId="Web-{A1D9288A-9BE7-42B9-857B-50170F1A4CB3}" dt="2022-04-18T14:35:54.202" v="84"/>
        <pc:sldMkLst>
          <pc:docMk/>
          <pc:sldMk cId="2726772846" sldId="374"/>
        </pc:sldMkLst>
        <pc:cxnChg chg="mod">
          <ac:chgData name="Trung Nguyen" userId="462830a52fd6b2e1" providerId="Windows Live" clId="Web-{A1D9288A-9BE7-42B9-857B-50170F1A4CB3}" dt="2022-04-18T14:33:39.840" v="40" actId="1076"/>
          <ac:cxnSpMkLst>
            <pc:docMk/>
            <pc:sldMk cId="2726772846" sldId="374"/>
            <ac:cxnSpMk id="21" creationId="{18AA5CC4-D8F3-49CC-9B13-9E86746EA5C4}"/>
          </ac:cxnSpMkLst>
        </pc:cxnChg>
      </pc:sldChg>
      <pc:sldChg chg="add del ord">
        <pc:chgData name="Trung Nguyen" userId="462830a52fd6b2e1" providerId="Windows Live" clId="Web-{A1D9288A-9BE7-42B9-857B-50170F1A4CB3}" dt="2022-04-18T15:08:55.915" v="178"/>
        <pc:sldMkLst>
          <pc:docMk/>
          <pc:sldMk cId="2751106888" sldId="374"/>
        </pc:sldMkLst>
      </pc:sldChg>
      <pc:sldChg chg="add del">
        <pc:chgData name="Trung Nguyen" userId="462830a52fd6b2e1" providerId="Windows Live" clId="Web-{A1D9288A-9BE7-42B9-857B-50170F1A4CB3}" dt="2022-04-18T15:10:26.182" v="209"/>
        <pc:sldMkLst>
          <pc:docMk/>
          <pc:sldMk cId="3680600421" sldId="375"/>
        </pc:sldMkLst>
      </pc:sldChg>
    </pc:docChg>
  </pc:docChgLst>
  <pc:docChgLst>
    <pc:chgData name="Trung Nguyen" userId="462830a52fd6b2e1" providerId="Windows Live" clId="Web-{68EFD259-B1AA-4251-8105-CDE40446C0A2}"/>
    <pc:docChg chg="modSld">
      <pc:chgData name="Trung Nguyen" userId="462830a52fd6b2e1" providerId="Windows Live" clId="Web-{68EFD259-B1AA-4251-8105-CDE40446C0A2}" dt="2022-04-18T09:00:17.041" v="1"/>
      <pc:docMkLst>
        <pc:docMk/>
      </pc:docMkLst>
      <pc:sldChg chg="addSp delSp">
        <pc:chgData name="Trung Nguyen" userId="462830a52fd6b2e1" providerId="Windows Live" clId="Web-{68EFD259-B1AA-4251-8105-CDE40446C0A2}" dt="2022-04-18T09:00:17.041" v="1"/>
        <pc:sldMkLst>
          <pc:docMk/>
          <pc:sldMk cId="3053364658" sldId="336"/>
        </pc:sldMkLst>
        <pc:spChg chg="add del">
          <ac:chgData name="Trung Nguyen" userId="462830a52fd6b2e1" providerId="Windows Live" clId="Web-{68EFD259-B1AA-4251-8105-CDE40446C0A2}" dt="2022-04-18T09:00:17.041" v="1"/>
          <ac:spMkLst>
            <pc:docMk/>
            <pc:sldMk cId="3053364658" sldId="336"/>
            <ac:spMk id="2" creationId="{2C8D0F21-75CB-0878-FD18-9BDCFCAD6AD5}"/>
          </ac:spMkLst>
        </pc:spChg>
      </pc:sldChg>
    </pc:docChg>
  </pc:docChgLst>
  <pc:docChgLst>
    <pc:chgData name="Trung Nguyen" userId="462830a52fd6b2e1" providerId="Windows Live" clId="Web-{7817A21B-00E6-4887-880E-337A122B0C59}"/>
    <pc:docChg chg="addSld delSld modSld">
      <pc:chgData name="Trung Nguyen" userId="462830a52fd6b2e1" providerId="Windows Live" clId="Web-{7817A21B-00E6-4887-880E-337A122B0C59}" dt="2022-04-18T14:15:46.063" v="145" actId="1076"/>
      <pc:docMkLst>
        <pc:docMk/>
      </pc:docMkLst>
      <pc:sldChg chg="modSp">
        <pc:chgData name="Trung Nguyen" userId="462830a52fd6b2e1" providerId="Windows Live" clId="Web-{7817A21B-00E6-4887-880E-337A122B0C59}" dt="2022-04-18T14:10:08.777" v="139" actId="1076"/>
        <pc:sldMkLst>
          <pc:docMk/>
          <pc:sldMk cId="623543708" sldId="337"/>
        </pc:sldMkLst>
        <pc:spChg chg="mod">
          <ac:chgData name="Trung Nguyen" userId="462830a52fd6b2e1" providerId="Windows Live" clId="Web-{7817A21B-00E6-4887-880E-337A122B0C59}" dt="2022-04-18T14:10:08.777" v="139" actId="1076"/>
          <ac:spMkLst>
            <pc:docMk/>
            <pc:sldMk cId="623543708" sldId="337"/>
            <ac:spMk id="71" creationId="{D48C3295-C110-4685-987F-CABA0953213F}"/>
          </ac:spMkLst>
        </pc:spChg>
        <pc:grpChg chg="mod">
          <ac:chgData name="Trung Nguyen" userId="462830a52fd6b2e1" providerId="Windows Live" clId="Web-{7817A21B-00E6-4887-880E-337A122B0C59}" dt="2022-04-18T14:10:03.667" v="138" actId="1076"/>
          <ac:grpSpMkLst>
            <pc:docMk/>
            <pc:sldMk cId="623543708" sldId="337"/>
            <ac:grpSpMk id="63" creationId="{A9D20000-AC15-4A0F-9890-645F52361817}"/>
          </ac:grpSpMkLst>
        </pc:grpChg>
        <pc:cxnChg chg="mod">
          <ac:chgData name="Trung Nguyen" userId="462830a52fd6b2e1" providerId="Windows Live" clId="Web-{7817A21B-00E6-4887-880E-337A122B0C59}" dt="2022-04-18T14:10:03.667" v="138" actId="1076"/>
          <ac:cxnSpMkLst>
            <pc:docMk/>
            <pc:sldMk cId="623543708" sldId="337"/>
            <ac:cxnSpMk id="70" creationId="{885C0010-7C33-411D-8037-9AB42ED50E61}"/>
          </ac:cxnSpMkLst>
        </pc:cxnChg>
      </pc:sldChg>
      <pc:sldChg chg="modSp">
        <pc:chgData name="Trung Nguyen" userId="462830a52fd6b2e1" providerId="Windows Live" clId="Web-{7817A21B-00E6-4887-880E-337A122B0C59}" dt="2022-04-18T13:26:06.942" v="3" actId="1076"/>
        <pc:sldMkLst>
          <pc:docMk/>
          <pc:sldMk cId="3447699979" sldId="338"/>
        </pc:sldMkLst>
        <pc:spChg chg="mod">
          <ac:chgData name="Trung Nguyen" userId="462830a52fd6b2e1" providerId="Windows Live" clId="Web-{7817A21B-00E6-4887-880E-337A122B0C59}" dt="2022-04-18T13:26:06.848" v="2" actId="1076"/>
          <ac:spMkLst>
            <pc:docMk/>
            <pc:sldMk cId="3447699979" sldId="338"/>
            <ac:spMk id="138" creationId="{EE9EADB3-C438-42FB-AAF4-0DA4174F7E3D}"/>
          </ac:spMkLst>
        </pc:spChg>
        <pc:spChg chg="mod">
          <ac:chgData name="Trung Nguyen" userId="462830a52fd6b2e1" providerId="Windows Live" clId="Web-{7817A21B-00E6-4887-880E-337A122B0C59}" dt="2022-04-18T13:26:06.942" v="3" actId="1076"/>
          <ac:spMkLst>
            <pc:docMk/>
            <pc:sldMk cId="3447699979" sldId="338"/>
            <ac:spMk id="139" creationId="{EB8710DF-29C4-4450-86FF-348427764E10}"/>
          </ac:spMkLst>
        </pc:spChg>
        <pc:cxnChg chg="mod">
          <ac:chgData name="Trung Nguyen" userId="462830a52fd6b2e1" providerId="Windows Live" clId="Web-{7817A21B-00E6-4887-880E-337A122B0C59}" dt="2022-04-18T13:25:58.972" v="1" actId="1076"/>
          <ac:cxnSpMkLst>
            <pc:docMk/>
            <pc:sldMk cId="3447699979" sldId="338"/>
            <ac:cxnSpMk id="84" creationId="{E4985A44-A8AD-4870-9615-6801A2F1F739}"/>
          </ac:cxnSpMkLst>
        </pc:cxnChg>
      </pc:sldChg>
      <pc:sldChg chg="addSp delSp modSp">
        <pc:chgData name="Trung Nguyen" userId="462830a52fd6b2e1" providerId="Windows Live" clId="Web-{7817A21B-00E6-4887-880E-337A122B0C59}" dt="2022-04-18T14:15:46.063" v="145" actId="1076"/>
        <pc:sldMkLst>
          <pc:docMk/>
          <pc:sldMk cId="538114737" sldId="339"/>
        </pc:sldMkLst>
        <pc:spChg chg="del mod">
          <ac:chgData name="Trung Nguyen" userId="462830a52fd6b2e1" providerId="Windows Live" clId="Web-{7817A21B-00E6-4887-880E-337A122B0C59}" dt="2022-04-18T14:11:10.843" v="140"/>
          <ac:spMkLst>
            <pc:docMk/>
            <pc:sldMk cId="538114737" sldId="339"/>
            <ac:spMk id="37" creationId="{151CDC3A-ED92-4FEB-B54C-BB780189A767}"/>
          </ac:spMkLst>
        </pc:spChg>
        <pc:picChg chg="add mod">
          <ac:chgData name="Trung Nguyen" userId="462830a52fd6b2e1" providerId="Windows Live" clId="Web-{7817A21B-00E6-4887-880E-337A122B0C59}" dt="2022-04-18T14:15:46.063" v="145" actId="1076"/>
          <ac:picMkLst>
            <pc:docMk/>
            <pc:sldMk cId="538114737" sldId="339"/>
            <ac:picMk id="2" creationId="{C8752E53-79E8-E1E0-F412-B195C6D21998}"/>
          </ac:picMkLst>
        </pc:picChg>
      </pc:sldChg>
      <pc:sldChg chg="del">
        <pc:chgData name="Trung Nguyen" userId="462830a52fd6b2e1" providerId="Windows Live" clId="Web-{7817A21B-00E6-4887-880E-337A122B0C59}" dt="2022-04-18T13:25:41.534" v="0"/>
        <pc:sldMkLst>
          <pc:docMk/>
          <pc:sldMk cId="832064878" sldId="366"/>
        </pc:sldMkLst>
      </pc:sldChg>
      <pc:sldChg chg="addSp delSp modSp add replId">
        <pc:chgData name="Trung Nguyen" userId="462830a52fd6b2e1" providerId="Windows Live" clId="Web-{7817A21B-00E6-4887-880E-337A122B0C59}" dt="2022-04-18T14:09:38.712" v="137" actId="20577"/>
        <pc:sldMkLst>
          <pc:docMk/>
          <pc:sldMk cId="2820958509" sldId="372"/>
        </pc:sldMkLst>
        <pc:spChg chg="mod">
          <ac:chgData name="Trung Nguyen" userId="462830a52fd6b2e1" providerId="Windows Live" clId="Web-{7817A21B-00E6-4887-880E-337A122B0C59}" dt="2022-04-18T13:46:50.925" v="49" actId="20577"/>
          <ac:spMkLst>
            <pc:docMk/>
            <pc:sldMk cId="2820958509" sldId="372"/>
            <ac:spMk id="32" creationId="{B64434C5-0EBE-4C26-8C78-733941035177}"/>
          </ac:spMkLst>
        </pc:spChg>
        <pc:spChg chg="mod">
          <ac:chgData name="Trung Nguyen" userId="462830a52fd6b2e1" providerId="Windows Live" clId="Web-{7817A21B-00E6-4887-880E-337A122B0C59}" dt="2022-04-18T14:09:38.712" v="137" actId="20577"/>
          <ac:spMkLst>
            <pc:docMk/>
            <pc:sldMk cId="2820958509" sldId="372"/>
            <ac:spMk id="120" creationId="{915AD299-7C97-824B-6C7F-8B899F2B5628}"/>
          </ac:spMkLst>
        </pc:spChg>
        <pc:grpChg chg="del">
          <ac:chgData name="Trung Nguyen" userId="462830a52fd6b2e1" providerId="Windows Live" clId="Web-{7817A21B-00E6-4887-880E-337A122B0C59}" dt="2022-04-18T13:46:11.438" v="8"/>
          <ac:grpSpMkLst>
            <pc:docMk/>
            <pc:sldMk cId="2820958509" sldId="372"/>
            <ac:grpSpMk id="10" creationId="{140BDA91-885B-410F-9DFC-D6BD9F9BC087}"/>
          </ac:grpSpMkLst>
        </pc:grpChg>
        <pc:grpChg chg="add">
          <ac:chgData name="Trung Nguyen" userId="462830a52fd6b2e1" providerId="Windows Live" clId="Web-{7817A21B-00E6-4887-880E-337A122B0C59}" dt="2022-04-18T14:08:48.506" v="135"/>
          <ac:grpSpMkLst>
            <pc:docMk/>
            <pc:sldMk cId="2820958509" sldId="372"/>
            <ac:grpSpMk id="11" creationId="{528E325E-FCD1-9CB9-3B93-94251535EDB4}"/>
          </ac:grpSpMkLst>
        </pc:grpChg>
        <pc:grpChg chg="del">
          <ac:chgData name="Trung Nguyen" userId="462830a52fd6b2e1" providerId="Windows Live" clId="Web-{7817A21B-00E6-4887-880E-337A122B0C59}" dt="2022-04-18T13:46:11.438" v="7"/>
          <ac:grpSpMkLst>
            <pc:docMk/>
            <pc:sldMk cId="2820958509" sldId="372"/>
            <ac:grpSpMk id="13" creationId="{26E11534-3B5A-4C8D-A852-7BA6DE4B134C}"/>
          </ac:grpSpMkLst>
        </pc:grpChg>
        <pc:grpChg chg="del">
          <ac:chgData name="Trung Nguyen" userId="462830a52fd6b2e1" providerId="Windows Live" clId="Web-{7817A21B-00E6-4887-880E-337A122B0C59}" dt="2022-04-18T13:46:11.438" v="6"/>
          <ac:grpSpMkLst>
            <pc:docMk/>
            <pc:sldMk cId="2820958509" sldId="372"/>
            <ac:grpSpMk id="14" creationId="{7AA4FDDC-B286-4A7F-B58D-4A012D288360}"/>
          </ac:grpSpMkLst>
        </pc:grpChg>
        <pc:picChg chg="add del mod">
          <ac:chgData name="Trung Nguyen" userId="462830a52fd6b2e1" providerId="Windows Live" clId="Web-{7817A21B-00E6-4887-880E-337A122B0C59}" dt="2022-04-18T13:46:20.423" v="10"/>
          <ac:picMkLst>
            <pc:docMk/>
            <pc:sldMk cId="2820958509" sldId="372"/>
            <ac:picMk id="2" creationId="{5633003C-0B9C-6222-B0E7-691842888ABE}"/>
          </ac:picMkLst>
        </pc:picChg>
        <pc:picChg chg="add del mod">
          <ac:chgData name="Trung Nguyen" userId="462830a52fd6b2e1" providerId="Windows Live" clId="Web-{7817A21B-00E6-4887-880E-337A122B0C59}" dt="2022-04-18T14:07:48.753" v="127"/>
          <ac:picMkLst>
            <pc:docMk/>
            <pc:sldMk cId="2820958509" sldId="372"/>
            <ac:picMk id="3" creationId="{ACE55D96-4093-3845-D3DD-2AEC35255C5F}"/>
          </ac:picMkLst>
        </pc:picChg>
        <pc:picChg chg="add del mod">
          <ac:chgData name="Trung Nguyen" userId="462830a52fd6b2e1" providerId="Windows Live" clId="Web-{7817A21B-00E6-4887-880E-337A122B0C59}" dt="2022-04-18T14:07:59.691" v="129"/>
          <ac:picMkLst>
            <pc:docMk/>
            <pc:sldMk cId="2820958509" sldId="372"/>
            <ac:picMk id="4" creationId="{77CB86F6-6A76-B105-13D4-3A278C3EB365}"/>
          </ac:picMkLst>
        </pc:picChg>
        <pc:picChg chg="add del mod">
          <ac:chgData name="Trung Nguyen" userId="462830a52fd6b2e1" providerId="Windows Live" clId="Web-{7817A21B-00E6-4887-880E-337A122B0C59}" dt="2022-04-18T14:08:08.316" v="131"/>
          <ac:picMkLst>
            <pc:docMk/>
            <pc:sldMk cId="2820958509" sldId="372"/>
            <ac:picMk id="6" creationId="{0FB59A84-A184-0B40-3311-13E9DB5FC5FB}"/>
          </ac:picMkLst>
        </pc:picChg>
        <pc:picChg chg="add del mod">
          <ac:chgData name="Trung Nguyen" userId="462830a52fd6b2e1" providerId="Windows Live" clId="Web-{7817A21B-00E6-4887-880E-337A122B0C59}" dt="2022-04-18T14:08:16.879" v="133"/>
          <ac:picMkLst>
            <pc:docMk/>
            <pc:sldMk cId="2820958509" sldId="372"/>
            <ac:picMk id="8" creationId="{69EEE2C7-5696-A111-78F7-DDA6776B8126}"/>
          </ac:picMkLst>
        </pc:picChg>
      </pc:sldChg>
      <pc:sldChg chg="addSp delSp modSp add del replId">
        <pc:chgData name="Trung Nguyen" userId="462830a52fd6b2e1" providerId="Windows Live" clId="Web-{7817A21B-00E6-4887-880E-337A122B0C59}" dt="2022-04-18T13:51:08.128" v="126"/>
        <pc:sldMkLst>
          <pc:docMk/>
          <pc:sldMk cId="1133948177" sldId="373"/>
        </pc:sldMkLst>
        <pc:graphicFrameChg chg="add mod modGraphic">
          <ac:chgData name="Trung Nguyen" userId="462830a52fd6b2e1" providerId="Windows Live" clId="Web-{7817A21B-00E6-4887-880E-337A122B0C59}" dt="2022-04-18T13:50:42.142" v="116" actId="1076"/>
          <ac:graphicFrameMkLst>
            <pc:docMk/>
            <pc:sldMk cId="1133948177" sldId="373"/>
            <ac:graphicFrameMk id="2" creationId="{7598272A-5711-6C4D-9201-BC58DBBBAA48}"/>
          </ac:graphicFrameMkLst>
        </pc:graphicFrameChg>
        <pc:graphicFrameChg chg="add del mod modGraphic">
          <ac:chgData name="Trung Nguyen" userId="462830a52fd6b2e1" providerId="Windows Live" clId="Web-{7817A21B-00E6-4887-880E-337A122B0C59}" dt="2022-04-18T13:51:05.128" v="125"/>
          <ac:graphicFrameMkLst>
            <pc:docMk/>
            <pc:sldMk cId="1133948177" sldId="373"/>
            <ac:graphicFrameMk id="12" creationId="{9A2B6F15-2687-17FC-7CE6-1533AD721CF4}"/>
          </ac:graphicFrameMkLst>
        </pc:graphicFrameChg>
        <pc:picChg chg="del">
          <ac:chgData name="Trung Nguyen" userId="462830a52fd6b2e1" providerId="Windows Live" clId="Web-{7817A21B-00E6-4887-880E-337A122B0C59}" dt="2022-04-18T13:48:06.679" v="51"/>
          <ac:picMkLst>
            <pc:docMk/>
            <pc:sldMk cId="1133948177" sldId="373"/>
            <ac:picMk id="3" creationId="{ACE55D96-4093-3845-D3DD-2AEC35255C5F}"/>
          </ac:picMkLst>
        </pc:picChg>
      </pc:sldChg>
      <pc:sldChg chg="add del">
        <pc:chgData name="Trung Nguyen" userId="462830a52fd6b2e1" providerId="Windows Live" clId="Web-{7817A21B-00E6-4887-880E-337A122B0C59}" dt="2022-04-18T14:09:04.242" v="136"/>
        <pc:sldMkLst>
          <pc:docMk/>
          <pc:sldMk cId="2733023705" sldId="374"/>
        </pc:sldMkLst>
      </pc:sldChg>
      <pc:sldMasterChg chg="addSldLayout">
        <pc:chgData name="Trung Nguyen" userId="462830a52fd6b2e1" providerId="Windows Live" clId="Web-{7817A21B-00E6-4887-880E-337A122B0C59}" dt="2022-04-18T14:08:25.895" v="134"/>
        <pc:sldMasterMkLst>
          <pc:docMk/>
          <pc:sldMasterMk cId="3702589055" sldId="2147483648"/>
        </pc:sldMasterMkLst>
        <pc:sldLayoutChg chg="add">
          <pc:chgData name="Trung Nguyen" userId="462830a52fd6b2e1" providerId="Windows Live" clId="Web-{7817A21B-00E6-4887-880E-337A122B0C59}" dt="2022-04-18T14:08:25.895" v="134"/>
          <pc:sldLayoutMkLst>
            <pc:docMk/>
            <pc:sldMasterMk cId="3702589055" sldId="2147483648"/>
            <pc:sldLayoutMk cId="106323438" sldId="2147483676"/>
          </pc:sldLayoutMkLst>
        </pc:sldLayoutChg>
      </pc:sldMasterChg>
    </pc:docChg>
  </pc:docChgLst>
  <pc:docChgLst>
    <pc:chgData name="Trung Nguyen" userId="462830a52fd6b2e1" providerId="Windows Live" clId="Web-{12AAF219-8478-4001-B7E9-27987029FAEF}"/>
    <pc:docChg chg="modSld sldOrd">
      <pc:chgData name="Trung Nguyen" userId="462830a52fd6b2e1" providerId="Windows Live" clId="Web-{12AAF219-8478-4001-B7E9-27987029FAEF}" dt="2022-04-19T11:54:07.020" v="45"/>
      <pc:docMkLst>
        <pc:docMk/>
      </pc:docMkLst>
      <pc:sldChg chg="modSp">
        <pc:chgData name="Trung Nguyen" userId="462830a52fd6b2e1" providerId="Windows Live" clId="Web-{12AAF219-8478-4001-B7E9-27987029FAEF}" dt="2022-04-19T11:48:18.854" v="21" actId="20577"/>
        <pc:sldMkLst>
          <pc:docMk/>
          <pc:sldMk cId="1257219802" sldId="334"/>
        </pc:sldMkLst>
        <pc:spChg chg="mod">
          <ac:chgData name="Trung Nguyen" userId="462830a52fd6b2e1" providerId="Windows Live" clId="Web-{12AAF219-8478-4001-B7E9-27987029FAEF}" dt="2022-04-19T11:48:18.854" v="21" actId="20577"/>
          <ac:spMkLst>
            <pc:docMk/>
            <pc:sldMk cId="1257219802" sldId="334"/>
            <ac:spMk id="32" creationId="{B64434C5-0EBE-4C26-8C78-733941035177}"/>
          </ac:spMkLst>
        </pc:spChg>
      </pc:sldChg>
      <pc:sldChg chg="modNotes">
        <pc:chgData name="Trung Nguyen" userId="462830a52fd6b2e1" providerId="Windows Live" clId="Web-{12AAF219-8478-4001-B7E9-27987029FAEF}" dt="2022-04-19T11:54:07.020" v="45"/>
        <pc:sldMkLst>
          <pc:docMk/>
          <pc:sldMk cId="2741766098" sldId="346"/>
        </pc:sldMkLst>
      </pc:sldChg>
      <pc:sldChg chg="ord">
        <pc:chgData name="Trung Nguyen" userId="462830a52fd6b2e1" providerId="Windows Live" clId="Web-{12AAF219-8478-4001-B7E9-27987029FAEF}" dt="2022-04-19T11:53:05.674" v="22"/>
        <pc:sldMkLst>
          <pc:docMk/>
          <pc:sldMk cId="2959427292" sldId="365"/>
        </pc:sldMkLst>
      </pc:sldChg>
    </pc:docChg>
  </pc:docChgLst>
  <pc:docChgLst>
    <pc:chgData name="vân vũ" userId="684dd8b6b706ee23" providerId="LiveId" clId="{DACB94CC-2355-40C3-B354-96714E377A0B}"/>
    <pc:docChg chg="modSld sldOrd">
      <pc:chgData name="vân vũ" userId="684dd8b6b706ee23" providerId="LiveId" clId="{DACB94CC-2355-40C3-B354-96714E377A0B}" dt="2022-04-27T12:55:38.799" v="3"/>
      <pc:docMkLst>
        <pc:docMk/>
      </pc:docMkLst>
      <pc:sldChg chg="ord">
        <pc:chgData name="vân vũ" userId="684dd8b6b706ee23" providerId="LiveId" clId="{DACB94CC-2355-40C3-B354-96714E377A0B}" dt="2022-04-27T12:55:26.853" v="1"/>
        <pc:sldMkLst>
          <pc:docMk/>
          <pc:sldMk cId="3874273220" sldId="394"/>
        </pc:sldMkLst>
      </pc:sldChg>
      <pc:sldChg chg="ord">
        <pc:chgData name="vân vũ" userId="684dd8b6b706ee23" providerId="LiveId" clId="{DACB94CC-2355-40C3-B354-96714E377A0B}" dt="2022-04-27T12:55:38.799" v="3"/>
        <pc:sldMkLst>
          <pc:docMk/>
          <pc:sldMk cId="3766221452" sldId="395"/>
        </pc:sldMkLst>
      </pc:sldChg>
    </pc:docChg>
  </pc:docChgLst>
  <pc:docChgLst>
    <pc:chgData name="Trung Nguyen" userId="462830a52fd6b2e1" providerId="LiveId" clId="{B4A7EFE1-34EB-4C8D-9AE7-C777DEAD7DCA}"/>
    <pc:docChg chg="undo custSel modSld sldOrd">
      <pc:chgData name="Trung Nguyen" userId="462830a52fd6b2e1" providerId="LiveId" clId="{B4A7EFE1-34EB-4C8D-9AE7-C777DEAD7DCA}" dt="2022-04-24T13:33:52.445" v="1098" actId="729"/>
      <pc:docMkLst>
        <pc:docMk/>
      </pc:docMkLst>
      <pc:sldChg chg="addSp delSp modSp mod modNotesTx">
        <pc:chgData name="Trung Nguyen" userId="462830a52fd6b2e1" providerId="LiveId" clId="{B4A7EFE1-34EB-4C8D-9AE7-C777DEAD7DCA}" dt="2022-04-18T08:08:32.049" v="497" actId="20577"/>
        <pc:sldMkLst>
          <pc:docMk/>
          <pc:sldMk cId="2044823735" sldId="329"/>
        </pc:sldMkLst>
        <pc:spChg chg="mod">
          <ac:chgData name="Trung Nguyen" userId="462830a52fd6b2e1" providerId="LiveId" clId="{B4A7EFE1-34EB-4C8D-9AE7-C777DEAD7DCA}" dt="2022-04-18T08:08:23.569" v="440" actId="1076"/>
          <ac:spMkLst>
            <pc:docMk/>
            <pc:sldMk cId="2044823735" sldId="329"/>
            <ac:spMk id="2" creationId="{52BDA679-1EF1-080A-77C2-C822802597F2}"/>
          </ac:spMkLst>
        </pc:spChg>
        <pc:spChg chg="mod">
          <ac:chgData name="Trung Nguyen" userId="462830a52fd6b2e1" providerId="LiveId" clId="{B4A7EFE1-34EB-4C8D-9AE7-C777DEAD7DCA}" dt="2022-04-18T08:08:23.569" v="440" actId="1076"/>
          <ac:spMkLst>
            <pc:docMk/>
            <pc:sldMk cId="2044823735" sldId="329"/>
            <ac:spMk id="11" creationId="{9FDA6695-6475-5B86-1BB2-D698F109D21A}"/>
          </ac:spMkLst>
        </pc:spChg>
        <pc:spChg chg="del mod">
          <ac:chgData name="Trung Nguyen" userId="462830a52fd6b2e1" providerId="LiveId" clId="{B4A7EFE1-34EB-4C8D-9AE7-C777DEAD7DCA}" dt="2022-04-18T07:42:18.593" v="106" actId="478"/>
          <ac:spMkLst>
            <pc:docMk/>
            <pc:sldMk cId="2044823735" sldId="329"/>
            <ac:spMk id="12" creationId="{A3AD3B01-1459-729B-4AB8-09E961BF27C0}"/>
          </ac:spMkLst>
        </pc:spChg>
        <pc:spChg chg="mod">
          <ac:chgData name="Trung Nguyen" userId="462830a52fd6b2e1" providerId="LiveId" clId="{B4A7EFE1-34EB-4C8D-9AE7-C777DEAD7DCA}" dt="2022-04-18T08:08:23.569" v="440" actId="1076"/>
          <ac:spMkLst>
            <pc:docMk/>
            <pc:sldMk cId="2044823735" sldId="329"/>
            <ac:spMk id="14" creationId="{D26ED158-2777-A141-0A64-BCE40F083F9C}"/>
          </ac:spMkLst>
        </pc:spChg>
        <pc:spChg chg="mod">
          <ac:chgData name="Trung Nguyen" userId="462830a52fd6b2e1" providerId="LiveId" clId="{B4A7EFE1-34EB-4C8D-9AE7-C777DEAD7DCA}" dt="2022-04-18T08:08:23.569" v="440" actId="1076"/>
          <ac:spMkLst>
            <pc:docMk/>
            <pc:sldMk cId="2044823735" sldId="329"/>
            <ac:spMk id="15" creationId="{76FB681D-A368-D666-4555-D6E9ACD5EC49}"/>
          </ac:spMkLst>
        </pc:spChg>
        <pc:spChg chg="mod">
          <ac:chgData name="Trung Nguyen" userId="462830a52fd6b2e1" providerId="LiveId" clId="{B4A7EFE1-34EB-4C8D-9AE7-C777DEAD7DCA}" dt="2022-04-18T08:08:23.569" v="440" actId="1076"/>
          <ac:spMkLst>
            <pc:docMk/>
            <pc:sldMk cId="2044823735" sldId="329"/>
            <ac:spMk id="16" creationId="{CB27DAF1-A9AD-8FC1-46ED-5D07C53C4A89}"/>
          </ac:spMkLst>
        </pc:spChg>
        <pc:spChg chg="mod">
          <ac:chgData name="Trung Nguyen" userId="462830a52fd6b2e1" providerId="LiveId" clId="{B4A7EFE1-34EB-4C8D-9AE7-C777DEAD7DCA}" dt="2022-04-18T08:08:23.569" v="440" actId="1076"/>
          <ac:spMkLst>
            <pc:docMk/>
            <pc:sldMk cId="2044823735" sldId="329"/>
            <ac:spMk id="22" creationId="{4540D6F7-3492-AA63-7756-B3351D7C1288}"/>
          </ac:spMkLst>
        </pc:spChg>
        <pc:spChg chg="add del mod">
          <ac:chgData name="Trung Nguyen" userId="462830a52fd6b2e1" providerId="LiveId" clId="{B4A7EFE1-34EB-4C8D-9AE7-C777DEAD7DCA}" dt="2022-04-18T08:04:25.037" v="369" actId="478"/>
          <ac:spMkLst>
            <pc:docMk/>
            <pc:sldMk cId="2044823735" sldId="329"/>
            <ac:spMk id="23" creationId="{5254E52A-7671-4D57-A7F7-2EB8B30D7EB2}"/>
          </ac:spMkLst>
        </pc:spChg>
        <pc:spChg chg="add del mod">
          <ac:chgData name="Trung Nguyen" userId="462830a52fd6b2e1" providerId="LiveId" clId="{B4A7EFE1-34EB-4C8D-9AE7-C777DEAD7DCA}" dt="2022-04-18T07:49:51.277" v="159" actId="478"/>
          <ac:spMkLst>
            <pc:docMk/>
            <pc:sldMk cId="2044823735" sldId="329"/>
            <ac:spMk id="42" creationId="{F50E23BD-39A1-4DC5-92F3-CFBB51CEA005}"/>
          </ac:spMkLst>
        </pc:spChg>
        <pc:spChg chg="add mod">
          <ac:chgData name="Trung Nguyen" userId="462830a52fd6b2e1" providerId="LiveId" clId="{B4A7EFE1-34EB-4C8D-9AE7-C777DEAD7DCA}" dt="2022-04-18T08:08:23.569" v="440" actId="1076"/>
          <ac:spMkLst>
            <pc:docMk/>
            <pc:sldMk cId="2044823735" sldId="329"/>
            <ac:spMk id="66" creationId="{BAC58C5D-F569-4494-889E-D3F32D25EF18}"/>
          </ac:spMkLst>
        </pc:spChg>
        <pc:spChg chg="add mod">
          <ac:chgData name="Trung Nguyen" userId="462830a52fd6b2e1" providerId="LiveId" clId="{B4A7EFE1-34EB-4C8D-9AE7-C777DEAD7DCA}" dt="2022-04-18T08:08:23.569" v="440" actId="1076"/>
          <ac:spMkLst>
            <pc:docMk/>
            <pc:sldMk cId="2044823735" sldId="329"/>
            <ac:spMk id="73" creationId="{5B11A5BF-7BBA-44E5-ADE4-6C2CC4A83487}"/>
          </ac:spMkLst>
        </pc:spChg>
        <pc:spChg chg="add mod">
          <ac:chgData name="Trung Nguyen" userId="462830a52fd6b2e1" providerId="LiveId" clId="{B4A7EFE1-34EB-4C8D-9AE7-C777DEAD7DCA}" dt="2022-04-18T08:08:23.569" v="440" actId="1076"/>
          <ac:spMkLst>
            <pc:docMk/>
            <pc:sldMk cId="2044823735" sldId="329"/>
            <ac:spMk id="76" creationId="{8F2720DC-D774-4176-A271-702BE0E1C82E}"/>
          </ac:spMkLst>
        </pc:spChg>
        <pc:spChg chg="add mod">
          <ac:chgData name="Trung Nguyen" userId="462830a52fd6b2e1" providerId="LiveId" clId="{B4A7EFE1-34EB-4C8D-9AE7-C777DEAD7DCA}" dt="2022-04-18T08:08:23.569" v="440" actId="1076"/>
          <ac:spMkLst>
            <pc:docMk/>
            <pc:sldMk cId="2044823735" sldId="329"/>
            <ac:spMk id="125" creationId="{8CD2B9E0-69FD-4C50-A800-3E7AF317F87C}"/>
          </ac:spMkLst>
        </pc:spChg>
        <pc:spChg chg="add mod">
          <ac:chgData name="Trung Nguyen" userId="462830a52fd6b2e1" providerId="LiveId" clId="{B4A7EFE1-34EB-4C8D-9AE7-C777DEAD7DCA}" dt="2022-04-18T08:08:23.569" v="440" actId="1076"/>
          <ac:spMkLst>
            <pc:docMk/>
            <pc:sldMk cId="2044823735" sldId="329"/>
            <ac:spMk id="126" creationId="{8552BC0F-EE68-40F3-A9D6-A3A3F543120A}"/>
          </ac:spMkLst>
        </pc:spChg>
        <pc:spChg chg="add mod">
          <ac:chgData name="Trung Nguyen" userId="462830a52fd6b2e1" providerId="LiveId" clId="{B4A7EFE1-34EB-4C8D-9AE7-C777DEAD7DCA}" dt="2022-04-18T08:08:23.569" v="440" actId="1076"/>
          <ac:spMkLst>
            <pc:docMk/>
            <pc:sldMk cId="2044823735" sldId="329"/>
            <ac:spMk id="127" creationId="{9D030372-FD23-4571-BBDF-4A9C8D96490F}"/>
          </ac:spMkLst>
        </pc:spChg>
        <pc:spChg chg="add mod">
          <ac:chgData name="Trung Nguyen" userId="462830a52fd6b2e1" providerId="LiveId" clId="{B4A7EFE1-34EB-4C8D-9AE7-C777DEAD7DCA}" dt="2022-04-18T08:08:23.569" v="440" actId="1076"/>
          <ac:spMkLst>
            <pc:docMk/>
            <pc:sldMk cId="2044823735" sldId="329"/>
            <ac:spMk id="144" creationId="{4B07CC46-C72A-42B9-935B-CB32B1AA4C4B}"/>
          </ac:spMkLst>
        </pc:spChg>
        <pc:cxnChg chg="mod">
          <ac:chgData name="Trung Nguyen" userId="462830a52fd6b2e1" providerId="LiveId" clId="{B4A7EFE1-34EB-4C8D-9AE7-C777DEAD7DCA}" dt="2022-04-18T08:08:23.569" v="440" actId="1076"/>
          <ac:cxnSpMkLst>
            <pc:docMk/>
            <pc:sldMk cId="2044823735" sldId="329"/>
            <ac:cxnSpMk id="5" creationId="{497BF4F3-3211-A5C2-BD7F-715BF0975E96}"/>
          </ac:cxnSpMkLst>
        </pc:cxnChg>
        <pc:cxnChg chg="mod">
          <ac:chgData name="Trung Nguyen" userId="462830a52fd6b2e1" providerId="LiveId" clId="{B4A7EFE1-34EB-4C8D-9AE7-C777DEAD7DCA}" dt="2022-04-18T08:08:23.569" v="440" actId="1076"/>
          <ac:cxnSpMkLst>
            <pc:docMk/>
            <pc:sldMk cId="2044823735" sldId="329"/>
            <ac:cxnSpMk id="6" creationId="{A137B688-A249-6160-554F-7D416AB900F0}"/>
          </ac:cxnSpMkLst>
        </pc:cxnChg>
        <pc:cxnChg chg="add mod">
          <ac:chgData name="Trung Nguyen" userId="462830a52fd6b2e1" providerId="LiveId" clId="{B4A7EFE1-34EB-4C8D-9AE7-C777DEAD7DCA}" dt="2022-04-18T08:08:23.569" v="440" actId="1076"/>
          <ac:cxnSpMkLst>
            <pc:docMk/>
            <pc:sldMk cId="2044823735" sldId="329"/>
            <ac:cxnSpMk id="13" creationId="{A4738B3C-20A2-41D2-A84A-E3B5B7985555}"/>
          </ac:cxnSpMkLst>
        </pc:cxnChg>
        <pc:cxnChg chg="mod">
          <ac:chgData name="Trung Nguyen" userId="462830a52fd6b2e1" providerId="LiveId" clId="{B4A7EFE1-34EB-4C8D-9AE7-C777DEAD7DCA}" dt="2022-04-18T08:08:16.671" v="439" actId="1076"/>
          <ac:cxnSpMkLst>
            <pc:docMk/>
            <pc:sldMk cId="2044823735" sldId="329"/>
            <ac:cxnSpMk id="21" creationId="{B040560B-FF68-402D-8AB8-0A63C91D020D}"/>
          </ac:cxnSpMkLst>
        </pc:cxnChg>
        <pc:cxnChg chg="add mod">
          <ac:chgData name="Trung Nguyen" userId="462830a52fd6b2e1" providerId="LiveId" clId="{B4A7EFE1-34EB-4C8D-9AE7-C777DEAD7DCA}" dt="2022-04-18T08:08:23.569" v="440" actId="1076"/>
          <ac:cxnSpMkLst>
            <pc:docMk/>
            <pc:sldMk cId="2044823735" sldId="329"/>
            <ac:cxnSpMk id="26" creationId="{963F1A77-90AA-4CFC-A24B-D6A5ED42DECC}"/>
          </ac:cxnSpMkLst>
        </pc:cxnChg>
        <pc:cxnChg chg="add mod">
          <ac:chgData name="Trung Nguyen" userId="462830a52fd6b2e1" providerId="LiveId" clId="{B4A7EFE1-34EB-4C8D-9AE7-C777DEAD7DCA}" dt="2022-04-18T08:08:23.569" v="440" actId="1076"/>
          <ac:cxnSpMkLst>
            <pc:docMk/>
            <pc:sldMk cId="2044823735" sldId="329"/>
            <ac:cxnSpMk id="27" creationId="{93289477-A043-4169-8468-0995EA9C210A}"/>
          </ac:cxnSpMkLst>
        </pc:cxnChg>
        <pc:cxnChg chg="add del mod">
          <ac:chgData name="Trung Nguyen" userId="462830a52fd6b2e1" providerId="LiveId" clId="{B4A7EFE1-34EB-4C8D-9AE7-C777DEAD7DCA}" dt="2022-04-18T07:59:33.489" v="287" actId="478"/>
          <ac:cxnSpMkLst>
            <pc:docMk/>
            <pc:sldMk cId="2044823735" sldId="329"/>
            <ac:cxnSpMk id="37" creationId="{799B7A05-737A-447F-A322-A3FA9363B7FB}"/>
          </ac:cxnSpMkLst>
        </pc:cxnChg>
        <pc:cxnChg chg="add mod">
          <ac:chgData name="Trung Nguyen" userId="462830a52fd6b2e1" providerId="LiveId" clId="{B4A7EFE1-34EB-4C8D-9AE7-C777DEAD7DCA}" dt="2022-04-18T08:08:23.569" v="440" actId="1076"/>
          <ac:cxnSpMkLst>
            <pc:docMk/>
            <pc:sldMk cId="2044823735" sldId="329"/>
            <ac:cxnSpMk id="90" creationId="{EA7AF36E-BA3C-43E2-959B-872048E67333}"/>
          </ac:cxnSpMkLst>
        </pc:cxnChg>
        <pc:cxnChg chg="add mod">
          <ac:chgData name="Trung Nguyen" userId="462830a52fd6b2e1" providerId="LiveId" clId="{B4A7EFE1-34EB-4C8D-9AE7-C777DEAD7DCA}" dt="2022-04-18T08:08:23.569" v="440" actId="1076"/>
          <ac:cxnSpMkLst>
            <pc:docMk/>
            <pc:sldMk cId="2044823735" sldId="329"/>
            <ac:cxnSpMk id="132" creationId="{096B9097-0AAB-4B24-9C4E-8DD4BCC04B9C}"/>
          </ac:cxnSpMkLst>
        </pc:cxnChg>
      </pc:sldChg>
      <pc:sldChg chg="modSp mod">
        <pc:chgData name="Trung Nguyen" userId="462830a52fd6b2e1" providerId="LiveId" clId="{B4A7EFE1-34EB-4C8D-9AE7-C777DEAD7DCA}" dt="2022-04-23T12:20:44.600" v="602" actId="20577"/>
        <pc:sldMkLst>
          <pc:docMk/>
          <pc:sldMk cId="1257219802" sldId="334"/>
        </pc:sldMkLst>
        <pc:spChg chg="mod">
          <ac:chgData name="Trung Nguyen" userId="462830a52fd6b2e1" providerId="LiveId" clId="{B4A7EFE1-34EB-4C8D-9AE7-C777DEAD7DCA}" dt="2022-04-23T12:20:44.600" v="602" actId="20577"/>
          <ac:spMkLst>
            <pc:docMk/>
            <pc:sldMk cId="1257219802" sldId="334"/>
            <ac:spMk id="32" creationId="{B64434C5-0EBE-4C26-8C78-733941035177}"/>
          </ac:spMkLst>
        </pc:spChg>
        <pc:grpChg chg="mod">
          <ac:chgData name="Trung Nguyen" userId="462830a52fd6b2e1" providerId="LiveId" clId="{B4A7EFE1-34EB-4C8D-9AE7-C777DEAD7DCA}" dt="2022-04-23T12:20:39.634" v="597" actId="1076"/>
          <ac:grpSpMkLst>
            <pc:docMk/>
            <pc:sldMk cId="1257219802" sldId="334"/>
            <ac:grpSpMk id="63" creationId="{2A3A112A-3BD0-43F1-8974-C8136D1E94F7}"/>
          </ac:grpSpMkLst>
        </pc:grpChg>
      </pc:sldChg>
      <pc:sldChg chg="addSp delSp modSp mod">
        <pc:chgData name="Trung Nguyen" userId="462830a52fd6b2e1" providerId="LiveId" clId="{B4A7EFE1-34EB-4C8D-9AE7-C777DEAD7DCA}" dt="2022-04-18T09:31:32.655" v="590" actId="1076"/>
        <pc:sldMkLst>
          <pc:docMk/>
          <pc:sldMk cId="623543708" sldId="337"/>
        </pc:sldMkLst>
        <pc:spChg chg="add mod">
          <ac:chgData name="Trung Nguyen" userId="462830a52fd6b2e1" providerId="LiveId" clId="{B4A7EFE1-34EB-4C8D-9AE7-C777DEAD7DCA}" dt="2022-04-18T09:31:32.655" v="590" actId="1076"/>
          <ac:spMkLst>
            <pc:docMk/>
            <pc:sldMk cId="623543708" sldId="337"/>
            <ac:spMk id="4" creationId="{5C5BAA3C-75DE-4264-A23E-02F8843AD6AC}"/>
          </ac:spMkLst>
        </pc:spChg>
        <pc:spChg chg="add del mod">
          <ac:chgData name="Trung Nguyen" userId="462830a52fd6b2e1" providerId="LiveId" clId="{B4A7EFE1-34EB-4C8D-9AE7-C777DEAD7DCA}" dt="2022-04-18T09:31:32.655" v="590" actId="1076"/>
          <ac:spMkLst>
            <pc:docMk/>
            <pc:sldMk cId="623543708" sldId="337"/>
            <ac:spMk id="10" creationId="{2350EA2B-C2DD-43C2-B78E-F68FD8C92A1F}"/>
          </ac:spMkLst>
        </pc:spChg>
        <pc:spChg chg="add del mod">
          <ac:chgData name="Trung Nguyen" userId="462830a52fd6b2e1" providerId="LiveId" clId="{B4A7EFE1-34EB-4C8D-9AE7-C777DEAD7DCA}" dt="2022-04-18T09:31:32.655" v="590" actId="1076"/>
          <ac:spMkLst>
            <pc:docMk/>
            <pc:sldMk cId="623543708" sldId="337"/>
            <ac:spMk id="11" creationId="{D7B447AC-AE56-4B53-9100-7FA57EA7C254}"/>
          </ac:spMkLst>
        </pc:spChg>
        <pc:spChg chg="mod">
          <ac:chgData name="Trung Nguyen" userId="462830a52fd6b2e1" providerId="LiveId" clId="{B4A7EFE1-34EB-4C8D-9AE7-C777DEAD7DCA}" dt="2022-04-18T09:27:08.456" v="498"/>
          <ac:spMkLst>
            <pc:docMk/>
            <pc:sldMk cId="623543708" sldId="337"/>
            <ac:spMk id="13" creationId="{170E333C-2C10-4DCB-9543-60F58CD2D266}"/>
          </ac:spMkLst>
        </pc:spChg>
        <pc:spChg chg="mod">
          <ac:chgData name="Trung Nguyen" userId="462830a52fd6b2e1" providerId="LiveId" clId="{B4A7EFE1-34EB-4C8D-9AE7-C777DEAD7DCA}" dt="2022-04-18T09:27:08.456" v="498"/>
          <ac:spMkLst>
            <pc:docMk/>
            <pc:sldMk cId="623543708" sldId="337"/>
            <ac:spMk id="14" creationId="{A4C8462A-009C-4517-87BA-4577F778FA37}"/>
          </ac:spMkLst>
        </pc:spChg>
        <pc:spChg chg="mod">
          <ac:chgData name="Trung Nguyen" userId="462830a52fd6b2e1" providerId="LiveId" clId="{B4A7EFE1-34EB-4C8D-9AE7-C777DEAD7DCA}" dt="2022-04-18T09:27:08.456" v="498"/>
          <ac:spMkLst>
            <pc:docMk/>
            <pc:sldMk cId="623543708" sldId="337"/>
            <ac:spMk id="18" creationId="{F9B717AC-5B7B-4FA8-BD63-D8830AD471AF}"/>
          </ac:spMkLst>
        </pc:spChg>
        <pc:spChg chg="mod">
          <ac:chgData name="Trung Nguyen" userId="462830a52fd6b2e1" providerId="LiveId" clId="{B4A7EFE1-34EB-4C8D-9AE7-C777DEAD7DCA}" dt="2022-04-18T09:27:08.456" v="498"/>
          <ac:spMkLst>
            <pc:docMk/>
            <pc:sldMk cId="623543708" sldId="337"/>
            <ac:spMk id="20" creationId="{61277D15-4419-4176-8D7A-965050DC439F}"/>
          </ac:spMkLst>
        </pc:spChg>
        <pc:spChg chg="mod">
          <ac:chgData name="Trung Nguyen" userId="462830a52fd6b2e1" providerId="LiveId" clId="{B4A7EFE1-34EB-4C8D-9AE7-C777DEAD7DCA}" dt="2022-04-18T09:27:08.456" v="498"/>
          <ac:spMkLst>
            <pc:docMk/>
            <pc:sldMk cId="623543708" sldId="337"/>
            <ac:spMk id="24" creationId="{315F3EF4-4CC7-4E19-BF35-4F9B5546CD14}"/>
          </ac:spMkLst>
        </pc:spChg>
        <pc:spChg chg="mod">
          <ac:chgData name="Trung Nguyen" userId="462830a52fd6b2e1" providerId="LiveId" clId="{B4A7EFE1-34EB-4C8D-9AE7-C777DEAD7DCA}" dt="2022-04-18T09:27:08.456" v="498"/>
          <ac:spMkLst>
            <pc:docMk/>
            <pc:sldMk cId="623543708" sldId="337"/>
            <ac:spMk id="25" creationId="{6DD0E789-FC31-41F3-BBD9-5C23B595588B}"/>
          </ac:spMkLst>
        </pc:spChg>
        <pc:spChg chg="add del mod">
          <ac:chgData name="Trung Nguyen" userId="462830a52fd6b2e1" providerId="LiveId" clId="{B4A7EFE1-34EB-4C8D-9AE7-C777DEAD7DCA}" dt="2022-04-18T09:31:32.655" v="590" actId="1076"/>
          <ac:spMkLst>
            <pc:docMk/>
            <pc:sldMk cId="623543708" sldId="337"/>
            <ac:spMk id="27" creationId="{1AD34E4D-3AC6-43EC-86D7-544A1B335315}"/>
          </ac:spMkLst>
        </pc:spChg>
        <pc:spChg chg="mod">
          <ac:chgData name="Trung Nguyen" userId="462830a52fd6b2e1" providerId="LiveId" clId="{B4A7EFE1-34EB-4C8D-9AE7-C777DEAD7DCA}" dt="2022-04-18T09:27:35.151" v="502"/>
          <ac:spMkLst>
            <pc:docMk/>
            <pc:sldMk cId="623543708" sldId="337"/>
            <ac:spMk id="31" creationId="{2E24D002-4686-4482-B339-60FC245B35DA}"/>
          </ac:spMkLst>
        </pc:spChg>
        <pc:spChg chg="mod">
          <ac:chgData name="Trung Nguyen" userId="462830a52fd6b2e1" providerId="LiveId" clId="{B4A7EFE1-34EB-4C8D-9AE7-C777DEAD7DCA}" dt="2022-04-18T09:27:35.151" v="502"/>
          <ac:spMkLst>
            <pc:docMk/>
            <pc:sldMk cId="623543708" sldId="337"/>
            <ac:spMk id="37" creationId="{D690737D-4239-40DB-B505-6EC8C05112DA}"/>
          </ac:spMkLst>
        </pc:spChg>
        <pc:spChg chg="add del mod">
          <ac:chgData name="Trung Nguyen" userId="462830a52fd6b2e1" providerId="LiveId" clId="{B4A7EFE1-34EB-4C8D-9AE7-C777DEAD7DCA}" dt="2022-04-18T09:29:13.738" v="527"/>
          <ac:spMkLst>
            <pc:docMk/>
            <pc:sldMk cId="623543708" sldId="337"/>
            <ac:spMk id="38" creationId="{819368C9-9CCA-49B2-87C3-5C706B1FB68C}"/>
          </ac:spMkLst>
        </pc:spChg>
        <pc:spChg chg="add del mod">
          <ac:chgData name="Trung Nguyen" userId="462830a52fd6b2e1" providerId="LiveId" clId="{B4A7EFE1-34EB-4C8D-9AE7-C777DEAD7DCA}" dt="2022-04-18T09:29:13.738" v="527"/>
          <ac:spMkLst>
            <pc:docMk/>
            <pc:sldMk cId="623543708" sldId="337"/>
            <ac:spMk id="39" creationId="{3306F1A8-4E0B-48CD-873C-E9388B77F735}"/>
          </ac:spMkLst>
        </pc:spChg>
        <pc:spChg chg="mod">
          <ac:chgData name="Trung Nguyen" userId="462830a52fd6b2e1" providerId="LiveId" clId="{B4A7EFE1-34EB-4C8D-9AE7-C777DEAD7DCA}" dt="2022-04-18T09:29:12.058" v="526"/>
          <ac:spMkLst>
            <pc:docMk/>
            <pc:sldMk cId="623543708" sldId="337"/>
            <ac:spMk id="41" creationId="{DA74855D-280D-48B1-8FEA-13625BC4DC3C}"/>
          </ac:spMkLst>
        </pc:spChg>
        <pc:spChg chg="mod">
          <ac:chgData name="Trung Nguyen" userId="462830a52fd6b2e1" providerId="LiveId" clId="{B4A7EFE1-34EB-4C8D-9AE7-C777DEAD7DCA}" dt="2022-04-18T09:29:12.058" v="526"/>
          <ac:spMkLst>
            <pc:docMk/>
            <pc:sldMk cId="623543708" sldId="337"/>
            <ac:spMk id="42" creationId="{14F2A060-C496-4C26-9F5A-9822276D8165}"/>
          </ac:spMkLst>
        </pc:spChg>
        <pc:spChg chg="mod">
          <ac:chgData name="Trung Nguyen" userId="462830a52fd6b2e1" providerId="LiveId" clId="{B4A7EFE1-34EB-4C8D-9AE7-C777DEAD7DCA}" dt="2022-04-18T09:29:12.058" v="526"/>
          <ac:spMkLst>
            <pc:docMk/>
            <pc:sldMk cId="623543708" sldId="337"/>
            <ac:spMk id="45" creationId="{F842AE7D-17AC-4033-8AEE-7D9AA04EA1FE}"/>
          </ac:spMkLst>
        </pc:spChg>
        <pc:spChg chg="mod">
          <ac:chgData name="Trung Nguyen" userId="462830a52fd6b2e1" providerId="LiveId" clId="{B4A7EFE1-34EB-4C8D-9AE7-C777DEAD7DCA}" dt="2022-04-18T09:29:12.058" v="526"/>
          <ac:spMkLst>
            <pc:docMk/>
            <pc:sldMk cId="623543708" sldId="337"/>
            <ac:spMk id="46" creationId="{7673446F-66C1-4DA3-91FC-FF7794E202AE}"/>
          </ac:spMkLst>
        </pc:spChg>
        <pc:spChg chg="mod">
          <ac:chgData name="Trung Nguyen" userId="462830a52fd6b2e1" providerId="LiveId" clId="{B4A7EFE1-34EB-4C8D-9AE7-C777DEAD7DCA}" dt="2022-04-18T09:29:12.058" v="526"/>
          <ac:spMkLst>
            <pc:docMk/>
            <pc:sldMk cId="623543708" sldId="337"/>
            <ac:spMk id="49" creationId="{B2DC134A-2F89-4197-9813-E564B9EF765E}"/>
          </ac:spMkLst>
        </pc:spChg>
        <pc:spChg chg="mod">
          <ac:chgData name="Trung Nguyen" userId="462830a52fd6b2e1" providerId="LiveId" clId="{B4A7EFE1-34EB-4C8D-9AE7-C777DEAD7DCA}" dt="2022-04-18T09:29:12.058" v="526"/>
          <ac:spMkLst>
            <pc:docMk/>
            <pc:sldMk cId="623543708" sldId="337"/>
            <ac:spMk id="50" creationId="{BF4B9376-CAF3-4A80-9E91-4D7A72B250FF}"/>
          </ac:spMkLst>
        </pc:spChg>
        <pc:spChg chg="add del mod">
          <ac:chgData name="Trung Nguyen" userId="462830a52fd6b2e1" providerId="LiveId" clId="{B4A7EFE1-34EB-4C8D-9AE7-C777DEAD7DCA}" dt="2022-04-18T09:29:13.738" v="527"/>
          <ac:spMkLst>
            <pc:docMk/>
            <pc:sldMk cId="623543708" sldId="337"/>
            <ac:spMk id="52" creationId="{CAACA831-925A-48CA-AD2E-AAB3FD695949}"/>
          </ac:spMkLst>
        </pc:spChg>
        <pc:spChg chg="mod">
          <ac:chgData name="Trung Nguyen" userId="462830a52fd6b2e1" providerId="LiveId" clId="{B4A7EFE1-34EB-4C8D-9AE7-C777DEAD7DCA}" dt="2022-04-18T09:29:23.809" v="530"/>
          <ac:spMkLst>
            <pc:docMk/>
            <pc:sldMk cId="623543708" sldId="337"/>
            <ac:spMk id="54" creationId="{040C9491-C4FB-4EB0-84D4-6419E41302CD}"/>
          </ac:spMkLst>
        </pc:spChg>
        <pc:spChg chg="mod">
          <ac:chgData name="Trung Nguyen" userId="462830a52fd6b2e1" providerId="LiveId" clId="{B4A7EFE1-34EB-4C8D-9AE7-C777DEAD7DCA}" dt="2022-04-18T09:30:02.338" v="561"/>
          <ac:spMkLst>
            <pc:docMk/>
            <pc:sldMk cId="623543708" sldId="337"/>
            <ac:spMk id="55" creationId="{9A4202DC-82E4-47DD-AE32-258D6BD3324F}"/>
          </ac:spMkLst>
        </pc:spChg>
        <pc:spChg chg="add del mod">
          <ac:chgData name="Trung Nguyen" userId="462830a52fd6b2e1" providerId="LiveId" clId="{B4A7EFE1-34EB-4C8D-9AE7-C777DEAD7DCA}" dt="2022-04-18T09:29:55.063" v="544" actId="478"/>
          <ac:spMkLst>
            <pc:docMk/>
            <pc:sldMk cId="623543708" sldId="337"/>
            <ac:spMk id="57" creationId="{21B5A491-F614-48C0-8F4A-BFEA9878C9EC}"/>
          </ac:spMkLst>
        </pc:spChg>
        <pc:spChg chg="add mod">
          <ac:chgData name="Trung Nguyen" userId="462830a52fd6b2e1" providerId="LiveId" clId="{B4A7EFE1-34EB-4C8D-9AE7-C777DEAD7DCA}" dt="2022-04-18T09:31:32.655" v="590" actId="1076"/>
          <ac:spMkLst>
            <pc:docMk/>
            <pc:sldMk cId="623543708" sldId="337"/>
            <ac:spMk id="58" creationId="{CE56EA3B-8120-43B0-8D70-2DFC96BE0B2F}"/>
          </ac:spMkLst>
        </pc:spChg>
        <pc:spChg chg="add mod">
          <ac:chgData name="Trung Nguyen" userId="462830a52fd6b2e1" providerId="LiveId" clId="{B4A7EFE1-34EB-4C8D-9AE7-C777DEAD7DCA}" dt="2022-04-18T09:31:32.655" v="590" actId="1076"/>
          <ac:spMkLst>
            <pc:docMk/>
            <pc:sldMk cId="623543708" sldId="337"/>
            <ac:spMk id="59" creationId="{72B98A5B-A259-4741-9CDA-6D77B143C498}"/>
          </ac:spMkLst>
        </pc:spChg>
        <pc:spChg chg="add mod">
          <ac:chgData name="Trung Nguyen" userId="462830a52fd6b2e1" providerId="LiveId" clId="{B4A7EFE1-34EB-4C8D-9AE7-C777DEAD7DCA}" dt="2022-04-18T09:31:32.655" v="590" actId="1076"/>
          <ac:spMkLst>
            <pc:docMk/>
            <pc:sldMk cId="623543708" sldId="337"/>
            <ac:spMk id="61" creationId="{DE795B1C-240E-43CB-B06C-A4AB16D8E065}"/>
          </ac:spMkLst>
        </pc:spChg>
        <pc:grpChg chg="add del mod">
          <ac:chgData name="Trung Nguyen" userId="462830a52fd6b2e1" providerId="LiveId" clId="{B4A7EFE1-34EB-4C8D-9AE7-C777DEAD7DCA}" dt="2022-04-18T09:31:32.655" v="590" actId="1076"/>
          <ac:grpSpMkLst>
            <pc:docMk/>
            <pc:sldMk cId="623543708" sldId="337"/>
            <ac:grpSpMk id="12" creationId="{010F246A-F859-45E3-ABD8-0E456DFA8D7C}"/>
          </ac:grpSpMkLst>
        </pc:grpChg>
        <pc:grpChg chg="add del mod">
          <ac:chgData name="Trung Nguyen" userId="462830a52fd6b2e1" providerId="LiveId" clId="{B4A7EFE1-34EB-4C8D-9AE7-C777DEAD7DCA}" dt="2022-04-18T09:31:32.655" v="590" actId="1076"/>
          <ac:grpSpMkLst>
            <pc:docMk/>
            <pc:sldMk cId="623543708" sldId="337"/>
            <ac:grpSpMk id="16" creationId="{0CADE64E-4DF3-4889-B172-68726F6E21F2}"/>
          </ac:grpSpMkLst>
        </pc:grpChg>
        <pc:grpChg chg="add del mod">
          <ac:chgData name="Trung Nguyen" userId="462830a52fd6b2e1" providerId="LiveId" clId="{B4A7EFE1-34EB-4C8D-9AE7-C777DEAD7DCA}" dt="2022-04-18T09:31:32.655" v="590" actId="1076"/>
          <ac:grpSpMkLst>
            <pc:docMk/>
            <pc:sldMk cId="623543708" sldId="337"/>
            <ac:grpSpMk id="23" creationId="{F213176F-D48B-4328-99E5-E239ADBFF3EC}"/>
          </ac:grpSpMkLst>
        </pc:grpChg>
        <pc:grpChg chg="add mod">
          <ac:chgData name="Trung Nguyen" userId="462830a52fd6b2e1" providerId="LiveId" clId="{B4A7EFE1-34EB-4C8D-9AE7-C777DEAD7DCA}" dt="2022-04-18T09:27:44.204" v="506" actId="14100"/>
          <ac:grpSpMkLst>
            <pc:docMk/>
            <pc:sldMk cId="623543708" sldId="337"/>
            <ac:grpSpMk id="28" creationId="{169CB3EB-D053-4921-97CA-7D734FFE9160}"/>
          </ac:grpSpMkLst>
        </pc:grpChg>
        <pc:grpChg chg="mod">
          <ac:chgData name="Trung Nguyen" userId="462830a52fd6b2e1" providerId="LiveId" clId="{B4A7EFE1-34EB-4C8D-9AE7-C777DEAD7DCA}" dt="2022-04-18T09:27:35.151" v="502"/>
          <ac:grpSpMkLst>
            <pc:docMk/>
            <pc:sldMk cId="623543708" sldId="337"/>
            <ac:grpSpMk id="29" creationId="{0953A913-7BF2-4956-A3DC-7499B52D24AC}"/>
          </ac:grpSpMkLst>
        </pc:grpChg>
        <pc:grpChg chg="add del mod">
          <ac:chgData name="Trung Nguyen" userId="462830a52fd6b2e1" providerId="LiveId" clId="{B4A7EFE1-34EB-4C8D-9AE7-C777DEAD7DCA}" dt="2022-04-18T09:29:13.738" v="527"/>
          <ac:grpSpMkLst>
            <pc:docMk/>
            <pc:sldMk cId="623543708" sldId="337"/>
            <ac:grpSpMk id="40" creationId="{73FC4A74-1DDF-4162-823D-660C76920FD3}"/>
          </ac:grpSpMkLst>
        </pc:grpChg>
        <pc:grpChg chg="add del mod">
          <ac:chgData name="Trung Nguyen" userId="462830a52fd6b2e1" providerId="LiveId" clId="{B4A7EFE1-34EB-4C8D-9AE7-C777DEAD7DCA}" dt="2022-04-18T09:29:13.738" v="527"/>
          <ac:grpSpMkLst>
            <pc:docMk/>
            <pc:sldMk cId="623543708" sldId="337"/>
            <ac:grpSpMk id="44" creationId="{299C65EA-3EAB-4216-8807-DA787173DC45}"/>
          </ac:grpSpMkLst>
        </pc:grpChg>
        <pc:grpChg chg="add del mod">
          <ac:chgData name="Trung Nguyen" userId="462830a52fd6b2e1" providerId="LiveId" clId="{B4A7EFE1-34EB-4C8D-9AE7-C777DEAD7DCA}" dt="2022-04-18T09:29:13.738" v="527"/>
          <ac:grpSpMkLst>
            <pc:docMk/>
            <pc:sldMk cId="623543708" sldId="337"/>
            <ac:grpSpMk id="48" creationId="{FDB858C9-F3C2-48E6-B0AF-425291C185D3}"/>
          </ac:grpSpMkLst>
        </pc:grpChg>
        <pc:grpChg chg="add mod">
          <ac:chgData name="Trung Nguyen" userId="462830a52fd6b2e1" providerId="LiveId" clId="{B4A7EFE1-34EB-4C8D-9AE7-C777DEAD7DCA}" dt="2022-04-18T09:31:32.655" v="590" actId="1076"/>
          <ac:grpSpMkLst>
            <pc:docMk/>
            <pc:sldMk cId="623543708" sldId="337"/>
            <ac:grpSpMk id="53" creationId="{A10741CC-C40A-41C1-8080-6B14B719BEB4}"/>
          </ac:grpSpMkLst>
        </pc:grpChg>
        <pc:picChg chg="mod">
          <ac:chgData name="Trung Nguyen" userId="462830a52fd6b2e1" providerId="LiveId" clId="{B4A7EFE1-34EB-4C8D-9AE7-C777DEAD7DCA}" dt="2022-04-18T09:27:08.456" v="498"/>
          <ac:picMkLst>
            <pc:docMk/>
            <pc:sldMk cId="623543708" sldId="337"/>
            <ac:picMk id="15" creationId="{DF6C45A8-A6F9-4479-A8FB-82052B35CD8A}"/>
          </ac:picMkLst>
        </pc:picChg>
        <pc:picChg chg="mod">
          <ac:chgData name="Trung Nguyen" userId="462830a52fd6b2e1" providerId="LiveId" clId="{B4A7EFE1-34EB-4C8D-9AE7-C777DEAD7DCA}" dt="2022-04-18T09:27:08.456" v="498"/>
          <ac:picMkLst>
            <pc:docMk/>
            <pc:sldMk cId="623543708" sldId="337"/>
            <ac:picMk id="22" creationId="{3B1FC118-F438-40CF-876D-668C818D44A8}"/>
          </ac:picMkLst>
        </pc:picChg>
        <pc:picChg chg="mod">
          <ac:chgData name="Trung Nguyen" userId="462830a52fd6b2e1" providerId="LiveId" clId="{B4A7EFE1-34EB-4C8D-9AE7-C777DEAD7DCA}" dt="2022-04-18T09:27:08.456" v="498"/>
          <ac:picMkLst>
            <pc:docMk/>
            <pc:sldMk cId="623543708" sldId="337"/>
            <ac:picMk id="26" creationId="{AD6365D9-3222-4B64-AEC0-42899871E424}"/>
          </ac:picMkLst>
        </pc:picChg>
        <pc:picChg chg="mod">
          <ac:chgData name="Trung Nguyen" userId="462830a52fd6b2e1" providerId="LiveId" clId="{B4A7EFE1-34EB-4C8D-9AE7-C777DEAD7DCA}" dt="2022-04-18T09:27:35.151" v="502"/>
          <ac:picMkLst>
            <pc:docMk/>
            <pc:sldMk cId="623543708" sldId="337"/>
            <ac:picMk id="30" creationId="{090928E3-C851-4603-BCB1-C30F9A2A106E}"/>
          </ac:picMkLst>
        </pc:picChg>
        <pc:picChg chg="mod">
          <ac:chgData name="Trung Nguyen" userId="462830a52fd6b2e1" providerId="LiveId" clId="{B4A7EFE1-34EB-4C8D-9AE7-C777DEAD7DCA}" dt="2022-04-18T09:29:12.058" v="526"/>
          <ac:picMkLst>
            <pc:docMk/>
            <pc:sldMk cId="623543708" sldId="337"/>
            <ac:picMk id="43" creationId="{D7E86E03-8B3A-435C-9401-17368E165048}"/>
          </ac:picMkLst>
        </pc:picChg>
        <pc:picChg chg="mod">
          <ac:chgData name="Trung Nguyen" userId="462830a52fd6b2e1" providerId="LiveId" clId="{B4A7EFE1-34EB-4C8D-9AE7-C777DEAD7DCA}" dt="2022-04-18T09:29:12.058" v="526"/>
          <ac:picMkLst>
            <pc:docMk/>
            <pc:sldMk cId="623543708" sldId="337"/>
            <ac:picMk id="47" creationId="{B2B3CA45-743C-401E-8B0B-ABCCB8C857AD}"/>
          </ac:picMkLst>
        </pc:picChg>
        <pc:picChg chg="mod">
          <ac:chgData name="Trung Nguyen" userId="462830a52fd6b2e1" providerId="LiveId" clId="{B4A7EFE1-34EB-4C8D-9AE7-C777DEAD7DCA}" dt="2022-04-18T09:29:12.058" v="526"/>
          <ac:picMkLst>
            <pc:docMk/>
            <pc:sldMk cId="623543708" sldId="337"/>
            <ac:picMk id="51" creationId="{5877DFF5-D42A-4F31-B4A5-B10601B15F6A}"/>
          </ac:picMkLst>
        </pc:picChg>
        <pc:picChg chg="mod">
          <ac:chgData name="Trung Nguyen" userId="462830a52fd6b2e1" providerId="LiveId" clId="{B4A7EFE1-34EB-4C8D-9AE7-C777DEAD7DCA}" dt="2022-04-18T09:29:23.809" v="530"/>
          <ac:picMkLst>
            <pc:docMk/>
            <pc:sldMk cId="623543708" sldId="337"/>
            <ac:picMk id="56" creationId="{45EBEDD3-D00F-4239-8A56-2F202EA2CD26}"/>
          </ac:picMkLst>
        </pc:picChg>
        <pc:picChg chg="add mod">
          <ac:chgData name="Trung Nguyen" userId="462830a52fd6b2e1" providerId="LiveId" clId="{B4A7EFE1-34EB-4C8D-9AE7-C777DEAD7DCA}" dt="2022-04-18T09:31:32.655" v="590" actId="1076"/>
          <ac:picMkLst>
            <pc:docMk/>
            <pc:sldMk cId="623543708" sldId="337"/>
            <ac:picMk id="60" creationId="{5CE17CA1-B74E-4052-9CCB-27F5DDF19654}"/>
          </ac:picMkLst>
        </pc:picChg>
        <pc:cxnChg chg="add mod">
          <ac:chgData name="Trung Nguyen" userId="462830a52fd6b2e1" providerId="LiveId" clId="{B4A7EFE1-34EB-4C8D-9AE7-C777DEAD7DCA}" dt="2022-04-18T09:31:32.655" v="590" actId="1076"/>
          <ac:cxnSpMkLst>
            <pc:docMk/>
            <pc:sldMk cId="623543708" sldId="337"/>
            <ac:cxnSpMk id="3" creationId="{EBB9BCF5-9AC0-4262-B1DE-EAF90E60A71B}"/>
          </ac:cxnSpMkLst>
        </pc:cxnChg>
        <pc:cxnChg chg="add mod">
          <ac:chgData name="Trung Nguyen" userId="462830a52fd6b2e1" providerId="LiveId" clId="{B4A7EFE1-34EB-4C8D-9AE7-C777DEAD7DCA}" dt="2022-04-18T09:31:32.655" v="590" actId="1076"/>
          <ac:cxnSpMkLst>
            <pc:docMk/>
            <pc:sldMk cId="623543708" sldId="337"/>
            <ac:cxnSpMk id="64" creationId="{43FF9538-BBA2-438C-A405-99E021007BFC}"/>
          </ac:cxnSpMkLst>
        </pc:cxnChg>
        <pc:cxnChg chg="add mod">
          <ac:chgData name="Trung Nguyen" userId="462830a52fd6b2e1" providerId="LiveId" clId="{B4A7EFE1-34EB-4C8D-9AE7-C777DEAD7DCA}" dt="2022-04-18T09:31:32.655" v="590" actId="1076"/>
          <ac:cxnSpMkLst>
            <pc:docMk/>
            <pc:sldMk cId="623543708" sldId="337"/>
            <ac:cxnSpMk id="68" creationId="{F0D9636B-8AEE-4550-BED0-C57C13FFB618}"/>
          </ac:cxnSpMkLst>
        </pc:cxnChg>
      </pc:sldChg>
      <pc:sldChg chg="mod modShow">
        <pc:chgData name="Trung Nguyen" userId="462830a52fd6b2e1" providerId="LiveId" clId="{B4A7EFE1-34EB-4C8D-9AE7-C777DEAD7DCA}" dt="2022-04-23T12:24:15.749" v="920" actId="729"/>
        <pc:sldMkLst>
          <pc:docMk/>
          <pc:sldMk cId="2982562873" sldId="348"/>
        </pc:sldMkLst>
      </pc:sldChg>
      <pc:sldChg chg="addSp delSp modSp mod modShow">
        <pc:chgData name="Trung Nguyen" userId="462830a52fd6b2e1" providerId="LiveId" clId="{B4A7EFE1-34EB-4C8D-9AE7-C777DEAD7DCA}" dt="2022-04-24T13:33:52.445" v="1098" actId="729"/>
        <pc:sldMkLst>
          <pc:docMk/>
          <pc:sldMk cId="2145638924" sldId="349"/>
        </pc:sldMkLst>
        <pc:spChg chg="mod">
          <ac:chgData name="Trung Nguyen" userId="462830a52fd6b2e1" providerId="LiveId" clId="{B4A7EFE1-34EB-4C8D-9AE7-C777DEAD7DCA}" dt="2022-04-24T13:29:29.371" v="933"/>
          <ac:spMkLst>
            <pc:docMk/>
            <pc:sldMk cId="2145638924" sldId="349"/>
            <ac:spMk id="13" creationId="{C496A99D-9B5B-42D2-BA50-240EB2D4D170}"/>
          </ac:spMkLst>
        </pc:spChg>
        <pc:spChg chg="mod">
          <ac:chgData name="Trung Nguyen" userId="462830a52fd6b2e1" providerId="LiveId" clId="{B4A7EFE1-34EB-4C8D-9AE7-C777DEAD7DCA}" dt="2022-04-24T13:30:06.158" v="1073" actId="1076"/>
          <ac:spMkLst>
            <pc:docMk/>
            <pc:sldMk cId="2145638924" sldId="349"/>
            <ac:spMk id="14" creationId="{49105165-F102-4CEA-93EF-6E87478ADB49}"/>
          </ac:spMkLst>
        </pc:spChg>
        <pc:spChg chg="mod">
          <ac:chgData name="Trung Nguyen" userId="462830a52fd6b2e1" providerId="LiveId" clId="{B4A7EFE1-34EB-4C8D-9AE7-C777DEAD7DCA}" dt="2022-04-24T13:29:29.371" v="933"/>
          <ac:spMkLst>
            <pc:docMk/>
            <pc:sldMk cId="2145638924" sldId="349"/>
            <ac:spMk id="18" creationId="{F671E43B-D508-4C66-A3DC-E08BA6E2BA85}"/>
          </ac:spMkLst>
        </pc:spChg>
        <pc:spChg chg="mod">
          <ac:chgData name="Trung Nguyen" userId="462830a52fd6b2e1" providerId="LiveId" clId="{B4A7EFE1-34EB-4C8D-9AE7-C777DEAD7DCA}" dt="2022-04-24T13:30:41.739" v="1093" actId="1076"/>
          <ac:spMkLst>
            <pc:docMk/>
            <pc:sldMk cId="2145638924" sldId="349"/>
            <ac:spMk id="20" creationId="{B7F5897C-C991-499E-9265-22C645375779}"/>
          </ac:spMkLst>
        </pc:spChg>
        <pc:spChg chg="mod">
          <ac:chgData name="Trung Nguyen" userId="462830a52fd6b2e1" providerId="LiveId" clId="{B4A7EFE1-34EB-4C8D-9AE7-C777DEAD7DCA}" dt="2022-04-24T13:33:23.042" v="1095"/>
          <ac:spMkLst>
            <pc:docMk/>
            <pc:sldMk cId="2145638924" sldId="349"/>
            <ac:spMk id="24" creationId="{C64333E7-7719-4078-B20F-5DCBCA37ABC7}"/>
          </ac:spMkLst>
        </pc:spChg>
        <pc:spChg chg="mod">
          <ac:chgData name="Trung Nguyen" userId="462830a52fd6b2e1" providerId="LiveId" clId="{B4A7EFE1-34EB-4C8D-9AE7-C777DEAD7DCA}" dt="2022-04-24T13:33:23.042" v="1095"/>
          <ac:spMkLst>
            <pc:docMk/>
            <pc:sldMk cId="2145638924" sldId="349"/>
            <ac:spMk id="25" creationId="{876A0442-7289-4BC4-955F-29A4676EAF18}"/>
          </ac:spMkLst>
        </pc:spChg>
        <pc:spChg chg="del">
          <ac:chgData name="Trung Nguyen" userId="462830a52fd6b2e1" providerId="LiveId" clId="{B4A7EFE1-34EB-4C8D-9AE7-C777DEAD7DCA}" dt="2022-04-24T13:29:29.150" v="932" actId="478"/>
          <ac:spMkLst>
            <pc:docMk/>
            <pc:sldMk cId="2145638924" sldId="349"/>
            <ac:spMk id="37" creationId="{151CDC3A-ED92-4FEB-B54C-BB780189A767}"/>
          </ac:spMkLst>
        </pc:spChg>
        <pc:grpChg chg="add mod">
          <ac:chgData name="Trung Nguyen" userId="462830a52fd6b2e1" providerId="LiveId" clId="{B4A7EFE1-34EB-4C8D-9AE7-C777DEAD7DCA}" dt="2022-04-24T13:30:03.561" v="1072" actId="1076"/>
          <ac:grpSpMkLst>
            <pc:docMk/>
            <pc:sldMk cId="2145638924" sldId="349"/>
            <ac:grpSpMk id="12" creationId="{17806F1A-161F-4B52-96D2-8FEBC13E88E3}"/>
          </ac:grpSpMkLst>
        </pc:grpChg>
        <pc:grpChg chg="add del mod">
          <ac:chgData name="Trung Nguyen" userId="462830a52fd6b2e1" providerId="LiveId" clId="{B4A7EFE1-34EB-4C8D-9AE7-C777DEAD7DCA}" dt="2022-04-24T13:30:43.787" v="1094" actId="478"/>
          <ac:grpSpMkLst>
            <pc:docMk/>
            <pc:sldMk cId="2145638924" sldId="349"/>
            <ac:grpSpMk id="16" creationId="{7AE5F437-B3BB-41E0-861E-A3969679FF4C}"/>
          </ac:grpSpMkLst>
        </pc:grpChg>
        <pc:grpChg chg="add del mod">
          <ac:chgData name="Trung Nguyen" userId="462830a52fd6b2e1" providerId="LiveId" clId="{B4A7EFE1-34EB-4C8D-9AE7-C777DEAD7DCA}" dt="2022-04-24T13:33:34.578" v="1097" actId="478"/>
          <ac:grpSpMkLst>
            <pc:docMk/>
            <pc:sldMk cId="2145638924" sldId="349"/>
            <ac:grpSpMk id="23" creationId="{CB1AD942-186C-4466-8DC6-EE509A69998F}"/>
          </ac:grpSpMkLst>
        </pc:grpChg>
        <pc:picChg chg="mod">
          <ac:chgData name="Trung Nguyen" userId="462830a52fd6b2e1" providerId="LiveId" clId="{B4A7EFE1-34EB-4C8D-9AE7-C777DEAD7DCA}" dt="2022-04-24T13:29:29.371" v="933"/>
          <ac:picMkLst>
            <pc:docMk/>
            <pc:sldMk cId="2145638924" sldId="349"/>
            <ac:picMk id="15" creationId="{392A9B1A-252A-40D6-BFE0-AED94C0F777A}"/>
          </ac:picMkLst>
        </pc:picChg>
        <pc:picChg chg="mod">
          <ac:chgData name="Trung Nguyen" userId="462830a52fd6b2e1" providerId="LiveId" clId="{B4A7EFE1-34EB-4C8D-9AE7-C777DEAD7DCA}" dt="2022-04-24T13:29:29.371" v="933"/>
          <ac:picMkLst>
            <pc:docMk/>
            <pc:sldMk cId="2145638924" sldId="349"/>
            <ac:picMk id="22" creationId="{C5DB4D0C-C74F-407A-B967-F0AD503EF4AE}"/>
          </ac:picMkLst>
        </pc:picChg>
        <pc:picChg chg="mod">
          <ac:chgData name="Trung Nguyen" userId="462830a52fd6b2e1" providerId="LiveId" clId="{B4A7EFE1-34EB-4C8D-9AE7-C777DEAD7DCA}" dt="2022-04-24T13:33:23.042" v="1095"/>
          <ac:picMkLst>
            <pc:docMk/>
            <pc:sldMk cId="2145638924" sldId="349"/>
            <ac:picMk id="26" creationId="{D1BBB562-2E2E-40A2-8866-3066B0DEE5F6}"/>
          </ac:picMkLst>
        </pc:picChg>
      </pc:sldChg>
      <pc:sldChg chg="ord">
        <pc:chgData name="Trung Nguyen" userId="462830a52fd6b2e1" providerId="LiveId" clId="{B4A7EFE1-34EB-4C8D-9AE7-C777DEAD7DCA}" dt="2022-04-24T13:29:13.190" v="930"/>
        <pc:sldMkLst>
          <pc:docMk/>
          <pc:sldMk cId="2044619398" sldId="360"/>
        </pc:sldMkLst>
      </pc:sldChg>
      <pc:sldChg chg="modSp mod">
        <pc:chgData name="Trung Nguyen" userId="462830a52fd6b2e1" providerId="LiveId" clId="{B4A7EFE1-34EB-4C8D-9AE7-C777DEAD7DCA}" dt="2022-04-18T02:44:01.007" v="1" actId="1076"/>
        <pc:sldMkLst>
          <pc:docMk/>
          <pc:sldMk cId="741520482" sldId="363"/>
        </pc:sldMkLst>
        <pc:picChg chg="mod">
          <ac:chgData name="Trung Nguyen" userId="462830a52fd6b2e1" providerId="LiveId" clId="{B4A7EFE1-34EB-4C8D-9AE7-C777DEAD7DCA}" dt="2022-04-18T02:44:01.007" v="1" actId="1076"/>
          <ac:picMkLst>
            <pc:docMk/>
            <pc:sldMk cId="741520482" sldId="363"/>
            <ac:picMk id="17" creationId="{0D883DD7-E659-4719-8B79-C42F21A6A08B}"/>
          </ac:picMkLst>
        </pc:picChg>
      </pc:sldChg>
      <pc:sldChg chg="ord">
        <pc:chgData name="Trung Nguyen" userId="462830a52fd6b2e1" providerId="LiveId" clId="{B4A7EFE1-34EB-4C8D-9AE7-C777DEAD7DCA}" dt="2022-04-22T03:19:34.992" v="596"/>
        <pc:sldMkLst>
          <pc:docMk/>
          <pc:sldMk cId="2820958509" sldId="372"/>
        </pc:sldMkLst>
      </pc:sldChg>
      <pc:sldChg chg="ord">
        <pc:chgData name="Trung Nguyen" userId="462830a52fd6b2e1" providerId="LiveId" clId="{B4A7EFE1-34EB-4C8D-9AE7-C777DEAD7DCA}" dt="2022-04-22T03:19:28.545" v="592"/>
        <pc:sldMkLst>
          <pc:docMk/>
          <pc:sldMk cId="1154261053" sldId="373"/>
        </pc:sldMkLst>
      </pc:sldChg>
      <pc:sldChg chg="delSp modSp mod">
        <pc:chgData name="Trung Nguyen" userId="462830a52fd6b2e1" providerId="LiveId" clId="{B4A7EFE1-34EB-4C8D-9AE7-C777DEAD7DCA}" dt="2022-04-23T12:25:40.960" v="928" actId="478"/>
        <pc:sldMkLst>
          <pc:docMk/>
          <pc:sldMk cId="3028289938" sldId="374"/>
        </pc:sldMkLst>
        <pc:spChg chg="mod">
          <ac:chgData name="Trung Nguyen" userId="462830a52fd6b2e1" providerId="LiveId" clId="{B4A7EFE1-34EB-4C8D-9AE7-C777DEAD7DCA}" dt="2022-04-23T12:22:35.550" v="776" actId="1076"/>
          <ac:spMkLst>
            <pc:docMk/>
            <pc:sldMk cId="3028289938" sldId="374"/>
            <ac:spMk id="12" creationId="{56461A97-DD6D-4AB6-96FA-CE60FA77B419}"/>
          </ac:spMkLst>
        </pc:spChg>
        <pc:spChg chg="mod">
          <ac:chgData name="Trung Nguyen" userId="462830a52fd6b2e1" providerId="LiveId" clId="{B4A7EFE1-34EB-4C8D-9AE7-C777DEAD7DCA}" dt="2022-04-23T12:22:52.095" v="786" actId="20577"/>
          <ac:spMkLst>
            <pc:docMk/>
            <pc:sldMk cId="3028289938" sldId="374"/>
            <ac:spMk id="13" creationId="{8EB9C754-3C38-4141-96C4-DF20C8B92C18}"/>
          </ac:spMkLst>
        </pc:spChg>
        <pc:spChg chg="mod">
          <ac:chgData name="Trung Nguyen" userId="462830a52fd6b2e1" providerId="LiveId" clId="{B4A7EFE1-34EB-4C8D-9AE7-C777DEAD7DCA}" dt="2022-04-23T12:24:40.099" v="925" actId="20577"/>
          <ac:spMkLst>
            <pc:docMk/>
            <pc:sldMk cId="3028289938" sldId="374"/>
            <ac:spMk id="20" creationId="{BB4EE25C-101A-484D-9FA4-5168F623BF4C}"/>
          </ac:spMkLst>
        </pc:spChg>
        <pc:spChg chg="mod">
          <ac:chgData name="Trung Nguyen" userId="462830a52fd6b2e1" providerId="LiveId" clId="{B4A7EFE1-34EB-4C8D-9AE7-C777DEAD7DCA}" dt="2022-04-23T12:24:45.760" v="927" actId="1076"/>
          <ac:spMkLst>
            <pc:docMk/>
            <pc:sldMk cId="3028289938" sldId="374"/>
            <ac:spMk id="25" creationId="{E5593DFF-7218-4C3A-9234-790EEDFC924F}"/>
          </ac:spMkLst>
        </pc:spChg>
        <pc:grpChg chg="del">
          <ac:chgData name="Trung Nguyen" userId="462830a52fd6b2e1" providerId="LiveId" clId="{B4A7EFE1-34EB-4C8D-9AE7-C777DEAD7DCA}" dt="2022-04-23T12:25:40.960" v="928" actId="478"/>
          <ac:grpSpMkLst>
            <pc:docMk/>
            <pc:sldMk cId="3028289938" sldId="374"/>
            <ac:grpSpMk id="23" creationId="{56E00341-9281-4706-A679-D7B50B6EEC45}"/>
          </ac:grpSpMkLst>
        </pc:grpChg>
        <pc:grpChg chg="del">
          <ac:chgData name="Trung Nguyen" userId="462830a52fd6b2e1" providerId="LiveId" clId="{B4A7EFE1-34EB-4C8D-9AE7-C777DEAD7DCA}" dt="2022-04-23T12:23:54.940" v="919" actId="478"/>
          <ac:grpSpMkLst>
            <pc:docMk/>
            <pc:sldMk cId="3028289938" sldId="374"/>
            <ac:grpSpMk id="27" creationId="{585BE2AE-0D44-459A-806D-CBA927F7DFE0}"/>
          </ac:grpSpMkLst>
        </pc:grpChg>
      </pc:sldChg>
      <pc:sldChg chg="ord">
        <pc:chgData name="Trung Nguyen" userId="462830a52fd6b2e1" providerId="LiveId" clId="{B4A7EFE1-34EB-4C8D-9AE7-C777DEAD7DCA}" dt="2022-04-22T03:19:29.711" v="594"/>
        <pc:sldMkLst>
          <pc:docMk/>
          <pc:sldMk cId="2940721851" sldId="382"/>
        </pc:sldMkLst>
      </pc:sldChg>
    </pc:docChg>
  </pc:docChgLst>
  <pc:docChgLst>
    <pc:chgData name="Thien Quy Tran" userId="26e025a7bd212a7f" providerId="LiveId" clId="{BD28F7FB-F79A-4EA6-BB9C-9B9B0D90C35A}"/>
    <pc:docChg chg="undo custSel addSld delSld modSld sldOrd">
      <pc:chgData name="Thien Quy Tran" userId="26e025a7bd212a7f" providerId="LiveId" clId="{BD28F7FB-F79A-4EA6-BB9C-9B9B0D90C35A}" dt="2022-05-04T05:20:14.861" v="2296" actId="1035"/>
      <pc:docMkLst>
        <pc:docMk/>
      </pc:docMkLst>
      <pc:sldChg chg="addSp delSp modSp mod">
        <pc:chgData name="Thien Quy Tran" userId="26e025a7bd212a7f" providerId="LiveId" clId="{BD28F7FB-F79A-4EA6-BB9C-9B9B0D90C35A}" dt="2022-04-27T17:48:31.151" v="578" actId="20577"/>
        <pc:sldMkLst>
          <pc:docMk/>
          <pc:sldMk cId="3295729138" sldId="269"/>
        </pc:sldMkLst>
        <pc:spChg chg="del mod">
          <ac:chgData name="Thien Quy Tran" userId="26e025a7bd212a7f" providerId="LiveId" clId="{BD28F7FB-F79A-4EA6-BB9C-9B9B0D90C35A}" dt="2022-04-27T16:24:29.830" v="30" actId="478"/>
          <ac:spMkLst>
            <pc:docMk/>
            <pc:sldMk cId="3295729138" sldId="269"/>
            <ac:spMk id="8" creationId="{97918E6F-E118-4655-A455-6083C55D97FA}"/>
          </ac:spMkLst>
        </pc:spChg>
        <pc:spChg chg="mod">
          <ac:chgData name="Thien Quy Tran" userId="26e025a7bd212a7f" providerId="LiveId" clId="{BD28F7FB-F79A-4EA6-BB9C-9B9B0D90C35A}" dt="2022-04-27T16:24:41.105" v="31" actId="207"/>
          <ac:spMkLst>
            <pc:docMk/>
            <pc:sldMk cId="3295729138" sldId="269"/>
            <ac:spMk id="9" creationId="{1490D693-BD34-4020-B82D-B8BDDAB7826F}"/>
          </ac:spMkLst>
        </pc:spChg>
        <pc:spChg chg="add del mod">
          <ac:chgData name="Thien Quy Tran" userId="26e025a7bd212a7f" providerId="LiveId" clId="{BD28F7FB-F79A-4EA6-BB9C-9B9B0D90C35A}" dt="2022-04-27T16:24:20.438" v="29" actId="478"/>
          <ac:spMkLst>
            <pc:docMk/>
            <pc:sldMk cId="3295729138" sldId="269"/>
            <ac:spMk id="10" creationId="{956D52B3-73C5-4EEA-9605-584CAFF22AAC}"/>
          </ac:spMkLst>
        </pc:spChg>
        <pc:spChg chg="del mod">
          <ac:chgData name="Thien Quy Tran" userId="26e025a7bd212a7f" providerId="LiveId" clId="{BD28F7FB-F79A-4EA6-BB9C-9B9B0D90C35A}" dt="2022-04-27T16:23:48.166" v="21" actId="478"/>
          <ac:spMkLst>
            <pc:docMk/>
            <pc:sldMk cId="3295729138" sldId="269"/>
            <ac:spMk id="11" creationId="{24B2CD97-2971-42BC-B479-0D185663E701}"/>
          </ac:spMkLst>
        </pc:spChg>
        <pc:spChg chg="add del mod">
          <ac:chgData name="Thien Quy Tran" userId="26e025a7bd212a7f" providerId="LiveId" clId="{BD28F7FB-F79A-4EA6-BB9C-9B9B0D90C35A}" dt="2022-04-27T16:25:07.618" v="34" actId="164"/>
          <ac:spMkLst>
            <pc:docMk/>
            <pc:sldMk cId="3295729138" sldId="269"/>
            <ac:spMk id="12" creationId="{53F5195D-7FAF-4A10-8C64-1D4161639234}"/>
          </ac:spMkLst>
        </pc:spChg>
        <pc:spChg chg="mod">
          <ac:chgData name="Thien Quy Tran" userId="26e025a7bd212a7f" providerId="LiveId" clId="{BD28F7FB-F79A-4EA6-BB9C-9B9B0D90C35A}" dt="2022-04-27T16:25:07.618" v="34" actId="164"/>
          <ac:spMkLst>
            <pc:docMk/>
            <pc:sldMk cId="3295729138" sldId="269"/>
            <ac:spMk id="14" creationId="{59C2002C-6E5A-4EE2-9F00-336080965114}"/>
          </ac:spMkLst>
        </pc:spChg>
        <pc:spChg chg="mod">
          <ac:chgData name="Thien Quy Tran" userId="26e025a7bd212a7f" providerId="LiveId" clId="{BD28F7FB-F79A-4EA6-BB9C-9B9B0D90C35A}" dt="2022-04-27T16:25:07.618" v="34" actId="164"/>
          <ac:spMkLst>
            <pc:docMk/>
            <pc:sldMk cId="3295729138" sldId="269"/>
            <ac:spMk id="16" creationId="{2C935199-C776-4534-A35A-E45393FEB757}"/>
          </ac:spMkLst>
        </pc:spChg>
        <pc:spChg chg="mod">
          <ac:chgData name="Thien Quy Tran" userId="26e025a7bd212a7f" providerId="LiveId" clId="{BD28F7FB-F79A-4EA6-BB9C-9B9B0D90C35A}" dt="2022-04-27T16:25:07.618" v="34" actId="164"/>
          <ac:spMkLst>
            <pc:docMk/>
            <pc:sldMk cId="3295729138" sldId="269"/>
            <ac:spMk id="20" creationId="{415CBB4F-3591-4E35-8448-4B276BB69123}"/>
          </ac:spMkLst>
        </pc:spChg>
        <pc:spChg chg="mod">
          <ac:chgData name="Thien Quy Tran" userId="26e025a7bd212a7f" providerId="LiveId" clId="{BD28F7FB-F79A-4EA6-BB9C-9B9B0D90C35A}" dt="2022-04-27T16:25:07.618" v="34" actId="164"/>
          <ac:spMkLst>
            <pc:docMk/>
            <pc:sldMk cId="3295729138" sldId="269"/>
            <ac:spMk id="22" creationId="{5A82A1C1-36DD-42D7-8060-FC9AE090AD2C}"/>
          </ac:spMkLst>
        </pc:spChg>
        <pc:spChg chg="mod">
          <ac:chgData name="Thien Quy Tran" userId="26e025a7bd212a7f" providerId="LiveId" clId="{BD28F7FB-F79A-4EA6-BB9C-9B9B0D90C35A}" dt="2022-04-27T16:27:48.911" v="67" actId="164"/>
          <ac:spMkLst>
            <pc:docMk/>
            <pc:sldMk cId="3295729138" sldId="269"/>
            <ac:spMk id="23" creationId="{AC3219E6-79BC-4C77-99FA-5DCAD9A1EB64}"/>
          </ac:spMkLst>
        </pc:spChg>
        <pc:spChg chg="mod">
          <ac:chgData name="Thien Quy Tran" userId="26e025a7bd212a7f" providerId="LiveId" clId="{BD28F7FB-F79A-4EA6-BB9C-9B9B0D90C35A}" dt="2022-04-27T16:27:48.911" v="67" actId="164"/>
          <ac:spMkLst>
            <pc:docMk/>
            <pc:sldMk cId="3295729138" sldId="269"/>
            <ac:spMk id="24" creationId="{CC74FCE6-3293-4C27-AFE1-1EB7FA5DFF52}"/>
          </ac:spMkLst>
        </pc:spChg>
        <pc:spChg chg="del mod">
          <ac:chgData name="Thien Quy Tran" userId="26e025a7bd212a7f" providerId="LiveId" clId="{BD28F7FB-F79A-4EA6-BB9C-9B9B0D90C35A}" dt="2022-04-27T16:26:17.304" v="47" actId="478"/>
          <ac:spMkLst>
            <pc:docMk/>
            <pc:sldMk cId="3295729138" sldId="269"/>
            <ac:spMk id="30" creationId="{9829D865-599A-4727-BFAF-FC3BE3043BD3}"/>
          </ac:spMkLst>
        </pc:spChg>
        <pc:spChg chg="del mod">
          <ac:chgData name="Thien Quy Tran" userId="26e025a7bd212a7f" providerId="LiveId" clId="{BD28F7FB-F79A-4EA6-BB9C-9B9B0D90C35A}" dt="2022-04-27T16:40:13.447" v="189" actId="478"/>
          <ac:spMkLst>
            <pc:docMk/>
            <pc:sldMk cId="3295729138" sldId="269"/>
            <ac:spMk id="33" creationId="{3A579458-F75E-4505-B70C-AE7A9BCF7F5C}"/>
          </ac:spMkLst>
        </pc:spChg>
        <pc:spChg chg="del mod">
          <ac:chgData name="Thien Quy Tran" userId="26e025a7bd212a7f" providerId="LiveId" clId="{BD28F7FB-F79A-4EA6-BB9C-9B9B0D90C35A}" dt="2022-04-27T16:26:24.829" v="49" actId="478"/>
          <ac:spMkLst>
            <pc:docMk/>
            <pc:sldMk cId="3295729138" sldId="269"/>
            <ac:spMk id="34" creationId="{2A96245A-7CBC-4AC3-BA6A-A09E73562F4D}"/>
          </ac:spMkLst>
        </pc:spChg>
        <pc:spChg chg="del mod">
          <ac:chgData name="Thien Quy Tran" userId="26e025a7bd212a7f" providerId="LiveId" clId="{BD28F7FB-F79A-4EA6-BB9C-9B9B0D90C35A}" dt="2022-04-27T16:26:23.771" v="48" actId="478"/>
          <ac:spMkLst>
            <pc:docMk/>
            <pc:sldMk cId="3295729138" sldId="269"/>
            <ac:spMk id="35" creationId="{61776C5C-BA1E-4D5E-A00A-6459A56069ED}"/>
          </ac:spMkLst>
        </pc:spChg>
        <pc:spChg chg="mod topLvl">
          <ac:chgData name="Thien Quy Tran" userId="26e025a7bd212a7f" providerId="LiveId" clId="{BD28F7FB-F79A-4EA6-BB9C-9B9B0D90C35A}" dt="2022-04-27T16:41:37.919" v="204" actId="165"/>
          <ac:spMkLst>
            <pc:docMk/>
            <pc:sldMk cId="3295729138" sldId="269"/>
            <ac:spMk id="38" creationId="{F3B080E6-8562-432E-AB96-524DC7C67C96}"/>
          </ac:spMkLst>
        </pc:spChg>
        <pc:spChg chg="del mod">
          <ac:chgData name="Thien Quy Tran" userId="26e025a7bd212a7f" providerId="LiveId" clId="{BD28F7FB-F79A-4EA6-BB9C-9B9B0D90C35A}" dt="2022-04-27T16:27:21.878" v="65" actId="478"/>
          <ac:spMkLst>
            <pc:docMk/>
            <pc:sldMk cId="3295729138" sldId="269"/>
            <ac:spMk id="39" creationId="{C885C70C-1EAA-41B4-B4AE-94C428352D41}"/>
          </ac:spMkLst>
        </pc:spChg>
        <pc:spChg chg="del mod">
          <ac:chgData name="Thien Quy Tran" userId="26e025a7bd212a7f" providerId="LiveId" clId="{BD28F7FB-F79A-4EA6-BB9C-9B9B0D90C35A}" dt="2022-04-27T16:27:15.693" v="61" actId="478"/>
          <ac:spMkLst>
            <pc:docMk/>
            <pc:sldMk cId="3295729138" sldId="269"/>
            <ac:spMk id="40" creationId="{369E93D9-124C-47A0-9A77-14E248563424}"/>
          </ac:spMkLst>
        </pc:spChg>
        <pc:spChg chg="del mod">
          <ac:chgData name="Thien Quy Tran" userId="26e025a7bd212a7f" providerId="LiveId" clId="{BD28F7FB-F79A-4EA6-BB9C-9B9B0D90C35A}" dt="2022-04-27T16:27:12.666" v="59" actId="478"/>
          <ac:spMkLst>
            <pc:docMk/>
            <pc:sldMk cId="3295729138" sldId="269"/>
            <ac:spMk id="41" creationId="{36E50F9E-78CA-42AE-BCD8-586C1B953D17}"/>
          </ac:spMkLst>
        </pc:spChg>
        <pc:spChg chg="del mod">
          <ac:chgData name="Thien Quy Tran" userId="26e025a7bd212a7f" providerId="LiveId" clId="{BD28F7FB-F79A-4EA6-BB9C-9B9B0D90C35A}" dt="2022-04-27T16:27:20.298" v="64" actId="478"/>
          <ac:spMkLst>
            <pc:docMk/>
            <pc:sldMk cId="3295729138" sldId="269"/>
            <ac:spMk id="42" creationId="{EDD52EB2-5AAB-42E8-A946-847FE19C9AE0}"/>
          </ac:spMkLst>
        </pc:spChg>
        <pc:spChg chg="mod">
          <ac:chgData name="Thien Quy Tran" userId="26e025a7bd212a7f" providerId="LiveId" clId="{BD28F7FB-F79A-4EA6-BB9C-9B9B0D90C35A}" dt="2022-04-27T16:41:37.919" v="204" actId="165"/>
          <ac:spMkLst>
            <pc:docMk/>
            <pc:sldMk cId="3295729138" sldId="269"/>
            <ac:spMk id="43" creationId="{DCFE8187-D9D7-435B-B613-53EB24F1D956}"/>
          </ac:spMkLst>
        </pc:spChg>
        <pc:spChg chg="del mod">
          <ac:chgData name="Thien Quy Tran" userId="26e025a7bd212a7f" providerId="LiveId" clId="{BD28F7FB-F79A-4EA6-BB9C-9B9B0D90C35A}" dt="2022-04-27T16:40:51.384" v="198" actId="478"/>
          <ac:spMkLst>
            <pc:docMk/>
            <pc:sldMk cId="3295729138" sldId="269"/>
            <ac:spMk id="44" creationId="{5FB38D32-ECBE-47CF-A072-C5C55901C991}"/>
          </ac:spMkLst>
        </pc:spChg>
        <pc:spChg chg="del mod">
          <ac:chgData name="Thien Quy Tran" userId="26e025a7bd212a7f" providerId="LiveId" clId="{BD28F7FB-F79A-4EA6-BB9C-9B9B0D90C35A}" dt="2022-04-27T16:27:14.727" v="60" actId="478"/>
          <ac:spMkLst>
            <pc:docMk/>
            <pc:sldMk cId="3295729138" sldId="269"/>
            <ac:spMk id="46" creationId="{2E0D0C10-93AD-42A9-91E0-4FBAB2B9E229}"/>
          </ac:spMkLst>
        </pc:spChg>
        <pc:spChg chg="del mod">
          <ac:chgData name="Thien Quy Tran" userId="26e025a7bd212a7f" providerId="LiveId" clId="{BD28F7FB-F79A-4EA6-BB9C-9B9B0D90C35A}" dt="2022-04-27T16:27:11.726" v="58" actId="478"/>
          <ac:spMkLst>
            <pc:docMk/>
            <pc:sldMk cId="3295729138" sldId="269"/>
            <ac:spMk id="47" creationId="{D7C28EA3-82EE-4749-BC45-650C8E41D7BC}"/>
          </ac:spMkLst>
        </pc:spChg>
        <pc:spChg chg="mod">
          <ac:chgData name="Thien Quy Tran" userId="26e025a7bd212a7f" providerId="LiveId" clId="{BD28F7FB-F79A-4EA6-BB9C-9B9B0D90C35A}" dt="2022-04-27T16:41:37.919" v="204" actId="165"/>
          <ac:spMkLst>
            <pc:docMk/>
            <pc:sldMk cId="3295729138" sldId="269"/>
            <ac:spMk id="48" creationId="{40E6E3B3-9A67-40DA-95CC-842476BEC2C4}"/>
          </ac:spMkLst>
        </pc:spChg>
        <pc:spChg chg="mod topLvl">
          <ac:chgData name="Thien Quy Tran" userId="26e025a7bd212a7f" providerId="LiveId" clId="{BD28F7FB-F79A-4EA6-BB9C-9B9B0D90C35A}" dt="2022-04-27T16:41:37.919" v="204" actId="165"/>
          <ac:spMkLst>
            <pc:docMk/>
            <pc:sldMk cId="3295729138" sldId="269"/>
            <ac:spMk id="54" creationId="{56C3A7FA-8BD3-4DA2-B575-E95471DD13AE}"/>
          </ac:spMkLst>
        </pc:spChg>
        <pc:spChg chg="add mod">
          <ac:chgData name="Thien Quy Tran" userId="26e025a7bd212a7f" providerId="LiveId" clId="{BD28F7FB-F79A-4EA6-BB9C-9B9B0D90C35A}" dt="2022-04-27T16:41:37.919" v="204" actId="165"/>
          <ac:spMkLst>
            <pc:docMk/>
            <pc:sldMk cId="3295729138" sldId="269"/>
            <ac:spMk id="55" creationId="{F01FDC2E-9627-461C-8E49-4D2DEE988DB0}"/>
          </ac:spMkLst>
        </pc:spChg>
        <pc:spChg chg="mod">
          <ac:chgData name="Thien Quy Tran" userId="26e025a7bd212a7f" providerId="LiveId" clId="{BD28F7FB-F79A-4EA6-BB9C-9B9B0D90C35A}" dt="2022-04-27T17:48:31.151" v="578" actId="20577"/>
          <ac:spMkLst>
            <pc:docMk/>
            <pc:sldMk cId="3295729138" sldId="269"/>
            <ac:spMk id="57" creationId="{FD153A23-963A-40E8-AAC1-E35C5CF8BD27}"/>
          </ac:spMkLst>
        </pc:spChg>
        <pc:grpChg chg="del mod">
          <ac:chgData name="Thien Quy Tran" userId="26e025a7bd212a7f" providerId="LiveId" clId="{BD28F7FB-F79A-4EA6-BB9C-9B9B0D90C35A}" dt="2022-04-27T16:22:47.964" v="14" actId="27803"/>
          <ac:grpSpMkLst>
            <pc:docMk/>
            <pc:sldMk cId="3295729138" sldId="269"/>
            <ac:grpSpMk id="6" creationId="{36F6498D-B118-431F-B0FC-76CC9DA68ABF}"/>
          </ac:grpSpMkLst>
        </pc:grpChg>
        <pc:grpChg chg="add mod">
          <ac:chgData name="Thien Quy Tran" userId="26e025a7bd212a7f" providerId="LiveId" clId="{BD28F7FB-F79A-4EA6-BB9C-9B9B0D90C35A}" dt="2022-04-27T16:25:07.618" v="34" actId="164"/>
          <ac:grpSpMkLst>
            <pc:docMk/>
            <pc:sldMk cId="3295729138" sldId="269"/>
            <ac:grpSpMk id="25" creationId="{21B6DE5B-1700-4051-90A6-E4B1AC76DFC1}"/>
          </ac:grpSpMkLst>
        </pc:grpChg>
        <pc:grpChg chg="add del mod">
          <ac:chgData name="Thien Quy Tran" userId="26e025a7bd212a7f" providerId="LiveId" clId="{BD28F7FB-F79A-4EA6-BB9C-9B9B0D90C35A}" dt="2022-04-27T16:26:00.272" v="44" actId="478"/>
          <ac:grpSpMkLst>
            <pc:docMk/>
            <pc:sldMk cId="3295729138" sldId="269"/>
            <ac:grpSpMk id="26" creationId="{55B2DBBD-BCDA-4AA8-8269-84596802FA51}"/>
          </ac:grpSpMkLst>
        </pc:grpChg>
        <pc:grpChg chg="del mod">
          <ac:chgData name="Thien Quy Tran" userId="26e025a7bd212a7f" providerId="LiveId" clId="{BD28F7FB-F79A-4EA6-BB9C-9B9B0D90C35A}" dt="2022-04-27T16:26:05.249" v="45" actId="27803"/>
          <ac:grpSpMkLst>
            <pc:docMk/>
            <pc:sldMk cId="3295729138" sldId="269"/>
            <ac:grpSpMk id="29" creationId="{6643A99D-4775-4727-A431-D45C933CC9F2}"/>
          </ac:grpSpMkLst>
        </pc:grpChg>
        <pc:grpChg chg="add mod topLvl">
          <ac:chgData name="Thien Quy Tran" userId="26e025a7bd212a7f" providerId="LiveId" clId="{BD28F7FB-F79A-4EA6-BB9C-9B9B0D90C35A}" dt="2022-04-27T16:41:45.378" v="205" actId="14100"/>
          <ac:grpSpMkLst>
            <pc:docMk/>
            <pc:sldMk cId="3295729138" sldId="269"/>
            <ac:grpSpMk id="49" creationId="{7E5753E9-8636-4216-90E5-7423ED179177}"/>
          </ac:grpSpMkLst>
        </pc:grpChg>
        <pc:grpChg chg="add del mod">
          <ac:chgData name="Thien Quy Tran" userId="26e025a7bd212a7f" providerId="LiveId" clId="{BD28F7FB-F79A-4EA6-BB9C-9B9B0D90C35A}" dt="2022-04-27T16:41:37.919" v="204" actId="165"/>
          <ac:grpSpMkLst>
            <pc:docMk/>
            <pc:sldMk cId="3295729138" sldId="269"/>
            <ac:grpSpMk id="50" creationId="{99CD16DA-440F-4095-AA04-5C3769AE673E}"/>
          </ac:grpSpMkLst>
        </pc:grpChg>
        <pc:grpChg chg="add mod">
          <ac:chgData name="Thien Quy Tran" userId="26e025a7bd212a7f" providerId="LiveId" clId="{BD28F7FB-F79A-4EA6-BB9C-9B9B0D90C35A}" dt="2022-04-27T16:27:48.911" v="67" actId="164"/>
          <ac:grpSpMkLst>
            <pc:docMk/>
            <pc:sldMk cId="3295729138" sldId="269"/>
            <ac:grpSpMk id="51" creationId="{2391B285-C268-4834-8360-2B5C4A6AFF74}"/>
          </ac:grpSpMkLst>
        </pc:grpChg>
        <pc:picChg chg="add del mod">
          <ac:chgData name="Thien Quy Tran" userId="26e025a7bd212a7f" providerId="LiveId" clId="{BD28F7FB-F79A-4EA6-BB9C-9B9B0D90C35A}" dt="2022-04-27T16:22:47.964" v="14" actId="27803"/>
          <ac:picMkLst>
            <pc:docMk/>
            <pc:sldMk cId="3295729138" sldId="269"/>
            <ac:picMk id="4" creationId="{A9BBA808-DF34-430A-AC17-DA20E0E1231D}"/>
          </ac:picMkLst>
        </pc:picChg>
        <pc:picChg chg="mod">
          <ac:chgData name="Thien Quy Tran" userId="26e025a7bd212a7f" providerId="LiveId" clId="{BD28F7FB-F79A-4EA6-BB9C-9B9B0D90C35A}" dt="2022-04-27T16:27:48.911" v="67" actId="164"/>
          <ac:picMkLst>
            <pc:docMk/>
            <pc:sldMk cId="3295729138" sldId="269"/>
            <ac:picMk id="7" creationId="{32EA3367-E553-4314-98F8-CD59FD192417}"/>
          </ac:picMkLst>
        </pc:picChg>
        <pc:picChg chg="mod topLvl">
          <ac:chgData name="Thien Quy Tran" userId="26e025a7bd212a7f" providerId="LiveId" clId="{BD28F7FB-F79A-4EA6-BB9C-9B9B0D90C35A}" dt="2022-04-27T16:41:37.919" v="204" actId="165"/>
          <ac:picMkLst>
            <pc:docMk/>
            <pc:sldMk cId="3295729138" sldId="269"/>
            <ac:picMk id="17" creationId="{9FAC0F8E-95CF-4ABF-A383-C3D24A6F8BED}"/>
          </ac:picMkLst>
        </pc:picChg>
        <pc:picChg chg="add del">
          <ac:chgData name="Thien Quy Tran" userId="26e025a7bd212a7f" providerId="LiveId" clId="{BD28F7FB-F79A-4EA6-BB9C-9B9B0D90C35A}" dt="2022-04-27T16:27:17.991" v="63" actId="478"/>
          <ac:picMkLst>
            <pc:docMk/>
            <pc:sldMk cId="3295729138" sldId="269"/>
            <ac:picMk id="19" creationId="{CF94C46E-7AF9-49EB-B0C6-2B84495F5206}"/>
          </ac:picMkLst>
        </pc:picChg>
        <pc:picChg chg="add mod">
          <ac:chgData name="Thien Quy Tran" userId="26e025a7bd212a7f" providerId="LiveId" clId="{BD28F7FB-F79A-4EA6-BB9C-9B9B0D90C35A}" dt="2022-04-27T16:27:48.911" v="67" actId="164"/>
          <ac:picMkLst>
            <pc:docMk/>
            <pc:sldMk cId="3295729138" sldId="269"/>
            <ac:picMk id="21" creationId="{39BB208A-28BE-4DD7-A687-E266582257AC}"/>
          </ac:picMkLst>
        </pc:picChg>
        <pc:picChg chg="add del mod">
          <ac:chgData name="Thien Quy Tran" userId="26e025a7bd212a7f" providerId="LiveId" clId="{BD28F7FB-F79A-4EA6-BB9C-9B9B0D90C35A}" dt="2022-04-27T16:26:05.249" v="45" actId="27803"/>
          <ac:picMkLst>
            <pc:docMk/>
            <pc:sldMk cId="3295729138" sldId="269"/>
            <ac:picMk id="28" creationId="{FE14BDB8-F5FD-4321-84EC-F36C7DA77625}"/>
          </ac:picMkLst>
        </pc:picChg>
      </pc:sldChg>
      <pc:sldChg chg="addSp delSp modSp mod">
        <pc:chgData name="Thien Quy Tran" userId="26e025a7bd212a7f" providerId="LiveId" clId="{BD28F7FB-F79A-4EA6-BB9C-9B9B0D90C35A}" dt="2022-04-27T17:53:46.406" v="689" actId="20577"/>
        <pc:sldMkLst>
          <pc:docMk/>
          <pc:sldMk cId="3447699979" sldId="338"/>
        </pc:sldMkLst>
        <pc:spChg chg="add mod">
          <ac:chgData name="Thien Quy Tran" userId="26e025a7bd212a7f" providerId="LiveId" clId="{BD28F7FB-F79A-4EA6-BB9C-9B9B0D90C35A}" dt="2022-04-27T17:05:49.029" v="340"/>
          <ac:spMkLst>
            <pc:docMk/>
            <pc:sldMk cId="3447699979" sldId="338"/>
            <ac:spMk id="75" creationId="{36C5A799-1FE0-4B99-BACA-3B110EE191A5}"/>
          </ac:spMkLst>
        </pc:spChg>
        <pc:spChg chg="add mod">
          <ac:chgData name="Thien Quy Tran" userId="26e025a7bd212a7f" providerId="LiveId" clId="{BD28F7FB-F79A-4EA6-BB9C-9B9B0D90C35A}" dt="2022-04-27T17:53:46.406" v="689" actId="20577"/>
          <ac:spMkLst>
            <pc:docMk/>
            <pc:sldMk cId="3447699979" sldId="338"/>
            <ac:spMk id="76" creationId="{B9CA7BD3-9526-4F08-AF67-799DBEED3782}"/>
          </ac:spMkLst>
        </pc:spChg>
        <pc:spChg chg="del">
          <ac:chgData name="Thien Quy Tran" userId="26e025a7bd212a7f" providerId="LiveId" clId="{BD28F7FB-F79A-4EA6-BB9C-9B9B0D90C35A}" dt="2022-04-27T17:53:43.794" v="686" actId="478"/>
          <ac:spMkLst>
            <pc:docMk/>
            <pc:sldMk cId="3447699979" sldId="338"/>
            <ac:spMk id="148" creationId="{7C06836D-CEF0-436A-9DEC-733E2AD7B11F}"/>
          </ac:spMkLst>
        </pc:spChg>
        <pc:spChg chg="del">
          <ac:chgData name="Thien Quy Tran" userId="26e025a7bd212a7f" providerId="LiveId" clId="{BD28F7FB-F79A-4EA6-BB9C-9B9B0D90C35A}" dt="2022-04-27T17:05:48.554" v="339" actId="478"/>
          <ac:spMkLst>
            <pc:docMk/>
            <pc:sldMk cId="3447699979" sldId="338"/>
            <ac:spMk id="151" creationId="{41149381-6940-42F2-A2BD-9CF02B8618A4}"/>
          </ac:spMkLst>
        </pc:spChg>
        <pc:picChg chg="add mod">
          <ac:chgData name="Thien Quy Tran" userId="26e025a7bd212a7f" providerId="LiveId" clId="{BD28F7FB-F79A-4EA6-BB9C-9B9B0D90C35A}" dt="2022-04-27T17:05:49.029" v="340"/>
          <ac:picMkLst>
            <pc:docMk/>
            <pc:sldMk cId="3447699979" sldId="338"/>
            <ac:picMk id="73" creationId="{D18A67C9-35BF-4831-8CA9-6727A7E44AC3}"/>
          </ac:picMkLst>
        </pc:picChg>
        <pc:picChg chg="del">
          <ac:chgData name="Thien Quy Tran" userId="26e025a7bd212a7f" providerId="LiveId" clId="{BD28F7FB-F79A-4EA6-BB9C-9B9B0D90C35A}" dt="2022-04-27T17:05:40.989" v="337" actId="478"/>
          <ac:picMkLst>
            <pc:docMk/>
            <pc:sldMk cId="3447699979" sldId="338"/>
            <ac:picMk id="152" creationId="{A5083BCD-8007-4990-8469-6A0523B95462}"/>
          </ac:picMkLst>
        </pc:picChg>
        <pc:picChg chg="del">
          <ac:chgData name="Thien Quy Tran" userId="26e025a7bd212a7f" providerId="LiveId" clId="{BD28F7FB-F79A-4EA6-BB9C-9B9B0D90C35A}" dt="2022-04-27T17:05:41.983" v="338" actId="478"/>
          <ac:picMkLst>
            <pc:docMk/>
            <pc:sldMk cId="3447699979" sldId="338"/>
            <ac:picMk id="153" creationId="{0F359BE7-29BC-4602-9A2F-7677E2C89B27}"/>
          </ac:picMkLst>
        </pc:picChg>
      </pc:sldChg>
      <pc:sldChg chg="addSp delSp modSp mod modNotesTx">
        <pc:chgData name="Thien Quy Tran" userId="26e025a7bd212a7f" providerId="LiveId" clId="{BD28F7FB-F79A-4EA6-BB9C-9B9B0D90C35A}" dt="2022-05-02T06:40:01.646" v="2040" actId="20577"/>
        <pc:sldMkLst>
          <pc:docMk/>
          <pc:sldMk cId="538114737" sldId="339"/>
        </pc:sldMkLst>
        <pc:spChg chg="mod">
          <ac:chgData name="Thien Quy Tran" userId="26e025a7bd212a7f" providerId="LiveId" clId="{BD28F7FB-F79A-4EA6-BB9C-9B9B0D90C35A}" dt="2022-05-01T07:06:20.709" v="1966" actId="20577"/>
          <ac:spMkLst>
            <pc:docMk/>
            <pc:sldMk cId="538114737" sldId="339"/>
            <ac:spMk id="13" creationId="{9E553A64-A615-5DEB-9D6B-227ED4E0494D}"/>
          </ac:spMkLst>
        </pc:spChg>
        <pc:spChg chg="mod">
          <ac:chgData name="Thien Quy Tran" userId="26e025a7bd212a7f" providerId="LiveId" clId="{BD28F7FB-F79A-4EA6-BB9C-9B9B0D90C35A}" dt="2022-05-01T07:05:52.304" v="1916" actId="1076"/>
          <ac:spMkLst>
            <pc:docMk/>
            <pc:sldMk cId="538114737" sldId="339"/>
            <ac:spMk id="18" creationId="{7C8055B6-51BD-A775-0E5D-3C2E4C2565F2}"/>
          </ac:spMkLst>
        </pc:spChg>
        <pc:spChg chg="add mod">
          <ac:chgData name="Thien Quy Tran" userId="26e025a7bd212a7f" providerId="LiveId" clId="{BD28F7FB-F79A-4EA6-BB9C-9B9B0D90C35A}" dt="2022-04-27T17:06:25.204" v="344"/>
          <ac:spMkLst>
            <pc:docMk/>
            <pc:sldMk cId="538114737" sldId="339"/>
            <ac:spMk id="20" creationId="{A7F54514-515B-4D8B-A803-6F9A560749FC}"/>
          </ac:spMkLst>
        </pc:spChg>
        <pc:spChg chg="mod">
          <ac:chgData name="Thien Quy Tran" userId="26e025a7bd212a7f" providerId="LiveId" clId="{BD28F7FB-F79A-4EA6-BB9C-9B9B0D90C35A}" dt="2022-05-01T07:06:11.059" v="1938" actId="20577"/>
          <ac:spMkLst>
            <pc:docMk/>
            <pc:sldMk cId="538114737" sldId="339"/>
            <ac:spMk id="23" creationId="{98301CDD-2BC0-C217-0083-B08B386BD32C}"/>
          </ac:spMkLst>
        </pc:spChg>
        <pc:spChg chg="add mod">
          <ac:chgData name="Thien Quy Tran" userId="26e025a7bd212a7f" providerId="LiveId" clId="{BD28F7FB-F79A-4EA6-BB9C-9B9B0D90C35A}" dt="2022-04-27T17:54:17.934" v="699" actId="20577"/>
          <ac:spMkLst>
            <pc:docMk/>
            <pc:sldMk cId="538114737" sldId="339"/>
            <ac:spMk id="24" creationId="{B678ED0E-809A-4356-8D4B-2E86953C73A8}"/>
          </ac:spMkLst>
        </pc:spChg>
        <pc:spChg chg="del">
          <ac:chgData name="Thien Quy Tran" userId="26e025a7bd212a7f" providerId="LiveId" clId="{BD28F7FB-F79A-4EA6-BB9C-9B9B0D90C35A}" dt="2022-04-27T17:54:14.953" v="694" actId="478"/>
          <ac:spMkLst>
            <pc:docMk/>
            <pc:sldMk cId="538114737" sldId="339"/>
            <ac:spMk id="25" creationId="{3FBF1880-2A66-4C87-8D9E-DB07A41F8333}"/>
          </ac:spMkLst>
        </pc:spChg>
        <pc:spChg chg="del">
          <ac:chgData name="Thien Quy Tran" userId="26e025a7bd212a7f" providerId="LiveId" clId="{BD28F7FB-F79A-4EA6-BB9C-9B9B0D90C35A}" dt="2022-04-27T17:06:24.798" v="343" actId="478"/>
          <ac:spMkLst>
            <pc:docMk/>
            <pc:sldMk cId="538114737" sldId="339"/>
            <ac:spMk id="28" creationId="{9FE85624-A099-46F0-A93D-D945BEED9033}"/>
          </ac:spMkLst>
        </pc:spChg>
        <pc:grpChg chg="mod">
          <ac:chgData name="Thien Quy Tran" userId="26e025a7bd212a7f" providerId="LiveId" clId="{BD28F7FB-F79A-4EA6-BB9C-9B9B0D90C35A}" dt="2022-05-01T07:05:58.295" v="1927" actId="1035"/>
          <ac:grpSpMkLst>
            <pc:docMk/>
            <pc:sldMk cId="538114737" sldId="339"/>
            <ac:grpSpMk id="3" creationId="{04ABE456-1392-4C38-B388-A53D8A3EC810}"/>
          </ac:grpSpMkLst>
        </pc:grpChg>
        <pc:picChg chg="add del mod">
          <ac:chgData name="Thien Quy Tran" userId="26e025a7bd212a7f" providerId="LiveId" clId="{BD28F7FB-F79A-4EA6-BB9C-9B9B0D90C35A}" dt="2022-04-27T17:13:07.555" v="377"/>
          <ac:picMkLst>
            <pc:docMk/>
            <pc:sldMk cId="538114737" sldId="339"/>
            <ac:picMk id="4" creationId="{B02310A9-BCCC-4D80-AAC4-D4E3202B23DC}"/>
          </ac:picMkLst>
        </pc:picChg>
        <pc:picChg chg="add del mod">
          <ac:chgData name="Thien Quy Tran" userId="26e025a7bd212a7f" providerId="LiveId" clId="{BD28F7FB-F79A-4EA6-BB9C-9B9B0D90C35A}" dt="2022-04-27T17:24:22.568" v="499" actId="21"/>
          <ac:picMkLst>
            <pc:docMk/>
            <pc:sldMk cId="538114737" sldId="339"/>
            <ac:picMk id="6" creationId="{967BFB5A-BEDE-4863-93E3-84692C94563E}"/>
          </ac:picMkLst>
        </pc:picChg>
        <pc:picChg chg="mod">
          <ac:chgData name="Thien Quy Tran" userId="26e025a7bd212a7f" providerId="LiveId" clId="{BD28F7FB-F79A-4EA6-BB9C-9B9B0D90C35A}" dt="2022-05-01T07:05:52.304" v="1916" actId="1076"/>
          <ac:picMkLst>
            <pc:docMk/>
            <pc:sldMk cId="538114737" sldId="339"/>
            <ac:picMk id="8" creationId="{5752832E-D541-E99A-79BC-91DDA3F8D2F8}"/>
          </ac:picMkLst>
        </pc:picChg>
        <pc:picChg chg="mod">
          <ac:chgData name="Thien Quy Tran" userId="26e025a7bd212a7f" providerId="LiveId" clId="{BD28F7FB-F79A-4EA6-BB9C-9B9B0D90C35A}" dt="2022-05-01T07:05:46.072" v="1913" actId="1076"/>
          <ac:picMkLst>
            <pc:docMk/>
            <pc:sldMk cId="538114737" sldId="339"/>
            <ac:picMk id="9" creationId="{0B7B396E-418B-4A80-B5E8-2504F4D5AC3B}"/>
          </ac:picMkLst>
        </pc:picChg>
        <pc:picChg chg="add mod">
          <ac:chgData name="Thien Quy Tran" userId="26e025a7bd212a7f" providerId="LiveId" clId="{BD28F7FB-F79A-4EA6-BB9C-9B9B0D90C35A}" dt="2022-04-27T17:06:25.204" v="344"/>
          <ac:picMkLst>
            <pc:docMk/>
            <pc:sldMk cId="538114737" sldId="339"/>
            <ac:picMk id="19" creationId="{64EEFD84-D606-4CA1-94DA-89728C4D9834}"/>
          </ac:picMkLst>
        </pc:picChg>
        <pc:picChg chg="del">
          <ac:chgData name="Thien Quy Tran" userId="26e025a7bd212a7f" providerId="LiveId" clId="{BD28F7FB-F79A-4EA6-BB9C-9B9B0D90C35A}" dt="2022-04-27T17:06:24.798" v="343" actId="478"/>
          <ac:picMkLst>
            <pc:docMk/>
            <pc:sldMk cId="538114737" sldId="339"/>
            <ac:picMk id="29" creationId="{E6D10B2C-B831-4BA0-A3C3-6FF86C7EF01D}"/>
          </ac:picMkLst>
        </pc:picChg>
      </pc:sldChg>
      <pc:sldChg chg="addSp delSp modSp mod modNotesTx">
        <pc:chgData name="Thien Quy Tran" userId="26e025a7bd212a7f" providerId="LiveId" clId="{BD28F7FB-F79A-4EA6-BB9C-9B9B0D90C35A}" dt="2022-05-02T06:47:04.006" v="2061" actId="20577"/>
        <pc:sldMkLst>
          <pc:docMk/>
          <pc:sldMk cId="587511364" sldId="340"/>
        </pc:sldMkLst>
        <pc:spChg chg="add mod">
          <ac:chgData name="Thien Quy Tran" userId="26e025a7bd212a7f" providerId="LiveId" clId="{BD28F7FB-F79A-4EA6-BB9C-9B9B0D90C35A}" dt="2022-04-27T17:06:48.652" v="352"/>
          <ac:spMkLst>
            <pc:docMk/>
            <pc:sldMk cId="587511364" sldId="340"/>
            <ac:spMk id="26" creationId="{22E1026B-08BD-4F7A-AFE7-7462049C58EE}"/>
          </ac:spMkLst>
        </pc:spChg>
        <pc:spChg chg="add mod">
          <ac:chgData name="Thien Quy Tran" userId="26e025a7bd212a7f" providerId="LiveId" clId="{BD28F7FB-F79A-4EA6-BB9C-9B9B0D90C35A}" dt="2022-04-27T17:54:43.198" v="715" actId="20577"/>
          <ac:spMkLst>
            <pc:docMk/>
            <pc:sldMk cId="587511364" sldId="340"/>
            <ac:spMk id="27" creationId="{0CBB433A-CDF9-46E7-AE5C-22DACECFA408}"/>
          </ac:spMkLst>
        </pc:spChg>
        <pc:spChg chg="del">
          <ac:chgData name="Thien Quy Tran" userId="26e025a7bd212a7f" providerId="LiveId" clId="{BD28F7FB-F79A-4EA6-BB9C-9B9B0D90C35A}" dt="2022-04-27T17:54:40.820" v="712" actId="478"/>
          <ac:spMkLst>
            <pc:docMk/>
            <pc:sldMk cId="587511364" sldId="340"/>
            <ac:spMk id="40" creationId="{18C73F07-F13F-43FE-A85C-10669CBA3D10}"/>
          </ac:spMkLst>
        </pc:spChg>
        <pc:spChg chg="del">
          <ac:chgData name="Thien Quy Tran" userId="26e025a7bd212a7f" providerId="LiveId" clId="{BD28F7FB-F79A-4EA6-BB9C-9B9B0D90C35A}" dt="2022-04-27T17:06:48.232" v="351" actId="478"/>
          <ac:spMkLst>
            <pc:docMk/>
            <pc:sldMk cId="587511364" sldId="340"/>
            <ac:spMk id="43" creationId="{132F5675-9F03-432E-81C7-E0FB75CC2561}"/>
          </ac:spMkLst>
        </pc:spChg>
        <pc:spChg chg="mod">
          <ac:chgData name="Thien Quy Tran" userId="26e025a7bd212a7f" providerId="LiveId" clId="{BD28F7FB-F79A-4EA6-BB9C-9B9B0D90C35A}" dt="2022-04-28T03:26:17.992" v="1202" actId="20577"/>
          <ac:spMkLst>
            <pc:docMk/>
            <pc:sldMk cId="587511364" sldId="340"/>
            <ac:spMk id="50" creationId="{1D58D016-9762-4503-86B9-B6E4609FBEEC}"/>
          </ac:spMkLst>
        </pc:spChg>
        <pc:picChg chg="add mod">
          <ac:chgData name="Thien Quy Tran" userId="26e025a7bd212a7f" providerId="LiveId" clId="{BD28F7FB-F79A-4EA6-BB9C-9B9B0D90C35A}" dt="2022-04-27T17:06:48.652" v="352"/>
          <ac:picMkLst>
            <pc:docMk/>
            <pc:sldMk cId="587511364" sldId="340"/>
            <ac:picMk id="25" creationId="{BF14473D-5DE2-4C47-83D8-073619050EBE}"/>
          </ac:picMkLst>
        </pc:picChg>
        <pc:picChg chg="del">
          <ac:chgData name="Thien Quy Tran" userId="26e025a7bd212a7f" providerId="LiveId" clId="{BD28F7FB-F79A-4EA6-BB9C-9B9B0D90C35A}" dt="2022-04-27T17:06:48.232" v="351" actId="478"/>
          <ac:picMkLst>
            <pc:docMk/>
            <pc:sldMk cId="587511364" sldId="340"/>
            <ac:picMk id="46" creationId="{5194C87A-C396-4743-B35C-EB542804A259}"/>
          </ac:picMkLst>
        </pc:picChg>
      </pc:sldChg>
      <pc:sldChg chg="addSp delSp modSp mod">
        <pc:chgData name="Thien Quy Tran" userId="26e025a7bd212a7f" providerId="LiveId" clId="{BD28F7FB-F79A-4EA6-BB9C-9B9B0D90C35A}" dt="2022-05-04T05:19:19.463" v="2278" actId="20577"/>
        <pc:sldMkLst>
          <pc:docMk/>
          <pc:sldMk cId="3732777150" sldId="341"/>
        </pc:sldMkLst>
        <pc:spChg chg="mod">
          <ac:chgData name="Thien Quy Tran" userId="26e025a7bd212a7f" providerId="LiveId" clId="{BD28F7FB-F79A-4EA6-BB9C-9B9B0D90C35A}" dt="2022-05-04T05:19:19.463" v="2278" actId="20577"/>
          <ac:spMkLst>
            <pc:docMk/>
            <pc:sldMk cId="3732777150" sldId="341"/>
            <ac:spMk id="37" creationId="{3DE1DB2F-7CAC-42D4-8DDC-E90CF235040A}"/>
          </ac:spMkLst>
        </pc:spChg>
        <pc:spChg chg="mod">
          <ac:chgData name="Thien Quy Tran" userId="26e025a7bd212a7f" providerId="LiveId" clId="{BD28F7FB-F79A-4EA6-BB9C-9B9B0D90C35A}" dt="2022-05-03T10:39:02.953" v="2219" actId="20577"/>
          <ac:spMkLst>
            <pc:docMk/>
            <pc:sldMk cId="3732777150" sldId="341"/>
            <ac:spMk id="40" creationId="{A3EA327C-651F-81D8-03C8-F91F4363B972}"/>
          </ac:spMkLst>
        </pc:spChg>
        <pc:spChg chg="del">
          <ac:chgData name="Thien Quy Tran" userId="26e025a7bd212a7f" providerId="LiveId" clId="{BD28F7FB-F79A-4EA6-BB9C-9B9B0D90C35A}" dt="2022-04-27T17:56:11.562" v="738" actId="478"/>
          <ac:spMkLst>
            <pc:docMk/>
            <pc:sldMk cId="3732777150" sldId="341"/>
            <ac:spMk id="41" creationId="{3174E549-3B06-415D-A8E2-42100EC861C4}"/>
          </ac:spMkLst>
        </pc:spChg>
        <pc:spChg chg="del">
          <ac:chgData name="Thien Quy Tran" userId="26e025a7bd212a7f" providerId="LiveId" clId="{BD28F7FB-F79A-4EA6-BB9C-9B9B0D90C35A}" dt="2022-04-27T17:07:32.125" v="363" actId="478"/>
          <ac:spMkLst>
            <pc:docMk/>
            <pc:sldMk cId="3732777150" sldId="341"/>
            <ac:spMk id="59" creationId="{2CADD737-7489-4EDC-8B67-51E2D77D2B4D}"/>
          </ac:spMkLst>
        </pc:spChg>
        <pc:spChg chg="add mod">
          <ac:chgData name="Thien Quy Tran" userId="26e025a7bd212a7f" providerId="LiveId" clId="{BD28F7FB-F79A-4EA6-BB9C-9B9B0D90C35A}" dt="2022-04-27T17:07:32.750" v="364"/>
          <ac:spMkLst>
            <pc:docMk/>
            <pc:sldMk cId="3732777150" sldId="341"/>
            <ac:spMk id="63" creationId="{F6FBDA94-8AE6-4C1C-93D8-BB4ED08648E0}"/>
          </ac:spMkLst>
        </pc:spChg>
        <pc:spChg chg="add mod">
          <ac:chgData name="Thien Quy Tran" userId="26e025a7bd212a7f" providerId="LiveId" clId="{BD28F7FB-F79A-4EA6-BB9C-9B9B0D90C35A}" dt="2022-05-03T11:35:55.593" v="2255" actId="20577"/>
          <ac:spMkLst>
            <pc:docMk/>
            <pc:sldMk cId="3732777150" sldId="341"/>
            <ac:spMk id="68" creationId="{61DD523C-2032-45B0-B9D5-5153D73000C4}"/>
          </ac:spMkLst>
        </pc:spChg>
        <pc:grpChg chg="add mod">
          <ac:chgData name="Thien Quy Tran" userId="26e025a7bd212a7f" providerId="LiveId" clId="{BD28F7FB-F79A-4EA6-BB9C-9B9B0D90C35A}" dt="2022-05-03T10:29:09.864" v="2154" actId="1076"/>
          <ac:grpSpMkLst>
            <pc:docMk/>
            <pc:sldMk cId="3732777150" sldId="341"/>
            <ac:grpSpMk id="2" creationId="{68F5FC1D-7C98-FDC3-934C-BFD4B21F9CD0}"/>
          </ac:grpSpMkLst>
        </pc:grpChg>
        <pc:grpChg chg="mod">
          <ac:chgData name="Thien Quy Tran" userId="26e025a7bd212a7f" providerId="LiveId" clId="{BD28F7FB-F79A-4EA6-BB9C-9B9B0D90C35A}" dt="2022-05-03T10:28:59.649" v="2153" actId="164"/>
          <ac:grpSpMkLst>
            <pc:docMk/>
            <pc:sldMk cId="3732777150" sldId="341"/>
            <ac:grpSpMk id="38" creationId="{1256C812-4D3E-4485-B098-CADAB099B880}"/>
          </ac:grpSpMkLst>
        </pc:grpChg>
        <pc:picChg chg="mod">
          <ac:chgData name="Thien Quy Tran" userId="26e025a7bd212a7f" providerId="LiveId" clId="{BD28F7FB-F79A-4EA6-BB9C-9B9B0D90C35A}" dt="2022-05-03T10:28:59.649" v="2153" actId="164"/>
          <ac:picMkLst>
            <pc:docMk/>
            <pc:sldMk cId="3732777150" sldId="341"/>
            <ac:picMk id="5" creationId="{3E4E3716-053C-4766-BE3A-3F9B6CF64E53}"/>
          </ac:picMkLst>
        </pc:picChg>
        <pc:picChg chg="del">
          <ac:chgData name="Thien Quy Tran" userId="26e025a7bd212a7f" providerId="LiveId" clId="{BD28F7FB-F79A-4EA6-BB9C-9B9B0D90C35A}" dt="2022-04-27T17:07:32.125" v="363" actId="478"/>
          <ac:picMkLst>
            <pc:docMk/>
            <pc:sldMk cId="3732777150" sldId="341"/>
            <ac:picMk id="60" creationId="{78556D8D-8D17-4028-BFC4-C136BA2E2AAD}"/>
          </ac:picMkLst>
        </pc:picChg>
        <pc:picChg chg="add mod">
          <ac:chgData name="Thien Quy Tran" userId="26e025a7bd212a7f" providerId="LiveId" clId="{BD28F7FB-F79A-4EA6-BB9C-9B9B0D90C35A}" dt="2022-04-27T17:07:32.750" v="364"/>
          <ac:picMkLst>
            <pc:docMk/>
            <pc:sldMk cId="3732777150" sldId="341"/>
            <ac:picMk id="62" creationId="{CE2060D7-E75D-4720-8BB8-55EB36971DB2}"/>
          </ac:picMkLst>
        </pc:picChg>
      </pc:sldChg>
      <pc:sldChg chg="addSp delSp modSp mod ord">
        <pc:chgData name="Thien Quy Tran" userId="26e025a7bd212a7f" providerId="LiveId" clId="{BD28F7FB-F79A-4EA6-BB9C-9B9B0D90C35A}" dt="2022-05-03T11:35:09.721" v="2221" actId="20577"/>
        <pc:sldMkLst>
          <pc:docMk/>
          <pc:sldMk cId="4262879722" sldId="342"/>
        </pc:sldMkLst>
        <pc:spChg chg="del">
          <ac:chgData name="Thien Quy Tran" userId="26e025a7bd212a7f" providerId="LiveId" clId="{BD28F7FB-F79A-4EA6-BB9C-9B9B0D90C35A}" dt="2022-04-27T17:56:03.892" v="734" actId="478"/>
          <ac:spMkLst>
            <pc:docMk/>
            <pc:sldMk cId="4262879722" sldId="342"/>
            <ac:spMk id="22" creationId="{F7D8D73F-EFE7-40E9-B3F7-2D3976AB7D25}"/>
          </ac:spMkLst>
        </pc:spChg>
        <pc:spChg chg="del">
          <ac:chgData name="Thien Quy Tran" userId="26e025a7bd212a7f" providerId="LiveId" clId="{BD28F7FB-F79A-4EA6-BB9C-9B9B0D90C35A}" dt="2022-04-27T17:07:25.330" v="361" actId="478"/>
          <ac:spMkLst>
            <pc:docMk/>
            <pc:sldMk cId="4262879722" sldId="342"/>
            <ac:spMk id="25" creationId="{F71D539B-A7FB-4629-8B22-614CFFFDB3A6}"/>
          </ac:spMkLst>
        </pc:spChg>
        <pc:spChg chg="add mod">
          <ac:chgData name="Thien Quy Tran" userId="26e025a7bd212a7f" providerId="LiveId" clId="{BD28F7FB-F79A-4EA6-BB9C-9B9B0D90C35A}" dt="2022-04-27T17:07:25.818" v="362"/>
          <ac:spMkLst>
            <pc:docMk/>
            <pc:sldMk cId="4262879722" sldId="342"/>
            <ac:spMk id="33" creationId="{42069788-B362-4394-A983-48C809DC6FB7}"/>
          </ac:spMkLst>
        </pc:spChg>
        <pc:spChg chg="add mod">
          <ac:chgData name="Thien Quy Tran" userId="26e025a7bd212a7f" providerId="LiveId" clId="{BD28F7FB-F79A-4EA6-BB9C-9B9B0D90C35A}" dt="2022-05-03T11:35:09.721" v="2221" actId="20577"/>
          <ac:spMkLst>
            <pc:docMk/>
            <pc:sldMk cId="4262879722" sldId="342"/>
            <ac:spMk id="34" creationId="{EF425FA1-584F-4B0B-B69B-5B245E9407C7}"/>
          </ac:spMkLst>
        </pc:spChg>
        <pc:picChg chg="del">
          <ac:chgData name="Thien Quy Tran" userId="26e025a7bd212a7f" providerId="LiveId" clId="{BD28F7FB-F79A-4EA6-BB9C-9B9B0D90C35A}" dt="2022-04-27T17:07:25.330" v="361" actId="478"/>
          <ac:picMkLst>
            <pc:docMk/>
            <pc:sldMk cId="4262879722" sldId="342"/>
            <ac:picMk id="26" creationId="{96813686-1136-4A83-861E-059012D6EA50}"/>
          </ac:picMkLst>
        </pc:picChg>
        <pc:picChg chg="add mod">
          <ac:chgData name="Thien Quy Tran" userId="26e025a7bd212a7f" providerId="LiveId" clId="{BD28F7FB-F79A-4EA6-BB9C-9B9B0D90C35A}" dt="2022-04-27T17:07:25.818" v="362"/>
          <ac:picMkLst>
            <pc:docMk/>
            <pc:sldMk cId="4262879722" sldId="342"/>
            <ac:picMk id="32" creationId="{7FACADD1-B5C0-40F7-8ED4-F30E0A368A33}"/>
          </ac:picMkLst>
        </pc:picChg>
      </pc:sldChg>
      <pc:sldChg chg="addSp delSp modSp mod">
        <pc:chgData name="Thien Quy Tran" userId="26e025a7bd212a7f" providerId="LiveId" clId="{BD28F7FB-F79A-4EA6-BB9C-9B9B0D90C35A}" dt="2022-05-04T05:20:14.861" v="2296" actId="1035"/>
        <pc:sldMkLst>
          <pc:docMk/>
          <pc:sldMk cId="64199367" sldId="355"/>
        </pc:sldMkLst>
        <pc:spChg chg="mod">
          <ac:chgData name="Thien Quy Tran" userId="26e025a7bd212a7f" providerId="LiveId" clId="{BD28F7FB-F79A-4EA6-BB9C-9B9B0D90C35A}" dt="2022-04-27T16:34:53.998" v="148" actId="120"/>
          <ac:spMkLst>
            <pc:docMk/>
            <pc:sldMk cId="64199367" sldId="355"/>
            <ac:spMk id="45" creationId="{BBC9CACE-570B-4E7C-97FB-6CC2F2A675B8}"/>
          </ac:spMkLst>
        </pc:spChg>
        <pc:spChg chg="mod">
          <ac:chgData name="Thien Quy Tran" userId="26e025a7bd212a7f" providerId="LiveId" clId="{BD28F7FB-F79A-4EA6-BB9C-9B9B0D90C35A}" dt="2022-04-27T16:35:09.658" v="154" actId="120"/>
          <ac:spMkLst>
            <pc:docMk/>
            <pc:sldMk cId="64199367" sldId="355"/>
            <ac:spMk id="48" creationId="{366D9C09-8A03-4114-8E57-DB693CA77E99}"/>
          </ac:spMkLst>
        </pc:spChg>
        <pc:spChg chg="mod">
          <ac:chgData name="Thien Quy Tran" userId="26e025a7bd212a7f" providerId="LiveId" clId="{BD28F7FB-F79A-4EA6-BB9C-9B9B0D90C35A}" dt="2022-04-29T03:49:56.504" v="1882" actId="14100"/>
          <ac:spMkLst>
            <pc:docMk/>
            <pc:sldMk cId="64199367" sldId="355"/>
            <ac:spMk id="55" creationId="{43A88800-1D7A-456A-BE92-909A1AAE8E37}"/>
          </ac:spMkLst>
        </pc:spChg>
        <pc:spChg chg="mod">
          <ac:chgData name="Thien Quy Tran" userId="26e025a7bd212a7f" providerId="LiveId" clId="{BD28F7FB-F79A-4EA6-BB9C-9B9B0D90C35A}" dt="2022-04-29T03:51:15.884" v="1898" actId="1076"/>
          <ac:spMkLst>
            <pc:docMk/>
            <pc:sldMk cId="64199367" sldId="355"/>
            <ac:spMk id="56" creationId="{C0F16EDC-BA3D-407A-B5E4-97A26156D573}"/>
          </ac:spMkLst>
        </pc:spChg>
        <pc:spChg chg="del">
          <ac:chgData name="Thien Quy Tran" userId="26e025a7bd212a7f" providerId="LiveId" clId="{BD28F7FB-F79A-4EA6-BB9C-9B9B0D90C35A}" dt="2022-04-27T17:51:45.790" v="635" actId="478"/>
          <ac:spMkLst>
            <pc:docMk/>
            <pc:sldMk cId="64199367" sldId="355"/>
            <ac:spMk id="57" creationId="{5E045527-A3CD-43C5-819A-C40AE9789C41}"/>
          </ac:spMkLst>
        </pc:spChg>
        <pc:spChg chg="mod">
          <ac:chgData name="Thien Quy Tran" userId="26e025a7bd212a7f" providerId="LiveId" clId="{BD28F7FB-F79A-4EA6-BB9C-9B9B0D90C35A}" dt="2022-04-27T16:35:06.754" v="153" actId="1076"/>
          <ac:spMkLst>
            <pc:docMk/>
            <pc:sldMk cId="64199367" sldId="355"/>
            <ac:spMk id="62" creationId="{1619E733-82EC-4E4C-8609-5B56F392C7F6}"/>
          </ac:spMkLst>
        </pc:spChg>
        <pc:spChg chg="mod">
          <ac:chgData name="Thien Quy Tran" userId="26e025a7bd212a7f" providerId="LiveId" clId="{BD28F7FB-F79A-4EA6-BB9C-9B9B0D90C35A}" dt="2022-04-29T03:50:00.167" v="1883" actId="14100"/>
          <ac:spMkLst>
            <pc:docMk/>
            <pc:sldMk cId="64199367" sldId="355"/>
            <ac:spMk id="65" creationId="{EFEE99BC-0AA0-4CA3-ACDA-3E5008175063}"/>
          </ac:spMkLst>
        </pc:spChg>
        <pc:spChg chg="mod">
          <ac:chgData name="Thien Quy Tran" userId="26e025a7bd212a7f" providerId="LiveId" clId="{BD28F7FB-F79A-4EA6-BB9C-9B9B0D90C35A}" dt="2022-04-29T03:51:10.513" v="1897" actId="1076"/>
          <ac:spMkLst>
            <pc:docMk/>
            <pc:sldMk cId="64199367" sldId="355"/>
            <ac:spMk id="66" creationId="{043B99DE-025C-4E50-A3E9-F6450A8EA823}"/>
          </ac:spMkLst>
        </pc:spChg>
        <pc:spChg chg="mod">
          <ac:chgData name="Thien Quy Tran" userId="26e025a7bd212a7f" providerId="LiveId" clId="{BD28F7FB-F79A-4EA6-BB9C-9B9B0D90C35A}" dt="2022-04-27T16:49:20.400" v="248"/>
          <ac:spMkLst>
            <pc:docMk/>
            <pc:sldMk cId="64199367" sldId="355"/>
            <ac:spMk id="80" creationId="{611058D6-91F4-451F-9A7E-EBA38647E51E}"/>
          </ac:spMkLst>
        </pc:spChg>
        <pc:spChg chg="mod">
          <ac:chgData name="Thien Quy Tran" userId="26e025a7bd212a7f" providerId="LiveId" clId="{BD28F7FB-F79A-4EA6-BB9C-9B9B0D90C35A}" dt="2022-04-27T16:49:20.400" v="248"/>
          <ac:spMkLst>
            <pc:docMk/>
            <pc:sldMk cId="64199367" sldId="355"/>
            <ac:spMk id="81" creationId="{F81FDEA3-7B01-4F39-943A-C949929E8161}"/>
          </ac:spMkLst>
        </pc:spChg>
        <pc:spChg chg="add mod">
          <ac:chgData name="Thien Quy Tran" userId="26e025a7bd212a7f" providerId="LiveId" clId="{BD28F7FB-F79A-4EA6-BB9C-9B9B0D90C35A}" dt="2022-04-27T17:51:49.026" v="638" actId="20577"/>
          <ac:spMkLst>
            <pc:docMk/>
            <pc:sldMk cId="64199367" sldId="355"/>
            <ac:spMk id="82" creationId="{E86933A4-BF59-44A0-9935-2A404566701C}"/>
          </ac:spMkLst>
        </pc:spChg>
        <pc:spChg chg="mod">
          <ac:chgData name="Thien Quy Tran" userId="26e025a7bd212a7f" providerId="LiveId" clId="{BD28F7FB-F79A-4EA6-BB9C-9B9B0D90C35A}" dt="2022-04-29T03:50:06.456" v="1884" actId="14100"/>
          <ac:spMkLst>
            <pc:docMk/>
            <pc:sldMk cId="64199367" sldId="355"/>
            <ac:spMk id="85" creationId="{044109AA-897D-446D-843F-9A9B10738DD2}"/>
          </ac:spMkLst>
        </pc:spChg>
        <pc:spChg chg="mod">
          <ac:chgData name="Thien Quy Tran" userId="26e025a7bd212a7f" providerId="LiveId" clId="{BD28F7FB-F79A-4EA6-BB9C-9B9B0D90C35A}" dt="2022-05-04T05:20:14.861" v="2296" actId="1035"/>
          <ac:spMkLst>
            <pc:docMk/>
            <pc:sldMk cId="64199367" sldId="355"/>
            <ac:spMk id="86" creationId="{28593285-7179-41AC-A3AE-A00405B0ECD3}"/>
          </ac:spMkLst>
        </pc:spChg>
        <pc:grpChg chg="add mod">
          <ac:chgData name="Thien Quy Tran" userId="26e025a7bd212a7f" providerId="LiveId" clId="{BD28F7FB-F79A-4EA6-BB9C-9B9B0D90C35A}" dt="2022-04-28T04:56:22.488" v="1254" actId="1076"/>
          <ac:grpSpMkLst>
            <pc:docMk/>
            <pc:sldMk cId="64199367" sldId="355"/>
            <ac:grpSpMk id="2" creationId="{43ED2630-EDB4-4752-BA90-49865DB32034}"/>
          </ac:grpSpMkLst>
        </pc:grpChg>
        <pc:grpChg chg="del">
          <ac:chgData name="Thien Quy Tran" userId="26e025a7bd212a7f" providerId="LiveId" clId="{BD28F7FB-F79A-4EA6-BB9C-9B9B0D90C35A}" dt="2022-04-27T16:49:13.195" v="247" actId="478"/>
          <ac:grpSpMkLst>
            <pc:docMk/>
            <pc:sldMk cId="64199367" sldId="355"/>
            <ac:grpSpMk id="2" creationId="{C77F696B-0E36-4C76-9ECB-F1F59B1BB11A}"/>
          </ac:grpSpMkLst>
        </pc:grpChg>
        <pc:grpChg chg="mod">
          <ac:chgData name="Thien Quy Tran" userId="26e025a7bd212a7f" providerId="LiveId" clId="{BD28F7FB-F79A-4EA6-BB9C-9B9B0D90C35A}" dt="2022-04-27T16:50:18.185" v="273" actId="1038"/>
          <ac:grpSpMkLst>
            <pc:docMk/>
            <pc:sldMk cId="64199367" sldId="355"/>
            <ac:grpSpMk id="38" creationId="{76CB5D6F-2FB4-48EB-9C4C-2D0C2886E473}"/>
          </ac:grpSpMkLst>
        </pc:grpChg>
        <pc:grpChg chg="mod">
          <ac:chgData name="Thien Quy Tran" userId="26e025a7bd212a7f" providerId="LiveId" clId="{BD28F7FB-F79A-4EA6-BB9C-9B9B0D90C35A}" dt="2022-04-27T16:50:18.185" v="273" actId="1038"/>
          <ac:grpSpMkLst>
            <pc:docMk/>
            <pc:sldMk cId="64199367" sldId="355"/>
            <ac:grpSpMk id="46" creationId="{0DD37D19-1A83-4067-B589-79CBC91875FE}"/>
          </ac:grpSpMkLst>
        </pc:grpChg>
        <pc:grpChg chg="mod">
          <ac:chgData name="Thien Quy Tran" userId="26e025a7bd212a7f" providerId="LiveId" clId="{BD28F7FB-F79A-4EA6-BB9C-9B9B0D90C35A}" dt="2022-04-27T16:50:18.185" v="273" actId="1038"/>
          <ac:grpSpMkLst>
            <pc:docMk/>
            <pc:sldMk cId="64199367" sldId="355"/>
            <ac:grpSpMk id="54" creationId="{8500E1F0-0825-45E5-B5E0-24848DD7707B}"/>
          </ac:grpSpMkLst>
        </pc:grpChg>
        <pc:grpChg chg="add mod">
          <ac:chgData name="Thien Quy Tran" userId="26e025a7bd212a7f" providerId="LiveId" clId="{BD28F7FB-F79A-4EA6-BB9C-9B9B0D90C35A}" dt="2022-04-28T04:56:34.787" v="1255" actId="571"/>
          <ac:grpSpMkLst>
            <pc:docMk/>
            <pc:sldMk cId="64199367" sldId="355"/>
            <ac:grpSpMk id="57" creationId="{8690B5FC-921C-4E53-BA8B-AAC1F8BE66FC}"/>
          </ac:grpSpMkLst>
        </pc:grpChg>
        <pc:grpChg chg="mod">
          <ac:chgData name="Thien Quy Tran" userId="26e025a7bd212a7f" providerId="LiveId" clId="{BD28F7FB-F79A-4EA6-BB9C-9B9B0D90C35A}" dt="2022-04-28T04:56:18.621" v="1253" actId="164"/>
          <ac:grpSpMkLst>
            <pc:docMk/>
            <pc:sldMk cId="64199367" sldId="355"/>
            <ac:grpSpMk id="64" creationId="{2C2606DA-6DBA-45F4-AC9D-0740CE640032}"/>
          </ac:grpSpMkLst>
        </pc:grpChg>
        <pc:grpChg chg="add mod">
          <ac:chgData name="Thien Quy Tran" userId="26e025a7bd212a7f" providerId="LiveId" clId="{BD28F7FB-F79A-4EA6-BB9C-9B9B0D90C35A}" dt="2022-04-27T16:51:03.504" v="274" actId="1076"/>
          <ac:grpSpMkLst>
            <pc:docMk/>
            <pc:sldMk cId="64199367" sldId="355"/>
            <ac:grpSpMk id="72" creationId="{C0BFB7F3-4B03-4629-BFCA-F75AAB3B3A76}"/>
          </ac:grpSpMkLst>
        </pc:grpChg>
        <pc:grpChg chg="mod">
          <ac:chgData name="Thien Quy Tran" userId="26e025a7bd212a7f" providerId="LiveId" clId="{BD28F7FB-F79A-4EA6-BB9C-9B9B0D90C35A}" dt="2022-04-27T16:49:20.400" v="248"/>
          <ac:grpSpMkLst>
            <pc:docMk/>
            <pc:sldMk cId="64199367" sldId="355"/>
            <ac:grpSpMk id="74" creationId="{09837304-8D9C-4491-8FBA-17A3CB9A021D}"/>
          </ac:grpSpMkLst>
        </pc:grpChg>
        <pc:grpChg chg="mod">
          <ac:chgData name="Thien Quy Tran" userId="26e025a7bd212a7f" providerId="LiveId" clId="{BD28F7FB-F79A-4EA6-BB9C-9B9B0D90C35A}" dt="2022-04-27T16:50:18.185" v="273" actId="1038"/>
          <ac:grpSpMkLst>
            <pc:docMk/>
            <pc:sldMk cId="64199367" sldId="355"/>
            <ac:grpSpMk id="76" creationId="{10A7729A-21D1-4A33-AE5D-6A39F5764C8C}"/>
          </ac:grpSpMkLst>
        </pc:grpChg>
        <pc:grpChg chg="mod">
          <ac:chgData name="Thien Quy Tran" userId="26e025a7bd212a7f" providerId="LiveId" clId="{BD28F7FB-F79A-4EA6-BB9C-9B9B0D90C35A}" dt="2022-04-27T16:50:18.185" v="273" actId="1038"/>
          <ac:grpSpMkLst>
            <pc:docMk/>
            <pc:sldMk cId="64199367" sldId="355"/>
            <ac:grpSpMk id="77" creationId="{5EEC9BF7-AA59-4E6B-8E44-FAEBEC7583A8}"/>
          </ac:grpSpMkLst>
        </pc:grpChg>
        <pc:grpChg chg="mod">
          <ac:chgData name="Thien Quy Tran" userId="26e025a7bd212a7f" providerId="LiveId" clId="{BD28F7FB-F79A-4EA6-BB9C-9B9B0D90C35A}" dt="2022-04-28T04:56:34.787" v="1255" actId="571"/>
          <ac:grpSpMkLst>
            <pc:docMk/>
            <pc:sldMk cId="64199367" sldId="355"/>
            <ac:grpSpMk id="83" creationId="{594DDC7E-58A6-4B3E-B94C-B5E7B0125AEF}"/>
          </ac:grpSpMkLst>
        </pc:grpChg>
        <pc:picChg chg="mod">
          <ac:chgData name="Thien Quy Tran" userId="26e025a7bd212a7f" providerId="LiveId" clId="{BD28F7FB-F79A-4EA6-BB9C-9B9B0D90C35A}" dt="2022-04-27T16:50:18.185" v="273" actId="1038"/>
          <ac:picMkLst>
            <pc:docMk/>
            <pc:sldMk cId="64199367" sldId="355"/>
            <ac:picMk id="13" creationId="{33015FDF-FEDF-471D-AF20-430058FD7570}"/>
          </ac:picMkLst>
        </pc:picChg>
        <pc:picChg chg="mod">
          <ac:chgData name="Thien Quy Tran" userId="26e025a7bd212a7f" providerId="LiveId" clId="{BD28F7FB-F79A-4EA6-BB9C-9B9B0D90C35A}" dt="2022-04-27T16:50:18.185" v="273" actId="1038"/>
          <ac:picMkLst>
            <pc:docMk/>
            <pc:sldMk cId="64199367" sldId="355"/>
            <ac:picMk id="69" creationId="{DD26233B-B814-42FF-B40A-5D0FC4B97CFA}"/>
          </ac:picMkLst>
        </pc:picChg>
        <pc:picChg chg="mod">
          <ac:chgData name="Thien Quy Tran" userId="26e025a7bd212a7f" providerId="LiveId" clId="{BD28F7FB-F79A-4EA6-BB9C-9B9B0D90C35A}" dt="2022-04-29T03:50:07.241" v="1885" actId="1076"/>
          <ac:picMkLst>
            <pc:docMk/>
            <pc:sldMk cId="64199367" sldId="355"/>
            <ac:picMk id="70" creationId="{84F845E9-80EC-4F2A-8C3A-2259F89C94F7}"/>
          </ac:picMkLst>
        </pc:picChg>
        <pc:picChg chg="mod">
          <ac:chgData name="Thien Quy Tran" userId="26e025a7bd212a7f" providerId="LiveId" clId="{BD28F7FB-F79A-4EA6-BB9C-9B9B0D90C35A}" dt="2022-04-27T16:50:18.185" v="273" actId="1038"/>
          <ac:picMkLst>
            <pc:docMk/>
            <pc:sldMk cId="64199367" sldId="355"/>
            <ac:picMk id="71" creationId="{F2751188-E379-45D0-9434-36EF3F8E0E72}"/>
          </ac:picMkLst>
        </pc:picChg>
        <pc:picChg chg="mod">
          <ac:chgData name="Thien Quy Tran" userId="26e025a7bd212a7f" providerId="LiveId" clId="{BD28F7FB-F79A-4EA6-BB9C-9B9B0D90C35A}" dt="2022-04-28T04:56:18.621" v="1253" actId="164"/>
          <ac:picMkLst>
            <pc:docMk/>
            <pc:sldMk cId="64199367" sldId="355"/>
            <ac:picMk id="73" creationId="{1F121670-3306-4E56-B973-BEB146FE0B16}"/>
          </ac:picMkLst>
        </pc:picChg>
        <pc:picChg chg="mod">
          <ac:chgData name="Thien Quy Tran" userId="26e025a7bd212a7f" providerId="LiveId" clId="{BD28F7FB-F79A-4EA6-BB9C-9B9B0D90C35A}" dt="2022-04-27T16:49:20.400" v="248"/>
          <ac:picMkLst>
            <pc:docMk/>
            <pc:sldMk cId="64199367" sldId="355"/>
            <ac:picMk id="79" creationId="{87149A3D-FF11-40BD-9ED4-54F550181D15}"/>
          </ac:picMkLst>
        </pc:picChg>
        <pc:picChg chg="mod">
          <ac:chgData name="Thien Quy Tran" userId="26e025a7bd212a7f" providerId="LiveId" clId="{BD28F7FB-F79A-4EA6-BB9C-9B9B0D90C35A}" dt="2022-04-28T04:56:34.787" v="1255" actId="571"/>
          <ac:picMkLst>
            <pc:docMk/>
            <pc:sldMk cId="64199367" sldId="355"/>
            <ac:picMk id="84" creationId="{4363A907-CFBE-4E61-9CBB-A5307FF666D7}"/>
          </ac:picMkLst>
        </pc:picChg>
        <pc:cxnChg chg="mod">
          <ac:chgData name="Thien Quy Tran" userId="26e025a7bd212a7f" providerId="LiveId" clId="{BD28F7FB-F79A-4EA6-BB9C-9B9B0D90C35A}" dt="2022-04-27T16:50:18.185" v="273" actId="1038"/>
          <ac:cxnSpMkLst>
            <pc:docMk/>
            <pc:sldMk cId="64199367" sldId="355"/>
            <ac:cxnSpMk id="26" creationId="{4C01E4AE-E67E-4B00-8095-717E5FFB818A}"/>
          </ac:cxnSpMkLst>
        </pc:cxnChg>
        <pc:cxnChg chg="mod">
          <ac:chgData name="Thien Quy Tran" userId="26e025a7bd212a7f" providerId="LiveId" clId="{BD28F7FB-F79A-4EA6-BB9C-9B9B0D90C35A}" dt="2022-04-27T16:50:18.185" v="273" actId="1038"/>
          <ac:cxnSpMkLst>
            <pc:docMk/>
            <pc:sldMk cId="64199367" sldId="355"/>
            <ac:cxnSpMk id="27" creationId="{C1403355-A102-427B-B4FF-CDDE07C6E03A}"/>
          </ac:cxnSpMkLst>
        </pc:cxnChg>
        <pc:cxnChg chg="mod">
          <ac:chgData name="Thien Quy Tran" userId="26e025a7bd212a7f" providerId="LiveId" clId="{BD28F7FB-F79A-4EA6-BB9C-9B9B0D90C35A}" dt="2022-04-27T16:50:18.185" v="273" actId="1038"/>
          <ac:cxnSpMkLst>
            <pc:docMk/>
            <pc:sldMk cId="64199367" sldId="355"/>
            <ac:cxnSpMk id="28" creationId="{2064039F-4413-4724-AF4C-26148CAE7EF6}"/>
          </ac:cxnSpMkLst>
        </pc:cxnChg>
        <pc:cxnChg chg="mod">
          <ac:chgData name="Thien Quy Tran" userId="26e025a7bd212a7f" providerId="LiveId" clId="{BD28F7FB-F79A-4EA6-BB9C-9B9B0D90C35A}" dt="2022-04-27T16:50:18.185" v="273" actId="1038"/>
          <ac:cxnSpMkLst>
            <pc:docMk/>
            <pc:sldMk cId="64199367" sldId="355"/>
            <ac:cxnSpMk id="29" creationId="{C9383373-EE96-4244-A75B-0A162E3A7EF3}"/>
          </ac:cxnSpMkLst>
        </pc:cxnChg>
        <pc:cxnChg chg="mod">
          <ac:chgData name="Thien Quy Tran" userId="26e025a7bd212a7f" providerId="LiveId" clId="{BD28F7FB-F79A-4EA6-BB9C-9B9B0D90C35A}" dt="2022-04-27T16:50:18.185" v="273" actId="1038"/>
          <ac:cxnSpMkLst>
            <pc:docMk/>
            <pc:sldMk cId="64199367" sldId="355"/>
            <ac:cxnSpMk id="30" creationId="{593DFEC4-6AFC-4F55-A10E-F2B710D943A1}"/>
          </ac:cxnSpMkLst>
        </pc:cxnChg>
        <pc:cxnChg chg="mod">
          <ac:chgData name="Thien Quy Tran" userId="26e025a7bd212a7f" providerId="LiveId" clId="{BD28F7FB-F79A-4EA6-BB9C-9B9B0D90C35A}" dt="2022-04-27T16:50:18.185" v="273" actId="1038"/>
          <ac:cxnSpMkLst>
            <pc:docMk/>
            <pc:sldMk cId="64199367" sldId="355"/>
            <ac:cxnSpMk id="50" creationId="{667F7403-F50F-482A-B3A3-8EA323605833}"/>
          </ac:cxnSpMkLst>
        </pc:cxnChg>
        <pc:cxnChg chg="mod">
          <ac:chgData name="Thien Quy Tran" userId="26e025a7bd212a7f" providerId="LiveId" clId="{BD28F7FB-F79A-4EA6-BB9C-9B9B0D90C35A}" dt="2022-04-28T04:57:23.768" v="1257" actId="14100"/>
          <ac:cxnSpMkLst>
            <pc:docMk/>
            <pc:sldMk cId="64199367" sldId="355"/>
            <ac:cxnSpMk id="51" creationId="{17BC6B05-ED89-4E37-B638-A236D0C60312}"/>
          </ac:cxnSpMkLst>
        </pc:cxnChg>
        <pc:cxnChg chg="mod">
          <ac:chgData name="Thien Quy Tran" userId="26e025a7bd212a7f" providerId="LiveId" clId="{BD28F7FB-F79A-4EA6-BB9C-9B9B0D90C35A}" dt="2022-04-27T16:50:18.185" v="273" actId="1038"/>
          <ac:cxnSpMkLst>
            <pc:docMk/>
            <pc:sldMk cId="64199367" sldId="355"/>
            <ac:cxnSpMk id="52" creationId="{0EEE8A21-8ACA-469B-9FBF-CF04E86705D6}"/>
          </ac:cxnSpMkLst>
        </pc:cxnChg>
        <pc:cxnChg chg="mod">
          <ac:chgData name="Thien Quy Tran" userId="26e025a7bd212a7f" providerId="LiveId" clId="{BD28F7FB-F79A-4EA6-BB9C-9B9B0D90C35A}" dt="2022-04-28T04:57:20.094" v="1256" actId="1076"/>
          <ac:cxnSpMkLst>
            <pc:docMk/>
            <pc:sldMk cId="64199367" sldId="355"/>
            <ac:cxnSpMk id="53" creationId="{52D6EB60-9BE7-4C56-A1DB-918948D2D362}"/>
          </ac:cxnSpMkLst>
        </pc:cxnChg>
        <pc:cxnChg chg="mod">
          <ac:chgData name="Thien Quy Tran" userId="26e025a7bd212a7f" providerId="LiveId" clId="{BD28F7FB-F79A-4EA6-BB9C-9B9B0D90C35A}" dt="2022-04-27T16:50:18.185" v="273" actId="1038"/>
          <ac:cxnSpMkLst>
            <pc:docMk/>
            <pc:sldMk cId="64199367" sldId="355"/>
            <ac:cxnSpMk id="78" creationId="{50F0F67D-59CB-4444-9BBB-92823F9F5B0A}"/>
          </ac:cxnSpMkLst>
        </pc:cxnChg>
        <pc:cxnChg chg="add mod">
          <ac:chgData name="Thien Quy Tran" userId="26e025a7bd212a7f" providerId="LiveId" clId="{BD28F7FB-F79A-4EA6-BB9C-9B9B0D90C35A}" dt="2022-04-28T04:57:27.040" v="1258" actId="571"/>
          <ac:cxnSpMkLst>
            <pc:docMk/>
            <pc:sldMk cId="64199367" sldId="355"/>
            <ac:cxnSpMk id="87" creationId="{E74D1578-CCD6-4582-B7BD-30CECEA741D5}"/>
          </ac:cxnSpMkLst>
        </pc:cxnChg>
      </pc:sldChg>
      <pc:sldChg chg="addSp delSp modSp mod">
        <pc:chgData name="Thien Quy Tran" userId="26e025a7bd212a7f" providerId="LiveId" clId="{BD28F7FB-F79A-4EA6-BB9C-9B9B0D90C35A}" dt="2022-04-28T03:25:32.515" v="1161" actId="20577"/>
        <pc:sldMkLst>
          <pc:docMk/>
          <pc:sldMk cId="2622723971" sldId="356"/>
        </pc:sldMkLst>
        <pc:spChg chg="mod">
          <ac:chgData name="Thien Quy Tran" userId="26e025a7bd212a7f" providerId="LiveId" clId="{BD28F7FB-F79A-4EA6-BB9C-9B9B0D90C35A}" dt="2022-04-28T03:25:32.515" v="1161" actId="20577"/>
          <ac:spMkLst>
            <pc:docMk/>
            <pc:sldMk cId="2622723971" sldId="356"/>
            <ac:spMk id="45" creationId="{594BAE38-CD01-46E0-93C8-1C03A71BA7C3}"/>
          </ac:spMkLst>
        </pc:spChg>
        <pc:spChg chg="add mod">
          <ac:chgData name="Thien Quy Tran" userId="26e025a7bd212a7f" providerId="LiveId" clId="{BD28F7FB-F79A-4EA6-BB9C-9B9B0D90C35A}" dt="2022-04-27T17:03:16.840" v="329"/>
          <ac:spMkLst>
            <pc:docMk/>
            <pc:sldMk cId="2622723971" sldId="356"/>
            <ac:spMk id="67" creationId="{B17535AE-06EA-4A09-B344-E9A5D91987C6}"/>
          </ac:spMkLst>
        </pc:spChg>
        <pc:spChg chg="add mod">
          <ac:chgData name="Thien Quy Tran" userId="26e025a7bd212a7f" providerId="LiveId" clId="{BD28F7FB-F79A-4EA6-BB9C-9B9B0D90C35A}" dt="2022-04-27T17:52:55.193" v="670" actId="20577"/>
          <ac:spMkLst>
            <pc:docMk/>
            <pc:sldMk cId="2622723971" sldId="356"/>
            <ac:spMk id="68" creationId="{1B345969-7721-4B8A-ADB0-054D749596DC}"/>
          </ac:spMkLst>
        </pc:spChg>
        <pc:spChg chg="del">
          <ac:chgData name="Thien Quy Tran" userId="26e025a7bd212a7f" providerId="LiveId" clId="{BD28F7FB-F79A-4EA6-BB9C-9B9B0D90C35A}" dt="2022-04-27T17:52:52.469" v="667" actId="478"/>
          <ac:spMkLst>
            <pc:docMk/>
            <pc:sldMk cId="2622723971" sldId="356"/>
            <ac:spMk id="76" creationId="{E0E4AA9A-85E5-40EA-9C86-F1E81BD0C611}"/>
          </ac:spMkLst>
        </pc:spChg>
        <pc:spChg chg="del">
          <ac:chgData name="Thien Quy Tran" userId="26e025a7bd212a7f" providerId="LiveId" clId="{BD28F7FB-F79A-4EA6-BB9C-9B9B0D90C35A}" dt="2022-04-27T17:03:16.480" v="328" actId="478"/>
          <ac:spMkLst>
            <pc:docMk/>
            <pc:sldMk cId="2622723971" sldId="356"/>
            <ac:spMk id="99" creationId="{39668A98-DCB7-4E20-8D38-E4CAFFF1E5BA}"/>
          </ac:spMkLst>
        </pc:spChg>
        <pc:picChg chg="add mod">
          <ac:chgData name="Thien Quy Tran" userId="26e025a7bd212a7f" providerId="LiveId" clId="{BD28F7FB-F79A-4EA6-BB9C-9B9B0D90C35A}" dt="2022-04-27T17:03:16.840" v="329"/>
          <ac:picMkLst>
            <pc:docMk/>
            <pc:sldMk cId="2622723971" sldId="356"/>
            <ac:picMk id="66" creationId="{29688467-FC1C-49CF-A609-14B6DBE67256}"/>
          </ac:picMkLst>
        </pc:picChg>
        <pc:picChg chg="del">
          <ac:chgData name="Thien Quy Tran" userId="26e025a7bd212a7f" providerId="LiveId" clId="{BD28F7FB-F79A-4EA6-BB9C-9B9B0D90C35A}" dt="2022-04-27T17:03:16.480" v="328" actId="478"/>
          <ac:picMkLst>
            <pc:docMk/>
            <pc:sldMk cId="2622723971" sldId="356"/>
            <ac:picMk id="105" creationId="{2EB9490F-8BEF-4402-913D-72E1317C7C59}"/>
          </ac:picMkLst>
        </pc:picChg>
      </pc:sldChg>
      <pc:sldChg chg="addSp delSp modSp mod">
        <pc:chgData name="Thien Quy Tran" userId="26e025a7bd212a7f" providerId="LiveId" clId="{BD28F7FB-F79A-4EA6-BB9C-9B9B0D90C35A}" dt="2022-05-03T11:36:10.431" v="2261" actId="20577"/>
        <pc:sldMkLst>
          <pc:docMk/>
          <pc:sldMk cId="2044619398" sldId="360"/>
        </pc:sldMkLst>
        <pc:spChg chg="add mod">
          <ac:chgData name="Thien Quy Tran" userId="26e025a7bd212a7f" providerId="LiveId" clId="{BD28F7FB-F79A-4EA6-BB9C-9B9B0D90C35A}" dt="2022-05-03T11:36:10.431" v="2261" actId="20577"/>
          <ac:spMkLst>
            <pc:docMk/>
            <pc:sldMk cId="2044619398" sldId="360"/>
            <ac:spMk id="11" creationId="{6EB48FA2-DA67-43C7-B5DF-2C6B657266EE}"/>
          </ac:spMkLst>
        </pc:spChg>
        <pc:spChg chg="del">
          <ac:chgData name="Thien Quy Tran" userId="26e025a7bd212a7f" providerId="LiveId" clId="{BD28F7FB-F79A-4EA6-BB9C-9B9B0D90C35A}" dt="2022-04-27T17:56:38.310" v="750" actId="478"/>
          <ac:spMkLst>
            <pc:docMk/>
            <pc:sldMk cId="2044619398" sldId="360"/>
            <ac:spMk id="12" creationId="{2ED855A3-198C-4385-8ADE-95ABE63E293B}"/>
          </ac:spMkLst>
        </pc:spChg>
        <pc:picChg chg="add mod">
          <ac:chgData name="Thien Quy Tran" userId="26e025a7bd212a7f" providerId="LiveId" clId="{BD28F7FB-F79A-4EA6-BB9C-9B9B0D90C35A}" dt="2022-04-27T17:43:31.828" v="556"/>
          <ac:picMkLst>
            <pc:docMk/>
            <pc:sldMk cId="2044619398" sldId="360"/>
            <ac:picMk id="10" creationId="{34864D54-C01E-47D8-A6F7-61DF9F5C186D}"/>
          </ac:picMkLst>
        </pc:picChg>
        <pc:picChg chg="del mod">
          <ac:chgData name="Thien Quy Tran" userId="26e025a7bd212a7f" providerId="LiveId" clId="{BD28F7FB-F79A-4EA6-BB9C-9B9B0D90C35A}" dt="2022-04-27T17:43:31.361" v="555" actId="478"/>
          <ac:picMkLst>
            <pc:docMk/>
            <pc:sldMk cId="2044619398" sldId="360"/>
            <ac:picMk id="16" creationId="{8443FE2D-AB61-4AE4-856D-C14FD72322D9}"/>
          </ac:picMkLst>
        </pc:picChg>
      </pc:sldChg>
      <pc:sldChg chg="addSp delSp modSp mod">
        <pc:chgData name="Thien Quy Tran" userId="26e025a7bd212a7f" providerId="LiveId" clId="{BD28F7FB-F79A-4EA6-BB9C-9B9B0D90C35A}" dt="2022-04-27T17:52:39.786" v="662" actId="20577"/>
        <pc:sldMkLst>
          <pc:docMk/>
          <pc:sldMk cId="1154261053" sldId="373"/>
        </pc:sldMkLst>
        <pc:spChg chg="add mod">
          <ac:chgData name="Thien Quy Tran" userId="26e025a7bd212a7f" providerId="LiveId" clId="{BD28F7FB-F79A-4EA6-BB9C-9B9B0D90C35A}" dt="2022-04-27T17:03:07.104" v="325"/>
          <ac:spMkLst>
            <pc:docMk/>
            <pc:sldMk cId="1154261053" sldId="373"/>
            <ac:spMk id="57" creationId="{1E8AD530-9C33-4943-94BB-A032294934E6}"/>
          </ac:spMkLst>
        </pc:spChg>
        <pc:spChg chg="add mod">
          <ac:chgData name="Thien Quy Tran" userId="26e025a7bd212a7f" providerId="LiveId" clId="{BD28F7FB-F79A-4EA6-BB9C-9B9B0D90C35A}" dt="2022-04-27T17:52:39.786" v="662" actId="20577"/>
          <ac:spMkLst>
            <pc:docMk/>
            <pc:sldMk cId="1154261053" sldId="373"/>
            <ac:spMk id="58" creationId="{1AC85792-2783-434D-8934-CF8CCDDD998B}"/>
          </ac:spMkLst>
        </pc:spChg>
        <pc:spChg chg="del">
          <ac:chgData name="Thien Quy Tran" userId="26e025a7bd212a7f" providerId="LiveId" clId="{BD28F7FB-F79A-4EA6-BB9C-9B9B0D90C35A}" dt="2022-04-27T17:52:38.029" v="659" actId="478"/>
          <ac:spMkLst>
            <pc:docMk/>
            <pc:sldMk cId="1154261053" sldId="373"/>
            <ac:spMk id="66" creationId="{303C73C2-21B1-4FEC-B517-85089B140596}"/>
          </ac:spMkLst>
        </pc:spChg>
        <pc:spChg chg="del">
          <ac:chgData name="Thien Quy Tran" userId="26e025a7bd212a7f" providerId="LiveId" clId="{BD28F7FB-F79A-4EA6-BB9C-9B9B0D90C35A}" dt="2022-04-27T17:03:05.927" v="324" actId="478"/>
          <ac:spMkLst>
            <pc:docMk/>
            <pc:sldMk cId="1154261053" sldId="373"/>
            <ac:spMk id="84" creationId="{412D5E14-07F0-48A7-98B0-DE39AF92384A}"/>
          </ac:spMkLst>
        </pc:spChg>
        <pc:picChg chg="add mod">
          <ac:chgData name="Thien Quy Tran" userId="26e025a7bd212a7f" providerId="LiveId" clId="{BD28F7FB-F79A-4EA6-BB9C-9B9B0D90C35A}" dt="2022-04-27T17:03:07.104" v="325"/>
          <ac:picMkLst>
            <pc:docMk/>
            <pc:sldMk cId="1154261053" sldId="373"/>
            <ac:picMk id="56" creationId="{50DF76D5-754F-4C92-A7B3-370A4638DFEE}"/>
          </ac:picMkLst>
        </pc:picChg>
        <pc:picChg chg="add del">
          <ac:chgData name="Thien Quy Tran" userId="26e025a7bd212a7f" providerId="LiveId" clId="{BD28F7FB-F79A-4EA6-BB9C-9B9B0D90C35A}" dt="2022-04-27T17:03:04.668" v="323" actId="478"/>
          <ac:picMkLst>
            <pc:docMk/>
            <pc:sldMk cId="1154261053" sldId="373"/>
            <ac:picMk id="85" creationId="{F0898E3B-4D7F-449D-B8BC-F72307A03B7C}"/>
          </ac:picMkLst>
        </pc:picChg>
      </pc:sldChg>
      <pc:sldChg chg="addSp delSp modSp mod">
        <pc:chgData name="Thien Quy Tran" userId="26e025a7bd212a7f" providerId="LiveId" clId="{BD28F7FB-F79A-4EA6-BB9C-9B9B0D90C35A}" dt="2022-05-03T11:36:15.136" v="2263" actId="20577"/>
        <pc:sldMkLst>
          <pc:docMk/>
          <pc:sldMk cId="3028289938" sldId="374"/>
        </pc:sldMkLst>
        <pc:spChg chg="add mod">
          <ac:chgData name="Thien Quy Tran" userId="26e025a7bd212a7f" providerId="LiveId" clId="{BD28F7FB-F79A-4EA6-BB9C-9B9B0D90C35A}" dt="2022-05-03T11:36:15.136" v="2263" actId="20577"/>
          <ac:spMkLst>
            <pc:docMk/>
            <pc:sldMk cId="3028289938" sldId="374"/>
            <ac:spMk id="25" creationId="{40231344-A8D4-4ECF-94AE-B553CD3286AF}"/>
          </ac:spMkLst>
        </pc:spChg>
        <pc:spChg chg="del">
          <ac:chgData name="Thien Quy Tran" userId="26e025a7bd212a7f" providerId="LiveId" clId="{BD28F7FB-F79A-4EA6-BB9C-9B9B0D90C35A}" dt="2022-04-27T17:56:49.195" v="754" actId="478"/>
          <ac:spMkLst>
            <pc:docMk/>
            <pc:sldMk cId="3028289938" sldId="374"/>
            <ac:spMk id="30" creationId="{DC3375D9-16E7-43A8-8BF6-DCD83F102878}"/>
          </ac:spMkLst>
        </pc:spChg>
        <pc:spChg chg="mod">
          <ac:chgData name="Thien Quy Tran" userId="26e025a7bd212a7f" providerId="LiveId" clId="{BD28F7FB-F79A-4EA6-BB9C-9B9B0D90C35A}" dt="2022-05-01T17:03:21.561" v="2014" actId="20577"/>
          <ac:spMkLst>
            <pc:docMk/>
            <pc:sldMk cId="3028289938" sldId="374"/>
            <ac:spMk id="40" creationId="{348DFE6A-4954-4F77-B19C-18E9D789328B}"/>
          </ac:spMkLst>
        </pc:spChg>
        <pc:spChg chg="mod">
          <ac:chgData name="Thien Quy Tran" userId="26e025a7bd212a7f" providerId="LiveId" clId="{BD28F7FB-F79A-4EA6-BB9C-9B9B0D90C35A}" dt="2022-04-27T17:46:28.833" v="565" actId="20577"/>
          <ac:spMkLst>
            <pc:docMk/>
            <pc:sldMk cId="3028289938" sldId="374"/>
            <ac:spMk id="48" creationId="{98F5616F-AE93-47F1-886E-FFFC713CF344}"/>
          </ac:spMkLst>
        </pc:spChg>
        <pc:grpChg chg="mod">
          <ac:chgData name="Thien Quy Tran" userId="26e025a7bd212a7f" providerId="LiveId" clId="{BD28F7FB-F79A-4EA6-BB9C-9B9B0D90C35A}" dt="2022-05-01T17:01:18.901" v="1991" actId="1076"/>
          <ac:grpSpMkLst>
            <pc:docMk/>
            <pc:sldMk cId="3028289938" sldId="374"/>
            <ac:grpSpMk id="10" creationId="{A160C9B3-4008-46E5-9F79-C47690054536}"/>
          </ac:grpSpMkLst>
        </pc:grpChg>
        <pc:grpChg chg="mod">
          <ac:chgData name="Thien Quy Tran" userId="26e025a7bd212a7f" providerId="LiveId" clId="{BD28F7FB-F79A-4EA6-BB9C-9B9B0D90C35A}" dt="2022-05-03T10:29:54.038" v="2155" actId="1076"/>
          <ac:grpSpMkLst>
            <pc:docMk/>
            <pc:sldMk cId="3028289938" sldId="374"/>
            <ac:grpSpMk id="16" creationId="{F8094100-BF66-4504-84D0-F69DB65DA292}"/>
          </ac:grpSpMkLst>
        </pc:grpChg>
        <pc:grpChg chg="mod">
          <ac:chgData name="Thien Quy Tran" userId="26e025a7bd212a7f" providerId="LiveId" clId="{BD28F7FB-F79A-4EA6-BB9C-9B9B0D90C35A}" dt="2022-05-01T17:01:18.901" v="1991" actId="1076"/>
          <ac:grpSpMkLst>
            <pc:docMk/>
            <pc:sldMk cId="3028289938" sldId="374"/>
            <ac:grpSpMk id="39" creationId="{5038D508-750B-4BEB-91A9-D4DCB5053E70}"/>
          </ac:grpSpMkLst>
        </pc:grpChg>
        <pc:grpChg chg="mod">
          <ac:chgData name="Thien Quy Tran" userId="26e025a7bd212a7f" providerId="LiveId" clId="{BD28F7FB-F79A-4EA6-BB9C-9B9B0D90C35A}" dt="2022-05-03T10:29:54.038" v="2155" actId="1076"/>
          <ac:grpSpMkLst>
            <pc:docMk/>
            <pc:sldMk cId="3028289938" sldId="374"/>
            <ac:grpSpMk id="43" creationId="{CBC619DA-D1F1-4FA7-8142-7B26A98C4B81}"/>
          </ac:grpSpMkLst>
        </pc:grpChg>
        <pc:grpChg chg="mod">
          <ac:chgData name="Thien Quy Tran" userId="26e025a7bd212a7f" providerId="LiveId" clId="{BD28F7FB-F79A-4EA6-BB9C-9B9B0D90C35A}" dt="2022-05-03T10:29:57.565" v="2156" actId="1076"/>
          <ac:grpSpMkLst>
            <pc:docMk/>
            <pc:sldMk cId="3028289938" sldId="374"/>
            <ac:grpSpMk id="47" creationId="{97496D48-0B33-483F-BE51-33CAF147B53C}"/>
          </ac:grpSpMkLst>
        </pc:grpChg>
        <pc:picChg chg="add mod ord">
          <ac:chgData name="Thien Quy Tran" userId="26e025a7bd212a7f" providerId="LiveId" clId="{BD28F7FB-F79A-4EA6-BB9C-9B9B0D90C35A}" dt="2022-04-27T17:42:20.491" v="551" actId="167"/>
          <ac:picMkLst>
            <pc:docMk/>
            <pc:sldMk cId="3028289938" sldId="374"/>
            <ac:picMk id="24" creationId="{00696C6B-A849-4774-B50D-BF7830C71B0B}"/>
          </ac:picMkLst>
        </pc:picChg>
        <pc:picChg chg="del">
          <ac:chgData name="Thien Quy Tran" userId="26e025a7bd212a7f" providerId="LiveId" clId="{BD28F7FB-F79A-4EA6-BB9C-9B9B0D90C35A}" dt="2022-04-27T17:42:23.521" v="552" actId="478"/>
          <ac:picMkLst>
            <pc:docMk/>
            <pc:sldMk cId="3028289938" sldId="374"/>
            <ac:picMk id="38" creationId="{0EE30FDF-F78E-4912-8810-7B3D2A505807}"/>
          </ac:picMkLst>
        </pc:picChg>
        <pc:picChg chg="mod ord">
          <ac:chgData name="Thien Quy Tran" userId="26e025a7bd212a7f" providerId="LiveId" clId="{BD28F7FB-F79A-4EA6-BB9C-9B9B0D90C35A}" dt="2022-05-01T17:01:05.058" v="1989" actId="1076"/>
          <ac:picMkLst>
            <pc:docMk/>
            <pc:sldMk cId="3028289938" sldId="374"/>
            <ac:picMk id="51" creationId="{D9975BB7-B1F6-42D3-BCB1-0A20928F1BB0}"/>
          </ac:picMkLst>
        </pc:picChg>
      </pc:sldChg>
      <pc:sldChg chg="addSp delSp modSp mod">
        <pc:chgData name="Thien Quy Tran" userId="26e025a7bd212a7f" providerId="LiveId" clId="{BD28F7FB-F79A-4EA6-BB9C-9B9B0D90C35A}" dt="2022-05-02T06:47:49.484" v="2063"/>
        <pc:sldMkLst>
          <pc:docMk/>
          <pc:sldMk cId="1803294246" sldId="378"/>
        </pc:sldMkLst>
        <pc:spChg chg="add mod">
          <ac:chgData name="Thien Quy Tran" userId="26e025a7bd212a7f" providerId="LiveId" clId="{BD28F7FB-F79A-4EA6-BB9C-9B9B0D90C35A}" dt="2022-04-27T17:06:59.469" v="354"/>
          <ac:spMkLst>
            <pc:docMk/>
            <pc:sldMk cId="1803294246" sldId="378"/>
            <ac:spMk id="35" creationId="{893422A1-360D-485E-B1A6-2FDA23197875}"/>
          </ac:spMkLst>
        </pc:spChg>
        <pc:spChg chg="add mod">
          <ac:chgData name="Thien Quy Tran" userId="26e025a7bd212a7f" providerId="LiveId" clId="{BD28F7FB-F79A-4EA6-BB9C-9B9B0D90C35A}" dt="2022-04-27T17:55:04.196" v="719" actId="20577"/>
          <ac:spMkLst>
            <pc:docMk/>
            <pc:sldMk cId="1803294246" sldId="378"/>
            <ac:spMk id="36" creationId="{F211885F-91E8-4F82-B3DB-84A4707806EF}"/>
          </ac:spMkLst>
        </pc:spChg>
        <pc:spChg chg="mod">
          <ac:chgData name="Thien Quy Tran" userId="26e025a7bd212a7f" providerId="LiveId" clId="{BD28F7FB-F79A-4EA6-BB9C-9B9B0D90C35A}" dt="2022-04-28T05:50:45.020" v="1559"/>
          <ac:spMkLst>
            <pc:docMk/>
            <pc:sldMk cId="1803294246" sldId="378"/>
            <ac:spMk id="38" creationId="{0511311C-5907-43A6-8E6D-B2F4EA4358F3}"/>
          </ac:spMkLst>
        </pc:spChg>
        <pc:spChg chg="add mod">
          <ac:chgData name="Thien Quy Tran" userId="26e025a7bd212a7f" providerId="LiveId" clId="{BD28F7FB-F79A-4EA6-BB9C-9B9B0D90C35A}" dt="2022-05-02T06:47:49.484" v="2063"/>
          <ac:spMkLst>
            <pc:docMk/>
            <pc:sldMk cId="1803294246" sldId="378"/>
            <ac:spMk id="41" creationId="{F1B9BDFB-5674-0506-B4D7-3745FFEFCA6F}"/>
          </ac:spMkLst>
        </pc:spChg>
        <pc:spChg chg="del">
          <ac:chgData name="Thien Quy Tran" userId="26e025a7bd212a7f" providerId="LiveId" clId="{BD28F7FB-F79A-4EA6-BB9C-9B9B0D90C35A}" dt="2022-04-27T17:54:57.769" v="716" actId="478"/>
          <ac:spMkLst>
            <pc:docMk/>
            <pc:sldMk cId="1803294246" sldId="378"/>
            <ac:spMk id="42" creationId="{13A971B0-739D-4F75-B1AE-E09E48F8794C}"/>
          </ac:spMkLst>
        </pc:spChg>
        <pc:spChg chg="mod">
          <ac:chgData name="Thien Quy Tran" userId="26e025a7bd212a7f" providerId="LiveId" clId="{BD28F7FB-F79A-4EA6-BB9C-9B9B0D90C35A}" dt="2022-04-28T05:51:23.559" v="1626"/>
          <ac:spMkLst>
            <pc:docMk/>
            <pc:sldMk cId="1803294246" sldId="378"/>
            <ac:spMk id="42" creationId="{8073ACCC-7CF0-4414-9F29-B6E621285D3A}"/>
          </ac:spMkLst>
        </pc:spChg>
        <pc:spChg chg="del">
          <ac:chgData name="Thien Quy Tran" userId="26e025a7bd212a7f" providerId="LiveId" clId="{BD28F7FB-F79A-4EA6-BB9C-9B9B0D90C35A}" dt="2022-05-02T06:47:48.988" v="2062" actId="478"/>
          <ac:spMkLst>
            <pc:docMk/>
            <pc:sldMk cId="1803294246" sldId="378"/>
            <ac:spMk id="44" creationId="{A2D9F9A9-A242-4D46-99ED-68805DB9067E}"/>
          </ac:spMkLst>
        </pc:spChg>
        <pc:spChg chg="del">
          <ac:chgData name="Thien Quy Tran" userId="26e025a7bd212a7f" providerId="LiveId" clId="{BD28F7FB-F79A-4EA6-BB9C-9B9B0D90C35A}" dt="2022-04-27T17:06:58.995" v="353" actId="478"/>
          <ac:spMkLst>
            <pc:docMk/>
            <pc:sldMk cId="1803294246" sldId="378"/>
            <ac:spMk id="45" creationId="{DCEC8CE0-D806-4915-A69F-518D7EA59AB1}"/>
          </ac:spMkLst>
        </pc:spChg>
        <pc:spChg chg="add mod">
          <ac:chgData name="Thien Quy Tran" userId="26e025a7bd212a7f" providerId="LiveId" clId="{BD28F7FB-F79A-4EA6-BB9C-9B9B0D90C35A}" dt="2022-04-28T05:51:37.177" v="1640" actId="1035"/>
          <ac:spMkLst>
            <pc:docMk/>
            <pc:sldMk cId="1803294246" sldId="378"/>
            <ac:spMk id="47" creationId="{9CE7F614-2957-4382-AF93-71264FB2BC05}"/>
          </ac:spMkLst>
        </pc:spChg>
        <pc:spChg chg="mod">
          <ac:chgData name="Thien Quy Tran" userId="26e025a7bd212a7f" providerId="LiveId" clId="{BD28F7FB-F79A-4EA6-BB9C-9B9B0D90C35A}" dt="2022-04-28T03:26:35.046" v="1224" actId="20577"/>
          <ac:spMkLst>
            <pc:docMk/>
            <pc:sldMk cId="1803294246" sldId="378"/>
            <ac:spMk id="76" creationId="{8701E3BA-ECE7-4BEE-B2D5-ED2C892BF049}"/>
          </ac:spMkLst>
        </pc:spChg>
        <pc:spChg chg="mod">
          <ac:chgData name="Thien Quy Tran" userId="26e025a7bd212a7f" providerId="LiveId" clId="{BD28F7FB-F79A-4EA6-BB9C-9B9B0D90C35A}" dt="2022-04-28T05:50:58.839" v="1624" actId="1036"/>
          <ac:spMkLst>
            <pc:docMk/>
            <pc:sldMk cId="1803294246" sldId="378"/>
            <ac:spMk id="80" creationId="{84A6AB1D-8C07-4E0D-A44C-AFA3C0B65F43}"/>
          </ac:spMkLst>
        </pc:spChg>
        <pc:spChg chg="mod">
          <ac:chgData name="Thien Quy Tran" userId="26e025a7bd212a7f" providerId="LiveId" clId="{BD28F7FB-F79A-4EA6-BB9C-9B9B0D90C35A}" dt="2022-04-28T05:50:58.839" v="1624" actId="1036"/>
          <ac:spMkLst>
            <pc:docMk/>
            <pc:sldMk cId="1803294246" sldId="378"/>
            <ac:spMk id="81" creationId="{15DC01D1-06BD-4877-85CB-2989A276F7F9}"/>
          </ac:spMkLst>
        </pc:spChg>
        <pc:grpChg chg="mod">
          <ac:chgData name="Thien Quy Tran" userId="26e025a7bd212a7f" providerId="LiveId" clId="{BD28F7FB-F79A-4EA6-BB9C-9B9B0D90C35A}" dt="2022-04-28T05:50:58.839" v="1624" actId="1036"/>
          <ac:grpSpMkLst>
            <pc:docMk/>
            <pc:sldMk cId="1803294246" sldId="378"/>
            <ac:grpSpMk id="4" creationId="{661E0825-A296-4CCD-BBDF-55237FEAF554}"/>
          </ac:grpSpMkLst>
        </pc:grpChg>
        <pc:grpChg chg="add mod">
          <ac:chgData name="Thien Quy Tran" userId="26e025a7bd212a7f" providerId="LiveId" clId="{BD28F7FB-F79A-4EA6-BB9C-9B9B0D90C35A}" dt="2022-04-28T05:50:45.020" v="1559"/>
          <ac:grpSpMkLst>
            <pc:docMk/>
            <pc:sldMk cId="1803294246" sldId="378"/>
            <ac:grpSpMk id="37" creationId="{59898690-BE4C-4B40-B243-46D030770CEA}"/>
          </ac:grpSpMkLst>
        </pc:grpChg>
        <pc:grpChg chg="add del mod">
          <ac:chgData name="Thien Quy Tran" userId="26e025a7bd212a7f" providerId="LiveId" clId="{BD28F7FB-F79A-4EA6-BB9C-9B9B0D90C35A}" dt="2022-04-28T05:51:25.131" v="1627"/>
          <ac:grpSpMkLst>
            <pc:docMk/>
            <pc:sldMk cId="1803294246" sldId="378"/>
            <ac:grpSpMk id="41" creationId="{3A1728E5-C8F3-4BBB-AED4-0F51FD3FF923}"/>
          </ac:grpSpMkLst>
        </pc:grpChg>
        <pc:grpChg chg="mod">
          <ac:chgData name="Thien Quy Tran" userId="26e025a7bd212a7f" providerId="LiveId" clId="{BD28F7FB-F79A-4EA6-BB9C-9B9B0D90C35A}" dt="2022-04-28T05:50:36.458" v="1556" actId="1076"/>
          <ac:grpSpMkLst>
            <pc:docMk/>
            <pc:sldMk cId="1803294246" sldId="378"/>
            <ac:grpSpMk id="48" creationId="{FDF86C28-80E5-4D9B-8626-8DCB63701F06}"/>
          </ac:grpSpMkLst>
        </pc:grpChg>
        <pc:grpChg chg="mod">
          <ac:chgData name="Thien Quy Tran" userId="26e025a7bd212a7f" providerId="LiveId" clId="{BD28F7FB-F79A-4EA6-BB9C-9B9B0D90C35A}" dt="2022-04-28T05:50:58.839" v="1624" actId="1036"/>
          <ac:grpSpMkLst>
            <pc:docMk/>
            <pc:sldMk cId="1803294246" sldId="378"/>
            <ac:grpSpMk id="52" creationId="{22649059-25CA-4A01-A624-CCECE5DBDC6E}"/>
          </ac:grpSpMkLst>
        </pc:grpChg>
        <pc:grpChg chg="mod">
          <ac:chgData name="Thien Quy Tran" userId="26e025a7bd212a7f" providerId="LiveId" clId="{BD28F7FB-F79A-4EA6-BB9C-9B9B0D90C35A}" dt="2022-04-28T05:50:58.839" v="1624" actId="1036"/>
          <ac:grpSpMkLst>
            <pc:docMk/>
            <pc:sldMk cId="1803294246" sldId="378"/>
            <ac:grpSpMk id="60" creationId="{44EFF49C-364C-4070-BA5F-168235E2C278}"/>
          </ac:grpSpMkLst>
        </pc:grpChg>
        <pc:grpChg chg="mod">
          <ac:chgData name="Thien Quy Tran" userId="26e025a7bd212a7f" providerId="LiveId" clId="{BD28F7FB-F79A-4EA6-BB9C-9B9B0D90C35A}" dt="2022-04-28T05:51:11.225" v="1625" actId="1076"/>
          <ac:grpSpMkLst>
            <pc:docMk/>
            <pc:sldMk cId="1803294246" sldId="378"/>
            <ac:grpSpMk id="67" creationId="{3E2C4926-26B4-4CC9-9C31-6DA444EECCC0}"/>
          </ac:grpSpMkLst>
        </pc:grpChg>
        <pc:picChg chg="add mod">
          <ac:chgData name="Thien Quy Tran" userId="26e025a7bd212a7f" providerId="LiveId" clId="{BD28F7FB-F79A-4EA6-BB9C-9B9B0D90C35A}" dt="2022-04-27T17:06:59.469" v="354"/>
          <ac:picMkLst>
            <pc:docMk/>
            <pc:sldMk cId="1803294246" sldId="378"/>
            <ac:picMk id="34" creationId="{8D531A7D-6205-4498-BBCE-6CCDAE90C54C}"/>
          </ac:picMkLst>
        </pc:picChg>
        <pc:picChg chg="mod">
          <ac:chgData name="Thien Quy Tran" userId="26e025a7bd212a7f" providerId="LiveId" clId="{BD28F7FB-F79A-4EA6-BB9C-9B9B0D90C35A}" dt="2022-04-28T05:50:45.020" v="1559"/>
          <ac:picMkLst>
            <pc:docMk/>
            <pc:sldMk cId="1803294246" sldId="378"/>
            <ac:picMk id="39" creationId="{9F910830-E767-49E1-8341-4BBEBBFA1CD0}"/>
          </ac:picMkLst>
        </pc:picChg>
        <pc:picChg chg="mod">
          <ac:chgData name="Thien Quy Tran" userId="26e025a7bd212a7f" providerId="LiveId" clId="{BD28F7FB-F79A-4EA6-BB9C-9B9B0D90C35A}" dt="2022-04-28T05:51:23.559" v="1626"/>
          <ac:picMkLst>
            <pc:docMk/>
            <pc:sldMk cId="1803294246" sldId="378"/>
            <ac:picMk id="45" creationId="{B8F87C55-2C6F-434E-901C-6D03ED7DF247}"/>
          </ac:picMkLst>
        </pc:picChg>
        <pc:picChg chg="del">
          <ac:chgData name="Thien Quy Tran" userId="26e025a7bd212a7f" providerId="LiveId" clId="{BD28F7FB-F79A-4EA6-BB9C-9B9B0D90C35A}" dt="2022-04-27T17:06:58.995" v="353" actId="478"/>
          <ac:picMkLst>
            <pc:docMk/>
            <pc:sldMk cId="1803294246" sldId="378"/>
            <ac:picMk id="46" creationId="{84DAABC7-41A9-4FA2-AFDD-EB834C779FD7}"/>
          </ac:picMkLst>
        </pc:picChg>
        <pc:cxnChg chg="mod">
          <ac:chgData name="Thien Quy Tran" userId="26e025a7bd212a7f" providerId="LiveId" clId="{BD28F7FB-F79A-4EA6-BB9C-9B9B0D90C35A}" dt="2022-04-28T05:50:58.839" v="1624" actId="1036"/>
          <ac:cxnSpMkLst>
            <pc:docMk/>
            <pc:sldMk cId="1803294246" sldId="378"/>
            <ac:cxnSpMk id="6" creationId="{49D33CB9-2FDC-44AD-81A8-1AFA1E378EB3}"/>
          </ac:cxnSpMkLst>
        </pc:cxnChg>
        <pc:cxnChg chg="mod">
          <ac:chgData name="Thien Quy Tran" userId="26e025a7bd212a7f" providerId="LiveId" clId="{BD28F7FB-F79A-4EA6-BB9C-9B9B0D90C35A}" dt="2022-04-28T05:50:58.839" v="1624" actId="1036"/>
          <ac:cxnSpMkLst>
            <pc:docMk/>
            <pc:sldMk cId="1803294246" sldId="378"/>
            <ac:cxnSpMk id="8" creationId="{19CF751A-4B8B-4204-AE7F-B5A1BBF1447C}"/>
          </ac:cxnSpMkLst>
        </pc:cxnChg>
        <pc:cxnChg chg="mod">
          <ac:chgData name="Thien Quy Tran" userId="26e025a7bd212a7f" providerId="LiveId" clId="{BD28F7FB-F79A-4EA6-BB9C-9B9B0D90C35A}" dt="2022-04-28T05:50:58.839" v="1624" actId="1036"/>
          <ac:cxnSpMkLst>
            <pc:docMk/>
            <pc:sldMk cId="1803294246" sldId="378"/>
            <ac:cxnSpMk id="11" creationId="{430CB6F1-9A20-453B-B7EF-6E8BC549EA03}"/>
          </ac:cxnSpMkLst>
        </pc:cxnChg>
        <pc:cxnChg chg="mod">
          <ac:chgData name="Thien Quy Tran" userId="26e025a7bd212a7f" providerId="LiveId" clId="{BD28F7FB-F79A-4EA6-BB9C-9B9B0D90C35A}" dt="2022-04-28T05:50:58.839" v="1624" actId="1036"/>
          <ac:cxnSpMkLst>
            <pc:docMk/>
            <pc:sldMk cId="1803294246" sldId="378"/>
            <ac:cxnSpMk id="16" creationId="{37B8AE49-A868-47AD-BCD7-964A71941A03}"/>
          </ac:cxnSpMkLst>
        </pc:cxnChg>
        <pc:cxnChg chg="add mod">
          <ac:chgData name="Thien Quy Tran" userId="26e025a7bd212a7f" providerId="LiveId" clId="{BD28F7FB-F79A-4EA6-BB9C-9B9B0D90C35A}" dt="2022-04-28T05:50:45.020" v="1559"/>
          <ac:cxnSpMkLst>
            <pc:docMk/>
            <pc:sldMk cId="1803294246" sldId="378"/>
            <ac:cxnSpMk id="40" creationId="{1E9ABC0B-ED9D-4025-98B3-E404B7DED689}"/>
          </ac:cxnSpMkLst>
        </pc:cxnChg>
        <pc:cxnChg chg="add del mod">
          <ac:chgData name="Thien Quy Tran" userId="26e025a7bd212a7f" providerId="LiveId" clId="{BD28F7FB-F79A-4EA6-BB9C-9B9B0D90C35A}" dt="2022-04-28T05:51:25.131" v="1627"/>
          <ac:cxnSpMkLst>
            <pc:docMk/>
            <pc:sldMk cId="1803294246" sldId="378"/>
            <ac:cxnSpMk id="46" creationId="{85A103FE-A8F1-4B43-B432-6184A3BB9A04}"/>
          </ac:cxnSpMkLst>
        </pc:cxnChg>
        <pc:cxnChg chg="add mod">
          <ac:chgData name="Thien Quy Tran" userId="26e025a7bd212a7f" providerId="LiveId" clId="{BD28F7FB-F79A-4EA6-BB9C-9B9B0D90C35A}" dt="2022-04-28T05:51:59.105" v="1644" actId="14100"/>
          <ac:cxnSpMkLst>
            <pc:docMk/>
            <pc:sldMk cId="1803294246" sldId="378"/>
            <ac:cxnSpMk id="51" creationId="{B118F105-CDAE-4EF9-8A58-73D899848F94}"/>
          </ac:cxnSpMkLst>
        </pc:cxnChg>
        <pc:cxnChg chg="mod">
          <ac:chgData name="Thien Quy Tran" userId="26e025a7bd212a7f" providerId="LiveId" clId="{BD28F7FB-F79A-4EA6-BB9C-9B9B0D90C35A}" dt="2022-04-28T05:50:58.839" v="1624" actId="1036"/>
          <ac:cxnSpMkLst>
            <pc:docMk/>
            <pc:sldMk cId="1803294246" sldId="378"/>
            <ac:cxnSpMk id="77" creationId="{CE0333D0-1D1F-4680-BA83-7575E90927B2}"/>
          </ac:cxnSpMkLst>
        </pc:cxnChg>
        <pc:cxnChg chg="mod">
          <ac:chgData name="Thien Quy Tran" userId="26e025a7bd212a7f" providerId="LiveId" clId="{BD28F7FB-F79A-4EA6-BB9C-9B9B0D90C35A}" dt="2022-04-28T05:50:58.839" v="1624" actId="1036"/>
          <ac:cxnSpMkLst>
            <pc:docMk/>
            <pc:sldMk cId="1803294246" sldId="378"/>
            <ac:cxnSpMk id="79" creationId="{591C6386-CE66-43C8-94E9-551B3DAE44B3}"/>
          </ac:cxnSpMkLst>
        </pc:cxnChg>
      </pc:sldChg>
      <pc:sldChg chg="addSp delSp modSp mod">
        <pc:chgData name="Thien Quy Tran" userId="26e025a7bd212a7f" providerId="LiveId" clId="{BD28F7FB-F79A-4EA6-BB9C-9B9B0D90C35A}" dt="2022-04-27T17:52:48.351" v="666" actId="20577"/>
        <pc:sldMkLst>
          <pc:docMk/>
          <pc:sldMk cId="2940721851" sldId="382"/>
        </pc:sldMkLst>
        <pc:spChg chg="del">
          <ac:chgData name="Thien Quy Tran" userId="26e025a7bd212a7f" providerId="LiveId" clId="{BD28F7FB-F79A-4EA6-BB9C-9B9B0D90C35A}" dt="2022-04-27T17:52:45.132" v="663" actId="478"/>
          <ac:spMkLst>
            <pc:docMk/>
            <pc:sldMk cId="2940721851" sldId="382"/>
            <ac:spMk id="14" creationId="{4A700B67-6DF0-420B-A303-2904210E927D}"/>
          </ac:spMkLst>
        </pc:spChg>
        <pc:spChg chg="add mod">
          <ac:chgData name="Thien Quy Tran" userId="26e025a7bd212a7f" providerId="LiveId" clId="{BD28F7FB-F79A-4EA6-BB9C-9B9B0D90C35A}" dt="2022-04-27T17:03:11.818" v="327"/>
          <ac:spMkLst>
            <pc:docMk/>
            <pc:sldMk cId="2940721851" sldId="382"/>
            <ac:spMk id="17" creationId="{9BA13797-348A-4CF1-819D-7CAA81752272}"/>
          </ac:spMkLst>
        </pc:spChg>
        <pc:spChg chg="del">
          <ac:chgData name="Thien Quy Tran" userId="26e025a7bd212a7f" providerId="LiveId" clId="{BD28F7FB-F79A-4EA6-BB9C-9B9B0D90C35A}" dt="2022-04-27T17:03:10.946" v="326" actId="478"/>
          <ac:spMkLst>
            <pc:docMk/>
            <pc:sldMk cId="2940721851" sldId="382"/>
            <ac:spMk id="18" creationId="{8A08B298-BD4E-40D5-B3BF-FB931272C926}"/>
          </ac:spMkLst>
        </pc:spChg>
        <pc:spChg chg="add mod">
          <ac:chgData name="Thien Quy Tran" userId="26e025a7bd212a7f" providerId="LiveId" clId="{BD28F7FB-F79A-4EA6-BB9C-9B9B0D90C35A}" dt="2022-04-27T17:52:48.351" v="666" actId="20577"/>
          <ac:spMkLst>
            <pc:docMk/>
            <pc:sldMk cId="2940721851" sldId="382"/>
            <ac:spMk id="19" creationId="{500C868F-74FD-42E9-BA2D-7F9B7A400BAD}"/>
          </ac:spMkLst>
        </pc:spChg>
        <pc:picChg chg="add del mod">
          <ac:chgData name="Thien Quy Tran" userId="26e025a7bd212a7f" providerId="LiveId" clId="{BD28F7FB-F79A-4EA6-BB9C-9B9B0D90C35A}" dt="2022-04-27T16:56:49.862" v="284" actId="478"/>
          <ac:picMkLst>
            <pc:docMk/>
            <pc:sldMk cId="2940721851" sldId="382"/>
            <ac:picMk id="12" creationId="{95F6B16F-0C60-440C-9206-4512CB2EA489}"/>
          </ac:picMkLst>
        </pc:picChg>
        <pc:picChg chg="add mod">
          <ac:chgData name="Thien Quy Tran" userId="26e025a7bd212a7f" providerId="LiveId" clId="{BD28F7FB-F79A-4EA6-BB9C-9B9B0D90C35A}" dt="2022-04-27T17:03:11.818" v="327"/>
          <ac:picMkLst>
            <pc:docMk/>
            <pc:sldMk cId="2940721851" sldId="382"/>
            <ac:picMk id="13" creationId="{9C6D720E-9299-48B7-8930-A3B732938105}"/>
          </ac:picMkLst>
        </pc:picChg>
        <pc:picChg chg="del">
          <ac:chgData name="Thien Quy Tran" userId="26e025a7bd212a7f" providerId="LiveId" clId="{BD28F7FB-F79A-4EA6-BB9C-9B9B0D90C35A}" dt="2022-04-27T17:03:10.946" v="326" actId="478"/>
          <ac:picMkLst>
            <pc:docMk/>
            <pc:sldMk cId="2940721851" sldId="382"/>
            <ac:picMk id="20" creationId="{5D52AED2-1B77-4647-A8EC-20E49E6A0A66}"/>
          </ac:picMkLst>
        </pc:picChg>
      </pc:sldChg>
      <pc:sldChg chg="addSp delSp modSp mod">
        <pc:chgData name="Thien Quy Tran" userId="26e025a7bd212a7f" providerId="LiveId" clId="{BD28F7FB-F79A-4EA6-BB9C-9B9B0D90C35A}" dt="2022-05-04T05:19:33.123" v="2280" actId="20577"/>
        <pc:sldMkLst>
          <pc:docMk/>
          <pc:sldMk cId="1750381203" sldId="383"/>
        </pc:sldMkLst>
        <pc:spChg chg="mod">
          <ac:chgData name="Thien Quy Tran" userId="26e025a7bd212a7f" providerId="LiveId" clId="{BD28F7FB-F79A-4EA6-BB9C-9B9B0D90C35A}" dt="2022-04-27T16:34:26.135" v="143" actId="1076"/>
          <ac:spMkLst>
            <pc:docMk/>
            <pc:sldMk cId="1750381203" sldId="383"/>
            <ac:spMk id="31" creationId="{48FDC6E1-F456-4A12-9A29-0836560C2302}"/>
          </ac:spMkLst>
        </pc:spChg>
        <pc:spChg chg="add mod">
          <ac:chgData name="Thien Quy Tran" userId="26e025a7bd212a7f" providerId="LiveId" clId="{BD28F7FB-F79A-4EA6-BB9C-9B9B0D90C35A}" dt="2022-04-27T17:51:40.687" v="634" actId="20577"/>
          <ac:spMkLst>
            <pc:docMk/>
            <pc:sldMk cId="1750381203" sldId="383"/>
            <ac:spMk id="32" creationId="{F4708410-8BEF-4BC3-B522-5511735EB502}"/>
          </ac:spMkLst>
        </pc:spChg>
        <pc:spChg chg="del">
          <ac:chgData name="Thien Quy Tran" userId="26e025a7bd212a7f" providerId="LiveId" clId="{BD28F7FB-F79A-4EA6-BB9C-9B9B0D90C35A}" dt="2022-04-27T17:51:34.458" v="631" actId="478"/>
          <ac:spMkLst>
            <pc:docMk/>
            <pc:sldMk cId="1750381203" sldId="383"/>
            <ac:spMk id="41" creationId="{13B791B6-C44E-4C10-BD51-99C02812BAE6}"/>
          </ac:spMkLst>
        </pc:spChg>
        <pc:spChg chg="mod">
          <ac:chgData name="Thien Quy Tran" userId="26e025a7bd212a7f" providerId="LiveId" clId="{BD28F7FB-F79A-4EA6-BB9C-9B9B0D90C35A}" dt="2022-04-27T16:33:10.302" v="129" actId="1076"/>
          <ac:spMkLst>
            <pc:docMk/>
            <pc:sldMk cId="1750381203" sldId="383"/>
            <ac:spMk id="45" creationId="{82054771-9A5A-4815-94E1-C52250605B44}"/>
          </ac:spMkLst>
        </pc:spChg>
        <pc:spChg chg="mod">
          <ac:chgData name="Thien Quy Tran" userId="26e025a7bd212a7f" providerId="LiveId" clId="{BD28F7FB-F79A-4EA6-BB9C-9B9B0D90C35A}" dt="2022-05-04T05:19:33.123" v="2280" actId="20577"/>
          <ac:spMkLst>
            <pc:docMk/>
            <pc:sldMk cId="1750381203" sldId="383"/>
            <ac:spMk id="51" creationId="{C8C17281-3A35-4B7F-B80F-15A26E04AA5E}"/>
          </ac:spMkLst>
        </pc:spChg>
        <pc:grpChg chg="add mod">
          <ac:chgData name="Thien Quy Tran" userId="26e025a7bd212a7f" providerId="LiveId" clId="{BD28F7FB-F79A-4EA6-BB9C-9B9B0D90C35A}" dt="2022-05-01T06:05:59.669" v="1908" actId="1076"/>
          <ac:grpSpMkLst>
            <pc:docMk/>
            <pc:sldMk cId="1750381203" sldId="383"/>
            <ac:grpSpMk id="2" creationId="{944CD551-8F69-40BB-9DC7-5C0699F367F1}"/>
          </ac:grpSpMkLst>
        </pc:grpChg>
        <pc:grpChg chg="add mod">
          <ac:chgData name="Thien Quy Tran" userId="26e025a7bd212a7f" providerId="LiveId" clId="{BD28F7FB-F79A-4EA6-BB9C-9B9B0D90C35A}" dt="2022-05-01T06:06:12.035" v="1911" actId="1076"/>
          <ac:grpSpMkLst>
            <pc:docMk/>
            <pc:sldMk cId="1750381203" sldId="383"/>
            <ac:grpSpMk id="3" creationId="{C84D1877-DC48-4511-944C-08BCD5CF4A81}"/>
          </ac:grpSpMkLst>
        </pc:grpChg>
        <pc:grpChg chg="mod">
          <ac:chgData name="Thien Quy Tran" userId="26e025a7bd212a7f" providerId="LiveId" clId="{BD28F7FB-F79A-4EA6-BB9C-9B9B0D90C35A}" dt="2022-05-01T06:05:43.007" v="1899" actId="164"/>
          <ac:grpSpMkLst>
            <pc:docMk/>
            <pc:sldMk cId="1750381203" sldId="383"/>
            <ac:grpSpMk id="29" creationId="{BD65DDCA-7B80-4B75-8AB9-3CC051C77570}"/>
          </ac:grpSpMkLst>
        </pc:grpChg>
        <pc:grpChg chg="mod">
          <ac:chgData name="Thien Quy Tran" userId="26e025a7bd212a7f" providerId="LiveId" clId="{BD28F7FB-F79A-4EA6-BB9C-9B9B0D90C35A}" dt="2022-05-01T06:05:51.949" v="1904" actId="164"/>
          <ac:grpSpMkLst>
            <pc:docMk/>
            <pc:sldMk cId="1750381203" sldId="383"/>
            <ac:grpSpMk id="42" creationId="{235F9D6B-9A57-4562-B23B-6C90127FCDE7}"/>
          </ac:grpSpMkLst>
        </pc:grpChg>
        <pc:picChg chg="mod">
          <ac:chgData name="Thien Quy Tran" userId="26e025a7bd212a7f" providerId="LiveId" clId="{BD28F7FB-F79A-4EA6-BB9C-9B9B0D90C35A}" dt="2022-05-01T06:06:03.836" v="1910" actId="1076"/>
          <ac:picMkLst>
            <pc:docMk/>
            <pc:sldMk cId="1750381203" sldId="383"/>
            <ac:picMk id="67" creationId="{ACF28821-B583-4C2E-A44D-D528F1C48BEC}"/>
          </ac:picMkLst>
        </pc:picChg>
        <pc:picChg chg="mod">
          <ac:chgData name="Thien Quy Tran" userId="26e025a7bd212a7f" providerId="LiveId" clId="{BD28F7FB-F79A-4EA6-BB9C-9B9B0D90C35A}" dt="2022-05-01T06:05:51.949" v="1904" actId="164"/>
          <ac:picMkLst>
            <pc:docMk/>
            <pc:sldMk cId="1750381203" sldId="383"/>
            <ac:picMk id="73" creationId="{E0152115-1D78-41D5-9A5F-3732F35B1C90}"/>
          </ac:picMkLst>
        </pc:picChg>
        <pc:picChg chg="mod">
          <ac:chgData name="Thien Quy Tran" userId="26e025a7bd212a7f" providerId="LiveId" clId="{BD28F7FB-F79A-4EA6-BB9C-9B9B0D90C35A}" dt="2022-05-01T06:05:43.007" v="1899" actId="164"/>
          <ac:picMkLst>
            <pc:docMk/>
            <pc:sldMk cId="1750381203" sldId="383"/>
            <ac:picMk id="77" creationId="{0F666CC3-F80D-4C6F-9991-EBACE2329580}"/>
          </ac:picMkLst>
        </pc:picChg>
        <pc:cxnChg chg="del">
          <ac:chgData name="Thien Quy Tran" userId="26e025a7bd212a7f" providerId="LiveId" clId="{BD28F7FB-F79A-4EA6-BB9C-9B9B0D90C35A}" dt="2022-05-03T11:37:30.057" v="2269" actId="478"/>
          <ac:cxnSpMkLst>
            <pc:docMk/>
            <pc:sldMk cId="1750381203" sldId="383"/>
            <ac:cxnSpMk id="11" creationId="{2342661C-13B5-4EB4-93EB-6CB077D42C03}"/>
          </ac:cxnSpMkLst>
        </pc:cxnChg>
        <pc:cxnChg chg="add mod">
          <ac:chgData name="Thien Quy Tran" userId="26e025a7bd212a7f" providerId="LiveId" clId="{BD28F7FB-F79A-4EA6-BB9C-9B9B0D90C35A}" dt="2022-05-03T11:37:36.027" v="2273" actId="1076"/>
          <ac:cxnSpMkLst>
            <pc:docMk/>
            <pc:sldMk cId="1750381203" sldId="383"/>
            <ac:cxnSpMk id="33" creationId="{6B285AB3-65D7-A661-03CD-C068D64F5665}"/>
          </ac:cxnSpMkLst>
        </pc:cxnChg>
        <pc:cxnChg chg="add mod">
          <ac:chgData name="Thien Quy Tran" userId="26e025a7bd212a7f" providerId="LiveId" clId="{BD28F7FB-F79A-4EA6-BB9C-9B9B0D90C35A}" dt="2022-05-03T11:37:38.821" v="2274" actId="571"/>
          <ac:cxnSpMkLst>
            <pc:docMk/>
            <pc:sldMk cId="1750381203" sldId="383"/>
            <ac:cxnSpMk id="34" creationId="{FC9F2E25-9492-CBBB-CF5B-2CD9D4181906}"/>
          </ac:cxnSpMkLst>
        </pc:cxnChg>
        <pc:cxnChg chg="add mod">
          <ac:chgData name="Thien Quy Tran" userId="26e025a7bd212a7f" providerId="LiveId" clId="{BD28F7FB-F79A-4EA6-BB9C-9B9B0D90C35A}" dt="2022-05-03T11:37:41.750" v="2275" actId="571"/>
          <ac:cxnSpMkLst>
            <pc:docMk/>
            <pc:sldMk cId="1750381203" sldId="383"/>
            <ac:cxnSpMk id="35" creationId="{0B151041-029D-6CBB-20E1-F08BEFE2E6D6}"/>
          </ac:cxnSpMkLst>
        </pc:cxnChg>
        <pc:cxnChg chg="del">
          <ac:chgData name="Thien Quy Tran" userId="26e025a7bd212a7f" providerId="LiveId" clId="{BD28F7FB-F79A-4EA6-BB9C-9B9B0D90C35A}" dt="2022-05-03T11:37:31.418" v="2270" actId="478"/>
          <ac:cxnSpMkLst>
            <pc:docMk/>
            <pc:sldMk cId="1750381203" sldId="383"/>
            <ac:cxnSpMk id="64" creationId="{9E3A3E7A-B629-4A6B-9322-BF3F0E1EC985}"/>
          </ac:cxnSpMkLst>
        </pc:cxnChg>
        <pc:cxnChg chg="del">
          <ac:chgData name="Thien Quy Tran" userId="26e025a7bd212a7f" providerId="LiveId" clId="{BD28F7FB-F79A-4EA6-BB9C-9B9B0D90C35A}" dt="2022-05-03T11:37:32.670" v="2271" actId="478"/>
          <ac:cxnSpMkLst>
            <pc:docMk/>
            <pc:sldMk cId="1750381203" sldId="383"/>
            <ac:cxnSpMk id="65" creationId="{E445BD3A-36D8-4865-AB8E-8653041DE2FD}"/>
          </ac:cxnSpMkLst>
        </pc:cxnChg>
      </pc:sldChg>
      <pc:sldChg chg="addSp delSp modSp mod">
        <pc:chgData name="Thien Quy Tran" userId="26e025a7bd212a7f" providerId="LiveId" clId="{BD28F7FB-F79A-4EA6-BB9C-9B9B0D90C35A}" dt="2022-05-02T07:28:17.716" v="2145" actId="1076"/>
        <pc:sldMkLst>
          <pc:docMk/>
          <pc:sldMk cId="1755078309" sldId="384"/>
        </pc:sldMkLst>
        <pc:spChg chg="add mod">
          <ac:chgData name="Thien Quy Tran" userId="26e025a7bd212a7f" providerId="LiveId" clId="{BD28F7FB-F79A-4EA6-BB9C-9B9B0D90C35A}" dt="2022-04-27T17:06:41.964" v="350"/>
          <ac:spMkLst>
            <pc:docMk/>
            <pc:sldMk cId="1755078309" sldId="384"/>
            <ac:spMk id="55" creationId="{0A328706-846A-469C-949C-197CB545047B}"/>
          </ac:spMkLst>
        </pc:spChg>
        <pc:spChg chg="add mod">
          <ac:chgData name="Thien Quy Tran" userId="26e025a7bd212a7f" providerId="LiveId" clId="{BD28F7FB-F79A-4EA6-BB9C-9B9B0D90C35A}" dt="2022-04-27T17:54:36.698" v="711" actId="20577"/>
          <ac:spMkLst>
            <pc:docMk/>
            <pc:sldMk cId="1755078309" sldId="384"/>
            <ac:spMk id="56" creationId="{1211F632-A5D2-4772-9EEB-0737E1CFD9EC}"/>
          </ac:spMkLst>
        </pc:spChg>
        <pc:spChg chg="del">
          <ac:chgData name="Thien Quy Tran" userId="26e025a7bd212a7f" providerId="LiveId" clId="{BD28F7FB-F79A-4EA6-BB9C-9B9B0D90C35A}" dt="2022-04-27T17:54:34.246" v="708" actId="478"/>
          <ac:spMkLst>
            <pc:docMk/>
            <pc:sldMk cId="1755078309" sldId="384"/>
            <ac:spMk id="71" creationId="{3224FB75-7E64-424E-95D4-9D6D3A88FF88}"/>
          </ac:spMkLst>
        </pc:spChg>
        <pc:spChg chg="del">
          <ac:chgData name="Thien Quy Tran" userId="26e025a7bd212a7f" providerId="LiveId" clId="{BD28F7FB-F79A-4EA6-BB9C-9B9B0D90C35A}" dt="2022-04-27T17:06:41.590" v="349" actId="478"/>
          <ac:spMkLst>
            <pc:docMk/>
            <pc:sldMk cId="1755078309" sldId="384"/>
            <ac:spMk id="74" creationId="{74E6A7A3-B05C-4ADC-AB56-1CF0F442175C}"/>
          </ac:spMkLst>
        </pc:spChg>
        <pc:picChg chg="mod">
          <ac:chgData name="Thien Quy Tran" userId="26e025a7bd212a7f" providerId="LiveId" clId="{BD28F7FB-F79A-4EA6-BB9C-9B9B0D90C35A}" dt="2022-05-02T07:28:17.716" v="2145" actId="1076"/>
          <ac:picMkLst>
            <pc:docMk/>
            <pc:sldMk cId="1755078309" sldId="384"/>
            <ac:picMk id="23" creationId="{562C937C-CB88-4353-A1B0-7477CBBEF4C5}"/>
          </ac:picMkLst>
        </pc:picChg>
        <pc:picChg chg="add mod">
          <ac:chgData name="Thien Quy Tran" userId="26e025a7bd212a7f" providerId="LiveId" clId="{BD28F7FB-F79A-4EA6-BB9C-9B9B0D90C35A}" dt="2022-04-27T17:06:41.964" v="350"/>
          <ac:picMkLst>
            <pc:docMk/>
            <pc:sldMk cId="1755078309" sldId="384"/>
            <ac:picMk id="54" creationId="{2992747B-96BE-4E75-916A-8D1C98D98B54}"/>
          </ac:picMkLst>
        </pc:picChg>
        <pc:picChg chg="del">
          <ac:chgData name="Thien Quy Tran" userId="26e025a7bd212a7f" providerId="LiveId" clId="{BD28F7FB-F79A-4EA6-BB9C-9B9B0D90C35A}" dt="2022-04-27T17:06:41.590" v="349" actId="478"/>
          <ac:picMkLst>
            <pc:docMk/>
            <pc:sldMk cId="1755078309" sldId="384"/>
            <ac:picMk id="75" creationId="{CABB6251-E3B0-4BD0-A19B-E541B281C5D0}"/>
          </ac:picMkLst>
        </pc:picChg>
      </pc:sldChg>
      <pc:sldChg chg="addSp delSp modSp mod">
        <pc:chgData name="Thien Quy Tran" userId="26e025a7bd212a7f" providerId="LiveId" clId="{BD28F7FB-F79A-4EA6-BB9C-9B9B0D90C35A}" dt="2022-05-03T11:35:51.409" v="2253" actId="20577"/>
        <pc:sldMkLst>
          <pc:docMk/>
          <pc:sldMk cId="4207093330" sldId="386"/>
        </pc:sldMkLst>
        <pc:spChg chg="del">
          <ac:chgData name="Thien Quy Tran" userId="26e025a7bd212a7f" providerId="LiveId" clId="{BD28F7FB-F79A-4EA6-BB9C-9B9B0D90C35A}" dt="2022-04-27T17:55:43.628" v="724" actId="478"/>
          <ac:spMkLst>
            <pc:docMk/>
            <pc:sldMk cId="4207093330" sldId="386"/>
            <ac:spMk id="55" creationId="{A6373028-90F2-4AAC-AF56-9BCECD963D83}"/>
          </ac:spMkLst>
        </pc:spChg>
        <pc:spChg chg="del">
          <ac:chgData name="Thien Quy Tran" userId="26e025a7bd212a7f" providerId="LiveId" clId="{BD28F7FB-F79A-4EA6-BB9C-9B9B0D90C35A}" dt="2022-04-27T17:07:11.759" v="357" actId="478"/>
          <ac:spMkLst>
            <pc:docMk/>
            <pc:sldMk cId="4207093330" sldId="386"/>
            <ac:spMk id="61" creationId="{52B2DBEB-6E0D-413C-831A-2A4AE7A0BFDC}"/>
          </ac:spMkLst>
        </pc:spChg>
        <pc:spChg chg="mod">
          <ac:chgData name="Thien Quy Tran" userId="26e025a7bd212a7f" providerId="LiveId" clId="{BD28F7FB-F79A-4EA6-BB9C-9B9B0D90C35A}" dt="2022-04-28T03:26:58.393" v="1248" actId="20577"/>
          <ac:spMkLst>
            <pc:docMk/>
            <pc:sldMk cId="4207093330" sldId="386"/>
            <ac:spMk id="66" creationId="{46299B63-CACA-4219-B385-A58296A4233D}"/>
          </ac:spMkLst>
        </pc:spChg>
        <pc:spChg chg="add mod">
          <ac:chgData name="Thien Quy Tran" userId="26e025a7bd212a7f" providerId="LiveId" clId="{BD28F7FB-F79A-4EA6-BB9C-9B9B0D90C35A}" dt="2022-04-27T17:07:12.174" v="358"/>
          <ac:spMkLst>
            <pc:docMk/>
            <pc:sldMk cId="4207093330" sldId="386"/>
            <ac:spMk id="82" creationId="{D7238314-C636-4CE2-9149-B26C2A7EC9FF}"/>
          </ac:spMkLst>
        </pc:spChg>
        <pc:spChg chg="add mod">
          <ac:chgData name="Thien Quy Tran" userId="26e025a7bd212a7f" providerId="LiveId" clId="{BD28F7FB-F79A-4EA6-BB9C-9B9B0D90C35A}" dt="2022-05-03T11:35:51.409" v="2253" actId="20577"/>
          <ac:spMkLst>
            <pc:docMk/>
            <pc:sldMk cId="4207093330" sldId="386"/>
            <ac:spMk id="85" creationId="{606D5A4D-CAC8-4DEF-8332-6A7C7C0A3DCA}"/>
          </ac:spMkLst>
        </pc:spChg>
        <pc:spChg chg="mod">
          <ac:chgData name="Thien Quy Tran" userId="26e025a7bd212a7f" providerId="LiveId" clId="{BD28F7FB-F79A-4EA6-BB9C-9B9B0D90C35A}" dt="2022-05-01T17:00:16.834" v="1984"/>
          <ac:spMkLst>
            <pc:docMk/>
            <pc:sldMk cId="4207093330" sldId="386"/>
            <ac:spMk id="89" creationId="{D64511B6-A324-B25E-A026-E7FB60D77FFA}"/>
          </ac:spMkLst>
        </pc:spChg>
        <pc:grpChg chg="del">
          <ac:chgData name="Thien Quy Tran" userId="26e025a7bd212a7f" providerId="LiveId" clId="{BD28F7FB-F79A-4EA6-BB9C-9B9B0D90C35A}" dt="2022-05-01T17:00:16.144" v="1983" actId="478"/>
          <ac:grpSpMkLst>
            <pc:docMk/>
            <pc:sldMk cId="4207093330" sldId="386"/>
            <ac:grpSpMk id="10" creationId="{F371925F-5FE6-453A-881A-8EDE1909F28E}"/>
          </ac:grpSpMkLst>
        </pc:grpChg>
        <pc:grpChg chg="add mod">
          <ac:chgData name="Thien Quy Tran" userId="26e025a7bd212a7f" providerId="LiveId" clId="{BD28F7FB-F79A-4EA6-BB9C-9B9B0D90C35A}" dt="2022-05-01T17:00:20.727" v="1985" actId="1076"/>
          <ac:grpSpMkLst>
            <pc:docMk/>
            <pc:sldMk cId="4207093330" sldId="386"/>
            <ac:grpSpMk id="86" creationId="{11A02193-05CC-1752-CC35-B6CA056AE1B1}"/>
          </ac:grpSpMkLst>
        </pc:grpChg>
        <pc:picChg chg="del">
          <ac:chgData name="Thien Quy Tran" userId="26e025a7bd212a7f" providerId="LiveId" clId="{BD28F7FB-F79A-4EA6-BB9C-9B9B0D90C35A}" dt="2022-04-27T17:07:11.759" v="357" actId="478"/>
          <ac:picMkLst>
            <pc:docMk/>
            <pc:sldMk cId="4207093330" sldId="386"/>
            <ac:picMk id="62" creationId="{DA7F426B-885A-4AA8-9E86-6C7622496717}"/>
          </ac:picMkLst>
        </pc:picChg>
        <pc:picChg chg="add mod">
          <ac:chgData name="Thien Quy Tran" userId="26e025a7bd212a7f" providerId="LiveId" clId="{BD28F7FB-F79A-4EA6-BB9C-9B9B0D90C35A}" dt="2022-04-27T17:07:12.174" v="358"/>
          <ac:picMkLst>
            <pc:docMk/>
            <pc:sldMk cId="4207093330" sldId="386"/>
            <ac:picMk id="79" creationId="{21B045FF-B0F3-4D16-9BB5-D4B351B75505}"/>
          </ac:picMkLst>
        </pc:picChg>
        <pc:picChg chg="mod">
          <ac:chgData name="Thien Quy Tran" userId="26e025a7bd212a7f" providerId="LiveId" clId="{BD28F7FB-F79A-4EA6-BB9C-9B9B0D90C35A}" dt="2022-05-01T17:00:16.834" v="1984"/>
          <ac:picMkLst>
            <pc:docMk/>
            <pc:sldMk cId="4207093330" sldId="386"/>
            <ac:picMk id="90" creationId="{59B0A011-3014-BA8C-AE2A-A37387A982AB}"/>
          </ac:picMkLst>
        </pc:picChg>
      </pc:sldChg>
      <pc:sldChg chg="addSp delSp modSp mod delAnim modAnim modNotesTx">
        <pc:chgData name="Thien Quy Tran" userId="26e025a7bd212a7f" providerId="LiveId" clId="{BD28F7FB-F79A-4EA6-BB9C-9B9B0D90C35A}" dt="2022-04-29T01:19:38.520" v="1875" actId="1076"/>
        <pc:sldMkLst>
          <pc:docMk/>
          <pc:sldMk cId="792954616" sldId="388"/>
        </pc:sldMkLst>
        <pc:spChg chg="add mod">
          <ac:chgData name="Thien Quy Tran" userId="26e025a7bd212a7f" providerId="LiveId" clId="{BD28F7FB-F79A-4EA6-BB9C-9B9B0D90C35A}" dt="2022-04-27T17:49:08.010" v="588" actId="20577"/>
          <ac:spMkLst>
            <pc:docMk/>
            <pc:sldMk cId="792954616" sldId="388"/>
            <ac:spMk id="10" creationId="{91BD1916-CCEB-48F4-B25C-EB0C8CD9B7DC}"/>
          </ac:spMkLst>
        </pc:spChg>
        <pc:spChg chg="del">
          <ac:chgData name="Thien Quy Tran" userId="26e025a7bd212a7f" providerId="LiveId" clId="{BD28F7FB-F79A-4EA6-BB9C-9B9B0D90C35A}" dt="2022-04-27T17:49:03.621" v="586" actId="478"/>
          <ac:spMkLst>
            <pc:docMk/>
            <pc:sldMk cId="792954616" sldId="388"/>
            <ac:spMk id="57" creationId="{FD153A23-963A-40E8-AAC1-E35C5CF8BD27}"/>
          </ac:spMkLst>
        </pc:spChg>
        <pc:picChg chg="del">
          <ac:chgData name="Thien Quy Tran" userId="26e025a7bd212a7f" providerId="LiveId" clId="{BD28F7FB-F79A-4EA6-BB9C-9B9B0D90C35A}" dt="2022-04-29T01:19:13.930" v="1870" actId="478"/>
          <ac:picMkLst>
            <pc:docMk/>
            <pc:sldMk cId="792954616" sldId="388"/>
            <ac:picMk id="2" creationId="{51BC5446-9800-454F-90C8-B83305AC47E0}"/>
          </ac:picMkLst>
        </pc:picChg>
        <pc:picChg chg="add mod">
          <ac:chgData name="Thien Quy Tran" userId="26e025a7bd212a7f" providerId="LiveId" clId="{BD28F7FB-F79A-4EA6-BB9C-9B9B0D90C35A}" dt="2022-04-29T01:19:38.520" v="1875" actId="1076"/>
          <ac:picMkLst>
            <pc:docMk/>
            <pc:sldMk cId="792954616" sldId="388"/>
            <ac:picMk id="3" creationId="{A673E74A-A297-452A-BDA1-772DF1D97104}"/>
          </ac:picMkLst>
        </pc:picChg>
      </pc:sldChg>
      <pc:sldChg chg="addSp delSp modSp mod">
        <pc:chgData name="Thien Quy Tran" userId="26e025a7bd212a7f" providerId="LiveId" clId="{BD28F7FB-F79A-4EA6-BB9C-9B9B0D90C35A}" dt="2022-04-27T17:58:54.030" v="778"/>
        <pc:sldMkLst>
          <pc:docMk/>
          <pc:sldMk cId="2686488575" sldId="391"/>
        </pc:sldMkLst>
        <pc:spChg chg="mod">
          <ac:chgData name="Thien Quy Tran" userId="26e025a7bd212a7f" providerId="LiveId" clId="{BD28F7FB-F79A-4EA6-BB9C-9B9B0D90C35A}" dt="2022-04-27T16:27:57.742" v="73"/>
          <ac:spMkLst>
            <pc:docMk/>
            <pc:sldMk cId="2686488575" sldId="391"/>
            <ac:spMk id="21" creationId="{0FC1C93C-44FF-4E7D-8D37-17441677407E}"/>
          </ac:spMkLst>
        </pc:spChg>
        <pc:spChg chg="mod">
          <ac:chgData name="Thien Quy Tran" userId="26e025a7bd212a7f" providerId="LiveId" clId="{BD28F7FB-F79A-4EA6-BB9C-9B9B0D90C35A}" dt="2022-04-27T16:27:57.742" v="73"/>
          <ac:spMkLst>
            <pc:docMk/>
            <pc:sldMk cId="2686488575" sldId="391"/>
            <ac:spMk id="23" creationId="{C5C21617-82E1-4489-9764-DA260982744C}"/>
          </ac:spMkLst>
        </pc:spChg>
        <pc:spChg chg="mod">
          <ac:chgData name="Thien Quy Tran" userId="26e025a7bd212a7f" providerId="LiveId" clId="{BD28F7FB-F79A-4EA6-BB9C-9B9B0D90C35A}" dt="2022-04-27T16:27:57.742" v="73"/>
          <ac:spMkLst>
            <pc:docMk/>
            <pc:sldMk cId="2686488575" sldId="391"/>
            <ac:spMk id="26" creationId="{9A8951A9-817C-4B44-9087-009A578DD4E3}"/>
          </ac:spMkLst>
        </pc:spChg>
        <pc:spChg chg="mod">
          <ac:chgData name="Thien Quy Tran" userId="26e025a7bd212a7f" providerId="LiveId" clId="{BD28F7FB-F79A-4EA6-BB9C-9B9B0D90C35A}" dt="2022-04-27T16:27:57.742" v="73"/>
          <ac:spMkLst>
            <pc:docMk/>
            <pc:sldMk cId="2686488575" sldId="391"/>
            <ac:spMk id="27" creationId="{E81185D0-CB07-43F0-A79F-D539B695F3E2}"/>
          </ac:spMkLst>
        </pc:spChg>
        <pc:spChg chg="del mod">
          <ac:chgData name="Thien Quy Tran" userId="26e025a7bd212a7f" providerId="LiveId" clId="{BD28F7FB-F79A-4EA6-BB9C-9B9B0D90C35A}" dt="2022-04-27T16:41:58.330" v="206" actId="478"/>
          <ac:spMkLst>
            <pc:docMk/>
            <pc:sldMk cId="2686488575" sldId="391"/>
            <ac:spMk id="30" creationId="{B4F8A59A-5143-4A2D-A1D5-9291966554A0}"/>
          </ac:spMkLst>
        </pc:spChg>
        <pc:spChg chg="del mod">
          <ac:chgData name="Thien Quy Tran" userId="26e025a7bd212a7f" providerId="LiveId" clId="{BD28F7FB-F79A-4EA6-BB9C-9B9B0D90C35A}" dt="2022-04-27T16:42:02.288" v="207" actId="478"/>
          <ac:spMkLst>
            <pc:docMk/>
            <pc:sldMk cId="2686488575" sldId="391"/>
            <ac:spMk id="33" creationId="{BE5E62D2-C0B9-4BD9-BA9E-7F56913E64E9}"/>
          </ac:spMkLst>
        </pc:spChg>
        <pc:spChg chg="del mod">
          <ac:chgData name="Thien Quy Tran" userId="26e025a7bd212a7f" providerId="LiveId" clId="{BD28F7FB-F79A-4EA6-BB9C-9B9B0D90C35A}" dt="2022-04-27T16:42:07.204" v="209" actId="478"/>
          <ac:spMkLst>
            <pc:docMk/>
            <pc:sldMk cId="2686488575" sldId="391"/>
            <ac:spMk id="34" creationId="{6A59B64F-2149-4207-8E59-16433CEA5683}"/>
          </ac:spMkLst>
        </pc:spChg>
        <pc:spChg chg="del mod">
          <ac:chgData name="Thien Quy Tran" userId="26e025a7bd212a7f" providerId="LiveId" clId="{BD28F7FB-F79A-4EA6-BB9C-9B9B0D90C35A}" dt="2022-04-27T16:42:03.942" v="208" actId="478"/>
          <ac:spMkLst>
            <pc:docMk/>
            <pc:sldMk cId="2686488575" sldId="391"/>
            <ac:spMk id="35" creationId="{62990A56-9D3B-473A-913F-A62C354417A7}"/>
          </ac:spMkLst>
        </pc:spChg>
        <pc:spChg chg="del">
          <ac:chgData name="Thien Quy Tran" userId="26e025a7bd212a7f" providerId="LiveId" clId="{BD28F7FB-F79A-4EA6-BB9C-9B9B0D90C35A}" dt="2022-04-27T16:27:53.700" v="68" actId="478"/>
          <ac:spMkLst>
            <pc:docMk/>
            <pc:sldMk cId="2686488575" sldId="391"/>
            <ac:spMk id="38" creationId="{F3B080E6-8562-432E-AB96-524DC7C67C96}"/>
          </ac:spMkLst>
        </pc:spChg>
        <pc:spChg chg="mod">
          <ac:chgData name="Thien Quy Tran" userId="26e025a7bd212a7f" providerId="LiveId" clId="{BD28F7FB-F79A-4EA6-BB9C-9B9B0D90C35A}" dt="2022-04-27T16:42:08.735" v="210"/>
          <ac:spMkLst>
            <pc:docMk/>
            <pc:sldMk cId="2686488575" sldId="391"/>
            <ac:spMk id="40" creationId="{9B61D052-BA45-433A-814B-EFCB11FFFF3D}"/>
          </ac:spMkLst>
        </pc:spChg>
        <pc:spChg chg="mod">
          <ac:chgData name="Thien Quy Tran" userId="26e025a7bd212a7f" providerId="LiveId" clId="{BD28F7FB-F79A-4EA6-BB9C-9B9B0D90C35A}" dt="2022-04-27T16:42:08.735" v="210"/>
          <ac:spMkLst>
            <pc:docMk/>
            <pc:sldMk cId="2686488575" sldId="391"/>
            <ac:spMk id="41" creationId="{B6BCEFAA-38A9-4C04-92D7-5CEFAEB04A8B}"/>
          </ac:spMkLst>
        </pc:spChg>
        <pc:spChg chg="mod">
          <ac:chgData name="Thien Quy Tran" userId="26e025a7bd212a7f" providerId="LiveId" clId="{BD28F7FB-F79A-4EA6-BB9C-9B9B0D90C35A}" dt="2022-04-27T16:42:08.735" v="210"/>
          <ac:spMkLst>
            <pc:docMk/>
            <pc:sldMk cId="2686488575" sldId="391"/>
            <ac:spMk id="42" creationId="{3903B007-9403-4AF3-A82F-C9C8CBCEB075}"/>
          </ac:spMkLst>
        </pc:spChg>
        <pc:spChg chg="add del mod">
          <ac:chgData name="Thien Quy Tran" userId="26e025a7bd212a7f" providerId="LiveId" clId="{BD28F7FB-F79A-4EA6-BB9C-9B9B0D90C35A}" dt="2022-04-27T17:48:53.611" v="583" actId="478"/>
          <ac:spMkLst>
            <pc:docMk/>
            <pc:sldMk cId="2686488575" sldId="391"/>
            <ac:spMk id="43" creationId="{016BBE46-2A14-40C2-BF19-DBCD030B5E61}"/>
          </ac:spMkLst>
        </pc:spChg>
        <pc:spChg chg="add mod">
          <ac:chgData name="Thien Quy Tran" userId="26e025a7bd212a7f" providerId="LiveId" clId="{BD28F7FB-F79A-4EA6-BB9C-9B9B0D90C35A}" dt="2022-04-27T17:48:56.919" v="585" actId="20577"/>
          <ac:spMkLst>
            <pc:docMk/>
            <pc:sldMk cId="2686488575" sldId="391"/>
            <ac:spMk id="44" creationId="{FDE86D73-F2C9-4826-BF26-EFA5BA43982F}"/>
          </ac:spMkLst>
        </pc:spChg>
        <pc:spChg chg="add mod">
          <ac:chgData name="Thien Quy Tran" userId="26e025a7bd212a7f" providerId="LiveId" clId="{BD28F7FB-F79A-4EA6-BB9C-9B9B0D90C35A}" dt="2022-04-27T17:58:54.030" v="778"/>
          <ac:spMkLst>
            <pc:docMk/>
            <pc:sldMk cId="2686488575" sldId="391"/>
            <ac:spMk id="46" creationId="{9DF71116-83A1-4E0D-995E-94A6A26E1195}"/>
          </ac:spMkLst>
        </pc:spChg>
        <pc:spChg chg="add mod">
          <ac:chgData name="Thien Quy Tran" userId="26e025a7bd212a7f" providerId="LiveId" clId="{BD28F7FB-F79A-4EA6-BB9C-9B9B0D90C35A}" dt="2022-04-27T17:58:54.030" v="778"/>
          <ac:spMkLst>
            <pc:docMk/>
            <pc:sldMk cId="2686488575" sldId="391"/>
            <ac:spMk id="47" creationId="{F7EDAEAD-9753-4AFD-8C6B-F331D42DA7FD}"/>
          </ac:spMkLst>
        </pc:spChg>
        <pc:spChg chg="mod">
          <ac:chgData name="Thien Quy Tran" userId="26e025a7bd212a7f" providerId="LiveId" clId="{BD28F7FB-F79A-4EA6-BB9C-9B9B0D90C35A}" dt="2022-04-27T17:58:54.030" v="778"/>
          <ac:spMkLst>
            <pc:docMk/>
            <pc:sldMk cId="2686488575" sldId="391"/>
            <ac:spMk id="50" creationId="{2C63E41F-7077-4D3B-B411-5004D0B6BB0A}"/>
          </ac:spMkLst>
        </pc:spChg>
        <pc:spChg chg="mod">
          <ac:chgData name="Thien Quy Tran" userId="26e025a7bd212a7f" providerId="LiveId" clId="{BD28F7FB-F79A-4EA6-BB9C-9B9B0D90C35A}" dt="2022-04-27T17:58:54.030" v="778"/>
          <ac:spMkLst>
            <pc:docMk/>
            <pc:sldMk cId="2686488575" sldId="391"/>
            <ac:spMk id="51" creationId="{3D9C5194-16A3-4DD9-803C-2EE705912D9B}"/>
          </ac:spMkLst>
        </pc:spChg>
        <pc:spChg chg="mod">
          <ac:chgData name="Thien Quy Tran" userId="26e025a7bd212a7f" providerId="LiveId" clId="{BD28F7FB-F79A-4EA6-BB9C-9B9B0D90C35A}" dt="2022-04-27T17:58:54.030" v="778"/>
          <ac:spMkLst>
            <pc:docMk/>
            <pc:sldMk cId="2686488575" sldId="391"/>
            <ac:spMk id="52" creationId="{56974BFD-3C99-47AC-97AC-F4FBB0F223E0}"/>
          </ac:spMkLst>
        </pc:spChg>
        <pc:spChg chg="del mod">
          <ac:chgData name="Thien Quy Tran" userId="26e025a7bd212a7f" providerId="LiveId" clId="{BD28F7FB-F79A-4EA6-BB9C-9B9B0D90C35A}" dt="2022-04-27T16:27:55.782" v="71" actId="478"/>
          <ac:spMkLst>
            <pc:docMk/>
            <pc:sldMk cId="2686488575" sldId="391"/>
            <ac:spMk id="54" creationId="{56C3A7FA-8BD3-4DA2-B575-E95471DD13AE}"/>
          </ac:spMkLst>
        </pc:spChg>
        <pc:spChg chg="del">
          <ac:chgData name="Thien Quy Tran" userId="26e025a7bd212a7f" providerId="LiveId" clId="{BD28F7FB-F79A-4EA6-BB9C-9B9B0D90C35A}" dt="2022-04-27T17:48:36.922" v="579" actId="478"/>
          <ac:spMkLst>
            <pc:docMk/>
            <pc:sldMk cId="2686488575" sldId="391"/>
            <ac:spMk id="57" creationId="{FD153A23-963A-40E8-AAC1-E35C5CF8BD27}"/>
          </ac:spMkLst>
        </pc:spChg>
        <pc:grpChg chg="add mod">
          <ac:chgData name="Thien Quy Tran" userId="26e025a7bd212a7f" providerId="LiveId" clId="{BD28F7FB-F79A-4EA6-BB9C-9B9B0D90C35A}" dt="2022-04-27T16:27:57.742" v="73"/>
          <ac:grpSpMkLst>
            <pc:docMk/>
            <pc:sldMk cId="2686488575" sldId="391"/>
            <ac:grpSpMk id="20" creationId="{05F58D7C-B5BD-4FC5-AEDA-6D749589C7FA}"/>
          </ac:grpSpMkLst>
        </pc:grpChg>
        <pc:grpChg chg="add del mod">
          <ac:chgData name="Thien Quy Tran" userId="26e025a7bd212a7f" providerId="LiveId" clId="{BD28F7FB-F79A-4EA6-BB9C-9B9B0D90C35A}" dt="2022-04-27T17:58:49.491" v="776" actId="478"/>
          <ac:grpSpMkLst>
            <pc:docMk/>
            <pc:sldMk cId="2686488575" sldId="391"/>
            <ac:grpSpMk id="25" creationId="{5CB21E4E-3D1F-4352-AAB5-9D11BDD5E540}"/>
          </ac:grpSpMkLst>
        </pc:grpChg>
        <pc:grpChg chg="del mod">
          <ac:chgData name="Thien Quy Tran" userId="26e025a7bd212a7f" providerId="LiveId" clId="{BD28F7FB-F79A-4EA6-BB9C-9B9B0D90C35A}" dt="2022-04-27T16:42:03.942" v="208" actId="478"/>
          <ac:grpSpMkLst>
            <pc:docMk/>
            <pc:sldMk cId="2686488575" sldId="391"/>
            <ac:grpSpMk id="29" creationId="{E012F3D3-7142-4BEA-8C42-7B0FF89174AA}"/>
          </ac:grpSpMkLst>
        </pc:grpChg>
        <pc:grpChg chg="add del mod">
          <ac:chgData name="Thien Quy Tran" userId="26e025a7bd212a7f" providerId="LiveId" clId="{BD28F7FB-F79A-4EA6-BB9C-9B9B0D90C35A}" dt="2022-04-27T17:58:53.294" v="777" actId="478"/>
          <ac:grpSpMkLst>
            <pc:docMk/>
            <pc:sldMk cId="2686488575" sldId="391"/>
            <ac:grpSpMk id="39" creationId="{0FA965D7-4A5A-45CC-AD1D-68DA625C4FC4}"/>
          </ac:grpSpMkLst>
        </pc:grpChg>
        <pc:grpChg chg="add mod">
          <ac:chgData name="Thien Quy Tran" userId="26e025a7bd212a7f" providerId="LiveId" clId="{BD28F7FB-F79A-4EA6-BB9C-9B9B0D90C35A}" dt="2022-04-27T17:58:54.030" v="778"/>
          <ac:grpSpMkLst>
            <pc:docMk/>
            <pc:sldMk cId="2686488575" sldId="391"/>
            <ac:grpSpMk id="49" creationId="{8E413F05-FDCA-4BF9-9021-578B842F4348}"/>
          </ac:grpSpMkLst>
        </pc:grpChg>
        <pc:picChg chg="del">
          <ac:chgData name="Thien Quy Tran" userId="26e025a7bd212a7f" providerId="LiveId" clId="{BD28F7FB-F79A-4EA6-BB9C-9B9B0D90C35A}" dt="2022-04-27T16:27:54.584" v="69" actId="478"/>
          <ac:picMkLst>
            <pc:docMk/>
            <pc:sldMk cId="2686488575" sldId="391"/>
            <ac:picMk id="7" creationId="{32EA3367-E553-4314-98F8-CD59FD192417}"/>
          </ac:picMkLst>
        </pc:picChg>
        <pc:picChg chg="del">
          <ac:chgData name="Thien Quy Tran" userId="26e025a7bd212a7f" providerId="LiveId" clId="{BD28F7FB-F79A-4EA6-BB9C-9B9B0D90C35A}" dt="2022-04-27T16:27:56.559" v="72" actId="478"/>
          <ac:picMkLst>
            <pc:docMk/>
            <pc:sldMk cId="2686488575" sldId="391"/>
            <ac:picMk id="17" creationId="{9FAC0F8E-95CF-4ABF-A383-C3D24A6F8BED}"/>
          </ac:picMkLst>
        </pc:picChg>
        <pc:picChg chg="mod">
          <ac:chgData name="Thien Quy Tran" userId="26e025a7bd212a7f" providerId="LiveId" clId="{BD28F7FB-F79A-4EA6-BB9C-9B9B0D90C35A}" dt="2022-04-27T16:27:57.742" v="73"/>
          <ac:picMkLst>
            <pc:docMk/>
            <pc:sldMk cId="2686488575" sldId="391"/>
            <ac:picMk id="22" creationId="{2A5623AE-4729-4AE1-B081-54CD3D72EFBE}"/>
          </ac:picMkLst>
        </pc:picChg>
        <pc:picChg chg="mod">
          <ac:chgData name="Thien Quy Tran" userId="26e025a7bd212a7f" providerId="LiveId" clId="{BD28F7FB-F79A-4EA6-BB9C-9B9B0D90C35A}" dt="2022-04-27T16:27:57.742" v="73"/>
          <ac:picMkLst>
            <pc:docMk/>
            <pc:sldMk cId="2686488575" sldId="391"/>
            <ac:picMk id="24" creationId="{B963C0CA-509D-42C2-9938-6F2EED002DD6}"/>
          </ac:picMkLst>
        </pc:picChg>
        <pc:picChg chg="mod">
          <ac:chgData name="Thien Quy Tran" userId="26e025a7bd212a7f" providerId="LiveId" clId="{BD28F7FB-F79A-4EA6-BB9C-9B9B0D90C35A}" dt="2022-04-27T16:27:57.742" v="73"/>
          <ac:picMkLst>
            <pc:docMk/>
            <pc:sldMk cId="2686488575" sldId="391"/>
            <ac:picMk id="28" creationId="{4749EA50-1EB1-4321-9F21-0484890033B9}"/>
          </ac:picMkLst>
        </pc:picChg>
        <pc:picChg chg="add mod">
          <ac:chgData name="Thien Quy Tran" userId="26e025a7bd212a7f" providerId="LiveId" clId="{BD28F7FB-F79A-4EA6-BB9C-9B9B0D90C35A}" dt="2022-04-27T17:58:54.030" v="778"/>
          <ac:picMkLst>
            <pc:docMk/>
            <pc:sldMk cId="2686488575" sldId="391"/>
            <ac:picMk id="48" creationId="{5B98EBB6-A7A4-48BF-94B7-E22C4DD9B296}"/>
          </ac:picMkLst>
        </pc:picChg>
      </pc:sldChg>
      <pc:sldChg chg="addSp delSp modSp mod modNotesTx">
        <pc:chgData name="Thien Quy Tran" userId="26e025a7bd212a7f" providerId="LiveId" clId="{BD28F7FB-F79A-4EA6-BB9C-9B9B0D90C35A}" dt="2022-05-02T06:31:35.856" v="2017"/>
        <pc:sldMkLst>
          <pc:docMk/>
          <pc:sldMk cId="140175317" sldId="392"/>
        </pc:sldMkLst>
        <pc:spChg chg="add mod">
          <ac:chgData name="Thien Quy Tran" userId="26e025a7bd212a7f" providerId="LiveId" clId="{BD28F7FB-F79A-4EA6-BB9C-9B9B0D90C35A}" dt="2022-04-27T17:49:18.102" v="591" actId="20577"/>
          <ac:spMkLst>
            <pc:docMk/>
            <pc:sldMk cId="140175317" sldId="392"/>
            <ac:spMk id="10" creationId="{7E85F894-627D-4AA8-906D-9606DADDB3F2}"/>
          </ac:spMkLst>
        </pc:spChg>
        <pc:spChg chg="del">
          <ac:chgData name="Thien Quy Tran" userId="26e025a7bd212a7f" providerId="LiveId" clId="{BD28F7FB-F79A-4EA6-BB9C-9B9B0D90C35A}" dt="2022-04-27T17:49:15.311" v="589" actId="478"/>
          <ac:spMkLst>
            <pc:docMk/>
            <pc:sldMk cId="140175317" sldId="392"/>
            <ac:spMk id="57" creationId="{FD153A23-963A-40E8-AAC1-E35C5CF8BD27}"/>
          </ac:spMkLst>
        </pc:spChg>
      </pc:sldChg>
      <pc:sldChg chg="addSp delSp modSp mod">
        <pc:chgData name="Thien Quy Tran" userId="26e025a7bd212a7f" providerId="LiveId" clId="{BD28F7FB-F79A-4EA6-BB9C-9B9B0D90C35A}" dt="2022-04-27T17:49:38.386" v="595" actId="20577"/>
        <pc:sldMkLst>
          <pc:docMk/>
          <pc:sldMk cId="1749220274" sldId="393"/>
        </pc:sldMkLst>
        <pc:spChg chg="add mod">
          <ac:chgData name="Thien Quy Tran" userId="26e025a7bd212a7f" providerId="LiveId" clId="{BD28F7FB-F79A-4EA6-BB9C-9B9B0D90C35A}" dt="2022-04-27T17:49:38.386" v="595" actId="20577"/>
          <ac:spMkLst>
            <pc:docMk/>
            <pc:sldMk cId="1749220274" sldId="393"/>
            <ac:spMk id="27" creationId="{DCBFFC2D-9690-4393-BA05-B9745789DCFE}"/>
          </ac:spMkLst>
        </pc:spChg>
        <pc:spChg chg="del">
          <ac:chgData name="Thien Quy Tran" userId="26e025a7bd212a7f" providerId="LiveId" clId="{BD28F7FB-F79A-4EA6-BB9C-9B9B0D90C35A}" dt="2022-04-27T17:49:22.312" v="592" actId="478"/>
          <ac:spMkLst>
            <pc:docMk/>
            <pc:sldMk cId="1749220274" sldId="393"/>
            <ac:spMk id="57" creationId="{FD153A23-963A-40E8-AAC1-E35C5CF8BD27}"/>
          </ac:spMkLst>
        </pc:spChg>
      </pc:sldChg>
      <pc:sldChg chg="addSp delSp modSp mod">
        <pc:chgData name="Thien Quy Tran" userId="26e025a7bd212a7f" providerId="LiveId" clId="{BD28F7FB-F79A-4EA6-BB9C-9B9B0D90C35A}" dt="2022-04-27T17:59:27.429" v="780"/>
        <pc:sldMkLst>
          <pc:docMk/>
          <pc:sldMk cId="3874273220" sldId="394"/>
        </pc:sldMkLst>
        <pc:spChg chg="del">
          <ac:chgData name="Thien Quy Tran" userId="26e025a7bd212a7f" providerId="LiveId" clId="{BD28F7FB-F79A-4EA6-BB9C-9B9B0D90C35A}" dt="2022-04-27T17:59:25.572" v="779" actId="478"/>
          <ac:spMkLst>
            <pc:docMk/>
            <pc:sldMk cId="3874273220" sldId="394"/>
            <ac:spMk id="21" creationId="{F2E559DA-5B86-45A0-A639-7129C64B5249}"/>
          </ac:spMkLst>
        </pc:spChg>
        <pc:spChg chg="del">
          <ac:chgData name="Thien Quy Tran" userId="26e025a7bd212a7f" providerId="LiveId" clId="{BD28F7FB-F79A-4EA6-BB9C-9B9B0D90C35A}" dt="2022-04-27T17:49:42.657" v="596" actId="478"/>
          <ac:spMkLst>
            <pc:docMk/>
            <pc:sldMk cId="3874273220" sldId="394"/>
            <ac:spMk id="57" creationId="{FD153A23-963A-40E8-AAC1-E35C5CF8BD27}"/>
          </ac:spMkLst>
        </pc:spChg>
        <pc:spChg chg="add mod">
          <ac:chgData name="Thien Quy Tran" userId="26e025a7bd212a7f" providerId="LiveId" clId="{BD28F7FB-F79A-4EA6-BB9C-9B9B0D90C35A}" dt="2022-04-27T17:49:45.414" v="598" actId="20577"/>
          <ac:spMkLst>
            <pc:docMk/>
            <pc:sldMk cId="3874273220" sldId="394"/>
            <ac:spMk id="62" creationId="{12A7EE44-18AB-4A51-B665-DFD26C88A4D8}"/>
          </ac:spMkLst>
        </pc:spChg>
        <pc:spChg chg="add mod">
          <ac:chgData name="Thien Quy Tran" userId="26e025a7bd212a7f" providerId="LiveId" clId="{BD28F7FB-F79A-4EA6-BB9C-9B9B0D90C35A}" dt="2022-04-27T17:59:27.429" v="780"/>
          <ac:spMkLst>
            <pc:docMk/>
            <pc:sldMk cId="3874273220" sldId="394"/>
            <ac:spMk id="63" creationId="{0B45CF55-1D44-49C0-9793-47CD2ADE7FCD}"/>
          </ac:spMkLst>
        </pc:spChg>
        <pc:picChg chg="del">
          <ac:chgData name="Thien Quy Tran" userId="26e025a7bd212a7f" providerId="LiveId" clId="{BD28F7FB-F79A-4EA6-BB9C-9B9B0D90C35A}" dt="2022-04-27T17:59:25.572" v="779" actId="478"/>
          <ac:picMkLst>
            <pc:docMk/>
            <pc:sldMk cId="3874273220" sldId="394"/>
            <ac:picMk id="45" creationId="{1804041D-4480-4F8F-9351-E9FC5957C55C}"/>
          </ac:picMkLst>
        </pc:picChg>
        <pc:picChg chg="add mod">
          <ac:chgData name="Thien Quy Tran" userId="26e025a7bd212a7f" providerId="LiveId" clId="{BD28F7FB-F79A-4EA6-BB9C-9B9B0D90C35A}" dt="2022-04-27T17:59:27.429" v="780"/>
          <ac:picMkLst>
            <pc:docMk/>
            <pc:sldMk cId="3874273220" sldId="394"/>
            <ac:picMk id="65" creationId="{6C817EEA-09DB-4CE5-8C78-A875538543E0}"/>
          </ac:picMkLst>
        </pc:picChg>
      </pc:sldChg>
      <pc:sldChg chg="del">
        <pc:chgData name="Thien Quy Tran" userId="26e025a7bd212a7f" providerId="LiveId" clId="{BD28F7FB-F79A-4EA6-BB9C-9B9B0D90C35A}" dt="2022-04-27T16:29:10.937" v="74" actId="47"/>
        <pc:sldMkLst>
          <pc:docMk/>
          <pc:sldMk cId="3766221452" sldId="395"/>
        </pc:sldMkLst>
      </pc:sldChg>
      <pc:sldChg chg="addSp delSp modSp mod">
        <pc:chgData name="Thien Quy Tran" userId="26e025a7bd212a7f" providerId="LiveId" clId="{BD28F7FB-F79A-4EA6-BB9C-9B9B0D90C35A}" dt="2022-04-27T17:50:54.527" v="618" actId="20577"/>
        <pc:sldMkLst>
          <pc:docMk/>
          <pc:sldMk cId="3703941959" sldId="397"/>
        </pc:sldMkLst>
        <pc:spChg chg="mod">
          <ac:chgData name="Thien Quy Tran" userId="26e025a7bd212a7f" providerId="LiveId" clId="{BD28F7FB-F79A-4EA6-BB9C-9B9B0D90C35A}" dt="2022-04-27T16:32:00.679" v="127" actId="20577"/>
          <ac:spMkLst>
            <pc:docMk/>
            <pc:sldMk cId="3703941959" sldId="397"/>
            <ac:spMk id="20" creationId="{97BF7BE1-F195-4473-9AD6-0F410415BA6D}"/>
          </ac:spMkLst>
        </pc:spChg>
        <pc:spChg chg="del">
          <ac:chgData name="Thien Quy Tran" userId="26e025a7bd212a7f" providerId="LiveId" clId="{BD28F7FB-F79A-4EA6-BB9C-9B9B0D90C35A}" dt="2022-04-27T16:31:46.289" v="90" actId="478"/>
          <ac:spMkLst>
            <pc:docMk/>
            <pc:sldMk cId="3703941959" sldId="397"/>
            <ac:spMk id="21" creationId="{F2E559DA-5B86-45A0-A639-7129C64B5249}"/>
          </ac:spMkLst>
        </pc:spChg>
        <pc:spChg chg="del">
          <ac:chgData name="Thien Quy Tran" userId="26e025a7bd212a7f" providerId="LiveId" clId="{BD28F7FB-F79A-4EA6-BB9C-9B9B0D90C35A}" dt="2022-04-27T17:50:52.046" v="615" actId="478"/>
          <ac:spMkLst>
            <pc:docMk/>
            <pc:sldMk cId="3703941959" sldId="397"/>
            <ac:spMk id="57" creationId="{FD153A23-963A-40E8-AAC1-E35C5CF8BD27}"/>
          </ac:spMkLst>
        </pc:spChg>
        <pc:spChg chg="add mod">
          <ac:chgData name="Thien Quy Tran" userId="26e025a7bd212a7f" providerId="LiveId" clId="{BD28F7FB-F79A-4EA6-BB9C-9B9B0D90C35A}" dt="2022-04-27T16:31:47.584" v="91"/>
          <ac:spMkLst>
            <pc:docMk/>
            <pc:sldMk cId="3703941959" sldId="397"/>
            <ac:spMk id="85" creationId="{E292496D-32A7-4228-AFE6-35DC12169FC8}"/>
          </ac:spMkLst>
        </pc:spChg>
        <pc:spChg chg="add mod">
          <ac:chgData name="Thien Quy Tran" userId="26e025a7bd212a7f" providerId="LiveId" clId="{BD28F7FB-F79A-4EA6-BB9C-9B9B0D90C35A}" dt="2022-04-27T17:50:54.527" v="618" actId="20577"/>
          <ac:spMkLst>
            <pc:docMk/>
            <pc:sldMk cId="3703941959" sldId="397"/>
            <ac:spMk id="89" creationId="{3F91F516-1E45-4FAD-A775-94E50260C737}"/>
          </ac:spMkLst>
        </pc:spChg>
        <pc:picChg chg="del">
          <ac:chgData name="Thien Quy Tran" userId="26e025a7bd212a7f" providerId="LiveId" clId="{BD28F7FB-F79A-4EA6-BB9C-9B9B0D90C35A}" dt="2022-04-27T16:31:46.289" v="90" actId="478"/>
          <ac:picMkLst>
            <pc:docMk/>
            <pc:sldMk cId="3703941959" sldId="397"/>
            <ac:picMk id="23" creationId="{084B2D88-446B-40AF-A659-0BC20326A1E8}"/>
          </ac:picMkLst>
        </pc:picChg>
        <pc:picChg chg="add mod">
          <ac:chgData name="Thien Quy Tran" userId="26e025a7bd212a7f" providerId="LiveId" clId="{BD28F7FB-F79A-4EA6-BB9C-9B9B0D90C35A}" dt="2022-04-27T16:31:47.584" v="91"/>
          <ac:picMkLst>
            <pc:docMk/>
            <pc:sldMk cId="3703941959" sldId="397"/>
            <ac:picMk id="87" creationId="{23AAA358-E726-449B-B379-B985A2A4E703}"/>
          </ac:picMkLst>
        </pc:picChg>
      </pc:sldChg>
      <pc:sldChg chg="del">
        <pc:chgData name="Thien Quy Tran" userId="26e025a7bd212a7f" providerId="LiveId" clId="{BD28F7FB-F79A-4EA6-BB9C-9B9B0D90C35A}" dt="2022-04-27T16:29:42.129" v="78" actId="47"/>
        <pc:sldMkLst>
          <pc:docMk/>
          <pc:sldMk cId="935666743" sldId="398"/>
        </pc:sldMkLst>
      </pc:sldChg>
      <pc:sldChg chg="addSp delSp modSp mod">
        <pc:chgData name="Thien Quy Tran" userId="26e025a7bd212a7f" providerId="LiveId" clId="{BD28F7FB-F79A-4EA6-BB9C-9B9B0D90C35A}" dt="2022-04-27T17:50:33.270" v="610" actId="20577"/>
        <pc:sldMkLst>
          <pc:docMk/>
          <pc:sldMk cId="3578383835" sldId="399"/>
        </pc:sldMkLst>
        <pc:spChg chg="mod">
          <ac:chgData name="Thien Quy Tran" userId="26e025a7bd212a7f" providerId="LiveId" clId="{BD28F7FB-F79A-4EA6-BB9C-9B9B0D90C35A}" dt="2022-04-27T16:29:59.869" v="83"/>
          <ac:spMkLst>
            <pc:docMk/>
            <pc:sldMk cId="3578383835" sldId="399"/>
            <ac:spMk id="21" creationId="{1F14F3E3-7B6E-4A51-B038-4E61EE08DC86}"/>
          </ac:spMkLst>
        </pc:spChg>
        <pc:spChg chg="mod">
          <ac:chgData name="Thien Quy Tran" userId="26e025a7bd212a7f" providerId="LiveId" clId="{BD28F7FB-F79A-4EA6-BB9C-9B9B0D90C35A}" dt="2022-04-27T16:29:59.869" v="83"/>
          <ac:spMkLst>
            <pc:docMk/>
            <pc:sldMk cId="3578383835" sldId="399"/>
            <ac:spMk id="23" creationId="{48978F05-EE16-4ED7-A6F7-9E34BB2748F3}"/>
          </ac:spMkLst>
        </pc:spChg>
        <pc:spChg chg="mod">
          <ac:chgData name="Thien Quy Tran" userId="26e025a7bd212a7f" providerId="LiveId" clId="{BD28F7FB-F79A-4EA6-BB9C-9B9B0D90C35A}" dt="2022-04-27T16:29:59.869" v="83"/>
          <ac:spMkLst>
            <pc:docMk/>
            <pc:sldMk cId="3578383835" sldId="399"/>
            <ac:spMk id="26" creationId="{97C9AA58-75D5-4FCD-B74C-D78906578859}"/>
          </ac:spMkLst>
        </pc:spChg>
        <pc:spChg chg="mod">
          <ac:chgData name="Thien Quy Tran" userId="26e025a7bd212a7f" providerId="LiveId" clId="{BD28F7FB-F79A-4EA6-BB9C-9B9B0D90C35A}" dt="2022-04-27T16:29:59.869" v="83"/>
          <ac:spMkLst>
            <pc:docMk/>
            <pc:sldMk cId="3578383835" sldId="399"/>
            <ac:spMk id="27" creationId="{6D3CF602-EBCE-4A33-B1B0-E43DDB72E012}"/>
          </ac:spMkLst>
        </pc:spChg>
        <pc:spChg chg="del mod">
          <ac:chgData name="Thien Quy Tran" userId="26e025a7bd212a7f" providerId="LiveId" clId="{BD28F7FB-F79A-4EA6-BB9C-9B9B0D90C35A}" dt="2022-04-27T16:42:44.729" v="216" actId="478"/>
          <ac:spMkLst>
            <pc:docMk/>
            <pc:sldMk cId="3578383835" sldId="399"/>
            <ac:spMk id="30" creationId="{2CFC93AC-515F-424C-BA52-08C422FC9085}"/>
          </ac:spMkLst>
        </pc:spChg>
        <pc:spChg chg="del mod">
          <ac:chgData name="Thien Quy Tran" userId="26e025a7bd212a7f" providerId="LiveId" clId="{BD28F7FB-F79A-4EA6-BB9C-9B9B0D90C35A}" dt="2022-04-27T16:42:51.001" v="219" actId="478"/>
          <ac:spMkLst>
            <pc:docMk/>
            <pc:sldMk cId="3578383835" sldId="399"/>
            <ac:spMk id="33" creationId="{EDF93E29-5BC2-4199-8F61-1F6698E2ADB8}"/>
          </ac:spMkLst>
        </pc:spChg>
        <pc:spChg chg="del mod">
          <ac:chgData name="Thien Quy Tran" userId="26e025a7bd212a7f" providerId="LiveId" clId="{BD28F7FB-F79A-4EA6-BB9C-9B9B0D90C35A}" dt="2022-04-27T16:42:48.857" v="218" actId="478"/>
          <ac:spMkLst>
            <pc:docMk/>
            <pc:sldMk cId="3578383835" sldId="399"/>
            <ac:spMk id="34" creationId="{5172D195-E40D-4E6C-B975-749BBE270ED9}"/>
          </ac:spMkLst>
        </pc:spChg>
        <pc:spChg chg="del mod">
          <ac:chgData name="Thien Quy Tran" userId="26e025a7bd212a7f" providerId="LiveId" clId="{BD28F7FB-F79A-4EA6-BB9C-9B9B0D90C35A}" dt="2022-04-27T16:42:46.740" v="217" actId="478"/>
          <ac:spMkLst>
            <pc:docMk/>
            <pc:sldMk cId="3578383835" sldId="399"/>
            <ac:spMk id="35" creationId="{7321951D-3B5C-483D-9852-1A19198665C0}"/>
          </ac:spMkLst>
        </pc:spChg>
        <pc:spChg chg="add del">
          <ac:chgData name="Thien Quy Tran" userId="26e025a7bd212a7f" providerId="LiveId" clId="{BD28F7FB-F79A-4EA6-BB9C-9B9B0D90C35A}" dt="2022-04-27T16:39:14.819" v="177" actId="478"/>
          <ac:spMkLst>
            <pc:docMk/>
            <pc:sldMk cId="3578383835" sldId="399"/>
            <ac:spMk id="37" creationId="{4AE9BBB9-60A6-4DD4-8524-EBFEC4A7FE15}"/>
          </ac:spMkLst>
        </pc:spChg>
        <pc:spChg chg="del">
          <ac:chgData name="Thien Quy Tran" userId="26e025a7bd212a7f" providerId="LiveId" clId="{BD28F7FB-F79A-4EA6-BB9C-9B9B0D90C35A}" dt="2022-04-27T16:29:58.829" v="82" actId="478"/>
          <ac:spMkLst>
            <pc:docMk/>
            <pc:sldMk cId="3578383835" sldId="399"/>
            <ac:spMk id="38" creationId="{F3B080E6-8562-432E-AB96-524DC7C67C96}"/>
          </ac:spMkLst>
        </pc:spChg>
        <pc:spChg chg="mod">
          <ac:chgData name="Thien Quy Tran" userId="26e025a7bd212a7f" providerId="LiveId" clId="{BD28F7FB-F79A-4EA6-BB9C-9B9B0D90C35A}" dt="2022-04-27T16:39:10.656" v="174"/>
          <ac:spMkLst>
            <pc:docMk/>
            <pc:sldMk cId="3578383835" sldId="399"/>
            <ac:spMk id="40" creationId="{D11AA93B-38E4-4198-9EC9-917FF0199485}"/>
          </ac:spMkLst>
        </pc:spChg>
        <pc:spChg chg="mod">
          <ac:chgData name="Thien Quy Tran" userId="26e025a7bd212a7f" providerId="LiveId" clId="{BD28F7FB-F79A-4EA6-BB9C-9B9B0D90C35A}" dt="2022-04-27T16:39:10.656" v="174"/>
          <ac:spMkLst>
            <pc:docMk/>
            <pc:sldMk cId="3578383835" sldId="399"/>
            <ac:spMk id="41" creationId="{7500203B-C3B5-4192-8366-EA52491F2AA7}"/>
          </ac:spMkLst>
        </pc:spChg>
        <pc:spChg chg="mod">
          <ac:chgData name="Thien Quy Tran" userId="26e025a7bd212a7f" providerId="LiveId" clId="{BD28F7FB-F79A-4EA6-BB9C-9B9B0D90C35A}" dt="2022-04-27T16:42:52.741" v="220"/>
          <ac:spMkLst>
            <pc:docMk/>
            <pc:sldMk cId="3578383835" sldId="399"/>
            <ac:spMk id="46" creationId="{43BC59A4-8110-4BC0-B1DC-C565F1870E10}"/>
          </ac:spMkLst>
        </pc:spChg>
        <pc:spChg chg="mod">
          <ac:chgData name="Thien Quy Tran" userId="26e025a7bd212a7f" providerId="LiveId" clId="{BD28F7FB-F79A-4EA6-BB9C-9B9B0D90C35A}" dt="2022-04-27T16:42:52.741" v="220"/>
          <ac:spMkLst>
            <pc:docMk/>
            <pc:sldMk cId="3578383835" sldId="399"/>
            <ac:spMk id="47" creationId="{57175291-699F-4FA1-86DD-909587CEDE03}"/>
          </ac:spMkLst>
        </pc:spChg>
        <pc:spChg chg="mod">
          <ac:chgData name="Thien Quy Tran" userId="26e025a7bd212a7f" providerId="LiveId" clId="{BD28F7FB-F79A-4EA6-BB9C-9B9B0D90C35A}" dt="2022-04-27T16:42:52.741" v="220"/>
          <ac:spMkLst>
            <pc:docMk/>
            <pc:sldMk cId="3578383835" sldId="399"/>
            <ac:spMk id="48" creationId="{7D60B2AE-CAFD-43EF-A1A8-602A732EE0E1}"/>
          </ac:spMkLst>
        </pc:spChg>
        <pc:spChg chg="add mod">
          <ac:chgData name="Thien Quy Tran" userId="26e025a7bd212a7f" providerId="LiveId" clId="{BD28F7FB-F79A-4EA6-BB9C-9B9B0D90C35A}" dt="2022-04-27T17:50:33.270" v="610" actId="20577"/>
          <ac:spMkLst>
            <pc:docMk/>
            <pc:sldMk cId="3578383835" sldId="399"/>
            <ac:spMk id="49" creationId="{DEB60F94-1AD6-455B-A3B4-2DCB08187610}"/>
          </ac:spMkLst>
        </pc:spChg>
        <pc:spChg chg="del">
          <ac:chgData name="Thien Quy Tran" userId="26e025a7bd212a7f" providerId="LiveId" clId="{BD28F7FB-F79A-4EA6-BB9C-9B9B0D90C35A}" dt="2022-04-27T16:29:58.829" v="82" actId="478"/>
          <ac:spMkLst>
            <pc:docMk/>
            <pc:sldMk cId="3578383835" sldId="399"/>
            <ac:spMk id="54" creationId="{56C3A7FA-8BD3-4DA2-B575-E95471DD13AE}"/>
          </ac:spMkLst>
        </pc:spChg>
        <pc:spChg chg="del">
          <ac:chgData name="Thien Quy Tran" userId="26e025a7bd212a7f" providerId="LiveId" clId="{BD28F7FB-F79A-4EA6-BB9C-9B9B0D90C35A}" dt="2022-04-27T17:50:30.684" v="607" actId="478"/>
          <ac:spMkLst>
            <pc:docMk/>
            <pc:sldMk cId="3578383835" sldId="399"/>
            <ac:spMk id="57" creationId="{FD153A23-963A-40E8-AAC1-E35C5CF8BD27}"/>
          </ac:spMkLst>
        </pc:spChg>
        <pc:grpChg chg="add mod">
          <ac:chgData name="Thien Quy Tran" userId="26e025a7bd212a7f" providerId="LiveId" clId="{BD28F7FB-F79A-4EA6-BB9C-9B9B0D90C35A}" dt="2022-04-27T16:29:59.869" v="83"/>
          <ac:grpSpMkLst>
            <pc:docMk/>
            <pc:sldMk cId="3578383835" sldId="399"/>
            <ac:grpSpMk id="20" creationId="{6B757F89-C8F6-4430-8A77-0C5180D6F510}"/>
          </ac:grpSpMkLst>
        </pc:grpChg>
        <pc:grpChg chg="add mod">
          <ac:chgData name="Thien Quy Tran" userId="26e025a7bd212a7f" providerId="LiveId" clId="{BD28F7FB-F79A-4EA6-BB9C-9B9B0D90C35A}" dt="2022-04-27T16:29:59.869" v="83"/>
          <ac:grpSpMkLst>
            <pc:docMk/>
            <pc:sldMk cId="3578383835" sldId="399"/>
            <ac:grpSpMk id="25" creationId="{6BB064DE-791B-414E-93C1-9AC42426A72C}"/>
          </ac:grpSpMkLst>
        </pc:grpChg>
        <pc:grpChg chg="del mod">
          <ac:chgData name="Thien Quy Tran" userId="26e025a7bd212a7f" providerId="LiveId" clId="{BD28F7FB-F79A-4EA6-BB9C-9B9B0D90C35A}" dt="2022-04-27T16:42:48.857" v="218" actId="478"/>
          <ac:grpSpMkLst>
            <pc:docMk/>
            <pc:sldMk cId="3578383835" sldId="399"/>
            <ac:grpSpMk id="29" creationId="{A80855DD-70F8-4308-AB29-0AC698F3E652}"/>
          </ac:grpSpMkLst>
        </pc:grpChg>
        <pc:grpChg chg="add del mod">
          <ac:chgData name="Thien Quy Tran" userId="26e025a7bd212a7f" providerId="LiveId" clId="{BD28F7FB-F79A-4EA6-BB9C-9B9B0D90C35A}" dt="2022-04-27T16:39:13.770" v="175"/>
          <ac:grpSpMkLst>
            <pc:docMk/>
            <pc:sldMk cId="3578383835" sldId="399"/>
            <ac:grpSpMk id="39" creationId="{02E6F384-AB19-49B2-A9DD-C0C3DCB6A6D1}"/>
          </ac:grpSpMkLst>
        </pc:grpChg>
        <pc:grpChg chg="add mod">
          <ac:chgData name="Thien Quy Tran" userId="26e025a7bd212a7f" providerId="LiveId" clId="{BD28F7FB-F79A-4EA6-BB9C-9B9B0D90C35A}" dt="2022-04-27T16:42:52.741" v="220"/>
          <ac:grpSpMkLst>
            <pc:docMk/>
            <pc:sldMk cId="3578383835" sldId="399"/>
            <ac:grpSpMk id="44" creationId="{A0830F7D-46D9-4E0E-8AE3-760043EDC765}"/>
          </ac:grpSpMkLst>
        </pc:grpChg>
        <pc:picChg chg="del">
          <ac:chgData name="Thien Quy Tran" userId="26e025a7bd212a7f" providerId="LiveId" clId="{BD28F7FB-F79A-4EA6-BB9C-9B9B0D90C35A}" dt="2022-04-27T16:29:58.829" v="82" actId="478"/>
          <ac:picMkLst>
            <pc:docMk/>
            <pc:sldMk cId="3578383835" sldId="399"/>
            <ac:picMk id="7" creationId="{32EA3367-E553-4314-98F8-CD59FD192417}"/>
          </ac:picMkLst>
        </pc:picChg>
        <pc:picChg chg="add del">
          <ac:chgData name="Thien Quy Tran" userId="26e025a7bd212a7f" providerId="LiveId" clId="{BD28F7FB-F79A-4EA6-BB9C-9B9B0D90C35A}" dt="2022-04-27T16:39:14.401" v="176" actId="478"/>
          <ac:picMkLst>
            <pc:docMk/>
            <pc:sldMk cId="3578383835" sldId="399"/>
            <ac:picMk id="15" creationId="{1BE79374-AB28-45E8-A53A-2A144DE8DA91}"/>
          </ac:picMkLst>
        </pc:picChg>
        <pc:picChg chg="del">
          <ac:chgData name="Thien Quy Tran" userId="26e025a7bd212a7f" providerId="LiveId" clId="{BD28F7FB-F79A-4EA6-BB9C-9B9B0D90C35A}" dt="2022-04-27T16:29:58.829" v="82" actId="478"/>
          <ac:picMkLst>
            <pc:docMk/>
            <pc:sldMk cId="3578383835" sldId="399"/>
            <ac:picMk id="17" creationId="{9FAC0F8E-95CF-4ABF-A383-C3D24A6F8BED}"/>
          </ac:picMkLst>
        </pc:picChg>
        <pc:picChg chg="mod">
          <ac:chgData name="Thien Quy Tran" userId="26e025a7bd212a7f" providerId="LiveId" clId="{BD28F7FB-F79A-4EA6-BB9C-9B9B0D90C35A}" dt="2022-04-27T16:29:59.869" v="83"/>
          <ac:picMkLst>
            <pc:docMk/>
            <pc:sldMk cId="3578383835" sldId="399"/>
            <ac:picMk id="22" creationId="{596BDFD2-23BE-4FB6-9CBB-543CD7B2FFAA}"/>
          </ac:picMkLst>
        </pc:picChg>
        <pc:picChg chg="mod">
          <ac:chgData name="Thien Quy Tran" userId="26e025a7bd212a7f" providerId="LiveId" clId="{BD28F7FB-F79A-4EA6-BB9C-9B9B0D90C35A}" dt="2022-04-27T16:29:59.869" v="83"/>
          <ac:picMkLst>
            <pc:docMk/>
            <pc:sldMk cId="3578383835" sldId="399"/>
            <ac:picMk id="24" creationId="{FB748A7D-FAEF-4431-A452-60922A34FD57}"/>
          </ac:picMkLst>
        </pc:picChg>
        <pc:picChg chg="mod">
          <ac:chgData name="Thien Quy Tran" userId="26e025a7bd212a7f" providerId="LiveId" clId="{BD28F7FB-F79A-4EA6-BB9C-9B9B0D90C35A}" dt="2022-04-27T16:29:59.869" v="83"/>
          <ac:picMkLst>
            <pc:docMk/>
            <pc:sldMk cId="3578383835" sldId="399"/>
            <ac:picMk id="28" creationId="{EFB85880-4FF1-43D8-9B04-12123430CEBF}"/>
          </ac:picMkLst>
        </pc:picChg>
        <pc:picChg chg="mod">
          <ac:chgData name="Thien Quy Tran" userId="26e025a7bd212a7f" providerId="LiveId" clId="{BD28F7FB-F79A-4EA6-BB9C-9B9B0D90C35A}" dt="2022-04-27T16:39:10.656" v="174"/>
          <ac:picMkLst>
            <pc:docMk/>
            <pc:sldMk cId="3578383835" sldId="399"/>
            <ac:picMk id="42" creationId="{F463ED8A-D228-41E1-A69E-875898CD43FB}"/>
          </ac:picMkLst>
        </pc:picChg>
        <pc:picChg chg="mod">
          <ac:chgData name="Thien Quy Tran" userId="26e025a7bd212a7f" providerId="LiveId" clId="{BD28F7FB-F79A-4EA6-BB9C-9B9B0D90C35A}" dt="2022-04-27T16:39:10.656" v="174"/>
          <ac:picMkLst>
            <pc:docMk/>
            <pc:sldMk cId="3578383835" sldId="399"/>
            <ac:picMk id="43" creationId="{F3CB4468-6823-4312-AB73-BDEED0BEF431}"/>
          </ac:picMkLst>
        </pc:picChg>
      </pc:sldChg>
      <pc:sldChg chg="addSp delSp modSp mod">
        <pc:chgData name="Thien Quy Tran" userId="26e025a7bd212a7f" providerId="LiveId" clId="{BD28F7FB-F79A-4EA6-BB9C-9B9B0D90C35A}" dt="2022-04-28T05:31:37.559" v="1259" actId="465"/>
        <pc:sldMkLst>
          <pc:docMk/>
          <pc:sldMk cId="2575080129" sldId="400"/>
        </pc:sldMkLst>
        <pc:spChg chg="mod">
          <ac:chgData name="Thien Quy Tran" userId="26e025a7bd212a7f" providerId="LiveId" clId="{BD28F7FB-F79A-4EA6-BB9C-9B9B0D90C35A}" dt="2022-04-27T16:30:47.711" v="86" actId="14100"/>
          <ac:spMkLst>
            <pc:docMk/>
            <pc:sldMk cId="2575080129" sldId="400"/>
            <ac:spMk id="26" creationId="{E0DF9447-A5BF-465C-A928-E38D389DCE8B}"/>
          </ac:spMkLst>
        </pc:spChg>
        <pc:spChg chg="mod">
          <ac:chgData name="Thien Quy Tran" userId="26e025a7bd212a7f" providerId="LiveId" clId="{BD28F7FB-F79A-4EA6-BB9C-9B9B0D90C35A}" dt="2022-04-27T16:31:00.864" v="87" actId="1076"/>
          <ac:spMkLst>
            <pc:docMk/>
            <pc:sldMk cId="2575080129" sldId="400"/>
            <ac:spMk id="27" creationId="{9CAAB9C7-160B-4B03-9708-7F4103BF9216}"/>
          </ac:spMkLst>
        </pc:spChg>
        <pc:spChg chg="add mod">
          <ac:chgData name="Thien Quy Tran" userId="26e025a7bd212a7f" providerId="LiveId" clId="{BD28F7FB-F79A-4EA6-BB9C-9B9B0D90C35A}" dt="2022-04-27T17:50:48.066" v="614" actId="20577"/>
          <ac:spMkLst>
            <pc:docMk/>
            <pc:sldMk cId="2575080129" sldId="400"/>
            <ac:spMk id="28" creationId="{DDED6194-3211-4BAF-8615-B1BB680053D0}"/>
          </ac:spMkLst>
        </pc:spChg>
        <pc:spChg chg="mod">
          <ac:chgData name="Thien Quy Tran" userId="26e025a7bd212a7f" providerId="LiveId" clId="{BD28F7FB-F79A-4EA6-BB9C-9B9B0D90C35A}" dt="2022-04-27T16:31:16.708" v="89" actId="122"/>
          <ac:spMkLst>
            <pc:docMk/>
            <pc:sldMk cId="2575080129" sldId="400"/>
            <ac:spMk id="51" creationId="{D77E7F28-37E3-4267-8A4E-4736DDC4BE2D}"/>
          </ac:spMkLst>
        </pc:spChg>
        <pc:spChg chg="del">
          <ac:chgData name="Thien Quy Tran" userId="26e025a7bd212a7f" providerId="LiveId" clId="{BD28F7FB-F79A-4EA6-BB9C-9B9B0D90C35A}" dt="2022-04-27T17:50:46.228" v="611" actId="478"/>
          <ac:spMkLst>
            <pc:docMk/>
            <pc:sldMk cId="2575080129" sldId="400"/>
            <ac:spMk id="57" creationId="{FD153A23-963A-40E8-AAC1-E35C5CF8BD27}"/>
          </ac:spMkLst>
        </pc:spChg>
        <pc:grpChg chg="mod">
          <ac:chgData name="Thien Quy Tran" userId="26e025a7bd212a7f" providerId="LiveId" clId="{BD28F7FB-F79A-4EA6-BB9C-9B9B0D90C35A}" dt="2022-04-27T16:30:44.357" v="85" actId="14100"/>
          <ac:grpSpMkLst>
            <pc:docMk/>
            <pc:sldMk cId="2575080129" sldId="400"/>
            <ac:grpSpMk id="22" creationId="{078FDC2F-4B12-450B-A990-3D1A643D5569}"/>
          </ac:grpSpMkLst>
        </pc:grpChg>
        <pc:grpChg chg="mod">
          <ac:chgData name="Thien Quy Tran" userId="26e025a7bd212a7f" providerId="LiveId" clId="{BD28F7FB-F79A-4EA6-BB9C-9B9B0D90C35A}" dt="2022-04-28T05:31:37.559" v="1259" actId="465"/>
          <ac:grpSpMkLst>
            <pc:docMk/>
            <pc:sldMk cId="2575080129" sldId="400"/>
            <ac:grpSpMk id="47" creationId="{10EB35CD-8F6F-4E1F-B612-2431F6D66093}"/>
          </ac:grpSpMkLst>
        </pc:grpChg>
        <pc:grpChg chg="mod">
          <ac:chgData name="Thien Quy Tran" userId="26e025a7bd212a7f" providerId="LiveId" clId="{BD28F7FB-F79A-4EA6-BB9C-9B9B0D90C35A}" dt="2022-04-28T05:31:37.559" v="1259" actId="465"/>
          <ac:grpSpMkLst>
            <pc:docMk/>
            <pc:sldMk cId="2575080129" sldId="400"/>
            <ac:grpSpMk id="50" creationId="{7A73BBFC-A322-47B2-850E-D736F6C7E949}"/>
          </ac:grpSpMkLst>
        </pc:grpChg>
        <pc:grpChg chg="mod">
          <ac:chgData name="Thien Quy Tran" userId="26e025a7bd212a7f" providerId="LiveId" clId="{BD28F7FB-F79A-4EA6-BB9C-9B9B0D90C35A}" dt="2022-04-28T05:31:37.559" v="1259" actId="465"/>
          <ac:grpSpMkLst>
            <pc:docMk/>
            <pc:sldMk cId="2575080129" sldId="400"/>
            <ac:grpSpMk id="53" creationId="{1E4702E5-50B7-433C-9839-FE741B8F9F9E}"/>
          </ac:grpSpMkLst>
        </pc:grpChg>
      </pc:sldChg>
      <pc:sldChg chg="addSp delSp modSp mod">
        <pc:chgData name="Thien Quy Tran" userId="26e025a7bd212a7f" providerId="LiveId" clId="{BD28F7FB-F79A-4EA6-BB9C-9B9B0D90C35A}" dt="2022-04-27T17:53:32.342" v="681" actId="20577"/>
        <pc:sldMkLst>
          <pc:docMk/>
          <pc:sldMk cId="570585551" sldId="401"/>
        </pc:sldMkLst>
        <pc:spChg chg="add mod">
          <ac:chgData name="Thien Quy Tran" userId="26e025a7bd212a7f" providerId="LiveId" clId="{BD28F7FB-F79A-4EA6-BB9C-9B9B0D90C35A}" dt="2022-04-27T17:03:30.204" v="333"/>
          <ac:spMkLst>
            <pc:docMk/>
            <pc:sldMk cId="570585551" sldId="401"/>
            <ac:spMk id="25" creationId="{53BFADC1-FC54-4BDD-8F6C-711913DA553C}"/>
          </ac:spMkLst>
        </pc:spChg>
        <pc:spChg chg="add mod">
          <ac:chgData name="Thien Quy Tran" userId="26e025a7bd212a7f" providerId="LiveId" clId="{BD28F7FB-F79A-4EA6-BB9C-9B9B0D90C35A}" dt="2022-04-27T17:53:32.342" v="681" actId="20577"/>
          <ac:spMkLst>
            <pc:docMk/>
            <pc:sldMk cId="570585551" sldId="401"/>
            <ac:spMk id="26" creationId="{74C74C67-57BF-43A7-ACF0-0485FF86A2AD}"/>
          </ac:spMkLst>
        </pc:spChg>
        <pc:spChg chg="del">
          <ac:chgData name="Thien Quy Tran" userId="26e025a7bd212a7f" providerId="LiveId" clId="{BD28F7FB-F79A-4EA6-BB9C-9B9B0D90C35A}" dt="2022-04-27T17:53:27.487" v="678" actId="478"/>
          <ac:spMkLst>
            <pc:docMk/>
            <pc:sldMk cId="570585551" sldId="401"/>
            <ac:spMk id="76" creationId="{E0E4AA9A-85E5-40EA-9C86-F1E81BD0C611}"/>
          </ac:spMkLst>
        </pc:spChg>
        <pc:spChg chg="del">
          <ac:chgData name="Thien Quy Tran" userId="26e025a7bd212a7f" providerId="LiveId" clId="{BD28F7FB-F79A-4EA6-BB9C-9B9B0D90C35A}" dt="2022-04-27T17:03:29.784" v="332" actId="478"/>
          <ac:spMkLst>
            <pc:docMk/>
            <pc:sldMk cId="570585551" sldId="401"/>
            <ac:spMk id="99" creationId="{39668A98-DCB7-4E20-8D38-E4CAFFF1E5BA}"/>
          </ac:spMkLst>
        </pc:spChg>
        <pc:picChg chg="add mod">
          <ac:chgData name="Thien Quy Tran" userId="26e025a7bd212a7f" providerId="LiveId" clId="{BD28F7FB-F79A-4EA6-BB9C-9B9B0D90C35A}" dt="2022-04-27T17:03:30.204" v="333"/>
          <ac:picMkLst>
            <pc:docMk/>
            <pc:sldMk cId="570585551" sldId="401"/>
            <ac:picMk id="24" creationId="{8C239008-7DDE-4023-AA49-4E5B869D21CC}"/>
          </ac:picMkLst>
        </pc:picChg>
        <pc:picChg chg="del">
          <ac:chgData name="Thien Quy Tran" userId="26e025a7bd212a7f" providerId="LiveId" clId="{BD28F7FB-F79A-4EA6-BB9C-9B9B0D90C35A}" dt="2022-04-27T17:03:29.784" v="332" actId="478"/>
          <ac:picMkLst>
            <pc:docMk/>
            <pc:sldMk cId="570585551" sldId="401"/>
            <ac:picMk id="105" creationId="{2EB9490F-8BEF-4402-913D-72E1317C7C59}"/>
          </ac:picMkLst>
        </pc:picChg>
        <pc:picChg chg="mod">
          <ac:chgData name="Thien Quy Tran" userId="26e025a7bd212a7f" providerId="LiveId" clId="{BD28F7FB-F79A-4EA6-BB9C-9B9B0D90C35A}" dt="2022-04-27T17:53:25.471" v="677" actId="1076"/>
          <ac:picMkLst>
            <pc:docMk/>
            <pc:sldMk cId="570585551" sldId="401"/>
            <ac:picMk id="114" creationId="{67AA5973-3025-424F-8972-FD04901A2CF4}"/>
          </ac:picMkLst>
        </pc:picChg>
      </pc:sldChg>
      <pc:sldChg chg="addSp delSp modSp mod ord modNotesTx">
        <pc:chgData name="Thien Quy Tran" userId="26e025a7bd212a7f" providerId="LiveId" clId="{BD28F7FB-F79A-4EA6-BB9C-9B9B0D90C35A}" dt="2022-05-03T11:35:31.405" v="2249" actId="20577"/>
        <pc:sldMkLst>
          <pc:docMk/>
          <pc:sldMk cId="2130648053" sldId="402"/>
        </pc:sldMkLst>
        <pc:spChg chg="mod">
          <ac:chgData name="Thien Quy Tran" userId="26e025a7bd212a7f" providerId="LiveId" clId="{BD28F7FB-F79A-4EA6-BB9C-9B9B0D90C35A}" dt="2022-05-01T17:13:07.870" v="2016" actId="20577"/>
          <ac:spMkLst>
            <pc:docMk/>
            <pc:sldMk cId="2130648053" sldId="402"/>
            <ac:spMk id="23" creationId="{06640C32-3EB0-4839-A51A-6C04B6DDD4BF}"/>
          </ac:spMkLst>
        </pc:spChg>
        <pc:spChg chg="del">
          <ac:chgData name="Thien Quy Tran" userId="26e025a7bd212a7f" providerId="LiveId" clId="{BD28F7FB-F79A-4EA6-BB9C-9B9B0D90C35A}" dt="2022-04-27T17:55:54.332" v="728" actId="478"/>
          <ac:spMkLst>
            <pc:docMk/>
            <pc:sldMk cId="2130648053" sldId="402"/>
            <ac:spMk id="42" creationId="{035F98B7-E057-4E91-BE20-4F883072437B}"/>
          </ac:spMkLst>
        </pc:spChg>
        <pc:spChg chg="del">
          <ac:chgData name="Thien Quy Tran" userId="26e025a7bd212a7f" providerId="LiveId" clId="{BD28F7FB-F79A-4EA6-BB9C-9B9B0D90C35A}" dt="2022-04-27T17:07:19.488" v="359" actId="478"/>
          <ac:spMkLst>
            <pc:docMk/>
            <pc:sldMk cId="2130648053" sldId="402"/>
            <ac:spMk id="45" creationId="{B474A815-3FEF-4A49-9540-3CAD47553895}"/>
          </ac:spMkLst>
        </pc:spChg>
        <pc:spChg chg="add mod">
          <ac:chgData name="Thien Quy Tran" userId="26e025a7bd212a7f" providerId="LiveId" clId="{BD28F7FB-F79A-4EA6-BB9C-9B9B0D90C35A}" dt="2022-04-28T06:02:21.015" v="1713" actId="207"/>
          <ac:spMkLst>
            <pc:docMk/>
            <pc:sldMk cId="2130648053" sldId="402"/>
            <ac:spMk id="45" creationId="{EC15701F-016D-4F53-BA30-006C10CCABE1}"/>
          </ac:spMkLst>
        </pc:spChg>
        <pc:spChg chg="add mod">
          <ac:chgData name="Thien Quy Tran" userId="26e025a7bd212a7f" providerId="LiveId" clId="{BD28F7FB-F79A-4EA6-BB9C-9B9B0D90C35A}" dt="2022-04-28T06:02:08.452" v="1711" actId="164"/>
          <ac:spMkLst>
            <pc:docMk/>
            <pc:sldMk cId="2130648053" sldId="402"/>
            <ac:spMk id="46" creationId="{2ED5DB35-4FFC-4F10-8C64-4ABE2C753435}"/>
          </ac:spMkLst>
        </pc:spChg>
        <pc:spChg chg="add mod">
          <ac:chgData name="Thien Quy Tran" userId="26e025a7bd212a7f" providerId="LiveId" clId="{BD28F7FB-F79A-4EA6-BB9C-9B9B0D90C35A}" dt="2022-04-27T17:07:19.952" v="360"/>
          <ac:spMkLst>
            <pc:docMk/>
            <pc:sldMk cId="2130648053" sldId="402"/>
            <ac:spMk id="51" creationId="{AD8AD4B7-3A2E-48ED-8292-26E50CF90E26}"/>
          </ac:spMkLst>
        </pc:spChg>
        <pc:spChg chg="add mod">
          <ac:chgData name="Thien Quy Tran" userId="26e025a7bd212a7f" providerId="LiveId" clId="{BD28F7FB-F79A-4EA6-BB9C-9B9B0D90C35A}" dt="2022-05-03T11:35:23.578" v="2223" actId="20577"/>
          <ac:spMkLst>
            <pc:docMk/>
            <pc:sldMk cId="2130648053" sldId="402"/>
            <ac:spMk id="53" creationId="{8B531BFC-93FB-4A5D-AF7B-EBF7CD8C218C}"/>
          </ac:spMkLst>
        </pc:spChg>
        <pc:spChg chg="add mod">
          <ac:chgData name="Thien Quy Tran" userId="26e025a7bd212a7f" providerId="LiveId" clId="{BD28F7FB-F79A-4EA6-BB9C-9B9B0D90C35A}" dt="2022-04-28T06:02:08.452" v="1711" actId="164"/>
          <ac:spMkLst>
            <pc:docMk/>
            <pc:sldMk cId="2130648053" sldId="402"/>
            <ac:spMk id="56" creationId="{09EC184C-34F6-476D-B048-3B2BCABA1848}"/>
          </ac:spMkLst>
        </pc:spChg>
        <pc:spChg chg="add mod">
          <ac:chgData name="Thien Quy Tran" userId="26e025a7bd212a7f" providerId="LiveId" clId="{BD28F7FB-F79A-4EA6-BB9C-9B9B0D90C35A}" dt="2022-04-28T06:02:33.622" v="1717" actId="164"/>
          <ac:spMkLst>
            <pc:docMk/>
            <pc:sldMk cId="2130648053" sldId="402"/>
            <ac:spMk id="57" creationId="{5C7D2D23-0670-4234-A9B0-976AF1E2B36D}"/>
          </ac:spMkLst>
        </pc:spChg>
        <pc:spChg chg="add mod">
          <ac:chgData name="Thien Quy Tran" userId="26e025a7bd212a7f" providerId="LiveId" clId="{BD28F7FB-F79A-4EA6-BB9C-9B9B0D90C35A}" dt="2022-05-03T11:35:31.405" v="2249" actId="20577"/>
          <ac:spMkLst>
            <pc:docMk/>
            <pc:sldMk cId="2130648053" sldId="402"/>
            <ac:spMk id="58" creationId="{9C21B211-6CB0-49E8-B89A-819A3F888BBB}"/>
          </ac:spMkLst>
        </pc:spChg>
        <pc:spChg chg="add mod">
          <ac:chgData name="Thien Quy Tran" userId="26e025a7bd212a7f" providerId="LiveId" clId="{BD28F7FB-F79A-4EA6-BB9C-9B9B0D90C35A}" dt="2022-04-28T06:02:33.622" v="1717" actId="164"/>
          <ac:spMkLst>
            <pc:docMk/>
            <pc:sldMk cId="2130648053" sldId="402"/>
            <ac:spMk id="59" creationId="{6F52EFCB-DE5A-45A6-875E-5044CF08659B}"/>
          </ac:spMkLst>
        </pc:spChg>
        <pc:grpChg chg="add mod">
          <ac:chgData name="Thien Quy Tran" userId="26e025a7bd212a7f" providerId="LiveId" clId="{BD28F7FB-F79A-4EA6-BB9C-9B9B0D90C35A}" dt="2022-04-28T06:02:37.970" v="1718" actId="1076"/>
          <ac:grpSpMkLst>
            <pc:docMk/>
            <pc:sldMk cId="2130648053" sldId="402"/>
            <ac:grpSpMk id="3" creationId="{EF2E54EF-ECD2-4B62-B64E-44EBC9938F28}"/>
          </ac:grpSpMkLst>
        </pc:grpChg>
        <pc:grpChg chg="add mod">
          <ac:chgData name="Thien Quy Tran" userId="26e025a7bd212a7f" providerId="LiveId" clId="{BD28F7FB-F79A-4EA6-BB9C-9B9B0D90C35A}" dt="2022-04-28T06:02:43.073" v="1719" actId="1076"/>
          <ac:grpSpMkLst>
            <pc:docMk/>
            <pc:sldMk cId="2130648053" sldId="402"/>
            <ac:grpSpMk id="5" creationId="{E06D7929-F509-4CE2-86A6-4C95C1DB2A22}"/>
          </ac:grpSpMkLst>
        </pc:grpChg>
        <pc:picChg chg="del">
          <ac:chgData name="Thien Quy Tran" userId="26e025a7bd212a7f" providerId="LiveId" clId="{BD28F7FB-F79A-4EA6-BB9C-9B9B0D90C35A}" dt="2022-04-27T17:07:19.488" v="359" actId="478"/>
          <ac:picMkLst>
            <pc:docMk/>
            <pc:sldMk cId="2130648053" sldId="402"/>
            <ac:picMk id="46" creationId="{483358A4-FD9C-4D67-A8FF-4D02A959B2E7}"/>
          </ac:picMkLst>
        </pc:picChg>
        <pc:picChg chg="add mod">
          <ac:chgData name="Thien Quy Tran" userId="26e025a7bd212a7f" providerId="LiveId" clId="{BD28F7FB-F79A-4EA6-BB9C-9B9B0D90C35A}" dt="2022-04-27T17:07:19.952" v="360"/>
          <ac:picMkLst>
            <pc:docMk/>
            <pc:sldMk cId="2130648053" sldId="402"/>
            <ac:picMk id="50" creationId="{8BB7CB71-69C1-4FAF-8A75-63981E9AC136}"/>
          </ac:picMkLst>
        </pc:picChg>
      </pc:sldChg>
      <pc:sldChg chg="addSp delSp modSp mod">
        <pc:chgData name="Thien Quy Tran" userId="26e025a7bd212a7f" providerId="LiveId" clId="{BD28F7FB-F79A-4EA6-BB9C-9B9B0D90C35A}" dt="2022-04-27T17:53:38.522" v="685" actId="20577"/>
        <pc:sldMkLst>
          <pc:docMk/>
          <pc:sldMk cId="1476945755" sldId="409"/>
        </pc:sldMkLst>
        <pc:spChg chg="add mod">
          <ac:chgData name="Thien Quy Tran" userId="26e025a7bd212a7f" providerId="LiveId" clId="{BD28F7FB-F79A-4EA6-BB9C-9B9B0D90C35A}" dt="2022-04-27T17:05:36.978" v="336"/>
          <ac:spMkLst>
            <pc:docMk/>
            <pc:sldMk cId="1476945755" sldId="409"/>
            <ac:spMk id="13" creationId="{36DEAD93-72E8-4D9E-8FFB-21EB270CE8E9}"/>
          </ac:spMkLst>
        </pc:spChg>
        <pc:spChg chg="add mod">
          <ac:chgData name="Thien Quy Tran" userId="26e025a7bd212a7f" providerId="LiveId" clId="{BD28F7FB-F79A-4EA6-BB9C-9B9B0D90C35A}" dt="2022-04-27T17:53:38.522" v="685" actId="20577"/>
          <ac:spMkLst>
            <pc:docMk/>
            <pc:sldMk cId="1476945755" sldId="409"/>
            <ac:spMk id="14" creationId="{14C99560-6F68-41AE-8455-CA6B2E304BE8}"/>
          </ac:spMkLst>
        </pc:spChg>
        <pc:spChg chg="mod">
          <ac:chgData name="Thien Quy Tran" userId="26e025a7bd212a7f" providerId="LiveId" clId="{BD28F7FB-F79A-4EA6-BB9C-9B9B0D90C35A}" dt="2022-04-27T17:53:36.022" v="682" actId="6549"/>
          <ac:spMkLst>
            <pc:docMk/>
            <pc:sldMk cId="1476945755" sldId="409"/>
            <ac:spMk id="76" creationId="{E0E4AA9A-85E5-40EA-9C86-F1E81BD0C611}"/>
          </ac:spMkLst>
        </pc:spChg>
        <pc:spChg chg="del">
          <ac:chgData name="Thien Quy Tran" userId="26e025a7bd212a7f" providerId="LiveId" clId="{BD28F7FB-F79A-4EA6-BB9C-9B9B0D90C35A}" dt="2022-04-27T17:05:35.860" v="335" actId="478"/>
          <ac:spMkLst>
            <pc:docMk/>
            <pc:sldMk cId="1476945755" sldId="409"/>
            <ac:spMk id="99" creationId="{39668A98-DCB7-4E20-8D38-E4CAFFF1E5BA}"/>
          </ac:spMkLst>
        </pc:spChg>
        <pc:picChg chg="add mod">
          <ac:chgData name="Thien Quy Tran" userId="26e025a7bd212a7f" providerId="LiveId" clId="{BD28F7FB-F79A-4EA6-BB9C-9B9B0D90C35A}" dt="2022-04-27T17:05:36.978" v="336"/>
          <ac:picMkLst>
            <pc:docMk/>
            <pc:sldMk cId="1476945755" sldId="409"/>
            <ac:picMk id="12" creationId="{470B9576-280D-4B45-B9FA-B41DCCFB97C6}"/>
          </ac:picMkLst>
        </pc:picChg>
        <pc:picChg chg="del">
          <ac:chgData name="Thien Quy Tran" userId="26e025a7bd212a7f" providerId="LiveId" clId="{BD28F7FB-F79A-4EA6-BB9C-9B9B0D90C35A}" dt="2022-04-27T17:05:34.762" v="334" actId="478"/>
          <ac:picMkLst>
            <pc:docMk/>
            <pc:sldMk cId="1476945755" sldId="409"/>
            <ac:picMk id="105" creationId="{2EB9490F-8BEF-4402-913D-72E1317C7C59}"/>
          </ac:picMkLst>
        </pc:picChg>
      </pc:sldChg>
      <pc:sldChg chg="addSp delSp modSp mod">
        <pc:chgData name="Thien Quy Tran" userId="26e025a7bd212a7f" providerId="LiveId" clId="{BD28F7FB-F79A-4EA6-BB9C-9B9B0D90C35A}" dt="2022-04-27T17:54:02.524" v="693" actId="20577"/>
        <pc:sldMkLst>
          <pc:docMk/>
          <pc:sldMk cId="2858521446" sldId="412"/>
        </pc:sldMkLst>
        <pc:spChg chg="add mod">
          <ac:chgData name="Thien Quy Tran" userId="26e025a7bd212a7f" providerId="LiveId" clId="{BD28F7FB-F79A-4EA6-BB9C-9B9B0D90C35A}" dt="2022-04-27T17:06:20.886" v="342"/>
          <ac:spMkLst>
            <pc:docMk/>
            <pc:sldMk cId="2858521446" sldId="412"/>
            <ac:spMk id="13" creationId="{EAE7E9D5-0E48-43EE-89F3-9F97B966F8D8}"/>
          </ac:spMkLst>
        </pc:spChg>
        <pc:spChg chg="add mod">
          <ac:chgData name="Thien Quy Tran" userId="26e025a7bd212a7f" providerId="LiveId" clId="{BD28F7FB-F79A-4EA6-BB9C-9B9B0D90C35A}" dt="2022-04-27T17:54:02.524" v="693" actId="20577"/>
          <ac:spMkLst>
            <pc:docMk/>
            <pc:sldMk cId="2858521446" sldId="412"/>
            <ac:spMk id="14" creationId="{460163C3-CBDB-40D6-AC42-4816FB6EEC36}"/>
          </ac:spMkLst>
        </pc:spChg>
        <pc:spChg chg="del">
          <ac:chgData name="Thien Quy Tran" userId="26e025a7bd212a7f" providerId="LiveId" clId="{BD28F7FB-F79A-4EA6-BB9C-9B9B0D90C35A}" dt="2022-04-27T17:53:54.351" v="690" actId="478"/>
          <ac:spMkLst>
            <pc:docMk/>
            <pc:sldMk cId="2858521446" sldId="412"/>
            <ac:spMk id="148" creationId="{7C06836D-CEF0-436A-9DEC-733E2AD7B11F}"/>
          </ac:spMkLst>
        </pc:spChg>
        <pc:spChg chg="del">
          <ac:chgData name="Thien Quy Tran" userId="26e025a7bd212a7f" providerId="LiveId" clId="{BD28F7FB-F79A-4EA6-BB9C-9B9B0D90C35A}" dt="2022-04-27T17:06:20.359" v="341" actId="478"/>
          <ac:spMkLst>
            <pc:docMk/>
            <pc:sldMk cId="2858521446" sldId="412"/>
            <ac:spMk id="151" creationId="{41149381-6940-42F2-A2BD-9CF02B8618A4}"/>
          </ac:spMkLst>
        </pc:spChg>
        <pc:picChg chg="add del mod">
          <ac:chgData name="Thien Quy Tran" userId="26e025a7bd212a7f" providerId="LiveId" clId="{BD28F7FB-F79A-4EA6-BB9C-9B9B0D90C35A}" dt="2022-04-27T16:47:07.161" v="242" actId="21"/>
          <ac:picMkLst>
            <pc:docMk/>
            <pc:sldMk cId="2858521446" sldId="412"/>
            <ac:picMk id="11" creationId="{11928602-0EA5-4E15-8206-4CF01EC6E484}"/>
          </ac:picMkLst>
        </pc:picChg>
        <pc:picChg chg="add mod">
          <ac:chgData name="Thien Quy Tran" userId="26e025a7bd212a7f" providerId="LiveId" clId="{BD28F7FB-F79A-4EA6-BB9C-9B9B0D90C35A}" dt="2022-04-27T17:06:20.886" v="342"/>
          <ac:picMkLst>
            <pc:docMk/>
            <pc:sldMk cId="2858521446" sldId="412"/>
            <ac:picMk id="12" creationId="{4091D502-DCCB-406C-A691-20B636F2757D}"/>
          </ac:picMkLst>
        </pc:picChg>
        <pc:picChg chg="mod">
          <ac:chgData name="Thien Quy Tran" userId="26e025a7bd212a7f" providerId="LiveId" clId="{BD28F7FB-F79A-4EA6-BB9C-9B9B0D90C35A}" dt="2022-04-27T16:46:45.832" v="237" actId="1076"/>
          <ac:picMkLst>
            <pc:docMk/>
            <pc:sldMk cId="2858521446" sldId="412"/>
            <ac:picMk id="73" creationId="{E4E65764-E376-4D6B-A504-706EDBAC64AC}"/>
          </ac:picMkLst>
        </pc:picChg>
        <pc:picChg chg="del">
          <ac:chgData name="Thien Quy Tran" userId="26e025a7bd212a7f" providerId="LiveId" clId="{BD28F7FB-F79A-4EA6-BB9C-9B9B0D90C35A}" dt="2022-04-27T17:06:20.359" v="341" actId="478"/>
          <ac:picMkLst>
            <pc:docMk/>
            <pc:sldMk cId="2858521446" sldId="412"/>
            <ac:picMk id="152" creationId="{A5083BCD-8007-4990-8469-6A0523B95462}"/>
          </ac:picMkLst>
        </pc:picChg>
      </pc:sldChg>
      <pc:sldChg chg="addSp delSp modSp mod">
        <pc:chgData name="Thien Quy Tran" userId="26e025a7bd212a7f" providerId="LiveId" clId="{BD28F7FB-F79A-4EA6-BB9C-9B9B0D90C35A}" dt="2022-04-27T17:51:29.750" v="630" actId="20577"/>
        <pc:sldMkLst>
          <pc:docMk/>
          <pc:sldMk cId="3450141501" sldId="413"/>
        </pc:sldMkLst>
        <pc:spChg chg="del">
          <ac:chgData name="Thien Quy Tran" userId="26e025a7bd212a7f" providerId="LiveId" clId="{BD28F7FB-F79A-4EA6-BB9C-9B9B0D90C35A}" dt="2022-04-27T17:51:25.758" v="627" actId="478"/>
          <ac:spMkLst>
            <pc:docMk/>
            <pc:sldMk cId="3450141501" sldId="413"/>
            <ac:spMk id="25" creationId="{3FBF1880-2A66-4C87-8D9E-DB07A41F8333}"/>
          </ac:spMkLst>
        </pc:spChg>
        <pc:spChg chg="add mod">
          <ac:chgData name="Thien Quy Tran" userId="26e025a7bd212a7f" providerId="LiveId" clId="{BD28F7FB-F79A-4EA6-BB9C-9B9B0D90C35A}" dt="2022-04-27T17:51:29.750" v="630" actId="20577"/>
          <ac:spMkLst>
            <pc:docMk/>
            <pc:sldMk cId="3450141501" sldId="413"/>
            <ac:spMk id="30" creationId="{E0303092-BA7D-4991-B937-4A9D404D52AA}"/>
          </ac:spMkLst>
        </pc:spChg>
        <pc:spChg chg="mod">
          <ac:chgData name="Thien Quy Tran" userId="26e025a7bd212a7f" providerId="LiveId" clId="{BD28F7FB-F79A-4EA6-BB9C-9B9B0D90C35A}" dt="2022-04-27T16:34:38.565" v="147" actId="20577"/>
          <ac:spMkLst>
            <pc:docMk/>
            <pc:sldMk cId="3450141501" sldId="413"/>
            <ac:spMk id="59" creationId="{4D2D4890-7DE5-4F80-945B-BEF5934059A7}"/>
          </ac:spMkLst>
        </pc:spChg>
      </pc:sldChg>
      <pc:sldChg chg="addSp delSp modSp mod modNotesTx">
        <pc:chgData name="Thien Quy Tran" userId="26e025a7bd212a7f" providerId="LiveId" clId="{BD28F7FB-F79A-4EA6-BB9C-9B9B0D90C35A}" dt="2022-05-02T06:40:41.720" v="2048"/>
        <pc:sldMkLst>
          <pc:docMk/>
          <pc:sldMk cId="3509857973" sldId="414"/>
        </pc:sldMkLst>
        <pc:spChg chg="add mod">
          <ac:chgData name="Thien Quy Tran" userId="26e025a7bd212a7f" providerId="LiveId" clId="{BD28F7FB-F79A-4EA6-BB9C-9B9B0D90C35A}" dt="2022-04-27T17:06:36.155" v="348"/>
          <ac:spMkLst>
            <pc:docMk/>
            <pc:sldMk cId="3509857973" sldId="414"/>
            <ac:spMk id="12" creationId="{03789F3B-8ED1-4B60-8A17-E176A8E5B7C8}"/>
          </ac:spMkLst>
        </pc:spChg>
        <pc:spChg chg="add mod">
          <ac:chgData name="Thien Quy Tran" userId="26e025a7bd212a7f" providerId="LiveId" clId="{BD28F7FB-F79A-4EA6-BB9C-9B9B0D90C35A}" dt="2022-04-27T17:54:31.172" v="707" actId="20577"/>
          <ac:spMkLst>
            <pc:docMk/>
            <pc:sldMk cId="3509857973" sldId="414"/>
            <ac:spMk id="13" creationId="{3F47AFFE-64B5-4D55-9EE5-4FEDC72C74B9}"/>
          </ac:spMkLst>
        </pc:spChg>
        <pc:spChg chg="del">
          <ac:chgData name="Thien Quy Tran" userId="26e025a7bd212a7f" providerId="LiveId" clId="{BD28F7FB-F79A-4EA6-BB9C-9B9B0D90C35A}" dt="2022-04-27T17:54:28.988" v="704" actId="478"/>
          <ac:spMkLst>
            <pc:docMk/>
            <pc:sldMk cId="3509857973" sldId="414"/>
            <ac:spMk id="25" creationId="{3FBF1880-2A66-4C87-8D9E-DB07A41F8333}"/>
          </ac:spMkLst>
        </pc:spChg>
        <pc:spChg chg="del">
          <ac:chgData name="Thien Quy Tran" userId="26e025a7bd212a7f" providerId="LiveId" clId="{BD28F7FB-F79A-4EA6-BB9C-9B9B0D90C35A}" dt="2022-04-27T17:06:35.790" v="347" actId="478"/>
          <ac:spMkLst>
            <pc:docMk/>
            <pc:sldMk cId="3509857973" sldId="414"/>
            <ac:spMk id="28" creationId="{9FE85624-A099-46F0-A93D-D945BEED9033}"/>
          </ac:spMkLst>
        </pc:spChg>
        <pc:picChg chg="add mod">
          <ac:chgData name="Thien Quy Tran" userId="26e025a7bd212a7f" providerId="LiveId" clId="{BD28F7FB-F79A-4EA6-BB9C-9B9B0D90C35A}" dt="2022-04-27T17:06:36.155" v="348"/>
          <ac:picMkLst>
            <pc:docMk/>
            <pc:sldMk cId="3509857973" sldId="414"/>
            <ac:picMk id="11" creationId="{A4D39B03-64B4-4794-B770-27630987C256}"/>
          </ac:picMkLst>
        </pc:picChg>
        <pc:picChg chg="del">
          <ac:chgData name="Thien Quy Tran" userId="26e025a7bd212a7f" providerId="LiveId" clId="{BD28F7FB-F79A-4EA6-BB9C-9B9B0D90C35A}" dt="2022-04-27T17:06:35.790" v="347" actId="478"/>
          <ac:picMkLst>
            <pc:docMk/>
            <pc:sldMk cId="3509857973" sldId="414"/>
            <ac:picMk id="29" creationId="{E6D10B2C-B831-4BA0-A3C3-6FF86C7EF01D}"/>
          </ac:picMkLst>
        </pc:picChg>
      </pc:sldChg>
      <pc:sldChg chg="addSp delSp modSp mod modNotesTx">
        <pc:chgData name="Thien Quy Tran" userId="26e025a7bd212a7f" providerId="LiveId" clId="{BD28F7FB-F79A-4EA6-BB9C-9B9B0D90C35A}" dt="2022-05-03T08:09:48.020" v="2150" actId="403"/>
        <pc:sldMkLst>
          <pc:docMk/>
          <pc:sldMk cId="1438291634" sldId="415"/>
        </pc:sldMkLst>
        <pc:spChg chg="add mod">
          <ac:chgData name="Thien Quy Tran" userId="26e025a7bd212a7f" providerId="LiveId" clId="{BD28F7FB-F79A-4EA6-BB9C-9B9B0D90C35A}" dt="2022-04-27T17:07:04.043" v="356"/>
          <ac:spMkLst>
            <pc:docMk/>
            <pc:sldMk cId="1438291634" sldId="415"/>
            <ac:spMk id="12" creationId="{3E91DB01-1436-4D54-BF8A-CFCA2FA0C935}"/>
          </ac:spMkLst>
        </pc:spChg>
        <pc:spChg chg="add mod">
          <ac:chgData name="Thien Quy Tran" userId="26e025a7bd212a7f" providerId="LiveId" clId="{BD28F7FB-F79A-4EA6-BB9C-9B9B0D90C35A}" dt="2022-04-27T17:55:36.463" v="723" actId="20577"/>
          <ac:spMkLst>
            <pc:docMk/>
            <pc:sldMk cId="1438291634" sldId="415"/>
            <ac:spMk id="13" creationId="{45D484B9-BE69-4AAF-B55E-62A09C6A78FC}"/>
          </ac:spMkLst>
        </pc:spChg>
        <pc:spChg chg="add mod">
          <ac:chgData name="Thien Quy Tran" userId="26e025a7bd212a7f" providerId="LiveId" clId="{BD28F7FB-F79A-4EA6-BB9C-9B9B0D90C35A}" dt="2022-05-02T06:47:53.809" v="2065"/>
          <ac:spMkLst>
            <pc:docMk/>
            <pc:sldMk cId="1438291634" sldId="415"/>
            <ac:spMk id="14" creationId="{29BFC5B8-A985-3156-107E-ED58530C6FEC}"/>
          </ac:spMkLst>
        </pc:spChg>
        <pc:spChg chg="del">
          <ac:chgData name="Thien Quy Tran" userId="26e025a7bd212a7f" providerId="LiveId" clId="{BD28F7FB-F79A-4EA6-BB9C-9B9B0D90C35A}" dt="2022-04-27T17:55:33.034" v="720" actId="478"/>
          <ac:spMkLst>
            <pc:docMk/>
            <pc:sldMk cId="1438291634" sldId="415"/>
            <ac:spMk id="42" creationId="{13A971B0-739D-4F75-B1AE-E09E48F8794C}"/>
          </ac:spMkLst>
        </pc:spChg>
        <pc:spChg chg="del">
          <ac:chgData name="Thien Quy Tran" userId="26e025a7bd212a7f" providerId="LiveId" clId="{BD28F7FB-F79A-4EA6-BB9C-9B9B0D90C35A}" dt="2022-05-02T06:47:53.379" v="2064" actId="478"/>
          <ac:spMkLst>
            <pc:docMk/>
            <pc:sldMk cId="1438291634" sldId="415"/>
            <ac:spMk id="44" creationId="{A2D9F9A9-A242-4D46-99ED-68805DB9067E}"/>
          </ac:spMkLst>
        </pc:spChg>
        <pc:spChg chg="del">
          <ac:chgData name="Thien Quy Tran" userId="26e025a7bd212a7f" providerId="LiveId" clId="{BD28F7FB-F79A-4EA6-BB9C-9B9B0D90C35A}" dt="2022-04-27T17:07:03.624" v="355" actId="478"/>
          <ac:spMkLst>
            <pc:docMk/>
            <pc:sldMk cId="1438291634" sldId="415"/>
            <ac:spMk id="45" creationId="{DCEC8CE0-D806-4915-A69F-518D7EA59AB1}"/>
          </ac:spMkLst>
        </pc:spChg>
        <pc:picChg chg="add mod">
          <ac:chgData name="Thien Quy Tran" userId="26e025a7bd212a7f" providerId="LiveId" clId="{BD28F7FB-F79A-4EA6-BB9C-9B9B0D90C35A}" dt="2022-04-27T17:07:04.043" v="356"/>
          <ac:picMkLst>
            <pc:docMk/>
            <pc:sldMk cId="1438291634" sldId="415"/>
            <ac:picMk id="11" creationId="{7D8514A2-B64E-42FF-97F1-D1F8E657A02E}"/>
          </ac:picMkLst>
        </pc:picChg>
        <pc:picChg chg="del">
          <ac:chgData name="Thien Quy Tran" userId="26e025a7bd212a7f" providerId="LiveId" clId="{BD28F7FB-F79A-4EA6-BB9C-9B9B0D90C35A}" dt="2022-04-27T17:07:03.624" v="355" actId="478"/>
          <ac:picMkLst>
            <pc:docMk/>
            <pc:sldMk cId="1438291634" sldId="415"/>
            <ac:picMk id="46" creationId="{84DAABC7-41A9-4FA2-AFDD-EB834C779FD7}"/>
          </ac:picMkLst>
        </pc:picChg>
      </pc:sldChg>
      <pc:sldChg chg="del">
        <pc:chgData name="Thien Quy Tran" userId="26e025a7bd212a7f" providerId="LiveId" clId="{BD28F7FB-F79A-4EA6-BB9C-9B9B0D90C35A}" dt="2022-04-27T17:33:56.147" v="521" actId="47"/>
        <pc:sldMkLst>
          <pc:docMk/>
          <pc:sldMk cId="2705773213" sldId="416"/>
        </pc:sldMkLst>
      </pc:sldChg>
      <pc:sldChg chg="addSp delSp modSp mod">
        <pc:chgData name="Thien Quy Tran" userId="26e025a7bd212a7f" providerId="LiveId" clId="{BD28F7FB-F79A-4EA6-BB9C-9B9B0D90C35A}" dt="2022-05-03T11:36:36.406" v="2267" actId="20577"/>
        <pc:sldMkLst>
          <pc:docMk/>
          <pc:sldMk cId="3955597560" sldId="417"/>
        </pc:sldMkLst>
        <pc:spChg chg="mod">
          <ac:chgData name="Thien Quy Tran" userId="26e025a7bd212a7f" providerId="LiveId" clId="{BD28F7FB-F79A-4EA6-BB9C-9B9B0D90C35A}" dt="2022-04-27T17:38:01.952" v="543" actId="207"/>
          <ac:spMkLst>
            <pc:docMk/>
            <pc:sldMk cId="3955597560" sldId="417"/>
            <ac:spMk id="21" creationId="{AC34FBD9-7962-4345-A616-910ABBDC3FA5}"/>
          </ac:spMkLst>
        </pc:spChg>
        <pc:spChg chg="mod">
          <ac:chgData name="Thien Quy Tran" userId="26e025a7bd212a7f" providerId="LiveId" clId="{BD28F7FB-F79A-4EA6-BB9C-9B9B0D90C35A}" dt="2022-04-27T17:38:14.168" v="544" actId="207"/>
          <ac:spMkLst>
            <pc:docMk/>
            <pc:sldMk cId="3955597560" sldId="417"/>
            <ac:spMk id="23" creationId="{676DF9F0-6470-4AA4-9720-A69BE0695997}"/>
          </ac:spMkLst>
        </pc:spChg>
        <pc:spChg chg="mod">
          <ac:chgData name="Thien Quy Tran" userId="26e025a7bd212a7f" providerId="LiveId" clId="{BD28F7FB-F79A-4EA6-BB9C-9B9B0D90C35A}" dt="2022-04-27T17:38:57.879" v="546"/>
          <ac:spMkLst>
            <pc:docMk/>
            <pc:sldMk cId="3955597560" sldId="417"/>
            <ac:spMk id="27" creationId="{F260CE96-7C74-4087-A0FA-3DD950CA61E4}"/>
          </ac:spMkLst>
        </pc:spChg>
        <pc:spChg chg="mod">
          <ac:chgData name="Thien Quy Tran" userId="26e025a7bd212a7f" providerId="LiveId" clId="{BD28F7FB-F79A-4EA6-BB9C-9B9B0D90C35A}" dt="2022-04-27T17:38:57.879" v="546"/>
          <ac:spMkLst>
            <pc:docMk/>
            <pc:sldMk cId="3955597560" sldId="417"/>
            <ac:spMk id="28" creationId="{E9050674-FD66-4524-B493-376FFB3DB55C}"/>
          </ac:spMkLst>
        </pc:spChg>
        <pc:spChg chg="add mod">
          <ac:chgData name="Thien Quy Tran" userId="26e025a7bd212a7f" providerId="LiveId" clId="{BD28F7FB-F79A-4EA6-BB9C-9B9B0D90C35A}" dt="2022-04-27T17:40:26.684" v="548"/>
          <ac:spMkLst>
            <pc:docMk/>
            <pc:sldMk cId="3955597560" sldId="417"/>
            <ac:spMk id="30" creationId="{33D93549-75DE-4D66-9D3B-135277D27A6D}"/>
          </ac:spMkLst>
        </pc:spChg>
        <pc:spChg chg="add mod">
          <ac:chgData name="Thien Quy Tran" userId="26e025a7bd212a7f" providerId="LiveId" clId="{BD28F7FB-F79A-4EA6-BB9C-9B9B0D90C35A}" dt="2022-04-27T17:40:26.684" v="548"/>
          <ac:spMkLst>
            <pc:docMk/>
            <pc:sldMk cId="3955597560" sldId="417"/>
            <ac:spMk id="33" creationId="{DA0C302A-971D-4898-B789-5FFE7E26EC94}"/>
          </ac:spMkLst>
        </pc:spChg>
        <pc:spChg chg="del">
          <ac:chgData name="Thien Quy Tran" userId="26e025a7bd212a7f" providerId="LiveId" clId="{BD28F7FB-F79A-4EA6-BB9C-9B9B0D90C35A}" dt="2022-04-27T17:34:56.433" v="528" actId="478"/>
          <ac:spMkLst>
            <pc:docMk/>
            <pc:sldMk cId="3955597560" sldId="417"/>
            <ac:spMk id="38" creationId="{F3B080E6-8562-432E-AB96-524DC7C67C96}"/>
          </ac:spMkLst>
        </pc:spChg>
        <pc:spChg chg="mod">
          <ac:chgData name="Thien Quy Tran" userId="26e025a7bd212a7f" providerId="LiveId" clId="{BD28F7FB-F79A-4EA6-BB9C-9B9B0D90C35A}" dt="2022-04-27T17:40:26.684" v="548"/>
          <ac:spMkLst>
            <pc:docMk/>
            <pc:sldMk cId="3955597560" sldId="417"/>
            <ac:spMk id="39" creationId="{851B5372-719F-4F0A-96FB-956B48D7EEB6}"/>
          </ac:spMkLst>
        </pc:spChg>
        <pc:spChg chg="mod">
          <ac:chgData name="Thien Quy Tran" userId="26e025a7bd212a7f" providerId="LiveId" clId="{BD28F7FB-F79A-4EA6-BB9C-9B9B0D90C35A}" dt="2022-04-27T17:40:26.684" v="548"/>
          <ac:spMkLst>
            <pc:docMk/>
            <pc:sldMk cId="3955597560" sldId="417"/>
            <ac:spMk id="40" creationId="{B18ED3AE-5EE7-47DD-949C-6BA1BD7A01FD}"/>
          </ac:spMkLst>
        </pc:spChg>
        <pc:spChg chg="mod">
          <ac:chgData name="Thien Quy Tran" userId="26e025a7bd212a7f" providerId="LiveId" clId="{BD28F7FB-F79A-4EA6-BB9C-9B9B0D90C35A}" dt="2022-04-27T17:40:26.684" v="548"/>
          <ac:spMkLst>
            <pc:docMk/>
            <pc:sldMk cId="3955597560" sldId="417"/>
            <ac:spMk id="41" creationId="{F56B1BFF-942E-4BEB-B617-8E06C047C737}"/>
          </ac:spMkLst>
        </pc:spChg>
        <pc:spChg chg="add mod">
          <ac:chgData name="Thien Quy Tran" userId="26e025a7bd212a7f" providerId="LiveId" clId="{BD28F7FB-F79A-4EA6-BB9C-9B9B0D90C35A}" dt="2022-05-03T11:36:36.406" v="2267" actId="20577"/>
          <ac:spMkLst>
            <pc:docMk/>
            <pc:sldMk cId="3955597560" sldId="417"/>
            <ac:spMk id="42" creationId="{899F401E-7C17-4D74-8FCB-23D02E83DE32}"/>
          </ac:spMkLst>
        </pc:spChg>
        <pc:spChg chg="del">
          <ac:chgData name="Thien Quy Tran" userId="26e025a7bd212a7f" providerId="LiveId" clId="{BD28F7FB-F79A-4EA6-BB9C-9B9B0D90C35A}" dt="2022-04-27T17:56:25.672" v="746" actId="478"/>
          <ac:spMkLst>
            <pc:docMk/>
            <pc:sldMk cId="3955597560" sldId="417"/>
            <ac:spMk id="57" creationId="{FD153A23-963A-40E8-AAC1-E35C5CF8BD27}"/>
          </ac:spMkLst>
        </pc:spChg>
        <pc:grpChg chg="add mod">
          <ac:chgData name="Thien Quy Tran" userId="26e025a7bd212a7f" providerId="LiveId" clId="{BD28F7FB-F79A-4EA6-BB9C-9B9B0D90C35A}" dt="2022-04-27T17:34:47.574" v="527"/>
          <ac:grpSpMkLst>
            <pc:docMk/>
            <pc:sldMk cId="3955597560" sldId="417"/>
            <ac:grpSpMk id="20" creationId="{547D9A17-29FA-42F3-86A6-A08427543FDC}"/>
          </ac:grpSpMkLst>
        </pc:grpChg>
        <pc:grpChg chg="add del mod">
          <ac:chgData name="Thien Quy Tran" userId="26e025a7bd212a7f" providerId="LiveId" clId="{BD28F7FB-F79A-4EA6-BB9C-9B9B0D90C35A}" dt="2022-04-27T17:39:33.910" v="547" actId="478"/>
          <ac:grpSpMkLst>
            <pc:docMk/>
            <pc:sldMk cId="3955597560" sldId="417"/>
            <ac:grpSpMk id="26" creationId="{D412E663-2046-4CBB-846C-0603563B3C21}"/>
          </ac:grpSpMkLst>
        </pc:grpChg>
        <pc:grpChg chg="add mod">
          <ac:chgData name="Thien Quy Tran" userId="26e025a7bd212a7f" providerId="LiveId" clId="{BD28F7FB-F79A-4EA6-BB9C-9B9B0D90C35A}" dt="2022-04-27T17:40:26.684" v="548"/>
          <ac:grpSpMkLst>
            <pc:docMk/>
            <pc:sldMk cId="3955597560" sldId="417"/>
            <ac:grpSpMk id="35" creationId="{11CAE294-0E80-4BB2-A01B-84E63176350F}"/>
          </ac:grpSpMkLst>
        </pc:grpChg>
        <pc:picChg chg="add del">
          <ac:chgData name="Thien Quy Tran" userId="26e025a7bd212a7f" providerId="LiveId" clId="{BD28F7FB-F79A-4EA6-BB9C-9B9B0D90C35A}" dt="2022-04-27T17:38:17.426" v="545" actId="478"/>
          <ac:picMkLst>
            <pc:docMk/>
            <pc:sldMk cId="3955597560" sldId="417"/>
            <ac:picMk id="17" creationId="{9FAC0F8E-95CF-4ABF-A383-C3D24A6F8BED}"/>
          </ac:picMkLst>
        </pc:picChg>
        <pc:picChg chg="ord">
          <ac:chgData name="Thien Quy Tran" userId="26e025a7bd212a7f" providerId="LiveId" clId="{BD28F7FB-F79A-4EA6-BB9C-9B9B0D90C35A}" dt="2022-04-27T17:37:24.823" v="538" actId="167"/>
          <ac:picMkLst>
            <pc:docMk/>
            <pc:sldMk cId="3955597560" sldId="417"/>
            <ac:picMk id="19" creationId="{CF94C46E-7AF9-49EB-B0C6-2B84495F5206}"/>
          </ac:picMkLst>
        </pc:picChg>
        <pc:picChg chg="mod">
          <ac:chgData name="Thien Quy Tran" userId="26e025a7bd212a7f" providerId="LiveId" clId="{BD28F7FB-F79A-4EA6-BB9C-9B9B0D90C35A}" dt="2022-04-27T17:37:52.608" v="542" actId="2084"/>
          <ac:picMkLst>
            <pc:docMk/>
            <pc:sldMk cId="3955597560" sldId="417"/>
            <ac:picMk id="22" creationId="{FB1ECFDB-FD08-4149-9178-C9981D2CC53F}"/>
          </ac:picMkLst>
        </pc:picChg>
        <pc:picChg chg="del mod">
          <ac:chgData name="Thien Quy Tran" userId="26e025a7bd212a7f" providerId="LiveId" clId="{BD28F7FB-F79A-4EA6-BB9C-9B9B0D90C35A}" dt="2022-04-27T17:37:19.809" v="537" actId="478"/>
          <ac:picMkLst>
            <pc:docMk/>
            <pc:sldMk cId="3955597560" sldId="417"/>
            <ac:picMk id="24" creationId="{D8249F36-5AE6-47D3-B3B8-47EAF6052B76}"/>
          </ac:picMkLst>
        </pc:picChg>
        <pc:picChg chg="add mod ord">
          <ac:chgData name="Thien Quy Tran" userId="26e025a7bd212a7f" providerId="LiveId" clId="{BD28F7FB-F79A-4EA6-BB9C-9B9B0D90C35A}" dt="2022-04-27T17:37:27.432" v="539" actId="166"/>
          <ac:picMkLst>
            <pc:docMk/>
            <pc:sldMk cId="3955597560" sldId="417"/>
            <ac:picMk id="25" creationId="{4E629F7D-8D2C-4787-AAE9-3DCE58911C60}"/>
          </ac:picMkLst>
        </pc:picChg>
        <pc:picChg chg="mod">
          <ac:chgData name="Thien Quy Tran" userId="26e025a7bd212a7f" providerId="LiveId" clId="{BD28F7FB-F79A-4EA6-BB9C-9B9B0D90C35A}" dt="2022-04-27T17:38:57.879" v="546"/>
          <ac:picMkLst>
            <pc:docMk/>
            <pc:sldMk cId="3955597560" sldId="417"/>
            <ac:picMk id="29" creationId="{F45AF1F9-26EC-449F-9CAA-18719AD7C06B}"/>
          </ac:picMkLst>
        </pc:picChg>
        <pc:picChg chg="add mod">
          <ac:chgData name="Thien Quy Tran" userId="26e025a7bd212a7f" providerId="LiveId" clId="{BD28F7FB-F79A-4EA6-BB9C-9B9B0D90C35A}" dt="2022-04-27T17:40:26.684" v="548"/>
          <ac:picMkLst>
            <pc:docMk/>
            <pc:sldMk cId="3955597560" sldId="417"/>
            <ac:picMk id="34" creationId="{01A1A1FE-A964-4D64-8CCC-EF4E6A501A3D}"/>
          </ac:picMkLst>
        </pc:picChg>
      </pc:sldChg>
      <pc:sldChg chg="addSp delSp modSp mod">
        <pc:chgData name="Thien Quy Tran" userId="26e025a7bd212a7f" providerId="LiveId" clId="{BD28F7FB-F79A-4EA6-BB9C-9B9B0D90C35A}" dt="2022-04-27T17:57:18.662" v="761" actId="20577"/>
        <pc:sldMkLst>
          <pc:docMk/>
          <pc:sldMk cId="7733163" sldId="421"/>
        </pc:sldMkLst>
        <pc:spChg chg="add mod">
          <ac:chgData name="Thien Quy Tran" userId="26e025a7bd212a7f" providerId="LiveId" clId="{BD28F7FB-F79A-4EA6-BB9C-9B9B0D90C35A}" dt="2022-04-27T17:57:18.662" v="761" actId="20577"/>
          <ac:spMkLst>
            <pc:docMk/>
            <pc:sldMk cId="7733163" sldId="421"/>
            <ac:spMk id="12" creationId="{40D06BAB-5B63-4341-AFA4-423477FC1C9B}"/>
          </ac:spMkLst>
        </pc:spChg>
        <pc:spChg chg="del">
          <ac:chgData name="Thien Quy Tran" userId="26e025a7bd212a7f" providerId="LiveId" clId="{BD28F7FB-F79A-4EA6-BB9C-9B9B0D90C35A}" dt="2022-04-27T17:57:15.677" v="758" actId="478"/>
          <ac:spMkLst>
            <pc:docMk/>
            <pc:sldMk cId="7733163" sldId="421"/>
            <ac:spMk id="76" creationId="{E0E4AA9A-85E5-40EA-9C86-F1E81BD0C611}"/>
          </ac:spMkLst>
        </pc:spChg>
      </pc:sldChg>
      <pc:sldChg chg="addSp delSp modSp mod">
        <pc:chgData name="Thien Quy Tran" userId="26e025a7bd212a7f" providerId="LiveId" clId="{BD28F7FB-F79A-4EA6-BB9C-9B9B0D90C35A}" dt="2022-04-27T17:57:27.491" v="765" actId="20577"/>
        <pc:sldMkLst>
          <pc:docMk/>
          <pc:sldMk cId="1564589013" sldId="422"/>
        </pc:sldMkLst>
        <pc:spChg chg="add mod">
          <ac:chgData name="Thien Quy Tran" userId="26e025a7bd212a7f" providerId="LiveId" clId="{BD28F7FB-F79A-4EA6-BB9C-9B9B0D90C35A}" dt="2022-04-27T17:57:27.491" v="765" actId="20577"/>
          <ac:spMkLst>
            <pc:docMk/>
            <pc:sldMk cId="1564589013" sldId="422"/>
            <ac:spMk id="15" creationId="{FF02C0FE-8E30-45F7-B50B-DCABE45D0A1E}"/>
          </ac:spMkLst>
        </pc:spChg>
        <pc:spChg chg="del">
          <ac:chgData name="Thien Quy Tran" userId="26e025a7bd212a7f" providerId="LiveId" clId="{BD28F7FB-F79A-4EA6-BB9C-9B9B0D90C35A}" dt="2022-04-27T17:57:23.710" v="762" actId="478"/>
          <ac:spMkLst>
            <pc:docMk/>
            <pc:sldMk cId="1564589013" sldId="422"/>
            <ac:spMk id="76" creationId="{E0E4AA9A-85E5-40EA-9C86-F1E81BD0C611}"/>
          </ac:spMkLst>
        </pc:spChg>
      </pc:sldChg>
      <pc:sldChg chg="addSp delSp modSp mod">
        <pc:chgData name="Thien Quy Tran" userId="26e025a7bd212a7f" providerId="LiveId" clId="{BD28F7FB-F79A-4EA6-BB9C-9B9B0D90C35A}" dt="2022-04-27T17:57:34.239" v="769" actId="20577"/>
        <pc:sldMkLst>
          <pc:docMk/>
          <pc:sldMk cId="116303439" sldId="423"/>
        </pc:sldMkLst>
        <pc:spChg chg="add mod">
          <ac:chgData name="Thien Quy Tran" userId="26e025a7bd212a7f" providerId="LiveId" clId="{BD28F7FB-F79A-4EA6-BB9C-9B9B0D90C35A}" dt="2022-04-27T17:57:34.239" v="769" actId="20577"/>
          <ac:spMkLst>
            <pc:docMk/>
            <pc:sldMk cId="116303439" sldId="423"/>
            <ac:spMk id="19" creationId="{602DE160-3F02-4134-8FDE-A27A79D88050}"/>
          </ac:spMkLst>
        </pc:spChg>
        <pc:spChg chg="del">
          <ac:chgData name="Thien Quy Tran" userId="26e025a7bd212a7f" providerId="LiveId" clId="{BD28F7FB-F79A-4EA6-BB9C-9B9B0D90C35A}" dt="2022-04-27T17:57:31.591" v="766" actId="478"/>
          <ac:spMkLst>
            <pc:docMk/>
            <pc:sldMk cId="116303439" sldId="423"/>
            <ac:spMk id="76" creationId="{E0E4AA9A-85E5-40EA-9C86-F1E81BD0C611}"/>
          </ac:spMkLst>
        </pc:spChg>
      </pc:sldChg>
      <pc:sldChg chg="addSp delSp modSp mod">
        <pc:chgData name="Thien Quy Tran" userId="26e025a7bd212a7f" providerId="LiveId" clId="{BD28F7FB-F79A-4EA6-BB9C-9B9B0D90C35A}" dt="2022-04-27T17:57:50.870" v="775" actId="20577"/>
        <pc:sldMkLst>
          <pc:docMk/>
          <pc:sldMk cId="3456665465" sldId="424"/>
        </pc:sldMkLst>
        <pc:spChg chg="add mod">
          <ac:chgData name="Thien Quy Tran" userId="26e025a7bd212a7f" providerId="LiveId" clId="{BD28F7FB-F79A-4EA6-BB9C-9B9B0D90C35A}" dt="2022-04-27T17:57:50.870" v="775" actId="20577"/>
          <ac:spMkLst>
            <pc:docMk/>
            <pc:sldMk cId="3456665465" sldId="424"/>
            <ac:spMk id="25" creationId="{8053C0FE-D278-4F88-B641-D0BF70F0B37F}"/>
          </ac:spMkLst>
        </pc:spChg>
        <pc:spChg chg="del">
          <ac:chgData name="Thien Quy Tran" userId="26e025a7bd212a7f" providerId="LiveId" clId="{BD28F7FB-F79A-4EA6-BB9C-9B9B0D90C35A}" dt="2022-04-27T17:57:41.725" v="770" actId="478"/>
          <ac:spMkLst>
            <pc:docMk/>
            <pc:sldMk cId="3456665465" sldId="424"/>
            <ac:spMk id="76" creationId="{E0E4AA9A-85E5-40EA-9C86-F1E81BD0C611}"/>
          </ac:spMkLst>
        </pc:spChg>
      </pc:sldChg>
      <pc:sldChg chg="addSp delSp modSp mod">
        <pc:chgData name="Thien Quy Tran" userId="26e025a7bd212a7f" providerId="LiveId" clId="{BD28F7FB-F79A-4EA6-BB9C-9B9B0D90C35A}" dt="2022-04-28T06:13:33.809" v="1869" actId="1037"/>
        <pc:sldMkLst>
          <pc:docMk/>
          <pc:sldMk cId="1424797986" sldId="425"/>
        </pc:sldMkLst>
        <pc:spChg chg="add mod">
          <ac:chgData name="Thien Quy Tran" userId="26e025a7bd212a7f" providerId="LiveId" clId="{BD28F7FB-F79A-4EA6-BB9C-9B9B0D90C35A}" dt="2022-04-27T17:52:21.330" v="654" actId="20577"/>
          <ac:spMkLst>
            <pc:docMk/>
            <pc:sldMk cId="1424797986" sldId="425"/>
            <ac:spMk id="39" creationId="{04E9DA74-9A1A-42D1-95CA-52573DF2E7BC}"/>
          </ac:spMkLst>
        </pc:spChg>
        <pc:spChg chg="del">
          <ac:chgData name="Thien Quy Tran" userId="26e025a7bd212a7f" providerId="LiveId" clId="{BD28F7FB-F79A-4EA6-BB9C-9B9B0D90C35A}" dt="2022-04-27T17:52:18.503" v="651" actId="478"/>
          <ac:spMkLst>
            <pc:docMk/>
            <pc:sldMk cId="1424797986" sldId="425"/>
            <ac:spMk id="41" creationId="{13B791B6-C44E-4C10-BD51-99C02812BAE6}"/>
          </ac:spMkLst>
        </pc:spChg>
        <pc:spChg chg="mod">
          <ac:chgData name="Thien Quy Tran" userId="26e025a7bd212a7f" providerId="LiveId" clId="{BD28F7FB-F79A-4EA6-BB9C-9B9B0D90C35A}" dt="2022-04-27T17:02:40.855" v="316" actId="20577"/>
          <ac:spMkLst>
            <pc:docMk/>
            <pc:sldMk cId="1424797986" sldId="425"/>
            <ac:spMk id="47" creationId="{8BF336ED-B34C-41AD-800E-7C3DC808A8D9}"/>
          </ac:spMkLst>
        </pc:spChg>
        <pc:spChg chg="mod">
          <ac:chgData name="Thien Quy Tran" userId="26e025a7bd212a7f" providerId="LiveId" clId="{BD28F7FB-F79A-4EA6-BB9C-9B9B0D90C35A}" dt="2022-04-28T06:11:55.651" v="1835" actId="1076"/>
          <ac:spMkLst>
            <pc:docMk/>
            <pc:sldMk cId="1424797986" sldId="425"/>
            <ac:spMk id="63" creationId="{474FD2C5-A622-4986-8D04-DEF9448964BE}"/>
          </ac:spMkLst>
        </pc:spChg>
        <pc:spChg chg="mod">
          <ac:chgData name="Thien Quy Tran" userId="26e025a7bd212a7f" providerId="LiveId" clId="{BD28F7FB-F79A-4EA6-BB9C-9B9B0D90C35A}" dt="2022-04-28T06:11:32.139" v="1831" actId="1076"/>
          <ac:spMkLst>
            <pc:docMk/>
            <pc:sldMk cId="1424797986" sldId="425"/>
            <ac:spMk id="71" creationId="{4662D274-5687-45E8-A81B-1D5B2418543A}"/>
          </ac:spMkLst>
        </pc:spChg>
        <pc:grpChg chg="add mod">
          <ac:chgData name="Thien Quy Tran" userId="26e025a7bd212a7f" providerId="LiveId" clId="{BD28F7FB-F79A-4EA6-BB9C-9B9B0D90C35A}" dt="2022-04-28T06:08:14.354" v="1776" actId="1035"/>
          <ac:grpSpMkLst>
            <pc:docMk/>
            <pc:sldMk cId="1424797986" sldId="425"/>
            <ac:grpSpMk id="2" creationId="{BE5A4561-24B4-447A-BCCE-331D6637E5CC}"/>
          </ac:grpSpMkLst>
        </pc:grpChg>
        <pc:grpChg chg="add mod">
          <ac:chgData name="Thien Quy Tran" userId="26e025a7bd212a7f" providerId="LiveId" clId="{BD28F7FB-F79A-4EA6-BB9C-9B9B0D90C35A}" dt="2022-04-28T06:10:58.745" v="1826" actId="1076"/>
          <ac:grpSpMkLst>
            <pc:docMk/>
            <pc:sldMk cId="1424797986" sldId="425"/>
            <ac:grpSpMk id="3" creationId="{1221E773-7D7B-48B6-BAB2-420EC77694DD}"/>
          </ac:grpSpMkLst>
        </pc:grpChg>
        <pc:grpChg chg="mod">
          <ac:chgData name="Thien Quy Tran" userId="26e025a7bd212a7f" providerId="LiveId" clId="{BD28F7FB-F79A-4EA6-BB9C-9B9B0D90C35A}" dt="2022-04-28T06:08:14.354" v="1776" actId="1035"/>
          <ac:grpSpMkLst>
            <pc:docMk/>
            <pc:sldMk cId="1424797986" sldId="425"/>
            <ac:grpSpMk id="29" creationId="{BD65DDCA-7B80-4B75-8AB9-3CC051C77570}"/>
          </ac:grpSpMkLst>
        </pc:grpChg>
        <pc:grpChg chg="mod">
          <ac:chgData name="Thien Quy Tran" userId="26e025a7bd212a7f" providerId="LiveId" clId="{BD28F7FB-F79A-4EA6-BB9C-9B9B0D90C35A}" dt="2022-04-28T06:07:54.656" v="1743" actId="164"/>
          <ac:grpSpMkLst>
            <pc:docMk/>
            <pc:sldMk cId="1424797986" sldId="425"/>
            <ac:grpSpMk id="42" creationId="{235F9D6B-9A57-4562-B23B-6C90127FCDE7}"/>
          </ac:grpSpMkLst>
        </pc:grpChg>
        <pc:grpChg chg="mod">
          <ac:chgData name="Thien Quy Tran" userId="26e025a7bd212a7f" providerId="LiveId" clId="{BD28F7FB-F79A-4EA6-BB9C-9B9B0D90C35A}" dt="2022-04-28T06:07:43.427" v="1741" actId="164"/>
          <ac:grpSpMkLst>
            <pc:docMk/>
            <pc:sldMk cId="1424797986" sldId="425"/>
            <ac:grpSpMk id="48" creationId="{71419BED-FC09-48AD-8B72-6932A39AF3FA}"/>
          </ac:grpSpMkLst>
        </pc:grpChg>
        <pc:grpChg chg="mod">
          <ac:chgData name="Thien Quy Tran" userId="26e025a7bd212a7f" providerId="LiveId" clId="{BD28F7FB-F79A-4EA6-BB9C-9B9B0D90C35A}" dt="2022-04-28T06:13:33.809" v="1869" actId="1037"/>
          <ac:grpSpMkLst>
            <pc:docMk/>
            <pc:sldMk cId="1424797986" sldId="425"/>
            <ac:grpSpMk id="52" creationId="{CD7476D4-E9EA-4D8F-99BE-4EF24455CB38}"/>
          </ac:grpSpMkLst>
        </pc:grpChg>
        <pc:picChg chg="add del mod">
          <ac:chgData name="Thien Quy Tran" userId="26e025a7bd212a7f" providerId="LiveId" clId="{BD28F7FB-F79A-4EA6-BB9C-9B9B0D90C35A}" dt="2022-04-27T17:02:13.738" v="305"/>
          <ac:picMkLst>
            <pc:docMk/>
            <pc:sldMk cId="1424797986" sldId="425"/>
            <ac:picMk id="37" creationId="{31B08738-102D-4F34-9531-8F747462CB12}"/>
          </ac:picMkLst>
        </pc:picChg>
        <pc:picChg chg="add mod ord">
          <ac:chgData name="Thien Quy Tran" userId="26e025a7bd212a7f" providerId="LiveId" clId="{BD28F7FB-F79A-4EA6-BB9C-9B9B0D90C35A}" dt="2022-04-27T17:02:33.384" v="310" actId="167"/>
          <ac:picMkLst>
            <pc:docMk/>
            <pc:sldMk cId="1424797986" sldId="425"/>
            <ac:picMk id="38" creationId="{0D6D1A15-95E8-4ED9-B35E-20EDB0E592B9}"/>
          </ac:picMkLst>
        </pc:picChg>
        <pc:picChg chg="add del mod">
          <ac:chgData name="Thien Quy Tran" userId="26e025a7bd212a7f" providerId="LiveId" clId="{BD28F7FB-F79A-4EA6-BB9C-9B9B0D90C35A}" dt="2022-04-27T17:02:37.147" v="312" actId="478"/>
          <ac:picMkLst>
            <pc:docMk/>
            <pc:sldMk cId="1424797986" sldId="425"/>
            <ac:picMk id="49" creationId="{E8822A9F-E759-4461-95D9-075097040804}"/>
          </ac:picMkLst>
        </pc:picChg>
        <pc:picChg chg="ord">
          <ac:chgData name="Thien Quy Tran" userId="26e025a7bd212a7f" providerId="LiveId" clId="{BD28F7FB-F79A-4EA6-BB9C-9B9B0D90C35A}" dt="2022-04-27T17:02:47.624" v="317" actId="167"/>
          <ac:picMkLst>
            <pc:docMk/>
            <pc:sldMk cId="1424797986" sldId="425"/>
            <ac:picMk id="67" creationId="{ACF28821-B583-4C2E-A44D-D528F1C48BEC}"/>
          </ac:picMkLst>
        </pc:picChg>
        <pc:picChg chg="mod">
          <ac:chgData name="Thien Quy Tran" userId="26e025a7bd212a7f" providerId="LiveId" clId="{BD28F7FB-F79A-4EA6-BB9C-9B9B0D90C35A}" dt="2022-04-28T06:07:54.656" v="1743" actId="164"/>
          <ac:picMkLst>
            <pc:docMk/>
            <pc:sldMk cId="1424797986" sldId="425"/>
            <ac:picMk id="73" creationId="{E0152115-1D78-41D5-9A5F-3732F35B1C90}"/>
          </ac:picMkLst>
        </pc:picChg>
        <pc:picChg chg="mod">
          <ac:chgData name="Thien Quy Tran" userId="26e025a7bd212a7f" providerId="LiveId" clId="{BD28F7FB-F79A-4EA6-BB9C-9B9B0D90C35A}" dt="2022-04-28T06:08:14.354" v="1776" actId="1035"/>
          <ac:picMkLst>
            <pc:docMk/>
            <pc:sldMk cId="1424797986" sldId="425"/>
            <ac:picMk id="77" creationId="{0F666CC3-F80D-4C6F-9991-EBACE2329580}"/>
          </ac:picMkLst>
        </pc:picChg>
        <pc:picChg chg="mod">
          <ac:chgData name="Thien Quy Tran" userId="26e025a7bd212a7f" providerId="LiveId" clId="{BD28F7FB-F79A-4EA6-BB9C-9B9B0D90C35A}" dt="2022-04-28T06:07:43.427" v="1741" actId="164"/>
          <ac:picMkLst>
            <pc:docMk/>
            <pc:sldMk cId="1424797986" sldId="425"/>
            <ac:picMk id="79" creationId="{32228F5A-4C35-4F79-90B2-594684CE339C}"/>
          </ac:picMkLst>
        </pc:picChg>
        <pc:cxnChg chg="del mod">
          <ac:chgData name="Thien Quy Tran" userId="26e025a7bd212a7f" providerId="LiveId" clId="{BD28F7FB-F79A-4EA6-BB9C-9B9B0D90C35A}" dt="2022-04-28T06:11:35.521" v="1832" actId="478"/>
          <ac:cxnSpMkLst>
            <pc:docMk/>
            <pc:sldMk cId="1424797986" sldId="425"/>
            <ac:cxnSpMk id="7" creationId="{7E2D517E-71E9-4EAE-9364-369237F139BB}"/>
          </ac:cxnSpMkLst>
        </pc:cxnChg>
        <pc:cxnChg chg="mod">
          <ac:chgData name="Thien Quy Tran" userId="26e025a7bd212a7f" providerId="LiveId" clId="{BD28F7FB-F79A-4EA6-BB9C-9B9B0D90C35A}" dt="2022-04-28T06:13:33.809" v="1869" actId="1037"/>
          <ac:cxnSpMkLst>
            <pc:docMk/>
            <pc:sldMk cId="1424797986" sldId="425"/>
            <ac:cxnSpMk id="9" creationId="{4140AFEF-3541-41D0-9258-20011317AC9D}"/>
          </ac:cxnSpMkLst>
        </pc:cxnChg>
        <pc:cxnChg chg="del mod">
          <ac:chgData name="Thien Quy Tran" userId="26e025a7bd212a7f" providerId="LiveId" clId="{BD28F7FB-F79A-4EA6-BB9C-9B9B0D90C35A}" dt="2022-04-28T06:08:04.334" v="1746" actId="478"/>
          <ac:cxnSpMkLst>
            <pc:docMk/>
            <pc:sldMk cId="1424797986" sldId="425"/>
            <ac:cxnSpMk id="11" creationId="{2342661C-13B5-4EB4-93EB-6CB077D42C03}"/>
          </ac:cxnSpMkLst>
        </pc:cxnChg>
        <pc:cxnChg chg="del">
          <ac:chgData name="Thien Quy Tran" userId="26e025a7bd212a7f" providerId="LiveId" clId="{BD28F7FB-F79A-4EA6-BB9C-9B9B0D90C35A}" dt="2022-04-28T06:10:06.358" v="1802" actId="478"/>
          <ac:cxnSpMkLst>
            <pc:docMk/>
            <pc:sldMk cId="1424797986" sldId="425"/>
            <ac:cxnSpMk id="13" creationId="{53ED9842-790A-4AE3-B29A-69E90380922E}"/>
          </ac:cxnSpMkLst>
        </pc:cxnChg>
        <pc:cxnChg chg="add mod">
          <ac:chgData name="Thien Quy Tran" userId="26e025a7bd212a7f" providerId="LiveId" clId="{BD28F7FB-F79A-4EA6-BB9C-9B9B0D90C35A}" dt="2022-04-28T06:12:39.305" v="1849" actId="1582"/>
          <ac:cxnSpMkLst>
            <pc:docMk/>
            <pc:sldMk cId="1424797986" sldId="425"/>
            <ac:cxnSpMk id="15" creationId="{D17002B3-21F7-490D-87BF-512D98A0F31A}"/>
          </ac:cxnSpMkLst>
        </pc:cxnChg>
        <pc:cxnChg chg="add mod">
          <ac:chgData name="Thien Quy Tran" userId="26e025a7bd212a7f" providerId="LiveId" clId="{BD28F7FB-F79A-4EA6-BB9C-9B9B0D90C35A}" dt="2022-04-28T06:12:39.305" v="1849" actId="1582"/>
          <ac:cxnSpMkLst>
            <pc:docMk/>
            <pc:sldMk cId="1424797986" sldId="425"/>
            <ac:cxnSpMk id="17" creationId="{D22635D9-7CA1-472F-890D-8A7D67C83505}"/>
          </ac:cxnSpMkLst>
        </pc:cxnChg>
        <pc:cxnChg chg="add mod">
          <ac:chgData name="Thien Quy Tran" userId="26e025a7bd212a7f" providerId="LiveId" clId="{BD28F7FB-F79A-4EA6-BB9C-9B9B0D90C35A}" dt="2022-04-28T06:12:39.305" v="1849" actId="1582"/>
          <ac:cxnSpMkLst>
            <pc:docMk/>
            <pc:sldMk cId="1424797986" sldId="425"/>
            <ac:cxnSpMk id="20" creationId="{956C6C24-C5CF-4748-8A32-4D67D145C9F6}"/>
          </ac:cxnSpMkLst>
        </pc:cxnChg>
        <pc:cxnChg chg="del mod">
          <ac:chgData name="Thien Quy Tran" userId="26e025a7bd212a7f" providerId="LiveId" clId="{BD28F7FB-F79A-4EA6-BB9C-9B9B0D90C35A}" dt="2022-04-28T06:10:02.306" v="1801" actId="478"/>
          <ac:cxnSpMkLst>
            <pc:docMk/>
            <pc:sldMk cId="1424797986" sldId="425"/>
            <ac:cxnSpMk id="26" creationId="{AD26A00C-1483-470E-9E2A-021AB6B7C0EA}"/>
          </ac:cxnSpMkLst>
        </pc:cxnChg>
        <pc:cxnChg chg="del mod">
          <ac:chgData name="Thien Quy Tran" userId="26e025a7bd212a7f" providerId="LiveId" clId="{BD28F7FB-F79A-4EA6-BB9C-9B9B0D90C35A}" dt="2022-04-28T06:10:13.847" v="1820" actId="478"/>
          <ac:cxnSpMkLst>
            <pc:docMk/>
            <pc:sldMk cId="1424797986" sldId="425"/>
            <ac:cxnSpMk id="64" creationId="{9E3A3E7A-B629-4A6B-9322-BF3F0E1EC985}"/>
          </ac:cxnSpMkLst>
        </pc:cxnChg>
        <pc:cxnChg chg="del mod">
          <ac:chgData name="Thien Quy Tran" userId="26e025a7bd212a7f" providerId="LiveId" clId="{BD28F7FB-F79A-4EA6-BB9C-9B9B0D90C35A}" dt="2022-04-28T06:09:59.904" v="1800" actId="478"/>
          <ac:cxnSpMkLst>
            <pc:docMk/>
            <pc:sldMk cId="1424797986" sldId="425"/>
            <ac:cxnSpMk id="65" creationId="{E445BD3A-36D8-4865-AB8E-8653041DE2FD}"/>
          </ac:cxnSpMkLst>
        </pc:cxnChg>
        <pc:cxnChg chg="del mod">
          <ac:chgData name="Thien Quy Tran" userId="26e025a7bd212a7f" providerId="LiveId" clId="{BD28F7FB-F79A-4EA6-BB9C-9B9B0D90C35A}" dt="2022-04-28T06:12:23.604" v="1848" actId="478"/>
          <ac:cxnSpMkLst>
            <pc:docMk/>
            <pc:sldMk cId="1424797986" sldId="425"/>
            <ac:cxnSpMk id="70" creationId="{D6EC5ECC-3D6E-4BF4-9A96-337F1B78E170}"/>
          </ac:cxnSpMkLst>
        </pc:cxnChg>
      </pc:sldChg>
      <pc:sldChg chg="addSp delSp modSp mod">
        <pc:chgData name="Thien Quy Tran" userId="26e025a7bd212a7f" providerId="LiveId" clId="{BD28F7FB-F79A-4EA6-BB9C-9B9B0D90C35A}" dt="2022-04-27T17:51:21.970" v="626" actId="20577"/>
        <pc:sldMkLst>
          <pc:docMk/>
          <pc:sldMk cId="3459715163" sldId="426"/>
        </pc:sldMkLst>
        <pc:spChg chg="add mod">
          <ac:chgData name="Thien Quy Tran" userId="26e025a7bd212a7f" providerId="LiveId" clId="{BD28F7FB-F79A-4EA6-BB9C-9B9B0D90C35A}" dt="2022-04-27T17:51:21.970" v="626" actId="20577"/>
          <ac:spMkLst>
            <pc:docMk/>
            <pc:sldMk cId="3459715163" sldId="426"/>
            <ac:spMk id="29" creationId="{9DBB25D9-EFFB-459C-840E-784AAFF968AD}"/>
          </ac:spMkLst>
        </pc:spChg>
        <pc:spChg chg="del">
          <ac:chgData name="Thien Quy Tran" userId="26e025a7bd212a7f" providerId="LiveId" clId="{BD28F7FB-F79A-4EA6-BB9C-9B9B0D90C35A}" dt="2022-04-27T17:51:11.926" v="619" actId="478"/>
          <ac:spMkLst>
            <pc:docMk/>
            <pc:sldMk cId="3459715163" sldId="426"/>
            <ac:spMk id="76" creationId="{E0E4AA9A-85E5-40EA-9C86-F1E81BD0C611}"/>
          </ac:spMkLst>
        </pc:spChg>
      </pc:sldChg>
      <pc:sldChg chg="del">
        <pc:chgData name="Thien Quy Tran" userId="26e025a7bd212a7f" providerId="LiveId" clId="{BD28F7FB-F79A-4EA6-BB9C-9B9B0D90C35A}" dt="2022-04-27T16:36:32.540" v="156" actId="47"/>
        <pc:sldMkLst>
          <pc:docMk/>
          <pc:sldMk cId="1266072812" sldId="427"/>
        </pc:sldMkLst>
      </pc:sldChg>
      <pc:sldChg chg="addSp delSp modSp mod">
        <pc:chgData name="Thien Quy Tran" userId="26e025a7bd212a7f" providerId="LiveId" clId="{BD28F7FB-F79A-4EA6-BB9C-9B9B0D90C35A}" dt="2022-04-27T17:52:28.897" v="658" actId="20577"/>
        <pc:sldMkLst>
          <pc:docMk/>
          <pc:sldMk cId="2296876332" sldId="428"/>
        </pc:sldMkLst>
        <pc:spChg chg="add mod">
          <ac:chgData name="Thien Quy Tran" userId="26e025a7bd212a7f" providerId="LiveId" clId="{BD28F7FB-F79A-4EA6-BB9C-9B9B0D90C35A}" dt="2022-04-27T16:47:31.669" v="244"/>
          <ac:spMkLst>
            <pc:docMk/>
            <pc:sldMk cId="2296876332" sldId="428"/>
            <ac:spMk id="13" creationId="{4A0292DA-48CE-4497-B668-5912CCBA8F6A}"/>
          </ac:spMkLst>
        </pc:spChg>
        <pc:spChg chg="add mod">
          <ac:chgData name="Thien Quy Tran" userId="26e025a7bd212a7f" providerId="LiveId" clId="{BD28F7FB-F79A-4EA6-BB9C-9B9B0D90C35A}" dt="2022-04-27T17:02:56.216" v="320"/>
          <ac:spMkLst>
            <pc:docMk/>
            <pc:sldMk cId="2296876332" sldId="428"/>
            <ac:spMk id="15" creationId="{FC172A66-C3AA-45B1-A61E-27D5CF781F98}"/>
          </ac:spMkLst>
        </pc:spChg>
        <pc:spChg chg="add mod">
          <ac:chgData name="Thien Quy Tran" userId="26e025a7bd212a7f" providerId="LiveId" clId="{BD28F7FB-F79A-4EA6-BB9C-9B9B0D90C35A}" dt="2022-04-27T17:52:28.897" v="658" actId="20577"/>
          <ac:spMkLst>
            <pc:docMk/>
            <pc:sldMk cId="2296876332" sldId="428"/>
            <ac:spMk id="16" creationId="{1F6511C0-A068-4EA1-858F-E3D68E37E214}"/>
          </ac:spMkLst>
        </pc:spChg>
        <pc:spChg chg="del">
          <ac:chgData name="Thien Quy Tran" userId="26e025a7bd212a7f" providerId="LiveId" clId="{BD28F7FB-F79A-4EA6-BB9C-9B9B0D90C35A}" dt="2022-04-27T16:46:24.252" v="231" actId="478"/>
          <ac:spMkLst>
            <pc:docMk/>
            <pc:sldMk cId="2296876332" sldId="428"/>
            <ac:spMk id="37" creationId="{C83A5153-8011-4BCC-9B8C-4A4DD7B7B9DF}"/>
          </ac:spMkLst>
        </pc:spChg>
        <pc:spChg chg="del">
          <ac:chgData name="Thien Quy Tran" userId="26e025a7bd212a7f" providerId="LiveId" clId="{BD28F7FB-F79A-4EA6-BB9C-9B9B0D90C35A}" dt="2022-04-27T17:52:26.111" v="655" actId="478"/>
          <ac:spMkLst>
            <pc:docMk/>
            <pc:sldMk cId="2296876332" sldId="428"/>
            <ac:spMk id="41" creationId="{13B791B6-C44E-4C10-BD51-99C02812BAE6}"/>
          </ac:spMkLst>
        </pc:spChg>
        <pc:spChg chg="del">
          <ac:chgData name="Thien Quy Tran" userId="26e025a7bd212a7f" providerId="LiveId" clId="{BD28F7FB-F79A-4EA6-BB9C-9B9B0D90C35A}" dt="2022-04-27T17:02:55.186" v="319" actId="478"/>
          <ac:spMkLst>
            <pc:docMk/>
            <pc:sldMk cId="2296876332" sldId="428"/>
            <ac:spMk id="47" creationId="{8BF336ED-B34C-41AD-800E-7C3DC808A8D9}"/>
          </ac:spMkLst>
        </pc:spChg>
        <pc:picChg chg="add del mod">
          <ac:chgData name="Thien Quy Tran" userId="26e025a7bd212a7f" providerId="LiveId" clId="{BD28F7FB-F79A-4EA6-BB9C-9B9B0D90C35A}" dt="2022-04-27T16:46:32.226" v="235" actId="21"/>
          <ac:picMkLst>
            <pc:docMk/>
            <pc:sldMk cId="2296876332" sldId="428"/>
            <ac:picMk id="3" creationId="{ACEB0465-58A7-4AB2-9DE6-A3357CEBC357}"/>
          </ac:picMkLst>
        </pc:picChg>
        <pc:picChg chg="add mod ord">
          <ac:chgData name="Thien Quy Tran" userId="26e025a7bd212a7f" providerId="LiveId" clId="{BD28F7FB-F79A-4EA6-BB9C-9B9B0D90C35A}" dt="2022-04-27T16:47:45.017" v="246" actId="108"/>
          <ac:picMkLst>
            <pc:docMk/>
            <pc:sldMk cId="2296876332" sldId="428"/>
            <ac:picMk id="12" creationId="{613A657A-1CCB-46E3-8B8B-7E1E988B4CCA}"/>
          </ac:picMkLst>
        </pc:picChg>
        <pc:picChg chg="add mod">
          <ac:chgData name="Thien Quy Tran" userId="26e025a7bd212a7f" providerId="LiveId" clId="{BD28F7FB-F79A-4EA6-BB9C-9B9B0D90C35A}" dt="2022-04-27T17:02:56.216" v="320"/>
          <ac:picMkLst>
            <pc:docMk/>
            <pc:sldMk cId="2296876332" sldId="428"/>
            <ac:picMk id="14" creationId="{147A054D-AE9F-4E9D-9C85-C854273DC45C}"/>
          </ac:picMkLst>
        </pc:picChg>
        <pc:picChg chg="del">
          <ac:chgData name="Thien Quy Tran" userId="26e025a7bd212a7f" providerId="LiveId" clId="{BD28F7FB-F79A-4EA6-BB9C-9B9B0D90C35A}" dt="2022-04-27T17:02:54.001" v="318" actId="478"/>
          <ac:picMkLst>
            <pc:docMk/>
            <pc:sldMk cId="2296876332" sldId="428"/>
            <ac:picMk id="49" creationId="{E8822A9F-E759-4461-95D9-075097040804}"/>
          </ac:picMkLst>
        </pc:picChg>
      </pc:sldChg>
      <pc:sldChg chg="addSp delSp modSp mod setBg">
        <pc:chgData name="Thien Quy Tran" userId="26e025a7bd212a7f" providerId="LiveId" clId="{BD28F7FB-F79A-4EA6-BB9C-9B9B0D90C35A}" dt="2022-04-27T17:53:22.586" v="676" actId="20577"/>
        <pc:sldMkLst>
          <pc:docMk/>
          <pc:sldMk cId="3621319439" sldId="429"/>
        </pc:sldMkLst>
        <pc:spChg chg="add mod">
          <ac:chgData name="Thien Quy Tran" userId="26e025a7bd212a7f" providerId="LiveId" clId="{BD28F7FB-F79A-4EA6-BB9C-9B9B0D90C35A}" dt="2022-04-27T16:56:53.969" v="285"/>
          <ac:spMkLst>
            <pc:docMk/>
            <pc:sldMk cId="3621319439" sldId="429"/>
            <ac:spMk id="14" creationId="{F7EB55FC-CA23-4381-9C45-5878F911A9DC}"/>
          </ac:spMkLst>
        </pc:spChg>
        <pc:spChg chg="add mod">
          <ac:chgData name="Thien Quy Tran" userId="26e025a7bd212a7f" providerId="LiveId" clId="{BD28F7FB-F79A-4EA6-BB9C-9B9B0D90C35A}" dt="2022-04-27T17:03:22.844" v="331"/>
          <ac:spMkLst>
            <pc:docMk/>
            <pc:sldMk cId="3621319439" sldId="429"/>
            <ac:spMk id="16" creationId="{66A34BE3-A2DA-40CF-84FB-778EEE53FB25}"/>
          </ac:spMkLst>
        </pc:spChg>
        <pc:spChg chg="add mod">
          <ac:chgData name="Thien Quy Tran" userId="26e025a7bd212a7f" providerId="LiveId" clId="{BD28F7FB-F79A-4EA6-BB9C-9B9B0D90C35A}" dt="2022-04-27T17:53:22.586" v="676" actId="20577"/>
          <ac:spMkLst>
            <pc:docMk/>
            <pc:sldMk cId="3621319439" sldId="429"/>
            <ac:spMk id="17" creationId="{30842FA5-103B-44D6-8645-5BB7EF14F5FE}"/>
          </ac:spMkLst>
        </pc:spChg>
        <pc:spChg chg="del">
          <ac:chgData name="Thien Quy Tran" userId="26e025a7bd212a7f" providerId="LiveId" clId="{BD28F7FB-F79A-4EA6-BB9C-9B9B0D90C35A}" dt="2022-04-27T16:53:14.479" v="275" actId="478"/>
          <ac:spMkLst>
            <pc:docMk/>
            <pc:sldMk cId="3621319439" sldId="429"/>
            <ac:spMk id="37" creationId="{C83A5153-8011-4BCC-9B8C-4A4DD7B7B9DF}"/>
          </ac:spMkLst>
        </pc:spChg>
        <pc:spChg chg="del">
          <ac:chgData name="Thien Quy Tran" userId="26e025a7bd212a7f" providerId="LiveId" clId="{BD28F7FB-F79A-4EA6-BB9C-9B9B0D90C35A}" dt="2022-04-27T17:53:05.736" v="671" actId="478"/>
          <ac:spMkLst>
            <pc:docMk/>
            <pc:sldMk cId="3621319439" sldId="429"/>
            <ac:spMk id="41" creationId="{13B791B6-C44E-4C10-BD51-99C02812BAE6}"/>
          </ac:spMkLst>
        </pc:spChg>
        <pc:spChg chg="del">
          <ac:chgData name="Thien Quy Tran" userId="26e025a7bd212a7f" providerId="LiveId" clId="{BD28F7FB-F79A-4EA6-BB9C-9B9B0D90C35A}" dt="2022-04-27T17:03:22.446" v="330" actId="478"/>
          <ac:spMkLst>
            <pc:docMk/>
            <pc:sldMk cId="3621319439" sldId="429"/>
            <ac:spMk id="47" creationId="{8BF336ED-B34C-41AD-800E-7C3DC808A8D9}"/>
          </ac:spMkLst>
        </pc:spChg>
        <pc:picChg chg="del">
          <ac:chgData name="Thien Quy Tran" userId="26e025a7bd212a7f" providerId="LiveId" clId="{BD28F7FB-F79A-4EA6-BB9C-9B9B0D90C35A}" dt="2022-04-27T16:56:20.100" v="276" actId="478"/>
          <ac:picMkLst>
            <pc:docMk/>
            <pc:sldMk cId="3621319439" sldId="429"/>
            <ac:picMk id="3" creationId="{D8479CDD-1BF3-441C-828C-856D5153AE66}"/>
          </ac:picMkLst>
        </pc:picChg>
        <pc:picChg chg="add del mod">
          <ac:chgData name="Thien Quy Tran" userId="26e025a7bd212a7f" providerId="LiveId" clId="{BD28F7FB-F79A-4EA6-BB9C-9B9B0D90C35A}" dt="2022-04-27T16:56:26.769" v="279" actId="21"/>
          <ac:picMkLst>
            <pc:docMk/>
            <pc:sldMk cId="3621319439" sldId="429"/>
            <ac:picMk id="4" creationId="{C1BCBD2D-5261-497D-9E84-0F122C786497}"/>
          </ac:picMkLst>
        </pc:picChg>
        <pc:picChg chg="add mod ord">
          <ac:chgData name="Thien Quy Tran" userId="26e025a7bd212a7f" providerId="LiveId" clId="{BD28F7FB-F79A-4EA6-BB9C-9B9B0D90C35A}" dt="2022-04-27T16:57:06.828" v="288" actId="108"/>
          <ac:picMkLst>
            <pc:docMk/>
            <pc:sldMk cId="3621319439" sldId="429"/>
            <ac:picMk id="13" creationId="{A93C9AD5-2B27-4A41-AC00-818E41D38C0F}"/>
          </ac:picMkLst>
        </pc:picChg>
        <pc:picChg chg="add mod">
          <ac:chgData name="Thien Quy Tran" userId="26e025a7bd212a7f" providerId="LiveId" clId="{BD28F7FB-F79A-4EA6-BB9C-9B9B0D90C35A}" dt="2022-04-27T17:03:22.844" v="331"/>
          <ac:picMkLst>
            <pc:docMk/>
            <pc:sldMk cId="3621319439" sldId="429"/>
            <ac:picMk id="15" creationId="{4024510A-5B8C-4A3E-BC4E-C89595240B6A}"/>
          </ac:picMkLst>
        </pc:picChg>
        <pc:picChg chg="del">
          <ac:chgData name="Thien Quy Tran" userId="26e025a7bd212a7f" providerId="LiveId" clId="{BD28F7FB-F79A-4EA6-BB9C-9B9B0D90C35A}" dt="2022-04-27T17:03:22.446" v="330" actId="478"/>
          <ac:picMkLst>
            <pc:docMk/>
            <pc:sldMk cId="3621319439" sldId="429"/>
            <ac:picMk id="49" creationId="{E8822A9F-E759-4461-95D9-075097040804}"/>
          </ac:picMkLst>
        </pc:picChg>
      </pc:sldChg>
      <pc:sldChg chg="addSp delSp modSp add mod ord">
        <pc:chgData name="Thien Quy Tran" userId="26e025a7bd212a7f" providerId="LiveId" clId="{BD28F7FB-F79A-4EA6-BB9C-9B9B0D90C35A}" dt="2022-04-28T04:55:23.771" v="1250" actId="14100"/>
        <pc:sldMkLst>
          <pc:docMk/>
          <pc:sldMk cId="227940270" sldId="430"/>
        </pc:sldMkLst>
        <pc:spChg chg="del mod">
          <ac:chgData name="Thien Quy Tran" userId="26e025a7bd212a7f" providerId="LiveId" clId="{BD28F7FB-F79A-4EA6-BB9C-9B9B0D90C35A}" dt="2022-04-27T17:50:05.863" v="600" actId="478"/>
          <ac:spMkLst>
            <pc:docMk/>
            <pc:sldMk cId="227940270" sldId="430"/>
            <ac:spMk id="57" creationId="{FD153A23-963A-40E8-AAC1-E35C5CF8BD27}"/>
          </ac:spMkLst>
        </pc:spChg>
        <pc:spChg chg="add mod">
          <ac:chgData name="Thien Quy Tran" userId="26e025a7bd212a7f" providerId="LiveId" clId="{BD28F7FB-F79A-4EA6-BB9C-9B9B0D90C35A}" dt="2022-04-27T17:50:10.087" v="602" actId="20577"/>
          <ac:spMkLst>
            <pc:docMk/>
            <pc:sldMk cId="227940270" sldId="430"/>
            <ac:spMk id="67" creationId="{8429CE66-11E6-4231-903C-1090F818AD54}"/>
          </ac:spMkLst>
        </pc:spChg>
        <pc:spChg chg="mod">
          <ac:chgData name="Thien Quy Tran" userId="26e025a7bd212a7f" providerId="LiveId" clId="{BD28F7FB-F79A-4EA6-BB9C-9B9B0D90C35A}" dt="2022-04-28T04:55:23.771" v="1250" actId="14100"/>
          <ac:spMkLst>
            <pc:docMk/>
            <pc:sldMk cId="227940270" sldId="430"/>
            <ac:spMk id="99" creationId="{2FE3B9B9-7EC3-40A9-BB96-363F48EB3706}"/>
          </ac:spMkLst>
        </pc:spChg>
      </pc:sldChg>
      <pc:sldChg chg="addSp delSp modSp add mod ord">
        <pc:chgData name="Thien Quy Tran" userId="26e025a7bd212a7f" providerId="LiveId" clId="{BD28F7FB-F79A-4EA6-BB9C-9B9B0D90C35A}" dt="2022-04-27T17:50:25.790" v="606" actId="20577"/>
        <pc:sldMkLst>
          <pc:docMk/>
          <pc:sldMk cId="1458717669" sldId="431"/>
        </pc:sldMkLst>
        <pc:spChg chg="del">
          <ac:chgData name="Thien Quy Tran" userId="26e025a7bd212a7f" providerId="LiveId" clId="{BD28F7FB-F79A-4EA6-BB9C-9B9B0D90C35A}" dt="2022-04-27T16:42:29.126" v="211" actId="478"/>
          <ac:spMkLst>
            <pc:docMk/>
            <pc:sldMk cId="1458717669" sldId="431"/>
            <ac:spMk id="30" creationId="{B4F8A59A-5143-4A2D-A1D5-9291966554A0}"/>
          </ac:spMkLst>
        </pc:spChg>
        <pc:spChg chg="del">
          <ac:chgData name="Thien Quy Tran" userId="26e025a7bd212a7f" providerId="LiveId" clId="{BD28F7FB-F79A-4EA6-BB9C-9B9B0D90C35A}" dt="2022-04-27T16:42:34.562" v="213" actId="478"/>
          <ac:spMkLst>
            <pc:docMk/>
            <pc:sldMk cId="1458717669" sldId="431"/>
            <ac:spMk id="33" creationId="{BE5E62D2-C0B9-4BD9-BA9E-7F56913E64E9}"/>
          </ac:spMkLst>
        </pc:spChg>
        <pc:spChg chg="del">
          <ac:chgData name="Thien Quy Tran" userId="26e025a7bd212a7f" providerId="LiveId" clId="{BD28F7FB-F79A-4EA6-BB9C-9B9B0D90C35A}" dt="2022-04-27T16:42:36.629" v="214" actId="478"/>
          <ac:spMkLst>
            <pc:docMk/>
            <pc:sldMk cId="1458717669" sldId="431"/>
            <ac:spMk id="34" creationId="{6A59B64F-2149-4207-8E59-16433CEA5683}"/>
          </ac:spMkLst>
        </pc:spChg>
        <pc:spChg chg="del">
          <ac:chgData name="Thien Quy Tran" userId="26e025a7bd212a7f" providerId="LiveId" clId="{BD28F7FB-F79A-4EA6-BB9C-9B9B0D90C35A}" dt="2022-04-27T16:42:31.183" v="212" actId="478"/>
          <ac:spMkLst>
            <pc:docMk/>
            <pc:sldMk cId="1458717669" sldId="431"/>
            <ac:spMk id="35" creationId="{62990A56-9D3B-473A-913F-A62C354417A7}"/>
          </ac:spMkLst>
        </pc:spChg>
        <pc:spChg chg="mod">
          <ac:chgData name="Thien Quy Tran" userId="26e025a7bd212a7f" providerId="LiveId" clId="{BD28F7FB-F79A-4EA6-BB9C-9B9B0D90C35A}" dt="2022-04-27T16:39:16.253" v="178" actId="164"/>
          <ac:spMkLst>
            <pc:docMk/>
            <pc:sldMk cId="1458717669" sldId="431"/>
            <ac:spMk id="37" creationId="{4AE9BBB9-60A6-4DD4-8524-EBFEC4A7FE15}"/>
          </ac:spMkLst>
        </pc:spChg>
        <pc:spChg chg="mod">
          <ac:chgData name="Thien Quy Tran" userId="26e025a7bd212a7f" providerId="LiveId" clId="{BD28F7FB-F79A-4EA6-BB9C-9B9B0D90C35A}" dt="2022-04-27T16:42:38.353" v="215"/>
          <ac:spMkLst>
            <pc:docMk/>
            <pc:sldMk cId="1458717669" sldId="431"/>
            <ac:spMk id="39" creationId="{868DD8E9-BA29-4A32-9369-5D79E84442DC}"/>
          </ac:spMkLst>
        </pc:spChg>
        <pc:spChg chg="mod">
          <ac:chgData name="Thien Quy Tran" userId="26e025a7bd212a7f" providerId="LiveId" clId="{BD28F7FB-F79A-4EA6-BB9C-9B9B0D90C35A}" dt="2022-04-27T16:42:38.353" v="215"/>
          <ac:spMkLst>
            <pc:docMk/>
            <pc:sldMk cId="1458717669" sldId="431"/>
            <ac:spMk id="40" creationId="{4D6407B9-067B-4C6F-9DA0-D53FABC75E1F}"/>
          </ac:spMkLst>
        </pc:spChg>
        <pc:spChg chg="mod">
          <ac:chgData name="Thien Quy Tran" userId="26e025a7bd212a7f" providerId="LiveId" clId="{BD28F7FB-F79A-4EA6-BB9C-9B9B0D90C35A}" dt="2022-04-27T16:42:38.353" v="215"/>
          <ac:spMkLst>
            <pc:docMk/>
            <pc:sldMk cId="1458717669" sldId="431"/>
            <ac:spMk id="41" creationId="{2F2F98DF-DDB7-4053-ADFB-B4D198D7AD88}"/>
          </ac:spMkLst>
        </pc:spChg>
        <pc:spChg chg="add mod">
          <ac:chgData name="Thien Quy Tran" userId="26e025a7bd212a7f" providerId="LiveId" clId="{BD28F7FB-F79A-4EA6-BB9C-9B9B0D90C35A}" dt="2022-04-27T17:50:25.790" v="606" actId="20577"/>
          <ac:spMkLst>
            <pc:docMk/>
            <pc:sldMk cId="1458717669" sldId="431"/>
            <ac:spMk id="42" creationId="{47F00295-EAC7-4B07-B90B-E14BCE9502D0}"/>
          </ac:spMkLst>
        </pc:spChg>
        <pc:spChg chg="mod">
          <ac:chgData name="Thien Quy Tran" userId="26e025a7bd212a7f" providerId="LiveId" clId="{BD28F7FB-F79A-4EA6-BB9C-9B9B0D90C35A}" dt="2022-04-27T16:39:16.253" v="178" actId="164"/>
          <ac:spMkLst>
            <pc:docMk/>
            <pc:sldMk cId="1458717669" sldId="431"/>
            <ac:spMk id="53" creationId="{17C584C7-941F-4374-931A-3B03ED39D44C}"/>
          </ac:spMkLst>
        </pc:spChg>
        <pc:spChg chg="del mod">
          <ac:chgData name="Thien Quy Tran" userId="26e025a7bd212a7f" providerId="LiveId" clId="{BD28F7FB-F79A-4EA6-BB9C-9B9B0D90C35A}" dt="2022-04-27T17:50:16.143" v="603" actId="478"/>
          <ac:spMkLst>
            <pc:docMk/>
            <pc:sldMk cId="1458717669" sldId="431"/>
            <ac:spMk id="57" creationId="{FD153A23-963A-40E8-AAC1-E35C5CF8BD27}"/>
          </ac:spMkLst>
        </pc:spChg>
        <pc:grpChg chg="add mod">
          <ac:chgData name="Thien Quy Tran" userId="26e025a7bd212a7f" providerId="LiveId" clId="{BD28F7FB-F79A-4EA6-BB9C-9B9B0D90C35A}" dt="2022-04-27T16:39:16.253" v="178" actId="164"/>
          <ac:grpSpMkLst>
            <pc:docMk/>
            <pc:sldMk cId="1458717669" sldId="431"/>
            <ac:grpSpMk id="2" creationId="{6C6744E1-D7E4-4165-BCA3-C6BF0E9405F8}"/>
          </ac:grpSpMkLst>
        </pc:grpChg>
        <pc:grpChg chg="del">
          <ac:chgData name="Thien Quy Tran" userId="26e025a7bd212a7f" providerId="LiveId" clId="{BD28F7FB-F79A-4EA6-BB9C-9B9B0D90C35A}" dt="2022-04-27T16:42:34.562" v="213" actId="478"/>
          <ac:grpSpMkLst>
            <pc:docMk/>
            <pc:sldMk cId="1458717669" sldId="431"/>
            <ac:grpSpMk id="29" creationId="{E012F3D3-7142-4BEA-8C42-7B0FF89174AA}"/>
          </ac:grpSpMkLst>
        </pc:grpChg>
        <pc:grpChg chg="add mod">
          <ac:chgData name="Thien Quy Tran" userId="26e025a7bd212a7f" providerId="LiveId" clId="{BD28F7FB-F79A-4EA6-BB9C-9B9B0D90C35A}" dt="2022-04-27T16:42:38.353" v="215"/>
          <ac:grpSpMkLst>
            <pc:docMk/>
            <pc:sldMk cId="1458717669" sldId="431"/>
            <ac:grpSpMk id="38" creationId="{BACAD6DF-9753-4F54-B726-694C072A920B}"/>
          </ac:grpSpMkLst>
        </pc:grpChg>
        <pc:picChg chg="mod">
          <ac:chgData name="Thien Quy Tran" userId="26e025a7bd212a7f" providerId="LiveId" clId="{BD28F7FB-F79A-4EA6-BB9C-9B9B0D90C35A}" dt="2022-04-27T16:39:16.253" v="178" actId="164"/>
          <ac:picMkLst>
            <pc:docMk/>
            <pc:sldMk cId="1458717669" sldId="431"/>
            <ac:picMk id="5" creationId="{6B9A8DF2-0752-4556-95C6-7DC2E9EFAD90}"/>
          </ac:picMkLst>
        </pc:picChg>
        <pc:picChg chg="mod">
          <ac:chgData name="Thien Quy Tran" userId="26e025a7bd212a7f" providerId="LiveId" clId="{BD28F7FB-F79A-4EA6-BB9C-9B9B0D90C35A}" dt="2022-04-27T16:39:16.253" v="178" actId="164"/>
          <ac:picMkLst>
            <pc:docMk/>
            <pc:sldMk cId="1458717669" sldId="431"/>
            <ac:picMk id="15" creationId="{1BE79374-AB28-45E8-A53A-2A144DE8DA91}"/>
          </ac:picMkLst>
        </pc:picChg>
      </pc:sldChg>
      <pc:sldChg chg="addSp delSp modSp add mod">
        <pc:chgData name="Thien Quy Tran" userId="26e025a7bd212a7f" providerId="LiveId" clId="{BD28F7FB-F79A-4EA6-BB9C-9B9B0D90C35A}" dt="2022-04-27T17:51:57.244" v="642" actId="20577"/>
        <pc:sldMkLst>
          <pc:docMk/>
          <pc:sldMk cId="1771201536" sldId="432"/>
        </pc:sldMkLst>
        <pc:spChg chg="del">
          <ac:chgData name="Thien Quy Tran" userId="26e025a7bd212a7f" providerId="LiveId" clId="{BD28F7FB-F79A-4EA6-BB9C-9B9B0D90C35A}" dt="2022-04-27T16:43:36.160" v="221" actId="478"/>
          <ac:spMkLst>
            <pc:docMk/>
            <pc:sldMk cId="1771201536" sldId="432"/>
            <ac:spMk id="30" creationId="{2CFC93AC-515F-424C-BA52-08C422FC9085}"/>
          </ac:spMkLst>
        </pc:spChg>
        <pc:spChg chg="del">
          <ac:chgData name="Thien Quy Tran" userId="26e025a7bd212a7f" providerId="LiveId" clId="{BD28F7FB-F79A-4EA6-BB9C-9B9B0D90C35A}" dt="2022-04-27T16:43:40.949" v="224" actId="478"/>
          <ac:spMkLst>
            <pc:docMk/>
            <pc:sldMk cId="1771201536" sldId="432"/>
            <ac:spMk id="33" creationId="{EDF93E29-5BC2-4199-8F61-1F6698E2ADB8}"/>
          </ac:spMkLst>
        </pc:spChg>
        <pc:spChg chg="del">
          <ac:chgData name="Thien Quy Tran" userId="26e025a7bd212a7f" providerId="LiveId" clId="{BD28F7FB-F79A-4EA6-BB9C-9B9B0D90C35A}" dt="2022-04-27T16:43:37.697" v="222" actId="478"/>
          <ac:spMkLst>
            <pc:docMk/>
            <pc:sldMk cId="1771201536" sldId="432"/>
            <ac:spMk id="34" creationId="{5172D195-E40D-4E6C-B975-749BBE270ED9}"/>
          </ac:spMkLst>
        </pc:spChg>
        <pc:spChg chg="del">
          <ac:chgData name="Thien Quy Tran" userId="26e025a7bd212a7f" providerId="LiveId" clId="{BD28F7FB-F79A-4EA6-BB9C-9B9B0D90C35A}" dt="2022-04-27T16:43:39.501" v="223" actId="478"/>
          <ac:spMkLst>
            <pc:docMk/>
            <pc:sldMk cId="1771201536" sldId="432"/>
            <ac:spMk id="35" creationId="{7321951D-3B5C-483D-9852-1A19198665C0}"/>
          </ac:spMkLst>
        </pc:spChg>
        <pc:spChg chg="mod">
          <ac:chgData name="Thien Quy Tran" userId="26e025a7bd212a7f" providerId="LiveId" clId="{BD28F7FB-F79A-4EA6-BB9C-9B9B0D90C35A}" dt="2022-04-27T16:43:42.110" v="225"/>
          <ac:spMkLst>
            <pc:docMk/>
            <pc:sldMk cId="1771201536" sldId="432"/>
            <ac:spMk id="39" creationId="{61BE3E54-018E-4720-99B6-956EA38BEAF2}"/>
          </ac:spMkLst>
        </pc:spChg>
        <pc:spChg chg="mod">
          <ac:chgData name="Thien Quy Tran" userId="26e025a7bd212a7f" providerId="LiveId" clId="{BD28F7FB-F79A-4EA6-BB9C-9B9B0D90C35A}" dt="2022-04-27T16:43:42.110" v="225"/>
          <ac:spMkLst>
            <pc:docMk/>
            <pc:sldMk cId="1771201536" sldId="432"/>
            <ac:spMk id="40" creationId="{4B592EF7-D9DB-45CB-8AE9-D941365CD7EF}"/>
          </ac:spMkLst>
        </pc:spChg>
        <pc:spChg chg="mod">
          <ac:chgData name="Thien Quy Tran" userId="26e025a7bd212a7f" providerId="LiveId" clId="{BD28F7FB-F79A-4EA6-BB9C-9B9B0D90C35A}" dt="2022-04-27T16:43:42.110" v="225"/>
          <ac:spMkLst>
            <pc:docMk/>
            <pc:sldMk cId="1771201536" sldId="432"/>
            <ac:spMk id="41" creationId="{60B59249-27C8-4696-A6FB-9A61E3F112B6}"/>
          </ac:spMkLst>
        </pc:spChg>
        <pc:spChg chg="add mod">
          <ac:chgData name="Thien Quy Tran" userId="26e025a7bd212a7f" providerId="LiveId" clId="{BD28F7FB-F79A-4EA6-BB9C-9B9B0D90C35A}" dt="2022-04-27T17:51:57.244" v="642" actId="20577"/>
          <ac:spMkLst>
            <pc:docMk/>
            <pc:sldMk cId="1771201536" sldId="432"/>
            <ac:spMk id="42" creationId="{7C31BD42-B486-43D8-9FDC-79640E92658C}"/>
          </ac:spMkLst>
        </pc:spChg>
        <pc:spChg chg="del">
          <ac:chgData name="Thien Quy Tran" userId="26e025a7bd212a7f" providerId="LiveId" clId="{BD28F7FB-F79A-4EA6-BB9C-9B9B0D90C35A}" dt="2022-04-27T17:51:54.200" v="639" actId="478"/>
          <ac:spMkLst>
            <pc:docMk/>
            <pc:sldMk cId="1771201536" sldId="432"/>
            <ac:spMk id="57" creationId="{FD153A23-963A-40E8-AAC1-E35C5CF8BD27}"/>
          </ac:spMkLst>
        </pc:spChg>
        <pc:grpChg chg="del">
          <ac:chgData name="Thien Quy Tran" userId="26e025a7bd212a7f" providerId="LiveId" clId="{BD28F7FB-F79A-4EA6-BB9C-9B9B0D90C35A}" dt="2022-04-27T16:43:39.501" v="223" actId="478"/>
          <ac:grpSpMkLst>
            <pc:docMk/>
            <pc:sldMk cId="1771201536" sldId="432"/>
            <ac:grpSpMk id="29" creationId="{A80855DD-70F8-4308-AB29-0AC698F3E652}"/>
          </ac:grpSpMkLst>
        </pc:grpChg>
        <pc:grpChg chg="add mod">
          <ac:chgData name="Thien Quy Tran" userId="26e025a7bd212a7f" providerId="LiveId" clId="{BD28F7FB-F79A-4EA6-BB9C-9B9B0D90C35A}" dt="2022-04-27T16:43:42.110" v="225"/>
          <ac:grpSpMkLst>
            <pc:docMk/>
            <pc:sldMk cId="1771201536" sldId="432"/>
            <ac:grpSpMk id="38" creationId="{BE432C0D-102C-4D32-9C69-578689DC7AAB}"/>
          </ac:grpSpMkLst>
        </pc:grpChg>
      </pc:sldChg>
      <pc:sldChg chg="addSp delSp modSp add mod">
        <pc:chgData name="Thien Quy Tran" userId="26e025a7bd212a7f" providerId="LiveId" clId="{BD28F7FB-F79A-4EA6-BB9C-9B9B0D90C35A}" dt="2022-04-27T17:52:12.988" v="650" actId="20577"/>
        <pc:sldMkLst>
          <pc:docMk/>
          <pc:sldMk cId="1840228776" sldId="433"/>
        </pc:sldMkLst>
        <pc:spChg chg="mod">
          <ac:chgData name="Thien Quy Tran" userId="26e025a7bd212a7f" providerId="LiveId" clId="{BD28F7FB-F79A-4EA6-BB9C-9B9B0D90C35A}" dt="2022-04-27T16:38:18.802" v="169" actId="207"/>
          <ac:spMkLst>
            <pc:docMk/>
            <pc:sldMk cId="1840228776" sldId="433"/>
            <ac:spMk id="26" creationId="{97C9AA58-75D5-4FCD-B74C-D78906578859}"/>
          </ac:spMkLst>
        </pc:spChg>
        <pc:spChg chg="mod">
          <ac:chgData name="Thien Quy Tran" userId="26e025a7bd212a7f" providerId="LiveId" clId="{BD28F7FB-F79A-4EA6-BB9C-9B9B0D90C35A}" dt="2022-04-27T16:38:13.210" v="168" actId="207"/>
          <ac:spMkLst>
            <pc:docMk/>
            <pc:sldMk cId="1840228776" sldId="433"/>
            <ac:spMk id="27" creationId="{6D3CF602-EBCE-4A33-B1B0-E43DDB72E012}"/>
          </ac:spMkLst>
        </pc:spChg>
        <pc:spChg chg="del mod">
          <ac:chgData name="Thien Quy Tran" userId="26e025a7bd212a7f" providerId="LiveId" clId="{BD28F7FB-F79A-4EA6-BB9C-9B9B0D90C35A}" dt="2022-04-27T16:39:58.560" v="188" actId="478"/>
          <ac:spMkLst>
            <pc:docMk/>
            <pc:sldMk cId="1840228776" sldId="433"/>
            <ac:spMk id="30" creationId="{2CFC93AC-515F-424C-BA52-08C422FC9085}"/>
          </ac:spMkLst>
        </pc:spChg>
        <pc:spChg chg="del mod">
          <ac:chgData name="Thien Quy Tran" userId="26e025a7bd212a7f" providerId="LiveId" clId="{BD28F7FB-F79A-4EA6-BB9C-9B9B0D90C35A}" dt="2022-04-27T16:43:54.659" v="228" actId="478"/>
          <ac:spMkLst>
            <pc:docMk/>
            <pc:sldMk cId="1840228776" sldId="433"/>
            <ac:spMk id="33" creationId="{EDF93E29-5BC2-4199-8F61-1F6698E2ADB8}"/>
          </ac:spMkLst>
        </pc:spChg>
        <pc:spChg chg="del mod">
          <ac:chgData name="Thien Quy Tran" userId="26e025a7bd212a7f" providerId="LiveId" clId="{BD28F7FB-F79A-4EA6-BB9C-9B9B0D90C35A}" dt="2022-04-27T16:43:47.952" v="226" actId="478"/>
          <ac:spMkLst>
            <pc:docMk/>
            <pc:sldMk cId="1840228776" sldId="433"/>
            <ac:spMk id="34" creationId="{5172D195-E40D-4E6C-B975-749BBE270ED9}"/>
          </ac:spMkLst>
        </pc:spChg>
        <pc:spChg chg="del mod">
          <ac:chgData name="Thien Quy Tran" userId="26e025a7bd212a7f" providerId="LiveId" clId="{BD28F7FB-F79A-4EA6-BB9C-9B9B0D90C35A}" dt="2022-04-27T16:43:52.829" v="227" actId="478"/>
          <ac:spMkLst>
            <pc:docMk/>
            <pc:sldMk cId="1840228776" sldId="433"/>
            <ac:spMk id="35" creationId="{7321951D-3B5C-483D-9852-1A19198665C0}"/>
          </ac:spMkLst>
        </pc:spChg>
        <pc:spChg chg="del">
          <ac:chgData name="Thien Quy Tran" userId="26e025a7bd212a7f" providerId="LiveId" clId="{BD28F7FB-F79A-4EA6-BB9C-9B9B0D90C35A}" dt="2022-04-27T16:39:24.365" v="180" actId="21"/>
          <ac:spMkLst>
            <pc:docMk/>
            <pc:sldMk cId="1840228776" sldId="433"/>
            <ac:spMk id="37" creationId="{4AE9BBB9-60A6-4DD4-8524-EBFEC4A7FE15}"/>
          </ac:spMkLst>
        </pc:spChg>
        <pc:spChg chg="add del mod">
          <ac:chgData name="Thien Quy Tran" userId="26e025a7bd212a7f" providerId="LiveId" clId="{BD28F7FB-F79A-4EA6-BB9C-9B9B0D90C35A}" dt="2022-04-27T16:39:33.759" v="185"/>
          <ac:spMkLst>
            <pc:docMk/>
            <pc:sldMk cId="1840228776" sldId="433"/>
            <ac:spMk id="39" creationId="{1FA746F9-7E56-4E09-8109-9CFB766A5A42}"/>
          </ac:spMkLst>
        </pc:spChg>
        <pc:spChg chg="add mod">
          <ac:chgData name="Thien Quy Tran" userId="26e025a7bd212a7f" providerId="LiveId" clId="{BD28F7FB-F79A-4EA6-BB9C-9B9B0D90C35A}" dt="2022-04-27T16:39:47.313" v="187" actId="164"/>
          <ac:spMkLst>
            <pc:docMk/>
            <pc:sldMk cId="1840228776" sldId="433"/>
            <ac:spMk id="40" creationId="{42D234C7-83BC-48F9-B8F2-D09C4A0BA239}"/>
          </ac:spMkLst>
        </pc:spChg>
        <pc:spChg chg="add mod">
          <ac:chgData name="Thien Quy Tran" userId="26e025a7bd212a7f" providerId="LiveId" clId="{BD28F7FB-F79A-4EA6-BB9C-9B9B0D90C35A}" dt="2022-04-27T16:39:47.313" v="187" actId="164"/>
          <ac:spMkLst>
            <pc:docMk/>
            <pc:sldMk cId="1840228776" sldId="433"/>
            <ac:spMk id="41" creationId="{E5558F10-1669-4B67-A7AF-6D8A257BD4CF}"/>
          </ac:spMkLst>
        </pc:spChg>
        <pc:spChg chg="mod">
          <ac:chgData name="Thien Quy Tran" userId="26e025a7bd212a7f" providerId="LiveId" clId="{BD28F7FB-F79A-4EA6-BB9C-9B9B0D90C35A}" dt="2022-04-27T16:43:59.861" v="230" actId="207"/>
          <ac:spMkLst>
            <pc:docMk/>
            <pc:sldMk cId="1840228776" sldId="433"/>
            <ac:spMk id="46" creationId="{2F68CD4B-F53B-4BD0-BFFF-5ABB6E2968AB}"/>
          </ac:spMkLst>
        </pc:spChg>
        <pc:spChg chg="mod">
          <ac:chgData name="Thien Quy Tran" userId="26e025a7bd212a7f" providerId="LiveId" clId="{BD28F7FB-F79A-4EA6-BB9C-9B9B0D90C35A}" dt="2022-04-27T16:43:59.861" v="230" actId="207"/>
          <ac:spMkLst>
            <pc:docMk/>
            <pc:sldMk cId="1840228776" sldId="433"/>
            <ac:spMk id="47" creationId="{EFB55B88-828C-4345-8FE2-B99DB8E554DB}"/>
          </ac:spMkLst>
        </pc:spChg>
        <pc:spChg chg="mod">
          <ac:chgData name="Thien Quy Tran" userId="26e025a7bd212a7f" providerId="LiveId" clId="{BD28F7FB-F79A-4EA6-BB9C-9B9B0D90C35A}" dt="2022-04-27T16:43:59.861" v="230" actId="207"/>
          <ac:spMkLst>
            <pc:docMk/>
            <pc:sldMk cId="1840228776" sldId="433"/>
            <ac:spMk id="48" creationId="{F5623359-5575-4D50-AB5F-85EAE227822F}"/>
          </ac:spMkLst>
        </pc:spChg>
        <pc:spChg chg="add mod">
          <ac:chgData name="Thien Quy Tran" userId="26e025a7bd212a7f" providerId="LiveId" clId="{BD28F7FB-F79A-4EA6-BB9C-9B9B0D90C35A}" dt="2022-04-27T17:52:12.988" v="650" actId="20577"/>
          <ac:spMkLst>
            <pc:docMk/>
            <pc:sldMk cId="1840228776" sldId="433"/>
            <ac:spMk id="49" creationId="{ED9E9064-C395-419B-AD13-9657696FB2C3}"/>
          </ac:spMkLst>
        </pc:spChg>
        <pc:spChg chg="del">
          <ac:chgData name="Thien Quy Tran" userId="26e025a7bd212a7f" providerId="LiveId" clId="{BD28F7FB-F79A-4EA6-BB9C-9B9B0D90C35A}" dt="2022-04-27T16:39:26.922" v="181" actId="478"/>
          <ac:spMkLst>
            <pc:docMk/>
            <pc:sldMk cId="1840228776" sldId="433"/>
            <ac:spMk id="53" creationId="{17C584C7-941F-4374-931A-3B03ED39D44C}"/>
          </ac:spMkLst>
        </pc:spChg>
        <pc:spChg chg="del">
          <ac:chgData name="Thien Quy Tran" userId="26e025a7bd212a7f" providerId="LiveId" clId="{BD28F7FB-F79A-4EA6-BB9C-9B9B0D90C35A}" dt="2022-04-27T17:52:03.029" v="643" actId="478"/>
          <ac:spMkLst>
            <pc:docMk/>
            <pc:sldMk cId="1840228776" sldId="433"/>
            <ac:spMk id="57" creationId="{FD153A23-963A-40E8-AAC1-E35C5CF8BD27}"/>
          </ac:spMkLst>
        </pc:spChg>
        <pc:grpChg chg="add mod">
          <ac:chgData name="Thien Quy Tran" userId="26e025a7bd212a7f" providerId="LiveId" clId="{BD28F7FB-F79A-4EA6-BB9C-9B9B0D90C35A}" dt="2022-04-27T16:39:47.313" v="187" actId="164"/>
          <ac:grpSpMkLst>
            <pc:docMk/>
            <pc:sldMk cId="1840228776" sldId="433"/>
            <ac:grpSpMk id="2" creationId="{98C238E2-2AFD-4ED4-89A9-489D34332405}"/>
          </ac:grpSpMkLst>
        </pc:grpChg>
        <pc:grpChg chg="del">
          <ac:chgData name="Thien Quy Tran" userId="26e025a7bd212a7f" providerId="LiveId" clId="{BD28F7FB-F79A-4EA6-BB9C-9B9B0D90C35A}" dt="2022-04-27T16:43:52.829" v="227" actId="478"/>
          <ac:grpSpMkLst>
            <pc:docMk/>
            <pc:sldMk cId="1840228776" sldId="433"/>
            <ac:grpSpMk id="29" creationId="{A80855DD-70F8-4308-AB29-0AC698F3E652}"/>
          </ac:grpSpMkLst>
        </pc:grpChg>
        <pc:grpChg chg="add mod">
          <ac:chgData name="Thien Quy Tran" userId="26e025a7bd212a7f" providerId="LiveId" clId="{BD28F7FB-F79A-4EA6-BB9C-9B9B0D90C35A}" dt="2022-04-27T16:43:59.861" v="230" actId="207"/>
          <ac:grpSpMkLst>
            <pc:docMk/>
            <pc:sldMk cId="1840228776" sldId="433"/>
            <ac:grpSpMk id="44" creationId="{88A5E6C7-515A-4609-9F08-FBD25E5D4EA6}"/>
          </ac:grpSpMkLst>
        </pc:grpChg>
        <pc:picChg chg="del">
          <ac:chgData name="Thien Quy Tran" userId="26e025a7bd212a7f" providerId="LiveId" clId="{BD28F7FB-F79A-4EA6-BB9C-9B9B0D90C35A}" dt="2022-04-27T16:39:27.635" v="182" actId="478"/>
          <ac:picMkLst>
            <pc:docMk/>
            <pc:sldMk cId="1840228776" sldId="433"/>
            <ac:picMk id="5" creationId="{6B9A8DF2-0752-4556-95C6-7DC2E9EFAD90}"/>
          </ac:picMkLst>
        </pc:picChg>
        <pc:picChg chg="del">
          <ac:chgData name="Thien Quy Tran" userId="26e025a7bd212a7f" providerId="LiveId" clId="{BD28F7FB-F79A-4EA6-BB9C-9B9B0D90C35A}" dt="2022-04-27T16:39:28.536" v="183" actId="478"/>
          <ac:picMkLst>
            <pc:docMk/>
            <pc:sldMk cId="1840228776" sldId="433"/>
            <ac:picMk id="15" creationId="{1BE79374-AB28-45E8-A53A-2A144DE8DA91}"/>
          </ac:picMkLst>
        </pc:picChg>
        <pc:picChg chg="del">
          <ac:chgData name="Thien Quy Tran" userId="26e025a7bd212a7f" providerId="LiveId" clId="{BD28F7FB-F79A-4EA6-BB9C-9B9B0D90C35A}" dt="2022-04-27T16:39:26.922" v="181" actId="478"/>
          <ac:picMkLst>
            <pc:docMk/>
            <pc:sldMk cId="1840228776" sldId="433"/>
            <ac:picMk id="19" creationId="{CF94C46E-7AF9-49EB-B0C6-2B84495F5206}"/>
          </ac:picMkLst>
        </pc:picChg>
        <pc:picChg chg="del">
          <ac:chgData name="Thien Quy Tran" userId="26e025a7bd212a7f" providerId="LiveId" clId="{BD28F7FB-F79A-4EA6-BB9C-9B9B0D90C35A}" dt="2022-04-27T16:37:16.669" v="162" actId="478"/>
          <ac:picMkLst>
            <pc:docMk/>
            <pc:sldMk cId="1840228776" sldId="433"/>
            <ac:picMk id="28" creationId="{EFB85880-4FF1-43D8-9B04-12123430CEBF}"/>
          </ac:picMkLst>
        </pc:picChg>
        <pc:picChg chg="add mod">
          <ac:chgData name="Thien Quy Tran" userId="26e025a7bd212a7f" providerId="LiveId" clId="{BD28F7FB-F79A-4EA6-BB9C-9B9B0D90C35A}" dt="2022-04-27T16:37:23.145" v="163" actId="1076"/>
          <ac:picMkLst>
            <pc:docMk/>
            <pc:sldMk cId="1840228776" sldId="433"/>
            <ac:picMk id="38" creationId="{90787241-C8E5-467C-840C-AAB29C7A9D16}"/>
          </ac:picMkLst>
        </pc:picChg>
        <pc:picChg chg="add mod">
          <ac:chgData name="Thien Quy Tran" userId="26e025a7bd212a7f" providerId="LiveId" clId="{BD28F7FB-F79A-4EA6-BB9C-9B9B0D90C35A}" dt="2022-04-27T16:39:47.313" v="187" actId="164"/>
          <ac:picMkLst>
            <pc:docMk/>
            <pc:sldMk cId="1840228776" sldId="433"/>
            <ac:picMk id="42" creationId="{2F326989-538B-4048-A890-0A8E8DEB03E9}"/>
          </ac:picMkLst>
        </pc:picChg>
        <pc:picChg chg="add mod">
          <ac:chgData name="Thien Quy Tran" userId="26e025a7bd212a7f" providerId="LiveId" clId="{BD28F7FB-F79A-4EA6-BB9C-9B9B0D90C35A}" dt="2022-04-27T16:39:47.313" v="187" actId="164"/>
          <ac:picMkLst>
            <pc:docMk/>
            <pc:sldMk cId="1840228776" sldId="433"/>
            <ac:picMk id="43" creationId="{EF7F5656-1BAC-417A-83B1-289A5DD6513C}"/>
          </ac:picMkLst>
        </pc:picChg>
      </pc:sldChg>
      <pc:sldChg chg="modSp add del mod ord">
        <pc:chgData name="Thien Quy Tran" userId="26e025a7bd212a7f" providerId="LiveId" clId="{BD28F7FB-F79A-4EA6-BB9C-9B9B0D90C35A}" dt="2022-04-27T16:59:23.019" v="298" actId="47"/>
        <pc:sldMkLst>
          <pc:docMk/>
          <pc:sldMk cId="1596791709" sldId="434"/>
        </pc:sldMkLst>
        <pc:spChg chg="mod">
          <ac:chgData name="Thien Quy Tran" userId="26e025a7bd212a7f" providerId="LiveId" clId="{BD28F7FB-F79A-4EA6-BB9C-9B9B0D90C35A}" dt="2022-04-27T16:59:07.646" v="296"/>
          <ac:spMkLst>
            <pc:docMk/>
            <pc:sldMk cId="1596791709" sldId="434"/>
            <ac:spMk id="44" creationId="{A2D9F9A9-A242-4D46-99ED-68805DB9067E}"/>
          </ac:spMkLst>
        </pc:spChg>
        <pc:picChg chg="mod">
          <ac:chgData name="Thien Quy Tran" userId="26e025a7bd212a7f" providerId="LiveId" clId="{BD28F7FB-F79A-4EA6-BB9C-9B9B0D90C35A}" dt="2022-04-27T16:59:12.370" v="297" actId="1076"/>
          <ac:picMkLst>
            <pc:docMk/>
            <pc:sldMk cId="1596791709" sldId="434"/>
            <ac:picMk id="34" creationId="{5011087B-C587-4277-BFEB-BE74C826BCD8}"/>
          </ac:picMkLst>
        </pc:picChg>
      </pc:sldChg>
      <pc:sldChg chg="addSp delSp modSp add mod">
        <pc:chgData name="Thien Quy Tran" userId="26e025a7bd212a7f" providerId="LiveId" clId="{BD28F7FB-F79A-4EA6-BB9C-9B9B0D90C35A}" dt="2022-05-01T07:07:10.773" v="1970" actId="1035"/>
        <pc:sldMkLst>
          <pc:docMk/>
          <pc:sldMk cId="1980801692" sldId="434"/>
        </pc:sldMkLst>
        <pc:spChg chg="add mod">
          <ac:chgData name="Thien Quy Tran" userId="26e025a7bd212a7f" providerId="LiveId" clId="{BD28F7FB-F79A-4EA6-BB9C-9B9B0D90C35A}" dt="2022-04-27T17:06:29.950" v="346"/>
          <ac:spMkLst>
            <pc:docMk/>
            <pc:sldMk cId="1980801692" sldId="434"/>
            <ac:spMk id="20" creationId="{C4567B6E-6424-489E-A7E8-B0D9C6997406}"/>
          </ac:spMkLst>
        </pc:spChg>
        <pc:spChg chg="mod">
          <ac:chgData name="Thien Quy Tran" userId="26e025a7bd212a7f" providerId="LiveId" clId="{BD28F7FB-F79A-4EA6-BB9C-9B9B0D90C35A}" dt="2022-04-27T17:09:26.547" v="365"/>
          <ac:spMkLst>
            <pc:docMk/>
            <pc:sldMk cId="1980801692" sldId="434"/>
            <ac:spMk id="24" creationId="{D70184D1-DD37-4799-8E31-56E760EA1E1A}"/>
          </ac:spMkLst>
        </pc:spChg>
        <pc:spChg chg="del">
          <ac:chgData name="Thien Quy Tran" userId="26e025a7bd212a7f" providerId="LiveId" clId="{BD28F7FB-F79A-4EA6-BB9C-9B9B0D90C35A}" dt="2022-04-27T17:54:21.744" v="700" actId="478"/>
          <ac:spMkLst>
            <pc:docMk/>
            <pc:sldMk cId="1980801692" sldId="434"/>
            <ac:spMk id="25" creationId="{3FBF1880-2A66-4C87-8D9E-DB07A41F8333}"/>
          </ac:spMkLst>
        </pc:spChg>
        <pc:spChg chg="del">
          <ac:chgData name="Thien Quy Tran" userId="26e025a7bd212a7f" providerId="LiveId" clId="{BD28F7FB-F79A-4EA6-BB9C-9B9B0D90C35A}" dt="2022-04-27T17:06:29.628" v="345" actId="478"/>
          <ac:spMkLst>
            <pc:docMk/>
            <pc:sldMk cId="1980801692" sldId="434"/>
            <ac:spMk id="28" creationId="{9FE85624-A099-46F0-A93D-D945BEED9033}"/>
          </ac:spMkLst>
        </pc:spChg>
        <pc:spChg chg="del">
          <ac:chgData name="Thien Quy Tran" userId="26e025a7bd212a7f" providerId="LiveId" clId="{BD28F7FB-F79A-4EA6-BB9C-9B9B0D90C35A}" dt="2022-04-27T16:59:52.526" v="301" actId="478"/>
          <ac:spMkLst>
            <pc:docMk/>
            <pc:sldMk cId="1980801692" sldId="434"/>
            <ac:spMk id="30" creationId="{2A6A0C45-9967-471E-A624-B665B036A82A}"/>
          </ac:spMkLst>
        </pc:spChg>
        <pc:spChg chg="mod">
          <ac:chgData name="Thien Quy Tran" userId="26e025a7bd212a7f" providerId="LiveId" clId="{BD28F7FB-F79A-4EA6-BB9C-9B9B0D90C35A}" dt="2022-04-27T17:09:26.547" v="365"/>
          <ac:spMkLst>
            <pc:docMk/>
            <pc:sldMk cId="1980801692" sldId="434"/>
            <ac:spMk id="31" creationId="{F7A3BB2F-8B12-4893-8306-4BD30E9D1352}"/>
          </ac:spMkLst>
        </pc:spChg>
        <pc:spChg chg="mod">
          <ac:chgData name="Thien Quy Tran" userId="26e025a7bd212a7f" providerId="LiveId" clId="{BD28F7FB-F79A-4EA6-BB9C-9B9B0D90C35A}" dt="2022-04-27T17:09:26.547" v="365"/>
          <ac:spMkLst>
            <pc:docMk/>
            <pc:sldMk cId="1980801692" sldId="434"/>
            <ac:spMk id="34" creationId="{56B56F00-F9D0-4F5B-959E-372E57219ACD}"/>
          </ac:spMkLst>
        </pc:spChg>
        <pc:spChg chg="mod">
          <ac:chgData name="Thien Quy Tran" userId="26e025a7bd212a7f" providerId="LiveId" clId="{BD28F7FB-F79A-4EA6-BB9C-9B9B0D90C35A}" dt="2022-04-28T05:33:04.773" v="1292"/>
          <ac:spMkLst>
            <pc:docMk/>
            <pc:sldMk cId="1980801692" sldId="434"/>
            <ac:spMk id="35" creationId="{5DC4B5DC-80DD-4F45-9DA8-AF97C7772BF7}"/>
          </ac:spMkLst>
        </pc:spChg>
        <pc:spChg chg="del">
          <ac:chgData name="Thien Quy Tran" userId="26e025a7bd212a7f" providerId="LiveId" clId="{BD28F7FB-F79A-4EA6-BB9C-9B9B0D90C35A}" dt="2022-04-27T16:59:53.216" v="302" actId="478"/>
          <ac:spMkLst>
            <pc:docMk/>
            <pc:sldMk cId="1980801692" sldId="434"/>
            <ac:spMk id="37" creationId="{4CD85630-B196-413F-BEFC-FFC22F2F943C}"/>
          </ac:spMkLst>
        </pc:spChg>
        <pc:spChg chg="mod">
          <ac:chgData name="Thien Quy Tran" userId="26e025a7bd212a7f" providerId="LiveId" clId="{BD28F7FB-F79A-4EA6-BB9C-9B9B0D90C35A}" dt="2022-04-27T17:09:26.547" v="365"/>
          <ac:spMkLst>
            <pc:docMk/>
            <pc:sldMk cId="1980801692" sldId="434"/>
            <ac:spMk id="39" creationId="{92C5EEE1-0605-4AC5-A70C-71705AB45A9D}"/>
          </ac:spMkLst>
        </pc:spChg>
        <pc:spChg chg="mod">
          <ac:chgData name="Thien Quy Tran" userId="26e025a7bd212a7f" providerId="LiveId" clId="{BD28F7FB-F79A-4EA6-BB9C-9B9B0D90C35A}" dt="2022-04-27T17:09:26.547" v="365"/>
          <ac:spMkLst>
            <pc:docMk/>
            <pc:sldMk cId="1980801692" sldId="434"/>
            <ac:spMk id="40" creationId="{98D52152-2183-45E9-82C5-628C2F5EAAE8}"/>
          </ac:spMkLst>
        </pc:spChg>
        <pc:spChg chg="add del mod">
          <ac:chgData name="Thien Quy Tran" userId="26e025a7bd212a7f" providerId="LiveId" clId="{BD28F7FB-F79A-4EA6-BB9C-9B9B0D90C35A}" dt="2022-04-27T17:13:20.420" v="381"/>
          <ac:spMkLst>
            <pc:docMk/>
            <pc:sldMk cId="1980801692" sldId="434"/>
            <ac:spMk id="42" creationId="{1D3D6909-3284-429D-AA99-732231130041}"/>
          </ac:spMkLst>
        </pc:spChg>
        <pc:spChg chg="add del mod">
          <ac:chgData name="Thien Quy Tran" userId="26e025a7bd212a7f" providerId="LiveId" clId="{BD28F7FB-F79A-4EA6-BB9C-9B9B0D90C35A}" dt="2022-04-27T17:13:20.420" v="381"/>
          <ac:spMkLst>
            <pc:docMk/>
            <pc:sldMk cId="1980801692" sldId="434"/>
            <ac:spMk id="43" creationId="{C55F205B-C392-457A-A908-95C153A54EDE}"/>
          </ac:spMkLst>
        </pc:spChg>
        <pc:spChg chg="add mod">
          <ac:chgData name="Thien Quy Tran" userId="26e025a7bd212a7f" providerId="LiveId" clId="{BD28F7FB-F79A-4EA6-BB9C-9B9B0D90C35A}" dt="2022-05-01T07:07:10.773" v="1970" actId="1035"/>
          <ac:spMkLst>
            <pc:docMk/>
            <pc:sldMk cId="1980801692" sldId="434"/>
            <ac:spMk id="45" creationId="{16AF79B1-FED5-4B75-B767-DCD228D3A333}"/>
          </ac:spMkLst>
        </pc:spChg>
        <pc:spChg chg="mod">
          <ac:chgData name="Thien Quy Tran" userId="26e025a7bd212a7f" providerId="LiveId" clId="{BD28F7FB-F79A-4EA6-BB9C-9B9B0D90C35A}" dt="2022-04-27T17:09:26.547" v="365"/>
          <ac:spMkLst>
            <pc:docMk/>
            <pc:sldMk cId="1980801692" sldId="434"/>
            <ac:spMk id="45" creationId="{C3E2E84C-ECF5-4400-8D6E-86CE780BC878}"/>
          </ac:spMkLst>
        </pc:spChg>
        <pc:spChg chg="mod">
          <ac:chgData name="Thien Quy Tran" userId="26e025a7bd212a7f" providerId="LiveId" clId="{BD28F7FB-F79A-4EA6-BB9C-9B9B0D90C35A}" dt="2022-04-27T17:13:19.563" v="380" actId="20577"/>
          <ac:spMkLst>
            <pc:docMk/>
            <pc:sldMk cId="1980801692" sldId="434"/>
            <ac:spMk id="52" creationId="{9A4562FD-B394-426D-949F-20E29374D39F}"/>
          </ac:spMkLst>
        </pc:spChg>
        <pc:spChg chg="mod">
          <ac:chgData name="Thien Quy Tran" userId="26e025a7bd212a7f" providerId="LiveId" clId="{BD28F7FB-F79A-4EA6-BB9C-9B9B0D90C35A}" dt="2022-04-27T17:09:26.547" v="365"/>
          <ac:spMkLst>
            <pc:docMk/>
            <pc:sldMk cId="1980801692" sldId="434"/>
            <ac:spMk id="54" creationId="{478E8A87-34E9-42A4-84CF-F35A35C9E347}"/>
          </ac:spMkLst>
        </pc:spChg>
        <pc:spChg chg="mod">
          <ac:chgData name="Thien Quy Tran" userId="26e025a7bd212a7f" providerId="LiveId" clId="{BD28F7FB-F79A-4EA6-BB9C-9B9B0D90C35A}" dt="2022-04-27T17:13:12.753" v="378"/>
          <ac:spMkLst>
            <pc:docMk/>
            <pc:sldMk cId="1980801692" sldId="434"/>
            <ac:spMk id="57" creationId="{4D782C4C-6A25-4269-A0EC-3F6A9F91DA4A}"/>
          </ac:spMkLst>
        </pc:spChg>
        <pc:spChg chg="mod">
          <ac:chgData name="Thien Quy Tran" userId="26e025a7bd212a7f" providerId="LiveId" clId="{BD28F7FB-F79A-4EA6-BB9C-9B9B0D90C35A}" dt="2022-04-27T17:13:12.753" v="378"/>
          <ac:spMkLst>
            <pc:docMk/>
            <pc:sldMk cId="1980801692" sldId="434"/>
            <ac:spMk id="58" creationId="{AE7BFBFD-7BD0-4162-8B94-EE7F2F7A8360}"/>
          </ac:spMkLst>
        </pc:spChg>
        <pc:spChg chg="mod">
          <ac:chgData name="Thien Quy Tran" userId="26e025a7bd212a7f" providerId="LiveId" clId="{BD28F7FB-F79A-4EA6-BB9C-9B9B0D90C35A}" dt="2022-04-27T17:13:12.753" v="378"/>
          <ac:spMkLst>
            <pc:docMk/>
            <pc:sldMk cId="1980801692" sldId="434"/>
            <ac:spMk id="61" creationId="{A46E0C8B-0916-46E0-AA2D-570D44DD3874}"/>
          </ac:spMkLst>
        </pc:spChg>
        <pc:spChg chg="mod">
          <ac:chgData name="Thien Quy Tran" userId="26e025a7bd212a7f" providerId="LiveId" clId="{BD28F7FB-F79A-4EA6-BB9C-9B9B0D90C35A}" dt="2022-04-27T17:13:12.753" v="378"/>
          <ac:spMkLst>
            <pc:docMk/>
            <pc:sldMk cId="1980801692" sldId="434"/>
            <ac:spMk id="64" creationId="{D6083BDA-A535-4607-9D99-DAEBB725A3C0}"/>
          </ac:spMkLst>
        </pc:spChg>
        <pc:spChg chg="mod">
          <ac:chgData name="Thien Quy Tran" userId="26e025a7bd212a7f" providerId="LiveId" clId="{BD28F7FB-F79A-4EA6-BB9C-9B9B0D90C35A}" dt="2022-04-27T17:13:12.753" v="378"/>
          <ac:spMkLst>
            <pc:docMk/>
            <pc:sldMk cId="1980801692" sldId="434"/>
            <ac:spMk id="65" creationId="{CCF6CE92-2445-4DAA-A8AD-10194648C590}"/>
          </ac:spMkLst>
        </pc:spChg>
        <pc:spChg chg="add del mod">
          <ac:chgData name="Thien Quy Tran" userId="26e025a7bd212a7f" providerId="LiveId" clId="{BD28F7FB-F79A-4EA6-BB9C-9B9B0D90C35A}" dt="2022-04-27T17:13:14.122" v="379"/>
          <ac:spMkLst>
            <pc:docMk/>
            <pc:sldMk cId="1980801692" sldId="434"/>
            <ac:spMk id="67" creationId="{10792252-1634-44A1-8BEF-E2EF42D54052}"/>
          </ac:spMkLst>
        </pc:spChg>
        <pc:spChg chg="add del mod">
          <ac:chgData name="Thien Quy Tran" userId="26e025a7bd212a7f" providerId="LiveId" clId="{BD28F7FB-F79A-4EA6-BB9C-9B9B0D90C35A}" dt="2022-04-27T17:13:14.122" v="379"/>
          <ac:spMkLst>
            <pc:docMk/>
            <pc:sldMk cId="1980801692" sldId="434"/>
            <ac:spMk id="68" creationId="{C18F96E0-F2D0-4557-B6D6-448931378DD1}"/>
          </ac:spMkLst>
        </pc:spChg>
        <pc:spChg chg="mod">
          <ac:chgData name="Thien Quy Tran" userId="26e025a7bd212a7f" providerId="LiveId" clId="{BD28F7FB-F79A-4EA6-BB9C-9B9B0D90C35A}" dt="2022-04-27T17:13:12.753" v="378"/>
          <ac:spMkLst>
            <pc:docMk/>
            <pc:sldMk cId="1980801692" sldId="434"/>
            <ac:spMk id="70" creationId="{0E177F4F-74FF-41B1-B21D-553722C86BC3}"/>
          </ac:spMkLst>
        </pc:spChg>
        <pc:spChg chg="mod">
          <ac:chgData name="Thien Quy Tran" userId="26e025a7bd212a7f" providerId="LiveId" clId="{BD28F7FB-F79A-4EA6-BB9C-9B9B0D90C35A}" dt="2022-04-27T17:13:12.753" v="378"/>
          <ac:spMkLst>
            <pc:docMk/>
            <pc:sldMk cId="1980801692" sldId="434"/>
            <ac:spMk id="77" creationId="{839BC06C-C66F-4CC3-8BA4-BFC00184923E}"/>
          </ac:spMkLst>
        </pc:spChg>
        <pc:spChg chg="mod">
          <ac:chgData name="Thien Quy Tran" userId="26e025a7bd212a7f" providerId="LiveId" clId="{BD28F7FB-F79A-4EA6-BB9C-9B9B0D90C35A}" dt="2022-04-27T17:13:12.753" v="378"/>
          <ac:spMkLst>
            <pc:docMk/>
            <pc:sldMk cId="1980801692" sldId="434"/>
            <ac:spMk id="79" creationId="{3A1B5E95-0CB4-4F5E-84A0-021DDE3C2DC3}"/>
          </ac:spMkLst>
        </pc:spChg>
        <pc:spChg chg="mod">
          <ac:chgData name="Thien Quy Tran" userId="26e025a7bd212a7f" providerId="LiveId" clId="{BD28F7FB-F79A-4EA6-BB9C-9B9B0D90C35A}" dt="2022-04-27T17:13:22.108" v="382"/>
          <ac:spMkLst>
            <pc:docMk/>
            <pc:sldMk cId="1980801692" sldId="434"/>
            <ac:spMk id="82" creationId="{AE83EABC-3784-458B-AC80-32BCC5C117EC}"/>
          </ac:spMkLst>
        </pc:spChg>
        <pc:spChg chg="mod">
          <ac:chgData name="Thien Quy Tran" userId="26e025a7bd212a7f" providerId="LiveId" clId="{BD28F7FB-F79A-4EA6-BB9C-9B9B0D90C35A}" dt="2022-04-28T05:45:08.306" v="1425" actId="14100"/>
          <ac:spMkLst>
            <pc:docMk/>
            <pc:sldMk cId="1980801692" sldId="434"/>
            <ac:spMk id="83" creationId="{10A7D8C8-B13C-49FB-A051-B01781951D8A}"/>
          </ac:spMkLst>
        </pc:spChg>
        <pc:spChg chg="mod topLvl">
          <ac:chgData name="Thien Quy Tran" userId="26e025a7bd212a7f" providerId="LiveId" clId="{BD28F7FB-F79A-4EA6-BB9C-9B9B0D90C35A}" dt="2022-04-28T05:46:29.337" v="1462" actId="1037"/>
          <ac:spMkLst>
            <pc:docMk/>
            <pc:sldMk cId="1980801692" sldId="434"/>
            <ac:spMk id="86" creationId="{7138132C-B1B8-428B-A092-02C6A6C9DFB4}"/>
          </ac:spMkLst>
        </pc:spChg>
        <pc:spChg chg="mod">
          <ac:chgData name="Thien Quy Tran" userId="26e025a7bd212a7f" providerId="LiveId" clId="{BD28F7FB-F79A-4EA6-BB9C-9B9B0D90C35A}" dt="2022-04-27T17:13:22.108" v="382"/>
          <ac:spMkLst>
            <pc:docMk/>
            <pc:sldMk cId="1980801692" sldId="434"/>
            <ac:spMk id="89" creationId="{F3142364-0DF6-48E0-AC05-15FFB07080F8}"/>
          </ac:spMkLst>
        </pc:spChg>
        <pc:spChg chg="mod">
          <ac:chgData name="Thien Quy Tran" userId="26e025a7bd212a7f" providerId="LiveId" clId="{BD28F7FB-F79A-4EA6-BB9C-9B9B0D90C35A}" dt="2022-04-27T17:13:22.108" v="382"/>
          <ac:spMkLst>
            <pc:docMk/>
            <pc:sldMk cId="1980801692" sldId="434"/>
            <ac:spMk id="90" creationId="{8E2B5B3B-EFDC-4181-B3C3-AA6E3CF931DF}"/>
          </ac:spMkLst>
        </pc:spChg>
        <pc:spChg chg="add mod">
          <ac:chgData name="Thien Quy Tran" userId="26e025a7bd212a7f" providerId="LiveId" clId="{BD28F7FB-F79A-4EA6-BB9C-9B9B0D90C35A}" dt="2022-04-28T05:47:09.433" v="1474" actId="1076"/>
          <ac:spMkLst>
            <pc:docMk/>
            <pc:sldMk cId="1980801692" sldId="434"/>
            <ac:spMk id="92" creationId="{C5EF3118-534A-42B0-A366-8C86FDF1F7B6}"/>
          </ac:spMkLst>
        </pc:spChg>
        <pc:spChg chg="add mod">
          <ac:chgData name="Thien Quy Tran" userId="26e025a7bd212a7f" providerId="LiveId" clId="{BD28F7FB-F79A-4EA6-BB9C-9B9B0D90C35A}" dt="2022-04-28T05:48:06.585" v="1487" actId="1076"/>
          <ac:spMkLst>
            <pc:docMk/>
            <pc:sldMk cId="1980801692" sldId="434"/>
            <ac:spMk id="93" creationId="{DA10AC16-E32B-46A0-92E0-3CAC9480F6DB}"/>
          </ac:spMkLst>
        </pc:spChg>
        <pc:spChg chg="mod">
          <ac:chgData name="Thien Quy Tran" userId="26e025a7bd212a7f" providerId="LiveId" clId="{BD28F7FB-F79A-4EA6-BB9C-9B9B0D90C35A}" dt="2022-04-27T17:13:22.108" v="382"/>
          <ac:spMkLst>
            <pc:docMk/>
            <pc:sldMk cId="1980801692" sldId="434"/>
            <ac:spMk id="95" creationId="{658E99C1-2C14-4AE3-BBB6-4094E349C6DD}"/>
          </ac:spMkLst>
        </pc:spChg>
        <pc:spChg chg="mod">
          <ac:chgData name="Thien Quy Tran" userId="26e025a7bd212a7f" providerId="LiveId" clId="{BD28F7FB-F79A-4EA6-BB9C-9B9B0D90C35A}" dt="2022-04-27T17:16:50.617" v="394" actId="20577"/>
          <ac:spMkLst>
            <pc:docMk/>
            <pc:sldMk cId="1980801692" sldId="434"/>
            <ac:spMk id="102" creationId="{0D5AC8FD-7BA8-4CBF-AF7F-DA2DA01BEB79}"/>
          </ac:spMkLst>
        </pc:spChg>
        <pc:spChg chg="mod">
          <ac:chgData name="Thien Quy Tran" userId="26e025a7bd212a7f" providerId="LiveId" clId="{BD28F7FB-F79A-4EA6-BB9C-9B9B0D90C35A}" dt="2022-04-28T03:26:00.323" v="1182" actId="20577"/>
          <ac:spMkLst>
            <pc:docMk/>
            <pc:sldMk cId="1980801692" sldId="434"/>
            <ac:spMk id="104" creationId="{129821CB-6D15-4921-B04B-2F296D4258C7}"/>
          </ac:spMkLst>
        </pc:spChg>
        <pc:spChg chg="add mod">
          <ac:chgData name="Thien Quy Tran" userId="26e025a7bd212a7f" providerId="LiveId" clId="{BD28F7FB-F79A-4EA6-BB9C-9B9B0D90C35A}" dt="2022-04-28T05:46:29.337" v="1462" actId="1037"/>
          <ac:spMkLst>
            <pc:docMk/>
            <pc:sldMk cId="1980801692" sldId="434"/>
            <ac:spMk id="107" creationId="{1DAB82AE-3639-44DF-A49F-9ECE1AAEA3AD}"/>
          </ac:spMkLst>
        </pc:spChg>
        <pc:spChg chg="add mod">
          <ac:chgData name="Thien Quy Tran" userId="26e025a7bd212a7f" providerId="LiveId" clId="{BD28F7FB-F79A-4EA6-BB9C-9B9B0D90C35A}" dt="2022-04-27T17:54:24.233" v="703" actId="20577"/>
          <ac:spMkLst>
            <pc:docMk/>
            <pc:sldMk cId="1980801692" sldId="434"/>
            <ac:spMk id="109" creationId="{DC62C611-8A2C-40C3-8331-E9B28A8AE451}"/>
          </ac:spMkLst>
        </pc:spChg>
        <pc:grpChg chg="del">
          <ac:chgData name="Thien Quy Tran" userId="26e025a7bd212a7f" providerId="LiveId" clId="{BD28F7FB-F79A-4EA6-BB9C-9B9B0D90C35A}" dt="2022-04-27T16:59:51.136" v="300" actId="478"/>
          <ac:grpSpMkLst>
            <pc:docMk/>
            <pc:sldMk cId="1980801692" sldId="434"/>
            <ac:grpSpMk id="3" creationId="{04ABE456-1392-4C38-B388-A53D8A3EC810}"/>
          </ac:grpSpMkLst>
        </pc:grpChg>
        <pc:grpChg chg="add mod">
          <ac:chgData name="Thien Quy Tran" userId="26e025a7bd212a7f" providerId="LiveId" clId="{BD28F7FB-F79A-4EA6-BB9C-9B9B0D90C35A}" dt="2022-04-28T05:47:41.809" v="1482" actId="1076"/>
          <ac:grpSpMkLst>
            <pc:docMk/>
            <pc:sldMk cId="1980801692" sldId="434"/>
            <ac:grpSpMk id="5" creationId="{066F87D8-5A97-485A-AE5B-A436EA592471}"/>
          </ac:grpSpMkLst>
        </pc:grpChg>
        <pc:grpChg chg="add del mod">
          <ac:chgData name="Thien Quy Tran" userId="26e025a7bd212a7f" providerId="LiveId" clId="{BD28F7FB-F79A-4EA6-BB9C-9B9B0D90C35A}" dt="2022-04-27T17:13:20.420" v="381"/>
          <ac:grpSpMkLst>
            <pc:docMk/>
            <pc:sldMk cId="1980801692" sldId="434"/>
            <ac:grpSpMk id="22" creationId="{CD2D767E-363B-4C02-8108-DB89AAD0083B}"/>
          </ac:grpSpMkLst>
        </pc:grpChg>
        <pc:grpChg chg="add del mod">
          <ac:chgData name="Thien Quy Tran" userId="26e025a7bd212a7f" providerId="LiveId" clId="{BD28F7FB-F79A-4EA6-BB9C-9B9B0D90C35A}" dt="2022-04-27T17:13:20.420" v="381"/>
          <ac:grpSpMkLst>
            <pc:docMk/>
            <pc:sldMk cId="1980801692" sldId="434"/>
            <ac:grpSpMk id="33" creationId="{6370E36B-FFB4-4C9B-A3CC-6E43F4324BA6}"/>
          </ac:grpSpMkLst>
        </pc:grpChg>
        <pc:grpChg chg="add mod">
          <ac:chgData name="Thien Quy Tran" userId="26e025a7bd212a7f" providerId="LiveId" clId="{BD28F7FB-F79A-4EA6-BB9C-9B9B0D90C35A}" dt="2022-04-28T05:45:28.625" v="1426" actId="1076"/>
          <ac:grpSpMkLst>
            <pc:docMk/>
            <pc:sldMk cId="1980801692" sldId="434"/>
            <ac:grpSpMk id="34" creationId="{AF56D1ED-EADE-4E61-B186-8946E18EE1B4}"/>
          </ac:grpSpMkLst>
        </pc:grpChg>
        <pc:grpChg chg="add del mod">
          <ac:chgData name="Thien Quy Tran" userId="26e025a7bd212a7f" providerId="LiveId" clId="{BD28F7FB-F79A-4EA6-BB9C-9B9B0D90C35A}" dt="2022-04-27T17:13:20.420" v="381"/>
          <ac:grpSpMkLst>
            <pc:docMk/>
            <pc:sldMk cId="1980801692" sldId="434"/>
            <ac:grpSpMk id="36" creationId="{76F1543F-8324-4651-BB1B-3F7A9CCEDEF4}"/>
          </ac:grpSpMkLst>
        </pc:grpChg>
        <pc:grpChg chg="add del mod">
          <ac:chgData name="Thien Quy Tran" userId="26e025a7bd212a7f" providerId="LiveId" clId="{BD28F7FB-F79A-4EA6-BB9C-9B9B0D90C35A}" dt="2022-04-27T17:13:20.420" v="381"/>
          <ac:grpSpMkLst>
            <pc:docMk/>
            <pc:sldMk cId="1980801692" sldId="434"/>
            <ac:grpSpMk id="44" creationId="{9B8FDA57-BB90-44DF-9615-658907CDC710}"/>
          </ac:grpSpMkLst>
        </pc:grpChg>
        <pc:grpChg chg="add del mod">
          <ac:chgData name="Thien Quy Tran" userId="26e025a7bd212a7f" providerId="LiveId" clId="{BD28F7FB-F79A-4EA6-BB9C-9B9B0D90C35A}" dt="2022-04-27T17:13:20.420" v="381"/>
          <ac:grpSpMkLst>
            <pc:docMk/>
            <pc:sldMk cId="1980801692" sldId="434"/>
            <ac:grpSpMk id="51" creationId="{D71E7701-1501-4E26-8831-B92D9D0D24F0}"/>
          </ac:grpSpMkLst>
        </pc:grpChg>
        <pc:grpChg chg="add del mod">
          <ac:chgData name="Thien Quy Tran" userId="26e025a7bd212a7f" providerId="LiveId" clId="{BD28F7FB-F79A-4EA6-BB9C-9B9B0D90C35A}" dt="2022-04-27T17:13:14.122" v="379"/>
          <ac:grpSpMkLst>
            <pc:docMk/>
            <pc:sldMk cId="1980801692" sldId="434"/>
            <ac:grpSpMk id="56" creationId="{ED50DEB2-742B-48D0-9160-6C9CBF262D53}"/>
          </ac:grpSpMkLst>
        </pc:grpChg>
        <pc:grpChg chg="add del mod">
          <ac:chgData name="Thien Quy Tran" userId="26e025a7bd212a7f" providerId="LiveId" clId="{BD28F7FB-F79A-4EA6-BB9C-9B9B0D90C35A}" dt="2022-04-27T17:13:14.122" v="379"/>
          <ac:grpSpMkLst>
            <pc:docMk/>
            <pc:sldMk cId="1980801692" sldId="434"/>
            <ac:grpSpMk id="60" creationId="{A389DA37-6FCF-44DA-9726-1C2542CA0912}"/>
          </ac:grpSpMkLst>
        </pc:grpChg>
        <pc:grpChg chg="add del mod">
          <ac:chgData name="Thien Quy Tran" userId="26e025a7bd212a7f" providerId="LiveId" clId="{BD28F7FB-F79A-4EA6-BB9C-9B9B0D90C35A}" dt="2022-04-27T17:13:14.122" v="379"/>
          <ac:grpSpMkLst>
            <pc:docMk/>
            <pc:sldMk cId="1980801692" sldId="434"/>
            <ac:grpSpMk id="63" creationId="{9258F4AB-0284-4ACB-9C04-B77B172C2886}"/>
          </ac:grpSpMkLst>
        </pc:grpChg>
        <pc:grpChg chg="add del mod">
          <ac:chgData name="Thien Quy Tran" userId="26e025a7bd212a7f" providerId="LiveId" clId="{BD28F7FB-F79A-4EA6-BB9C-9B9B0D90C35A}" dt="2022-04-27T17:13:14.122" v="379"/>
          <ac:grpSpMkLst>
            <pc:docMk/>
            <pc:sldMk cId="1980801692" sldId="434"/>
            <ac:grpSpMk id="69" creationId="{77B49EC1-3365-42DA-90C5-F12E0448BE02}"/>
          </ac:grpSpMkLst>
        </pc:grpChg>
        <pc:grpChg chg="add del mod">
          <ac:chgData name="Thien Quy Tran" userId="26e025a7bd212a7f" providerId="LiveId" clId="{BD28F7FB-F79A-4EA6-BB9C-9B9B0D90C35A}" dt="2022-04-27T17:13:14.122" v="379"/>
          <ac:grpSpMkLst>
            <pc:docMk/>
            <pc:sldMk cId="1980801692" sldId="434"/>
            <ac:grpSpMk id="76" creationId="{71E3FB0C-C977-4D9D-9F98-DC0D94E22668}"/>
          </ac:grpSpMkLst>
        </pc:grpChg>
        <pc:grpChg chg="add mod">
          <ac:chgData name="Thien Quy Tran" userId="26e025a7bd212a7f" providerId="LiveId" clId="{BD28F7FB-F79A-4EA6-BB9C-9B9B0D90C35A}" dt="2022-04-28T05:46:29.337" v="1462" actId="1037"/>
          <ac:grpSpMkLst>
            <pc:docMk/>
            <pc:sldMk cId="1980801692" sldId="434"/>
            <ac:grpSpMk id="81" creationId="{71655FD9-FAC5-4C44-9312-ACDA9295F195}"/>
          </ac:grpSpMkLst>
        </pc:grpChg>
        <pc:grpChg chg="add del mod">
          <ac:chgData name="Thien Quy Tran" userId="26e025a7bd212a7f" providerId="LiveId" clId="{BD28F7FB-F79A-4EA6-BB9C-9B9B0D90C35A}" dt="2022-04-27T17:24:28.173" v="500" actId="478"/>
          <ac:grpSpMkLst>
            <pc:docMk/>
            <pc:sldMk cId="1980801692" sldId="434"/>
            <ac:grpSpMk id="85" creationId="{AFE0B029-941A-42B7-AD80-36633FEF938E}"/>
          </ac:grpSpMkLst>
        </pc:grpChg>
        <pc:grpChg chg="add mod">
          <ac:chgData name="Thien Quy Tran" userId="26e025a7bd212a7f" providerId="LiveId" clId="{BD28F7FB-F79A-4EA6-BB9C-9B9B0D90C35A}" dt="2022-04-28T05:46:29.337" v="1462" actId="1037"/>
          <ac:grpSpMkLst>
            <pc:docMk/>
            <pc:sldMk cId="1980801692" sldId="434"/>
            <ac:grpSpMk id="88" creationId="{95E00718-C2F9-4E01-B28A-6E88C563CF83}"/>
          </ac:grpSpMkLst>
        </pc:grpChg>
        <pc:grpChg chg="add mod">
          <ac:chgData name="Thien Quy Tran" userId="26e025a7bd212a7f" providerId="LiveId" clId="{BD28F7FB-F79A-4EA6-BB9C-9B9B0D90C35A}" dt="2022-04-28T05:47:36.897" v="1481" actId="1076"/>
          <ac:grpSpMkLst>
            <pc:docMk/>
            <pc:sldMk cId="1980801692" sldId="434"/>
            <ac:grpSpMk id="94" creationId="{ED12E390-C6C1-4009-8F66-42BF83FD262D}"/>
          </ac:grpSpMkLst>
        </pc:grpChg>
        <pc:grpChg chg="add mod">
          <ac:chgData name="Thien Quy Tran" userId="26e025a7bd212a7f" providerId="LiveId" clId="{BD28F7FB-F79A-4EA6-BB9C-9B9B0D90C35A}" dt="2022-04-28T05:34:21.589" v="1299" actId="164"/>
          <ac:grpSpMkLst>
            <pc:docMk/>
            <pc:sldMk cId="1980801692" sldId="434"/>
            <ac:grpSpMk id="101" creationId="{3A6F17B1-2BE2-4482-96D8-4130D77ECC9E}"/>
          </ac:grpSpMkLst>
        </pc:grpChg>
        <pc:picChg chg="add mod">
          <ac:chgData name="Thien Quy Tran" userId="26e025a7bd212a7f" providerId="LiveId" clId="{BD28F7FB-F79A-4EA6-BB9C-9B9B0D90C35A}" dt="2022-04-28T05:46:29.337" v="1462" actId="1037"/>
          <ac:picMkLst>
            <pc:docMk/>
            <pc:sldMk cId="1980801692" sldId="434"/>
            <ac:picMk id="4" creationId="{C4B974B1-6DA7-4F4A-9B18-20B7BB794820}"/>
          </ac:picMkLst>
        </pc:picChg>
        <pc:picChg chg="add mod">
          <ac:chgData name="Thien Quy Tran" userId="26e025a7bd212a7f" providerId="LiveId" clId="{BD28F7FB-F79A-4EA6-BB9C-9B9B0D90C35A}" dt="2022-04-27T17:06:29.950" v="346"/>
          <ac:picMkLst>
            <pc:docMk/>
            <pc:sldMk cId="1980801692" sldId="434"/>
            <ac:picMk id="19" creationId="{FE66A348-AE28-43D4-A455-BC2A7EFCBA73}"/>
          </ac:picMkLst>
        </pc:picChg>
        <pc:picChg chg="del">
          <ac:chgData name="Thien Quy Tran" userId="26e025a7bd212a7f" providerId="LiveId" clId="{BD28F7FB-F79A-4EA6-BB9C-9B9B0D90C35A}" dt="2022-04-27T17:06:29.628" v="345" actId="478"/>
          <ac:picMkLst>
            <pc:docMk/>
            <pc:sldMk cId="1980801692" sldId="434"/>
            <ac:picMk id="29" creationId="{E6D10B2C-B831-4BA0-A3C3-6FF86C7EF01D}"/>
          </ac:picMkLst>
        </pc:picChg>
        <pc:picChg chg="mod">
          <ac:chgData name="Thien Quy Tran" userId="26e025a7bd212a7f" providerId="LiveId" clId="{BD28F7FB-F79A-4EA6-BB9C-9B9B0D90C35A}" dt="2022-04-27T17:09:26.547" v="365"/>
          <ac:picMkLst>
            <pc:docMk/>
            <pc:sldMk cId="1980801692" sldId="434"/>
            <ac:picMk id="32" creationId="{E50B36A5-A16F-43A5-9980-89EA51D68314}"/>
          </ac:picMkLst>
        </pc:picChg>
        <pc:picChg chg="mod">
          <ac:chgData name="Thien Quy Tran" userId="26e025a7bd212a7f" providerId="LiveId" clId="{BD28F7FB-F79A-4EA6-BB9C-9B9B0D90C35A}" dt="2022-04-27T17:09:26.547" v="365"/>
          <ac:picMkLst>
            <pc:docMk/>
            <pc:sldMk cId="1980801692" sldId="434"/>
            <ac:picMk id="35" creationId="{4C1BFDC1-22BB-414C-AEA5-61C6733D1AB7}"/>
          </ac:picMkLst>
        </pc:picChg>
        <pc:picChg chg="mod">
          <ac:chgData name="Thien Quy Tran" userId="26e025a7bd212a7f" providerId="LiveId" clId="{BD28F7FB-F79A-4EA6-BB9C-9B9B0D90C35A}" dt="2022-04-28T05:33:04.773" v="1292"/>
          <ac:picMkLst>
            <pc:docMk/>
            <pc:sldMk cId="1980801692" sldId="434"/>
            <ac:picMk id="36" creationId="{3DF62481-BFCE-4CAB-80A2-EC3F3D4FAF3C}"/>
          </ac:picMkLst>
        </pc:picChg>
        <pc:picChg chg="mod">
          <ac:chgData name="Thien Quy Tran" userId="26e025a7bd212a7f" providerId="LiveId" clId="{BD28F7FB-F79A-4EA6-BB9C-9B9B0D90C35A}" dt="2022-04-28T05:47:26.642" v="1480" actId="1076"/>
          <ac:picMkLst>
            <pc:docMk/>
            <pc:sldMk cId="1980801692" sldId="434"/>
            <ac:picMk id="38" creationId="{759FCD67-24DC-4602-9F63-E0AC49E22DDD}"/>
          </ac:picMkLst>
        </pc:picChg>
        <pc:picChg chg="mod">
          <ac:chgData name="Thien Quy Tran" userId="26e025a7bd212a7f" providerId="LiveId" clId="{BD28F7FB-F79A-4EA6-BB9C-9B9B0D90C35A}" dt="2022-04-27T17:09:26.547" v="365"/>
          <ac:picMkLst>
            <pc:docMk/>
            <pc:sldMk cId="1980801692" sldId="434"/>
            <ac:picMk id="46" creationId="{A781FD1A-EBEF-4927-9970-5FB8FD7A0A43}"/>
          </ac:picMkLst>
        </pc:picChg>
        <pc:picChg chg="mod">
          <ac:chgData name="Thien Quy Tran" userId="26e025a7bd212a7f" providerId="LiveId" clId="{BD28F7FB-F79A-4EA6-BB9C-9B9B0D90C35A}" dt="2022-04-27T17:09:26.547" v="365"/>
          <ac:picMkLst>
            <pc:docMk/>
            <pc:sldMk cId="1980801692" sldId="434"/>
            <ac:picMk id="53" creationId="{9292C6E0-C28D-4B5B-8FB0-31078FB735AD}"/>
          </ac:picMkLst>
        </pc:picChg>
        <pc:picChg chg="mod">
          <ac:chgData name="Thien Quy Tran" userId="26e025a7bd212a7f" providerId="LiveId" clId="{BD28F7FB-F79A-4EA6-BB9C-9B9B0D90C35A}" dt="2022-04-27T17:13:12.753" v="378"/>
          <ac:picMkLst>
            <pc:docMk/>
            <pc:sldMk cId="1980801692" sldId="434"/>
            <ac:picMk id="59" creationId="{40740174-9728-4813-B7E0-F2288AB4E796}"/>
          </ac:picMkLst>
        </pc:picChg>
        <pc:picChg chg="mod">
          <ac:chgData name="Thien Quy Tran" userId="26e025a7bd212a7f" providerId="LiveId" clId="{BD28F7FB-F79A-4EA6-BB9C-9B9B0D90C35A}" dt="2022-04-27T17:13:12.753" v="378"/>
          <ac:picMkLst>
            <pc:docMk/>
            <pc:sldMk cId="1980801692" sldId="434"/>
            <ac:picMk id="62" creationId="{A5485889-18DA-4440-A628-425FF6E0EBAB}"/>
          </ac:picMkLst>
        </pc:picChg>
        <pc:picChg chg="mod">
          <ac:chgData name="Thien Quy Tran" userId="26e025a7bd212a7f" providerId="LiveId" clId="{BD28F7FB-F79A-4EA6-BB9C-9B9B0D90C35A}" dt="2022-04-27T17:13:12.753" v="378"/>
          <ac:picMkLst>
            <pc:docMk/>
            <pc:sldMk cId="1980801692" sldId="434"/>
            <ac:picMk id="71" creationId="{305696B1-A25E-470A-BDC9-62E23A091452}"/>
          </ac:picMkLst>
        </pc:picChg>
        <pc:picChg chg="mod">
          <ac:chgData name="Thien Quy Tran" userId="26e025a7bd212a7f" providerId="LiveId" clId="{BD28F7FB-F79A-4EA6-BB9C-9B9B0D90C35A}" dt="2022-04-27T17:13:12.753" v="378"/>
          <ac:picMkLst>
            <pc:docMk/>
            <pc:sldMk cId="1980801692" sldId="434"/>
            <ac:picMk id="78" creationId="{254245B4-AB94-4834-AF70-A95D1D7D319A}"/>
          </ac:picMkLst>
        </pc:picChg>
        <pc:picChg chg="del mod">
          <ac:chgData name="Thien Quy Tran" userId="26e025a7bd212a7f" providerId="LiveId" clId="{BD28F7FB-F79A-4EA6-BB9C-9B9B0D90C35A}" dt="2022-04-27T17:29:55.874" v="511" actId="478"/>
          <ac:picMkLst>
            <pc:docMk/>
            <pc:sldMk cId="1980801692" sldId="434"/>
            <ac:picMk id="84" creationId="{3BB5DA35-2CE6-4215-99B6-4DE14ACF072A}"/>
          </ac:picMkLst>
        </pc:picChg>
        <pc:picChg chg="del mod topLvl">
          <ac:chgData name="Thien Quy Tran" userId="26e025a7bd212a7f" providerId="LiveId" clId="{BD28F7FB-F79A-4EA6-BB9C-9B9B0D90C35A}" dt="2022-04-27T17:24:28.173" v="500" actId="478"/>
          <ac:picMkLst>
            <pc:docMk/>
            <pc:sldMk cId="1980801692" sldId="434"/>
            <ac:picMk id="87" creationId="{553547F9-B250-4DCC-87DE-1F36521FD5F2}"/>
          </ac:picMkLst>
        </pc:picChg>
        <pc:picChg chg="mod">
          <ac:chgData name="Thien Quy Tran" userId="26e025a7bd212a7f" providerId="LiveId" clId="{BD28F7FB-F79A-4EA6-BB9C-9B9B0D90C35A}" dt="2022-04-27T17:13:22.108" v="382"/>
          <ac:picMkLst>
            <pc:docMk/>
            <pc:sldMk cId="1980801692" sldId="434"/>
            <ac:picMk id="96" creationId="{F36D89AB-E731-4373-8003-0244B1089CE4}"/>
          </ac:picMkLst>
        </pc:picChg>
        <pc:picChg chg="del mod">
          <ac:chgData name="Thien Quy Tran" userId="26e025a7bd212a7f" providerId="LiveId" clId="{BD28F7FB-F79A-4EA6-BB9C-9B9B0D90C35A}" dt="2022-04-27T17:14:51.306" v="383" actId="478"/>
          <ac:picMkLst>
            <pc:docMk/>
            <pc:sldMk cId="1980801692" sldId="434"/>
            <ac:picMk id="103" creationId="{12913E09-D8AD-4FBD-A11E-2B278AAC2050}"/>
          </ac:picMkLst>
        </pc:picChg>
        <pc:picChg chg="add mod">
          <ac:chgData name="Thien Quy Tran" userId="26e025a7bd212a7f" providerId="LiveId" clId="{BD28F7FB-F79A-4EA6-BB9C-9B9B0D90C35A}" dt="2022-04-28T05:34:21.589" v="1299" actId="164"/>
          <ac:picMkLst>
            <pc:docMk/>
            <pc:sldMk cId="1980801692" sldId="434"/>
            <ac:picMk id="106" creationId="{BC026D9A-FF50-4AB3-B316-C3771D10B01B}"/>
          </ac:picMkLst>
        </pc:picChg>
        <pc:picChg chg="add mod">
          <ac:chgData name="Thien Quy Tran" userId="26e025a7bd212a7f" providerId="LiveId" clId="{BD28F7FB-F79A-4EA6-BB9C-9B9B0D90C35A}" dt="2022-04-28T05:46:29.337" v="1462" actId="1037"/>
          <ac:picMkLst>
            <pc:docMk/>
            <pc:sldMk cId="1980801692" sldId="434"/>
            <ac:picMk id="108" creationId="{7644529C-14FF-43DB-A368-A5E0C25124D8}"/>
          </ac:picMkLst>
        </pc:picChg>
        <pc:cxnChg chg="add del mod">
          <ac:chgData name="Thien Quy Tran" userId="26e025a7bd212a7f" providerId="LiveId" clId="{BD28F7FB-F79A-4EA6-BB9C-9B9B0D90C35A}" dt="2022-04-28T05:40:29.362" v="1310" actId="478"/>
          <ac:cxnSpMkLst>
            <pc:docMk/>
            <pc:sldMk cId="1980801692" sldId="434"/>
            <ac:cxnSpMk id="3" creationId="{8EE5A9B4-2119-4229-9AB1-72E97777AFDF}"/>
          </ac:cxnSpMkLst>
        </pc:cxnChg>
        <pc:cxnChg chg="add del mod">
          <ac:chgData name="Thien Quy Tran" userId="26e025a7bd212a7f" providerId="LiveId" clId="{BD28F7FB-F79A-4EA6-BB9C-9B9B0D90C35A}" dt="2022-04-28T05:46:42.670" v="1465" actId="478"/>
          <ac:cxnSpMkLst>
            <pc:docMk/>
            <pc:sldMk cId="1980801692" sldId="434"/>
            <ac:cxnSpMk id="37" creationId="{DCC785E7-317A-4E46-BA35-52A273F3AEF7}"/>
          </ac:cxnSpMkLst>
        </pc:cxnChg>
        <pc:cxnChg chg="add del mod">
          <ac:chgData name="Thien Quy Tran" userId="26e025a7bd212a7f" providerId="LiveId" clId="{BD28F7FB-F79A-4EA6-BB9C-9B9B0D90C35A}" dt="2022-04-28T05:43:06.923" v="1338" actId="478"/>
          <ac:cxnSpMkLst>
            <pc:docMk/>
            <pc:sldMk cId="1980801692" sldId="434"/>
            <ac:cxnSpMk id="41" creationId="{69303754-68E2-4720-BD2E-A58C6812A9D8}"/>
          </ac:cxnSpMkLst>
        </pc:cxnChg>
        <pc:cxnChg chg="add del mod">
          <ac:chgData name="Thien Quy Tran" userId="26e025a7bd212a7f" providerId="LiveId" clId="{BD28F7FB-F79A-4EA6-BB9C-9B9B0D90C35A}" dt="2022-04-27T17:13:20.420" v="381"/>
          <ac:cxnSpMkLst>
            <pc:docMk/>
            <pc:sldMk cId="1980801692" sldId="434"/>
            <ac:cxnSpMk id="41" creationId="{959E8330-DE4D-4194-89F0-C98E9337EB45}"/>
          </ac:cxnSpMkLst>
        </pc:cxnChg>
        <pc:cxnChg chg="add del mod">
          <ac:chgData name="Thien Quy Tran" userId="26e025a7bd212a7f" providerId="LiveId" clId="{BD28F7FB-F79A-4EA6-BB9C-9B9B0D90C35A}" dt="2022-04-27T17:13:20.420" v="381"/>
          <ac:cxnSpMkLst>
            <pc:docMk/>
            <pc:sldMk cId="1980801692" sldId="434"/>
            <ac:cxnSpMk id="47" creationId="{A2FA7CCD-A02B-49D9-8ADF-88EEAA890C11}"/>
          </ac:cxnSpMkLst>
        </pc:cxnChg>
        <pc:cxnChg chg="add del mod">
          <ac:chgData name="Thien Quy Tran" userId="26e025a7bd212a7f" providerId="LiveId" clId="{BD28F7FB-F79A-4EA6-BB9C-9B9B0D90C35A}" dt="2022-04-27T17:13:20.420" v="381"/>
          <ac:cxnSpMkLst>
            <pc:docMk/>
            <pc:sldMk cId="1980801692" sldId="434"/>
            <ac:cxnSpMk id="48" creationId="{8213EA1B-BE21-45D3-B2B4-40CF964420FF}"/>
          </ac:cxnSpMkLst>
        </pc:cxnChg>
        <pc:cxnChg chg="add mod">
          <ac:chgData name="Thien Quy Tran" userId="26e025a7bd212a7f" providerId="LiveId" clId="{BD28F7FB-F79A-4EA6-BB9C-9B9B0D90C35A}" dt="2022-04-28T05:46:29.337" v="1462" actId="1037"/>
          <ac:cxnSpMkLst>
            <pc:docMk/>
            <pc:sldMk cId="1980801692" sldId="434"/>
            <ac:cxnSpMk id="49" creationId="{95BCD5B5-D224-4215-AF37-834533BE6D1B}"/>
          </ac:cxnSpMkLst>
        </pc:cxnChg>
        <pc:cxnChg chg="add del mod">
          <ac:chgData name="Thien Quy Tran" userId="26e025a7bd212a7f" providerId="LiveId" clId="{BD28F7FB-F79A-4EA6-BB9C-9B9B0D90C35A}" dt="2022-04-27T17:13:20.420" v="381"/>
          <ac:cxnSpMkLst>
            <pc:docMk/>
            <pc:sldMk cId="1980801692" sldId="434"/>
            <ac:cxnSpMk id="49" creationId="{EA9EDE26-6422-4969-B5A9-47D7FEB9673B}"/>
          </ac:cxnSpMkLst>
        </pc:cxnChg>
        <pc:cxnChg chg="add del mod">
          <ac:chgData name="Thien Quy Tran" userId="26e025a7bd212a7f" providerId="LiveId" clId="{BD28F7FB-F79A-4EA6-BB9C-9B9B0D90C35A}" dt="2022-04-27T17:13:20.420" v="381"/>
          <ac:cxnSpMkLst>
            <pc:docMk/>
            <pc:sldMk cId="1980801692" sldId="434"/>
            <ac:cxnSpMk id="50" creationId="{228E85C3-9F90-4702-B888-4E8637CA33B3}"/>
          </ac:cxnSpMkLst>
        </pc:cxnChg>
        <pc:cxnChg chg="add mod">
          <ac:chgData name="Thien Quy Tran" userId="26e025a7bd212a7f" providerId="LiveId" clId="{BD28F7FB-F79A-4EA6-BB9C-9B9B0D90C35A}" dt="2022-04-28T05:48:45.770" v="1492" actId="14100"/>
          <ac:cxnSpMkLst>
            <pc:docMk/>
            <pc:sldMk cId="1980801692" sldId="434"/>
            <ac:cxnSpMk id="53" creationId="{DCECF529-2AFF-42D7-98C2-33E523B707FE}"/>
          </ac:cxnSpMkLst>
        </pc:cxnChg>
        <pc:cxnChg chg="add del mod">
          <ac:chgData name="Thien Quy Tran" userId="26e025a7bd212a7f" providerId="LiveId" clId="{BD28F7FB-F79A-4EA6-BB9C-9B9B0D90C35A}" dt="2022-04-27T17:13:20.420" v="381"/>
          <ac:cxnSpMkLst>
            <pc:docMk/>
            <pc:sldMk cId="1980801692" sldId="434"/>
            <ac:cxnSpMk id="55" creationId="{ADE422A5-7AF8-4287-AF11-E14BD0CFDC45}"/>
          </ac:cxnSpMkLst>
        </pc:cxnChg>
        <pc:cxnChg chg="add mod">
          <ac:chgData name="Thien Quy Tran" userId="26e025a7bd212a7f" providerId="LiveId" clId="{BD28F7FB-F79A-4EA6-BB9C-9B9B0D90C35A}" dt="2022-04-28T05:49:08.900" v="1495" actId="1582"/>
          <ac:cxnSpMkLst>
            <pc:docMk/>
            <pc:sldMk cId="1980801692" sldId="434"/>
            <ac:cxnSpMk id="58" creationId="{DE7AB561-DBC9-46F0-9AE0-C804A32C16E8}"/>
          </ac:cxnSpMkLst>
        </pc:cxnChg>
        <pc:cxnChg chg="add del mod">
          <ac:chgData name="Thien Quy Tran" userId="26e025a7bd212a7f" providerId="LiveId" clId="{BD28F7FB-F79A-4EA6-BB9C-9B9B0D90C35A}" dt="2022-04-27T17:13:14.122" v="379"/>
          <ac:cxnSpMkLst>
            <pc:docMk/>
            <pc:sldMk cId="1980801692" sldId="434"/>
            <ac:cxnSpMk id="66" creationId="{C9A5AE58-AA49-4805-A700-44DB52CBF10D}"/>
          </ac:cxnSpMkLst>
        </pc:cxnChg>
        <pc:cxnChg chg="add del mod">
          <ac:chgData name="Thien Quy Tran" userId="26e025a7bd212a7f" providerId="LiveId" clId="{BD28F7FB-F79A-4EA6-BB9C-9B9B0D90C35A}" dt="2022-04-27T17:13:14.122" v="379"/>
          <ac:cxnSpMkLst>
            <pc:docMk/>
            <pc:sldMk cId="1980801692" sldId="434"/>
            <ac:cxnSpMk id="72" creationId="{4CBE5B6C-F0B2-4DAF-A618-F1C92F27EFF7}"/>
          </ac:cxnSpMkLst>
        </pc:cxnChg>
        <pc:cxnChg chg="add del mod">
          <ac:chgData name="Thien Quy Tran" userId="26e025a7bd212a7f" providerId="LiveId" clId="{BD28F7FB-F79A-4EA6-BB9C-9B9B0D90C35A}" dt="2022-04-27T17:13:14.122" v="379"/>
          <ac:cxnSpMkLst>
            <pc:docMk/>
            <pc:sldMk cId="1980801692" sldId="434"/>
            <ac:cxnSpMk id="73" creationId="{867CAA56-53A5-45AD-895F-BBF7231A705B}"/>
          </ac:cxnSpMkLst>
        </pc:cxnChg>
        <pc:cxnChg chg="add del mod">
          <ac:chgData name="Thien Quy Tran" userId="26e025a7bd212a7f" providerId="LiveId" clId="{BD28F7FB-F79A-4EA6-BB9C-9B9B0D90C35A}" dt="2022-04-27T17:13:14.122" v="379"/>
          <ac:cxnSpMkLst>
            <pc:docMk/>
            <pc:sldMk cId="1980801692" sldId="434"/>
            <ac:cxnSpMk id="74" creationId="{58A7B7FA-44FD-46D6-8F51-6BB9583A2E23}"/>
          </ac:cxnSpMkLst>
        </pc:cxnChg>
        <pc:cxnChg chg="add del mod">
          <ac:chgData name="Thien Quy Tran" userId="26e025a7bd212a7f" providerId="LiveId" clId="{BD28F7FB-F79A-4EA6-BB9C-9B9B0D90C35A}" dt="2022-04-27T17:13:14.122" v="379"/>
          <ac:cxnSpMkLst>
            <pc:docMk/>
            <pc:sldMk cId="1980801692" sldId="434"/>
            <ac:cxnSpMk id="75" creationId="{D1709E12-1649-4BC7-B3FF-13BF0BDCEDEB}"/>
          </ac:cxnSpMkLst>
        </pc:cxnChg>
        <pc:cxnChg chg="add del mod">
          <ac:chgData name="Thien Quy Tran" userId="26e025a7bd212a7f" providerId="LiveId" clId="{BD28F7FB-F79A-4EA6-BB9C-9B9B0D90C35A}" dt="2022-04-27T17:13:14.122" v="379"/>
          <ac:cxnSpMkLst>
            <pc:docMk/>
            <pc:sldMk cId="1980801692" sldId="434"/>
            <ac:cxnSpMk id="80" creationId="{5AA0DB21-40F5-44AC-A45C-D7777BAB6B74}"/>
          </ac:cxnSpMkLst>
        </pc:cxnChg>
        <pc:cxnChg chg="add mod">
          <ac:chgData name="Thien Quy Tran" userId="26e025a7bd212a7f" providerId="LiveId" clId="{BD28F7FB-F79A-4EA6-BB9C-9B9B0D90C35A}" dt="2022-04-28T05:47:44.633" v="1483" actId="14100"/>
          <ac:cxnSpMkLst>
            <pc:docMk/>
            <pc:sldMk cId="1980801692" sldId="434"/>
            <ac:cxnSpMk id="91" creationId="{164E85FC-7BB3-4BE0-8DF9-66F7DB8AA8E5}"/>
          </ac:cxnSpMkLst>
        </pc:cxnChg>
        <pc:cxnChg chg="add mod">
          <ac:chgData name="Thien Quy Tran" userId="26e025a7bd212a7f" providerId="LiveId" clId="{BD28F7FB-F79A-4EA6-BB9C-9B9B0D90C35A}" dt="2022-04-28T05:48:36.018" v="1490" actId="14100"/>
          <ac:cxnSpMkLst>
            <pc:docMk/>
            <pc:sldMk cId="1980801692" sldId="434"/>
            <ac:cxnSpMk id="97" creationId="{030127E8-16E7-4EBB-8E24-8BFB00269E04}"/>
          </ac:cxnSpMkLst>
        </pc:cxnChg>
        <pc:cxnChg chg="add mod">
          <ac:chgData name="Thien Quy Tran" userId="26e025a7bd212a7f" providerId="LiveId" clId="{BD28F7FB-F79A-4EA6-BB9C-9B9B0D90C35A}" dt="2022-04-28T05:48:28.330" v="1489" actId="14100"/>
          <ac:cxnSpMkLst>
            <pc:docMk/>
            <pc:sldMk cId="1980801692" sldId="434"/>
            <ac:cxnSpMk id="98" creationId="{4F0B1A32-F087-4A19-929D-2F62F9433036}"/>
          </ac:cxnSpMkLst>
        </pc:cxnChg>
        <pc:cxnChg chg="add mod">
          <ac:chgData name="Thien Quy Tran" userId="26e025a7bd212a7f" providerId="LiveId" clId="{BD28F7FB-F79A-4EA6-BB9C-9B9B0D90C35A}" dt="2022-04-28T05:46:29.337" v="1462" actId="1037"/>
          <ac:cxnSpMkLst>
            <pc:docMk/>
            <pc:sldMk cId="1980801692" sldId="434"/>
            <ac:cxnSpMk id="99" creationId="{28C3CC60-0754-411F-B88F-B46B4CA23EDE}"/>
          </ac:cxnSpMkLst>
        </pc:cxnChg>
        <pc:cxnChg chg="add del mod">
          <ac:chgData name="Thien Quy Tran" userId="26e025a7bd212a7f" providerId="LiveId" clId="{BD28F7FB-F79A-4EA6-BB9C-9B9B0D90C35A}" dt="2022-04-28T05:43:54.384" v="1384" actId="478"/>
          <ac:cxnSpMkLst>
            <pc:docMk/>
            <pc:sldMk cId="1980801692" sldId="434"/>
            <ac:cxnSpMk id="100" creationId="{0B31E447-7726-432C-A981-2F7B9088B39A}"/>
          </ac:cxnSpMkLst>
        </pc:cxnChg>
        <pc:cxnChg chg="add mod">
          <ac:chgData name="Thien Quy Tran" userId="26e025a7bd212a7f" providerId="LiveId" clId="{BD28F7FB-F79A-4EA6-BB9C-9B9B0D90C35A}" dt="2022-04-28T05:48:03.225" v="1486" actId="14100"/>
          <ac:cxnSpMkLst>
            <pc:docMk/>
            <pc:sldMk cId="1980801692" sldId="434"/>
            <ac:cxnSpMk id="105" creationId="{25F03A32-7E3B-4B01-8D73-9788BFD77639}"/>
          </ac:cxnSpMkLst>
        </pc:cxnChg>
      </pc:sldChg>
      <pc:sldChg chg="addSp delSp modSp add del mod ord">
        <pc:chgData name="Thien Quy Tran" userId="26e025a7bd212a7f" providerId="LiveId" clId="{BD28F7FB-F79A-4EA6-BB9C-9B9B0D90C35A}" dt="2022-05-03T11:36:36.863" v="2268" actId="47"/>
        <pc:sldMkLst>
          <pc:docMk/>
          <pc:sldMk cId="2538671102" sldId="435"/>
        </pc:sldMkLst>
        <pc:spChg chg="add mod">
          <ac:chgData name="Thien Quy Tran" userId="26e025a7bd212a7f" providerId="LiveId" clId="{BD28F7FB-F79A-4EA6-BB9C-9B9B0D90C35A}" dt="2022-05-03T11:36:00.138" v="2257" actId="20577"/>
          <ac:spMkLst>
            <pc:docMk/>
            <pc:sldMk cId="2538671102" sldId="435"/>
            <ac:spMk id="28" creationId="{A1363BD2-D10C-4C78-B1F8-30ED00BED199}"/>
          </ac:spMkLst>
        </pc:spChg>
        <pc:spChg chg="del">
          <ac:chgData name="Thien Quy Tran" userId="26e025a7bd212a7f" providerId="LiveId" clId="{BD28F7FB-F79A-4EA6-BB9C-9B9B0D90C35A}" dt="2022-04-27T17:56:18.442" v="742" actId="478"/>
          <ac:spMkLst>
            <pc:docMk/>
            <pc:sldMk cId="2538671102" sldId="435"/>
            <ac:spMk id="57" creationId="{FD153A23-963A-40E8-AAC1-E35C5CF8BD27}"/>
          </ac:spMkLst>
        </pc:spChg>
      </pc:sldChg>
      <pc:sldChg chg="addSp delSp modSp add mod">
        <pc:chgData name="Thien Quy Tran" userId="26e025a7bd212a7f" providerId="LiveId" clId="{BD28F7FB-F79A-4EA6-BB9C-9B9B0D90C35A}" dt="2022-05-03T11:35:41.576" v="2251" actId="20577"/>
        <pc:sldMkLst>
          <pc:docMk/>
          <pc:sldMk cId="1352087930" sldId="436"/>
        </pc:sldMkLst>
        <pc:spChg chg="mod">
          <ac:chgData name="Thien Quy Tran" userId="26e025a7bd212a7f" providerId="LiveId" clId="{BD28F7FB-F79A-4EA6-BB9C-9B9B0D90C35A}" dt="2022-05-03T11:35:41.576" v="2251" actId="20577"/>
          <ac:spMkLst>
            <pc:docMk/>
            <pc:sldMk cId="1352087930" sldId="436"/>
            <ac:spMk id="13" creationId="{45D484B9-BE69-4AAF-B55E-62A09C6A78FC}"/>
          </ac:spMkLst>
        </pc:spChg>
        <pc:spChg chg="del">
          <ac:chgData name="Thien Quy Tran" userId="26e025a7bd212a7f" providerId="LiveId" clId="{BD28F7FB-F79A-4EA6-BB9C-9B9B0D90C35A}" dt="2022-05-03T10:30:26.281" v="2158" actId="478"/>
          <ac:spMkLst>
            <pc:docMk/>
            <pc:sldMk cId="1352087930" sldId="436"/>
            <ac:spMk id="14" creationId="{29BFC5B8-A985-3156-107E-ED58530C6FEC}"/>
          </ac:spMkLst>
        </pc:spChg>
        <pc:spChg chg="add mod">
          <ac:chgData name="Thien Quy Tran" userId="26e025a7bd212a7f" providerId="LiveId" clId="{BD28F7FB-F79A-4EA6-BB9C-9B9B0D90C35A}" dt="2022-05-03T10:30:26.820" v="2159"/>
          <ac:spMkLst>
            <pc:docMk/>
            <pc:sldMk cId="1352087930" sldId="436"/>
            <ac:spMk id="15" creationId="{77AF309E-B0CC-8AAB-D7F5-BAD3DCE4E005}"/>
          </ac:spMkLst>
        </pc:spChg>
        <pc:picChg chg="add del">
          <ac:chgData name="Thien Quy Tran" userId="26e025a7bd212a7f" providerId="LiveId" clId="{BD28F7FB-F79A-4EA6-BB9C-9B9B0D90C35A}" dt="2022-05-03T10:31:29.449" v="2162" actId="22"/>
          <ac:picMkLst>
            <pc:docMk/>
            <pc:sldMk cId="1352087930" sldId="436"/>
            <ac:picMk id="3" creationId="{6A5C906D-1DB1-36D7-75B1-8305D530D999}"/>
          </ac:picMkLst>
        </pc:picChg>
        <pc:picChg chg="add mod ord">
          <ac:chgData name="Thien Quy Tran" userId="26e025a7bd212a7f" providerId="LiveId" clId="{BD28F7FB-F79A-4EA6-BB9C-9B9B0D90C35A}" dt="2022-05-03T10:32:04.178" v="2172" actId="108"/>
          <ac:picMkLst>
            <pc:docMk/>
            <pc:sldMk cId="1352087930" sldId="436"/>
            <ac:picMk id="5" creationId="{F96D34C3-4B1F-C690-3659-ED8521F4C7E1}"/>
          </ac:picMkLst>
        </pc:picChg>
        <pc:picChg chg="add del">
          <ac:chgData name="Thien Quy Tran" userId="26e025a7bd212a7f" providerId="LiveId" clId="{BD28F7FB-F79A-4EA6-BB9C-9B9B0D90C35A}" dt="2022-05-03T10:31:47.214" v="2169" actId="478"/>
          <ac:picMkLst>
            <pc:docMk/>
            <pc:sldMk cId="1352087930" sldId="436"/>
            <ac:picMk id="34" creationId="{5011087B-C587-4277-BFEB-BE74C826BCD8}"/>
          </ac:picMkLst>
        </pc:picChg>
        <pc:picChg chg="ord">
          <ac:chgData name="Thien Quy Tran" userId="26e025a7bd212a7f" providerId="LiveId" clId="{BD28F7FB-F79A-4EA6-BB9C-9B9B0D90C35A}" dt="2022-05-03T10:31:51.816" v="2170" actId="167"/>
          <ac:picMkLst>
            <pc:docMk/>
            <pc:sldMk cId="1352087930" sldId="436"/>
            <ac:picMk id="82" creationId="{C9CE00CD-84F5-4010-AAE6-26E6B3BA33A8}"/>
          </ac:picMkLst>
        </pc:picChg>
      </pc:sldChg>
      <pc:sldChg chg="new del">
        <pc:chgData name="Thien Quy Tran" userId="26e025a7bd212a7f" providerId="LiveId" clId="{BD28F7FB-F79A-4EA6-BB9C-9B9B0D90C35A}" dt="2022-04-29T01:48:44.245" v="1877" actId="47"/>
        <pc:sldMkLst>
          <pc:docMk/>
          <pc:sldMk cId="3434385388" sldId="436"/>
        </pc:sldMkLst>
      </pc:sldChg>
    </pc:docChg>
  </pc:docChgLst>
  <pc:docChgLst>
    <pc:chgData name="Vũ Vân" userId="684dd8b6b706ee23" providerId="Windows Live" clId="Web-{E6BC4B01-242D-410B-9F3F-5DAEFC3FAEC4}"/>
    <pc:docChg chg="modSld sldOrd">
      <pc:chgData name="Vũ Vân" userId="684dd8b6b706ee23" providerId="Windows Live" clId="Web-{E6BC4B01-242D-410B-9F3F-5DAEFC3FAEC4}" dt="2022-04-22T04:44:29.128" v="28" actId="20577"/>
      <pc:docMkLst>
        <pc:docMk/>
      </pc:docMkLst>
      <pc:sldChg chg="modSp">
        <pc:chgData name="Vũ Vân" userId="684dd8b6b706ee23" providerId="Windows Live" clId="Web-{E6BC4B01-242D-410B-9F3F-5DAEFC3FAEC4}" dt="2022-04-22T04:44:29.128" v="28" actId="20577"/>
        <pc:sldMkLst>
          <pc:docMk/>
          <pc:sldMk cId="2044823735" sldId="329"/>
        </pc:sldMkLst>
        <pc:spChg chg="mod">
          <ac:chgData name="Vũ Vân" userId="684dd8b6b706ee23" providerId="Windows Live" clId="Web-{E6BC4B01-242D-410B-9F3F-5DAEFC3FAEC4}" dt="2022-04-22T04:44:29.128" v="28" actId="20577"/>
          <ac:spMkLst>
            <pc:docMk/>
            <pc:sldMk cId="2044823735" sldId="329"/>
            <ac:spMk id="62" creationId="{864BF1F0-AEAE-4AAC-AA6E-31C6E3F68055}"/>
          </ac:spMkLst>
        </pc:spChg>
      </pc:sldChg>
      <pc:sldChg chg="mod ord modShow">
        <pc:chgData name="Vũ Vân" userId="684dd8b6b706ee23" providerId="Windows Live" clId="Web-{E6BC4B01-242D-410B-9F3F-5DAEFC3FAEC4}" dt="2022-04-22T03:55:08.304" v="25"/>
        <pc:sldMkLst>
          <pc:docMk/>
          <pc:sldMk cId="2741766098" sldId="346"/>
        </pc:sldMkLst>
      </pc:sldChg>
      <pc:sldChg chg="addSp delSp modSp">
        <pc:chgData name="Vũ Vân" userId="684dd8b6b706ee23" providerId="Windows Live" clId="Web-{E6BC4B01-242D-410B-9F3F-5DAEFC3FAEC4}" dt="2022-04-22T03:23:44.743" v="23" actId="1076"/>
        <pc:sldMkLst>
          <pc:docMk/>
          <pc:sldMk cId="2622723971" sldId="356"/>
        </pc:sldMkLst>
        <pc:spChg chg="add mod">
          <ac:chgData name="Vũ Vân" userId="684dd8b6b706ee23" providerId="Windows Live" clId="Web-{E6BC4B01-242D-410B-9F3F-5DAEFC3FAEC4}" dt="2022-04-22T03:23:34.383" v="21" actId="1076"/>
          <ac:spMkLst>
            <pc:docMk/>
            <pc:sldMk cId="2622723971" sldId="356"/>
            <ac:spMk id="8" creationId="{38628084-9E07-4B8A-F2D7-D6CF7CAE3DF2}"/>
          </ac:spMkLst>
        </pc:spChg>
        <pc:spChg chg="mod">
          <ac:chgData name="Vũ Vân" userId="684dd8b6b706ee23" providerId="Windows Live" clId="Web-{E6BC4B01-242D-410B-9F3F-5DAEFC3FAEC4}" dt="2022-04-22T03:22:04.693" v="6" actId="1076"/>
          <ac:spMkLst>
            <pc:docMk/>
            <pc:sldMk cId="2622723971" sldId="356"/>
            <ac:spMk id="52" creationId="{69B7FAE3-875F-4FD8-8DE6-936E8DEE6E0B}"/>
          </ac:spMkLst>
        </pc:spChg>
        <pc:grpChg chg="add mod">
          <ac:chgData name="Vũ Vân" userId="684dd8b6b706ee23" providerId="Windows Live" clId="Web-{E6BC4B01-242D-410B-9F3F-5DAEFC3FAEC4}" dt="2022-04-22T03:23:18.523" v="19" actId="1076"/>
          <ac:grpSpMkLst>
            <pc:docMk/>
            <pc:sldMk cId="2622723971" sldId="356"/>
            <ac:grpSpMk id="2" creationId="{FBD8501D-9019-ED08-2E84-BDA818866F8F}"/>
          </ac:grpSpMkLst>
        </pc:grpChg>
        <pc:grpChg chg="mod">
          <ac:chgData name="Vũ Vân" userId="684dd8b6b706ee23" providerId="Windows Live" clId="Web-{E6BC4B01-242D-410B-9F3F-5DAEFC3FAEC4}" dt="2022-04-22T03:22:24.741" v="12" actId="1076"/>
          <ac:grpSpMkLst>
            <pc:docMk/>
            <pc:sldMk cId="2622723971" sldId="356"/>
            <ac:grpSpMk id="7" creationId="{D8A7D053-1DEF-42E9-AFB6-8E270A0D7104}"/>
          </ac:grpSpMkLst>
        </pc:grpChg>
        <pc:grpChg chg="mod">
          <ac:chgData name="Vũ Vân" userId="684dd8b6b706ee23" providerId="Windows Live" clId="Web-{E6BC4B01-242D-410B-9F3F-5DAEFC3FAEC4}" dt="2022-04-22T03:22:58.976" v="16" actId="1076"/>
          <ac:grpSpMkLst>
            <pc:docMk/>
            <pc:sldMk cId="2622723971" sldId="356"/>
            <ac:grpSpMk id="50" creationId="{82189942-FC4A-41EA-832E-E858E1A04192}"/>
          </ac:grpSpMkLst>
        </pc:grpChg>
        <pc:cxnChg chg="mod">
          <ac:chgData name="Vũ Vân" userId="684dd8b6b706ee23" providerId="Windows Live" clId="Web-{E6BC4B01-242D-410B-9F3F-5DAEFC3FAEC4}" dt="2022-04-22T03:21:38.911" v="0" actId="14100"/>
          <ac:cxnSpMkLst>
            <pc:docMk/>
            <pc:sldMk cId="2622723971" sldId="356"/>
            <ac:cxnSpMk id="44" creationId="{5F5CA66C-D396-4116-A828-364FB5D2DBBB}"/>
          </ac:cxnSpMkLst>
        </pc:cxnChg>
        <pc:cxnChg chg="mod">
          <ac:chgData name="Vũ Vân" userId="684dd8b6b706ee23" providerId="Windows Live" clId="Web-{E6BC4B01-242D-410B-9F3F-5DAEFC3FAEC4}" dt="2022-04-22T03:22:45.960" v="13" actId="1076"/>
          <ac:cxnSpMkLst>
            <pc:docMk/>
            <pc:sldMk cId="2622723971" sldId="356"/>
            <ac:cxnSpMk id="48" creationId="{03E9082B-5B1B-490D-B8BE-45173CE12F22}"/>
          </ac:cxnSpMkLst>
        </pc:cxnChg>
        <pc:cxnChg chg="add mod">
          <ac:chgData name="Vũ Vân" userId="684dd8b6b706ee23" providerId="Windows Live" clId="Web-{E6BC4B01-242D-410B-9F3F-5DAEFC3FAEC4}" dt="2022-04-22T03:22:55.101" v="15" actId="1076"/>
          <ac:cxnSpMkLst>
            <pc:docMk/>
            <pc:sldMk cId="2622723971" sldId="356"/>
            <ac:cxnSpMk id="67" creationId="{521CC01C-37D3-3E6C-6C95-26AC5B2D2987}"/>
          </ac:cxnSpMkLst>
        </pc:cxnChg>
        <pc:cxnChg chg="add mod">
          <ac:chgData name="Vũ Vân" userId="684dd8b6b706ee23" providerId="Windows Live" clId="Web-{E6BC4B01-242D-410B-9F3F-5DAEFC3FAEC4}" dt="2022-04-22T03:23:44.743" v="23" actId="1076"/>
          <ac:cxnSpMkLst>
            <pc:docMk/>
            <pc:sldMk cId="2622723971" sldId="356"/>
            <ac:cxnSpMk id="76" creationId="{1CF6073B-DF52-159E-504C-F79922227606}"/>
          </ac:cxnSpMkLst>
        </pc:cxnChg>
        <pc:cxnChg chg="del mod">
          <ac:chgData name="Vũ Vân" userId="684dd8b6b706ee23" providerId="Windows Live" clId="Web-{E6BC4B01-242D-410B-9F3F-5DAEFC3FAEC4}" dt="2022-04-22T03:23:02.773" v="17"/>
          <ac:cxnSpMkLst>
            <pc:docMk/>
            <pc:sldMk cId="2622723971" sldId="356"/>
            <ac:cxnSpMk id="118" creationId="{9599F176-FAF5-4CF1-9524-4A2B44CDF469}"/>
          </ac:cxnSpMkLst>
        </pc:cxnChg>
      </pc:sldChg>
      <pc:sldChg chg="ord">
        <pc:chgData name="Vũ Vân" userId="684dd8b6b706ee23" providerId="Windows Live" clId="Web-{E6BC4B01-242D-410B-9F3F-5DAEFC3FAEC4}" dt="2022-04-22T03:55:19.851" v="26"/>
        <pc:sldMkLst>
          <pc:docMk/>
          <pc:sldMk cId="3256718561" sldId="377"/>
        </pc:sldMkLst>
      </pc:sldChg>
    </pc:docChg>
  </pc:docChgLst>
  <pc:docChgLst>
    <pc:chgData name="Trung Nguyen" userId="462830a52fd6b2e1" providerId="Windows Live" clId="Web-{3B874B67-EF98-458B-8172-027053A9A3DB}"/>
    <pc:docChg chg="modSld modMainMaster">
      <pc:chgData name="Trung Nguyen" userId="462830a52fd6b2e1" providerId="Windows Live" clId="Web-{3B874B67-EF98-458B-8172-027053A9A3DB}" dt="2022-04-18T05:09:40.789" v="150" actId="1076"/>
      <pc:docMkLst>
        <pc:docMk/>
      </pc:docMkLst>
      <pc:sldChg chg="mod">
        <pc:chgData name="Trung Nguyen" userId="462830a52fd6b2e1" providerId="Windows Live" clId="Web-{3B874B67-EF98-458B-8172-027053A9A3DB}" dt="2022-04-18T04:48:33.020" v="2"/>
        <pc:sldMkLst>
          <pc:docMk/>
          <pc:sldMk cId="3295729138" sldId="269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660950657" sldId="322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150966791" sldId="323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285501692" sldId="324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1587433988" sldId="325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2467422603" sldId="327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2740887108" sldId="328"/>
        </pc:sldMkLst>
      </pc:sldChg>
      <pc:sldChg chg="addSp delSp modSp mod setBg">
        <pc:chgData name="Trung Nguyen" userId="462830a52fd6b2e1" providerId="Windows Live" clId="Web-{3B874B67-EF98-458B-8172-027053A9A3DB}" dt="2022-04-18T05:09:40.789" v="150" actId="1076"/>
        <pc:sldMkLst>
          <pc:docMk/>
          <pc:sldMk cId="2044823735" sldId="329"/>
        </pc:sldMkLst>
        <pc:spChg chg="add mod">
          <ac:chgData name="Trung Nguyen" userId="462830a52fd6b2e1" providerId="Windows Live" clId="Web-{3B874B67-EF98-458B-8172-027053A9A3DB}" dt="2022-04-18T05:03:35.029" v="108" actId="14100"/>
          <ac:spMkLst>
            <pc:docMk/>
            <pc:sldMk cId="2044823735" sldId="329"/>
            <ac:spMk id="2" creationId="{52BDA679-1EF1-080A-77C2-C822802597F2}"/>
          </ac:spMkLst>
        </pc:spChg>
        <pc:spChg chg="add del mod">
          <ac:chgData name="Trung Nguyen" userId="462830a52fd6b2e1" providerId="Windows Live" clId="Web-{3B874B67-EF98-458B-8172-027053A9A3DB}" dt="2022-04-18T05:05:05.703" v="115"/>
          <ac:spMkLst>
            <pc:docMk/>
            <pc:sldMk cId="2044823735" sldId="329"/>
            <ac:spMk id="4" creationId="{6DAC28DB-E2DF-042D-EDE0-CA39FE139678}"/>
          </ac:spMkLst>
        </pc:spChg>
        <pc:spChg chg="add mod">
          <ac:chgData name="Trung Nguyen" userId="462830a52fd6b2e1" providerId="Windows Live" clId="Web-{3B874B67-EF98-458B-8172-027053A9A3DB}" dt="2022-04-18T05:07:35.270" v="136" actId="1076"/>
          <ac:spMkLst>
            <pc:docMk/>
            <pc:sldMk cId="2044823735" sldId="329"/>
            <ac:spMk id="11" creationId="{9FDA6695-6475-5B86-1BB2-D698F109D21A}"/>
          </ac:spMkLst>
        </pc:spChg>
        <pc:spChg chg="add mod">
          <ac:chgData name="Trung Nguyen" userId="462830a52fd6b2e1" providerId="Windows Live" clId="Web-{3B874B67-EF98-458B-8172-027053A9A3DB}" dt="2022-04-18T05:09:28.163" v="149" actId="1076"/>
          <ac:spMkLst>
            <pc:docMk/>
            <pc:sldMk cId="2044823735" sldId="329"/>
            <ac:spMk id="12" creationId="{A3AD3B01-1459-729B-4AB8-09E961BF27C0}"/>
          </ac:spMkLst>
        </pc:spChg>
        <pc:spChg chg="add del mod">
          <ac:chgData name="Trung Nguyen" userId="462830a52fd6b2e1" providerId="Windows Live" clId="Web-{3B874B67-EF98-458B-8172-027053A9A3DB}" dt="2022-04-18T05:03:26.747" v="106"/>
          <ac:spMkLst>
            <pc:docMk/>
            <pc:sldMk cId="2044823735" sldId="329"/>
            <ac:spMk id="13" creationId="{5B8AE971-E6BE-22A1-723B-1518FCDE71EA}"/>
          </ac:spMkLst>
        </pc:spChg>
        <pc:spChg chg="add mod">
          <ac:chgData name="Trung Nguyen" userId="462830a52fd6b2e1" providerId="Windows Live" clId="Web-{3B874B67-EF98-458B-8172-027053A9A3DB}" dt="2022-04-18T04:59:22.944" v="103" actId="1076"/>
          <ac:spMkLst>
            <pc:docMk/>
            <pc:sldMk cId="2044823735" sldId="329"/>
            <ac:spMk id="14" creationId="{D26ED158-2777-A141-0A64-BCE40F083F9C}"/>
          </ac:spMkLst>
        </pc:spChg>
        <pc:spChg chg="add mod">
          <ac:chgData name="Trung Nguyen" userId="462830a52fd6b2e1" providerId="Windows Live" clId="Web-{3B874B67-EF98-458B-8172-027053A9A3DB}" dt="2022-04-18T04:59:21.240" v="102" actId="1076"/>
          <ac:spMkLst>
            <pc:docMk/>
            <pc:sldMk cId="2044823735" sldId="329"/>
            <ac:spMk id="15" creationId="{76FB681D-A368-D666-4555-D6E9ACD5EC49}"/>
          </ac:spMkLst>
        </pc:spChg>
        <pc:spChg chg="add mod">
          <ac:chgData name="Trung Nguyen" userId="462830a52fd6b2e1" providerId="Windows Live" clId="Web-{3B874B67-EF98-458B-8172-027053A9A3DB}" dt="2022-04-18T05:03:31.107" v="107" actId="1076"/>
          <ac:spMkLst>
            <pc:docMk/>
            <pc:sldMk cId="2044823735" sldId="329"/>
            <ac:spMk id="16" creationId="{CB27DAF1-A9AD-8FC1-46ED-5D07C53C4A89}"/>
          </ac:spMkLst>
        </pc:spChg>
        <pc:spChg chg="add mod">
          <ac:chgData name="Trung Nguyen" userId="462830a52fd6b2e1" providerId="Windows Live" clId="Web-{3B874B67-EF98-458B-8172-027053A9A3DB}" dt="2022-04-18T05:09:40.789" v="150" actId="1076"/>
          <ac:spMkLst>
            <pc:docMk/>
            <pc:sldMk cId="2044823735" sldId="329"/>
            <ac:spMk id="22" creationId="{4540D6F7-3492-AA63-7756-B3351D7C1288}"/>
          </ac:spMkLst>
        </pc:spChg>
        <pc:picChg chg="add del ord">
          <ac:chgData name="Trung Nguyen" userId="462830a52fd6b2e1" providerId="Windows Live" clId="Web-{3B874B67-EF98-458B-8172-027053A9A3DB}" dt="2022-04-18T04:54:25.389" v="7"/>
          <ac:picMkLst>
            <pc:docMk/>
            <pc:sldMk cId="2044823735" sldId="329"/>
            <ac:picMk id="17" creationId="{DFD9103F-7CCF-436B-B1E8-0FE460021373}"/>
          </ac:picMkLst>
        </pc:picChg>
        <pc:cxnChg chg="add del mod">
          <ac:chgData name="Trung Nguyen" userId="462830a52fd6b2e1" providerId="Windows Live" clId="Web-{3B874B67-EF98-458B-8172-027053A9A3DB}" dt="2022-04-18T05:05:30.204" v="117"/>
          <ac:cxnSpMkLst>
            <pc:docMk/>
            <pc:sldMk cId="2044823735" sldId="329"/>
            <ac:cxnSpMk id="3" creationId="{EB936051-1385-7495-DEB9-3B308E9B0840}"/>
          </ac:cxnSpMkLst>
        </pc:cxnChg>
        <pc:cxnChg chg="add mod">
          <ac:chgData name="Trung Nguyen" userId="462830a52fd6b2e1" providerId="Windows Live" clId="Web-{3B874B67-EF98-458B-8172-027053A9A3DB}" dt="2022-04-18T05:07:49.848" v="139"/>
          <ac:cxnSpMkLst>
            <pc:docMk/>
            <pc:sldMk cId="2044823735" sldId="329"/>
            <ac:cxnSpMk id="5" creationId="{497BF4F3-3211-A5C2-BD7F-715BF0975E96}"/>
          </ac:cxnSpMkLst>
        </pc:cxnChg>
        <pc:cxnChg chg="add mod">
          <ac:chgData name="Trung Nguyen" userId="462830a52fd6b2e1" providerId="Windows Live" clId="Web-{3B874B67-EF98-458B-8172-027053A9A3DB}" dt="2022-04-18T05:08:03.552" v="141" actId="1076"/>
          <ac:cxnSpMkLst>
            <pc:docMk/>
            <pc:sldMk cId="2044823735" sldId="329"/>
            <ac:cxnSpMk id="6" creationId="{A137B688-A249-6160-554F-7D416AB900F0}"/>
          </ac:cxnSpMkLst>
        </pc:cxnChg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1607822139" sldId="330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3898560941" sldId="332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1257219802" sldId="334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3053364658" sldId="336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623543708" sldId="337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3447699979" sldId="338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538114737" sldId="339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587511364" sldId="340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3732777150" sldId="341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4262879722" sldId="342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1464733844" sldId="343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1410983098" sldId="344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375004370" sldId="345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2741766098" sldId="346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2626791564" sldId="347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2982562873" sldId="348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2145638924" sldId="349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4195000815" sldId="351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3300176123" sldId="352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1317821412" sldId="353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3444515584" sldId="354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4219738503" sldId="355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2622723971" sldId="356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1590639980" sldId="357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3910238198" sldId="359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2044619398" sldId="360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399928155" sldId="361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3123357012" sldId="362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741520482" sldId="363"/>
        </pc:sldMkLst>
      </pc:sldChg>
      <pc:sldChg chg="mod">
        <pc:chgData name="Trung Nguyen" userId="462830a52fd6b2e1" providerId="Windows Live" clId="Web-{3B874B67-EF98-458B-8172-027053A9A3DB}" dt="2022-04-18T04:48:33.020" v="2"/>
        <pc:sldMkLst>
          <pc:docMk/>
          <pc:sldMk cId="3706127189" sldId="364"/>
        </pc:sldMkLst>
      </pc:sldChg>
      <pc:sldMasterChg chg="mod setBg modSldLayout">
        <pc:chgData name="Trung Nguyen" userId="462830a52fd6b2e1" providerId="Windows Live" clId="Web-{3B874B67-EF98-458B-8172-027053A9A3DB}" dt="2022-04-18T04:48:33.020" v="2"/>
        <pc:sldMasterMkLst>
          <pc:docMk/>
          <pc:sldMasterMk cId="3702589055" sldId="2147483648"/>
        </pc:sldMasterMkLst>
        <pc:sldLayoutChg chg="mod">
          <pc:chgData name="Trung Nguyen" userId="462830a52fd6b2e1" providerId="Windows Live" clId="Web-{3B874B67-EF98-458B-8172-027053A9A3DB}" dt="2022-04-18T04:48:33.020" v="2"/>
          <pc:sldLayoutMkLst>
            <pc:docMk/>
            <pc:sldMasterMk cId="3702589055" sldId="2147483648"/>
            <pc:sldLayoutMk cId="2116926598" sldId="2147483649"/>
          </pc:sldLayoutMkLst>
        </pc:sldLayoutChg>
        <pc:sldLayoutChg chg="mod">
          <pc:chgData name="Trung Nguyen" userId="462830a52fd6b2e1" providerId="Windows Live" clId="Web-{3B874B67-EF98-458B-8172-027053A9A3DB}" dt="2022-04-18T04:48:33.020" v="2"/>
          <pc:sldLayoutMkLst>
            <pc:docMk/>
            <pc:sldMasterMk cId="3702589055" sldId="2147483648"/>
            <pc:sldLayoutMk cId="176842744" sldId="2147483655"/>
          </pc:sldLayoutMkLst>
        </pc:sldLayoutChg>
        <pc:sldLayoutChg chg="mod">
          <pc:chgData name="Trung Nguyen" userId="462830a52fd6b2e1" providerId="Windows Live" clId="Web-{3B874B67-EF98-458B-8172-027053A9A3DB}" dt="2022-04-18T04:48:33.020" v="2"/>
          <pc:sldLayoutMkLst>
            <pc:docMk/>
            <pc:sldMasterMk cId="3702589055" sldId="2147483648"/>
            <pc:sldLayoutMk cId="2689582874" sldId="2147483656"/>
          </pc:sldLayoutMkLst>
        </pc:sldLayoutChg>
        <pc:sldLayoutChg chg="mod">
          <pc:chgData name="Trung Nguyen" userId="462830a52fd6b2e1" providerId="Windows Live" clId="Web-{3B874B67-EF98-458B-8172-027053A9A3DB}" dt="2022-04-18T04:48:33.020" v="2"/>
          <pc:sldLayoutMkLst>
            <pc:docMk/>
            <pc:sldMasterMk cId="3702589055" sldId="2147483648"/>
            <pc:sldLayoutMk cId="3676119401" sldId="2147483658"/>
          </pc:sldLayoutMkLst>
        </pc:sldLayoutChg>
        <pc:sldLayoutChg chg="mod">
          <pc:chgData name="Trung Nguyen" userId="462830a52fd6b2e1" providerId="Windows Live" clId="Web-{3B874B67-EF98-458B-8172-027053A9A3DB}" dt="2022-04-18T04:48:33.020" v="2"/>
          <pc:sldLayoutMkLst>
            <pc:docMk/>
            <pc:sldMasterMk cId="3702589055" sldId="2147483648"/>
            <pc:sldLayoutMk cId="4064336824" sldId="2147483659"/>
          </pc:sldLayoutMkLst>
        </pc:sldLayoutChg>
        <pc:sldLayoutChg chg="mod">
          <pc:chgData name="Trung Nguyen" userId="462830a52fd6b2e1" providerId="Windows Live" clId="Web-{3B874B67-EF98-458B-8172-027053A9A3DB}" dt="2022-04-18T04:48:33.020" v="2"/>
          <pc:sldLayoutMkLst>
            <pc:docMk/>
            <pc:sldMasterMk cId="3702589055" sldId="2147483648"/>
            <pc:sldLayoutMk cId="2584434719" sldId="2147483660"/>
          </pc:sldLayoutMkLst>
        </pc:sldLayoutChg>
        <pc:sldLayoutChg chg="mod">
          <pc:chgData name="Trung Nguyen" userId="462830a52fd6b2e1" providerId="Windows Live" clId="Web-{3B874B67-EF98-458B-8172-027053A9A3DB}" dt="2022-04-18T04:48:33.020" v="2"/>
          <pc:sldLayoutMkLst>
            <pc:docMk/>
            <pc:sldMasterMk cId="3702589055" sldId="2147483648"/>
            <pc:sldLayoutMk cId="2159360162" sldId="2147483661"/>
          </pc:sldLayoutMkLst>
        </pc:sldLayoutChg>
        <pc:sldLayoutChg chg="mod">
          <pc:chgData name="Trung Nguyen" userId="462830a52fd6b2e1" providerId="Windows Live" clId="Web-{3B874B67-EF98-458B-8172-027053A9A3DB}" dt="2022-04-18T04:48:33.020" v="2"/>
          <pc:sldLayoutMkLst>
            <pc:docMk/>
            <pc:sldMasterMk cId="3702589055" sldId="2147483648"/>
            <pc:sldLayoutMk cId="642157230" sldId="2147483662"/>
          </pc:sldLayoutMkLst>
        </pc:sldLayoutChg>
        <pc:sldLayoutChg chg="mod">
          <pc:chgData name="Trung Nguyen" userId="462830a52fd6b2e1" providerId="Windows Live" clId="Web-{3B874B67-EF98-458B-8172-027053A9A3DB}" dt="2022-04-18T04:48:33.020" v="2"/>
          <pc:sldLayoutMkLst>
            <pc:docMk/>
            <pc:sldMasterMk cId="3702589055" sldId="2147483648"/>
            <pc:sldLayoutMk cId="1991429877" sldId="2147483663"/>
          </pc:sldLayoutMkLst>
        </pc:sldLayoutChg>
        <pc:sldLayoutChg chg="mod">
          <pc:chgData name="Trung Nguyen" userId="462830a52fd6b2e1" providerId="Windows Live" clId="Web-{3B874B67-EF98-458B-8172-027053A9A3DB}" dt="2022-04-18T04:48:33.020" v="2"/>
          <pc:sldLayoutMkLst>
            <pc:docMk/>
            <pc:sldMasterMk cId="3702589055" sldId="2147483648"/>
            <pc:sldLayoutMk cId="2168333221" sldId="2147483664"/>
          </pc:sldLayoutMkLst>
        </pc:sldLayoutChg>
        <pc:sldLayoutChg chg="mod">
          <pc:chgData name="Trung Nguyen" userId="462830a52fd6b2e1" providerId="Windows Live" clId="Web-{3B874B67-EF98-458B-8172-027053A9A3DB}" dt="2022-04-18T04:48:33.020" v="2"/>
          <pc:sldLayoutMkLst>
            <pc:docMk/>
            <pc:sldMasterMk cId="3702589055" sldId="2147483648"/>
            <pc:sldLayoutMk cId="3484033525" sldId="2147483665"/>
          </pc:sldLayoutMkLst>
        </pc:sldLayoutChg>
        <pc:sldLayoutChg chg="mod">
          <pc:chgData name="Trung Nguyen" userId="462830a52fd6b2e1" providerId="Windows Live" clId="Web-{3B874B67-EF98-458B-8172-027053A9A3DB}" dt="2022-04-18T04:48:33.020" v="2"/>
          <pc:sldLayoutMkLst>
            <pc:docMk/>
            <pc:sldMasterMk cId="3702589055" sldId="2147483648"/>
            <pc:sldLayoutMk cId="984289511" sldId="2147483666"/>
          </pc:sldLayoutMkLst>
        </pc:sldLayoutChg>
        <pc:sldLayoutChg chg="mod">
          <pc:chgData name="Trung Nguyen" userId="462830a52fd6b2e1" providerId="Windows Live" clId="Web-{3B874B67-EF98-458B-8172-027053A9A3DB}" dt="2022-04-18T04:48:33.020" v="2"/>
          <pc:sldLayoutMkLst>
            <pc:docMk/>
            <pc:sldMasterMk cId="3702589055" sldId="2147483648"/>
            <pc:sldLayoutMk cId="3316228839" sldId="2147483667"/>
          </pc:sldLayoutMkLst>
        </pc:sldLayoutChg>
        <pc:sldLayoutChg chg="mod">
          <pc:chgData name="Trung Nguyen" userId="462830a52fd6b2e1" providerId="Windows Live" clId="Web-{3B874B67-EF98-458B-8172-027053A9A3DB}" dt="2022-04-18T04:48:33.020" v="2"/>
          <pc:sldLayoutMkLst>
            <pc:docMk/>
            <pc:sldMasterMk cId="3702589055" sldId="2147483648"/>
            <pc:sldLayoutMk cId="717484413" sldId="2147483668"/>
          </pc:sldLayoutMkLst>
        </pc:sldLayoutChg>
        <pc:sldLayoutChg chg="mod">
          <pc:chgData name="Trung Nguyen" userId="462830a52fd6b2e1" providerId="Windows Live" clId="Web-{3B874B67-EF98-458B-8172-027053A9A3DB}" dt="2022-04-18T04:48:33.020" v="2"/>
          <pc:sldLayoutMkLst>
            <pc:docMk/>
            <pc:sldMasterMk cId="3702589055" sldId="2147483648"/>
            <pc:sldLayoutMk cId="2122851915" sldId="2147483669"/>
          </pc:sldLayoutMkLst>
        </pc:sldLayoutChg>
        <pc:sldLayoutChg chg="mod">
          <pc:chgData name="Trung Nguyen" userId="462830a52fd6b2e1" providerId="Windows Live" clId="Web-{3B874B67-EF98-458B-8172-027053A9A3DB}" dt="2022-04-18T04:48:33.020" v="2"/>
          <pc:sldLayoutMkLst>
            <pc:docMk/>
            <pc:sldMasterMk cId="3702589055" sldId="2147483648"/>
            <pc:sldLayoutMk cId="2246234178" sldId="2147483670"/>
          </pc:sldLayoutMkLst>
        </pc:sldLayoutChg>
        <pc:sldLayoutChg chg="mod">
          <pc:chgData name="Trung Nguyen" userId="462830a52fd6b2e1" providerId="Windows Live" clId="Web-{3B874B67-EF98-458B-8172-027053A9A3DB}" dt="2022-04-18T04:48:33.020" v="2"/>
          <pc:sldLayoutMkLst>
            <pc:docMk/>
            <pc:sldMasterMk cId="3702589055" sldId="2147483648"/>
            <pc:sldLayoutMk cId="548632604" sldId="2147483671"/>
          </pc:sldLayoutMkLst>
        </pc:sldLayoutChg>
        <pc:sldLayoutChg chg="mod">
          <pc:chgData name="Trung Nguyen" userId="462830a52fd6b2e1" providerId="Windows Live" clId="Web-{3B874B67-EF98-458B-8172-027053A9A3DB}" dt="2022-04-18T04:48:33.020" v="2"/>
          <pc:sldLayoutMkLst>
            <pc:docMk/>
            <pc:sldMasterMk cId="3702589055" sldId="2147483648"/>
            <pc:sldLayoutMk cId="843883856" sldId="2147483672"/>
          </pc:sldLayoutMkLst>
        </pc:sldLayoutChg>
        <pc:sldLayoutChg chg="mod">
          <pc:chgData name="Trung Nguyen" userId="462830a52fd6b2e1" providerId="Windows Live" clId="Web-{3B874B67-EF98-458B-8172-027053A9A3DB}" dt="2022-04-18T04:48:33.020" v="2"/>
          <pc:sldLayoutMkLst>
            <pc:docMk/>
            <pc:sldMasterMk cId="3702589055" sldId="2147483648"/>
            <pc:sldLayoutMk cId="1538888172" sldId="2147483673"/>
          </pc:sldLayoutMkLst>
        </pc:sldLayoutChg>
        <pc:sldLayoutChg chg="mod">
          <pc:chgData name="Trung Nguyen" userId="462830a52fd6b2e1" providerId="Windows Live" clId="Web-{3B874B67-EF98-458B-8172-027053A9A3DB}" dt="2022-04-18T04:48:33.020" v="2"/>
          <pc:sldLayoutMkLst>
            <pc:docMk/>
            <pc:sldMasterMk cId="3702589055" sldId="2147483648"/>
            <pc:sldLayoutMk cId="4094350709" sldId="2147483674"/>
          </pc:sldLayoutMkLst>
        </pc:sldLayoutChg>
      </pc:sldMasterChg>
    </pc:docChg>
  </pc:docChgLst>
  <pc:docChgLst>
    <pc:chgData name="Vũ Vân" userId="684dd8b6b706ee23" providerId="Windows Live" clId="Web-{7517387F-E138-4A53-9FE7-CB918FEF4134}"/>
    <pc:docChg chg="modSld">
      <pc:chgData name="Vũ Vân" userId="684dd8b6b706ee23" providerId="Windows Live" clId="Web-{7517387F-E138-4A53-9FE7-CB918FEF4134}" dt="2022-04-22T03:08:25.876" v="7"/>
      <pc:docMkLst>
        <pc:docMk/>
      </pc:docMkLst>
      <pc:sldChg chg="delSp modSp">
        <pc:chgData name="Vũ Vân" userId="684dd8b6b706ee23" providerId="Windows Live" clId="Web-{7517387F-E138-4A53-9FE7-CB918FEF4134}" dt="2022-04-22T03:08:25.876" v="7"/>
        <pc:sldMkLst>
          <pc:docMk/>
          <pc:sldMk cId="1257219802" sldId="334"/>
        </pc:sldMkLst>
        <pc:spChg chg="mod">
          <ac:chgData name="Vũ Vân" userId="684dd8b6b706ee23" providerId="Windows Live" clId="Web-{7517387F-E138-4A53-9FE7-CB918FEF4134}" dt="2022-04-22T03:07:08.546" v="4" actId="20577"/>
          <ac:spMkLst>
            <pc:docMk/>
            <pc:sldMk cId="1257219802" sldId="334"/>
            <ac:spMk id="55" creationId="{9A4E7686-69AA-4B01-9090-0DDC771A8E70}"/>
          </ac:spMkLst>
        </pc:spChg>
        <pc:grpChg chg="del">
          <ac:chgData name="Vũ Vân" userId="684dd8b6b706ee23" providerId="Windows Live" clId="Web-{7517387F-E138-4A53-9FE7-CB918FEF4134}" dt="2022-04-22T03:08:25.876" v="7"/>
          <ac:grpSpMkLst>
            <pc:docMk/>
            <pc:sldMk cId="1257219802" sldId="334"/>
            <ac:grpSpMk id="37" creationId="{326DE9CA-6713-4765-A646-5BC09D65F001}"/>
          </ac:grpSpMkLst>
        </pc:grpChg>
        <pc:grpChg chg="del">
          <ac:chgData name="Vũ Vân" userId="684dd8b6b706ee23" providerId="Windows Live" clId="Web-{7517387F-E138-4A53-9FE7-CB918FEF4134}" dt="2022-04-22T03:08:25.876" v="6"/>
          <ac:grpSpMkLst>
            <pc:docMk/>
            <pc:sldMk cId="1257219802" sldId="334"/>
            <ac:grpSpMk id="75" creationId="{2FE0E73F-FA20-40F1-B3E1-97B3DA70FAA2}"/>
          </ac:grpSpMkLst>
        </pc:grpChg>
        <pc:picChg chg="del">
          <ac:chgData name="Vũ Vân" userId="684dd8b6b706ee23" providerId="Windows Live" clId="Web-{7517387F-E138-4A53-9FE7-CB918FEF4134}" dt="2022-04-22T03:08:25.876" v="5"/>
          <ac:picMkLst>
            <pc:docMk/>
            <pc:sldMk cId="1257219802" sldId="334"/>
            <ac:picMk id="80" creationId="{4E9C359E-71E0-4ED0-BD56-C79C023A7937}"/>
          </ac:picMkLst>
        </pc:picChg>
      </pc:sldChg>
    </pc:docChg>
  </pc:docChgLst>
  <pc:docChgLst>
    <pc:chgData name="Trung Nguyen" userId="462830a52fd6b2e1" providerId="Windows Live" clId="Web-{C3C9E1A7-AAF6-46BD-AE98-9051CEDCD7D8}"/>
    <pc:docChg chg="modSld">
      <pc:chgData name="Trung Nguyen" userId="462830a52fd6b2e1" providerId="Windows Live" clId="Web-{C3C9E1A7-AAF6-46BD-AE98-9051CEDCD7D8}" dt="2022-04-26T02:31:43.454" v="1" actId="1076"/>
      <pc:docMkLst>
        <pc:docMk/>
      </pc:docMkLst>
      <pc:sldChg chg="modSp">
        <pc:chgData name="Trung Nguyen" userId="462830a52fd6b2e1" providerId="Windows Live" clId="Web-{C3C9E1A7-AAF6-46BD-AE98-9051CEDCD7D8}" dt="2022-04-26T02:31:43.454" v="1" actId="1076"/>
        <pc:sldMkLst>
          <pc:docMk/>
          <pc:sldMk cId="792954616" sldId="388"/>
        </pc:sldMkLst>
        <pc:spChg chg="mod">
          <ac:chgData name="Trung Nguyen" userId="462830a52fd6b2e1" providerId="Windows Live" clId="Web-{C3C9E1A7-AAF6-46BD-AE98-9051CEDCD7D8}" dt="2022-04-26T02:31:43.454" v="1" actId="1076"/>
          <ac:spMkLst>
            <pc:docMk/>
            <pc:sldMk cId="792954616" sldId="388"/>
            <ac:spMk id="3" creationId="{819E5EC0-1C8D-464B-9A1A-DDB1740E03FC}"/>
          </ac:spMkLst>
        </pc:spChg>
      </pc:sldChg>
    </pc:docChg>
  </pc:docChgLst>
  <pc:docChgLst>
    <pc:chgData name="Trung Nguyen" userId="462830a52fd6b2e1" providerId="Windows Live" clId="Web-{004DD4D2-63F4-4F83-AAC5-CB676C636C37}"/>
    <pc:docChg chg="delSld modSld sldOrd">
      <pc:chgData name="Trung Nguyen" userId="462830a52fd6b2e1" providerId="Windows Live" clId="Web-{004DD4D2-63F4-4F83-AAC5-CB676C636C37}" dt="2022-04-22T03:25:44.362" v="6"/>
      <pc:docMkLst>
        <pc:docMk/>
      </pc:docMkLst>
      <pc:sldChg chg="mod modShow">
        <pc:chgData name="Trung Nguyen" userId="462830a52fd6b2e1" providerId="Windows Live" clId="Web-{004DD4D2-63F4-4F83-AAC5-CB676C636C37}" dt="2022-04-22T03:25:44.362" v="6"/>
        <pc:sldMkLst>
          <pc:docMk/>
          <pc:sldMk cId="623543708" sldId="337"/>
        </pc:sldMkLst>
      </pc:sldChg>
      <pc:sldChg chg="del">
        <pc:chgData name="Trung Nguyen" userId="462830a52fd6b2e1" providerId="Windows Live" clId="Web-{004DD4D2-63F4-4F83-AAC5-CB676C636C37}" dt="2022-04-22T03:24:50.939" v="2"/>
        <pc:sldMkLst>
          <pc:docMk/>
          <pc:sldMk cId="1410983098" sldId="344"/>
        </pc:sldMkLst>
      </pc:sldChg>
      <pc:sldChg chg="ord">
        <pc:chgData name="Trung Nguyen" userId="462830a52fd6b2e1" providerId="Windows Live" clId="Web-{004DD4D2-63F4-4F83-AAC5-CB676C636C37}" dt="2022-04-22T03:25:34.612" v="5"/>
        <pc:sldMkLst>
          <pc:docMk/>
          <pc:sldMk cId="3619530932" sldId="381"/>
        </pc:sldMkLst>
      </pc:sldChg>
    </pc:docChg>
  </pc:docChgLst>
  <pc:docChgLst>
    <pc:chgData name="Trung Nguyen" userId="462830a52fd6b2e1" providerId="Windows Live" clId="Web-{FF0135D4-182B-4BB0-90F0-A4A4A9300DCA}"/>
    <pc:docChg chg="sldOrd">
      <pc:chgData name="Trung Nguyen" userId="462830a52fd6b2e1" providerId="Windows Live" clId="Web-{FF0135D4-182B-4BB0-90F0-A4A4A9300DCA}" dt="2022-04-22T03:20:09.547" v="0"/>
      <pc:docMkLst>
        <pc:docMk/>
      </pc:docMkLst>
      <pc:sldChg chg="ord">
        <pc:chgData name="Trung Nguyen" userId="462830a52fd6b2e1" providerId="Windows Live" clId="Web-{FF0135D4-182B-4BB0-90F0-A4A4A9300DCA}" dt="2022-04-22T03:20:09.547" v="0"/>
        <pc:sldMkLst>
          <pc:docMk/>
          <pc:sldMk cId="1154261053" sldId="3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9C1A4-9222-4021-B71D-0E14E2D0BF14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33DFC-0BD8-4D2E-BF57-88565C8C8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65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19147-F1BE-4056-9988-BB21C41B1CE1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1685B-8C2D-4D7A-8828-18CB83A39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8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1685B-8C2D-4D7A-8828-18CB83A394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78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1685B-8C2D-4D7A-8828-18CB83A394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19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1685B-8C2D-4D7A-8828-18CB83A394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69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1685B-8C2D-4D7A-8828-18CB83A394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67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1685B-8C2D-4D7A-8828-18CB83A394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07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Noti, Mobile app,</a:t>
            </a:r>
          </a:p>
          <a:p>
            <a:r>
              <a:rPr lang="en-US"/>
              <a:t>Manage user, send text message</a:t>
            </a:r>
          </a:p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1685B-8C2D-4D7A-8828-18CB83A394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BA3A-766F-43E9-8197-477F2F5C1494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08A-8354-4F49-A682-97744D9D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2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905741" y="1751374"/>
            <a:ext cx="2325089" cy="2325090"/>
          </a:xfrm>
          <a:custGeom>
            <a:avLst/>
            <a:gdLst>
              <a:gd name="connsiteX0" fmla="*/ 1162544 w 2325089"/>
              <a:gd name="connsiteY0" fmla="*/ 0 h 2325090"/>
              <a:gd name="connsiteX1" fmla="*/ 2325089 w 2325089"/>
              <a:gd name="connsiteY1" fmla="*/ 1162545 h 2325090"/>
              <a:gd name="connsiteX2" fmla="*/ 1162545 w 2325089"/>
              <a:gd name="connsiteY2" fmla="*/ 2325090 h 2325090"/>
              <a:gd name="connsiteX3" fmla="*/ 0 w 2325089"/>
              <a:gd name="connsiteY3" fmla="*/ 1162545 h 232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5089" h="2325090">
                <a:moveTo>
                  <a:pt x="1162544" y="0"/>
                </a:moveTo>
                <a:lnTo>
                  <a:pt x="2325089" y="1162545"/>
                </a:lnTo>
                <a:lnTo>
                  <a:pt x="1162545" y="2325090"/>
                </a:lnTo>
                <a:lnTo>
                  <a:pt x="0" y="11625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738256" y="1804482"/>
            <a:ext cx="2729998" cy="2729998"/>
          </a:xfrm>
          <a:custGeom>
            <a:avLst/>
            <a:gdLst>
              <a:gd name="connsiteX0" fmla="*/ 1364999 w 2729998"/>
              <a:gd name="connsiteY0" fmla="*/ 0 h 2729998"/>
              <a:gd name="connsiteX1" fmla="*/ 2729998 w 2729998"/>
              <a:gd name="connsiteY1" fmla="*/ 1364999 h 2729998"/>
              <a:gd name="connsiteX2" fmla="*/ 1364999 w 2729998"/>
              <a:gd name="connsiteY2" fmla="*/ 2729998 h 2729998"/>
              <a:gd name="connsiteX3" fmla="*/ 0 w 2729998"/>
              <a:gd name="connsiteY3" fmla="*/ 1364999 h 272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998" h="2729998">
                <a:moveTo>
                  <a:pt x="1364999" y="0"/>
                </a:moveTo>
                <a:lnTo>
                  <a:pt x="2729998" y="1364999"/>
                </a:lnTo>
                <a:lnTo>
                  <a:pt x="1364999" y="2729998"/>
                </a:lnTo>
                <a:lnTo>
                  <a:pt x="0" y="13649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975682" y="1751374"/>
            <a:ext cx="2325089" cy="2325090"/>
          </a:xfrm>
          <a:custGeom>
            <a:avLst/>
            <a:gdLst>
              <a:gd name="connsiteX0" fmla="*/ 1162544 w 2325089"/>
              <a:gd name="connsiteY0" fmla="*/ 0 h 2325090"/>
              <a:gd name="connsiteX1" fmla="*/ 2325089 w 2325089"/>
              <a:gd name="connsiteY1" fmla="*/ 1162545 h 2325090"/>
              <a:gd name="connsiteX2" fmla="*/ 1162545 w 2325089"/>
              <a:gd name="connsiteY2" fmla="*/ 2325090 h 2325090"/>
              <a:gd name="connsiteX3" fmla="*/ 0 w 2325089"/>
              <a:gd name="connsiteY3" fmla="*/ 1162545 h 232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5089" h="2325090">
                <a:moveTo>
                  <a:pt x="1162544" y="0"/>
                </a:moveTo>
                <a:lnTo>
                  <a:pt x="2325089" y="1162545"/>
                </a:lnTo>
                <a:lnTo>
                  <a:pt x="1162545" y="2325090"/>
                </a:lnTo>
                <a:lnTo>
                  <a:pt x="0" y="11625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3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059541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614054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6168567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723080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3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545943" y="1596572"/>
            <a:ext cx="4959239" cy="3643080"/>
          </a:xfrm>
          <a:custGeom>
            <a:avLst/>
            <a:gdLst>
              <a:gd name="connsiteX0" fmla="*/ 0 w 4959239"/>
              <a:gd name="connsiteY0" fmla="*/ 0 h 3643080"/>
              <a:gd name="connsiteX1" fmla="*/ 4959239 w 4959239"/>
              <a:gd name="connsiteY1" fmla="*/ 0 h 3643080"/>
              <a:gd name="connsiteX2" fmla="*/ 4959239 w 4959239"/>
              <a:gd name="connsiteY2" fmla="*/ 3643080 h 3643080"/>
              <a:gd name="connsiteX3" fmla="*/ 0 w 4959239"/>
              <a:gd name="connsiteY3" fmla="*/ 3643080 h 364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9239" h="3643080">
                <a:moveTo>
                  <a:pt x="0" y="0"/>
                </a:moveTo>
                <a:lnTo>
                  <a:pt x="4959239" y="0"/>
                </a:lnTo>
                <a:lnTo>
                  <a:pt x="4959239" y="3643080"/>
                </a:lnTo>
                <a:lnTo>
                  <a:pt x="0" y="364308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8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659165"/>
            <a:ext cx="12192000" cy="2869293"/>
          </a:xfrm>
          <a:custGeom>
            <a:avLst/>
            <a:gdLst>
              <a:gd name="connsiteX0" fmla="*/ 0 w 12192000"/>
              <a:gd name="connsiteY0" fmla="*/ 0 h 2869293"/>
              <a:gd name="connsiteX1" fmla="*/ 12192000 w 12192000"/>
              <a:gd name="connsiteY1" fmla="*/ 0 h 2869293"/>
              <a:gd name="connsiteX2" fmla="*/ 12192000 w 12192000"/>
              <a:gd name="connsiteY2" fmla="*/ 2869293 h 2869293"/>
              <a:gd name="connsiteX3" fmla="*/ 0 w 12192000"/>
              <a:gd name="connsiteY3" fmla="*/ 2869293 h 286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69293">
                <a:moveTo>
                  <a:pt x="0" y="0"/>
                </a:moveTo>
                <a:lnTo>
                  <a:pt x="12192000" y="0"/>
                </a:lnTo>
                <a:lnTo>
                  <a:pt x="12192000" y="2869293"/>
                </a:lnTo>
                <a:lnTo>
                  <a:pt x="0" y="286929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2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108929" y="2024897"/>
            <a:ext cx="2354142" cy="2627086"/>
          </a:xfrm>
          <a:custGeom>
            <a:avLst/>
            <a:gdLst>
              <a:gd name="connsiteX0" fmla="*/ 0 w 2354142"/>
              <a:gd name="connsiteY0" fmla="*/ 0 h 2627086"/>
              <a:gd name="connsiteX1" fmla="*/ 2354142 w 2354142"/>
              <a:gd name="connsiteY1" fmla="*/ 0 h 2627086"/>
              <a:gd name="connsiteX2" fmla="*/ 2354142 w 2354142"/>
              <a:gd name="connsiteY2" fmla="*/ 2627086 h 2627086"/>
              <a:gd name="connsiteX3" fmla="*/ 0 w 2354142"/>
              <a:gd name="connsiteY3" fmla="*/ 2627086 h 262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4142" h="2627086">
                <a:moveTo>
                  <a:pt x="0" y="0"/>
                </a:moveTo>
                <a:lnTo>
                  <a:pt x="2354142" y="0"/>
                </a:lnTo>
                <a:lnTo>
                  <a:pt x="2354142" y="2627086"/>
                </a:lnTo>
                <a:lnTo>
                  <a:pt x="0" y="262708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791075" y="2324100"/>
            <a:ext cx="2628900" cy="2933700"/>
          </a:xfrm>
          <a:custGeom>
            <a:avLst/>
            <a:gdLst>
              <a:gd name="connsiteX0" fmla="*/ 0 w 2628900"/>
              <a:gd name="connsiteY0" fmla="*/ 0 h 2933700"/>
              <a:gd name="connsiteX1" fmla="*/ 2628900 w 2628900"/>
              <a:gd name="connsiteY1" fmla="*/ 0 h 2933700"/>
              <a:gd name="connsiteX2" fmla="*/ 2628900 w 2628900"/>
              <a:gd name="connsiteY2" fmla="*/ 2933700 h 2933700"/>
              <a:gd name="connsiteX3" fmla="*/ 0 w 2628900"/>
              <a:gd name="connsiteY3" fmla="*/ 2933700 h 293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8900" h="2933700">
                <a:moveTo>
                  <a:pt x="0" y="0"/>
                </a:moveTo>
                <a:lnTo>
                  <a:pt x="2628900" y="0"/>
                </a:lnTo>
                <a:lnTo>
                  <a:pt x="2628900" y="2933700"/>
                </a:lnTo>
                <a:lnTo>
                  <a:pt x="0" y="29337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747979" y="2024897"/>
            <a:ext cx="2354142" cy="2627086"/>
          </a:xfrm>
          <a:custGeom>
            <a:avLst/>
            <a:gdLst>
              <a:gd name="connsiteX0" fmla="*/ 0 w 2354142"/>
              <a:gd name="connsiteY0" fmla="*/ 0 h 2627086"/>
              <a:gd name="connsiteX1" fmla="*/ 2354142 w 2354142"/>
              <a:gd name="connsiteY1" fmla="*/ 0 h 2627086"/>
              <a:gd name="connsiteX2" fmla="*/ 2354142 w 2354142"/>
              <a:gd name="connsiteY2" fmla="*/ 2627086 h 2627086"/>
              <a:gd name="connsiteX3" fmla="*/ 0 w 2354142"/>
              <a:gd name="connsiteY3" fmla="*/ 2627086 h 262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4142" h="2627086">
                <a:moveTo>
                  <a:pt x="0" y="0"/>
                </a:moveTo>
                <a:lnTo>
                  <a:pt x="2354142" y="0"/>
                </a:lnTo>
                <a:lnTo>
                  <a:pt x="2354142" y="2627086"/>
                </a:lnTo>
                <a:lnTo>
                  <a:pt x="0" y="262708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8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51543" y="506186"/>
            <a:ext cx="3464076" cy="5845628"/>
          </a:xfrm>
          <a:custGeom>
            <a:avLst/>
            <a:gdLst>
              <a:gd name="connsiteX0" fmla="*/ 0 w 3464076"/>
              <a:gd name="connsiteY0" fmla="*/ 0 h 5845628"/>
              <a:gd name="connsiteX1" fmla="*/ 3464076 w 3464076"/>
              <a:gd name="connsiteY1" fmla="*/ 0 h 5845628"/>
              <a:gd name="connsiteX2" fmla="*/ 3464076 w 3464076"/>
              <a:gd name="connsiteY2" fmla="*/ 5845628 h 5845628"/>
              <a:gd name="connsiteX3" fmla="*/ 0 w 3464076"/>
              <a:gd name="connsiteY3" fmla="*/ 5845628 h 584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4076" h="5845628">
                <a:moveTo>
                  <a:pt x="0" y="0"/>
                </a:moveTo>
                <a:lnTo>
                  <a:pt x="3464076" y="0"/>
                </a:lnTo>
                <a:lnTo>
                  <a:pt x="3464076" y="5845628"/>
                </a:lnTo>
                <a:lnTo>
                  <a:pt x="0" y="584562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363962" y="506186"/>
            <a:ext cx="3464076" cy="5845628"/>
          </a:xfrm>
          <a:custGeom>
            <a:avLst/>
            <a:gdLst>
              <a:gd name="connsiteX0" fmla="*/ 0 w 3464076"/>
              <a:gd name="connsiteY0" fmla="*/ 0 h 5845628"/>
              <a:gd name="connsiteX1" fmla="*/ 3464076 w 3464076"/>
              <a:gd name="connsiteY1" fmla="*/ 0 h 5845628"/>
              <a:gd name="connsiteX2" fmla="*/ 3464076 w 3464076"/>
              <a:gd name="connsiteY2" fmla="*/ 5845628 h 5845628"/>
              <a:gd name="connsiteX3" fmla="*/ 0 w 3464076"/>
              <a:gd name="connsiteY3" fmla="*/ 5845628 h 584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4076" h="5845628">
                <a:moveTo>
                  <a:pt x="0" y="0"/>
                </a:moveTo>
                <a:lnTo>
                  <a:pt x="3464076" y="0"/>
                </a:lnTo>
                <a:lnTo>
                  <a:pt x="3464076" y="5845628"/>
                </a:lnTo>
                <a:lnTo>
                  <a:pt x="0" y="584562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8176381" y="506186"/>
            <a:ext cx="3464076" cy="5845628"/>
          </a:xfrm>
          <a:custGeom>
            <a:avLst/>
            <a:gdLst>
              <a:gd name="connsiteX0" fmla="*/ 0 w 3464076"/>
              <a:gd name="connsiteY0" fmla="*/ 0 h 5845628"/>
              <a:gd name="connsiteX1" fmla="*/ 3464076 w 3464076"/>
              <a:gd name="connsiteY1" fmla="*/ 0 h 5845628"/>
              <a:gd name="connsiteX2" fmla="*/ 3464076 w 3464076"/>
              <a:gd name="connsiteY2" fmla="*/ 5845628 h 5845628"/>
              <a:gd name="connsiteX3" fmla="*/ 0 w 3464076"/>
              <a:gd name="connsiteY3" fmla="*/ 5845628 h 584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4076" h="5845628">
                <a:moveTo>
                  <a:pt x="0" y="0"/>
                </a:moveTo>
                <a:lnTo>
                  <a:pt x="3464076" y="0"/>
                </a:lnTo>
                <a:lnTo>
                  <a:pt x="3464076" y="5845628"/>
                </a:lnTo>
                <a:lnTo>
                  <a:pt x="0" y="584562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90550" y="2762250"/>
            <a:ext cx="2617134" cy="2057400"/>
          </a:xfrm>
          <a:custGeom>
            <a:avLst/>
            <a:gdLst>
              <a:gd name="connsiteX0" fmla="*/ 0 w 2617134"/>
              <a:gd name="connsiteY0" fmla="*/ 0 h 2057400"/>
              <a:gd name="connsiteX1" fmla="*/ 2617134 w 2617134"/>
              <a:gd name="connsiteY1" fmla="*/ 0 h 2057400"/>
              <a:gd name="connsiteX2" fmla="*/ 2617134 w 2617134"/>
              <a:gd name="connsiteY2" fmla="*/ 2057400 h 2057400"/>
              <a:gd name="connsiteX3" fmla="*/ 0 w 2617134"/>
              <a:gd name="connsiteY3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7134" h="2057400">
                <a:moveTo>
                  <a:pt x="0" y="0"/>
                </a:moveTo>
                <a:lnTo>
                  <a:pt x="2617134" y="0"/>
                </a:lnTo>
                <a:lnTo>
                  <a:pt x="2617134" y="2057400"/>
                </a:lnTo>
                <a:lnTo>
                  <a:pt x="0" y="20574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90550" y="0"/>
            <a:ext cx="3295650" cy="2590800"/>
          </a:xfrm>
          <a:custGeom>
            <a:avLst/>
            <a:gdLst>
              <a:gd name="connsiteX0" fmla="*/ 0 w 3295650"/>
              <a:gd name="connsiteY0" fmla="*/ 0 h 2590800"/>
              <a:gd name="connsiteX1" fmla="*/ 3295650 w 3295650"/>
              <a:gd name="connsiteY1" fmla="*/ 0 h 2590800"/>
              <a:gd name="connsiteX2" fmla="*/ 3295650 w 3295650"/>
              <a:gd name="connsiteY2" fmla="*/ 2590800 h 2590800"/>
              <a:gd name="connsiteX3" fmla="*/ 0 w 3295650"/>
              <a:gd name="connsiteY3" fmla="*/ 259080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5650" h="2590800">
                <a:moveTo>
                  <a:pt x="0" y="0"/>
                </a:moveTo>
                <a:lnTo>
                  <a:pt x="3295650" y="0"/>
                </a:lnTo>
                <a:lnTo>
                  <a:pt x="3295650" y="2590800"/>
                </a:lnTo>
                <a:lnTo>
                  <a:pt x="0" y="25908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90900" y="2762250"/>
            <a:ext cx="2914650" cy="4095750"/>
          </a:xfrm>
          <a:custGeom>
            <a:avLst/>
            <a:gdLst>
              <a:gd name="connsiteX0" fmla="*/ 0 w 2914650"/>
              <a:gd name="connsiteY0" fmla="*/ 0 h 4095750"/>
              <a:gd name="connsiteX1" fmla="*/ 2914650 w 2914650"/>
              <a:gd name="connsiteY1" fmla="*/ 0 h 4095750"/>
              <a:gd name="connsiteX2" fmla="*/ 2914650 w 2914650"/>
              <a:gd name="connsiteY2" fmla="*/ 4095750 h 4095750"/>
              <a:gd name="connsiteX3" fmla="*/ 0 w 2914650"/>
              <a:gd name="connsiteY3" fmla="*/ 4095750 h 409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650" h="4095750">
                <a:moveTo>
                  <a:pt x="0" y="0"/>
                </a:moveTo>
                <a:lnTo>
                  <a:pt x="2914650" y="0"/>
                </a:lnTo>
                <a:lnTo>
                  <a:pt x="2914650" y="4095750"/>
                </a:lnTo>
                <a:lnTo>
                  <a:pt x="0" y="40957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3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8736663" y="487561"/>
            <a:ext cx="2524395" cy="2524395"/>
          </a:xfrm>
          <a:custGeom>
            <a:avLst/>
            <a:gdLst>
              <a:gd name="connsiteX0" fmla="*/ 1262198 w 2524395"/>
              <a:gd name="connsiteY0" fmla="*/ 0 h 2524395"/>
              <a:gd name="connsiteX1" fmla="*/ 2524395 w 2524395"/>
              <a:gd name="connsiteY1" fmla="*/ 1262198 h 2524395"/>
              <a:gd name="connsiteX2" fmla="*/ 1262198 w 2524395"/>
              <a:gd name="connsiteY2" fmla="*/ 2524395 h 2524395"/>
              <a:gd name="connsiteX3" fmla="*/ 0 w 2524395"/>
              <a:gd name="connsiteY3" fmla="*/ 1262198 h 252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395" h="2524395">
                <a:moveTo>
                  <a:pt x="1262198" y="0"/>
                </a:moveTo>
                <a:lnTo>
                  <a:pt x="2524395" y="1262198"/>
                </a:lnTo>
                <a:lnTo>
                  <a:pt x="1262198" y="2524395"/>
                </a:lnTo>
                <a:lnTo>
                  <a:pt x="0" y="12621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8736664" y="3865092"/>
            <a:ext cx="2524395" cy="2524395"/>
          </a:xfrm>
          <a:custGeom>
            <a:avLst/>
            <a:gdLst>
              <a:gd name="connsiteX0" fmla="*/ 1262197 w 2524395"/>
              <a:gd name="connsiteY0" fmla="*/ 0 h 2524395"/>
              <a:gd name="connsiteX1" fmla="*/ 2524395 w 2524395"/>
              <a:gd name="connsiteY1" fmla="*/ 1262198 h 2524395"/>
              <a:gd name="connsiteX2" fmla="*/ 1262197 w 2524395"/>
              <a:gd name="connsiteY2" fmla="*/ 2524395 h 2524395"/>
              <a:gd name="connsiteX3" fmla="*/ 0 w 2524395"/>
              <a:gd name="connsiteY3" fmla="*/ 1262198 h 252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395" h="2524395">
                <a:moveTo>
                  <a:pt x="1262197" y="0"/>
                </a:moveTo>
                <a:lnTo>
                  <a:pt x="2524395" y="1262198"/>
                </a:lnTo>
                <a:lnTo>
                  <a:pt x="1262197" y="2524395"/>
                </a:lnTo>
                <a:lnTo>
                  <a:pt x="0" y="12621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659411" y="1780375"/>
            <a:ext cx="3339448" cy="3339448"/>
          </a:xfrm>
          <a:custGeom>
            <a:avLst/>
            <a:gdLst>
              <a:gd name="connsiteX0" fmla="*/ 1669724 w 3339448"/>
              <a:gd name="connsiteY0" fmla="*/ 0 h 3339448"/>
              <a:gd name="connsiteX1" fmla="*/ 3339448 w 3339448"/>
              <a:gd name="connsiteY1" fmla="*/ 1669724 h 3339448"/>
              <a:gd name="connsiteX2" fmla="*/ 1669724 w 3339448"/>
              <a:gd name="connsiteY2" fmla="*/ 3339448 h 3339448"/>
              <a:gd name="connsiteX3" fmla="*/ 0 w 3339448"/>
              <a:gd name="connsiteY3" fmla="*/ 1669724 h 333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9448" h="3339448">
                <a:moveTo>
                  <a:pt x="1669724" y="0"/>
                </a:moveTo>
                <a:lnTo>
                  <a:pt x="3339448" y="1669724"/>
                </a:lnTo>
                <a:lnTo>
                  <a:pt x="1669724" y="3339448"/>
                </a:lnTo>
                <a:lnTo>
                  <a:pt x="0" y="166972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3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7067118" y="1269570"/>
            <a:ext cx="4382364" cy="4382365"/>
          </a:xfrm>
          <a:custGeom>
            <a:avLst/>
            <a:gdLst>
              <a:gd name="connsiteX0" fmla="*/ 2191182 w 4382364"/>
              <a:gd name="connsiteY0" fmla="*/ 0 h 4382365"/>
              <a:gd name="connsiteX1" fmla="*/ 4382364 w 4382364"/>
              <a:gd name="connsiteY1" fmla="*/ 2191182 h 4382365"/>
              <a:gd name="connsiteX2" fmla="*/ 2191182 w 4382364"/>
              <a:gd name="connsiteY2" fmla="*/ 4382365 h 4382365"/>
              <a:gd name="connsiteX3" fmla="*/ 0 w 4382364"/>
              <a:gd name="connsiteY3" fmla="*/ 2191182 h 438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2364" h="4382365">
                <a:moveTo>
                  <a:pt x="2191182" y="0"/>
                </a:moveTo>
                <a:lnTo>
                  <a:pt x="4382364" y="2191182"/>
                </a:lnTo>
                <a:lnTo>
                  <a:pt x="2191182" y="4382365"/>
                </a:lnTo>
                <a:lnTo>
                  <a:pt x="0" y="2191182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667657" y="3133271"/>
            <a:ext cx="3170464" cy="2489200"/>
          </a:xfrm>
          <a:custGeom>
            <a:avLst/>
            <a:gdLst>
              <a:gd name="connsiteX0" fmla="*/ 0 w 3170464"/>
              <a:gd name="connsiteY0" fmla="*/ 0 h 2489200"/>
              <a:gd name="connsiteX1" fmla="*/ 3170464 w 3170464"/>
              <a:gd name="connsiteY1" fmla="*/ 0 h 2489200"/>
              <a:gd name="connsiteX2" fmla="*/ 3170464 w 3170464"/>
              <a:gd name="connsiteY2" fmla="*/ 2489200 h 2489200"/>
              <a:gd name="connsiteX3" fmla="*/ 0 w 3170464"/>
              <a:gd name="connsiteY3" fmla="*/ 2489200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464" h="2489200">
                <a:moveTo>
                  <a:pt x="0" y="0"/>
                </a:moveTo>
                <a:lnTo>
                  <a:pt x="3170464" y="0"/>
                </a:lnTo>
                <a:lnTo>
                  <a:pt x="3170464" y="2489200"/>
                </a:lnTo>
                <a:lnTo>
                  <a:pt x="0" y="24892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8360227" y="3133271"/>
            <a:ext cx="3170464" cy="2489200"/>
          </a:xfrm>
          <a:custGeom>
            <a:avLst/>
            <a:gdLst>
              <a:gd name="connsiteX0" fmla="*/ 0 w 3170464"/>
              <a:gd name="connsiteY0" fmla="*/ 0 h 2489200"/>
              <a:gd name="connsiteX1" fmla="*/ 3170464 w 3170464"/>
              <a:gd name="connsiteY1" fmla="*/ 0 h 2489200"/>
              <a:gd name="connsiteX2" fmla="*/ 3170464 w 3170464"/>
              <a:gd name="connsiteY2" fmla="*/ 2489200 h 2489200"/>
              <a:gd name="connsiteX3" fmla="*/ 0 w 3170464"/>
              <a:gd name="connsiteY3" fmla="*/ 2489200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464" h="2489200">
                <a:moveTo>
                  <a:pt x="0" y="0"/>
                </a:moveTo>
                <a:lnTo>
                  <a:pt x="3170464" y="0"/>
                </a:lnTo>
                <a:lnTo>
                  <a:pt x="3170464" y="2489200"/>
                </a:lnTo>
                <a:lnTo>
                  <a:pt x="0" y="24892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255130" y="2930072"/>
            <a:ext cx="3688088" cy="2895598"/>
          </a:xfrm>
          <a:custGeom>
            <a:avLst/>
            <a:gdLst>
              <a:gd name="connsiteX0" fmla="*/ 0 w 3688088"/>
              <a:gd name="connsiteY0" fmla="*/ 0 h 2895598"/>
              <a:gd name="connsiteX1" fmla="*/ 3688088 w 3688088"/>
              <a:gd name="connsiteY1" fmla="*/ 0 h 2895598"/>
              <a:gd name="connsiteX2" fmla="*/ 3688088 w 3688088"/>
              <a:gd name="connsiteY2" fmla="*/ 2895598 h 2895598"/>
              <a:gd name="connsiteX3" fmla="*/ 0 w 3688088"/>
              <a:gd name="connsiteY3" fmla="*/ 2895598 h 289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8088" h="2895598">
                <a:moveTo>
                  <a:pt x="0" y="0"/>
                </a:moveTo>
                <a:lnTo>
                  <a:pt x="3688088" y="0"/>
                </a:lnTo>
                <a:lnTo>
                  <a:pt x="3688088" y="2895598"/>
                </a:lnTo>
                <a:lnTo>
                  <a:pt x="0" y="28955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8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BA3A-766F-43E9-8197-477F2F5C1494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08A-8354-4F49-A682-97744D9D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3905250" y="-1"/>
            <a:ext cx="8286751" cy="4143376"/>
          </a:xfrm>
          <a:custGeom>
            <a:avLst/>
            <a:gdLst>
              <a:gd name="connsiteX0" fmla="*/ 0 w 8286751"/>
              <a:gd name="connsiteY0" fmla="*/ 0 h 4143376"/>
              <a:gd name="connsiteX1" fmla="*/ 8286751 w 8286751"/>
              <a:gd name="connsiteY1" fmla="*/ 0 h 4143376"/>
              <a:gd name="connsiteX2" fmla="*/ 4143375 w 8286751"/>
              <a:gd name="connsiteY2" fmla="*/ 4143376 h 41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6751" h="4143376">
                <a:moveTo>
                  <a:pt x="0" y="0"/>
                </a:moveTo>
                <a:lnTo>
                  <a:pt x="8286751" y="0"/>
                </a:lnTo>
                <a:lnTo>
                  <a:pt x="4143375" y="414337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5753100" y="3638550"/>
            <a:ext cx="6438900" cy="3219450"/>
          </a:xfrm>
          <a:custGeom>
            <a:avLst/>
            <a:gdLst>
              <a:gd name="connsiteX0" fmla="*/ 3219450 w 6438900"/>
              <a:gd name="connsiteY0" fmla="*/ 0 h 3219450"/>
              <a:gd name="connsiteX1" fmla="*/ 6438900 w 6438900"/>
              <a:gd name="connsiteY1" fmla="*/ 3219450 h 3219450"/>
              <a:gd name="connsiteX2" fmla="*/ 0 w 6438900"/>
              <a:gd name="connsiteY2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8900" h="3219450">
                <a:moveTo>
                  <a:pt x="3219450" y="0"/>
                </a:moveTo>
                <a:lnTo>
                  <a:pt x="6438900" y="3219450"/>
                </a:lnTo>
                <a:lnTo>
                  <a:pt x="0" y="32194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9174634" y="411634"/>
            <a:ext cx="3017366" cy="6034732"/>
          </a:xfrm>
          <a:custGeom>
            <a:avLst/>
            <a:gdLst>
              <a:gd name="connsiteX0" fmla="*/ 3017366 w 3017366"/>
              <a:gd name="connsiteY0" fmla="*/ 0 h 6034732"/>
              <a:gd name="connsiteX1" fmla="*/ 3017366 w 3017366"/>
              <a:gd name="connsiteY1" fmla="*/ 6034732 h 6034732"/>
              <a:gd name="connsiteX2" fmla="*/ 0 w 3017366"/>
              <a:gd name="connsiteY2" fmla="*/ 3017366 h 603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7366" h="6034732">
                <a:moveTo>
                  <a:pt x="3017366" y="0"/>
                </a:moveTo>
                <a:lnTo>
                  <a:pt x="3017366" y="6034732"/>
                </a:lnTo>
                <a:lnTo>
                  <a:pt x="0" y="301736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5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solidFill>
            <a:srgbClr val="2E3641"/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4"/>
          <p:cNvSpPr txBox="1"/>
          <p:nvPr/>
        </p:nvSpPr>
        <p:spPr>
          <a:xfrm>
            <a:off x="152400" y="6381392"/>
            <a:ext cx="1310402" cy="800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LugHRM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4"/>
          <p:cNvSpPr/>
          <p:nvPr/>
        </p:nvSpPr>
        <p:spPr>
          <a:xfrm>
            <a:off x="11023600" y="6349999"/>
            <a:ext cx="863600" cy="508001"/>
          </a:xfrm>
          <a:prstGeom prst="rect">
            <a:avLst/>
          </a:prstGeom>
          <a:solidFill>
            <a:srgbClr val="F03721"/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4"/>
          <p:cNvSpPr txBox="1">
            <a:spLocks noGrp="1"/>
          </p:cNvSpPr>
          <p:nvPr>
            <p:ph type="sldNum" idx="12"/>
          </p:nvPr>
        </p:nvSpPr>
        <p:spPr>
          <a:xfrm>
            <a:off x="11023600" y="6324601"/>
            <a:ext cx="863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2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2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2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2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2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2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2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2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" name="Google Shape;16;p34"/>
          <p:cNvSpPr/>
          <p:nvPr/>
        </p:nvSpPr>
        <p:spPr>
          <a:xfrm>
            <a:off x="0" y="261164"/>
            <a:ext cx="4673600" cy="508000"/>
          </a:xfrm>
          <a:custGeom>
            <a:avLst/>
            <a:gdLst/>
            <a:ahLst/>
            <a:cxnLst/>
            <a:rect l="l" t="t" r="r" b="b"/>
            <a:pathLst>
              <a:path w="16989844" h="2868830" extrusionOk="0">
                <a:moveTo>
                  <a:pt x="0" y="0"/>
                </a:moveTo>
                <a:lnTo>
                  <a:pt x="14948842" y="0"/>
                </a:lnTo>
                <a:lnTo>
                  <a:pt x="16989844" y="2868830"/>
                </a:lnTo>
                <a:lnTo>
                  <a:pt x="0" y="2868830"/>
                </a:lnTo>
                <a:lnTo>
                  <a:pt x="0" y="0"/>
                </a:lnTo>
                <a:close/>
              </a:path>
            </a:pathLst>
          </a:custGeom>
          <a:solidFill>
            <a:srgbClr val="F03721"/>
          </a:solidFill>
          <a:ln>
            <a:noFill/>
          </a:ln>
        </p:spPr>
        <p:txBody>
          <a:bodyPr spcFirstLastPara="1" wrap="square" lIns="33867" tIns="33867" rIns="33867" bIns="338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2133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" name="Google Shape;17;p34"/>
          <p:cNvSpPr/>
          <p:nvPr/>
        </p:nvSpPr>
        <p:spPr>
          <a:xfrm>
            <a:off x="4267200" y="261164"/>
            <a:ext cx="812800" cy="50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4688" y="21600"/>
                </a:moveTo>
                <a:lnTo>
                  <a:pt x="21600" y="21600"/>
                </a:lnTo>
                <a:lnTo>
                  <a:pt x="6777" y="0"/>
                </a:lnTo>
                <a:lnTo>
                  <a:pt x="0" y="0"/>
                </a:lnTo>
                <a:lnTo>
                  <a:pt x="14688" y="21600"/>
                </a:lnTo>
                <a:close/>
                <a:moveTo>
                  <a:pt x="14688" y="21600"/>
                </a:moveTo>
              </a:path>
            </a:pathLst>
          </a:custGeom>
          <a:solidFill>
            <a:srgbClr val="F0372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1333" b="0" i="0" u="none" strike="noStrike" cap="none">
              <a:solidFill>
                <a:srgbClr val="748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4"/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E3641"/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4"/>
          <p:cNvSpPr/>
          <p:nvPr/>
        </p:nvSpPr>
        <p:spPr>
          <a:xfrm>
            <a:off x="9398000" y="0"/>
            <a:ext cx="1625600" cy="127000"/>
          </a:xfrm>
          <a:prstGeom prst="rect">
            <a:avLst/>
          </a:prstGeom>
          <a:solidFill>
            <a:srgbClr val="F03721"/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3150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CD1D-5959-4FC8-BDCB-C8F025E7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3442-CAD3-4D88-8CDE-61E00DACC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C6C51-9763-4768-A909-AAFECDE8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4940-F616-4F93-B2C4-834CD734A295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25526-B58F-48B1-BB0D-ABDF3D74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69735-EE8F-4F61-8C0B-C70F51CA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CB6C-C6A4-4C62-929A-5BE05A4E3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8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86740" y="1088342"/>
            <a:ext cx="4703089" cy="4703089"/>
          </a:xfrm>
          <a:custGeom>
            <a:avLst/>
            <a:gdLst>
              <a:gd name="connsiteX0" fmla="*/ 2351544 w 4703089"/>
              <a:gd name="connsiteY0" fmla="*/ 0 h 4703089"/>
              <a:gd name="connsiteX1" fmla="*/ 4703089 w 4703089"/>
              <a:gd name="connsiteY1" fmla="*/ 2351544 h 4703089"/>
              <a:gd name="connsiteX2" fmla="*/ 2351544 w 4703089"/>
              <a:gd name="connsiteY2" fmla="*/ 4703089 h 4703089"/>
              <a:gd name="connsiteX3" fmla="*/ 0 w 4703089"/>
              <a:gd name="connsiteY3" fmla="*/ 2351544 h 470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089" h="4703089">
                <a:moveTo>
                  <a:pt x="2351544" y="0"/>
                </a:moveTo>
                <a:lnTo>
                  <a:pt x="4703089" y="2351544"/>
                </a:lnTo>
                <a:lnTo>
                  <a:pt x="2351544" y="4703089"/>
                </a:lnTo>
                <a:lnTo>
                  <a:pt x="0" y="235154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1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7384913" y="-321640"/>
            <a:ext cx="8643330" cy="7546328"/>
          </a:xfrm>
          <a:custGeom>
            <a:avLst/>
            <a:gdLst>
              <a:gd name="connsiteX0" fmla="*/ 2428658 w 8643330"/>
              <a:gd name="connsiteY0" fmla="*/ 1344503 h 7546328"/>
              <a:gd name="connsiteX1" fmla="*/ 2803206 w 8643330"/>
              <a:gd name="connsiteY1" fmla="*/ 1719051 h 7546328"/>
              <a:gd name="connsiteX2" fmla="*/ 755118 w 8643330"/>
              <a:gd name="connsiteY2" fmla="*/ 3767139 h 7546328"/>
              <a:gd name="connsiteX3" fmla="*/ 2809231 w 8643330"/>
              <a:gd name="connsiteY3" fmla="*/ 5821252 h 7546328"/>
              <a:gd name="connsiteX4" fmla="*/ 2428661 w 8643330"/>
              <a:gd name="connsiteY4" fmla="*/ 6201823 h 7546328"/>
              <a:gd name="connsiteX5" fmla="*/ 0 w 8643330"/>
              <a:gd name="connsiteY5" fmla="*/ 3773162 h 7546328"/>
              <a:gd name="connsiteX6" fmla="*/ 4870166 w 8643330"/>
              <a:gd name="connsiteY6" fmla="*/ 0 h 7546328"/>
              <a:gd name="connsiteX7" fmla="*/ 8643330 w 8643330"/>
              <a:gd name="connsiteY7" fmla="*/ 3773164 h 7546328"/>
              <a:gd name="connsiteX8" fmla="*/ 4870166 w 8643330"/>
              <a:gd name="connsiteY8" fmla="*/ 7546328 h 7546328"/>
              <a:gd name="connsiteX9" fmla="*/ 1097002 w 8643330"/>
              <a:gd name="connsiteY9" fmla="*/ 3773164 h 754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3330" h="7546328">
                <a:moveTo>
                  <a:pt x="2428658" y="1344503"/>
                </a:moveTo>
                <a:lnTo>
                  <a:pt x="2803206" y="1719051"/>
                </a:lnTo>
                <a:lnTo>
                  <a:pt x="755118" y="3767139"/>
                </a:lnTo>
                <a:lnTo>
                  <a:pt x="2809231" y="5821252"/>
                </a:lnTo>
                <a:lnTo>
                  <a:pt x="2428661" y="6201823"/>
                </a:lnTo>
                <a:lnTo>
                  <a:pt x="0" y="3773162"/>
                </a:lnTo>
                <a:close/>
                <a:moveTo>
                  <a:pt x="4870166" y="0"/>
                </a:moveTo>
                <a:lnTo>
                  <a:pt x="8643330" y="3773164"/>
                </a:lnTo>
                <a:lnTo>
                  <a:pt x="4870166" y="7546328"/>
                </a:lnTo>
                <a:lnTo>
                  <a:pt x="1097002" y="377316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3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488072" y="1000922"/>
            <a:ext cx="3757898" cy="4848900"/>
          </a:xfrm>
          <a:custGeom>
            <a:avLst/>
            <a:gdLst>
              <a:gd name="connsiteX0" fmla="*/ 0 w 3757898"/>
              <a:gd name="connsiteY0" fmla="*/ 0 h 4848900"/>
              <a:gd name="connsiteX1" fmla="*/ 3757898 w 3757898"/>
              <a:gd name="connsiteY1" fmla="*/ 0 h 4848900"/>
              <a:gd name="connsiteX2" fmla="*/ 3757898 w 3757898"/>
              <a:gd name="connsiteY2" fmla="*/ 4848900 h 4848900"/>
              <a:gd name="connsiteX3" fmla="*/ 0 w 3757898"/>
              <a:gd name="connsiteY3" fmla="*/ 4848900 h 484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7898" h="4848900">
                <a:moveTo>
                  <a:pt x="0" y="0"/>
                </a:moveTo>
                <a:lnTo>
                  <a:pt x="3757898" y="0"/>
                </a:lnTo>
                <a:lnTo>
                  <a:pt x="3757898" y="4848900"/>
                </a:lnTo>
                <a:lnTo>
                  <a:pt x="0" y="48489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43626" y="2"/>
            <a:ext cx="6048374" cy="6857999"/>
          </a:xfrm>
          <a:custGeom>
            <a:avLst/>
            <a:gdLst>
              <a:gd name="connsiteX0" fmla="*/ 2120378 w 6048374"/>
              <a:gd name="connsiteY0" fmla="*/ 0 h 6857999"/>
              <a:gd name="connsiteX1" fmla="*/ 6048374 w 6048374"/>
              <a:gd name="connsiteY1" fmla="*/ 0 h 6857999"/>
              <a:gd name="connsiteX2" fmla="*/ 3927995 w 6048374"/>
              <a:gd name="connsiteY2" fmla="*/ 6857999 h 6857999"/>
              <a:gd name="connsiteX3" fmla="*/ 0 w 6048374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8374" h="6857999">
                <a:moveTo>
                  <a:pt x="2120378" y="0"/>
                </a:moveTo>
                <a:lnTo>
                  <a:pt x="6048374" y="0"/>
                </a:lnTo>
                <a:lnTo>
                  <a:pt x="3927995" y="6857999"/>
                </a:lnTo>
                <a:lnTo>
                  <a:pt x="0" y="68579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62170" y="870842"/>
            <a:ext cx="4364404" cy="4364404"/>
          </a:xfrm>
          <a:custGeom>
            <a:avLst/>
            <a:gdLst>
              <a:gd name="connsiteX0" fmla="*/ 2182202 w 4364404"/>
              <a:gd name="connsiteY0" fmla="*/ 0 h 4364404"/>
              <a:gd name="connsiteX1" fmla="*/ 4364404 w 4364404"/>
              <a:gd name="connsiteY1" fmla="*/ 2182202 h 4364404"/>
              <a:gd name="connsiteX2" fmla="*/ 2182202 w 4364404"/>
              <a:gd name="connsiteY2" fmla="*/ 4364404 h 4364404"/>
              <a:gd name="connsiteX3" fmla="*/ 0 w 4364404"/>
              <a:gd name="connsiteY3" fmla="*/ 2182202 h 436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4404" h="4364404">
                <a:moveTo>
                  <a:pt x="2182202" y="0"/>
                </a:moveTo>
                <a:lnTo>
                  <a:pt x="4364404" y="2182202"/>
                </a:lnTo>
                <a:lnTo>
                  <a:pt x="2182202" y="4364404"/>
                </a:lnTo>
                <a:lnTo>
                  <a:pt x="0" y="2182202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230072" y="2832087"/>
            <a:ext cx="2971800" cy="2971800"/>
          </a:xfrm>
          <a:custGeom>
            <a:avLst/>
            <a:gdLst>
              <a:gd name="connsiteX0" fmla="*/ 1485900 w 2971800"/>
              <a:gd name="connsiteY0" fmla="*/ 0 h 2971800"/>
              <a:gd name="connsiteX1" fmla="*/ 2971800 w 2971800"/>
              <a:gd name="connsiteY1" fmla="*/ 1485900 h 2971800"/>
              <a:gd name="connsiteX2" fmla="*/ 1485900 w 2971800"/>
              <a:gd name="connsiteY2" fmla="*/ 2971800 h 2971800"/>
              <a:gd name="connsiteX3" fmla="*/ 0 w 2971800"/>
              <a:gd name="connsiteY3" fmla="*/ 14859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2971800">
                <a:moveTo>
                  <a:pt x="1485900" y="0"/>
                </a:moveTo>
                <a:lnTo>
                  <a:pt x="2971800" y="1485900"/>
                </a:lnTo>
                <a:lnTo>
                  <a:pt x="1485900" y="2971800"/>
                </a:lnTo>
                <a:lnTo>
                  <a:pt x="0" y="14859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5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952344" y="740228"/>
            <a:ext cx="4354286" cy="5384800"/>
          </a:xfrm>
          <a:custGeom>
            <a:avLst/>
            <a:gdLst>
              <a:gd name="connsiteX0" fmla="*/ 0 w 4354286"/>
              <a:gd name="connsiteY0" fmla="*/ 0 h 5384800"/>
              <a:gd name="connsiteX1" fmla="*/ 4354286 w 4354286"/>
              <a:gd name="connsiteY1" fmla="*/ 0 h 5384800"/>
              <a:gd name="connsiteX2" fmla="*/ 4354286 w 4354286"/>
              <a:gd name="connsiteY2" fmla="*/ 5384800 h 5384800"/>
              <a:gd name="connsiteX3" fmla="*/ 0 w 4354286"/>
              <a:gd name="connsiteY3" fmla="*/ 5384800 h 53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4286" h="5384800">
                <a:moveTo>
                  <a:pt x="0" y="0"/>
                </a:moveTo>
                <a:lnTo>
                  <a:pt x="4354286" y="0"/>
                </a:lnTo>
                <a:lnTo>
                  <a:pt x="4354286" y="5384800"/>
                </a:lnTo>
                <a:lnTo>
                  <a:pt x="0" y="53848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2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BA3A-766F-43E9-8197-477F2F5C1494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508A-8354-4F49-A682-97744D9D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52.svg"/><Relationship Id="rId7" Type="http://schemas.openxmlformats.org/officeDocument/2006/relationships/image" Target="../media/image3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56.png"/><Relationship Id="rId3" Type="http://schemas.microsoft.com/office/2007/relationships/hdphoto" Target="../media/hdphoto1.wdp"/><Relationship Id="rId7" Type="http://schemas.openxmlformats.org/officeDocument/2006/relationships/image" Target="../media/image43.png"/><Relationship Id="rId12" Type="http://schemas.openxmlformats.org/officeDocument/2006/relationships/image" Target="../media/image55.png"/><Relationship Id="rId17" Type="http://schemas.openxmlformats.org/officeDocument/2006/relationships/image" Target="../media/image58.png"/><Relationship Id="rId2" Type="http://schemas.openxmlformats.org/officeDocument/2006/relationships/image" Target="../media/image4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svg"/><Relationship Id="rId11" Type="http://schemas.openxmlformats.org/officeDocument/2006/relationships/image" Target="../media/image54.png"/><Relationship Id="rId5" Type="http://schemas.openxmlformats.org/officeDocument/2006/relationships/image" Target="../media/image50.png"/><Relationship Id="rId15" Type="http://schemas.openxmlformats.org/officeDocument/2006/relationships/image" Target="../media/image26.png"/><Relationship Id="rId10" Type="http://schemas.openxmlformats.org/officeDocument/2006/relationships/image" Target="../media/image53.png"/><Relationship Id="rId4" Type="http://schemas.openxmlformats.org/officeDocument/2006/relationships/image" Target="../media/image42.png"/><Relationship Id="rId9" Type="http://schemas.openxmlformats.org/officeDocument/2006/relationships/image" Target="../media/image3.png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58.png"/><Relationship Id="rId3" Type="http://schemas.microsoft.com/office/2007/relationships/hdphoto" Target="../media/hdphoto1.wdp"/><Relationship Id="rId7" Type="http://schemas.openxmlformats.org/officeDocument/2006/relationships/image" Target="../media/image38.png"/><Relationship Id="rId12" Type="http://schemas.openxmlformats.org/officeDocument/2006/relationships/image" Target="../media/image30.png"/><Relationship Id="rId17" Type="http://schemas.openxmlformats.org/officeDocument/2006/relationships/image" Target="../media/image57.png"/><Relationship Id="rId2" Type="http://schemas.openxmlformats.org/officeDocument/2006/relationships/image" Target="../media/image4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svg"/><Relationship Id="rId11" Type="http://schemas.openxmlformats.org/officeDocument/2006/relationships/image" Target="../media/image54.png"/><Relationship Id="rId5" Type="http://schemas.openxmlformats.org/officeDocument/2006/relationships/image" Target="../media/image50.png"/><Relationship Id="rId15" Type="http://schemas.openxmlformats.org/officeDocument/2006/relationships/image" Target="../media/image25.png"/><Relationship Id="rId10" Type="http://schemas.openxmlformats.org/officeDocument/2006/relationships/image" Target="../media/image53.png"/><Relationship Id="rId4" Type="http://schemas.openxmlformats.org/officeDocument/2006/relationships/image" Target="../media/image42.png"/><Relationship Id="rId9" Type="http://schemas.openxmlformats.org/officeDocument/2006/relationships/image" Target="../media/image3.png"/><Relationship Id="rId1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51.svg"/><Relationship Id="rId17" Type="http://schemas.openxmlformats.org/officeDocument/2006/relationships/image" Target="../media/image17.png"/><Relationship Id="rId2" Type="http://schemas.openxmlformats.org/officeDocument/2006/relationships/image" Target="../media/image4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11" Type="http://schemas.openxmlformats.org/officeDocument/2006/relationships/image" Target="../media/image50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49.svg"/><Relationship Id="rId4" Type="http://schemas.openxmlformats.org/officeDocument/2006/relationships/image" Target="../media/image3.png"/><Relationship Id="rId9" Type="http://schemas.openxmlformats.org/officeDocument/2006/relationships/image" Target="../media/image48.png"/><Relationship Id="rId1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62.sv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60.svg"/><Relationship Id="rId17" Type="http://schemas.openxmlformats.org/officeDocument/2006/relationships/image" Target="../media/image61.png"/><Relationship Id="rId2" Type="http://schemas.openxmlformats.org/officeDocument/2006/relationships/image" Target="../media/image4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11" Type="http://schemas.openxmlformats.org/officeDocument/2006/relationships/image" Target="../media/image59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13" Type="http://schemas.openxmlformats.org/officeDocument/2006/relationships/image" Target="../media/image44.svg"/><Relationship Id="rId3" Type="http://schemas.openxmlformats.org/officeDocument/2006/relationships/image" Target="../media/image4.png"/><Relationship Id="rId7" Type="http://schemas.openxmlformats.org/officeDocument/2006/relationships/image" Target="../media/image61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11" Type="http://schemas.openxmlformats.org/officeDocument/2006/relationships/image" Target="../media/image45.png"/><Relationship Id="rId5" Type="http://schemas.openxmlformats.org/officeDocument/2006/relationships/image" Target="../media/image63.png"/><Relationship Id="rId10" Type="http://schemas.openxmlformats.org/officeDocument/2006/relationships/image" Target="../media/image39.svg"/><Relationship Id="rId4" Type="http://schemas.microsoft.com/office/2007/relationships/hdphoto" Target="../media/hdphoto1.wdp"/><Relationship Id="rId9" Type="http://schemas.openxmlformats.org/officeDocument/2006/relationships/image" Target="../media/image38.png"/><Relationship Id="rId1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svg"/><Relationship Id="rId5" Type="http://schemas.openxmlformats.org/officeDocument/2006/relationships/image" Target="../media/image61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13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openxmlformats.org/officeDocument/2006/relationships/image" Target="../media/image61.png"/><Relationship Id="rId12" Type="http://schemas.openxmlformats.org/officeDocument/2006/relationships/image" Target="../media/image6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45.png"/><Relationship Id="rId5" Type="http://schemas.openxmlformats.org/officeDocument/2006/relationships/image" Target="../media/image67.png"/><Relationship Id="rId10" Type="http://schemas.openxmlformats.org/officeDocument/2006/relationships/image" Target="../media/image39.svg"/><Relationship Id="rId4" Type="http://schemas.openxmlformats.org/officeDocument/2006/relationships/image" Target="../media/image63.png"/><Relationship Id="rId9" Type="http://schemas.openxmlformats.org/officeDocument/2006/relationships/image" Target="../media/image38.png"/><Relationship Id="rId1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svg"/><Relationship Id="rId5" Type="http://schemas.openxmlformats.org/officeDocument/2006/relationships/image" Target="../media/image61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13" Type="http://schemas.openxmlformats.org/officeDocument/2006/relationships/image" Target="../media/image58.png"/><Relationship Id="rId3" Type="http://schemas.microsoft.com/office/2007/relationships/hdphoto" Target="../media/hdphoto1.wdp"/><Relationship Id="rId7" Type="http://schemas.openxmlformats.org/officeDocument/2006/relationships/image" Target="../media/image61.png"/><Relationship Id="rId12" Type="http://schemas.openxmlformats.org/officeDocument/2006/relationships/image" Target="../media/image4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67.png"/><Relationship Id="rId10" Type="http://schemas.openxmlformats.org/officeDocument/2006/relationships/image" Target="../media/image3.png"/><Relationship Id="rId4" Type="http://schemas.openxmlformats.org/officeDocument/2006/relationships/image" Target="../media/image63.png"/><Relationship Id="rId9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4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svg"/><Relationship Id="rId5" Type="http://schemas.openxmlformats.org/officeDocument/2006/relationships/image" Target="../media/image61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62.sv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60.svg"/><Relationship Id="rId17" Type="http://schemas.openxmlformats.org/officeDocument/2006/relationships/image" Target="../media/image61.png"/><Relationship Id="rId2" Type="http://schemas.openxmlformats.org/officeDocument/2006/relationships/image" Target="../media/image4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11" Type="http://schemas.openxmlformats.org/officeDocument/2006/relationships/image" Target="../media/image59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70.png"/><Relationship Id="rId18" Type="http://schemas.openxmlformats.org/officeDocument/2006/relationships/image" Target="../media/image62.sv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60.svg"/><Relationship Id="rId17" Type="http://schemas.openxmlformats.org/officeDocument/2006/relationships/image" Target="../media/image61.png"/><Relationship Id="rId2" Type="http://schemas.openxmlformats.org/officeDocument/2006/relationships/image" Target="../media/image4.png"/><Relationship Id="rId16" Type="http://schemas.openxmlformats.org/officeDocument/2006/relationships/image" Target="../media/image73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11" Type="http://schemas.openxmlformats.org/officeDocument/2006/relationships/image" Target="../media/image59.png"/><Relationship Id="rId5" Type="http://schemas.openxmlformats.org/officeDocument/2006/relationships/image" Target="../media/image5.png"/><Relationship Id="rId15" Type="http://schemas.openxmlformats.org/officeDocument/2006/relationships/image" Target="../media/image72.png"/><Relationship Id="rId10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71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7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12" Type="http://schemas.openxmlformats.org/officeDocument/2006/relationships/image" Target="../media/image4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svg"/><Relationship Id="rId11" Type="http://schemas.openxmlformats.org/officeDocument/2006/relationships/image" Target="../media/image43.png"/><Relationship Id="rId5" Type="http://schemas.openxmlformats.org/officeDocument/2006/relationships/image" Target="../media/image72.png"/><Relationship Id="rId10" Type="http://schemas.openxmlformats.org/officeDocument/2006/relationships/image" Target="../media/image76.png"/><Relationship Id="rId4" Type="http://schemas.microsoft.com/office/2007/relationships/hdphoto" Target="../media/hdphoto1.wdp"/><Relationship Id="rId9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openxmlformats.org/officeDocument/2006/relationships/image" Target="../media/image22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4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07/relationships/hdphoto" Target="../media/hdphoto1.wdp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11" Type="http://schemas.openxmlformats.org/officeDocument/2006/relationships/image" Target="../media/image29.pn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openxmlformats.org/officeDocument/2006/relationships/image" Target="../media/image34.svg"/><Relationship Id="rId12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36.png"/><Relationship Id="rId5" Type="http://schemas.openxmlformats.org/officeDocument/2006/relationships/image" Target="../media/image32.svg"/><Relationship Id="rId15" Type="http://schemas.openxmlformats.org/officeDocument/2006/relationships/image" Target="../media/image39.svg"/><Relationship Id="rId10" Type="http://schemas.openxmlformats.org/officeDocument/2006/relationships/image" Target="../media/image23.svg"/><Relationship Id="rId4" Type="http://schemas.openxmlformats.org/officeDocument/2006/relationships/image" Target="../media/image31.png"/><Relationship Id="rId9" Type="http://schemas.openxmlformats.org/officeDocument/2006/relationships/image" Target="../media/image21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8.png"/><Relationship Id="rId18" Type="http://schemas.openxmlformats.org/officeDocument/2006/relationships/image" Target="../media/image47.png"/><Relationship Id="rId3" Type="http://schemas.microsoft.com/office/2007/relationships/hdphoto" Target="../media/hdphoto1.wdp"/><Relationship Id="rId7" Type="http://schemas.openxmlformats.org/officeDocument/2006/relationships/image" Target="../media/image41.svg"/><Relationship Id="rId12" Type="http://schemas.openxmlformats.org/officeDocument/2006/relationships/image" Target="../media/image44.svg"/><Relationship Id="rId17" Type="http://schemas.openxmlformats.org/officeDocument/2006/relationships/image" Target="../media/image46.png"/><Relationship Id="rId2" Type="http://schemas.openxmlformats.org/officeDocument/2006/relationships/image" Target="../media/image4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43.png"/><Relationship Id="rId5" Type="http://schemas.openxmlformats.org/officeDocument/2006/relationships/image" Target="../media/image23.svg"/><Relationship Id="rId15" Type="http://schemas.openxmlformats.org/officeDocument/2006/relationships/image" Target="../media/image45.png"/><Relationship Id="rId10" Type="http://schemas.openxmlformats.org/officeDocument/2006/relationships/image" Target="../media/image3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3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openxmlformats.org/officeDocument/2006/relationships/image" Target="../media/image22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4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51.svg"/><Relationship Id="rId17" Type="http://schemas.openxmlformats.org/officeDocument/2006/relationships/image" Target="../media/image17.png"/><Relationship Id="rId2" Type="http://schemas.openxmlformats.org/officeDocument/2006/relationships/image" Target="../media/image4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11" Type="http://schemas.openxmlformats.org/officeDocument/2006/relationships/image" Target="../media/image50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49.svg"/><Relationship Id="rId4" Type="http://schemas.openxmlformats.org/officeDocument/2006/relationships/image" Target="../media/image3.png"/><Relationship Id="rId9" Type="http://schemas.openxmlformats.org/officeDocument/2006/relationships/image" Target="../media/image48.pn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arch concept for landing page">
            <a:extLst>
              <a:ext uri="{FF2B5EF4-FFF2-40B4-BE49-F238E27FC236}">
                <a16:creationId xmlns:a16="http://schemas.microsoft.com/office/drawing/2014/main" id="{44F4AF12-8908-F342-A113-FF8104AF9E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9" b="13738"/>
          <a:stretch/>
        </p:blipFill>
        <p:spPr bwMode="auto">
          <a:xfrm>
            <a:off x="5356269" y="2282622"/>
            <a:ext cx="5962650" cy="388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2CF00CA-9306-4ED7-A692-CC370BA912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48" y="391719"/>
            <a:ext cx="1393258" cy="5997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23CAB9-98E2-4353-9B24-F03DA9EBB159}"/>
              </a:ext>
            </a:extLst>
          </p:cNvPr>
          <p:cNvSpPr txBox="1"/>
          <p:nvPr/>
        </p:nvSpPr>
        <p:spPr>
          <a:xfrm>
            <a:off x="2305050" y="1383159"/>
            <a:ext cx="758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Be Vietnam Pro" pitchFamily="2" charset="0"/>
              </a:rPr>
              <a:t>LAF - FPTU LOST AND FOUND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A0854D-1334-4A4D-B457-45AAB18B5590}"/>
              </a:ext>
            </a:extLst>
          </p:cNvPr>
          <p:cNvSpPr txBox="1"/>
          <p:nvPr/>
        </p:nvSpPr>
        <p:spPr>
          <a:xfrm>
            <a:off x="3401021" y="4426039"/>
            <a:ext cx="673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>
                <a:solidFill>
                  <a:srgbClr val="FF9B14"/>
                </a:solidFill>
                <a:latin typeface="Be Vietnam Pro" pitchFamily="2" charset="0"/>
              </a:rPr>
              <a:t>Leader</a:t>
            </a:r>
            <a:endParaRPr lang="en-AU" sz="1050" b="1">
              <a:solidFill>
                <a:srgbClr val="FF9B14"/>
              </a:solidFill>
              <a:latin typeface="Be Vietnam Pro" pitchFamily="2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392DA0E-BAF6-DD21-96B6-2E1CC134F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73" y="486616"/>
            <a:ext cx="22669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41BBD2-8892-1578-4EAB-7EE0C6145C3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71" y="1915078"/>
            <a:ext cx="7414384" cy="494292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A8D654E-A260-AA2B-0EA5-A6A3F4A53D68}"/>
              </a:ext>
            </a:extLst>
          </p:cNvPr>
          <p:cNvGrpSpPr/>
          <p:nvPr/>
        </p:nvGrpSpPr>
        <p:grpSpPr>
          <a:xfrm>
            <a:off x="1103339" y="2930540"/>
            <a:ext cx="3381375" cy="3349753"/>
            <a:chOff x="1103339" y="2930540"/>
            <a:chExt cx="3381375" cy="334975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902C72-7345-6810-9756-AC3F57C614C6}"/>
                </a:ext>
              </a:extLst>
            </p:cNvPr>
            <p:cNvSpPr txBox="1"/>
            <p:nvPr/>
          </p:nvSpPr>
          <p:spPr>
            <a:xfrm>
              <a:off x="1103339" y="4520734"/>
              <a:ext cx="33813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Be Vietnam Pro" pitchFamily="2" charset="0"/>
                </a:rPr>
                <a:t>Trần Thiên Quý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BC99E14-ED9B-4125-8A1D-8AC460DCFCAC}"/>
                </a:ext>
              </a:extLst>
            </p:cNvPr>
            <p:cNvSpPr/>
            <p:nvPr/>
          </p:nvSpPr>
          <p:spPr>
            <a:xfrm>
              <a:off x="1601200" y="2930540"/>
              <a:ext cx="2283579" cy="365760"/>
            </a:xfrm>
            <a:prstGeom prst="roundRect">
              <a:avLst/>
            </a:prstGeom>
            <a:solidFill>
              <a:srgbClr val="C1D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2060"/>
                  </a:solidFill>
                  <a:latin typeface="Be Vietnam Pro Black" pitchFamily="2" charset="0"/>
                </a:rPr>
                <a:t>SUPERVISOR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8FC0A5F-81C3-48CA-9C8B-43EB3452BFED}"/>
                </a:ext>
              </a:extLst>
            </p:cNvPr>
            <p:cNvSpPr/>
            <p:nvPr/>
          </p:nvSpPr>
          <p:spPr>
            <a:xfrm>
              <a:off x="1601200" y="4020267"/>
              <a:ext cx="2283579" cy="369332"/>
            </a:xfrm>
            <a:prstGeom prst="roundRect">
              <a:avLst/>
            </a:prstGeom>
            <a:solidFill>
              <a:srgbClr val="C1D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2060"/>
                  </a:solidFill>
                  <a:latin typeface="Be Vietnam Pro Black" pitchFamily="2" charset="0"/>
                </a:rPr>
                <a:t>TEAM MEMBERS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5DCF679-9068-4874-A000-744704F1682D}"/>
                </a:ext>
              </a:extLst>
            </p:cNvPr>
            <p:cNvSpPr txBox="1"/>
            <p:nvPr/>
          </p:nvSpPr>
          <p:spPr>
            <a:xfrm>
              <a:off x="1514928" y="3431794"/>
              <a:ext cx="2456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Be Vietnam Pro" pitchFamily="2" charset="0"/>
                </a:rPr>
                <a:t>Thầy Nguyễn Nguyên Bình</a:t>
              </a:r>
              <a:endParaRPr lang="en-AU" sz="1400">
                <a:solidFill>
                  <a:schemeClr val="tx1">
                    <a:lumMod val="75000"/>
                    <a:lumOff val="25000"/>
                  </a:schemeClr>
                </a:solidFill>
                <a:latin typeface="Be Vietnam Pro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898E9F-2CC4-403E-9DFA-1E6D7A92F37A}"/>
                </a:ext>
              </a:extLst>
            </p:cNvPr>
            <p:cNvSpPr txBox="1"/>
            <p:nvPr/>
          </p:nvSpPr>
          <p:spPr>
            <a:xfrm>
              <a:off x="1103339" y="5246626"/>
              <a:ext cx="33813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Be Vietnam Pro" pitchFamily="2" charset="0"/>
                </a:rPr>
                <a:t>Vũ Lâm Bảo Vân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73BB127-6DFD-A109-DE34-DC6896F5D7AB}"/>
                </a:ext>
              </a:extLst>
            </p:cNvPr>
            <p:cNvSpPr txBox="1"/>
            <p:nvPr/>
          </p:nvSpPr>
          <p:spPr>
            <a:xfrm>
              <a:off x="1103339" y="5609571"/>
              <a:ext cx="33813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Be Vietnam Pro" pitchFamily="2" charset="0"/>
                </a:rPr>
                <a:t>Võ Quốc Việt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6983A6-E2F4-06A9-E624-8948CB2DFE98}"/>
                </a:ext>
              </a:extLst>
            </p:cNvPr>
            <p:cNvSpPr txBox="1"/>
            <p:nvPr/>
          </p:nvSpPr>
          <p:spPr>
            <a:xfrm>
              <a:off x="1103339" y="4883680"/>
              <a:ext cx="33813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Be Vietnam Pro" pitchFamily="2" charset="0"/>
                </a:rPr>
                <a:t>Trần Vĩnh Phát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A4682B-5C05-FA66-1169-CDECE28974F2}"/>
                </a:ext>
              </a:extLst>
            </p:cNvPr>
            <p:cNvSpPr txBox="1"/>
            <p:nvPr/>
          </p:nvSpPr>
          <p:spPr>
            <a:xfrm>
              <a:off x="1103339" y="5972516"/>
              <a:ext cx="33813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Be Vietnam Pro" pitchFamily="2" charset="0"/>
                </a:rPr>
                <a:t>Phạm Nguyễn Hoài Linh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0950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FCAA92-5BC9-4C9A-9B9A-8A2A36DCE8C7}"/>
              </a:ext>
            </a:extLst>
          </p:cNvPr>
          <p:cNvCxnSpPr>
            <a:cxnSpLocks/>
          </p:cNvCxnSpPr>
          <p:nvPr/>
        </p:nvCxnSpPr>
        <p:spPr>
          <a:xfrm flipV="1">
            <a:off x="0" y="1112177"/>
            <a:ext cx="12192000" cy="1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BF7BE1-F195-4473-9AD6-0F410415BA6D}"/>
              </a:ext>
            </a:extLst>
          </p:cNvPr>
          <p:cNvSpPr txBox="1"/>
          <p:nvPr/>
        </p:nvSpPr>
        <p:spPr>
          <a:xfrm>
            <a:off x="1122288" y="445647"/>
            <a:ext cx="24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Be Vietnam Pro ExtraBold" pitchFamily="2" charset="0"/>
              </a:rPr>
              <a:t>Main Actors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E559DA-5B86-45A0-A639-7129C64B5249}"/>
              </a:ext>
            </a:extLst>
          </p:cNvPr>
          <p:cNvSpPr txBox="1"/>
          <p:nvPr/>
        </p:nvSpPr>
        <p:spPr>
          <a:xfrm>
            <a:off x="1122288" y="244822"/>
            <a:ext cx="541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rPr>
              <a:t>Our Approaches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084B2D88-446B-40AF-A659-0BC20326A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4367" y="353267"/>
            <a:ext cx="457200" cy="4572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DED6194-3211-4BAF-8615-B1BB680053D0}"/>
              </a:ext>
            </a:extLst>
          </p:cNvPr>
          <p:cNvSpPr/>
          <p:nvPr/>
        </p:nvSpPr>
        <p:spPr>
          <a:xfrm>
            <a:off x="11391900" y="323853"/>
            <a:ext cx="456073" cy="38911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Be Vietnam Pro Black" pitchFamily="2" charset="0"/>
              </a:rPr>
              <a:t>10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B80B47D9-F1CD-F429-5392-44A5BA794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89" y="303676"/>
            <a:ext cx="22669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347FF383-6BA9-8D0C-C4B2-1F0CEC534276}"/>
              </a:ext>
            </a:extLst>
          </p:cNvPr>
          <p:cNvGrpSpPr/>
          <p:nvPr/>
        </p:nvGrpSpPr>
        <p:grpSpPr>
          <a:xfrm>
            <a:off x="1122288" y="2459452"/>
            <a:ext cx="1630880" cy="594112"/>
            <a:chOff x="701034" y="2737133"/>
            <a:chExt cx="1630880" cy="59411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E4C42AB-2289-53EA-BAD8-7C07A109695B}"/>
                </a:ext>
              </a:extLst>
            </p:cNvPr>
            <p:cNvSpPr/>
            <p:nvPr/>
          </p:nvSpPr>
          <p:spPr>
            <a:xfrm>
              <a:off x="701034" y="2737133"/>
              <a:ext cx="1630880" cy="594112"/>
            </a:xfrm>
            <a:prstGeom prst="roundRect">
              <a:avLst/>
            </a:prstGeom>
            <a:solidFill>
              <a:srgbClr val="D9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i="0" u="none" strike="noStrike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e Vietnam Pro" pitchFamily="2" charset="0"/>
                </a:rPr>
                <a:t>          ADMIN</a:t>
              </a:r>
              <a:endParaRPr lang="en-AU" sz="1400" b="1">
                <a:solidFill>
                  <a:schemeClr val="tx1">
                    <a:lumMod val="75000"/>
                    <a:lumOff val="25000"/>
                  </a:schemeClr>
                </a:solidFill>
                <a:latin typeface="Be Vietnam Pro" pitchFamily="2" charset="0"/>
              </a:endParaRPr>
            </a:p>
          </p:txBody>
        </p:sp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B6E33C90-E087-EED7-BA97-863DE5E37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88075" y="2832259"/>
              <a:ext cx="365760" cy="36576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6C28119-1319-5144-0338-E5082C175A00}"/>
              </a:ext>
            </a:extLst>
          </p:cNvPr>
          <p:cNvGrpSpPr/>
          <p:nvPr/>
        </p:nvGrpSpPr>
        <p:grpSpPr>
          <a:xfrm>
            <a:off x="1122288" y="1748662"/>
            <a:ext cx="1630880" cy="594112"/>
            <a:chOff x="147567" y="2613658"/>
            <a:chExt cx="1630880" cy="594112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81AA223-1DF9-2C93-654D-D684185D038C}"/>
                </a:ext>
              </a:extLst>
            </p:cNvPr>
            <p:cNvSpPr/>
            <p:nvPr/>
          </p:nvSpPr>
          <p:spPr>
            <a:xfrm>
              <a:off x="147567" y="2613658"/>
              <a:ext cx="1630880" cy="59411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i="0" u="none" strike="noStrike">
                  <a:solidFill>
                    <a:schemeClr val="bg1"/>
                  </a:solidFill>
                  <a:effectLst/>
                  <a:latin typeface="Be Vietnam Pro" pitchFamily="2" charset="0"/>
                </a:rPr>
                <a:t>             </a:t>
              </a:r>
              <a:r>
                <a:rPr lang="en-AU" sz="1400" b="1" i="0" u="none" strike="noStrike">
                  <a:solidFill>
                    <a:schemeClr val="accent6">
                      <a:lumMod val="75000"/>
                      <a:lumOff val="25000"/>
                    </a:schemeClr>
                  </a:solidFill>
                  <a:effectLst/>
                  <a:latin typeface="Be Vietnam Pro" pitchFamily="2" charset="0"/>
                </a:rPr>
                <a:t>USER</a:t>
              </a:r>
            </a:p>
          </p:txBody>
        </p:sp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9D4992D3-C46D-8628-5314-32B12FB0C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300138" y="2731455"/>
              <a:ext cx="365760" cy="36576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0D3271C-D659-27C6-AB43-087A351B8F15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71" y="1915078"/>
            <a:ext cx="7414384" cy="494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80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1EB58470-C41A-CA22-4FBE-18AF900629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71" y="1915078"/>
            <a:ext cx="7414384" cy="494292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FCAA92-5BC9-4C9A-9B9A-8A2A36DCE8C7}"/>
              </a:ext>
            </a:extLst>
          </p:cNvPr>
          <p:cNvCxnSpPr>
            <a:cxnSpLocks/>
          </p:cNvCxnSpPr>
          <p:nvPr/>
        </p:nvCxnSpPr>
        <p:spPr>
          <a:xfrm flipV="1">
            <a:off x="0" y="1112177"/>
            <a:ext cx="12192000" cy="1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BF7BE1-F195-4473-9AD6-0F410415BA6D}"/>
              </a:ext>
            </a:extLst>
          </p:cNvPr>
          <p:cNvSpPr txBox="1"/>
          <p:nvPr/>
        </p:nvSpPr>
        <p:spPr>
          <a:xfrm>
            <a:off x="1122288" y="445647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Be Vietnam Pro ExtraBold" pitchFamily="2" charset="0"/>
              </a:rPr>
              <a:t>ADMIN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C435301-9F85-4EC5-9DBA-70661AD4E3C3}"/>
              </a:ext>
            </a:extLst>
          </p:cNvPr>
          <p:cNvGrpSpPr/>
          <p:nvPr/>
        </p:nvGrpSpPr>
        <p:grpSpPr>
          <a:xfrm>
            <a:off x="1986866" y="1938971"/>
            <a:ext cx="2007671" cy="497375"/>
            <a:chOff x="3888177" y="5263230"/>
            <a:chExt cx="2007671" cy="49737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C7AE457-32D9-471C-B8CD-69E567D66F04}"/>
                </a:ext>
              </a:extLst>
            </p:cNvPr>
            <p:cNvSpPr/>
            <p:nvPr/>
          </p:nvSpPr>
          <p:spPr>
            <a:xfrm>
              <a:off x="3888177" y="5263230"/>
              <a:ext cx="2007671" cy="49737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9D56A77-097D-413E-8A5D-6F9F0E6EECF2}"/>
                </a:ext>
              </a:extLst>
            </p:cNvPr>
            <p:cNvSpPr txBox="1"/>
            <p:nvPr/>
          </p:nvSpPr>
          <p:spPr>
            <a:xfrm>
              <a:off x="4287734" y="5394682"/>
              <a:ext cx="15191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chemeClr val="accent4">
                      <a:lumMod val="25000"/>
                    </a:schemeClr>
                  </a:solidFill>
                  <a:latin typeface="Be Vietnam Pro "/>
                </a:rPr>
                <a:t>Login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F21F048-303A-41AB-ACF0-75A0DC7104AC}"/>
              </a:ext>
            </a:extLst>
          </p:cNvPr>
          <p:cNvGrpSpPr/>
          <p:nvPr/>
        </p:nvGrpSpPr>
        <p:grpSpPr>
          <a:xfrm>
            <a:off x="1986866" y="2588444"/>
            <a:ext cx="2007671" cy="497375"/>
            <a:chOff x="3888177" y="5263230"/>
            <a:chExt cx="2007671" cy="497375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2C011ACC-84B3-453F-993A-4B46C9077D9D}"/>
                </a:ext>
              </a:extLst>
            </p:cNvPr>
            <p:cNvSpPr/>
            <p:nvPr/>
          </p:nvSpPr>
          <p:spPr>
            <a:xfrm>
              <a:off x="3888177" y="5263230"/>
              <a:ext cx="2007671" cy="49737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CA08200-668C-4C58-8B0F-C38F3B0D444D}"/>
                </a:ext>
              </a:extLst>
            </p:cNvPr>
            <p:cNvSpPr txBox="1"/>
            <p:nvPr/>
          </p:nvSpPr>
          <p:spPr>
            <a:xfrm>
              <a:off x="4287734" y="5394682"/>
              <a:ext cx="15191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chemeClr val="accent4">
                      <a:lumMod val="25000"/>
                    </a:schemeClr>
                  </a:solidFill>
                  <a:latin typeface="Be Vietnam Pro "/>
                </a:rPr>
                <a:t>Logout 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0D07AF-DC27-463A-B5F2-4874216BA540}"/>
              </a:ext>
            </a:extLst>
          </p:cNvPr>
          <p:cNvGrpSpPr/>
          <p:nvPr/>
        </p:nvGrpSpPr>
        <p:grpSpPr>
          <a:xfrm>
            <a:off x="1986866" y="3237917"/>
            <a:ext cx="2007671" cy="497375"/>
            <a:chOff x="3888177" y="5263230"/>
            <a:chExt cx="2007671" cy="497375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B4A14390-7F31-4424-B598-C00DFD3937CC}"/>
                </a:ext>
              </a:extLst>
            </p:cNvPr>
            <p:cNvSpPr/>
            <p:nvPr/>
          </p:nvSpPr>
          <p:spPr>
            <a:xfrm>
              <a:off x="3888177" y="5263230"/>
              <a:ext cx="2007671" cy="49737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E4453A4-75DB-45EE-9140-8F3BCDDD6386}"/>
                </a:ext>
              </a:extLst>
            </p:cNvPr>
            <p:cNvSpPr txBox="1"/>
            <p:nvPr/>
          </p:nvSpPr>
          <p:spPr>
            <a:xfrm>
              <a:off x="4287734" y="5394682"/>
              <a:ext cx="15191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chemeClr val="accent4">
                      <a:lumMod val="25000"/>
                    </a:schemeClr>
                  </a:solidFill>
                  <a:latin typeface="Be Vietnam Pro "/>
                </a:rPr>
                <a:t>Approve a post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CCF074A-1035-4EE4-98A7-F62E12F1EB93}"/>
              </a:ext>
            </a:extLst>
          </p:cNvPr>
          <p:cNvGrpSpPr/>
          <p:nvPr/>
        </p:nvGrpSpPr>
        <p:grpSpPr>
          <a:xfrm>
            <a:off x="1986866" y="3899777"/>
            <a:ext cx="2007671" cy="497375"/>
            <a:chOff x="3888177" y="5263230"/>
            <a:chExt cx="2007671" cy="49737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9F971FE-AD7D-4EA7-8924-6E40C97D2494}"/>
                </a:ext>
              </a:extLst>
            </p:cNvPr>
            <p:cNvSpPr/>
            <p:nvPr/>
          </p:nvSpPr>
          <p:spPr>
            <a:xfrm>
              <a:off x="3888177" y="5263230"/>
              <a:ext cx="2007671" cy="49737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accent1"/>
                </a:solidFill>
                <a:latin typeface="Be Vietnam Pro ExtraBold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89AD7C7-5E0D-491F-8B90-1ECB5A9A8067}"/>
                </a:ext>
              </a:extLst>
            </p:cNvPr>
            <p:cNvSpPr txBox="1"/>
            <p:nvPr/>
          </p:nvSpPr>
          <p:spPr>
            <a:xfrm>
              <a:off x="4287734" y="5394682"/>
              <a:ext cx="15191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chemeClr val="accent4">
                      <a:lumMod val="25000"/>
                    </a:schemeClr>
                  </a:solidFill>
                  <a:latin typeface="Be Vietnam Pro "/>
                </a:rPr>
                <a:t>Reject a post</a:t>
              </a:r>
            </a:p>
          </p:txBody>
        </p:sp>
      </p:grpSp>
      <p:pic>
        <p:nvPicPr>
          <p:cNvPr id="97" name="Picture 96">
            <a:extLst>
              <a:ext uri="{FF2B5EF4-FFF2-40B4-BE49-F238E27FC236}">
                <a16:creationId xmlns:a16="http://schemas.microsoft.com/office/drawing/2014/main" id="{63139129-3A20-406A-AE1A-7CFB01724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197" y="3312405"/>
            <a:ext cx="364917" cy="364917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82D498B-C618-4321-98F6-795564AA9387}"/>
              </a:ext>
            </a:extLst>
          </p:cNvPr>
          <p:cNvGrpSpPr/>
          <p:nvPr/>
        </p:nvGrpSpPr>
        <p:grpSpPr>
          <a:xfrm>
            <a:off x="8233463" y="1938971"/>
            <a:ext cx="2007671" cy="497375"/>
            <a:chOff x="3888177" y="5263230"/>
            <a:chExt cx="2007671" cy="497375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AA1379D4-081C-449A-AE2F-B4D14AF0313B}"/>
                </a:ext>
              </a:extLst>
            </p:cNvPr>
            <p:cNvSpPr/>
            <p:nvPr/>
          </p:nvSpPr>
          <p:spPr>
            <a:xfrm>
              <a:off x="3888177" y="5263230"/>
              <a:ext cx="2007671" cy="49737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4C1C230-A19F-4685-BC8C-ED1331ABF6D9}"/>
                </a:ext>
              </a:extLst>
            </p:cNvPr>
            <p:cNvSpPr txBox="1"/>
            <p:nvPr/>
          </p:nvSpPr>
          <p:spPr>
            <a:xfrm>
              <a:off x="4287734" y="5394682"/>
              <a:ext cx="15191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>
                  <a:latin typeface="Be Vietnam Pro "/>
                </a:rPr>
                <a:t>Comment on post</a:t>
              </a:r>
            </a:p>
          </p:txBody>
        </p:sp>
      </p:grp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55A3F3F-FE66-4603-AE6A-83416B889CB1}"/>
              </a:ext>
            </a:extLst>
          </p:cNvPr>
          <p:cNvCxnSpPr>
            <a:cxnSpLocks/>
            <a:endCxn id="48" idx="3"/>
          </p:cNvCxnSpPr>
          <p:nvPr/>
        </p:nvCxnSpPr>
        <p:spPr>
          <a:xfrm rot="16200000" flipV="1">
            <a:off x="3260635" y="2921561"/>
            <a:ext cx="1960804" cy="493000"/>
          </a:xfrm>
          <a:prstGeom prst="bentConnector2">
            <a:avLst/>
          </a:prstGeom>
          <a:ln w="19050">
            <a:solidFill>
              <a:srgbClr val="0220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F2051BC-A623-45F9-AF4F-80CBB66C183A}"/>
              </a:ext>
            </a:extLst>
          </p:cNvPr>
          <p:cNvCxnSpPr>
            <a:cxnSpLocks/>
            <a:endCxn id="52" idx="3"/>
          </p:cNvCxnSpPr>
          <p:nvPr/>
        </p:nvCxnSpPr>
        <p:spPr>
          <a:xfrm rot="16200000" flipV="1">
            <a:off x="3585372" y="3246298"/>
            <a:ext cx="1311331" cy="493000"/>
          </a:xfrm>
          <a:prstGeom prst="bentConnector2">
            <a:avLst/>
          </a:prstGeom>
          <a:ln w="19050">
            <a:solidFill>
              <a:srgbClr val="0220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407F127-8843-460A-AA8C-D05CA19C5703}"/>
              </a:ext>
            </a:extLst>
          </p:cNvPr>
          <p:cNvCxnSpPr>
            <a:cxnSpLocks/>
            <a:endCxn id="56" idx="3"/>
          </p:cNvCxnSpPr>
          <p:nvPr/>
        </p:nvCxnSpPr>
        <p:spPr>
          <a:xfrm rot="10800000" flipV="1">
            <a:off x="3994537" y="3486603"/>
            <a:ext cx="126109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220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B611BB-3F3B-42B6-B9AF-AA98E75BA673}"/>
              </a:ext>
            </a:extLst>
          </p:cNvPr>
          <p:cNvCxnSpPr>
            <a:cxnSpLocks/>
          </p:cNvCxnSpPr>
          <p:nvPr/>
        </p:nvCxnSpPr>
        <p:spPr>
          <a:xfrm flipH="1">
            <a:off x="4002619" y="4134706"/>
            <a:ext cx="492702" cy="0"/>
          </a:xfrm>
          <a:prstGeom prst="straightConnector1">
            <a:avLst/>
          </a:prstGeom>
          <a:ln w="19050">
            <a:solidFill>
              <a:srgbClr val="0220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00A66C5-3B9D-4849-9A16-8C0438E5D1FE}"/>
              </a:ext>
            </a:extLst>
          </p:cNvPr>
          <p:cNvCxnSpPr>
            <a:cxnSpLocks/>
            <a:endCxn id="106" idx="1"/>
          </p:cNvCxnSpPr>
          <p:nvPr/>
        </p:nvCxnSpPr>
        <p:spPr>
          <a:xfrm rot="5400000" flipH="1" flipV="1">
            <a:off x="7002667" y="2917668"/>
            <a:ext cx="1960804" cy="500787"/>
          </a:xfrm>
          <a:prstGeom prst="bentConnector2">
            <a:avLst/>
          </a:prstGeom>
          <a:ln w="19050">
            <a:solidFill>
              <a:srgbClr val="0220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7A324B9-DDB2-4ABB-A476-E5CF73C6DE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27405" y="3242405"/>
            <a:ext cx="1311331" cy="500786"/>
          </a:xfrm>
          <a:prstGeom prst="bentConnector2">
            <a:avLst/>
          </a:prstGeom>
          <a:ln w="19050">
            <a:solidFill>
              <a:srgbClr val="0220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4FBF41B-A3AF-4139-83D1-D9FA5666CE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52141" y="3567141"/>
            <a:ext cx="661858" cy="500786"/>
          </a:xfrm>
          <a:prstGeom prst="bentConnector3">
            <a:avLst>
              <a:gd name="adj1" fmla="val 99620"/>
            </a:avLst>
          </a:prstGeom>
          <a:ln w="19050">
            <a:solidFill>
              <a:srgbClr val="0220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85FA123-D1D0-46BE-AEA7-AE043DBED38B}"/>
              </a:ext>
            </a:extLst>
          </p:cNvPr>
          <p:cNvCxnSpPr>
            <a:cxnSpLocks/>
          </p:cNvCxnSpPr>
          <p:nvPr/>
        </p:nvCxnSpPr>
        <p:spPr>
          <a:xfrm>
            <a:off x="6886511" y="3486604"/>
            <a:ext cx="1346952" cy="661861"/>
          </a:xfrm>
          <a:prstGeom prst="bentConnector3">
            <a:avLst>
              <a:gd name="adj1" fmla="val 62856"/>
            </a:avLst>
          </a:prstGeom>
          <a:ln w="19050">
            <a:solidFill>
              <a:srgbClr val="0220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292496D-32A7-4228-AFE6-35DC12169FC8}"/>
              </a:ext>
            </a:extLst>
          </p:cNvPr>
          <p:cNvSpPr txBox="1"/>
          <p:nvPr/>
        </p:nvSpPr>
        <p:spPr>
          <a:xfrm>
            <a:off x="1122288" y="244822"/>
            <a:ext cx="541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rPr>
              <a:t>Our Approaches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23AAA358-E726-449B-B379-B985A2A4E7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24367" y="353267"/>
            <a:ext cx="457200" cy="45720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0C4BA003-EB71-CEDF-8D0A-DF52055EC2C9}"/>
              </a:ext>
            </a:extLst>
          </p:cNvPr>
          <p:cNvGrpSpPr/>
          <p:nvPr/>
        </p:nvGrpSpPr>
        <p:grpSpPr>
          <a:xfrm>
            <a:off x="8233462" y="3278059"/>
            <a:ext cx="2007671" cy="497375"/>
            <a:chOff x="3888177" y="5263230"/>
            <a:chExt cx="2007671" cy="497375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C6535321-E912-85F3-B218-6A4568A84B77}"/>
                </a:ext>
              </a:extLst>
            </p:cNvPr>
            <p:cNvSpPr/>
            <p:nvPr/>
          </p:nvSpPr>
          <p:spPr>
            <a:xfrm>
              <a:off x="3888177" y="5263230"/>
              <a:ext cx="2007671" cy="49737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6CD9EE0-85E2-6BA2-AA5E-9E857F61AA6C}"/>
                </a:ext>
              </a:extLst>
            </p:cNvPr>
            <p:cNvSpPr txBox="1"/>
            <p:nvPr/>
          </p:nvSpPr>
          <p:spPr>
            <a:xfrm>
              <a:off x="4287734" y="5394682"/>
              <a:ext cx="15191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chemeClr val="accent4">
                      <a:lumMod val="25000"/>
                    </a:schemeClr>
                  </a:solidFill>
                  <a:latin typeface="Be Vietnam Pro "/>
                </a:rPr>
                <a:t>View detail a post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9D44642-0C35-3209-E05E-11AE05F888F7}"/>
              </a:ext>
            </a:extLst>
          </p:cNvPr>
          <p:cNvGrpSpPr/>
          <p:nvPr/>
        </p:nvGrpSpPr>
        <p:grpSpPr>
          <a:xfrm>
            <a:off x="8233462" y="3927531"/>
            <a:ext cx="2007671" cy="497375"/>
            <a:chOff x="3888177" y="5263230"/>
            <a:chExt cx="2007671" cy="497375"/>
          </a:xfrm>
        </p:grpSpPr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2A146C07-53F3-5CC9-7FCA-DD2F0D93F79B}"/>
                </a:ext>
              </a:extLst>
            </p:cNvPr>
            <p:cNvSpPr/>
            <p:nvPr/>
          </p:nvSpPr>
          <p:spPr>
            <a:xfrm>
              <a:off x="3888177" y="5263230"/>
              <a:ext cx="2007671" cy="49737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1629F37-46E1-DF5A-8E68-4256B14AEC79}"/>
                </a:ext>
              </a:extLst>
            </p:cNvPr>
            <p:cNvSpPr txBox="1"/>
            <p:nvPr/>
          </p:nvSpPr>
          <p:spPr>
            <a:xfrm>
              <a:off x="4287734" y="5394682"/>
              <a:ext cx="15191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chemeClr val="accent4">
                      <a:lumMod val="25000"/>
                    </a:schemeClr>
                  </a:solidFill>
                  <a:latin typeface="Be Vietnam Pro "/>
                </a:rPr>
                <a:t>Search post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5F4191A-2278-C859-E303-F2872EAB169F}"/>
              </a:ext>
            </a:extLst>
          </p:cNvPr>
          <p:cNvGrpSpPr/>
          <p:nvPr/>
        </p:nvGrpSpPr>
        <p:grpSpPr>
          <a:xfrm>
            <a:off x="5255631" y="3192478"/>
            <a:ext cx="1630880" cy="594112"/>
            <a:chOff x="701034" y="2737133"/>
            <a:chExt cx="1630880" cy="594112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0418634C-184D-BD02-B2C1-AF4033AF4F2D}"/>
                </a:ext>
              </a:extLst>
            </p:cNvPr>
            <p:cNvSpPr/>
            <p:nvPr/>
          </p:nvSpPr>
          <p:spPr>
            <a:xfrm>
              <a:off x="701034" y="2737133"/>
              <a:ext cx="1630880" cy="594112"/>
            </a:xfrm>
            <a:prstGeom prst="roundRect">
              <a:avLst/>
            </a:prstGeom>
            <a:solidFill>
              <a:srgbClr val="D9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i="0" u="none" strike="noStrike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e Vietnam Pro" pitchFamily="2" charset="0"/>
                </a:rPr>
                <a:t>          ADMIN</a:t>
              </a:r>
              <a:endParaRPr lang="en-AU" sz="1400" b="1">
                <a:solidFill>
                  <a:schemeClr val="tx1">
                    <a:lumMod val="75000"/>
                    <a:lumOff val="25000"/>
                  </a:schemeClr>
                </a:solidFill>
                <a:latin typeface="Be Vietnam Pro" pitchFamily="2" charset="0"/>
              </a:endParaRPr>
            </a:p>
          </p:txBody>
        </p:sp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764B6FD6-2B00-EA41-4055-CBE61B17A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888075" y="2832259"/>
              <a:ext cx="365760" cy="365760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DFA5892-4BFA-6253-E146-6EAEFF0245DE}"/>
              </a:ext>
            </a:extLst>
          </p:cNvPr>
          <p:cNvGrpSpPr/>
          <p:nvPr/>
        </p:nvGrpSpPr>
        <p:grpSpPr>
          <a:xfrm>
            <a:off x="8233461" y="2588443"/>
            <a:ext cx="2007671" cy="497375"/>
            <a:chOff x="3888177" y="5263230"/>
            <a:chExt cx="2007671" cy="497375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956B905-88F4-F32D-A507-B129E40348BD}"/>
                </a:ext>
              </a:extLst>
            </p:cNvPr>
            <p:cNvSpPr/>
            <p:nvPr/>
          </p:nvSpPr>
          <p:spPr>
            <a:xfrm>
              <a:off x="3888177" y="5263230"/>
              <a:ext cx="2007671" cy="49737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B4A30FD-E1AC-071A-73BA-1557CC349ADD}"/>
                </a:ext>
              </a:extLst>
            </p:cNvPr>
            <p:cNvSpPr txBox="1"/>
            <p:nvPr/>
          </p:nvSpPr>
          <p:spPr>
            <a:xfrm>
              <a:off x="4287734" y="5394682"/>
              <a:ext cx="15191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chemeClr val="accent4">
                      <a:lumMod val="25000"/>
                    </a:schemeClr>
                  </a:solidFill>
                  <a:latin typeface="Be Vietnam Pro "/>
                </a:rPr>
                <a:t>View list a post</a:t>
              </a:r>
            </a:p>
          </p:txBody>
        </p:sp>
      </p:grpSp>
      <p:pic>
        <p:nvPicPr>
          <p:cNvPr id="72" name="Picture 2">
            <a:extLst>
              <a:ext uri="{FF2B5EF4-FFF2-40B4-BE49-F238E27FC236}">
                <a16:creationId xmlns:a16="http://schemas.microsoft.com/office/drawing/2014/main" id="{F3EE33D1-32BC-B80F-25E9-C5106F52A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89" y="303676"/>
            <a:ext cx="22669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D31CE16-61A5-5A8E-4422-55EF00D6A851}"/>
              </a:ext>
            </a:extLst>
          </p:cNvPr>
          <p:cNvSpPr/>
          <p:nvPr/>
        </p:nvSpPr>
        <p:spPr>
          <a:xfrm>
            <a:off x="11391900" y="323853"/>
            <a:ext cx="456073" cy="38911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Be Vietnam Pro Black" pitchFamily="2" charset="0"/>
              </a:rPr>
              <a:t>11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D37ED56-8375-5E5A-EB20-C809CE4278F7}"/>
              </a:ext>
            </a:extLst>
          </p:cNvPr>
          <p:cNvCxnSpPr>
            <a:cxnSpLocks/>
          </p:cNvCxnSpPr>
          <p:nvPr/>
        </p:nvCxnSpPr>
        <p:spPr>
          <a:xfrm flipV="1">
            <a:off x="0" y="1953991"/>
            <a:ext cx="12192000" cy="1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B545656-CA38-966C-2A91-BFE027E39B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197" y="1998639"/>
            <a:ext cx="364917" cy="364917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019578B-C6D8-520F-8A7E-4CA880C6EB0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197" y="2651979"/>
            <a:ext cx="364916" cy="36491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7957C4D-1172-D2D4-1D46-2DA6C7997F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731" y="3968539"/>
            <a:ext cx="359848" cy="359848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8DF9C6F-7A0C-9963-3E08-77528E959F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539" y="2637451"/>
            <a:ext cx="439502" cy="439502"/>
          </a:xfrm>
          <a:prstGeom prst="rect">
            <a:avLst/>
          </a:prstGeom>
        </p:spPr>
      </p:pic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6982A2E3-3D5A-2564-7E39-E59CFBB0E94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13" y="3967675"/>
            <a:ext cx="392575" cy="392575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7C4BF12B-6B59-5080-7DE4-6B6FCE0B8266}"/>
              </a:ext>
            </a:extLst>
          </p:cNvPr>
          <p:cNvGrpSpPr/>
          <p:nvPr/>
        </p:nvGrpSpPr>
        <p:grpSpPr>
          <a:xfrm>
            <a:off x="8286613" y="3340163"/>
            <a:ext cx="397636" cy="395129"/>
            <a:chOff x="2940485" y="3712683"/>
            <a:chExt cx="1037789" cy="1031245"/>
          </a:xfrm>
        </p:grpSpPr>
        <p:pic>
          <p:nvPicPr>
            <p:cNvPr id="75" name="Picture 74" descr="Icon&#10;&#10;Description automatically generated">
              <a:extLst>
                <a:ext uri="{FF2B5EF4-FFF2-40B4-BE49-F238E27FC236}">
                  <a16:creationId xmlns:a16="http://schemas.microsoft.com/office/drawing/2014/main" id="{10DB08BA-2887-0666-80A0-F6020F03E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0485" y="3712683"/>
              <a:ext cx="1002986" cy="1002986"/>
            </a:xfrm>
            <a:prstGeom prst="rect">
              <a:avLst/>
            </a:prstGeom>
          </p:spPr>
        </p:pic>
        <p:pic>
          <p:nvPicPr>
            <p:cNvPr id="76" name="Picture 7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14D2BCB1-7792-F18F-5055-7329A8E35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2736" y="4218390"/>
              <a:ext cx="525538" cy="525538"/>
            </a:xfrm>
            <a:prstGeom prst="rect">
              <a:avLst/>
            </a:prstGeom>
          </p:spPr>
        </p:pic>
      </p:grpSp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96DC3AFF-60BB-CFCC-50EB-3FA703A1B00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929" y="2010809"/>
            <a:ext cx="364039" cy="36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7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>
            <a:extLst>
              <a:ext uri="{FF2B5EF4-FFF2-40B4-BE49-F238E27FC236}">
                <a16:creationId xmlns:a16="http://schemas.microsoft.com/office/drawing/2014/main" id="{5A8EE363-414C-00BC-F0F9-88562F19C0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71" y="1915078"/>
            <a:ext cx="7414384" cy="494292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FCAA92-5BC9-4C9A-9B9A-8A2A36DCE8C7}"/>
              </a:ext>
            </a:extLst>
          </p:cNvPr>
          <p:cNvCxnSpPr>
            <a:cxnSpLocks/>
          </p:cNvCxnSpPr>
          <p:nvPr/>
        </p:nvCxnSpPr>
        <p:spPr>
          <a:xfrm flipV="1">
            <a:off x="0" y="1112177"/>
            <a:ext cx="12192000" cy="1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BF7BE1-F195-4473-9AD6-0F410415BA6D}"/>
              </a:ext>
            </a:extLst>
          </p:cNvPr>
          <p:cNvSpPr txBox="1"/>
          <p:nvPr/>
        </p:nvSpPr>
        <p:spPr>
          <a:xfrm>
            <a:off x="1122288" y="445647"/>
            <a:ext cx="118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Be Vietnam Pro ExtraBold" pitchFamily="2" charset="0"/>
              </a:rPr>
              <a:t>USER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C435301-9F85-4EC5-9DBA-70661AD4E3C3}"/>
              </a:ext>
            </a:extLst>
          </p:cNvPr>
          <p:cNvGrpSpPr/>
          <p:nvPr/>
        </p:nvGrpSpPr>
        <p:grpSpPr>
          <a:xfrm>
            <a:off x="1978477" y="1931083"/>
            <a:ext cx="2007671" cy="497375"/>
            <a:chOff x="3888177" y="5263230"/>
            <a:chExt cx="2007671" cy="49737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C7AE457-32D9-471C-B8CD-69E567D66F04}"/>
                </a:ext>
              </a:extLst>
            </p:cNvPr>
            <p:cNvSpPr/>
            <p:nvPr/>
          </p:nvSpPr>
          <p:spPr>
            <a:xfrm>
              <a:off x="3888177" y="5263230"/>
              <a:ext cx="2007671" cy="49737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9D56A77-097D-413E-8A5D-6F9F0E6EECF2}"/>
                </a:ext>
              </a:extLst>
            </p:cNvPr>
            <p:cNvSpPr txBox="1"/>
            <p:nvPr/>
          </p:nvSpPr>
          <p:spPr>
            <a:xfrm>
              <a:off x="4287734" y="5394682"/>
              <a:ext cx="15191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chemeClr val="accent4">
                      <a:lumMod val="25000"/>
                    </a:schemeClr>
                  </a:solidFill>
                  <a:latin typeface="Be Vietnam Pro "/>
                </a:rPr>
                <a:t>Login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F21F048-303A-41AB-ACF0-75A0DC7104AC}"/>
              </a:ext>
            </a:extLst>
          </p:cNvPr>
          <p:cNvGrpSpPr/>
          <p:nvPr/>
        </p:nvGrpSpPr>
        <p:grpSpPr>
          <a:xfrm>
            <a:off x="1978477" y="2580556"/>
            <a:ext cx="2007671" cy="497375"/>
            <a:chOff x="3888177" y="5263230"/>
            <a:chExt cx="2007671" cy="497375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2C011ACC-84B3-453F-993A-4B46C9077D9D}"/>
                </a:ext>
              </a:extLst>
            </p:cNvPr>
            <p:cNvSpPr/>
            <p:nvPr/>
          </p:nvSpPr>
          <p:spPr>
            <a:xfrm>
              <a:off x="3888177" y="5263230"/>
              <a:ext cx="2007671" cy="49737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CA08200-668C-4C58-8B0F-C38F3B0D444D}"/>
                </a:ext>
              </a:extLst>
            </p:cNvPr>
            <p:cNvSpPr txBox="1"/>
            <p:nvPr/>
          </p:nvSpPr>
          <p:spPr>
            <a:xfrm>
              <a:off x="4287734" y="5394682"/>
              <a:ext cx="15191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chemeClr val="accent4">
                      <a:lumMod val="25000"/>
                    </a:schemeClr>
                  </a:solidFill>
                  <a:latin typeface="Be Vietnam Pro "/>
                </a:rPr>
                <a:t>Logout 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0D07AF-DC27-463A-B5F2-4874216BA540}"/>
              </a:ext>
            </a:extLst>
          </p:cNvPr>
          <p:cNvGrpSpPr/>
          <p:nvPr/>
        </p:nvGrpSpPr>
        <p:grpSpPr>
          <a:xfrm>
            <a:off x="1978477" y="3230029"/>
            <a:ext cx="2007671" cy="497375"/>
            <a:chOff x="3888177" y="5263230"/>
            <a:chExt cx="2007671" cy="497375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B4A14390-7F31-4424-B598-C00DFD3937CC}"/>
                </a:ext>
              </a:extLst>
            </p:cNvPr>
            <p:cNvSpPr/>
            <p:nvPr/>
          </p:nvSpPr>
          <p:spPr>
            <a:xfrm>
              <a:off x="3888177" y="5263230"/>
              <a:ext cx="2007671" cy="49737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E4453A4-75DB-45EE-9140-8F3BCDDD6386}"/>
                </a:ext>
              </a:extLst>
            </p:cNvPr>
            <p:cNvSpPr txBox="1"/>
            <p:nvPr/>
          </p:nvSpPr>
          <p:spPr>
            <a:xfrm>
              <a:off x="4287734" y="5394682"/>
              <a:ext cx="15191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chemeClr val="accent4">
                      <a:lumMod val="25000"/>
                    </a:schemeClr>
                  </a:solidFill>
                  <a:latin typeface="Be Vietnam Pro "/>
                </a:rPr>
                <a:t>Create a post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CCF074A-1035-4EE4-98A7-F62E12F1EB93}"/>
              </a:ext>
            </a:extLst>
          </p:cNvPr>
          <p:cNvGrpSpPr/>
          <p:nvPr/>
        </p:nvGrpSpPr>
        <p:grpSpPr>
          <a:xfrm>
            <a:off x="1978477" y="3891889"/>
            <a:ext cx="2007671" cy="497375"/>
            <a:chOff x="3888177" y="5263230"/>
            <a:chExt cx="2007671" cy="49737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9F971FE-AD7D-4EA7-8924-6E40C97D2494}"/>
                </a:ext>
              </a:extLst>
            </p:cNvPr>
            <p:cNvSpPr/>
            <p:nvPr/>
          </p:nvSpPr>
          <p:spPr>
            <a:xfrm>
              <a:off x="3888177" y="5263230"/>
              <a:ext cx="2007671" cy="49737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accent1"/>
                </a:solidFill>
                <a:latin typeface="Be Vietnam Pro ExtraBold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89AD7C7-5E0D-491F-8B90-1ECB5A9A8067}"/>
                </a:ext>
              </a:extLst>
            </p:cNvPr>
            <p:cNvSpPr txBox="1"/>
            <p:nvPr/>
          </p:nvSpPr>
          <p:spPr>
            <a:xfrm>
              <a:off x="4287734" y="5394682"/>
              <a:ext cx="15191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chemeClr val="accent4">
                      <a:lumMod val="25000"/>
                    </a:schemeClr>
                  </a:solidFill>
                  <a:latin typeface="Be Vietnam Pro "/>
                </a:rPr>
                <a:t>Change status a post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FFECE83-CBAB-427D-BAF8-27B52B4CB7FE}"/>
              </a:ext>
            </a:extLst>
          </p:cNvPr>
          <p:cNvGrpSpPr/>
          <p:nvPr/>
        </p:nvGrpSpPr>
        <p:grpSpPr>
          <a:xfrm>
            <a:off x="8225073" y="2589835"/>
            <a:ext cx="2007671" cy="497375"/>
            <a:chOff x="3888177" y="5263230"/>
            <a:chExt cx="2007671" cy="497375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C2CEA711-6B97-439B-A3BD-657248AFD3C3}"/>
                </a:ext>
              </a:extLst>
            </p:cNvPr>
            <p:cNvSpPr/>
            <p:nvPr/>
          </p:nvSpPr>
          <p:spPr>
            <a:xfrm>
              <a:off x="3888177" y="5263230"/>
              <a:ext cx="2007671" cy="49737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1307A0F-3DB6-4E10-A0B2-66AFB8907CE9}"/>
                </a:ext>
              </a:extLst>
            </p:cNvPr>
            <p:cNvSpPr txBox="1"/>
            <p:nvPr/>
          </p:nvSpPr>
          <p:spPr>
            <a:xfrm>
              <a:off x="4287734" y="5394682"/>
              <a:ext cx="15191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chemeClr val="accent4">
                      <a:lumMod val="25000"/>
                    </a:schemeClr>
                  </a:solidFill>
                  <a:latin typeface="Be Vietnam Pro "/>
                </a:rPr>
                <a:t>View list a post</a:t>
              </a:r>
            </a:p>
          </p:txBody>
        </p:sp>
      </p:grpSp>
      <p:pic>
        <p:nvPicPr>
          <p:cNvPr id="97" name="Picture 96">
            <a:extLst>
              <a:ext uri="{FF2B5EF4-FFF2-40B4-BE49-F238E27FC236}">
                <a16:creationId xmlns:a16="http://schemas.microsoft.com/office/drawing/2014/main" id="{63139129-3A20-406A-AE1A-7CFB01724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481" y="3304517"/>
            <a:ext cx="364917" cy="364917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82D498B-C618-4321-98F6-795564AA9387}"/>
              </a:ext>
            </a:extLst>
          </p:cNvPr>
          <p:cNvGrpSpPr/>
          <p:nvPr/>
        </p:nvGrpSpPr>
        <p:grpSpPr>
          <a:xfrm>
            <a:off x="8225074" y="1931083"/>
            <a:ext cx="2007671" cy="497375"/>
            <a:chOff x="3888177" y="5263230"/>
            <a:chExt cx="2007671" cy="497375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AA1379D4-081C-449A-AE2F-B4D14AF0313B}"/>
                </a:ext>
              </a:extLst>
            </p:cNvPr>
            <p:cNvSpPr/>
            <p:nvPr/>
          </p:nvSpPr>
          <p:spPr>
            <a:xfrm>
              <a:off x="3888177" y="5263230"/>
              <a:ext cx="2007671" cy="49737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4C1C230-A19F-4685-BC8C-ED1331ABF6D9}"/>
                </a:ext>
              </a:extLst>
            </p:cNvPr>
            <p:cNvSpPr txBox="1"/>
            <p:nvPr/>
          </p:nvSpPr>
          <p:spPr>
            <a:xfrm>
              <a:off x="4287734" y="5394682"/>
              <a:ext cx="15191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>
                  <a:latin typeface="Be Vietnam Pro "/>
                </a:rPr>
                <a:t>Comment on post</a:t>
              </a:r>
            </a:p>
          </p:txBody>
        </p:sp>
      </p:grp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55A3F3F-FE66-4603-AE6A-83416B889CB1}"/>
              </a:ext>
            </a:extLst>
          </p:cNvPr>
          <p:cNvCxnSpPr>
            <a:cxnSpLocks/>
            <a:endCxn id="48" idx="3"/>
          </p:cNvCxnSpPr>
          <p:nvPr/>
        </p:nvCxnSpPr>
        <p:spPr>
          <a:xfrm rot="16200000" flipV="1">
            <a:off x="3242261" y="2923659"/>
            <a:ext cx="1988559" cy="50078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F2051BC-A623-45F9-AF4F-80CBB66C183A}"/>
              </a:ext>
            </a:extLst>
          </p:cNvPr>
          <p:cNvCxnSpPr>
            <a:cxnSpLocks/>
            <a:endCxn id="52" idx="3"/>
          </p:cNvCxnSpPr>
          <p:nvPr/>
        </p:nvCxnSpPr>
        <p:spPr>
          <a:xfrm rot="16200000" flipV="1">
            <a:off x="3566997" y="3248395"/>
            <a:ext cx="1339086" cy="50078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407F127-8843-460A-AA8C-D05CA19C5703}"/>
              </a:ext>
            </a:extLst>
          </p:cNvPr>
          <p:cNvCxnSpPr>
            <a:cxnSpLocks/>
            <a:endCxn id="56" idx="3"/>
          </p:cNvCxnSpPr>
          <p:nvPr/>
        </p:nvCxnSpPr>
        <p:spPr>
          <a:xfrm rot="10800000" flipV="1">
            <a:off x="3986148" y="3478715"/>
            <a:ext cx="1261094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B611BB-3F3B-42B6-B9AF-AA98E75BA673}"/>
              </a:ext>
            </a:extLst>
          </p:cNvPr>
          <p:cNvCxnSpPr>
            <a:cxnSpLocks/>
          </p:cNvCxnSpPr>
          <p:nvPr/>
        </p:nvCxnSpPr>
        <p:spPr>
          <a:xfrm flipH="1">
            <a:off x="3994230" y="4147451"/>
            <a:ext cx="4927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00A66C5-3B9D-4849-9A16-8C0438E5D1FE}"/>
              </a:ext>
            </a:extLst>
          </p:cNvPr>
          <p:cNvCxnSpPr>
            <a:cxnSpLocks/>
            <a:endCxn id="106" idx="1"/>
          </p:cNvCxnSpPr>
          <p:nvPr/>
        </p:nvCxnSpPr>
        <p:spPr>
          <a:xfrm rot="5400000" flipH="1" flipV="1">
            <a:off x="6994278" y="2909780"/>
            <a:ext cx="1960804" cy="50078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7A324B9-DDB2-4ABB-A476-E5CF73C6DE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19016" y="3234517"/>
            <a:ext cx="1311331" cy="50078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4FBF41B-A3AF-4139-83D1-D9FA5666CE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43752" y="3559253"/>
            <a:ext cx="661858" cy="500786"/>
          </a:xfrm>
          <a:prstGeom prst="bentConnector3">
            <a:avLst>
              <a:gd name="adj1" fmla="val 9962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85FA123-D1D0-46BE-AEA7-AE043DBED38B}"/>
              </a:ext>
            </a:extLst>
          </p:cNvPr>
          <p:cNvCxnSpPr>
            <a:cxnSpLocks/>
          </p:cNvCxnSpPr>
          <p:nvPr/>
        </p:nvCxnSpPr>
        <p:spPr>
          <a:xfrm>
            <a:off x="6870502" y="3478716"/>
            <a:ext cx="1346952" cy="661861"/>
          </a:xfrm>
          <a:prstGeom prst="bentConnector3">
            <a:avLst>
              <a:gd name="adj1" fmla="val 6338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292496D-32A7-4228-AFE6-35DC12169FC8}"/>
              </a:ext>
            </a:extLst>
          </p:cNvPr>
          <p:cNvSpPr txBox="1"/>
          <p:nvPr/>
        </p:nvSpPr>
        <p:spPr>
          <a:xfrm>
            <a:off x="1122288" y="244822"/>
            <a:ext cx="541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rPr>
              <a:t>Our Approaches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23AAA358-E726-449B-B379-B985A2A4E7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65088" y="351301"/>
            <a:ext cx="457200" cy="457200"/>
          </a:xfrm>
          <a:prstGeom prst="rect">
            <a:avLst/>
          </a:prstGeom>
        </p:spPr>
      </p:pic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F91F516-1E45-4FAD-A775-94E50260C737}"/>
              </a:ext>
            </a:extLst>
          </p:cNvPr>
          <p:cNvSpPr/>
          <p:nvPr/>
        </p:nvSpPr>
        <p:spPr>
          <a:xfrm>
            <a:off x="11391900" y="323853"/>
            <a:ext cx="456073" cy="38911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Be Vietnam Pro Black" pitchFamily="2" charset="0"/>
              </a:rPr>
              <a:t>12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C4BA003-EB71-CEDF-8D0A-DF52055EC2C9}"/>
              </a:ext>
            </a:extLst>
          </p:cNvPr>
          <p:cNvGrpSpPr/>
          <p:nvPr/>
        </p:nvGrpSpPr>
        <p:grpSpPr>
          <a:xfrm>
            <a:off x="8225073" y="3270171"/>
            <a:ext cx="2007671" cy="497375"/>
            <a:chOff x="3888177" y="5263230"/>
            <a:chExt cx="2007671" cy="497375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C6535321-E912-85F3-B218-6A4568A84B77}"/>
                </a:ext>
              </a:extLst>
            </p:cNvPr>
            <p:cNvSpPr/>
            <p:nvPr/>
          </p:nvSpPr>
          <p:spPr>
            <a:xfrm>
              <a:off x="3888177" y="5263230"/>
              <a:ext cx="2007671" cy="49737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6CD9EE0-85E2-6BA2-AA5E-9E857F61AA6C}"/>
                </a:ext>
              </a:extLst>
            </p:cNvPr>
            <p:cNvSpPr txBox="1"/>
            <p:nvPr/>
          </p:nvSpPr>
          <p:spPr>
            <a:xfrm>
              <a:off x="4287734" y="5394682"/>
              <a:ext cx="15191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chemeClr val="accent4">
                      <a:lumMod val="25000"/>
                    </a:schemeClr>
                  </a:solidFill>
                  <a:latin typeface="Be Vietnam Pro "/>
                </a:rPr>
                <a:t>View detail a post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9D44642-0C35-3209-E05E-11AE05F888F7}"/>
              </a:ext>
            </a:extLst>
          </p:cNvPr>
          <p:cNvGrpSpPr/>
          <p:nvPr/>
        </p:nvGrpSpPr>
        <p:grpSpPr>
          <a:xfrm>
            <a:off x="8225073" y="3919643"/>
            <a:ext cx="2007671" cy="497375"/>
            <a:chOff x="3888177" y="5263230"/>
            <a:chExt cx="2007671" cy="497375"/>
          </a:xfrm>
        </p:grpSpPr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2A146C07-53F3-5CC9-7FCA-DD2F0D93F79B}"/>
                </a:ext>
              </a:extLst>
            </p:cNvPr>
            <p:cNvSpPr/>
            <p:nvPr/>
          </p:nvSpPr>
          <p:spPr>
            <a:xfrm>
              <a:off x="3888177" y="5263230"/>
              <a:ext cx="2007671" cy="49737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1629F37-46E1-DF5A-8E68-4256B14AEC79}"/>
                </a:ext>
              </a:extLst>
            </p:cNvPr>
            <p:cNvSpPr txBox="1"/>
            <p:nvPr/>
          </p:nvSpPr>
          <p:spPr>
            <a:xfrm>
              <a:off x="4287734" y="5394682"/>
              <a:ext cx="15191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chemeClr val="accent4">
                      <a:lumMod val="25000"/>
                    </a:schemeClr>
                  </a:solidFill>
                  <a:latin typeface="Be Vietnam Pro "/>
                </a:rPr>
                <a:t>Search post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3A9617E-4BD0-80BE-840C-24869F2620F3}"/>
              </a:ext>
            </a:extLst>
          </p:cNvPr>
          <p:cNvGrpSpPr/>
          <p:nvPr/>
        </p:nvGrpSpPr>
        <p:grpSpPr>
          <a:xfrm>
            <a:off x="5247241" y="3183599"/>
            <a:ext cx="1630880" cy="594112"/>
            <a:chOff x="147567" y="2613658"/>
            <a:chExt cx="1630880" cy="594112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54EE66A4-5CAC-E4F6-4619-40B25A7F6C3B}"/>
                </a:ext>
              </a:extLst>
            </p:cNvPr>
            <p:cNvSpPr/>
            <p:nvPr/>
          </p:nvSpPr>
          <p:spPr>
            <a:xfrm>
              <a:off x="147567" y="2613658"/>
              <a:ext cx="1630880" cy="59411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i="0" u="none" strike="noStrike">
                  <a:solidFill>
                    <a:schemeClr val="bg1"/>
                  </a:solidFill>
                  <a:effectLst/>
                  <a:latin typeface="Be Vietnam Pro" pitchFamily="2" charset="0"/>
                </a:rPr>
                <a:t>             </a:t>
              </a:r>
              <a:r>
                <a:rPr lang="en-AU" sz="1400" b="1" i="0" u="none" strike="noStrike">
                  <a:solidFill>
                    <a:schemeClr val="accent6">
                      <a:lumMod val="75000"/>
                      <a:lumOff val="25000"/>
                    </a:schemeClr>
                  </a:solidFill>
                  <a:effectLst/>
                  <a:latin typeface="Be Vietnam Pro" pitchFamily="2" charset="0"/>
                </a:rPr>
                <a:t>USER</a:t>
              </a:r>
            </a:p>
          </p:txBody>
        </p:sp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E378BB8E-26C2-4B69-4607-F983A6671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300138" y="2731455"/>
              <a:ext cx="365760" cy="365760"/>
            </a:xfrm>
            <a:prstGeom prst="rect">
              <a:avLst/>
            </a:prstGeom>
          </p:spPr>
        </p:pic>
      </p:grpSp>
      <p:pic>
        <p:nvPicPr>
          <p:cNvPr id="68" name="Picture 2">
            <a:extLst>
              <a:ext uri="{FF2B5EF4-FFF2-40B4-BE49-F238E27FC236}">
                <a16:creationId xmlns:a16="http://schemas.microsoft.com/office/drawing/2014/main" id="{C924A48C-3917-B5F3-CB4F-AFBAF439F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89" y="303676"/>
            <a:ext cx="22669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BC9BFBF-FC47-09A8-120B-2B85FA871B43}"/>
              </a:ext>
            </a:extLst>
          </p:cNvPr>
          <p:cNvGrpSpPr/>
          <p:nvPr/>
        </p:nvGrpSpPr>
        <p:grpSpPr>
          <a:xfrm>
            <a:off x="8225072" y="4719439"/>
            <a:ext cx="2007671" cy="497375"/>
            <a:chOff x="3888177" y="5263230"/>
            <a:chExt cx="2007671" cy="49737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FA7D6F02-E996-4CEF-BB54-D242C1965DE1}"/>
                </a:ext>
              </a:extLst>
            </p:cNvPr>
            <p:cNvSpPr/>
            <p:nvPr/>
          </p:nvSpPr>
          <p:spPr>
            <a:xfrm>
              <a:off x="3888177" y="5263230"/>
              <a:ext cx="2007671" cy="49737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6891C1E-C2BD-EE4E-3BD3-BA19D9D6EB14}"/>
                </a:ext>
              </a:extLst>
            </p:cNvPr>
            <p:cNvSpPr txBox="1"/>
            <p:nvPr/>
          </p:nvSpPr>
          <p:spPr>
            <a:xfrm>
              <a:off x="4287734" y="5394682"/>
              <a:ext cx="15191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chemeClr val="accent4">
                      <a:lumMod val="25000"/>
                    </a:schemeClr>
                  </a:solidFill>
                  <a:latin typeface="Be Vietnam Pro "/>
                </a:rPr>
                <a:t>Update post</a:t>
              </a: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7E034A5-7E3D-5215-81A4-C815CB131308}"/>
              </a:ext>
            </a:extLst>
          </p:cNvPr>
          <p:cNvCxnSpPr>
            <a:cxnSpLocks/>
          </p:cNvCxnSpPr>
          <p:nvPr/>
        </p:nvCxnSpPr>
        <p:spPr>
          <a:xfrm flipV="1">
            <a:off x="0" y="1953991"/>
            <a:ext cx="12192000" cy="1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0D34E55-0A30-0A39-BC50-4A8A31D541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29316" y="3946183"/>
            <a:ext cx="1495823" cy="515933"/>
          </a:xfrm>
          <a:prstGeom prst="bentConnector3">
            <a:avLst>
              <a:gd name="adj1" fmla="val 10009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CC8BC34-F871-3892-A65D-52A77DC00F7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197" y="1998639"/>
            <a:ext cx="364917" cy="364917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9177D8F4-02DB-408E-A012-2FDEBFA98BD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197" y="2651979"/>
            <a:ext cx="364916" cy="36491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1A3AD4D9-4C69-8E32-F35D-650FDD4994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15" y="3943897"/>
            <a:ext cx="393355" cy="393355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32D95E6-ACB5-8EFD-3B24-74861CB53A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929" y="2010809"/>
            <a:ext cx="364039" cy="364039"/>
          </a:xfrm>
          <a:prstGeom prst="rect">
            <a:avLst/>
          </a:prstGeom>
        </p:spPr>
      </p:pic>
      <p:pic>
        <p:nvPicPr>
          <p:cNvPr id="76" name="Picture 75" descr="Icon&#10;&#10;Description automatically generated">
            <a:extLst>
              <a:ext uri="{FF2B5EF4-FFF2-40B4-BE49-F238E27FC236}">
                <a16:creationId xmlns:a16="http://schemas.microsoft.com/office/drawing/2014/main" id="{4BCFDE5F-D785-90D1-C604-1FE28466AE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539" y="2637451"/>
            <a:ext cx="439502" cy="439502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10B33FD7-63A4-C379-588B-6D1C0322BD4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13" y="3967675"/>
            <a:ext cx="392575" cy="392575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2397747D-689E-0DFE-FDCC-B9FFA4C65501}"/>
              </a:ext>
            </a:extLst>
          </p:cNvPr>
          <p:cNvGrpSpPr/>
          <p:nvPr/>
        </p:nvGrpSpPr>
        <p:grpSpPr>
          <a:xfrm>
            <a:off x="8286613" y="3340163"/>
            <a:ext cx="397636" cy="395129"/>
            <a:chOff x="2940485" y="3712683"/>
            <a:chExt cx="1037789" cy="1031245"/>
          </a:xfrm>
        </p:grpSpPr>
        <p:pic>
          <p:nvPicPr>
            <p:cNvPr id="80" name="Picture 79" descr="Icon&#10;&#10;Description automatically generated">
              <a:extLst>
                <a:ext uri="{FF2B5EF4-FFF2-40B4-BE49-F238E27FC236}">
                  <a16:creationId xmlns:a16="http://schemas.microsoft.com/office/drawing/2014/main" id="{050DD43E-25E2-FC74-D9A7-9BBF3273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0485" y="3712683"/>
              <a:ext cx="1002986" cy="1002986"/>
            </a:xfrm>
            <a:prstGeom prst="rect">
              <a:avLst/>
            </a:prstGeom>
          </p:spPr>
        </p:pic>
        <p:pic>
          <p:nvPicPr>
            <p:cNvPr id="81" name="Picture 80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72F9512C-C567-83A4-49ED-ED18166C9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2736" y="4218390"/>
              <a:ext cx="525538" cy="525538"/>
            </a:xfrm>
            <a:prstGeom prst="rect">
              <a:avLst/>
            </a:prstGeom>
          </p:spPr>
        </p:pic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CF6F4B82-43FF-1A34-D00E-F952F643F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835" y="4798233"/>
            <a:ext cx="364917" cy="36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74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9A76A4B2-2FD3-71DE-E770-2A75978531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71" y="1915078"/>
            <a:ext cx="7414384" cy="494292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FCAA92-5BC9-4C9A-9B9A-8A2A36DCE8C7}"/>
              </a:ext>
            </a:extLst>
          </p:cNvPr>
          <p:cNvCxnSpPr>
            <a:cxnSpLocks/>
          </p:cNvCxnSpPr>
          <p:nvPr/>
        </p:nvCxnSpPr>
        <p:spPr>
          <a:xfrm flipV="1">
            <a:off x="0" y="1112177"/>
            <a:ext cx="12192000" cy="1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64434C5-0EBE-4C26-8C78-733941035177}"/>
              </a:ext>
            </a:extLst>
          </p:cNvPr>
          <p:cNvSpPr txBox="1"/>
          <p:nvPr/>
        </p:nvSpPr>
        <p:spPr>
          <a:xfrm>
            <a:off x="490504" y="240781"/>
            <a:ext cx="3639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>
                <a:latin typeface="Be Vietnam Pro" pitchFamily="2" charset="0"/>
              </a:rPr>
              <a:t>Table of content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DE86D73-F2C9-4826-BF26-EFA5BA43982F}"/>
              </a:ext>
            </a:extLst>
          </p:cNvPr>
          <p:cNvSpPr/>
          <p:nvPr/>
        </p:nvSpPr>
        <p:spPr>
          <a:xfrm>
            <a:off x="11391900" y="323853"/>
            <a:ext cx="456073" cy="38911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Be Vietnam Pro Black" pitchFamily="2" charset="0"/>
              </a:rPr>
              <a:t>13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DF6189AA-CCD7-7A8D-1EA3-81FE35077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89" y="303676"/>
            <a:ext cx="22669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B2AE698-EC57-AAC0-9C7D-23EBBE7D19F7}"/>
              </a:ext>
            </a:extLst>
          </p:cNvPr>
          <p:cNvGrpSpPr/>
          <p:nvPr/>
        </p:nvGrpSpPr>
        <p:grpSpPr>
          <a:xfrm>
            <a:off x="420931" y="1521831"/>
            <a:ext cx="3696048" cy="942573"/>
            <a:chOff x="420931" y="1521831"/>
            <a:chExt cx="3696048" cy="942573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988731F-4E8A-8701-F164-300DE854070D}"/>
                </a:ext>
              </a:extLst>
            </p:cNvPr>
            <p:cNvSpPr/>
            <p:nvPr/>
          </p:nvSpPr>
          <p:spPr>
            <a:xfrm>
              <a:off x="712642" y="1521831"/>
              <a:ext cx="3404337" cy="94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rgbClr val="002060"/>
                </a:solidFill>
                <a:latin typeface="Be Vietnam Pro Black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991AC1F-1B68-7B3A-2724-55A52796D843}"/>
                </a:ext>
              </a:extLst>
            </p:cNvPr>
            <p:cNvSpPr txBox="1"/>
            <p:nvPr/>
          </p:nvSpPr>
          <p:spPr>
            <a:xfrm>
              <a:off x="1673753" y="1808451"/>
              <a:ext cx="203239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Be Vietnam Pro ExtraBold" pitchFamily="2" charset="0"/>
                </a:rPr>
                <a:t>Introduction</a:t>
              </a:r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003A9F8-E31F-F0FC-0CCB-AA643739C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94055" y="1789727"/>
              <a:ext cx="457200" cy="457200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D28B29F5-0554-A57B-9DAD-43F4EBAA9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20931" y="1763815"/>
              <a:ext cx="457200" cy="4572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856B1B9-4599-3015-1ABB-38BB4B8CC9BE}"/>
              </a:ext>
            </a:extLst>
          </p:cNvPr>
          <p:cNvGrpSpPr/>
          <p:nvPr/>
        </p:nvGrpSpPr>
        <p:grpSpPr>
          <a:xfrm>
            <a:off x="420931" y="2751024"/>
            <a:ext cx="3696048" cy="942573"/>
            <a:chOff x="420931" y="2751024"/>
            <a:chExt cx="3696048" cy="94257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0B21D8B-E528-4D53-C28A-62A5C19E14D1}"/>
                </a:ext>
              </a:extLst>
            </p:cNvPr>
            <p:cNvSpPr/>
            <p:nvPr/>
          </p:nvSpPr>
          <p:spPr>
            <a:xfrm>
              <a:off x="712642" y="2751024"/>
              <a:ext cx="3404337" cy="942573"/>
            </a:xfrm>
            <a:prstGeom prst="roundRect">
              <a:avLst/>
            </a:prstGeom>
            <a:solidFill>
              <a:srgbClr val="C3D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EAF6AA-0DC9-15F9-2E33-CDB9069ECECA}"/>
                </a:ext>
              </a:extLst>
            </p:cNvPr>
            <p:cNvSpPr txBox="1"/>
            <p:nvPr/>
          </p:nvSpPr>
          <p:spPr>
            <a:xfrm>
              <a:off x="1673753" y="3037644"/>
              <a:ext cx="21839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>
                  <a:solidFill>
                    <a:srgbClr val="002060"/>
                  </a:solidFill>
                  <a:latin typeface="Be Vietnam Pro ExtraBold" pitchFamily="2" charset="0"/>
                </a:rPr>
                <a:t>Our approaches</a:t>
              </a:r>
            </a:p>
          </p:txBody>
        </p:sp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971175D3-7254-E828-1980-6E0C058CD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94055" y="3010374"/>
              <a:ext cx="457200" cy="457200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5EFC07B7-8A56-D041-F675-D15B30FBB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20931" y="2993359"/>
              <a:ext cx="457200" cy="4572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2DAFE36-4763-3BD3-5E3B-4F06A8E19C1B}"/>
              </a:ext>
            </a:extLst>
          </p:cNvPr>
          <p:cNvGrpSpPr/>
          <p:nvPr/>
        </p:nvGrpSpPr>
        <p:grpSpPr>
          <a:xfrm>
            <a:off x="420931" y="5274536"/>
            <a:ext cx="3696048" cy="942573"/>
            <a:chOff x="420931" y="5274536"/>
            <a:chExt cx="3696048" cy="942573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0BBF6D79-EE7D-E0E4-6449-3C2C86894105}"/>
                </a:ext>
              </a:extLst>
            </p:cNvPr>
            <p:cNvSpPr/>
            <p:nvPr/>
          </p:nvSpPr>
          <p:spPr>
            <a:xfrm>
              <a:off x="712642" y="5274536"/>
              <a:ext cx="3404337" cy="94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5C640136-B3DB-10CF-26C0-0EC2F4B91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94055" y="5513635"/>
              <a:ext cx="457200" cy="45720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9EBAF66-10FB-8CAD-ED35-F468CF18430F}"/>
                </a:ext>
              </a:extLst>
            </p:cNvPr>
            <p:cNvSpPr txBox="1"/>
            <p:nvPr/>
          </p:nvSpPr>
          <p:spPr>
            <a:xfrm>
              <a:off x="1673754" y="5561156"/>
              <a:ext cx="18427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>
                  <a:solidFill>
                    <a:schemeClr val="bg1">
                      <a:lumMod val="50000"/>
                    </a:schemeClr>
                  </a:solidFill>
                  <a:latin typeface="Be Vietnam Pro ExtraBold" pitchFamily="2" charset="0"/>
                </a:rPr>
                <a:t>Outcomes</a:t>
              </a:r>
            </a:p>
          </p:txBody>
        </p:sp>
        <p:pic>
          <p:nvPicPr>
            <p:cNvPr id="69" name="Picture 12">
              <a:extLst>
                <a:ext uri="{FF2B5EF4-FFF2-40B4-BE49-F238E27FC236}">
                  <a16:creationId xmlns:a16="http://schemas.microsoft.com/office/drawing/2014/main" id="{8F298269-D4E2-694B-48CB-D2407EC2A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420931" y="5517222"/>
              <a:ext cx="457200" cy="45720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6FCAC49-B0A2-495C-4743-FAD3D6BA8D99}"/>
              </a:ext>
            </a:extLst>
          </p:cNvPr>
          <p:cNvGrpSpPr/>
          <p:nvPr/>
        </p:nvGrpSpPr>
        <p:grpSpPr>
          <a:xfrm>
            <a:off x="420931" y="3980217"/>
            <a:ext cx="3696048" cy="942573"/>
            <a:chOff x="420931" y="3980217"/>
            <a:chExt cx="3696048" cy="94257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0DC22626-FC2F-C01A-22B5-33FC507F4CA4}"/>
                </a:ext>
              </a:extLst>
            </p:cNvPr>
            <p:cNvSpPr/>
            <p:nvPr/>
          </p:nvSpPr>
          <p:spPr>
            <a:xfrm>
              <a:off x="712642" y="3980217"/>
              <a:ext cx="3404337" cy="94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4C9BB7C-47DC-3EE4-A250-28D9B7925BC8}"/>
                </a:ext>
              </a:extLst>
            </p:cNvPr>
            <p:cNvSpPr txBox="1"/>
            <p:nvPr/>
          </p:nvSpPr>
          <p:spPr>
            <a:xfrm>
              <a:off x="1673754" y="4266837"/>
              <a:ext cx="18427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800">
                  <a:solidFill>
                    <a:schemeClr val="bg1">
                      <a:lumMod val="50000"/>
                    </a:schemeClr>
                  </a:solidFill>
                  <a:latin typeface="Be Vietnam Pro ExtraBold" pitchFamily="2" charset="0"/>
                </a:rPr>
                <a:t>Demo</a:t>
              </a:r>
              <a:endParaRPr lang="en-US" sz="18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endParaRP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948F64A8-B8BD-1783-7115-A588039BD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20931" y="4222903"/>
              <a:ext cx="457200" cy="457200"/>
            </a:xfrm>
            <a:prstGeom prst="rect">
              <a:avLst/>
            </a:prstGeom>
          </p:spPr>
        </p:pic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32863D3-0B4E-AF74-CE06-38FECA28A25C}"/>
                </a:ext>
              </a:extLst>
            </p:cNvPr>
            <p:cNvGrpSpPr/>
            <p:nvPr/>
          </p:nvGrpSpPr>
          <p:grpSpPr>
            <a:xfrm>
              <a:off x="1131557" y="4266837"/>
              <a:ext cx="419698" cy="309297"/>
              <a:chOff x="5825287" y="3314700"/>
              <a:chExt cx="543657" cy="3429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0DA48DD2-33A7-900A-36A7-71BF0BCF2218}"/>
                  </a:ext>
                </a:extLst>
              </p:cNvPr>
              <p:cNvSpPr/>
              <p:nvPr/>
            </p:nvSpPr>
            <p:spPr>
              <a:xfrm>
                <a:off x="6236287" y="3390900"/>
                <a:ext cx="132657" cy="190500"/>
              </a:xfrm>
              <a:custGeom>
                <a:avLst/>
                <a:gdLst>
                  <a:gd name="connsiteX0" fmla="*/ 47565 w 88317"/>
                  <a:gd name="connsiteY0" fmla="*/ 95250 h 190500"/>
                  <a:gd name="connsiteX1" fmla="*/ 797 w 88317"/>
                  <a:gd name="connsiteY1" fmla="*/ 180975 h 190500"/>
                  <a:gd name="connsiteX2" fmla="*/ 6455 w 88317"/>
                  <a:gd name="connsiteY2" fmla="*/ 190500 h 190500"/>
                  <a:gd name="connsiteX3" fmla="*/ 33315 w 88317"/>
                  <a:gd name="connsiteY3" fmla="*/ 190500 h 190500"/>
                  <a:gd name="connsiteX4" fmla="*/ 41735 w 88317"/>
                  <a:gd name="connsiteY4" fmla="*/ 185509 h 190500"/>
                  <a:gd name="connsiteX5" fmla="*/ 85988 w 88317"/>
                  <a:gd name="connsiteY5" fmla="*/ 104375 h 190500"/>
                  <a:gd name="connsiteX6" fmla="*/ 85988 w 88317"/>
                  <a:gd name="connsiteY6" fmla="*/ 86125 h 190500"/>
                  <a:gd name="connsiteX7" fmla="*/ 41735 w 88317"/>
                  <a:gd name="connsiteY7" fmla="*/ 4991 h 190500"/>
                  <a:gd name="connsiteX8" fmla="*/ 33315 w 88317"/>
                  <a:gd name="connsiteY8" fmla="*/ 0 h 190500"/>
                  <a:gd name="connsiteX9" fmla="*/ 6455 w 88317"/>
                  <a:gd name="connsiteY9" fmla="*/ 0 h 190500"/>
                  <a:gd name="connsiteX10" fmla="*/ 797 w 88317"/>
                  <a:gd name="connsiteY10" fmla="*/ 9525 h 190500"/>
                  <a:gd name="connsiteX11" fmla="*/ 47565 w 88317"/>
                  <a:gd name="connsiteY11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317" h="190500">
                    <a:moveTo>
                      <a:pt x="47565" y="95250"/>
                    </a:moveTo>
                    <a:lnTo>
                      <a:pt x="797" y="180975"/>
                    </a:lnTo>
                    <a:cubicBezTo>
                      <a:pt x="-1546" y="185261"/>
                      <a:pt x="1559" y="190500"/>
                      <a:pt x="6455" y="190500"/>
                    </a:cubicBezTo>
                    <a:lnTo>
                      <a:pt x="33315" y="190500"/>
                    </a:lnTo>
                    <a:cubicBezTo>
                      <a:pt x="36820" y="190500"/>
                      <a:pt x="40059" y="188576"/>
                      <a:pt x="41735" y="185509"/>
                    </a:cubicBezTo>
                    <a:lnTo>
                      <a:pt x="85988" y="104375"/>
                    </a:lnTo>
                    <a:cubicBezTo>
                      <a:pt x="89094" y="98698"/>
                      <a:pt x="89094" y="91821"/>
                      <a:pt x="85988" y="86125"/>
                    </a:cubicBezTo>
                    <a:lnTo>
                      <a:pt x="41735" y="4991"/>
                    </a:lnTo>
                    <a:cubicBezTo>
                      <a:pt x="40059" y="1924"/>
                      <a:pt x="36820" y="0"/>
                      <a:pt x="33315" y="0"/>
                    </a:cubicBezTo>
                    <a:lnTo>
                      <a:pt x="6455" y="0"/>
                    </a:lnTo>
                    <a:cubicBezTo>
                      <a:pt x="1578" y="0"/>
                      <a:pt x="-1527" y="5220"/>
                      <a:pt x="797" y="9525"/>
                    </a:cubicBezTo>
                    <a:lnTo>
                      <a:pt x="47565" y="95250"/>
                    </a:lnTo>
                    <a:close/>
                  </a:path>
                </a:pathLst>
              </a:custGeom>
              <a:grpFill/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DB4DAEA-E1DB-A7F9-1034-4F4DDDC4C5B1}"/>
                  </a:ext>
                </a:extLst>
              </p:cNvPr>
              <p:cNvSpPr/>
              <p:nvPr/>
            </p:nvSpPr>
            <p:spPr>
              <a:xfrm>
                <a:off x="5967532" y="3314700"/>
                <a:ext cx="256935" cy="342900"/>
              </a:xfrm>
              <a:custGeom>
                <a:avLst/>
                <a:gdLst>
                  <a:gd name="connsiteX0" fmla="*/ 144855 w 152397"/>
                  <a:gd name="connsiteY0" fmla="*/ 0 h 342900"/>
                  <a:gd name="connsiteX1" fmla="*/ 124338 w 152397"/>
                  <a:gd name="connsiteY1" fmla="*/ 0 h 342900"/>
                  <a:gd name="connsiteX2" fmla="*/ 115785 w 152397"/>
                  <a:gd name="connsiteY2" fmla="*/ 6058 h 342900"/>
                  <a:gd name="connsiteX3" fmla="*/ 437 w 152397"/>
                  <a:gd name="connsiteY3" fmla="*/ 332861 h 342900"/>
                  <a:gd name="connsiteX4" fmla="*/ 7543 w 152397"/>
                  <a:gd name="connsiteY4" fmla="*/ 342900 h 342900"/>
                  <a:gd name="connsiteX5" fmla="*/ 28060 w 152397"/>
                  <a:gd name="connsiteY5" fmla="*/ 342900 h 342900"/>
                  <a:gd name="connsiteX6" fmla="*/ 36613 w 152397"/>
                  <a:gd name="connsiteY6" fmla="*/ 336842 h 342900"/>
                  <a:gd name="connsiteX7" fmla="*/ 151961 w 152397"/>
                  <a:gd name="connsiteY7" fmla="*/ 10039 h 342900"/>
                  <a:gd name="connsiteX8" fmla="*/ 144855 w 152397"/>
                  <a:gd name="connsiteY8" fmla="*/ 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397" h="342900">
                    <a:moveTo>
                      <a:pt x="144855" y="0"/>
                    </a:moveTo>
                    <a:lnTo>
                      <a:pt x="124338" y="0"/>
                    </a:lnTo>
                    <a:cubicBezTo>
                      <a:pt x="120490" y="0"/>
                      <a:pt x="117061" y="2419"/>
                      <a:pt x="115785" y="6058"/>
                    </a:cubicBezTo>
                    <a:lnTo>
                      <a:pt x="437" y="332861"/>
                    </a:lnTo>
                    <a:cubicBezTo>
                      <a:pt x="-1296" y="337757"/>
                      <a:pt x="2342" y="342900"/>
                      <a:pt x="7543" y="342900"/>
                    </a:cubicBezTo>
                    <a:lnTo>
                      <a:pt x="28060" y="342900"/>
                    </a:lnTo>
                    <a:cubicBezTo>
                      <a:pt x="31908" y="342900"/>
                      <a:pt x="35337" y="340481"/>
                      <a:pt x="36613" y="336842"/>
                    </a:cubicBezTo>
                    <a:lnTo>
                      <a:pt x="151961" y="10039"/>
                    </a:lnTo>
                    <a:cubicBezTo>
                      <a:pt x="153694" y="5144"/>
                      <a:pt x="150056" y="0"/>
                      <a:pt x="144855" y="0"/>
                    </a:cubicBezTo>
                    <a:close/>
                  </a:path>
                </a:pathLst>
              </a:custGeom>
              <a:grpFill/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84B3F98-7F27-B96F-29D8-EEBB1C6732FC}"/>
                  </a:ext>
                </a:extLst>
              </p:cNvPr>
              <p:cNvSpPr/>
              <p:nvPr/>
            </p:nvSpPr>
            <p:spPr>
              <a:xfrm rot="10800000">
                <a:off x="5825287" y="3385800"/>
                <a:ext cx="132657" cy="190500"/>
              </a:xfrm>
              <a:custGeom>
                <a:avLst/>
                <a:gdLst>
                  <a:gd name="connsiteX0" fmla="*/ 47565 w 88317"/>
                  <a:gd name="connsiteY0" fmla="*/ 95250 h 190500"/>
                  <a:gd name="connsiteX1" fmla="*/ 797 w 88317"/>
                  <a:gd name="connsiteY1" fmla="*/ 180975 h 190500"/>
                  <a:gd name="connsiteX2" fmla="*/ 6455 w 88317"/>
                  <a:gd name="connsiteY2" fmla="*/ 190500 h 190500"/>
                  <a:gd name="connsiteX3" fmla="*/ 33315 w 88317"/>
                  <a:gd name="connsiteY3" fmla="*/ 190500 h 190500"/>
                  <a:gd name="connsiteX4" fmla="*/ 41735 w 88317"/>
                  <a:gd name="connsiteY4" fmla="*/ 185509 h 190500"/>
                  <a:gd name="connsiteX5" fmla="*/ 85988 w 88317"/>
                  <a:gd name="connsiteY5" fmla="*/ 104375 h 190500"/>
                  <a:gd name="connsiteX6" fmla="*/ 85988 w 88317"/>
                  <a:gd name="connsiteY6" fmla="*/ 86125 h 190500"/>
                  <a:gd name="connsiteX7" fmla="*/ 41735 w 88317"/>
                  <a:gd name="connsiteY7" fmla="*/ 4991 h 190500"/>
                  <a:gd name="connsiteX8" fmla="*/ 33315 w 88317"/>
                  <a:gd name="connsiteY8" fmla="*/ 0 h 190500"/>
                  <a:gd name="connsiteX9" fmla="*/ 6455 w 88317"/>
                  <a:gd name="connsiteY9" fmla="*/ 0 h 190500"/>
                  <a:gd name="connsiteX10" fmla="*/ 797 w 88317"/>
                  <a:gd name="connsiteY10" fmla="*/ 9525 h 190500"/>
                  <a:gd name="connsiteX11" fmla="*/ 47565 w 88317"/>
                  <a:gd name="connsiteY11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317" h="190500">
                    <a:moveTo>
                      <a:pt x="47565" y="95250"/>
                    </a:moveTo>
                    <a:lnTo>
                      <a:pt x="797" y="180975"/>
                    </a:lnTo>
                    <a:cubicBezTo>
                      <a:pt x="-1546" y="185261"/>
                      <a:pt x="1559" y="190500"/>
                      <a:pt x="6455" y="190500"/>
                    </a:cubicBezTo>
                    <a:lnTo>
                      <a:pt x="33315" y="190500"/>
                    </a:lnTo>
                    <a:cubicBezTo>
                      <a:pt x="36820" y="190500"/>
                      <a:pt x="40059" y="188576"/>
                      <a:pt x="41735" y="185509"/>
                    </a:cubicBezTo>
                    <a:lnTo>
                      <a:pt x="85988" y="104375"/>
                    </a:lnTo>
                    <a:cubicBezTo>
                      <a:pt x="89094" y="98698"/>
                      <a:pt x="89094" y="91821"/>
                      <a:pt x="85988" y="86125"/>
                    </a:cubicBezTo>
                    <a:lnTo>
                      <a:pt x="41735" y="4991"/>
                    </a:lnTo>
                    <a:cubicBezTo>
                      <a:pt x="40059" y="1924"/>
                      <a:pt x="36820" y="0"/>
                      <a:pt x="33315" y="0"/>
                    </a:cubicBezTo>
                    <a:lnTo>
                      <a:pt x="6455" y="0"/>
                    </a:lnTo>
                    <a:cubicBezTo>
                      <a:pt x="1578" y="0"/>
                      <a:pt x="-1527" y="5220"/>
                      <a:pt x="797" y="9525"/>
                    </a:cubicBezTo>
                    <a:lnTo>
                      <a:pt x="47565" y="95250"/>
                    </a:lnTo>
                    <a:close/>
                  </a:path>
                </a:pathLst>
              </a:custGeom>
              <a:grpFill/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527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FC01C12D-3600-5BBC-F2EB-CCF3FBACD2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71" y="1915078"/>
            <a:ext cx="7414384" cy="494292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FCAA92-5BC9-4C9A-9B9A-8A2A36DCE8C7}"/>
              </a:ext>
            </a:extLst>
          </p:cNvPr>
          <p:cNvCxnSpPr>
            <a:cxnSpLocks/>
          </p:cNvCxnSpPr>
          <p:nvPr/>
        </p:nvCxnSpPr>
        <p:spPr>
          <a:xfrm flipV="1">
            <a:off x="0" y="1112177"/>
            <a:ext cx="12192000" cy="1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64434C5-0EBE-4C26-8C78-733941035177}"/>
              </a:ext>
            </a:extLst>
          </p:cNvPr>
          <p:cNvSpPr txBox="1"/>
          <p:nvPr/>
        </p:nvSpPr>
        <p:spPr>
          <a:xfrm>
            <a:off x="490504" y="240781"/>
            <a:ext cx="3639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>
                <a:latin typeface="Be Vietnam Pro" pitchFamily="2" charset="0"/>
              </a:rPr>
              <a:t>Table of content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DE86D73-F2C9-4826-BF26-EFA5BA43982F}"/>
              </a:ext>
            </a:extLst>
          </p:cNvPr>
          <p:cNvSpPr/>
          <p:nvPr/>
        </p:nvSpPr>
        <p:spPr>
          <a:xfrm>
            <a:off x="11391900" y="323853"/>
            <a:ext cx="456073" cy="38911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Be Vietnam Pro Black" pitchFamily="2" charset="0"/>
              </a:rPr>
              <a:t>14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DF6189AA-CCD7-7A8D-1EA3-81FE35077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89" y="303676"/>
            <a:ext cx="22669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988731F-4E8A-8701-F164-300DE854070D}"/>
              </a:ext>
            </a:extLst>
          </p:cNvPr>
          <p:cNvSpPr/>
          <p:nvPr/>
        </p:nvSpPr>
        <p:spPr>
          <a:xfrm>
            <a:off x="712642" y="1521831"/>
            <a:ext cx="3404337" cy="9425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rgbClr val="002060"/>
              </a:solidFill>
              <a:latin typeface="Be Vietnam Pro Black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91AC1F-1B68-7B3A-2724-55A52796D843}"/>
              </a:ext>
            </a:extLst>
          </p:cNvPr>
          <p:cNvSpPr txBox="1"/>
          <p:nvPr/>
        </p:nvSpPr>
        <p:spPr>
          <a:xfrm>
            <a:off x="1673753" y="1808451"/>
            <a:ext cx="2032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Be Vietnam Pro ExtraBold" pitchFamily="2" charset="0"/>
              </a:rPr>
              <a:t>Introduction</a:t>
            </a:r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C003A9F8-E31F-F0FC-0CCB-AA643739C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055" y="1789727"/>
            <a:ext cx="457200" cy="4572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D28B29F5-0554-A57B-9DAD-43F4EBAA92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0931" y="1763815"/>
            <a:ext cx="457200" cy="457200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0B21D8B-E528-4D53-C28A-62A5C19E14D1}"/>
              </a:ext>
            </a:extLst>
          </p:cNvPr>
          <p:cNvSpPr/>
          <p:nvPr/>
        </p:nvSpPr>
        <p:spPr>
          <a:xfrm>
            <a:off x="712642" y="2751024"/>
            <a:ext cx="3404337" cy="9425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rgbClr val="002060"/>
              </a:solidFill>
              <a:latin typeface="Be Vietnam Pro Black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EAF6AA-0DC9-15F9-2E33-CDB9069ECECA}"/>
              </a:ext>
            </a:extLst>
          </p:cNvPr>
          <p:cNvSpPr txBox="1"/>
          <p:nvPr/>
        </p:nvSpPr>
        <p:spPr>
          <a:xfrm>
            <a:off x="1673753" y="3037644"/>
            <a:ext cx="2183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Be Vietnam Pro ExtraBold" pitchFamily="2" charset="0"/>
              </a:defRPr>
            </a:lvl1pPr>
          </a:lstStyle>
          <a:p>
            <a:r>
              <a:rPr lang="en-US"/>
              <a:t>Our approaches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971175D3-7254-E828-1980-6E0C058CDC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4055" y="3010374"/>
            <a:ext cx="457200" cy="4572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5EFC07B7-8A56-D041-F675-D15B30FBBA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0931" y="2993359"/>
            <a:ext cx="457200" cy="4572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62DAFE36-4763-3BD3-5E3B-4F06A8E19C1B}"/>
              </a:ext>
            </a:extLst>
          </p:cNvPr>
          <p:cNvGrpSpPr/>
          <p:nvPr/>
        </p:nvGrpSpPr>
        <p:grpSpPr>
          <a:xfrm>
            <a:off x="420931" y="5274536"/>
            <a:ext cx="3696048" cy="942573"/>
            <a:chOff x="420931" y="5274536"/>
            <a:chExt cx="3696048" cy="942573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0BBF6D79-EE7D-E0E4-6449-3C2C86894105}"/>
                </a:ext>
              </a:extLst>
            </p:cNvPr>
            <p:cNvSpPr/>
            <p:nvPr/>
          </p:nvSpPr>
          <p:spPr>
            <a:xfrm>
              <a:off x="712642" y="5274536"/>
              <a:ext cx="3404337" cy="94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5C640136-B3DB-10CF-26C0-0EC2F4B91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94055" y="5513635"/>
              <a:ext cx="457200" cy="45720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9EBAF66-10FB-8CAD-ED35-F468CF18430F}"/>
                </a:ext>
              </a:extLst>
            </p:cNvPr>
            <p:cNvSpPr txBox="1"/>
            <p:nvPr/>
          </p:nvSpPr>
          <p:spPr>
            <a:xfrm>
              <a:off x="1673754" y="5561156"/>
              <a:ext cx="18427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>
                  <a:solidFill>
                    <a:schemeClr val="bg1">
                      <a:lumMod val="50000"/>
                    </a:schemeClr>
                  </a:solidFill>
                  <a:latin typeface="Be Vietnam Pro ExtraBold" pitchFamily="2" charset="0"/>
                </a:rPr>
                <a:t>Outcomes</a:t>
              </a:r>
            </a:p>
          </p:txBody>
        </p:sp>
        <p:pic>
          <p:nvPicPr>
            <p:cNvPr id="69" name="Picture 12">
              <a:extLst>
                <a:ext uri="{FF2B5EF4-FFF2-40B4-BE49-F238E27FC236}">
                  <a16:creationId xmlns:a16="http://schemas.microsoft.com/office/drawing/2014/main" id="{8F298269-D4E2-694B-48CB-D2407EC2A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420931" y="5517222"/>
              <a:ext cx="457200" cy="457200"/>
            </a:xfrm>
            <a:prstGeom prst="rect">
              <a:avLst/>
            </a:prstGeom>
          </p:spPr>
        </p:pic>
      </p:grp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DC22626-FC2F-C01A-22B5-33FC507F4CA4}"/>
              </a:ext>
            </a:extLst>
          </p:cNvPr>
          <p:cNvSpPr/>
          <p:nvPr/>
        </p:nvSpPr>
        <p:spPr>
          <a:xfrm>
            <a:off x="712642" y="3980217"/>
            <a:ext cx="3404337" cy="942573"/>
          </a:xfrm>
          <a:prstGeom prst="roundRect">
            <a:avLst/>
          </a:prstGeom>
          <a:solidFill>
            <a:srgbClr val="C3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C9BB7C-47DC-3EE4-A250-28D9B7925BC8}"/>
              </a:ext>
            </a:extLst>
          </p:cNvPr>
          <p:cNvSpPr txBox="1"/>
          <p:nvPr/>
        </p:nvSpPr>
        <p:spPr>
          <a:xfrm>
            <a:off x="1673754" y="4266837"/>
            <a:ext cx="184272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002060"/>
                </a:solidFill>
                <a:latin typeface="Be Vietnam Pro ExtraBold" pitchFamily="2" charset="0"/>
              </a:defRPr>
            </a:lvl1pPr>
          </a:lstStyle>
          <a:p>
            <a:r>
              <a:rPr lang="vi-VN"/>
              <a:t>Demo</a:t>
            </a:r>
            <a:endParaRPr lang="en-US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948F64A8-B8BD-1783-7115-A588039BD18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0931" y="4222903"/>
            <a:ext cx="457200" cy="4572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E32863D3-0B4E-AF74-CE06-38FECA28A25C}"/>
              </a:ext>
            </a:extLst>
          </p:cNvPr>
          <p:cNvGrpSpPr/>
          <p:nvPr/>
        </p:nvGrpSpPr>
        <p:grpSpPr>
          <a:xfrm>
            <a:off x="1131557" y="4266837"/>
            <a:ext cx="419698" cy="309297"/>
            <a:chOff x="5825287" y="3314700"/>
            <a:chExt cx="543657" cy="3429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DA48DD2-33A7-900A-36A7-71BF0BCF2218}"/>
                </a:ext>
              </a:extLst>
            </p:cNvPr>
            <p:cNvSpPr/>
            <p:nvPr/>
          </p:nvSpPr>
          <p:spPr>
            <a:xfrm>
              <a:off x="6236287" y="3390900"/>
              <a:ext cx="132657" cy="190500"/>
            </a:xfrm>
            <a:custGeom>
              <a:avLst/>
              <a:gdLst>
                <a:gd name="connsiteX0" fmla="*/ 47565 w 88317"/>
                <a:gd name="connsiteY0" fmla="*/ 95250 h 190500"/>
                <a:gd name="connsiteX1" fmla="*/ 797 w 88317"/>
                <a:gd name="connsiteY1" fmla="*/ 180975 h 190500"/>
                <a:gd name="connsiteX2" fmla="*/ 6455 w 88317"/>
                <a:gd name="connsiteY2" fmla="*/ 190500 h 190500"/>
                <a:gd name="connsiteX3" fmla="*/ 33315 w 88317"/>
                <a:gd name="connsiteY3" fmla="*/ 190500 h 190500"/>
                <a:gd name="connsiteX4" fmla="*/ 41735 w 88317"/>
                <a:gd name="connsiteY4" fmla="*/ 185509 h 190500"/>
                <a:gd name="connsiteX5" fmla="*/ 85988 w 88317"/>
                <a:gd name="connsiteY5" fmla="*/ 104375 h 190500"/>
                <a:gd name="connsiteX6" fmla="*/ 85988 w 88317"/>
                <a:gd name="connsiteY6" fmla="*/ 86125 h 190500"/>
                <a:gd name="connsiteX7" fmla="*/ 41735 w 88317"/>
                <a:gd name="connsiteY7" fmla="*/ 4991 h 190500"/>
                <a:gd name="connsiteX8" fmla="*/ 33315 w 88317"/>
                <a:gd name="connsiteY8" fmla="*/ 0 h 190500"/>
                <a:gd name="connsiteX9" fmla="*/ 6455 w 88317"/>
                <a:gd name="connsiteY9" fmla="*/ 0 h 190500"/>
                <a:gd name="connsiteX10" fmla="*/ 797 w 88317"/>
                <a:gd name="connsiteY10" fmla="*/ 9525 h 190500"/>
                <a:gd name="connsiteX11" fmla="*/ 47565 w 88317"/>
                <a:gd name="connsiteY11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317" h="190500">
                  <a:moveTo>
                    <a:pt x="47565" y="95250"/>
                  </a:moveTo>
                  <a:lnTo>
                    <a:pt x="797" y="180975"/>
                  </a:lnTo>
                  <a:cubicBezTo>
                    <a:pt x="-1546" y="185261"/>
                    <a:pt x="1559" y="190500"/>
                    <a:pt x="6455" y="190500"/>
                  </a:cubicBezTo>
                  <a:lnTo>
                    <a:pt x="33315" y="190500"/>
                  </a:lnTo>
                  <a:cubicBezTo>
                    <a:pt x="36820" y="190500"/>
                    <a:pt x="40059" y="188576"/>
                    <a:pt x="41735" y="185509"/>
                  </a:cubicBezTo>
                  <a:lnTo>
                    <a:pt x="85988" y="104375"/>
                  </a:lnTo>
                  <a:cubicBezTo>
                    <a:pt x="89094" y="98698"/>
                    <a:pt x="89094" y="91821"/>
                    <a:pt x="85988" y="86125"/>
                  </a:cubicBezTo>
                  <a:lnTo>
                    <a:pt x="41735" y="4991"/>
                  </a:lnTo>
                  <a:cubicBezTo>
                    <a:pt x="40059" y="1924"/>
                    <a:pt x="36820" y="0"/>
                    <a:pt x="33315" y="0"/>
                  </a:cubicBezTo>
                  <a:lnTo>
                    <a:pt x="6455" y="0"/>
                  </a:lnTo>
                  <a:cubicBezTo>
                    <a:pt x="1578" y="0"/>
                    <a:pt x="-1527" y="5220"/>
                    <a:pt x="797" y="9525"/>
                  </a:cubicBezTo>
                  <a:lnTo>
                    <a:pt x="47565" y="95250"/>
                  </a:lnTo>
                  <a:close/>
                </a:path>
              </a:pathLst>
            </a:custGeom>
            <a:solidFill>
              <a:srgbClr val="00206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DB4DAEA-E1DB-A7F9-1034-4F4DDDC4C5B1}"/>
                </a:ext>
              </a:extLst>
            </p:cNvPr>
            <p:cNvSpPr/>
            <p:nvPr/>
          </p:nvSpPr>
          <p:spPr>
            <a:xfrm>
              <a:off x="5967532" y="3314700"/>
              <a:ext cx="256935" cy="342900"/>
            </a:xfrm>
            <a:custGeom>
              <a:avLst/>
              <a:gdLst>
                <a:gd name="connsiteX0" fmla="*/ 144855 w 152397"/>
                <a:gd name="connsiteY0" fmla="*/ 0 h 342900"/>
                <a:gd name="connsiteX1" fmla="*/ 124338 w 152397"/>
                <a:gd name="connsiteY1" fmla="*/ 0 h 342900"/>
                <a:gd name="connsiteX2" fmla="*/ 115785 w 152397"/>
                <a:gd name="connsiteY2" fmla="*/ 6058 h 342900"/>
                <a:gd name="connsiteX3" fmla="*/ 437 w 152397"/>
                <a:gd name="connsiteY3" fmla="*/ 332861 h 342900"/>
                <a:gd name="connsiteX4" fmla="*/ 7543 w 152397"/>
                <a:gd name="connsiteY4" fmla="*/ 342900 h 342900"/>
                <a:gd name="connsiteX5" fmla="*/ 28060 w 152397"/>
                <a:gd name="connsiteY5" fmla="*/ 342900 h 342900"/>
                <a:gd name="connsiteX6" fmla="*/ 36613 w 152397"/>
                <a:gd name="connsiteY6" fmla="*/ 336842 h 342900"/>
                <a:gd name="connsiteX7" fmla="*/ 151961 w 152397"/>
                <a:gd name="connsiteY7" fmla="*/ 10039 h 342900"/>
                <a:gd name="connsiteX8" fmla="*/ 144855 w 152397"/>
                <a:gd name="connsiteY8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97" h="342900">
                  <a:moveTo>
                    <a:pt x="144855" y="0"/>
                  </a:moveTo>
                  <a:lnTo>
                    <a:pt x="124338" y="0"/>
                  </a:lnTo>
                  <a:cubicBezTo>
                    <a:pt x="120490" y="0"/>
                    <a:pt x="117061" y="2419"/>
                    <a:pt x="115785" y="6058"/>
                  </a:cubicBezTo>
                  <a:lnTo>
                    <a:pt x="437" y="332861"/>
                  </a:lnTo>
                  <a:cubicBezTo>
                    <a:pt x="-1296" y="337757"/>
                    <a:pt x="2342" y="342900"/>
                    <a:pt x="7543" y="342900"/>
                  </a:cubicBezTo>
                  <a:lnTo>
                    <a:pt x="28060" y="342900"/>
                  </a:lnTo>
                  <a:cubicBezTo>
                    <a:pt x="31908" y="342900"/>
                    <a:pt x="35337" y="340481"/>
                    <a:pt x="36613" y="336842"/>
                  </a:cubicBezTo>
                  <a:lnTo>
                    <a:pt x="151961" y="10039"/>
                  </a:lnTo>
                  <a:cubicBezTo>
                    <a:pt x="153694" y="5144"/>
                    <a:pt x="150056" y="0"/>
                    <a:pt x="144855" y="0"/>
                  </a:cubicBezTo>
                  <a:close/>
                </a:path>
              </a:pathLst>
            </a:custGeom>
            <a:solidFill>
              <a:srgbClr val="00206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84B3F98-7F27-B96F-29D8-EEBB1C6732FC}"/>
                </a:ext>
              </a:extLst>
            </p:cNvPr>
            <p:cNvSpPr/>
            <p:nvPr/>
          </p:nvSpPr>
          <p:spPr>
            <a:xfrm rot="10800000">
              <a:off x="5825287" y="3385800"/>
              <a:ext cx="132657" cy="190500"/>
            </a:xfrm>
            <a:custGeom>
              <a:avLst/>
              <a:gdLst>
                <a:gd name="connsiteX0" fmla="*/ 47565 w 88317"/>
                <a:gd name="connsiteY0" fmla="*/ 95250 h 190500"/>
                <a:gd name="connsiteX1" fmla="*/ 797 w 88317"/>
                <a:gd name="connsiteY1" fmla="*/ 180975 h 190500"/>
                <a:gd name="connsiteX2" fmla="*/ 6455 w 88317"/>
                <a:gd name="connsiteY2" fmla="*/ 190500 h 190500"/>
                <a:gd name="connsiteX3" fmla="*/ 33315 w 88317"/>
                <a:gd name="connsiteY3" fmla="*/ 190500 h 190500"/>
                <a:gd name="connsiteX4" fmla="*/ 41735 w 88317"/>
                <a:gd name="connsiteY4" fmla="*/ 185509 h 190500"/>
                <a:gd name="connsiteX5" fmla="*/ 85988 w 88317"/>
                <a:gd name="connsiteY5" fmla="*/ 104375 h 190500"/>
                <a:gd name="connsiteX6" fmla="*/ 85988 w 88317"/>
                <a:gd name="connsiteY6" fmla="*/ 86125 h 190500"/>
                <a:gd name="connsiteX7" fmla="*/ 41735 w 88317"/>
                <a:gd name="connsiteY7" fmla="*/ 4991 h 190500"/>
                <a:gd name="connsiteX8" fmla="*/ 33315 w 88317"/>
                <a:gd name="connsiteY8" fmla="*/ 0 h 190500"/>
                <a:gd name="connsiteX9" fmla="*/ 6455 w 88317"/>
                <a:gd name="connsiteY9" fmla="*/ 0 h 190500"/>
                <a:gd name="connsiteX10" fmla="*/ 797 w 88317"/>
                <a:gd name="connsiteY10" fmla="*/ 9525 h 190500"/>
                <a:gd name="connsiteX11" fmla="*/ 47565 w 88317"/>
                <a:gd name="connsiteY11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317" h="190500">
                  <a:moveTo>
                    <a:pt x="47565" y="95250"/>
                  </a:moveTo>
                  <a:lnTo>
                    <a:pt x="797" y="180975"/>
                  </a:lnTo>
                  <a:cubicBezTo>
                    <a:pt x="-1546" y="185261"/>
                    <a:pt x="1559" y="190500"/>
                    <a:pt x="6455" y="190500"/>
                  </a:cubicBezTo>
                  <a:lnTo>
                    <a:pt x="33315" y="190500"/>
                  </a:lnTo>
                  <a:cubicBezTo>
                    <a:pt x="36820" y="190500"/>
                    <a:pt x="40059" y="188576"/>
                    <a:pt x="41735" y="185509"/>
                  </a:cubicBezTo>
                  <a:lnTo>
                    <a:pt x="85988" y="104375"/>
                  </a:lnTo>
                  <a:cubicBezTo>
                    <a:pt x="89094" y="98698"/>
                    <a:pt x="89094" y="91821"/>
                    <a:pt x="85988" y="86125"/>
                  </a:cubicBezTo>
                  <a:lnTo>
                    <a:pt x="41735" y="4991"/>
                  </a:lnTo>
                  <a:cubicBezTo>
                    <a:pt x="40059" y="1924"/>
                    <a:pt x="36820" y="0"/>
                    <a:pt x="33315" y="0"/>
                  </a:cubicBezTo>
                  <a:lnTo>
                    <a:pt x="6455" y="0"/>
                  </a:lnTo>
                  <a:cubicBezTo>
                    <a:pt x="1578" y="0"/>
                    <a:pt x="-1527" y="5220"/>
                    <a:pt x="797" y="9525"/>
                  </a:cubicBezTo>
                  <a:lnTo>
                    <a:pt x="47565" y="95250"/>
                  </a:lnTo>
                  <a:close/>
                </a:path>
              </a:pathLst>
            </a:custGeom>
            <a:solidFill>
              <a:srgbClr val="00206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316540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6E886F5A-5516-8BD3-F6C7-3B4F0CDB61B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71" y="1915078"/>
            <a:ext cx="7414384" cy="494292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40560B-FF68-402D-8AB8-0A63C91D020D}"/>
              </a:ext>
            </a:extLst>
          </p:cNvPr>
          <p:cNvCxnSpPr>
            <a:cxnSpLocks/>
          </p:cNvCxnSpPr>
          <p:nvPr/>
        </p:nvCxnSpPr>
        <p:spPr>
          <a:xfrm flipV="1">
            <a:off x="0" y="1112177"/>
            <a:ext cx="12192000" cy="1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1266EF8-186F-46A8-B4A0-BAAADC85F074}"/>
              </a:ext>
            </a:extLst>
          </p:cNvPr>
          <p:cNvSpPr txBox="1"/>
          <p:nvPr/>
        </p:nvSpPr>
        <p:spPr>
          <a:xfrm>
            <a:off x="1902219" y="3058526"/>
            <a:ext cx="7928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 Vietnam Pro "/>
              </a:rPr>
              <a:t>create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DAF200-80E7-4FEA-802B-331847865FD5}"/>
              </a:ext>
            </a:extLst>
          </p:cNvPr>
          <p:cNvGrpSpPr/>
          <p:nvPr/>
        </p:nvGrpSpPr>
        <p:grpSpPr>
          <a:xfrm>
            <a:off x="2699788" y="3102212"/>
            <a:ext cx="1828866" cy="2271213"/>
            <a:chOff x="2758920" y="4140094"/>
            <a:chExt cx="1828866" cy="227121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A00E9DD-5BB2-4E79-8908-DEFF198C33A5}"/>
                </a:ext>
              </a:extLst>
            </p:cNvPr>
            <p:cNvGrpSpPr/>
            <p:nvPr/>
          </p:nvGrpSpPr>
          <p:grpSpPr>
            <a:xfrm>
              <a:off x="2758920" y="4140094"/>
              <a:ext cx="1460205" cy="439479"/>
              <a:chOff x="2726044" y="4479178"/>
              <a:chExt cx="1460205" cy="439479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C7F6543E-0A53-4542-B2DF-4FC2B16F7C4E}"/>
                  </a:ext>
                </a:extLst>
              </p:cNvPr>
              <p:cNvSpPr/>
              <p:nvPr/>
            </p:nvSpPr>
            <p:spPr>
              <a:xfrm>
                <a:off x="2726044" y="4479178"/>
                <a:ext cx="1460205" cy="439479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81C2F7-8F2B-4001-80DE-C2928B30D0F0}"/>
                  </a:ext>
                </a:extLst>
              </p:cNvPr>
              <p:cNvSpPr txBox="1"/>
              <p:nvPr/>
            </p:nvSpPr>
            <p:spPr>
              <a:xfrm>
                <a:off x="3094681" y="4577759"/>
                <a:ext cx="980278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Be Vietnam Pro "/>
                  </a:rPr>
                  <a:t>Item posting</a:t>
                </a: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740FD0B5-1E1B-4386-8069-59A398CE62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4590" y="4528820"/>
                <a:ext cx="340194" cy="340194"/>
              </a:xfrm>
              <a:prstGeom prst="rect">
                <a:avLst/>
              </a:prstGeom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3B9F37-C36E-478B-8315-754CF38AF7D9}"/>
                </a:ext>
              </a:extLst>
            </p:cNvPr>
            <p:cNvSpPr txBox="1"/>
            <p:nvPr/>
          </p:nvSpPr>
          <p:spPr>
            <a:xfrm>
              <a:off x="2798963" y="4590167"/>
              <a:ext cx="1788823" cy="18211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spcBef>
                  <a:spcPts val="125"/>
                </a:spcBef>
                <a:buFont typeface="Arial" panose="020B0604020202020204" pitchFamily="34" charset="0"/>
                <a:buChar char="•"/>
              </a:pPr>
              <a:r>
                <a:rPr lang="en-US" sz="900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e Vietnam Pro "/>
                </a:rPr>
                <a:t>Item lost</a:t>
              </a:r>
            </a:p>
            <a:p>
              <a:pPr marL="171450" indent="-171450">
                <a:lnSpc>
                  <a:spcPct val="150000"/>
                </a:lnSpc>
                <a:spcBef>
                  <a:spcPts val="125"/>
                </a:spcBef>
                <a:buFont typeface="Arial" panose="020B0604020202020204" pitchFamily="34" charset="0"/>
                <a:buChar char="•"/>
              </a:pPr>
              <a:r>
                <a:rPr lang="en-US" sz="900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e Vietnam Pro "/>
                </a:rPr>
                <a:t>Type</a:t>
              </a:r>
            </a:p>
            <a:p>
              <a:pPr marL="171450" indent="-171450">
                <a:lnSpc>
                  <a:spcPct val="150000"/>
                </a:lnSpc>
                <a:spcBef>
                  <a:spcPts val="125"/>
                </a:spcBef>
                <a:buFont typeface="Arial" panose="020B0604020202020204" pitchFamily="34" charset="0"/>
                <a:buChar char="•"/>
              </a:pPr>
              <a:r>
                <a:rPr lang="en-US" sz="900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e Vietnam Pro "/>
                </a:rPr>
                <a:t>Identity Mask</a:t>
              </a:r>
            </a:p>
            <a:p>
              <a:pPr marL="171450" indent="-171450">
                <a:lnSpc>
                  <a:spcPct val="150000"/>
                </a:lnSpc>
                <a:spcBef>
                  <a:spcPts val="125"/>
                </a:spcBef>
                <a:buFont typeface="Arial" panose="020B0604020202020204" pitchFamily="34" charset="0"/>
                <a:buChar char="•"/>
              </a:pPr>
              <a:r>
                <a:rPr lang="en-US" sz="900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e Vietnam Pro "/>
                </a:rPr>
                <a:t>Lost/Found date</a:t>
              </a:r>
            </a:p>
            <a:p>
              <a:pPr marL="171450" indent="-171450">
                <a:lnSpc>
                  <a:spcPct val="150000"/>
                </a:lnSpc>
                <a:spcBef>
                  <a:spcPts val="125"/>
                </a:spcBef>
                <a:buFont typeface="Arial" panose="020B0604020202020204" pitchFamily="34" charset="0"/>
                <a:buChar char="•"/>
              </a:pPr>
              <a:r>
                <a:rPr lang="en-US" sz="900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e Vietnam Pro "/>
                </a:rPr>
                <a:t>Serect Information</a:t>
              </a:r>
            </a:p>
            <a:p>
              <a:pPr marL="171450" indent="-171450">
                <a:lnSpc>
                  <a:spcPct val="150000"/>
                </a:lnSpc>
                <a:spcBef>
                  <a:spcPts val="125"/>
                </a:spcBef>
                <a:buFont typeface="Arial" panose="020B0604020202020204" pitchFamily="34" charset="0"/>
                <a:buChar char="•"/>
              </a:pPr>
              <a:r>
                <a:rPr lang="en-US" sz="900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e Vietnam Pro "/>
                </a:rPr>
                <a:t>Location</a:t>
              </a:r>
            </a:p>
            <a:p>
              <a:pPr marL="171450" indent="-171450">
                <a:lnSpc>
                  <a:spcPct val="150000"/>
                </a:lnSpc>
                <a:spcBef>
                  <a:spcPts val="125"/>
                </a:spcBef>
                <a:buFont typeface="Arial" panose="020B0604020202020204" pitchFamily="34" charset="0"/>
                <a:buChar char="•"/>
              </a:pPr>
              <a:r>
                <a:rPr lang="en-US" sz="900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e Vietnam Pro "/>
                </a:rPr>
                <a:t>Contact Phone number</a:t>
              </a:r>
            </a:p>
            <a:p>
              <a:pPr marL="171450" indent="-171450">
                <a:lnSpc>
                  <a:spcPct val="150000"/>
                </a:lnSpc>
                <a:spcBef>
                  <a:spcPts val="125"/>
                </a:spcBef>
                <a:buFont typeface="Arial" panose="020B0604020202020204" pitchFamily="34" charset="0"/>
                <a:buChar char="•"/>
              </a:pPr>
              <a:r>
                <a:rPr lang="en-US" sz="900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e Vietnam Pro "/>
                </a:rPr>
                <a:t>Image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B5F1AA-793D-4E4F-8BF0-4D4084F91296}"/>
              </a:ext>
            </a:extLst>
          </p:cNvPr>
          <p:cNvGrpSpPr/>
          <p:nvPr/>
        </p:nvGrpSpPr>
        <p:grpSpPr>
          <a:xfrm>
            <a:off x="9186096" y="1756842"/>
            <a:ext cx="2239926" cy="2103563"/>
            <a:chOff x="5165673" y="4327086"/>
            <a:chExt cx="2239926" cy="2103563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8A6CD6-AB4E-40BF-B6B9-EC19544435F6}"/>
                </a:ext>
              </a:extLst>
            </p:cNvPr>
            <p:cNvSpPr/>
            <p:nvPr/>
          </p:nvSpPr>
          <p:spPr>
            <a:xfrm>
              <a:off x="5165673" y="4327086"/>
              <a:ext cx="2239926" cy="2103563"/>
            </a:xfrm>
            <a:prstGeom prst="roundRect">
              <a:avLst>
                <a:gd name="adj" fmla="val 3016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01E51F-9515-40EC-A6C7-4B9B20CE3B77}"/>
                </a:ext>
              </a:extLst>
            </p:cNvPr>
            <p:cNvSpPr txBox="1"/>
            <p:nvPr/>
          </p:nvSpPr>
          <p:spPr>
            <a:xfrm>
              <a:off x="5440131" y="4389145"/>
              <a:ext cx="169101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>
                  <a:solidFill>
                    <a:schemeClr val="accent1"/>
                  </a:solidFill>
                  <a:latin typeface="Be Vietnam Pro "/>
                </a:rPr>
                <a:t>List of Item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0FA8AE7-7559-4CF5-80BE-B381341C0EA2}"/>
                </a:ext>
              </a:extLst>
            </p:cNvPr>
            <p:cNvGrpSpPr/>
            <p:nvPr/>
          </p:nvGrpSpPr>
          <p:grpSpPr>
            <a:xfrm>
              <a:off x="5410723" y="4650755"/>
              <a:ext cx="1805240" cy="439479"/>
              <a:chOff x="2726044" y="4479178"/>
              <a:chExt cx="1805240" cy="439479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F6685F6B-94A8-4052-8251-326E4FEAB15E}"/>
                  </a:ext>
                </a:extLst>
              </p:cNvPr>
              <p:cNvSpPr/>
              <p:nvPr/>
            </p:nvSpPr>
            <p:spPr>
              <a:xfrm>
                <a:off x="2726044" y="4479178"/>
                <a:ext cx="1805240" cy="439479"/>
              </a:xfrm>
              <a:prstGeom prst="round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0A1A483-7BB3-4FCD-A64D-3CA00177A880}"/>
                  </a:ext>
                </a:extLst>
              </p:cNvPr>
              <p:cNvSpPr txBox="1"/>
              <p:nvPr/>
            </p:nvSpPr>
            <p:spPr>
              <a:xfrm>
                <a:off x="3094681" y="4577759"/>
                <a:ext cx="1190522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Be Vietnam Pro "/>
                  </a:rPr>
                  <a:t>Item posting</a:t>
                </a:r>
              </a:p>
            </p:txBody>
          </p:sp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F973272A-55B0-4D6F-871F-29EE6CED15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4590" y="4528820"/>
                <a:ext cx="340194" cy="340194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F0047FE-5ADA-4B30-B5CB-610A44B9A084}"/>
                </a:ext>
              </a:extLst>
            </p:cNvPr>
            <p:cNvGrpSpPr/>
            <p:nvPr/>
          </p:nvGrpSpPr>
          <p:grpSpPr>
            <a:xfrm>
              <a:off x="5410723" y="5159127"/>
              <a:ext cx="1805240" cy="439479"/>
              <a:chOff x="2726044" y="4479178"/>
              <a:chExt cx="1805240" cy="439479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4C211DF9-6642-4206-8461-58309A83D53F}"/>
                  </a:ext>
                </a:extLst>
              </p:cNvPr>
              <p:cNvSpPr/>
              <p:nvPr/>
            </p:nvSpPr>
            <p:spPr>
              <a:xfrm>
                <a:off x="2726044" y="4479178"/>
                <a:ext cx="1805240" cy="439479"/>
              </a:xfrm>
              <a:prstGeom prst="roundRect">
                <a:avLst/>
              </a:prstGeom>
              <a:solidFill>
                <a:srgbClr val="F2F2F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6DE3FE9-A0C4-405F-AA6E-9AEC8148C6E2}"/>
                  </a:ext>
                </a:extLst>
              </p:cNvPr>
              <p:cNvSpPr txBox="1"/>
              <p:nvPr/>
            </p:nvSpPr>
            <p:spPr>
              <a:xfrm>
                <a:off x="3094681" y="4577759"/>
                <a:ext cx="1190522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Be Vietnam Pro "/>
                  </a:rPr>
                  <a:t>Item posting</a:t>
                </a: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A2DA1096-E520-4691-9764-A013C7BE3C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4590" y="4528820"/>
                <a:ext cx="340194" cy="340194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05149ED-86C7-4505-8A5D-31BCC2F4AF1B}"/>
                </a:ext>
              </a:extLst>
            </p:cNvPr>
            <p:cNvGrpSpPr/>
            <p:nvPr/>
          </p:nvGrpSpPr>
          <p:grpSpPr>
            <a:xfrm>
              <a:off x="5401238" y="5702239"/>
              <a:ext cx="1805240" cy="439479"/>
              <a:chOff x="2726044" y="4479178"/>
              <a:chExt cx="1805240" cy="439479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0BE45868-67BB-4FB9-9ACF-FD0FFCFA928D}"/>
                  </a:ext>
                </a:extLst>
              </p:cNvPr>
              <p:cNvSpPr/>
              <p:nvPr/>
            </p:nvSpPr>
            <p:spPr>
              <a:xfrm>
                <a:off x="2726044" y="4479178"/>
                <a:ext cx="1805240" cy="439479"/>
              </a:xfrm>
              <a:prstGeom prst="roundRect">
                <a:avLst/>
              </a:prstGeom>
              <a:solidFill>
                <a:srgbClr val="F2F2F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9A2A84B-A698-426B-86CD-DF90BE6EA0EF}"/>
                  </a:ext>
                </a:extLst>
              </p:cNvPr>
              <p:cNvSpPr txBox="1"/>
              <p:nvPr/>
            </p:nvSpPr>
            <p:spPr>
              <a:xfrm>
                <a:off x="3094681" y="4577759"/>
                <a:ext cx="114852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Be Vietnam Pro "/>
                  </a:rPr>
                  <a:t>Item posting</a:t>
                </a:r>
              </a:p>
            </p:txBody>
          </p:sp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26E7EB09-77A8-47C3-9208-B587491DA2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4590" y="4528820"/>
                <a:ext cx="340194" cy="340194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96D7804-AD90-4BE9-9B72-E3A047945C9E}"/>
                </a:ext>
              </a:extLst>
            </p:cNvPr>
            <p:cNvSpPr txBox="1"/>
            <p:nvPr/>
          </p:nvSpPr>
          <p:spPr>
            <a:xfrm>
              <a:off x="5689317" y="6098648"/>
              <a:ext cx="12290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e Vietnam Pro "/>
                </a:rPr>
                <a:t>…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30C50D2E-4EFD-4EA2-AC58-8B2E7CB0D650}"/>
              </a:ext>
            </a:extLst>
          </p:cNvPr>
          <p:cNvSpPr txBox="1"/>
          <p:nvPr/>
        </p:nvSpPr>
        <p:spPr>
          <a:xfrm>
            <a:off x="7624742" y="4140563"/>
            <a:ext cx="9255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 Vietnam Pro "/>
              </a:rPr>
              <a:t>view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10C0C24-9F46-4900-A364-437E36C4E8F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36385" y="3444099"/>
            <a:ext cx="1653368" cy="2485980"/>
          </a:xfrm>
          <a:prstGeom prst="bentConnector3">
            <a:avLst>
              <a:gd name="adj1" fmla="val -13826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918D5FF-7B3C-4010-933D-B0E9F524876A}"/>
              </a:ext>
            </a:extLst>
          </p:cNvPr>
          <p:cNvSpPr txBox="1"/>
          <p:nvPr/>
        </p:nvSpPr>
        <p:spPr>
          <a:xfrm>
            <a:off x="10236333" y="4701511"/>
            <a:ext cx="13519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 Vietnam Pro "/>
              </a:rPr>
              <a:t>Approve/ Reject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5AAEABD-278E-427B-BC27-9291C98A630F}"/>
              </a:ext>
            </a:extLst>
          </p:cNvPr>
          <p:cNvSpPr txBox="1"/>
          <p:nvPr/>
        </p:nvSpPr>
        <p:spPr>
          <a:xfrm>
            <a:off x="5952555" y="3100846"/>
            <a:ext cx="7928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 Vietnam Pro "/>
              </a:rPr>
              <a:t>show on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659BECF-BCDD-42BA-8268-041241FFEEB7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5976390" y="3328576"/>
            <a:ext cx="819716" cy="546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5C8C59B7-D0CA-49DC-A273-915AAB1CC7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29538" y="-299395"/>
            <a:ext cx="801961" cy="6001255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1CA155F-6086-456B-AA40-B3BCB08B18D7}"/>
              </a:ext>
            </a:extLst>
          </p:cNvPr>
          <p:cNvSpPr txBox="1"/>
          <p:nvPr/>
        </p:nvSpPr>
        <p:spPr>
          <a:xfrm>
            <a:off x="7606046" y="2072098"/>
            <a:ext cx="11296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 Vietnam Pro "/>
              </a:rPr>
              <a:t>Is listed to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2DA1B-0694-20AB-A6D7-ED7384166B50}"/>
              </a:ext>
            </a:extLst>
          </p:cNvPr>
          <p:cNvGrpSpPr/>
          <p:nvPr/>
        </p:nvGrpSpPr>
        <p:grpSpPr>
          <a:xfrm>
            <a:off x="6796106" y="3108730"/>
            <a:ext cx="2082148" cy="412995"/>
            <a:chOff x="6796106" y="3127540"/>
            <a:chExt cx="2082148" cy="41299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A52B60B-462D-4E4C-A471-BBC2A0242026}"/>
                </a:ext>
              </a:extLst>
            </p:cNvPr>
            <p:cNvGrpSpPr/>
            <p:nvPr/>
          </p:nvGrpSpPr>
          <p:grpSpPr>
            <a:xfrm>
              <a:off x="6796106" y="3127540"/>
              <a:ext cx="2082148" cy="412995"/>
              <a:chOff x="3888177" y="5301462"/>
              <a:chExt cx="2082148" cy="412995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17949F25-0974-4B6D-9BEA-7B7936B81E33}"/>
                  </a:ext>
                </a:extLst>
              </p:cNvPr>
              <p:cNvSpPr/>
              <p:nvPr/>
            </p:nvSpPr>
            <p:spPr>
              <a:xfrm>
                <a:off x="3888177" y="5301462"/>
                <a:ext cx="2082148" cy="412995"/>
              </a:xfrm>
              <a:prstGeom prst="roundRect">
                <a:avLst/>
              </a:prstGeom>
              <a:solidFill>
                <a:srgbClr val="E828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bg1">
                      <a:lumMod val="50000"/>
                    </a:schemeClr>
                  </a:solidFill>
                  <a:latin typeface="Be Vietnam Pro ExtraBold" pitchFamily="2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B72D061-E0BD-4BF1-B83C-0E53BD6C2E8C}"/>
                  </a:ext>
                </a:extLst>
              </p:cNvPr>
              <p:cNvSpPr txBox="1"/>
              <p:nvPr/>
            </p:nvSpPr>
            <p:spPr>
              <a:xfrm>
                <a:off x="4287734" y="5384049"/>
                <a:ext cx="165666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latin typeface="Be Vietnam Pro "/>
                  </a:rPr>
                  <a:t>Lost &amp; Found Website</a:t>
                </a:r>
              </a:p>
            </p:txBody>
          </p:sp>
        </p:grpSp>
        <p:pic>
          <p:nvPicPr>
            <p:cNvPr id="44" name="Picture 43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C9F69936-0D53-494C-BD8A-9F40F8469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378" y="3219807"/>
              <a:ext cx="256990" cy="256990"/>
            </a:xfrm>
            <a:prstGeom prst="rect">
              <a:avLst/>
            </a:prstGeom>
          </p:spPr>
        </p:pic>
      </p:grp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721D9BB-121F-4C5C-BD15-81F59D1D2757}"/>
              </a:ext>
            </a:extLst>
          </p:cNvPr>
          <p:cNvSpPr/>
          <p:nvPr/>
        </p:nvSpPr>
        <p:spPr>
          <a:xfrm>
            <a:off x="4923314" y="3108836"/>
            <a:ext cx="1053076" cy="439479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4">
                    <a:lumMod val="25000"/>
                  </a:schemeClr>
                </a:solidFill>
                <a:latin typeface="Be Vietnam Pro" pitchFamily="2" charset="0"/>
              </a:rPr>
              <a:t>Validation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903BEF0-30C9-4067-96D8-62D08942BD67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4159993" y="3321952"/>
            <a:ext cx="763321" cy="662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5E41450-2E9B-408D-A68C-9B2D1F11310D}"/>
              </a:ext>
            </a:extLst>
          </p:cNvPr>
          <p:cNvSpPr txBox="1"/>
          <p:nvPr/>
        </p:nvSpPr>
        <p:spPr>
          <a:xfrm>
            <a:off x="5955794" y="3347886"/>
            <a:ext cx="7928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 Vietnam Pro "/>
              </a:rPr>
              <a:t>true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DCDE3B7-E0A0-4673-86FC-29263D710D74}"/>
              </a:ext>
            </a:extLst>
          </p:cNvPr>
          <p:cNvCxnSpPr>
            <a:cxnSpLocks/>
          </p:cNvCxnSpPr>
          <p:nvPr/>
        </p:nvCxnSpPr>
        <p:spPr>
          <a:xfrm rot="5400000" flipH="1">
            <a:off x="3752468" y="1899870"/>
            <a:ext cx="243568" cy="3151200"/>
          </a:xfrm>
          <a:prstGeom prst="bentConnector3">
            <a:avLst>
              <a:gd name="adj1" fmla="val -837804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C5A7653-2D14-4115-A34B-619B1EFAA761}"/>
              </a:ext>
            </a:extLst>
          </p:cNvPr>
          <p:cNvSpPr txBox="1"/>
          <p:nvPr/>
        </p:nvSpPr>
        <p:spPr>
          <a:xfrm>
            <a:off x="5241779" y="4386784"/>
            <a:ext cx="7928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 Vietnam Pro "/>
              </a:rPr>
              <a:t>false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43BA691-5669-4358-83E6-8D3CCC1676C5}"/>
              </a:ext>
            </a:extLst>
          </p:cNvPr>
          <p:cNvSpPr txBox="1"/>
          <p:nvPr/>
        </p:nvSpPr>
        <p:spPr>
          <a:xfrm>
            <a:off x="1122288" y="445647"/>
            <a:ext cx="3858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Be Vietnam Pro ExtraBold" pitchFamily="2" charset="0"/>
              </a:rPr>
              <a:t>Create Item Posting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BD57F9-EEEC-4743-832F-EFE42C5513D7}"/>
              </a:ext>
            </a:extLst>
          </p:cNvPr>
          <p:cNvCxnSpPr>
            <a:cxnSpLocks/>
          </p:cNvCxnSpPr>
          <p:nvPr/>
        </p:nvCxnSpPr>
        <p:spPr>
          <a:xfrm flipV="1">
            <a:off x="7837180" y="3540535"/>
            <a:ext cx="0" cy="137318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55">
            <a:extLst>
              <a:ext uri="{FF2B5EF4-FFF2-40B4-BE49-F238E27FC236}">
                <a16:creationId xmlns:a16="http://schemas.microsoft.com/office/drawing/2014/main" id="{50DF76D5-754F-4C92-A7B3-370A4638D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4728" y="354377"/>
            <a:ext cx="457200" cy="4572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E8AD530-9C33-4943-94BB-A032294934E6}"/>
              </a:ext>
            </a:extLst>
          </p:cNvPr>
          <p:cNvSpPr txBox="1"/>
          <p:nvPr/>
        </p:nvSpPr>
        <p:spPr>
          <a:xfrm>
            <a:off x="1122288" y="244822"/>
            <a:ext cx="541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rPr>
              <a:t>Demo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AC85792-2783-434D-8934-CF8CCDDD998B}"/>
              </a:ext>
            </a:extLst>
          </p:cNvPr>
          <p:cNvSpPr/>
          <p:nvPr/>
        </p:nvSpPr>
        <p:spPr>
          <a:xfrm>
            <a:off x="11391900" y="323853"/>
            <a:ext cx="456073" cy="38911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Be Vietnam Pro Black" pitchFamily="2" charset="0"/>
              </a:rPr>
              <a:t>15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B71EFCF-6EB2-EF73-4FA5-0DFC3B124B13}"/>
              </a:ext>
            </a:extLst>
          </p:cNvPr>
          <p:cNvGrpSpPr/>
          <p:nvPr/>
        </p:nvGrpSpPr>
        <p:grpSpPr>
          <a:xfrm>
            <a:off x="306848" y="1751241"/>
            <a:ext cx="1630880" cy="594112"/>
            <a:chOff x="147567" y="2613658"/>
            <a:chExt cx="1630880" cy="594112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A62A5F1-23D7-39AE-5DF8-B3DB09E25E7F}"/>
                </a:ext>
              </a:extLst>
            </p:cNvPr>
            <p:cNvSpPr/>
            <p:nvPr/>
          </p:nvSpPr>
          <p:spPr>
            <a:xfrm>
              <a:off x="147567" y="2613658"/>
              <a:ext cx="1630880" cy="59411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i="0" u="none" strike="noStrike">
                  <a:solidFill>
                    <a:schemeClr val="bg1"/>
                  </a:solidFill>
                  <a:effectLst/>
                  <a:latin typeface="Be Vietnam Pro" pitchFamily="2" charset="0"/>
                </a:rPr>
                <a:t>             </a:t>
              </a:r>
              <a:r>
                <a:rPr lang="en-AU" sz="1400" b="1" i="0" u="none" strike="noStrike">
                  <a:solidFill>
                    <a:schemeClr val="accent6">
                      <a:lumMod val="75000"/>
                      <a:lumOff val="25000"/>
                    </a:schemeClr>
                  </a:solidFill>
                  <a:effectLst/>
                  <a:latin typeface="Be Vietnam Pro" pitchFamily="2" charset="0"/>
                </a:rPr>
                <a:t>USER</a:t>
              </a:r>
            </a:p>
          </p:txBody>
        </p: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F65EDC6B-3FB6-DA30-1EFC-F007D3D6F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300138" y="2731455"/>
              <a:ext cx="365760" cy="365760"/>
            </a:xfrm>
            <a:prstGeom prst="rect">
              <a:avLst/>
            </a:prstGeom>
          </p:spPr>
        </p:pic>
      </p:grp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C7484AC-8CC1-0B03-1C2A-B2CDB0554096}"/>
              </a:ext>
            </a:extLst>
          </p:cNvPr>
          <p:cNvSpPr/>
          <p:nvPr/>
        </p:nvSpPr>
        <p:spPr>
          <a:xfrm>
            <a:off x="208323" y="3099523"/>
            <a:ext cx="1728143" cy="439479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4">
                    <a:lumMod val="25000"/>
                  </a:schemeClr>
                </a:solidFill>
                <a:latin typeface="Be Vietnam Pro" pitchFamily="2" charset="0"/>
              </a:rPr>
              <a:t>Login by              email</a:t>
            </a:r>
            <a:endParaRPr lang="en-AU" sz="1100">
              <a:solidFill>
                <a:schemeClr val="accent4">
                  <a:lumMod val="25000"/>
                </a:schemeClr>
              </a:solidFill>
              <a:latin typeface="Be Vietnam Pro" pitchFamily="2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8F34303-0CCB-0323-B218-84B5DE59B53E}"/>
              </a:ext>
            </a:extLst>
          </p:cNvPr>
          <p:cNvCxnSpPr>
            <a:cxnSpLocks/>
          </p:cNvCxnSpPr>
          <p:nvPr/>
        </p:nvCxnSpPr>
        <p:spPr>
          <a:xfrm>
            <a:off x="1922209" y="3315950"/>
            <a:ext cx="763321" cy="662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>
            <a:extLst>
              <a:ext uri="{FF2B5EF4-FFF2-40B4-BE49-F238E27FC236}">
                <a16:creationId xmlns:a16="http://schemas.microsoft.com/office/drawing/2014/main" id="{C2F53974-ED7D-90CE-D0FD-2DBD2BD82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16" y="3211700"/>
            <a:ext cx="396194" cy="24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78B0E8-1AD7-4B3C-6EAF-6307D75A5603}"/>
              </a:ext>
            </a:extLst>
          </p:cNvPr>
          <p:cNvCxnSpPr>
            <a:cxnSpLocks/>
          </p:cNvCxnSpPr>
          <p:nvPr/>
        </p:nvCxnSpPr>
        <p:spPr>
          <a:xfrm>
            <a:off x="1072395" y="2416924"/>
            <a:ext cx="0" cy="67421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7014B2-840D-8DDC-982B-4C964AE70FFE}"/>
              </a:ext>
            </a:extLst>
          </p:cNvPr>
          <p:cNvGrpSpPr/>
          <p:nvPr/>
        </p:nvGrpSpPr>
        <p:grpSpPr>
          <a:xfrm>
            <a:off x="7071941" y="4898755"/>
            <a:ext cx="1630880" cy="594112"/>
            <a:chOff x="701034" y="2737133"/>
            <a:chExt cx="1630880" cy="594112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3A9E37D3-DF3E-BA40-471C-BF8DC7ECEA7D}"/>
                </a:ext>
              </a:extLst>
            </p:cNvPr>
            <p:cNvSpPr/>
            <p:nvPr/>
          </p:nvSpPr>
          <p:spPr>
            <a:xfrm>
              <a:off x="701034" y="2737133"/>
              <a:ext cx="1630880" cy="594112"/>
            </a:xfrm>
            <a:prstGeom prst="roundRect">
              <a:avLst/>
            </a:prstGeom>
            <a:solidFill>
              <a:srgbClr val="D9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i="0" u="none" strike="noStrike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e Vietnam Pro" pitchFamily="2" charset="0"/>
                </a:rPr>
                <a:t>          ADMIN</a:t>
              </a:r>
              <a:endParaRPr lang="en-AU" sz="1400" b="1">
                <a:solidFill>
                  <a:schemeClr val="tx1">
                    <a:lumMod val="75000"/>
                    <a:lumOff val="25000"/>
                  </a:schemeClr>
                </a:solidFill>
                <a:latin typeface="Be Vietnam Pro" pitchFamily="2" charset="0"/>
              </a:endParaRPr>
            </a:p>
          </p:txBody>
        </p:sp>
        <p:pic>
          <p:nvPicPr>
            <p:cNvPr id="97" name="Graphic 96">
              <a:extLst>
                <a:ext uri="{FF2B5EF4-FFF2-40B4-BE49-F238E27FC236}">
                  <a16:creationId xmlns:a16="http://schemas.microsoft.com/office/drawing/2014/main" id="{7E8C731E-C398-7B79-3F23-7D53D6ACB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888075" y="2832259"/>
              <a:ext cx="365760" cy="365760"/>
            </a:xfrm>
            <a:prstGeom prst="rect">
              <a:avLst/>
            </a:prstGeom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934FADF-7267-B092-16B8-8D9FCD0C0E7E}"/>
              </a:ext>
            </a:extLst>
          </p:cNvPr>
          <p:cNvSpPr txBox="1"/>
          <p:nvPr/>
        </p:nvSpPr>
        <p:spPr>
          <a:xfrm>
            <a:off x="1038582" y="2599327"/>
            <a:ext cx="7928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 Vietnam Pro "/>
              </a:rPr>
              <a:t>login</a:t>
            </a: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8BDF1DC6-435F-2373-3A4E-26E03F2E7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89" y="303676"/>
            <a:ext cx="22669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261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2ABF32B-0207-DB80-2E37-1A66A56A6A5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71" y="1915078"/>
            <a:ext cx="7414384" cy="494292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40560B-FF68-402D-8AB8-0A63C91D020D}"/>
              </a:ext>
            </a:extLst>
          </p:cNvPr>
          <p:cNvCxnSpPr>
            <a:cxnSpLocks/>
          </p:cNvCxnSpPr>
          <p:nvPr/>
        </p:nvCxnSpPr>
        <p:spPr>
          <a:xfrm flipV="1">
            <a:off x="0" y="1112177"/>
            <a:ext cx="12192000" cy="1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8547598E-1F6B-4350-989B-E82D4665E8AD}"/>
              </a:ext>
            </a:extLst>
          </p:cNvPr>
          <p:cNvSpPr/>
          <p:nvPr/>
        </p:nvSpPr>
        <p:spPr>
          <a:xfrm>
            <a:off x="435583" y="3041420"/>
            <a:ext cx="4537942" cy="4537942"/>
          </a:xfrm>
          <a:prstGeom prst="ellipse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04E48-86FC-4865-BD36-3013C509C52A}"/>
              </a:ext>
            </a:extLst>
          </p:cNvPr>
          <p:cNvSpPr txBox="1"/>
          <p:nvPr/>
        </p:nvSpPr>
        <p:spPr>
          <a:xfrm>
            <a:off x="1122288" y="445647"/>
            <a:ext cx="3858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Be Vietnam Pro ExtraBold" pitchFamily="2" charset="0"/>
              </a:rPr>
              <a:t>Create Item Posting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C6D720E-9299-48B7-8930-A3B732938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4728" y="354377"/>
            <a:ext cx="457200" cy="457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A13797-348A-4CF1-819D-7CAA81752272}"/>
              </a:ext>
            </a:extLst>
          </p:cNvPr>
          <p:cNvSpPr txBox="1"/>
          <p:nvPr/>
        </p:nvSpPr>
        <p:spPr>
          <a:xfrm>
            <a:off x="1122288" y="244822"/>
            <a:ext cx="541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rPr>
              <a:t>Demo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0C868F-74FD-42E9-BA2D-7F9B7A400BAD}"/>
              </a:ext>
            </a:extLst>
          </p:cNvPr>
          <p:cNvSpPr/>
          <p:nvPr/>
        </p:nvSpPr>
        <p:spPr>
          <a:xfrm>
            <a:off x="11391900" y="323853"/>
            <a:ext cx="456073" cy="38911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Be Vietnam Pro Black" pitchFamily="2" charset="0"/>
              </a:rPr>
              <a:t>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1B86D-22A2-923D-74FF-96520CB1F2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4534" y="1728173"/>
            <a:ext cx="8126472" cy="4227209"/>
          </a:xfrm>
          <a:prstGeom prst="rect">
            <a:avLst/>
          </a:prstGeom>
          <a:ln>
            <a:solidFill>
              <a:srgbClr val="EAEAE7"/>
            </a:solidFill>
          </a:ln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5940CB34-B44A-31DF-E129-9F1CD60B1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89" y="303676"/>
            <a:ext cx="22669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721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141">
            <a:extLst>
              <a:ext uri="{FF2B5EF4-FFF2-40B4-BE49-F238E27FC236}">
                <a16:creationId xmlns:a16="http://schemas.microsoft.com/office/drawing/2014/main" id="{DF272842-B7E2-0D6C-EAE6-C78987BD02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71" y="1915078"/>
            <a:ext cx="7414384" cy="4942922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09394929-7929-EC4B-1BFB-34AA80E26132}"/>
              </a:ext>
            </a:extLst>
          </p:cNvPr>
          <p:cNvSpPr txBox="1"/>
          <p:nvPr/>
        </p:nvSpPr>
        <p:spPr>
          <a:xfrm>
            <a:off x="5842653" y="2709627"/>
            <a:ext cx="6379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 Vietnam Pro "/>
              </a:rPr>
              <a:t>sort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FC04C0-8B72-42BD-9C16-1B706C95E6B2}"/>
              </a:ext>
            </a:extLst>
          </p:cNvPr>
          <p:cNvCxnSpPr>
            <a:cxnSpLocks/>
          </p:cNvCxnSpPr>
          <p:nvPr/>
        </p:nvCxnSpPr>
        <p:spPr>
          <a:xfrm flipV="1">
            <a:off x="2325855" y="3485251"/>
            <a:ext cx="902676" cy="55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40560B-FF68-402D-8AB8-0A63C91D020D}"/>
              </a:ext>
            </a:extLst>
          </p:cNvPr>
          <p:cNvCxnSpPr>
            <a:cxnSpLocks/>
          </p:cNvCxnSpPr>
          <p:nvPr/>
        </p:nvCxnSpPr>
        <p:spPr>
          <a:xfrm flipV="1">
            <a:off x="0" y="1112177"/>
            <a:ext cx="12192000" cy="1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2AF4DE5-EB51-45E0-BD96-83855A7BE646}"/>
              </a:ext>
            </a:extLst>
          </p:cNvPr>
          <p:cNvGrpSpPr/>
          <p:nvPr/>
        </p:nvGrpSpPr>
        <p:grpSpPr>
          <a:xfrm>
            <a:off x="6444404" y="3632416"/>
            <a:ext cx="2239926" cy="2103563"/>
            <a:chOff x="5165673" y="4327086"/>
            <a:chExt cx="2239926" cy="2103563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84C04755-465C-4032-A862-C9445C8C5A49}"/>
                </a:ext>
              </a:extLst>
            </p:cNvPr>
            <p:cNvSpPr/>
            <p:nvPr/>
          </p:nvSpPr>
          <p:spPr>
            <a:xfrm>
              <a:off x="5165673" y="4327086"/>
              <a:ext cx="2239926" cy="2103563"/>
            </a:xfrm>
            <a:prstGeom prst="roundRect">
              <a:avLst>
                <a:gd name="adj" fmla="val 3016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BAD14EC-19F0-4B6C-91BF-229D97943266}"/>
                </a:ext>
              </a:extLst>
            </p:cNvPr>
            <p:cNvSpPr txBox="1"/>
            <p:nvPr/>
          </p:nvSpPr>
          <p:spPr>
            <a:xfrm>
              <a:off x="5440131" y="4389145"/>
              <a:ext cx="169101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>
                  <a:solidFill>
                    <a:srgbClr val="E8282B"/>
                  </a:solidFill>
                  <a:latin typeface="Be Vietnam Pro "/>
                </a:rPr>
                <a:t>List of Item posting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A00C5D0-D305-4B69-B9A3-C01552B9A4CC}"/>
                </a:ext>
              </a:extLst>
            </p:cNvPr>
            <p:cNvGrpSpPr/>
            <p:nvPr/>
          </p:nvGrpSpPr>
          <p:grpSpPr>
            <a:xfrm>
              <a:off x="5410723" y="4650755"/>
              <a:ext cx="1805240" cy="439479"/>
              <a:chOff x="2726044" y="4479178"/>
              <a:chExt cx="1805240" cy="439479"/>
            </a:xfrm>
          </p:grpSpPr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75F1550E-41E5-4CE8-9D8E-DF3234C03723}"/>
                  </a:ext>
                </a:extLst>
              </p:cNvPr>
              <p:cNvSpPr/>
              <p:nvPr/>
            </p:nvSpPr>
            <p:spPr>
              <a:xfrm>
                <a:off x="2726044" y="4479178"/>
                <a:ext cx="1805240" cy="439479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DAD56D8-9F6A-44EE-869C-79E29D37DB5C}"/>
                  </a:ext>
                </a:extLst>
              </p:cNvPr>
              <p:cNvSpPr txBox="1"/>
              <p:nvPr/>
            </p:nvSpPr>
            <p:spPr>
              <a:xfrm>
                <a:off x="3094681" y="4577759"/>
                <a:ext cx="106628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Be Vietnam Pro "/>
                  </a:rPr>
                  <a:t>Item posting</a:t>
                </a:r>
              </a:p>
            </p:txBody>
          </p: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68CECB57-1299-4010-ADC9-6C8B45025A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4590" y="4528820"/>
                <a:ext cx="340194" cy="340194"/>
              </a:xfrm>
              <a:prstGeom prst="rect">
                <a:avLst/>
              </a:prstGeom>
            </p:spPr>
          </p:pic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A86CAD0-C346-45EF-8F02-A14299E07B3B}"/>
                </a:ext>
              </a:extLst>
            </p:cNvPr>
            <p:cNvGrpSpPr/>
            <p:nvPr/>
          </p:nvGrpSpPr>
          <p:grpSpPr>
            <a:xfrm>
              <a:off x="5410723" y="5159127"/>
              <a:ext cx="1805240" cy="439479"/>
              <a:chOff x="2726044" y="4479178"/>
              <a:chExt cx="1805240" cy="439479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9A23B62C-61F9-4D86-90A8-6629CA4540FC}"/>
                  </a:ext>
                </a:extLst>
              </p:cNvPr>
              <p:cNvSpPr/>
              <p:nvPr/>
            </p:nvSpPr>
            <p:spPr>
              <a:xfrm>
                <a:off x="2726044" y="4479178"/>
                <a:ext cx="1805240" cy="439479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A2E5BA-D159-4BDF-A60D-7B033622FDAB}"/>
                  </a:ext>
                </a:extLst>
              </p:cNvPr>
              <p:cNvSpPr txBox="1"/>
              <p:nvPr/>
            </p:nvSpPr>
            <p:spPr>
              <a:xfrm>
                <a:off x="3094681" y="4577759"/>
                <a:ext cx="106628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Be Vietnam Pro "/>
                  </a:rPr>
                  <a:t>Item posting</a:t>
                </a:r>
              </a:p>
            </p:txBody>
          </p:sp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52C47C4D-A332-4258-B063-AD653AF186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4590" y="4528820"/>
                <a:ext cx="340194" cy="340194"/>
              </a:xfrm>
              <a:prstGeom prst="rect">
                <a:avLst/>
              </a:prstGeom>
            </p:spPr>
          </p:pic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8F55A55-7D0E-45A2-960D-01C4A49D58EA}"/>
                </a:ext>
              </a:extLst>
            </p:cNvPr>
            <p:cNvGrpSpPr/>
            <p:nvPr/>
          </p:nvGrpSpPr>
          <p:grpSpPr>
            <a:xfrm>
              <a:off x="5401238" y="5702239"/>
              <a:ext cx="1805240" cy="439479"/>
              <a:chOff x="2726044" y="4479178"/>
              <a:chExt cx="1805240" cy="439479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AD54974D-AE3C-4E89-A7AE-822EEE46083D}"/>
                  </a:ext>
                </a:extLst>
              </p:cNvPr>
              <p:cNvSpPr/>
              <p:nvPr/>
            </p:nvSpPr>
            <p:spPr>
              <a:xfrm>
                <a:off x="2726044" y="4479178"/>
                <a:ext cx="1805240" cy="439479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7417E82-90A8-44FF-B868-5A7BE9144A7C}"/>
                  </a:ext>
                </a:extLst>
              </p:cNvPr>
              <p:cNvSpPr txBox="1"/>
              <p:nvPr/>
            </p:nvSpPr>
            <p:spPr>
              <a:xfrm>
                <a:off x="3094681" y="4577759"/>
                <a:ext cx="113858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Be Vietnam Pro "/>
                  </a:rPr>
                  <a:t>Item posting</a:t>
                </a:r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218F84D0-0E5F-481C-A725-309948D6B0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4590" y="4528820"/>
                <a:ext cx="340194" cy="340194"/>
              </a:xfrm>
              <a:prstGeom prst="rect">
                <a:avLst/>
              </a:prstGeom>
            </p:spPr>
          </p:pic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DF62B5B-1CF2-4725-A34A-77D30B10DEB4}"/>
                </a:ext>
              </a:extLst>
            </p:cNvPr>
            <p:cNvSpPr txBox="1"/>
            <p:nvPr/>
          </p:nvSpPr>
          <p:spPr>
            <a:xfrm>
              <a:off x="5410723" y="6101799"/>
              <a:ext cx="18052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e Vietnam Pro "/>
                </a:rPr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1D903E80-A52F-4D8D-B793-7D19B1872408}"/>
              </a:ext>
            </a:extLst>
          </p:cNvPr>
          <p:cNvSpPr txBox="1"/>
          <p:nvPr/>
        </p:nvSpPr>
        <p:spPr>
          <a:xfrm>
            <a:off x="5816529" y="4421479"/>
            <a:ext cx="6278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 Vietnam Pro "/>
              </a:rPr>
              <a:t>view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286FDFE-0B75-4CF7-BC46-811707AC9FDF}"/>
              </a:ext>
            </a:extLst>
          </p:cNvPr>
          <p:cNvSpPr txBox="1"/>
          <p:nvPr/>
        </p:nvSpPr>
        <p:spPr>
          <a:xfrm>
            <a:off x="8630523" y="5003950"/>
            <a:ext cx="7928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 Vietnam Pro "/>
              </a:rPr>
              <a:t>view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3E50B22-F28B-43ED-8C2E-5DFB4C1E69C2}"/>
              </a:ext>
            </a:extLst>
          </p:cNvPr>
          <p:cNvSpPr txBox="1"/>
          <p:nvPr/>
        </p:nvSpPr>
        <p:spPr>
          <a:xfrm>
            <a:off x="5842133" y="2118403"/>
            <a:ext cx="6379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 Vietnam Pro "/>
              </a:rPr>
              <a:t>search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B63AFB7-2516-41FE-9DCE-462A46DDF7CE}"/>
              </a:ext>
            </a:extLst>
          </p:cNvPr>
          <p:cNvGrpSpPr/>
          <p:nvPr/>
        </p:nvGrpSpPr>
        <p:grpSpPr>
          <a:xfrm>
            <a:off x="9365140" y="5005799"/>
            <a:ext cx="1619495" cy="439479"/>
            <a:chOff x="9329238" y="1775056"/>
            <a:chExt cx="1619495" cy="43947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42F015C-1D2D-49DC-80B6-1B28E3A2E7D3}"/>
                </a:ext>
              </a:extLst>
            </p:cNvPr>
            <p:cNvGrpSpPr/>
            <p:nvPr/>
          </p:nvGrpSpPr>
          <p:grpSpPr>
            <a:xfrm>
              <a:off x="9329238" y="1775056"/>
              <a:ext cx="1619495" cy="439479"/>
              <a:chOff x="2726042" y="4479178"/>
              <a:chExt cx="1619495" cy="439479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38D5F2C7-5373-4F03-9C55-D639108575FF}"/>
                  </a:ext>
                </a:extLst>
              </p:cNvPr>
              <p:cNvSpPr/>
              <p:nvPr/>
            </p:nvSpPr>
            <p:spPr>
              <a:xfrm>
                <a:off x="2726042" y="4479178"/>
                <a:ext cx="1619495" cy="439479"/>
              </a:xfrm>
              <a:prstGeom prst="roundRect">
                <a:avLst/>
              </a:prstGeom>
              <a:solidFill>
                <a:srgbClr val="F2F2F2"/>
              </a:solidFill>
              <a:ln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CE07E32-8B5B-47E3-A26C-C15D96BB581E}"/>
                  </a:ext>
                </a:extLst>
              </p:cNvPr>
              <p:cNvSpPr txBox="1"/>
              <p:nvPr/>
            </p:nvSpPr>
            <p:spPr>
              <a:xfrm>
                <a:off x="3189665" y="4511303"/>
                <a:ext cx="11558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Be Vietnam Pro "/>
                  </a:rPr>
                  <a:t>Item posting details</a:t>
                </a:r>
              </a:p>
            </p:txBody>
          </p:sp>
        </p:grpSp>
        <p:pic>
          <p:nvPicPr>
            <p:cNvPr id="121" name="Picture 120" descr="Icon&#10;&#10;Description automatically generated">
              <a:extLst>
                <a:ext uri="{FF2B5EF4-FFF2-40B4-BE49-F238E27FC236}">
                  <a16:creationId xmlns:a16="http://schemas.microsoft.com/office/drawing/2014/main" id="{7F539E84-B591-4E5E-A25F-6B061F53B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5156" y="1818611"/>
              <a:ext cx="352367" cy="352367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8952367-41C4-4D4B-BC45-970066C8605C}"/>
              </a:ext>
            </a:extLst>
          </p:cNvPr>
          <p:cNvGrpSpPr/>
          <p:nvPr/>
        </p:nvGrpSpPr>
        <p:grpSpPr>
          <a:xfrm>
            <a:off x="6444403" y="2159817"/>
            <a:ext cx="1965467" cy="439479"/>
            <a:chOff x="6462865" y="4153979"/>
            <a:chExt cx="1888324" cy="439479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62357830-571B-4E9F-A0DB-F632EC3FC002}"/>
                </a:ext>
              </a:extLst>
            </p:cNvPr>
            <p:cNvSpPr/>
            <p:nvPr/>
          </p:nvSpPr>
          <p:spPr>
            <a:xfrm>
              <a:off x="6462865" y="4153979"/>
              <a:ext cx="1888324" cy="439479"/>
            </a:xfrm>
            <a:prstGeom prst="roundRect">
              <a:avLst/>
            </a:prstGeom>
            <a:solidFill>
              <a:srgbClr val="F2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242527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Be Vietnam Pro "/>
                  <a:ea typeface="+mn-ea"/>
                  <a:cs typeface="+mn-cs"/>
                </a:rPr>
                <a:t>              Search item posting</a:t>
              </a:r>
            </a:p>
          </p:txBody>
        </p:sp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AC96B65F-21F1-4DA2-ACA4-61C0EA2C5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1392" y="4207419"/>
              <a:ext cx="325889" cy="325889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CCBEB221-3A87-46C2-93C2-0EBCA4CDB577}"/>
              </a:ext>
            </a:extLst>
          </p:cNvPr>
          <p:cNvSpPr txBox="1"/>
          <p:nvPr/>
        </p:nvSpPr>
        <p:spPr>
          <a:xfrm>
            <a:off x="1122288" y="445647"/>
            <a:ext cx="6893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Be Vietnam Pro ExtraBold" pitchFamily="2" charset="0"/>
              </a:rPr>
              <a:t>Search/Sort/Comment Item Posting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EE5ABF2-B5FB-48CB-A425-1477547A720A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5213651" y="2379557"/>
            <a:ext cx="1230752" cy="1105694"/>
          </a:xfrm>
          <a:prstGeom prst="bentConnector3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DA4BE93-3676-4533-860A-EC52890966E9}"/>
              </a:ext>
            </a:extLst>
          </p:cNvPr>
          <p:cNvCxnSpPr>
            <a:cxnSpLocks/>
          </p:cNvCxnSpPr>
          <p:nvPr/>
        </p:nvCxnSpPr>
        <p:spPr>
          <a:xfrm>
            <a:off x="5213651" y="3485251"/>
            <a:ext cx="1230753" cy="1198947"/>
          </a:xfrm>
          <a:prstGeom prst="bentConnector3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BB3EEBD-8A72-492F-AF93-49673213377E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8485209" y="5225539"/>
            <a:ext cx="879931" cy="177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>
            <a:extLst>
              <a:ext uri="{FF2B5EF4-FFF2-40B4-BE49-F238E27FC236}">
                <a16:creationId xmlns:a16="http://schemas.microsoft.com/office/drawing/2014/main" id="{29688467-FC1C-49CF-A609-14B6DBE672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4728" y="354377"/>
            <a:ext cx="457200" cy="4572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17535AE-06EA-4A09-B344-E9A5D91987C6}"/>
              </a:ext>
            </a:extLst>
          </p:cNvPr>
          <p:cNvSpPr txBox="1"/>
          <p:nvPr/>
        </p:nvSpPr>
        <p:spPr>
          <a:xfrm>
            <a:off x="1122288" y="244822"/>
            <a:ext cx="541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rPr>
              <a:t>Demo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B345969-7721-4B8A-ADB0-054D749596DC}"/>
              </a:ext>
            </a:extLst>
          </p:cNvPr>
          <p:cNvSpPr/>
          <p:nvPr/>
        </p:nvSpPr>
        <p:spPr>
          <a:xfrm>
            <a:off x="11391900" y="323853"/>
            <a:ext cx="456073" cy="38911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Be Vietnam Pro Black" pitchFamily="2" charset="0"/>
              </a:rPr>
              <a:t>17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C47DDE9-707C-CD30-12A3-909EDF2088D6}"/>
              </a:ext>
            </a:extLst>
          </p:cNvPr>
          <p:cNvGrpSpPr/>
          <p:nvPr/>
        </p:nvGrpSpPr>
        <p:grpSpPr>
          <a:xfrm>
            <a:off x="698155" y="1933280"/>
            <a:ext cx="1630880" cy="594112"/>
            <a:chOff x="147567" y="2613658"/>
            <a:chExt cx="1630880" cy="594112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662A2C52-84AC-F7D4-59BA-4AF962BC1210}"/>
                </a:ext>
              </a:extLst>
            </p:cNvPr>
            <p:cNvSpPr/>
            <p:nvPr/>
          </p:nvSpPr>
          <p:spPr>
            <a:xfrm>
              <a:off x="147567" y="2613658"/>
              <a:ext cx="1630880" cy="59411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i="0" u="none" strike="noStrike">
                  <a:solidFill>
                    <a:schemeClr val="bg1"/>
                  </a:solidFill>
                  <a:effectLst/>
                  <a:latin typeface="Be Vietnam Pro" pitchFamily="2" charset="0"/>
                </a:rPr>
                <a:t>             </a:t>
              </a:r>
              <a:r>
                <a:rPr lang="en-AU" sz="1400" b="1" i="0" u="none" strike="noStrike">
                  <a:solidFill>
                    <a:schemeClr val="accent6">
                      <a:lumMod val="75000"/>
                      <a:lumOff val="25000"/>
                    </a:schemeClr>
                  </a:solidFill>
                  <a:effectLst/>
                  <a:latin typeface="Be Vietnam Pro" pitchFamily="2" charset="0"/>
                </a:rPr>
                <a:t>USER</a:t>
              </a:r>
            </a:p>
          </p:txBody>
        </p:sp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06B1DAF1-E6C0-70CA-271D-255072925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300138" y="2731455"/>
              <a:ext cx="365760" cy="365760"/>
            </a:xfrm>
            <a:prstGeom prst="rect">
              <a:avLst/>
            </a:prstGeom>
          </p:spPr>
        </p:pic>
      </p:grp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4A0D47C-AA18-7658-73B7-B81E1AEE4064}"/>
              </a:ext>
            </a:extLst>
          </p:cNvPr>
          <p:cNvSpPr/>
          <p:nvPr/>
        </p:nvSpPr>
        <p:spPr>
          <a:xfrm>
            <a:off x="599630" y="3281562"/>
            <a:ext cx="1728143" cy="439479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4">
                    <a:lumMod val="25000"/>
                  </a:schemeClr>
                </a:solidFill>
                <a:latin typeface="Be Vietnam Pro" pitchFamily="2" charset="0"/>
              </a:rPr>
              <a:t>Login by              email</a:t>
            </a:r>
            <a:endParaRPr lang="en-AU" sz="1100">
              <a:solidFill>
                <a:schemeClr val="accent4">
                  <a:lumMod val="25000"/>
                </a:schemeClr>
              </a:solidFill>
              <a:latin typeface="Be Vietnam Pro" pitchFamily="2" charset="0"/>
            </a:endParaRPr>
          </a:p>
        </p:txBody>
      </p:sp>
      <p:pic>
        <p:nvPicPr>
          <p:cNvPr id="79" name="Picture 4">
            <a:extLst>
              <a:ext uri="{FF2B5EF4-FFF2-40B4-BE49-F238E27FC236}">
                <a16:creationId xmlns:a16="http://schemas.microsoft.com/office/drawing/2014/main" id="{9F3B7CF3-468F-CA93-B3B7-383EDC64A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623" y="3393739"/>
            <a:ext cx="396194" cy="24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99C4E6E-B606-A8F7-6E1C-2DFCC307B0A4}"/>
              </a:ext>
            </a:extLst>
          </p:cNvPr>
          <p:cNvCxnSpPr>
            <a:cxnSpLocks/>
          </p:cNvCxnSpPr>
          <p:nvPr/>
        </p:nvCxnSpPr>
        <p:spPr>
          <a:xfrm>
            <a:off x="1463702" y="2598963"/>
            <a:ext cx="0" cy="67421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BECB42F-552E-02C0-866A-AD82C578A24D}"/>
              </a:ext>
            </a:extLst>
          </p:cNvPr>
          <p:cNvSpPr txBox="1"/>
          <p:nvPr/>
        </p:nvSpPr>
        <p:spPr>
          <a:xfrm>
            <a:off x="1299839" y="2768148"/>
            <a:ext cx="7928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 Vietnam Pro "/>
              </a:rPr>
              <a:t>login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3B8FF-2ADA-2A86-C733-56C2F850572A}"/>
              </a:ext>
            </a:extLst>
          </p:cNvPr>
          <p:cNvGrpSpPr/>
          <p:nvPr/>
        </p:nvGrpSpPr>
        <p:grpSpPr>
          <a:xfrm>
            <a:off x="3228531" y="3273173"/>
            <a:ext cx="2082148" cy="412995"/>
            <a:chOff x="6796106" y="3127540"/>
            <a:chExt cx="2082148" cy="412995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49A6FA4-6683-312C-6884-BCF5F7D5C103}"/>
                </a:ext>
              </a:extLst>
            </p:cNvPr>
            <p:cNvGrpSpPr/>
            <p:nvPr/>
          </p:nvGrpSpPr>
          <p:grpSpPr>
            <a:xfrm>
              <a:off x="6796106" y="3127540"/>
              <a:ext cx="2082148" cy="412995"/>
              <a:chOff x="3888177" y="5301462"/>
              <a:chExt cx="2082148" cy="412995"/>
            </a:xfrm>
          </p:grpSpPr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D49F2949-C971-3CFF-FA3A-EAE4671D00FE}"/>
                  </a:ext>
                </a:extLst>
              </p:cNvPr>
              <p:cNvSpPr/>
              <p:nvPr/>
            </p:nvSpPr>
            <p:spPr>
              <a:xfrm>
                <a:off x="3888177" y="5301462"/>
                <a:ext cx="2082148" cy="412995"/>
              </a:xfrm>
              <a:prstGeom prst="roundRect">
                <a:avLst/>
              </a:prstGeom>
              <a:solidFill>
                <a:srgbClr val="E828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bg1">
                      <a:lumMod val="50000"/>
                    </a:schemeClr>
                  </a:solidFill>
                  <a:latin typeface="Be Vietnam Pro ExtraBold" pitchFamily="2" charset="0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878F791-8857-3CB8-8EFC-1F05B8B07E48}"/>
                  </a:ext>
                </a:extLst>
              </p:cNvPr>
              <p:cNvSpPr txBox="1"/>
              <p:nvPr/>
            </p:nvSpPr>
            <p:spPr>
              <a:xfrm>
                <a:off x="4287734" y="5384049"/>
                <a:ext cx="165666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latin typeface="Be Vietnam Pro "/>
                  </a:rPr>
                  <a:t>Lost &amp; Found Website</a:t>
                </a:r>
              </a:p>
            </p:txBody>
          </p:sp>
        </p:grpSp>
        <p:pic>
          <p:nvPicPr>
            <p:cNvPr id="123" name="Picture 122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4AAD0BA7-7794-F870-20CD-A728E2024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378" y="3219807"/>
              <a:ext cx="256990" cy="256990"/>
            </a:xfrm>
            <a:prstGeom prst="rect">
              <a:avLst/>
            </a:prstGeom>
          </p:spPr>
        </p:pic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A157E3-C6FD-658F-5EE9-ED61BA8A179C}"/>
              </a:ext>
            </a:extLst>
          </p:cNvPr>
          <p:cNvCxnSpPr/>
          <p:nvPr/>
        </p:nvCxnSpPr>
        <p:spPr>
          <a:xfrm flipV="1">
            <a:off x="5811499" y="2926871"/>
            <a:ext cx="627874" cy="911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3C78209-9F63-27FC-86BC-CDBF50E20342}"/>
              </a:ext>
            </a:extLst>
          </p:cNvPr>
          <p:cNvGrpSpPr/>
          <p:nvPr/>
        </p:nvGrpSpPr>
        <p:grpSpPr>
          <a:xfrm>
            <a:off x="6439372" y="2723586"/>
            <a:ext cx="1970499" cy="439479"/>
            <a:chOff x="6462864" y="4153979"/>
            <a:chExt cx="1970499" cy="439479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F33E72D4-BE9C-62E0-BA40-DD3D82AAE675}"/>
                </a:ext>
              </a:extLst>
            </p:cNvPr>
            <p:cNvSpPr/>
            <p:nvPr/>
          </p:nvSpPr>
          <p:spPr>
            <a:xfrm>
              <a:off x="6462864" y="4153979"/>
              <a:ext cx="1970499" cy="439479"/>
            </a:xfrm>
            <a:prstGeom prst="roundRect">
              <a:avLst/>
            </a:prstGeom>
            <a:solidFill>
              <a:srgbClr val="F2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242527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Be Vietnam Pro "/>
                  <a:ea typeface="+mn-ea"/>
                  <a:cs typeface="+mn-cs"/>
                </a:rPr>
                <a:t>              Sort item posting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>
                  <a:solidFill>
                    <a:srgbClr val="242527">
                      <a:lumMod val="90000"/>
                      <a:lumOff val="10000"/>
                    </a:srgbClr>
                  </a:solidFill>
                  <a:latin typeface="Be Vietnam Pro "/>
                </a:rPr>
                <a:t>               </a:t>
              </a:r>
              <a:r>
                <a:rPr lang="en-US" sz="900" i="1">
                  <a:solidFill>
                    <a:srgbClr val="242527">
                      <a:lumMod val="90000"/>
                      <a:lumOff val="10000"/>
                    </a:srgbClr>
                  </a:solidFill>
                  <a:latin typeface="Be Vietnam Pro "/>
                </a:rPr>
                <a:t>(by Found/Lost status)</a:t>
              </a:r>
              <a:endParaRPr kumimoji="0" lang="en-US" sz="1000" i="1" u="none" strike="noStrike" kern="1200" cap="none" spc="0" normalizeH="0" baseline="0" noProof="0">
                <a:ln>
                  <a:noFill/>
                </a:ln>
                <a:solidFill>
                  <a:srgbClr val="242527">
                    <a:lumMod val="90000"/>
                    <a:lumOff val="10000"/>
                  </a:srgbClr>
                </a:solidFill>
                <a:effectLst/>
                <a:uLnTx/>
                <a:uFillTx/>
                <a:latin typeface="Be Vietnam Pro "/>
                <a:ea typeface="+mn-ea"/>
                <a:cs typeface="+mn-cs"/>
              </a:endParaRPr>
            </a:p>
          </p:txBody>
        </p:sp>
        <p:pic>
          <p:nvPicPr>
            <p:cNvPr id="129" name="Picture 128" descr="Icon&#10;&#10;Description automatically generated">
              <a:extLst>
                <a:ext uri="{FF2B5EF4-FFF2-40B4-BE49-F238E27FC236}">
                  <a16:creationId xmlns:a16="http://schemas.microsoft.com/office/drawing/2014/main" id="{B2E59A44-3AE4-6EE9-8C37-6571F1446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1392" y="4207419"/>
              <a:ext cx="325889" cy="325889"/>
            </a:xfrm>
            <a:prstGeom prst="rect">
              <a:avLst/>
            </a:prstGeom>
          </p:spPr>
        </p:pic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55EC78F-D1E9-1283-4713-F8F1648DD7BC}"/>
              </a:ext>
            </a:extLst>
          </p:cNvPr>
          <p:cNvCxnSpPr>
            <a:cxnSpLocks/>
          </p:cNvCxnSpPr>
          <p:nvPr/>
        </p:nvCxnSpPr>
        <p:spPr>
          <a:xfrm flipV="1">
            <a:off x="10174887" y="4590724"/>
            <a:ext cx="0" cy="41322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88449500-0FF4-F2D7-4780-82D3487C4AD7}"/>
              </a:ext>
            </a:extLst>
          </p:cNvPr>
          <p:cNvSpPr/>
          <p:nvPr/>
        </p:nvSpPr>
        <p:spPr>
          <a:xfrm>
            <a:off x="9189637" y="4152521"/>
            <a:ext cx="1970499" cy="439479"/>
          </a:xfrm>
          <a:prstGeom prst="roundRect">
            <a:avLst/>
          </a:prstGeom>
          <a:solidFill>
            <a:srgbClr val="F2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242527">
                    <a:lumMod val="90000"/>
                    <a:lumOff val="10000"/>
                  </a:srgbClr>
                </a:solidFill>
                <a:effectLst/>
                <a:uLnTx/>
                <a:uFillTx/>
                <a:latin typeface="Be Vietnam Pro "/>
                <a:ea typeface="+mn-ea"/>
                <a:cs typeface="+mn-cs"/>
              </a:rPr>
              <a:t>              Comment</a:t>
            </a:r>
            <a:endParaRPr kumimoji="0" lang="en-US" sz="1000" i="1" u="none" strike="noStrike" kern="1200" cap="none" spc="0" normalizeH="0" baseline="0" noProof="0">
              <a:ln>
                <a:noFill/>
              </a:ln>
              <a:solidFill>
                <a:srgbClr val="242527">
                  <a:lumMod val="90000"/>
                  <a:lumOff val="10000"/>
                </a:srgbClr>
              </a:solidFill>
              <a:effectLst/>
              <a:uLnTx/>
              <a:uFillTx/>
              <a:latin typeface="Be Vietnam Pro 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99EDAE8-15A9-5F3A-89D5-7E16B13FB545}"/>
              </a:ext>
            </a:extLst>
          </p:cNvPr>
          <p:cNvSpPr txBox="1"/>
          <p:nvPr/>
        </p:nvSpPr>
        <p:spPr>
          <a:xfrm>
            <a:off x="2439045" y="3249638"/>
            <a:ext cx="6278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 Vietnam Pro "/>
              </a:rPr>
              <a:t>view</a:t>
            </a:r>
          </a:p>
        </p:txBody>
      </p:sp>
      <p:pic>
        <p:nvPicPr>
          <p:cNvPr id="136" name="Picture 2">
            <a:extLst>
              <a:ext uri="{FF2B5EF4-FFF2-40B4-BE49-F238E27FC236}">
                <a16:creationId xmlns:a16="http://schemas.microsoft.com/office/drawing/2014/main" id="{460466AA-C5CE-7E5C-2930-13A9787CE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89" y="303676"/>
            <a:ext cx="22669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AA4F4A2-30C5-3593-3170-1FD2A3D7B5E2}"/>
              </a:ext>
            </a:extLst>
          </p:cNvPr>
          <p:cNvGrpSpPr/>
          <p:nvPr/>
        </p:nvGrpSpPr>
        <p:grpSpPr>
          <a:xfrm>
            <a:off x="6444404" y="1444329"/>
            <a:ext cx="1965467" cy="439479"/>
            <a:chOff x="6462865" y="4153979"/>
            <a:chExt cx="1888324" cy="439479"/>
          </a:xfrm>
        </p:grpSpPr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71789E06-646F-2F2D-3998-969B468952CF}"/>
                </a:ext>
              </a:extLst>
            </p:cNvPr>
            <p:cNvSpPr/>
            <p:nvPr/>
          </p:nvSpPr>
          <p:spPr>
            <a:xfrm>
              <a:off x="6462865" y="4153979"/>
              <a:ext cx="1888324" cy="439479"/>
            </a:xfrm>
            <a:prstGeom prst="roundRect">
              <a:avLst/>
            </a:prstGeom>
            <a:solidFill>
              <a:srgbClr val="F2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242527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Be Vietnam Pro "/>
                  <a:ea typeface="+mn-ea"/>
                  <a:cs typeface="+mn-cs"/>
                </a:rPr>
                <a:t>     Change status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242527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Be Vietnam Pro "/>
                  <a:ea typeface="+mn-ea"/>
                  <a:cs typeface="+mn-cs"/>
                </a:rPr>
                <a:t> item posting</a:t>
              </a:r>
            </a:p>
          </p:txBody>
        </p:sp>
        <p:pic>
          <p:nvPicPr>
            <p:cNvPr id="139" name="Picture 138" descr="Icon&#10;&#10;Description automatically generated">
              <a:extLst>
                <a:ext uri="{FF2B5EF4-FFF2-40B4-BE49-F238E27FC236}">
                  <a16:creationId xmlns:a16="http://schemas.microsoft.com/office/drawing/2014/main" id="{6A02E1EF-B10F-BD35-CE75-A97C59490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1392" y="4207419"/>
              <a:ext cx="325889" cy="325889"/>
            </a:xfrm>
            <a:prstGeom prst="rect">
              <a:avLst/>
            </a:prstGeom>
          </p:spPr>
        </p:pic>
      </p:grp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B9ADB06C-BA77-CC8E-9B8B-0CF0E2E799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13031" y="2073611"/>
            <a:ext cx="1449885" cy="617892"/>
          </a:xfrm>
          <a:prstGeom prst="bentConnector3">
            <a:avLst>
              <a:gd name="adj1" fmla="val 100264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114C149-8CDB-FE5B-358C-C580942B4123}"/>
              </a:ext>
            </a:extLst>
          </p:cNvPr>
          <p:cNvSpPr txBox="1"/>
          <p:nvPr/>
        </p:nvSpPr>
        <p:spPr>
          <a:xfrm>
            <a:off x="5829027" y="1402831"/>
            <a:ext cx="6510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 Vietnam Pro "/>
              </a:rPr>
              <a:t>change</a:t>
            </a:r>
          </a:p>
        </p:txBody>
      </p:sp>
      <p:pic>
        <p:nvPicPr>
          <p:cNvPr id="143" name="Picture 142" descr="Icon&#10;&#10;Description automatically generated">
            <a:extLst>
              <a:ext uri="{FF2B5EF4-FFF2-40B4-BE49-F238E27FC236}">
                <a16:creationId xmlns:a16="http://schemas.microsoft.com/office/drawing/2014/main" id="{8FEBCDBD-F674-D059-4E5A-17A698A16F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697" y="4201050"/>
            <a:ext cx="364039" cy="36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23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BF6AE7B-C510-0B34-DA42-574A28316C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71" y="1915078"/>
            <a:ext cx="7414384" cy="494292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40560B-FF68-402D-8AB8-0A63C91D020D}"/>
              </a:ext>
            </a:extLst>
          </p:cNvPr>
          <p:cNvCxnSpPr>
            <a:cxnSpLocks/>
          </p:cNvCxnSpPr>
          <p:nvPr/>
        </p:nvCxnSpPr>
        <p:spPr>
          <a:xfrm flipV="1">
            <a:off x="0" y="1112177"/>
            <a:ext cx="12192000" cy="1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8547598E-1F6B-4350-989B-E82D4665E8AD}"/>
              </a:ext>
            </a:extLst>
          </p:cNvPr>
          <p:cNvSpPr/>
          <p:nvPr/>
        </p:nvSpPr>
        <p:spPr>
          <a:xfrm>
            <a:off x="435583" y="3041420"/>
            <a:ext cx="4537942" cy="4537942"/>
          </a:xfrm>
          <a:prstGeom prst="ellipse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04E48-86FC-4865-BD36-3013C509C52A}"/>
              </a:ext>
            </a:extLst>
          </p:cNvPr>
          <p:cNvSpPr txBox="1"/>
          <p:nvPr/>
        </p:nvSpPr>
        <p:spPr>
          <a:xfrm>
            <a:off x="1122288" y="445647"/>
            <a:ext cx="6849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Be Vietnam Pro ExtraBold" pitchFamily="2" charset="0"/>
              </a:rPr>
              <a:t>Search/Sort/Comment Item Posting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C6D720E-9299-48B7-8930-A3B732938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4728" y="354377"/>
            <a:ext cx="457200" cy="457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A13797-348A-4CF1-819D-7CAA81752272}"/>
              </a:ext>
            </a:extLst>
          </p:cNvPr>
          <p:cNvSpPr txBox="1"/>
          <p:nvPr/>
        </p:nvSpPr>
        <p:spPr>
          <a:xfrm>
            <a:off x="1122288" y="244822"/>
            <a:ext cx="541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rPr>
              <a:t>Demo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0C868F-74FD-42E9-BA2D-7F9B7A400BAD}"/>
              </a:ext>
            </a:extLst>
          </p:cNvPr>
          <p:cNvSpPr/>
          <p:nvPr/>
        </p:nvSpPr>
        <p:spPr>
          <a:xfrm>
            <a:off x="11391900" y="323853"/>
            <a:ext cx="456073" cy="38911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Be Vietnam Pro Black" pitchFamily="2" charset="0"/>
              </a:rPr>
              <a:t>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7E9D6-42FF-4B56-AE13-E3B9FF540B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7549" y="1640979"/>
            <a:ext cx="8793365" cy="4585061"/>
          </a:xfrm>
          <a:prstGeom prst="rect">
            <a:avLst/>
          </a:prstGeom>
          <a:ln>
            <a:solidFill>
              <a:srgbClr val="EAEAE7"/>
            </a:solidFill>
          </a:ln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7DF1874-4953-01EB-A18C-FAE196F6E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89" y="303676"/>
            <a:ext cx="22669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71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024D649D-8904-4C22-56DD-39B5860529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71" y="1915078"/>
            <a:ext cx="7414384" cy="4942922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09394929-7929-EC4B-1BFB-34AA80E26132}"/>
              </a:ext>
            </a:extLst>
          </p:cNvPr>
          <p:cNvSpPr txBox="1"/>
          <p:nvPr/>
        </p:nvSpPr>
        <p:spPr>
          <a:xfrm>
            <a:off x="5842653" y="2310866"/>
            <a:ext cx="6379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 Vietnam Pro "/>
              </a:rPr>
              <a:t>sort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FC04C0-8B72-42BD-9C16-1B706C95E6B2}"/>
              </a:ext>
            </a:extLst>
          </p:cNvPr>
          <p:cNvCxnSpPr>
            <a:cxnSpLocks/>
          </p:cNvCxnSpPr>
          <p:nvPr/>
        </p:nvCxnSpPr>
        <p:spPr>
          <a:xfrm flipV="1">
            <a:off x="2325855" y="3086490"/>
            <a:ext cx="902676" cy="55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40560B-FF68-402D-8AB8-0A63C91D020D}"/>
              </a:ext>
            </a:extLst>
          </p:cNvPr>
          <p:cNvCxnSpPr>
            <a:cxnSpLocks/>
          </p:cNvCxnSpPr>
          <p:nvPr/>
        </p:nvCxnSpPr>
        <p:spPr>
          <a:xfrm flipV="1">
            <a:off x="0" y="1112177"/>
            <a:ext cx="12192000" cy="1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2AF4DE5-EB51-45E0-BD96-83855A7BE646}"/>
              </a:ext>
            </a:extLst>
          </p:cNvPr>
          <p:cNvGrpSpPr/>
          <p:nvPr/>
        </p:nvGrpSpPr>
        <p:grpSpPr>
          <a:xfrm>
            <a:off x="6444404" y="3233655"/>
            <a:ext cx="2239926" cy="2103563"/>
            <a:chOff x="5165673" y="4327086"/>
            <a:chExt cx="2239926" cy="2103563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84C04755-465C-4032-A862-C9445C8C5A49}"/>
                </a:ext>
              </a:extLst>
            </p:cNvPr>
            <p:cNvSpPr/>
            <p:nvPr/>
          </p:nvSpPr>
          <p:spPr>
            <a:xfrm>
              <a:off x="5165673" y="4327086"/>
              <a:ext cx="2239926" cy="2103563"/>
            </a:xfrm>
            <a:prstGeom prst="roundRect">
              <a:avLst>
                <a:gd name="adj" fmla="val 3016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BAD14EC-19F0-4B6C-91BF-229D97943266}"/>
                </a:ext>
              </a:extLst>
            </p:cNvPr>
            <p:cNvSpPr txBox="1"/>
            <p:nvPr/>
          </p:nvSpPr>
          <p:spPr>
            <a:xfrm>
              <a:off x="5440131" y="4389145"/>
              <a:ext cx="169101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>
                  <a:solidFill>
                    <a:srgbClr val="E8282B"/>
                  </a:solidFill>
                  <a:latin typeface="Be Vietnam Pro "/>
                </a:rPr>
                <a:t>List of Item posting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A00C5D0-D305-4B69-B9A3-C01552B9A4CC}"/>
                </a:ext>
              </a:extLst>
            </p:cNvPr>
            <p:cNvGrpSpPr/>
            <p:nvPr/>
          </p:nvGrpSpPr>
          <p:grpSpPr>
            <a:xfrm>
              <a:off x="5410723" y="4650755"/>
              <a:ext cx="1805240" cy="439479"/>
              <a:chOff x="2726044" y="4479178"/>
              <a:chExt cx="1805240" cy="439479"/>
            </a:xfrm>
          </p:grpSpPr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75F1550E-41E5-4CE8-9D8E-DF3234C03723}"/>
                  </a:ext>
                </a:extLst>
              </p:cNvPr>
              <p:cNvSpPr/>
              <p:nvPr/>
            </p:nvSpPr>
            <p:spPr>
              <a:xfrm>
                <a:off x="2726044" y="4479178"/>
                <a:ext cx="1805240" cy="439479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DAD56D8-9F6A-44EE-869C-79E29D37DB5C}"/>
                  </a:ext>
                </a:extLst>
              </p:cNvPr>
              <p:cNvSpPr txBox="1"/>
              <p:nvPr/>
            </p:nvSpPr>
            <p:spPr>
              <a:xfrm>
                <a:off x="3094681" y="4577759"/>
                <a:ext cx="106628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Be Vietnam Pro "/>
                  </a:rPr>
                  <a:t>Item posting</a:t>
                </a:r>
              </a:p>
            </p:txBody>
          </p: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68CECB57-1299-4010-ADC9-6C8B45025A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4590" y="4528820"/>
                <a:ext cx="340194" cy="340194"/>
              </a:xfrm>
              <a:prstGeom prst="rect">
                <a:avLst/>
              </a:prstGeom>
            </p:spPr>
          </p:pic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A86CAD0-C346-45EF-8F02-A14299E07B3B}"/>
                </a:ext>
              </a:extLst>
            </p:cNvPr>
            <p:cNvGrpSpPr/>
            <p:nvPr/>
          </p:nvGrpSpPr>
          <p:grpSpPr>
            <a:xfrm>
              <a:off x="5410723" y="5159127"/>
              <a:ext cx="1805240" cy="439479"/>
              <a:chOff x="2726044" y="4479178"/>
              <a:chExt cx="1805240" cy="439479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9A23B62C-61F9-4D86-90A8-6629CA4540FC}"/>
                  </a:ext>
                </a:extLst>
              </p:cNvPr>
              <p:cNvSpPr/>
              <p:nvPr/>
            </p:nvSpPr>
            <p:spPr>
              <a:xfrm>
                <a:off x="2726044" y="4479178"/>
                <a:ext cx="1805240" cy="439479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A2E5BA-D159-4BDF-A60D-7B033622FDAB}"/>
                  </a:ext>
                </a:extLst>
              </p:cNvPr>
              <p:cNvSpPr txBox="1"/>
              <p:nvPr/>
            </p:nvSpPr>
            <p:spPr>
              <a:xfrm>
                <a:off x="3094681" y="4577759"/>
                <a:ext cx="106628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Be Vietnam Pro "/>
                  </a:rPr>
                  <a:t>Item posting</a:t>
                </a:r>
              </a:p>
            </p:txBody>
          </p:sp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52C47C4D-A332-4258-B063-AD653AF186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4590" y="4528820"/>
                <a:ext cx="340194" cy="340194"/>
              </a:xfrm>
              <a:prstGeom prst="rect">
                <a:avLst/>
              </a:prstGeom>
            </p:spPr>
          </p:pic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8F55A55-7D0E-45A2-960D-01C4A49D58EA}"/>
                </a:ext>
              </a:extLst>
            </p:cNvPr>
            <p:cNvGrpSpPr/>
            <p:nvPr/>
          </p:nvGrpSpPr>
          <p:grpSpPr>
            <a:xfrm>
              <a:off x="5401238" y="5702239"/>
              <a:ext cx="1805240" cy="439479"/>
              <a:chOff x="2726044" y="4479178"/>
              <a:chExt cx="1805240" cy="439479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AD54974D-AE3C-4E89-A7AE-822EEE46083D}"/>
                  </a:ext>
                </a:extLst>
              </p:cNvPr>
              <p:cNvSpPr/>
              <p:nvPr/>
            </p:nvSpPr>
            <p:spPr>
              <a:xfrm>
                <a:off x="2726044" y="4479178"/>
                <a:ext cx="1805240" cy="439479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7417E82-90A8-44FF-B868-5A7BE9144A7C}"/>
                  </a:ext>
                </a:extLst>
              </p:cNvPr>
              <p:cNvSpPr txBox="1"/>
              <p:nvPr/>
            </p:nvSpPr>
            <p:spPr>
              <a:xfrm>
                <a:off x="3094681" y="4577759"/>
                <a:ext cx="113858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Be Vietnam Pro "/>
                  </a:rPr>
                  <a:t>Item posting</a:t>
                </a:r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218F84D0-0E5F-481C-A725-309948D6B0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4590" y="4528820"/>
                <a:ext cx="340194" cy="340194"/>
              </a:xfrm>
              <a:prstGeom prst="rect">
                <a:avLst/>
              </a:prstGeom>
            </p:spPr>
          </p:pic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DF62B5B-1CF2-4725-A34A-77D30B10DEB4}"/>
                </a:ext>
              </a:extLst>
            </p:cNvPr>
            <p:cNvSpPr txBox="1"/>
            <p:nvPr/>
          </p:nvSpPr>
          <p:spPr>
            <a:xfrm>
              <a:off x="5410723" y="6101799"/>
              <a:ext cx="18052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e Vietnam Pro "/>
                </a:rPr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1D903E80-A52F-4D8D-B793-7D19B1872408}"/>
              </a:ext>
            </a:extLst>
          </p:cNvPr>
          <p:cNvSpPr txBox="1"/>
          <p:nvPr/>
        </p:nvSpPr>
        <p:spPr>
          <a:xfrm>
            <a:off x="5816529" y="4022718"/>
            <a:ext cx="6278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 Vietnam Pro "/>
              </a:rPr>
              <a:t>view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286FDFE-0B75-4CF7-BC46-811707AC9FDF}"/>
              </a:ext>
            </a:extLst>
          </p:cNvPr>
          <p:cNvSpPr txBox="1"/>
          <p:nvPr/>
        </p:nvSpPr>
        <p:spPr>
          <a:xfrm>
            <a:off x="8630523" y="4605189"/>
            <a:ext cx="7928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 Vietnam Pro "/>
              </a:rPr>
              <a:t>view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3E50B22-F28B-43ED-8C2E-5DFB4C1E69C2}"/>
              </a:ext>
            </a:extLst>
          </p:cNvPr>
          <p:cNvSpPr txBox="1"/>
          <p:nvPr/>
        </p:nvSpPr>
        <p:spPr>
          <a:xfrm>
            <a:off x="5806470" y="1389698"/>
            <a:ext cx="6379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 Vietnam Pro "/>
              </a:rPr>
              <a:t>search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B63AFB7-2516-41FE-9DCE-462A46DDF7CE}"/>
              </a:ext>
            </a:extLst>
          </p:cNvPr>
          <p:cNvGrpSpPr/>
          <p:nvPr/>
        </p:nvGrpSpPr>
        <p:grpSpPr>
          <a:xfrm>
            <a:off x="9365140" y="4607038"/>
            <a:ext cx="1619495" cy="439479"/>
            <a:chOff x="9329238" y="1775056"/>
            <a:chExt cx="1619495" cy="43947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42F015C-1D2D-49DC-80B6-1B28E3A2E7D3}"/>
                </a:ext>
              </a:extLst>
            </p:cNvPr>
            <p:cNvGrpSpPr/>
            <p:nvPr/>
          </p:nvGrpSpPr>
          <p:grpSpPr>
            <a:xfrm>
              <a:off x="9329238" y="1775056"/>
              <a:ext cx="1619495" cy="439479"/>
              <a:chOff x="2726042" y="4479178"/>
              <a:chExt cx="1619495" cy="439479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38D5F2C7-5373-4F03-9C55-D639108575FF}"/>
                  </a:ext>
                </a:extLst>
              </p:cNvPr>
              <p:cNvSpPr/>
              <p:nvPr/>
            </p:nvSpPr>
            <p:spPr>
              <a:xfrm>
                <a:off x="2726042" y="4479178"/>
                <a:ext cx="1619495" cy="439479"/>
              </a:xfrm>
              <a:prstGeom prst="roundRect">
                <a:avLst/>
              </a:prstGeom>
              <a:solidFill>
                <a:srgbClr val="F2F2F2"/>
              </a:solidFill>
              <a:ln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CE07E32-8B5B-47E3-A26C-C15D96BB581E}"/>
                  </a:ext>
                </a:extLst>
              </p:cNvPr>
              <p:cNvSpPr txBox="1"/>
              <p:nvPr/>
            </p:nvSpPr>
            <p:spPr>
              <a:xfrm>
                <a:off x="3189665" y="4511303"/>
                <a:ext cx="11558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Be Vietnam Pro "/>
                  </a:rPr>
                  <a:t>Item posting details</a:t>
                </a:r>
              </a:p>
            </p:txBody>
          </p:sp>
        </p:grpSp>
        <p:pic>
          <p:nvPicPr>
            <p:cNvPr id="121" name="Picture 120" descr="Icon&#10;&#10;Description automatically generated">
              <a:extLst>
                <a:ext uri="{FF2B5EF4-FFF2-40B4-BE49-F238E27FC236}">
                  <a16:creationId xmlns:a16="http://schemas.microsoft.com/office/drawing/2014/main" id="{7F539E84-B591-4E5E-A25F-6B061F53B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5156" y="1818611"/>
              <a:ext cx="352367" cy="352367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8952367-41C4-4D4B-BC45-970066C8605C}"/>
              </a:ext>
            </a:extLst>
          </p:cNvPr>
          <p:cNvGrpSpPr/>
          <p:nvPr/>
        </p:nvGrpSpPr>
        <p:grpSpPr>
          <a:xfrm>
            <a:off x="6444403" y="1410423"/>
            <a:ext cx="1965467" cy="439479"/>
            <a:chOff x="6462865" y="4153979"/>
            <a:chExt cx="1888324" cy="439479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62357830-571B-4E9F-A0DB-F632EC3FC002}"/>
                </a:ext>
              </a:extLst>
            </p:cNvPr>
            <p:cNvSpPr/>
            <p:nvPr/>
          </p:nvSpPr>
          <p:spPr>
            <a:xfrm>
              <a:off x="6462865" y="4153979"/>
              <a:ext cx="1888324" cy="439479"/>
            </a:xfrm>
            <a:prstGeom prst="roundRect">
              <a:avLst/>
            </a:prstGeom>
            <a:solidFill>
              <a:srgbClr val="F2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242527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Be Vietnam Pro "/>
                  <a:ea typeface="+mn-ea"/>
                  <a:cs typeface="+mn-cs"/>
                </a:rPr>
                <a:t>              Search item posting</a:t>
              </a:r>
            </a:p>
          </p:txBody>
        </p:sp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AC96B65F-21F1-4DA2-ACA4-61C0EA2C5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1392" y="4207419"/>
              <a:ext cx="325889" cy="325889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CCBEB221-3A87-46C2-93C2-0EBCA4CDB577}"/>
              </a:ext>
            </a:extLst>
          </p:cNvPr>
          <p:cNvSpPr txBox="1"/>
          <p:nvPr/>
        </p:nvSpPr>
        <p:spPr>
          <a:xfrm>
            <a:off x="1122288" y="445647"/>
            <a:ext cx="4884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Be Vietnam Pro ExtraBold" pitchFamily="2" charset="0"/>
              </a:rPr>
              <a:t>Morderation Item Posting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EE5ABF2-B5FB-48CB-A425-1477547A720A}"/>
              </a:ext>
            </a:extLst>
          </p:cNvPr>
          <p:cNvCxnSpPr>
            <a:cxnSpLocks/>
          </p:cNvCxnSpPr>
          <p:nvPr/>
        </p:nvCxnSpPr>
        <p:spPr>
          <a:xfrm flipV="1">
            <a:off x="5213651" y="1630163"/>
            <a:ext cx="1230753" cy="1456327"/>
          </a:xfrm>
          <a:prstGeom prst="bentConnector3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DA4BE93-3676-4533-860A-EC52890966E9}"/>
              </a:ext>
            </a:extLst>
          </p:cNvPr>
          <p:cNvCxnSpPr>
            <a:cxnSpLocks/>
          </p:cNvCxnSpPr>
          <p:nvPr/>
        </p:nvCxnSpPr>
        <p:spPr>
          <a:xfrm>
            <a:off x="5213651" y="3086490"/>
            <a:ext cx="1230753" cy="1198947"/>
          </a:xfrm>
          <a:prstGeom prst="bentConnector3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BB3EEBD-8A72-492F-AF93-49673213377E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8485209" y="4826778"/>
            <a:ext cx="879931" cy="177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>
            <a:extLst>
              <a:ext uri="{FF2B5EF4-FFF2-40B4-BE49-F238E27FC236}">
                <a16:creationId xmlns:a16="http://schemas.microsoft.com/office/drawing/2014/main" id="{29688467-FC1C-49CF-A609-14B6DBE672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4728" y="354377"/>
            <a:ext cx="457200" cy="4572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17535AE-06EA-4A09-B344-E9A5D91987C6}"/>
              </a:ext>
            </a:extLst>
          </p:cNvPr>
          <p:cNvSpPr txBox="1"/>
          <p:nvPr/>
        </p:nvSpPr>
        <p:spPr>
          <a:xfrm>
            <a:off x="1122288" y="244822"/>
            <a:ext cx="541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rPr>
              <a:t>Demo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B345969-7721-4B8A-ADB0-054D749596DC}"/>
              </a:ext>
            </a:extLst>
          </p:cNvPr>
          <p:cNvSpPr/>
          <p:nvPr/>
        </p:nvSpPr>
        <p:spPr>
          <a:xfrm>
            <a:off x="11391900" y="323853"/>
            <a:ext cx="456073" cy="38911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Be Vietnam Pro Black" pitchFamily="2" charset="0"/>
              </a:rPr>
              <a:t>19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4A0D47C-AA18-7658-73B7-B81E1AEE4064}"/>
              </a:ext>
            </a:extLst>
          </p:cNvPr>
          <p:cNvSpPr/>
          <p:nvPr/>
        </p:nvSpPr>
        <p:spPr>
          <a:xfrm>
            <a:off x="599630" y="2882801"/>
            <a:ext cx="1728143" cy="439479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4">
                    <a:lumMod val="25000"/>
                  </a:schemeClr>
                </a:solidFill>
                <a:latin typeface="Be Vietnam Pro" pitchFamily="2" charset="0"/>
              </a:rPr>
              <a:t>Login by User &amp; Password</a:t>
            </a:r>
            <a:endParaRPr lang="en-AU" sz="1100">
              <a:solidFill>
                <a:schemeClr val="accent4">
                  <a:lumMod val="25000"/>
                </a:schemeClr>
              </a:solidFill>
              <a:latin typeface="Be Vietnam Pro" pitchFamily="2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99C4E6E-B606-A8F7-6E1C-2DFCC307B0A4}"/>
              </a:ext>
            </a:extLst>
          </p:cNvPr>
          <p:cNvCxnSpPr>
            <a:cxnSpLocks/>
          </p:cNvCxnSpPr>
          <p:nvPr/>
        </p:nvCxnSpPr>
        <p:spPr>
          <a:xfrm>
            <a:off x="1463702" y="2200202"/>
            <a:ext cx="0" cy="67421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BECB42F-552E-02C0-866A-AD82C578A24D}"/>
              </a:ext>
            </a:extLst>
          </p:cNvPr>
          <p:cNvSpPr txBox="1"/>
          <p:nvPr/>
        </p:nvSpPr>
        <p:spPr>
          <a:xfrm>
            <a:off x="1299839" y="2369387"/>
            <a:ext cx="7928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 Vietnam Pro "/>
              </a:rPr>
              <a:t>login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3B8FF-2ADA-2A86-C733-56C2F850572A}"/>
              </a:ext>
            </a:extLst>
          </p:cNvPr>
          <p:cNvGrpSpPr/>
          <p:nvPr/>
        </p:nvGrpSpPr>
        <p:grpSpPr>
          <a:xfrm>
            <a:off x="3228531" y="2874412"/>
            <a:ext cx="2082148" cy="412995"/>
            <a:chOff x="6796106" y="3127540"/>
            <a:chExt cx="2082148" cy="412995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49A6FA4-6683-312C-6884-BCF5F7D5C103}"/>
                </a:ext>
              </a:extLst>
            </p:cNvPr>
            <p:cNvGrpSpPr/>
            <p:nvPr/>
          </p:nvGrpSpPr>
          <p:grpSpPr>
            <a:xfrm>
              <a:off x="6796106" y="3127540"/>
              <a:ext cx="2082148" cy="412995"/>
              <a:chOff x="3888177" y="5301462"/>
              <a:chExt cx="2082148" cy="412995"/>
            </a:xfrm>
          </p:grpSpPr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D49F2949-C971-3CFF-FA3A-EAE4671D00FE}"/>
                  </a:ext>
                </a:extLst>
              </p:cNvPr>
              <p:cNvSpPr/>
              <p:nvPr/>
            </p:nvSpPr>
            <p:spPr>
              <a:xfrm>
                <a:off x="3888177" y="5301462"/>
                <a:ext cx="2082148" cy="412995"/>
              </a:xfrm>
              <a:prstGeom prst="roundRect">
                <a:avLst/>
              </a:prstGeom>
              <a:solidFill>
                <a:srgbClr val="E828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bg1">
                      <a:lumMod val="50000"/>
                    </a:schemeClr>
                  </a:solidFill>
                  <a:latin typeface="Be Vietnam Pro ExtraBold" pitchFamily="2" charset="0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878F791-8857-3CB8-8EFC-1F05B8B07E48}"/>
                  </a:ext>
                </a:extLst>
              </p:cNvPr>
              <p:cNvSpPr txBox="1"/>
              <p:nvPr/>
            </p:nvSpPr>
            <p:spPr>
              <a:xfrm>
                <a:off x="4287734" y="5384049"/>
                <a:ext cx="165666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latin typeface="Be Vietnam Pro "/>
                  </a:rPr>
                  <a:t>Lost &amp; Found Website</a:t>
                </a:r>
              </a:p>
            </p:txBody>
          </p:sp>
        </p:grpSp>
        <p:pic>
          <p:nvPicPr>
            <p:cNvPr id="123" name="Picture 122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4AAD0BA7-7794-F870-20CD-A728E2024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378" y="3219807"/>
              <a:ext cx="256990" cy="256990"/>
            </a:xfrm>
            <a:prstGeom prst="rect">
              <a:avLst/>
            </a:prstGeom>
          </p:spPr>
        </p:pic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A157E3-C6FD-658F-5EE9-ED61BA8A179C}"/>
              </a:ext>
            </a:extLst>
          </p:cNvPr>
          <p:cNvCxnSpPr/>
          <p:nvPr/>
        </p:nvCxnSpPr>
        <p:spPr>
          <a:xfrm flipV="1">
            <a:off x="5811499" y="2528110"/>
            <a:ext cx="627874" cy="911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3C78209-9F63-27FC-86BC-CDBF50E20342}"/>
              </a:ext>
            </a:extLst>
          </p:cNvPr>
          <p:cNvGrpSpPr/>
          <p:nvPr/>
        </p:nvGrpSpPr>
        <p:grpSpPr>
          <a:xfrm>
            <a:off x="6439372" y="2324825"/>
            <a:ext cx="1970499" cy="439479"/>
            <a:chOff x="6462864" y="4153979"/>
            <a:chExt cx="1970499" cy="439479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F33E72D4-BE9C-62E0-BA40-DD3D82AAE675}"/>
                </a:ext>
              </a:extLst>
            </p:cNvPr>
            <p:cNvSpPr/>
            <p:nvPr/>
          </p:nvSpPr>
          <p:spPr>
            <a:xfrm>
              <a:off x="6462864" y="4153979"/>
              <a:ext cx="1970499" cy="439479"/>
            </a:xfrm>
            <a:prstGeom prst="roundRect">
              <a:avLst/>
            </a:prstGeom>
            <a:solidFill>
              <a:srgbClr val="F2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242527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Be Vietnam Pro "/>
                  <a:ea typeface="+mn-ea"/>
                  <a:cs typeface="+mn-cs"/>
                </a:rPr>
                <a:t>              Sort item posting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>
                  <a:solidFill>
                    <a:srgbClr val="242527">
                      <a:lumMod val="90000"/>
                      <a:lumOff val="10000"/>
                    </a:srgbClr>
                  </a:solidFill>
                  <a:latin typeface="Be Vietnam Pro "/>
                </a:rPr>
                <a:t>               </a:t>
              </a:r>
              <a:r>
                <a:rPr lang="en-US" sz="900" i="1">
                  <a:solidFill>
                    <a:srgbClr val="242527">
                      <a:lumMod val="90000"/>
                      <a:lumOff val="10000"/>
                    </a:srgbClr>
                  </a:solidFill>
                  <a:latin typeface="Be Vietnam Pro "/>
                </a:rPr>
                <a:t>(by Found/Lost status)</a:t>
              </a:r>
              <a:endParaRPr kumimoji="0" lang="en-US" sz="1000" i="1" u="none" strike="noStrike" kern="1200" cap="none" spc="0" normalizeH="0" baseline="0" noProof="0">
                <a:ln>
                  <a:noFill/>
                </a:ln>
                <a:solidFill>
                  <a:srgbClr val="242527">
                    <a:lumMod val="90000"/>
                    <a:lumOff val="10000"/>
                  </a:srgbClr>
                </a:solidFill>
                <a:effectLst/>
                <a:uLnTx/>
                <a:uFillTx/>
                <a:latin typeface="Be Vietnam Pro "/>
                <a:ea typeface="+mn-ea"/>
                <a:cs typeface="+mn-cs"/>
              </a:endParaRPr>
            </a:p>
          </p:txBody>
        </p:sp>
        <p:pic>
          <p:nvPicPr>
            <p:cNvPr id="129" name="Picture 128" descr="Icon&#10;&#10;Description automatically generated">
              <a:extLst>
                <a:ext uri="{FF2B5EF4-FFF2-40B4-BE49-F238E27FC236}">
                  <a16:creationId xmlns:a16="http://schemas.microsoft.com/office/drawing/2014/main" id="{B2E59A44-3AE4-6EE9-8C37-6571F1446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1392" y="4207419"/>
              <a:ext cx="325889" cy="325889"/>
            </a:xfrm>
            <a:prstGeom prst="rect">
              <a:avLst/>
            </a:prstGeom>
          </p:spPr>
        </p:pic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55EC78F-D1E9-1283-4713-F8F1648DD7BC}"/>
              </a:ext>
            </a:extLst>
          </p:cNvPr>
          <p:cNvCxnSpPr>
            <a:cxnSpLocks/>
          </p:cNvCxnSpPr>
          <p:nvPr/>
        </p:nvCxnSpPr>
        <p:spPr>
          <a:xfrm flipV="1">
            <a:off x="10174887" y="4191963"/>
            <a:ext cx="0" cy="41322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88449500-0FF4-F2D7-4780-82D3487C4AD7}"/>
              </a:ext>
            </a:extLst>
          </p:cNvPr>
          <p:cNvSpPr/>
          <p:nvPr/>
        </p:nvSpPr>
        <p:spPr>
          <a:xfrm>
            <a:off x="9189637" y="3753760"/>
            <a:ext cx="1970499" cy="439479"/>
          </a:xfrm>
          <a:prstGeom prst="roundRect">
            <a:avLst/>
          </a:prstGeom>
          <a:solidFill>
            <a:srgbClr val="F2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242527">
                    <a:lumMod val="90000"/>
                    <a:lumOff val="10000"/>
                  </a:srgbClr>
                </a:solidFill>
                <a:effectLst/>
                <a:uLnTx/>
                <a:uFillTx/>
                <a:latin typeface="Be Vietnam Pro "/>
                <a:ea typeface="+mn-ea"/>
                <a:cs typeface="+mn-cs"/>
              </a:rPr>
              <a:t>              Comment</a:t>
            </a:r>
            <a:endParaRPr kumimoji="0" lang="en-US" sz="1000" i="1" u="none" strike="noStrike" kern="1200" cap="none" spc="0" normalizeH="0" baseline="0" noProof="0">
              <a:ln>
                <a:noFill/>
              </a:ln>
              <a:solidFill>
                <a:srgbClr val="242527">
                  <a:lumMod val="90000"/>
                  <a:lumOff val="10000"/>
                </a:srgbClr>
              </a:solidFill>
              <a:effectLst/>
              <a:uLnTx/>
              <a:uFillTx/>
              <a:latin typeface="Be Vietnam Pro 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99EDAE8-15A9-5F3A-89D5-7E16B13FB545}"/>
              </a:ext>
            </a:extLst>
          </p:cNvPr>
          <p:cNvSpPr txBox="1"/>
          <p:nvPr/>
        </p:nvSpPr>
        <p:spPr>
          <a:xfrm>
            <a:off x="2439045" y="2850877"/>
            <a:ext cx="6278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 Vietnam Pro "/>
              </a:rPr>
              <a:t>view</a:t>
            </a:r>
          </a:p>
        </p:txBody>
      </p:sp>
      <p:pic>
        <p:nvPicPr>
          <p:cNvPr id="136" name="Picture 2">
            <a:extLst>
              <a:ext uri="{FF2B5EF4-FFF2-40B4-BE49-F238E27FC236}">
                <a16:creationId xmlns:a16="http://schemas.microsoft.com/office/drawing/2014/main" id="{460466AA-C5CE-7E5C-2930-13A9787CE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89" y="303676"/>
            <a:ext cx="22669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52DA6DFF-D686-63C3-53CA-00BDCEF7BFF1}"/>
              </a:ext>
            </a:extLst>
          </p:cNvPr>
          <p:cNvGrpSpPr/>
          <p:nvPr/>
        </p:nvGrpSpPr>
        <p:grpSpPr>
          <a:xfrm>
            <a:off x="694975" y="1639476"/>
            <a:ext cx="1630880" cy="594112"/>
            <a:chOff x="701034" y="2737133"/>
            <a:chExt cx="1630880" cy="594112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C283B9A-0E72-7708-B168-D3EE1BC78434}"/>
                </a:ext>
              </a:extLst>
            </p:cNvPr>
            <p:cNvSpPr/>
            <p:nvPr/>
          </p:nvSpPr>
          <p:spPr>
            <a:xfrm>
              <a:off x="701034" y="2737133"/>
              <a:ext cx="1630880" cy="594112"/>
            </a:xfrm>
            <a:prstGeom prst="roundRect">
              <a:avLst/>
            </a:prstGeom>
            <a:solidFill>
              <a:srgbClr val="D9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i="0" u="none" strike="noStrike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e Vietnam Pro" pitchFamily="2" charset="0"/>
                </a:rPr>
                <a:t>          ADMIN</a:t>
              </a:r>
              <a:endParaRPr lang="en-AU" sz="1400" b="1">
                <a:solidFill>
                  <a:schemeClr val="tx1">
                    <a:lumMod val="75000"/>
                    <a:lumOff val="25000"/>
                  </a:schemeClr>
                </a:solidFill>
                <a:latin typeface="Be Vietnam Pro" pitchFamily="2" charset="0"/>
              </a:endParaRPr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E0B08F9D-3D95-7F54-F83D-9562EEFE2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888075" y="2832259"/>
              <a:ext cx="365760" cy="36576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1552FD2-99A9-8F22-EE39-598300A54247}"/>
              </a:ext>
            </a:extLst>
          </p:cNvPr>
          <p:cNvGrpSpPr/>
          <p:nvPr/>
        </p:nvGrpSpPr>
        <p:grpSpPr>
          <a:xfrm>
            <a:off x="3284199" y="3619791"/>
            <a:ext cx="1965467" cy="439479"/>
            <a:chOff x="6462865" y="4153979"/>
            <a:chExt cx="1888324" cy="439479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CF5053C4-C18D-4DFC-8F6F-92B9B0F0BCB5}"/>
                </a:ext>
              </a:extLst>
            </p:cNvPr>
            <p:cNvSpPr/>
            <p:nvPr/>
          </p:nvSpPr>
          <p:spPr>
            <a:xfrm>
              <a:off x="6462865" y="4153979"/>
              <a:ext cx="1888324" cy="439479"/>
            </a:xfrm>
            <a:prstGeom prst="roundRect">
              <a:avLst/>
            </a:prstGeom>
            <a:solidFill>
              <a:srgbClr val="F2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>
                  <a:solidFill>
                    <a:srgbClr val="242527">
                      <a:lumMod val="90000"/>
                      <a:lumOff val="10000"/>
                    </a:srgbClr>
                  </a:solidFill>
                  <a:latin typeface="Be Vietnam Pro "/>
                </a:rPr>
                <a:t>View waiting approval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>
                  <a:solidFill>
                    <a:srgbClr val="242527">
                      <a:lumMod val="90000"/>
                      <a:lumOff val="10000"/>
                    </a:srgbClr>
                  </a:solidFill>
                  <a:latin typeface="Be Vietnam Pro "/>
                </a:rPr>
                <a:t> item posting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242527">
                    <a:lumMod val="90000"/>
                    <a:lumOff val="10000"/>
                  </a:srgbClr>
                </a:solidFill>
                <a:effectLst/>
                <a:uLnTx/>
                <a:uFillTx/>
                <a:latin typeface="Be Vietnam Pro "/>
                <a:ea typeface="+mn-ea"/>
                <a:cs typeface="+mn-cs"/>
              </a:endParaRPr>
            </a:p>
          </p:txBody>
        </p:sp>
        <p:pic>
          <p:nvPicPr>
            <p:cNvPr id="64" name="Picture 63" descr="Icon&#10;&#10;Description automatically generated">
              <a:extLst>
                <a:ext uri="{FF2B5EF4-FFF2-40B4-BE49-F238E27FC236}">
                  <a16:creationId xmlns:a16="http://schemas.microsoft.com/office/drawing/2014/main" id="{6F86D25D-DD05-156D-839B-18B4FA2C4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1392" y="4207419"/>
              <a:ext cx="325889" cy="325889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5AA48660-A1DD-327E-B5E4-AA2708C1B423}"/>
              </a:ext>
            </a:extLst>
          </p:cNvPr>
          <p:cNvSpPr txBox="1"/>
          <p:nvPr/>
        </p:nvSpPr>
        <p:spPr>
          <a:xfrm>
            <a:off x="4213874" y="3324075"/>
            <a:ext cx="6379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 Vietnam Pro "/>
              </a:rPr>
              <a:t>view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1FFBF8B-82DC-FAE8-C70E-4AA91974666A}"/>
              </a:ext>
            </a:extLst>
          </p:cNvPr>
          <p:cNvCxnSpPr>
            <a:cxnSpLocks/>
          </p:cNvCxnSpPr>
          <p:nvPr/>
        </p:nvCxnSpPr>
        <p:spPr>
          <a:xfrm>
            <a:off x="4295505" y="3287407"/>
            <a:ext cx="0" cy="31955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C536B47-65F1-E134-8696-EE7510CA1E3B}"/>
              </a:ext>
            </a:extLst>
          </p:cNvPr>
          <p:cNvGrpSpPr/>
          <p:nvPr/>
        </p:nvGrpSpPr>
        <p:grpSpPr>
          <a:xfrm>
            <a:off x="3041898" y="4330739"/>
            <a:ext cx="2640436" cy="2103563"/>
            <a:chOff x="5113660" y="4327086"/>
            <a:chExt cx="2640436" cy="210356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4A2023D8-EF75-2A8B-8B95-2679DFEF3072}"/>
                </a:ext>
              </a:extLst>
            </p:cNvPr>
            <p:cNvSpPr/>
            <p:nvPr/>
          </p:nvSpPr>
          <p:spPr>
            <a:xfrm>
              <a:off x="5165673" y="4327086"/>
              <a:ext cx="2475896" cy="2103563"/>
            </a:xfrm>
            <a:prstGeom prst="roundRect">
              <a:avLst>
                <a:gd name="adj" fmla="val 3016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73DEFF8-0DF9-3A4A-2B88-D24DEC5FAC9B}"/>
                </a:ext>
              </a:extLst>
            </p:cNvPr>
            <p:cNvSpPr txBox="1"/>
            <p:nvPr/>
          </p:nvSpPr>
          <p:spPr>
            <a:xfrm>
              <a:off x="5113660" y="4389145"/>
              <a:ext cx="264043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>
                  <a:solidFill>
                    <a:srgbClr val="E8282B"/>
                  </a:solidFill>
                  <a:latin typeface="Be Vietnam Pro "/>
                </a:rPr>
                <a:t>List of waiting approval Item posting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C5BF1C0-CD2B-27A1-285B-ADDC00068A49}"/>
                </a:ext>
              </a:extLst>
            </p:cNvPr>
            <p:cNvGrpSpPr/>
            <p:nvPr/>
          </p:nvGrpSpPr>
          <p:grpSpPr>
            <a:xfrm>
              <a:off x="5410723" y="4650755"/>
              <a:ext cx="1805240" cy="439479"/>
              <a:chOff x="2726044" y="4479178"/>
              <a:chExt cx="1805240" cy="439479"/>
            </a:xfrm>
          </p:grpSpPr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5C6CCCC4-8C0B-08CA-409D-69F7D2454CA8}"/>
                  </a:ext>
                </a:extLst>
              </p:cNvPr>
              <p:cNvSpPr/>
              <p:nvPr/>
            </p:nvSpPr>
            <p:spPr>
              <a:xfrm>
                <a:off x="2726044" y="4479178"/>
                <a:ext cx="1805240" cy="439479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D57AEAE-F14D-E387-D366-9118856003B8}"/>
                  </a:ext>
                </a:extLst>
              </p:cNvPr>
              <p:cNvSpPr txBox="1"/>
              <p:nvPr/>
            </p:nvSpPr>
            <p:spPr>
              <a:xfrm>
                <a:off x="3094681" y="4577759"/>
                <a:ext cx="106628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Be Vietnam Pro "/>
                  </a:rPr>
                  <a:t>Item posting</a:t>
                </a:r>
              </a:p>
            </p:txBody>
          </p:sp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05B24E96-AF73-2F6D-5E16-1BA8095C7D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4590" y="4528820"/>
                <a:ext cx="340194" cy="340194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FE93A8C1-3097-8F74-5BA3-46EB96124AF5}"/>
                </a:ext>
              </a:extLst>
            </p:cNvPr>
            <p:cNvGrpSpPr/>
            <p:nvPr/>
          </p:nvGrpSpPr>
          <p:grpSpPr>
            <a:xfrm>
              <a:off x="5410723" y="5159127"/>
              <a:ext cx="1805240" cy="439479"/>
              <a:chOff x="2726044" y="4479178"/>
              <a:chExt cx="1805240" cy="439479"/>
            </a:xfrm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60C361E1-B19B-425C-C47E-2A40884CD959}"/>
                  </a:ext>
                </a:extLst>
              </p:cNvPr>
              <p:cNvSpPr/>
              <p:nvPr/>
            </p:nvSpPr>
            <p:spPr>
              <a:xfrm>
                <a:off x="2726044" y="4479178"/>
                <a:ext cx="1805240" cy="439479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5F82883-19AE-DD3E-2B63-6C94F5BE0AF9}"/>
                  </a:ext>
                </a:extLst>
              </p:cNvPr>
              <p:cNvSpPr txBox="1"/>
              <p:nvPr/>
            </p:nvSpPr>
            <p:spPr>
              <a:xfrm>
                <a:off x="3094681" y="4577759"/>
                <a:ext cx="106628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Be Vietnam Pro "/>
                  </a:rPr>
                  <a:t>Item posting</a:t>
                </a:r>
              </a:p>
            </p:txBody>
          </p:sp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FBD81B0A-2FB7-8DAF-5EE8-E8ABFAB26A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4590" y="4528820"/>
                <a:ext cx="340194" cy="340194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8131355-DB95-FE13-4A54-D18A3ADCE79B}"/>
                </a:ext>
              </a:extLst>
            </p:cNvPr>
            <p:cNvGrpSpPr/>
            <p:nvPr/>
          </p:nvGrpSpPr>
          <p:grpSpPr>
            <a:xfrm>
              <a:off x="5401238" y="5702239"/>
              <a:ext cx="1805240" cy="439479"/>
              <a:chOff x="2726044" y="4479178"/>
              <a:chExt cx="1805240" cy="439479"/>
            </a:xfrm>
          </p:grpSpPr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337D7D86-32CE-0301-E97B-363F72FD8E1B}"/>
                  </a:ext>
                </a:extLst>
              </p:cNvPr>
              <p:cNvSpPr/>
              <p:nvPr/>
            </p:nvSpPr>
            <p:spPr>
              <a:xfrm>
                <a:off x="2726044" y="4479178"/>
                <a:ext cx="1805240" cy="439479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158C958-4925-935F-BD99-05A887D839C0}"/>
                  </a:ext>
                </a:extLst>
              </p:cNvPr>
              <p:cNvSpPr txBox="1"/>
              <p:nvPr/>
            </p:nvSpPr>
            <p:spPr>
              <a:xfrm>
                <a:off x="3094681" y="4577759"/>
                <a:ext cx="113858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Be Vietnam Pro "/>
                  </a:rPr>
                  <a:t>Item posting</a:t>
                </a:r>
              </a:p>
            </p:txBody>
          </p: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FB6A60CC-56E8-BFE3-FDC2-4C7342900D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4590" y="4528820"/>
                <a:ext cx="340194" cy="340194"/>
              </a:xfrm>
              <a:prstGeom prst="rect">
                <a:avLst/>
              </a:prstGeom>
            </p:spPr>
          </p:pic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A3EB5EF-44CE-D6DD-9477-07B47F1ACC96}"/>
                </a:ext>
              </a:extLst>
            </p:cNvPr>
            <p:cNvSpPr txBox="1"/>
            <p:nvPr/>
          </p:nvSpPr>
          <p:spPr>
            <a:xfrm>
              <a:off x="5410723" y="6101799"/>
              <a:ext cx="18052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e Vietnam Pro "/>
                </a:rPr>
                <a:t>…</a:t>
              </a:r>
            </a:p>
          </p:txBody>
        </p: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EB0342B-717A-8860-08A7-735796E61322}"/>
              </a:ext>
            </a:extLst>
          </p:cNvPr>
          <p:cNvCxnSpPr>
            <a:cxnSpLocks/>
            <a:endCxn id="134" idx="3"/>
          </p:cNvCxnSpPr>
          <p:nvPr/>
        </p:nvCxnSpPr>
        <p:spPr>
          <a:xfrm flipH="1">
            <a:off x="2250092" y="5934708"/>
            <a:ext cx="1034107" cy="55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2897FA6-1E1B-3C34-C52A-9607D8E88292}"/>
              </a:ext>
            </a:extLst>
          </p:cNvPr>
          <p:cNvGrpSpPr/>
          <p:nvPr/>
        </p:nvGrpSpPr>
        <p:grpSpPr>
          <a:xfrm>
            <a:off x="617390" y="5700018"/>
            <a:ext cx="1632702" cy="439479"/>
            <a:chOff x="9329238" y="1775056"/>
            <a:chExt cx="1632702" cy="439479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0540A4C-5857-F129-0233-ABC97FE0AEB8}"/>
                </a:ext>
              </a:extLst>
            </p:cNvPr>
            <p:cNvGrpSpPr/>
            <p:nvPr/>
          </p:nvGrpSpPr>
          <p:grpSpPr>
            <a:xfrm>
              <a:off x="9329238" y="1775056"/>
              <a:ext cx="1632702" cy="439479"/>
              <a:chOff x="2726042" y="4479178"/>
              <a:chExt cx="1632702" cy="439479"/>
            </a:xfrm>
          </p:grpSpPr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3CC699FC-DE30-2653-9B12-AB344175CE7C}"/>
                  </a:ext>
                </a:extLst>
              </p:cNvPr>
              <p:cNvSpPr/>
              <p:nvPr/>
            </p:nvSpPr>
            <p:spPr>
              <a:xfrm>
                <a:off x="2726042" y="4479178"/>
                <a:ext cx="1619495" cy="439479"/>
              </a:xfrm>
              <a:prstGeom prst="roundRect">
                <a:avLst/>
              </a:prstGeom>
              <a:solidFill>
                <a:srgbClr val="F2F2F2"/>
              </a:solidFill>
              <a:ln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AC2493C-7AD9-AAF1-4B8C-B27F700D766F}"/>
                  </a:ext>
                </a:extLst>
              </p:cNvPr>
              <p:cNvSpPr txBox="1"/>
              <p:nvPr/>
            </p:nvSpPr>
            <p:spPr>
              <a:xfrm>
                <a:off x="3202873" y="4591307"/>
                <a:ext cx="115587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Be Vietnam Pro "/>
                  </a:rPr>
                  <a:t>Moderation</a:t>
                </a:r>
              </a:p>
            </p:txBody>
          </p:sp>
        </p:grpSp>
        <p:pic>
          <p:nvPicPr>
            <p:cNvPr id="126" name="Picture 125" descr="Icon&#10;&#10;Description automatically generated">
              <a:extLst>
                <a:ext uri="{FF2B5EF4-FFF2-40B4-BE49-F238E27FC236}">
                  <a16:creationId xmlns:a16="http://schemas.microsoft.com/office/drawing/2014/main" id="{F3A58FFB-0FEE-C395-208F-3D49EE02F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5156" y="1818611"/>
              <a:ext cx="352367" cy="352367"/>
            </a:xfrm>
            <a:prstGeom prst="rect">
              <a:avLst/>
            </a:prstGeom>
          </p:spPr>
        </p:pic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6B5F4A3-5139-986F-166D-B118B3F48E34}"/>
              </a:ext>
            </a:extLst>
          </p:cNvPr>
          <p:cNvCxnSpPr>
            <a:cxnSpLocks/>
          </p:cNvCxnSpPr>
          <p:nvPr/>
        </p:nvCxnSpPr>
        <p:spPr>
          <a:xfrm>
            <a:off x="4275172" y="4107843"/>
            <a:ext cx="0" cy="20257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23A2FE6-CCAD-248B-87D0-E22CE662743E}"/>
              </a:ext>
            </a:extLst>
          </p:cNvPr>
          <p:cNvSpPr txBox="1"/>
          <p:nvPr/>
        </p:nvSpPr>
        <p:spPr>
          <a:xfrm>
            <a:off x="2251306" y="5994798"/>
            <a:ext cx="7905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 Vietnam Pro "/>
              </a:rPr>
              <a:t>Approve/Deny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55289BE-91D1-AD59-4810-238AFCE14B49}"/>
              </a:ext>
            </a:extLst>
          </p:cNvPr>
          <p:cNvCxnSpPr>
            <a:cxnSpLocks/>
            <a:stCxn id="132" idx="1"/>
            <a:endCxn id="124" idx="0"/>
          </p:cNvCxnSpPr>
          <p:nvPr/>
        </p:nvCxnSpPr>
        <p:spPr>
          <a:xfrm rot="10800000" flipH="1">
            <a:off x="617389" y="2874412"/>
            <a:ext cx="3652215" cy="3045346"/>
          </a:xfrm>
          <a:prstGeom prst="bentConnector4">
            <a:avLst>
              <a:gd name="adj1" fmla="val -7765"/>
              <a:gd name="adj2" fmla="val 147692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72D2FCD6-F128-A675-62A0-6678C01A83A5}"/>
              </a:ext>
            </a:extLst>
          </p:cNvPr>
          <p:cNvSpPr txBox="1"/>
          <p:nvPr/>
        </p:nvSpPr>
        <p:spPr>
          <a:xfrm>
            <a:off x="4224187" y="2195632"/>
            <a:ext cx="7666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 Vietnam Pro "/>
              </a:rPr>
              <a:t>show on</a:t>
            </a:r>
          </a:p>
        </p:txBody>
      </p:sp>
      <p:pic>
        <p:nvPicPr>
          <p:cNvPr id="141" name="Picture 140" descr="Icon&#10;&#10;Description automatically generated">
            <a:extLst>
              <a:ext uri="{FF2B5EF4-FFF2-40B4-BE49-F238E27FC236}">
                <a16:creationId xmlns:a16="http://schemas.microsoft.com/office/drawing/2014/main" id="{71DCE90D-E14D-A60B-B6DB-5323142D40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038" y="3791479"/>
            <a:ext cx="364039" cy="36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71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B21E8A1D-3AB8-D928-CE27-B8B075187C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71" y="1915078"/>
            <a:ext cx="7414384" cy="494292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FCAA92-5BC9-4C9A-9B9A-8A2A36DCE8C7}"/>
              </a:ext>
            </a:extLst>
          </p:cNvPr>
          <p:cNvCxnSpPr>
            <a:cxnSpLocks/>
          </p:cNvCxnSpPr>
          <p:nvPr/>
        </p:nvCxnSpPr>
        <p:spPr>
          <a:xfrm flipV="1">
            <a:off x="0" y="1112177"/>
            <a:ext cx="12192000" cy="1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64434C5-0EBE-4C26-8C78-733941035177}"/>
              </a:ext>
            </a:extLst>
          </p:cNvPr>
          <p:cNvSpPr txBox="1"/>
          <p:nvPr/>
        </p:nvSpPr>
        <p:spPr>
          <a:xfrm>
            <a:off x="490504" y="240781"/>
            <a:ext cx="3639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>
                <a:latin typeface="Be Vietnam Pro" pitchFamily="2" charset="0"/>
              </a:rPr>
              <a:t>Table of content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AA23CD1-C250-4CE5-A744-7074A9F5514A}"/>
              </a:ext>
            </a:extLst>
          </p:cNvPr>
          <p:cNvSpPr/>
          <p:nvPr/>
        </p:nvSpPr>
        <p:spPr>
          <a:xfrm>
            <a:off x="712642" y="1521831"/>
            <a:ext cx="3404337" cy="9425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BADEE2-70BE-4D3B-8C15-D4C245C2CE61}"/>
              </a:ext>
            </a:extLst>
          </p:cNvPr>
          <p:cNvSpPr txBox="1"/>
          <p:nvPr/>
        </p:nvSpPr>
        <p:spPr>
          <a:xfrm>
            <a:off x="1673753" y="1808451"/>
            <a:ext cx="2032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rPr>
              <a:t>Introduction</a:t>
            </a:r>
            <a:endParaRPr lang="en-AU">
              <a:solidFill>
                <a:schemeClr val="bg1">
                  <a:lumMod val="50000"/>
                </a:schemeClr>
              </a:solidFill>
              <a:latin typeface="Be Vietnam Pro ExtraBold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EBD957F-0E77-4F47-887D-51B4802BE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4055" y="1789727"/>
            <a:ext cx="457200" cy="4572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3A3E7C1-B386-4ECC-BAD3-73EA41AAE5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931" y="1763815"/>
            <a:ext cx="457200" cy="4572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AE9BBB9-60A6-4DD4-8524-EBFEC4A7FE15}"/>
              </a:ext>
            </a:extLst>
          </p:cNvPr>
          <p:cNvSpPr/>
          <p:nvPr/>
        </p:nvSpPr>
        <p:spPr>
          <a:xfrm>
            <a:off x="712642" y="2751024"/>
            <a:ext cx="3404337" cy="9425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C584C7-941F-4374-931A-3B03ED39D44C}"/>
              </a:ext>
            </a:extLst>
          </p:cNvPr>
          <p:cNvSpPr txBox="1"/>
          <p:nvPr/>
        </p:nvSpPr>
        <p:spPr>
          <a:xfrm>
            <a:off x="1673753" y="3037644"/>
            <a:ext cx="2183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rPr>
              <a:t>Our approaches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9A8DF2-0752-4556-95C6-7DC2E9EFAD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4055" y="3010374"/>
            <a:ext cx="457200" cy="4572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BE79374-AB28-45E8-A53A-2A144DE8DA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0931" y="2993359"/>
            <a:ext cx="457200" cy="4572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5F58D7C-B5BD-4FC5-AEDA-6D749589C7FA}"/>
              </a:ext>
            </a:extLst>
          </p:cNvPr>
          <p:cNvGrpSpPr/>
          <p:nvPr/>
        </p:nvGrpSpPr>
        <p:grpSpPr>
          <a:xfrm>
            <a:off x="420931" y="5274536"/>
            <a:ext cx="3696048" cy="942573"/>
            <a:chOff x="420931" y="5274536"/>
            <a:chExt cx="3696048" cy="942573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FC1C93C-44FF-4E7D-8D37-17441677407E}"/>
                </a:ext>
              </a:extLst>
            </p:cNvPr>
            <p:cNvSpPr/>
            <p:nvPr/>
          </p:nvSpPr>
          <p:spPr>
            <a:xfrm>
              <a:off x="712642" y="5274536"/>
              <a:ext cx="3404337" cy="94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2A5623AE-4729-4AE1-B081-54CD3D72E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94055" y="5513635"/>
              <a:ext cx="457200" cy="4572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C21617-82E1-4489-9764-DA260982744C}"/>
                </a:ext>
              </a:extLst>
            </p:cNvPr>
            <p:cNvSpPr txBox="1"/>
            <p:nvPr/>
          </p:nvSpPr>
          <p:spPr>
            <a:xfrm>
              <a:off x="1673754" y="5561156"/>
              <a:ext cx="18427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>
                  <a:solidFill>
                    <a:schemeClr val="bg1">
                      <a:lumMod val="50000"/>
                    </a:schemeClr>
                  </a:solidFill>
                  <a:latin typeface="Be Vietnam Pro ExtraBold" pitchFamily="2" charset="0"/>
                </a:rPr>
                <a:t>Outcomes</a:t>
              </a:r>
            </a:p>
          </p:txBody>
        </p:sp>
        <p:pic>
          <p:nvPicPr>
            <p:cNvPr id="24" name="Picture 12">
              <a:extLst>
                <a:ext uri="{FF2B5EF4-FFF2-40B4-BE49-F238E27FC236}">
                  <a16:creationId xmlns:a16="http://schemas.microsoft.com/office/drawing/2014/main" id="{B963C0CA-509D-42C2-9938-6F2EED002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420931" y="5517222"/>
              <a:ext cx="457200" cy="457200"/>
            </a:xfrm>
            <a:prstGeom prst="rect">
              <a:avLst/>
            </a:prstGeom>
          </p:spPr>
        </p:pic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DE86D73-F2C9-4826-BF26-EFA5BA43982F}"/>
              </a:ext>
            </a:extLst>
          </p:cNvPr>
          <p:cNvSpPr/>
          <p:nvPr/>
        </p:nvSpPr>
        <p:spPr>
          <a:xfrm>
            <a:off x="11391900" y="323853"/>
            <a:ext cx="456073" cy="38911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Be Vietnam Pro Black" pitchFamily="2" charset="0"/>
              </a:rPr>
              <a:t>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45E57B-B7BD-6EE0-6BFC-8DDA35E89D9E}"/>
              </a:ext>
            </a:extLst>
          </p:cNvPr>
          <p:cNvGrpSpPr/>
          <p:nvPr/>
        </p:nvGrpSpPr>
        <p:grpSpPr>
          <a:xfrm>
            <a:off x="420931" y="3980217"/>
            <a:ext cx="3696048" cy="942573"/>
            <a:chOff x="420931" y="3980217"/>
            <a:chExt cx="3696048" cy="94257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DF71116-83A1-4E0D-995E-94A6A26E1195}"/>
                </a:ext>
              </a:extLst>
            </p:cNvPr>
            <p:cNvSpPr/>
            <p:nvPr/>
          </p:nvSpPr>
          <p:spPr>
            <a:xfrm>
              <a:off x="712642" y="3980217"/>
              <a:ext cx="3404337" cy="94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7EDAEAD-9753-4AFD-8C6B-F331D42DA7FD}"/>
                </a:ext>
              </a:extLst>
            </p:cNvPr>
            <p:cNvSpPr txBox="1"/>
            <p:nvPr/>
          </p:nvSpPr>
          <p:spPr>
            <a:xfrm>
              <a:off x="1673754" y="4266837"/>
              <a:ext cx="18427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800">
                  <a:solidFill>
                    <a:schemeClr val="bg1">
                      <a:lumMod val="50000"/>
                    </a:schemeClr>
                  </a:solidFill>
                  <a:latin typeface="Be Vietnam Pro ExtraBold" pitchFamily="2" charset="0"/>
                </a:rPr>
                <a:t>Demo</a:t>
              </a:r>
              <a:endParaRPr lang="en-US" sz="18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endParaRPr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5B98EBB6-A7A4-48BF-94B7-E22C4DD9B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20931" y="4222903"/>
              <a:ext cx="457200" cy="457200"/>
            </a:xfrm>
            <a:prstGeom prst="rect">
              <a:avLst/>
            </a:prstGeom>
          </p:spPr>
        </p:pic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E413F05-FDCA-4BF9-9021-578B842F4348}"/>
                </a:ext>
              </a:extLst>
            </p:cNvPr>
            <p:cNvGrpSpPr/>
            <p:nvPr/>
          </p:nvGrpSpPr>
          <p:grpSpPr>
            <a:xfrm>
              <a:off x="1131557" y="4266837"/>
              <a:ext cx="419698" cy="309297"/>
              <a:chOff x="5825287" y="3314700"/>
              <a:chExt cx="543657" cy="3429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C63E41F-7077-4D3B-B411-5004D0B6BB0A}"/>
                  </a:ext>
                </a:extLst>
              </p:cNvPr>
              <p:cNvSpPr/>
              <p:nvPr/>
            </p:nvSpPr>
            <p:spPr>
              <a:xfrm>
                <a:off x="6236287" y="3390900"/>
                <a:ext cx="132657" cy="190500"/>
              </a:xfrm>
              <a:custGeom>
                <a:avLst/>
                <a:gdLst>
                  <a:gd name="connsiteX0" fmla="*/ 47565 w 88317"/>
                  <a:gd name="connsiteY0" fmla="*/ 95250 h 190500"/>
                  <a:gd name="connsiteX1" fmla="*/ 797 w 88317"/>
                  <a:gd name="connsiteY1" fmla="*/ 180975 h 190500"/>
                  <a:gd name="connsiteX2" fmla="*/ 6455 w 88317"/>
                  <a:gd name="connsiteY2" fmla="*/ 190500 h 190500"/>
                  <a:gd name="connsiteX3" fmla="*/ 33315 w 88317"/>
                  <a:gd name="connsiteY3" fmla="*/ 190500 h 190500"/>
                  <a:gd name="connsiteX4" fmla="*/ 41735 w 88317"/>
                  <a:gd name="connsiteY4" fmla="*/ 185509 h 190500"/>
                  <a:gd name="connsiteX5" fmla="*/ 85988 w 88317"/>
                  <a:gd name="connsiteY5" fmla="*/ 104375 h 190500"/>
                  <a:gd name="connsiteX6" fmla="*/ 85988 w 88317"/>
                  <a:gd name="connsiteY6" fmla="*/ 86125 h 190500"/>
                  <a:gd name="connsiteX7" fmla="*/ 41735 w 88317"/>
                  <a:gd name="connsiteY7" fmla="*/ 4991 h 190500"/>
                  <a:gd name="connsiteX8" fmla="*/ 33315 w 88317"/>
                  <a:gd name="connsiteY8" fmla="*/ 0 h 190500"/>
                  <a:gd name="connsiteX9" fmla="*/ 6455 w 88317"/>
                  <a:gd name="connsiteY9" fmla="*/ 0 h 190500"/>
                  <a:gd name="connsiteX10" fmla="*/ 797 w 88317"/>
                  <a:gd name="connsiteY10" fmla="*/ 9525 h 190500"/>
                  <a:gd name="connsiteX11" fmla="*/ 47565 w 88317"/>
                  <a:gd name="connsiteY11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317" h="190500">
                    <a:moveTo>
                      <a:pt x="47565" y="95250"/>
                    </a:moveTo>
                    <a:lnTo>
                      <a:pt x="797" y="180975"/>
                    </a:lnTo>
                    <a:cubicBezTo>
                      <a:pt x="-1546" y="185261"/>
                      <a:pt x="1559" y="190500"/>
                      <a:pt x="6455" y="190500"/>
                    </a:cubicBezTo>
                    <a:lnTo>
                      <a:pt x="33315" y="190500"/>
                    </a:lnTo>
                    <a:cubicBezTo>
                      <a:pt x="36820" y="190500"/>
                      <a:pt x="40059" y="188576"/>
                      <a:pt x="41735" y="185509"/>
                    </a:cubicBezTo>
                    <a:lnTo>
                      <a:pt x="85988" y="104375"/>
                    </a:lnTo>
                    <a:cubicBezTo>
                      <a:pt x="89094" y="98698"/>
                      <a:pt x="89094" y="91821"/>
                      <a:pt x="85988" y="86125"/>
                    </a:cubicBezTo>
                    <a:lnTo>
                      <a:pt x="41735" y="4991"/>
                    </a:lnTo>
                    <a:cubicBezTo>
                      <a:pt x="40059" y="1924"/>
                      <a:pt x="36820" y="0"/>
                      <a:pt x="33315" y="0"/>
                    </a:cubicBezTo>
                    <a:lnTo>
                      <a:pt x="6455" y="0"/>
                    </a:lnTo>
                    <a:cubicBezTo>
                      <a:pt x="1578" y="0"/>
                      <a:pt x="-1527" y="5220"/>
                      <a:pt x="797" y="9525"/>
                    </a:cubicBezTo>
                    <a:lnTo>
                      <a:pt x="47565" y="95250"/>
                    </a:lnTo>
                    <a:close/>
                  </a:path>
                </a:pathLst>
              </a:custGeom>
              <a:grpFill/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D9C5194-16A3-4DD9-803C-2EE705912D9B}"/>
                  </a:ext>
                </a:extLst>
              </p:cNvPr>
              <p:cNvSpPr/>
              <p:nvPr/>
            </p:nvSpPr>
            <p:spPr>
              <a:xfrm>
                <a:off x="5967532" y="3314700"/>
                <a:ext cx="256935" cy="342900"/>
              </a:xfrm>
              <a:custGeom>
                <a:avLst/>
                <a:gdLst>
                  <a:gd name="connsiteX0" fmla="*/ 144855 w 152397"/>
                  <a:gd name="connsiteY0" fmla="*/ 0 h 342900"/>
                  <a:gd name="connsiteX1" fmla="*/ 124338 w 152397"/>
                  <a:gd name="connsiteY1" fmla="*/ 0 h 342900"/>
                  <a:gd name="connsiteX2" fmla="*/ 115785 w 152397"/>
                  <a:gd name="connsiteY2" fmla="*/ 6058 h 342900"/>
                  <a:gd name="connsiteX3" fmla="*/ 437 w 152397"/>
                  <a:gd name="connsiteY3" fmla="*/ 332861 h 342900"/>
                  <a:gd name="connsiteX4" fmla="*/ 7543 w 152397"/>
                  <a:gd name="connsiteY4" fmla="*/ 342900 h 342900"/>
                  <a:gd name="connsiteX5" fmla="*/ 28060 w 152397"/>
                  <a:gd name="connsiteY5" fmla="*/ 342900 h 342900"/>
                  <a:gd name="connsiteX6" fmla="*/ 36613 w 152397"/>
                  <a:gd name="connsiteY6" fmla="*/ 336842 h 342900"/>
                  <a:gd name="connsiteX7" fmla="*/ 151961 w 152397"/>
                  <a:gd name="connsiteY7" fmla="*/ 10039 h 342900"/>
                  <a:gd name="connsiteX8" fmla="*/ 144855 w 152397"/>
                  <a:gd name="connsiteY8" fmla="*/ 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397" h="342900">
                    <a:moveTo>
                      <a:pt x="144855" y="0"/>
                    </a:moveTo>
                    <a:lnTo>
                      <a:pt x="124338" y="0"/>
                    </a:lnTo>
                    <a:cubicBezTo>
                      <a:pt x="120490" y="0"/>
                      <a:pt x="117061" y="2419"/>
                      <a:pt x="115785" y="6058"/>
                    </a:cubicBezTo>
                    <a:lnTo>
                      <a:pt x="437" y="332861"/>
                    </a:lnTo>
                    <a:cubicBezTo>
                      <a:pt x="-1296" y="337757"/>
                      <a:pt x="2342" y="342900"/>
                      <a:pt x="7543" y="342900"/>
                    </a:cubicBezTo>
                    <a:lnTo>
                      <a:pt x="28060" y="342900"/>
                    </a:lnTo>
                    <a:cubicBezTo>
                      <a:pt x="31908" y="342900"/>
                      <a:pt x="35337" y="340481"/>
                      <a:pt x="36613" y="336842"/>
                    </a:cubicBezTo>
                    <a:lnTo>
                      <a:pt x="151961" y="10039"/>
                    </a:lnTo>
                    <a:cubicBezTo>
                      <a:pt x="153694" y="5144"/>
                      <a:pt x="150056" y="0"/>
                      <a:pt x="144855" y="0"/>
                    </a:cubicBezTo>
                    <a:close/>
                  </a:path>
                </a:pathLst>
              </a:custGeom>
              <a:grpFill/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6974BFD-3C99-47AC-97AC-F4FBB0F223E0}"/>
                  </a:ext>
                </a:extLst>
              </p:cNvPr>
              <p:cNvSpPr/>
              <p:nvPr/>
            </p:nvSpPr>
            <p:spPr>
              <a:xfrm rot="10800000">
                <a:off x="5825287" y="3385800"/>
                <a:ext cx="132657" cy="190500"/>
              </a:xfrm>
              <a:custGeom>
                <a:avLst/>
                <a:gdLst>
                  <a:gd name="connsiteX0" fmla="*/ 47565 w 88317"/>
                  <a:gd name="connsiteY0" fmla="*/ 95250 h 190500"/>
                  <a:gd name="connsiteX1" fmla="*/ 797 w 88317"/>
                  <a:gd name="connsiteY1" fmla="*/ 180975 h 190500"/>
                  <a:gd name="connsiteX2" fmla="*/ 6455 w 88317"/>
                  <a:gd name="connsiteY2" fmla="*/ 190500 h 190500"/>
                  <a:gd name="connsiteX3" fmla="*/ 33315 w 88317"/>
                  <a:gd name="connsiteY3" fmla="*/ 190500 h 190500"/>
                  <a:gd name="connsiteX4" fmla="*/ 41735 w 88317"/>
                  <a:gd name="connsiteY4" fmla="*/ 185509 h 190500"/>
                  <a:gd name="connsiteX5" fmla="*/ 85988 w 88317"/>
                  <a:gd name="connsiteY5" fmla="*/ 104375 h 190500"/>
                  <a:gd name="connsiteX6" fmla="*/ 85988 w 88317"/>
                  <a:gd name="connsiteY6" fmla="*/ 86125 h 190500"/>
                  <a:gd name="connsiteX7" fmla="*/ 41735 w 88317"/>
                  <a:gd name="connsiteY7" fmla="*/ 4991 h 190500"/>
                  <a:gd name="connsiteX8" fmla="*/ 33315 w 88317"/>
                  <a:gd name="connsiteY8" fmla="*/ 0 h 190500"/>
                  <a:gd name="connsiteX9" fmla="*/ 6455 w 88317"/>
                  <a:gd name="connsiteY9" fmla="*/ 0 h 190500"/>
                  <a:gd name="connsiteX10" fmla="*/ 797 w 88317"/>
                  <a:gd name="connsiteY10" fmla="*/ 9525 h 190500"/>
                  <a:gd name="connsiteX11" fmla="*/ 47565 w 88317"/>
                  <a:gd name="connsiteY11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317" h="190500">
                    <a:moveTo>
                      <a:pt x="47565" y="95250"/>
                    </a:moveTo>
                    <a:lnTo>
                      <a:pt x="797" y="180975"/>
                    </a:lnTo>
                    <a:cubicBezTo>
                      <a:pt x="-1546" y="185261"/>
                      <a:pt x="1559" y="190500"/>
                      <a:pt x="6455" y="190500"/>
                    </a:cubicBezTo>
                    <a:lnTo>
                      <a:pt x="33315" y="190500"/>
                    </a:lnTo>
                    <a:cubicBezTo>
                      <a:pt x="36820" y="190500"/>
                      <a:pt x="40059" y="188576"/>
                      <a:pt x="41735" y="185509"/>
                    </a:cubicBezTo>
                    <a:lnTo>
                      <a:pt x="85988" y="104375"/>
                    </a:lnTo>
                    <a:cubicBezTo>
                      <a:pt x="89094" y="98698"/>
                      <a:pt x="89094" y="91821"/>
                      <a:pt x="85988" y="86125"/>
                    </a:cubicBezTo>
                    <a:lnTo>
                      <a:pt x="41735" y="4991"/>
                    </a:lnTo>
                    <a:cubicBezTo>
                      <a:pt x="40059" y="1924"/>
                      <a:pt x="36820" y="0"/>
                      <a:pt x="33315" y="0"/>
                    </a:cubicBezTo>
                    <a:lnTo>
                      <a:pt x="6455" y="0"/>
                    </a:lnTo>
                    <a:cubicBezTo>
                      <a:pt x="1578" y="0"/>
                      <a:pt x="-1527" y="5220"/>
                      <a:pt x="797" y="9525"/>
                    </a:cubicBezTo>
                    <a:lnTo>
                      <a:pt x="47565" y="95250"/>
                    </a:lnTo>
                    <a:close/>
                  </a:path>
                </a:pathLst>
              </a:custGeom>
              <a:grpFill/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pic>
        <p:nvPicPr>
          <p:cNvPr id="27" name="Picture 2">
            <a:extLst>
              <a:ext uri="{FF2B5EF4-FFF2-40B4-BE49-F238E27FC236}">
                <a16:creationId xmlns:a16="http://schemas.microsoft.com/office/drawing/2014/main" id="{DF6189AA-CCD7-7A8D-1EA3-81FE35077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89" y="303676"/>
            <a:ext cx="22669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772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E512DC3-1D7D-4963-DEDC-9A9F903AA4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71" y="1915078"/>
            <a:ext cx="7414384" cy="494292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40560B-FF68-402D-8AB8-0A63C91D020D}"/>
              </a:ext>
            </a:extLst>
          </p:cNvPr>
          <p:cNvCxnSpPr>
            <a:cxnSpLocks/>
          </p:cNvCxnSpPr>
          <p:nvPr/>
        </p:nvCxnSpPr>
        <p:spPr>
          <a:xfrm flipV="1">
            <a:off x="0" y="1112177"/>
            <a:ext cx="12192000" cy="1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8547598E-1F6B-4350-989B-E82D4665E8AD}"/>
              </a:ext>
            </a:extLst>
          </p:cNvPr>
          <p:cNvSpPr/>
          <p:nvPr/>
        </p:nvSpPr>
        <p:spPr>
          <a:xfrm>
            <a:off x="435583" y="3041420"/>
            <a:ext cx="4537942" cy="4537942"/>
          </a:xfrm>
          <a:prstGeom prst="ellipse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04E48-86FC-4865-BD36-3013C509C52A}"/>
              </a:ext>
            </a:extLst>
          </p:cNvPr>
          <p:cNvSpPr txBox="1"/>
          <p:nvPr/>
        </p:nvSpPr>
        <p:spPr>
          <a:xfrm>
            <a:off x="1122288" y="445647"/>
            <a:ext cx="4884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Be Vietnam Pro ExtraBold" pitchFamily="2" charset="0"/>
              </a:rPr>
              <a:t>Morderation Item Posting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C6D720E-9299-48B7-8930-A3B732938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4728" y="354377"/>
            <a:ext cx="457200" cy="457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A13797-348A-4CF1-819D-7CAA81752272}"/>
              </a:ext>
            </a:extLst>
          </p:cNvPr>
          <p:cNvSpPr txBox="1"/>
          <p:nvPr/>
        </p:nvSpPr>
        <p:spPr>
          <a:xfrm>
            <a:off x="1122288" y="244822"/>
            <a:ext cx="541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rPr>
              <a:t>Demo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0C868F-74FD-42E9-BA2D-7F9B7A400BAD}"/>
              </a:ext>
            </a:extLst>
          </p:cNvPr>
          <p:cNvSpPr/>
          <p:nvPr/>
        </p:nvSpPr>
        <p:spPr>
          <a:xfrm>
            <a:off x="11391900" y="323853"/>
            <a:ext cx="456073" cy="38911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Be Vietnam Pro Black" pitchFamily="2" charset="0"/>
              </a:rPr>
              <a:t>20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7DF1874-4953-01EB-A18C-FAE196F6E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89" y="303676"/>
            <a:ext cx="22669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3F2E7C-B596-B4EA-A006-C3CD9DF00E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2451" y="1726507"/>
            <a:ext cx="8147098" cy="4230542"/>
          </a:xfrm>
          <a:prstGeom prst="rect">
            <a:avLst/>
          </a:prstGeom>
          <a:ln>
            <a:solidFill>
              <a:srgbClr val="EAEAE7"/>
            </a:solidFill>
          </a:ln>
        </p:spPr>
      </p:pic>
    </p:spTree>
    <p:extLst>
      <p:ext uri="{BB962C8B-B14F-4D97-AF65-F5344CB8AC3E}">
        <p14:creationId xmlns:p14="http://schemas.microsoft.com/office/powerpoint/2010/main" val="3594702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E00AAC51-3F3F-C95B-1154-D0CA560A60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71" y="1915078"/>
            <a:ext cx="7414384" cy="494292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FCAA92-5BC9-4C9A-9B9A-8A2A36DCE8C7}"/>
              </a:ext>
            </a:extLst>
          </p:cNvPr>
          <p:cNvCxnSpPr>
            <a:cxnSpLocks/>
          </p:cNvCxnSpPr>
          <p:nvPr/>
        </p:nvCxnSpPr>
        <p:spPr>
          <a:xfrm flipV="1">
            <a:off x="0" y="1112177"/>
            <a:ext cx="12192000" cy="1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64434C5-0EBE-4C26-8C78-733941035177}"/>
              </a:ext>
            </a:extLst>
          </p:cNvPr>
          <p:cNvSpPr txBox="1"/>
          <p:nvPr/>
        </p:nvSpPr>
        <p:spPr>
          <a:xfrm>
            <a:off x="490504" y="240781"/>
            <a:ext cx="3639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>
                <a:latin typeface="Be Vietnam Pro" pitchFamily="2" charset="0"/>
              </a:rPr>
              <a:t>Table of content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DE86D73-F2C9-4826-BF26-EFA5BA43982F}"/>
              </a:ext>
            </a:extLst>
          </p:cNvPr>
          <p:cNvSpPr/>
          <p:nvPr/>
        </p:nvSpPr>
        <p:spPr>
          <a:xfrm>
            <a:off x="11391900" y="323853"/>
            <a:ext cx="456073" cy="38911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Be Vietnam Pro Black" pitchFamily="2" charset="0"/>
              </a:rPr>
              <a:t>21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DF6189AA-CCD7-7A8D-1EA3-81FE35077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89" y="303676"/>
            <a:ext cx="22669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988731F-4E8A-8701-F164-300DE854070D}"/>
              </a:ext>
            </a:extLst>
          </p:cNvPr>
          <p:cNvSpPr/>
          <p:nvPr/>
        </p:nvSpPr>
        <p:spPr>
          <a:xfrm>
            <a:off x="712642" y="1521831"/>
            <a:ext cx="3404337" cy="9425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rgbClr val="002060"/>
              </a:solidFill>
              <a:latin typeface="Be Vietnam Pro Black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91AC1F-1B68-7B3A-2724-55A52796D843}"/>
              </a:ext>
            </a:extLst>
          </p:cNvPr>
          <p:cNvSpPr txBox="1"/>
          <p:nvPr/>
        </p:nvSpPr>
        <p:spPr>
          <a:xfrm>
            <a:off x="1673753" y="1808451"/>
            <a:ext cx="2032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Be Vietnam Pro ExtraBold" pitchFamily="2" charset="0"/>
              </a:rPr>
              <a:t>Introduction</a:t>
            </a:r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C003A9F8-E31F-F0FC-0CCB-AA643739C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055" y="1789727"/>
            <a:ext cx="457200" cy="4572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D28B29F5-0554-A57B-9DAD-43F4EBAA92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0931" y="1763815"/>
            <a:ext cx="457200" cy="457200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0B21D8B-E528-4D53-C28A-62A5C19E14D1}"/>
              </a:ext>
            </a:extLst>
          </p:cNvPr>
          <p:cNvSpPr/>
          <p:nvPr/>
        </p:nvSpPr>
        <p:spPr>
          <a:xfrm>
            <a:off x="712642" y="2751024"/>
            <a:ext cx="3404337" cy="9425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rgbClr val="002060"/>
              </a:solidFill>
              <a:latin typeface="Be Vietnam Pro Black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EAF6AA-0DC9-15F9-2E33-CDB9069ECECA}"/>
              </a:ext>
            </a:extLst>
          </p:cNvPr>
          <p:cNvSpPr txBox="1"/>
          <p:nvPr/>
        </p:nvSpPr>
        <p:spPr>
          <a:xfrm>
            <a:off x="1673753" y="3037644"/>
            <a:ext cx="2183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Be Vietnam Pro ExtraBold" pitchFamily="2" charset="0"/>
              </a:defRPr>
            </a:lvl1pPr>
          </a:lstStyle>
          <a:p>
            <a:r>
              <a:rPr lang="en-US"/>
              <a:t>Our approaches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971175D3-7254-E828-1980-6E0C058CDC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4055" y="3010374"/>
            <a:ext cx="457200" cy="4572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5EFC07B7-8A56-D041-F675-D15B30FBBA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0931" y="2993359"/>
            <a:ext cx="457200" cy="4572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62DAFE36-4763-3BD3-5E3B-4F06A8E19C1B}"/>
              </a:ext>
            </a:extLst>
          </p:cNvPr>
          <p:cNvGrpSpPr/>
          <p:nvPr/>
        </p:nvGrpSpPr>
        <p:grpSpPr>
          <a:xfrm>
            <a:off x="420931" y="5274536"/>
            <a:ext cx="3696048" cy="942573"/>
            <a:chOff x="420931" y="5274536"/>
            <a:chExt cx="3696048" cy="942573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0BBF6D79-EE7D-E0E4-6449-3C2C86894105}"/>
                </a:ext>
              </a:extLst>
            </p:cNvPr>
            <p:cNvSpPr/>
            <p:nvPr/>
          </p:nvSpPr>
          <p:spPr>
            <a:xfrm>
              <a:off x="712642" y="5274536"/>
              <a:ext cx="3404337" cy="94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5C640136-B3DB-10CF-26C0-0EC2F4B91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94055" y="5513635"/>
              <a:ext cx="457200" cy="45720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9EBAF66-10FB-8CAD-ED35-F468CF18430F}"/>
                </a:ext>
              </a:extLst>
            </p:cNvPr>
            <p:cNvSpPr txBox="1"/>
            <p:nvPr/>
          </p:nvSpPr>
          <p:spPr>
            <a:xfrm>
              <a:off x="1673754" y="5561156"/>
              <a:ext cx="18427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>
                  <a:solidFill>
                    <a:schemeClr val="bg1">
                      <a:lumMod val="50000"/>
                    </a:schemeClr>
                  </a:solidFill>
                  <a:latin typeface="Be Vietnam Pro ExtraBold" pitchFamily="2" charset="0"/>
                </a:rPr>
                <a:t>Outcomes</a:t>
              </a:r>
            </a:p>
          </p:txBody>
        </p:sp>
        <p:pic>
          <p:nvPicPr>
            <p:cNvPr id="69" name="Picture 12">
              <a:extLst>
                <a:ext uri="{FF2B5EF4-FFF2-40B4-BE49-F238E27FC236}">
                  <a16:creationId xmlns:a16="http://schemas.microsoft.com/office/drawing/2014/main" id="{8F298269-D4E2-694B-48CB-D2407EC2A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420931" y="5517222"/>
              <a:ext cx="457200" cy="457200"/>
            </a:xfrm>
            <a:prstGeom prst="rect">
              <a:avLst/>
            </a:prstGeom>
          </p:spPr>
        </p:pic>
      </p:grp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DC22626-FC2F-C01A-22B5-33FC507F4CA4}"/>
              </a:ext>
            </a:extLst>
          </p:cNvPr>
          <p:cNvSpPr/>
          <p:nvPr/>
        </p:nvSpPr>
        <p:spPr>
          <a:xfrm>
            <a:off x="712642" y="3980217"/>
            <a:ext cx="3404337" cy="942573"/>
          </a:xfrm>
          <a:prstGeom prst="roundRect">
            <a:avLst/>
          </a:prstGeom>
          <a:solidFill>
            <a:srgbClr val="C3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C9BB7C-47DC-3EE4-A250-28D9B7925BC8}"/>
              </a:ext>
            </a:extLst>
          </p:cNvPr>
          <p:cNvSpPr txBox="1"/>
          <p:nvPr/>
        </p:nvSpPr>
        <p:spPr>
          <a:xfrm>
            <a:off x="1673754" y="4266837"/>
            <a:ext cx="184272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002060"/>
                </a:solidFill>
                <a:latin typeface="Be Vietnam Pro ExtraBold" pitchFamily="2" charset="0"/>
              </a:defRPr>
            </a:lvl1pPr>
          </a:lstStyle>
          <a:p>
            <a:r>
              <a:rPr lang="vi-VN"/>
              <a:t>Demo</a:t>
            </a:r>
            <a:endParaRPr lang="en-US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948F64A8-B8BD-1783-7115-A588039BD18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0931" y="4222903"/>
            <a:ext cx="457200" cy="4572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E32863D3-0B4E-AF74-CE06-38FECA28A25C}"/>
              </a:ext>
            </a:extLst>
          </p:cNvPr>
          <p:cNvGrpSpPr/>
          <p:nvPr/>
        </p:nvGrpSpPr>
        <p:grpSpPr>
          <a:xfrm>
            <a:off x="1131557" y="4266837"/>
            <a:ext cx="419698" cy="309297"/>
            <a:chOff x="5825287" y="3314700"/>
            <a:chExt cx="543657" cy="3429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DA48DD2-33A7-900A-36A7-71BF0BCF2218}"/>
                </a:ext>
              </a:extLst>
            </p:cNvPr>
            <p:cNvSpPr/>
            <p:nvPr/>
          </p:nvSpPr>
          <p:spPr>
            <a:xfrm>
              <a:off x="6236287" y="3390900"/>
              <a:ext cx="132657" cy="190500"/>
            </a:xfrm>
            <a:custGeom>
              <a:avLst/>
              <a:gdLst>
                <a:gd name="connsiteX0" fmla="*/ 47565 w 88317"/>
                <a:gd name="connsiteY0" fmla="*/ 95250 h 190500"/>
                <a:gd name="connsiteX1" fmla="*/ 797 w 88317"/>
                <a:gd name="connsiteY1" fmla="*/ 180975 h 190500"/>
                <a:gd name="connsiteX2" fmla="*/ 6455 w 88317"/>
                <a:gd name="connsiteY2" fmla="*/ 190500 h 190500"/>
                <a:gd name="connsiteX3" fmla="*/ 33315 w 88317"/>
                <a:gd name="connsiteY3" fmla="*/ 190500 h 190500"/>
                <a:gd name="connsiteX4" fmla="*/ 41735 w 88317"/>
                <a:gd name="connsiteY4" fmla="*/ 185509 h 190500"/>
                <a:gd name="connsiteX5" fmla="*/ 85988 w 88317"/>
                <a:gd name="connsiteY5" fmla="*/ 104375 h 190500"/>
                <a:gd name="connsiteX6" fmla="*/ 85988 w 88317"/>
                <a:gd name="connsiteY6" fmla="*/ 86125 h 190500"/>
                <a:gd name="connsiteX7" fmla="*/ 41735 w 88317"/>
                <a:gd name="connsiteY7" fmla="*/ 4991 h 190500"/>
                <a:gd name="connsiteX8" fmla="*/ 33315 w 88317"/>
                <a:gd name="connsiteY8" fmla="*/ 0 h 190500"/>
                <a:gd name="connsiteX9" fmla="*/ 6455 w 88317"/>
                <a:gd name="connsiteY9" fmla="*/ 0 h 190500"/>
                <a:gd name="connsiteX10" fmla="*/ 797 w 88317"/>
                <a:gd name="connsiteY10" fmla="*/ 9525 h 190500"/>
                <a:gd name="connsiteX11" fmla="*/ 47565 w 88317"/>
                <a:gd name="connsiteY11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317" h="190500">
                  <a:moveTo>
                    <a:pt x="47565" y="95250"/>
                  </a:moveTo>
                  <a:lnTo>
                    <a:pt x="797" y="180975"/>
                  </a:lnTo>
                  <a:cubicBezTo>
                    <a:pt x="-1546" y="185261"/>
                    <a:pt x="1559" y="190500"/>
                    <a:pt x="6455" y="190500"/>
                  </a:cubicBezTo>
                  <a:lnTo>
                    <a:pt x="33315" y="190500"/>
                  </a:lnTo>
                  <a:cubicBezTo>
                    <a:pt x="36820" y="190500"/>
                    <a:pt x="40059" y="188576"/>
                    <a:pt x="41735" y="185509"/>
                  </a:cubicBezTo>
                  <a:lnTo>
                    <a:pt x="85988" y="104375"/>
                  </a:lnTo>
                  <a:cubicBezTo>
                    <a:pt x="89094" y="98698"/>
                    <a:pt x="89094" y="91821"/>
                    <a:pt x="85988" y="86125"/>
                  </a:cubicBezTo>
                  <a:lnTo>
                    <a:pt x="41735" y="4991"/>
                  </a:lnTo>
                  <a:cubicBezTo>
                    <a:pt x="40059" y="1924"/>
                    <a:pt x="36820" y="0"/>
                    <a:pt x="33315" y="0"/>
                  </a:cubicBezTo>
                  <a:lnTo>
                    <a:pt x="6455" y="0"/>
                  </a:lnTo>
                  <a:cubicBezTo>
                    <a:pt x="1578" y="0"/>
                    <a:pt x="-1527" y="5220"/>
                    <a:pt x="797" y="9525"/>
                  </a:cubicBezTo>
                  <a:lnTo>
                    <a:pt x="47565" y="95250"/>
                  </a:lnTo>
                  <a:close/>
                </a:path>
              </a:pathLst>
            </a:custGeom>
            <a:solidFill>
              <a:srgbClr val="00206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DB4DAEA-E1DB-A7F9-1034-4F4DDDC4C5B1}"/>
                </a:ext>
              </a:extLst>
            </p:cNvPr>
            <p:cNvSpPr/>
            <p:nvPr/>
          </p:nvSpPr>
          <p:spPr>
            <a:xfrm>
              <a:off x="5967532" y="3314700"/>
              <a:ext cx="256935" cy="342900"/>
            </a:xfrm>
            <a:custGeom>
              <a:avLst/>
              <a:gdLst>
                <a:gd name="connsiteX0" fmla="*/ 144855 w 152397"/>
                <a:gd name="connsiteY0" fmla="*/ 0 h 342900"/>
                <a:gd name="connsiteX1" fmla="*/ 124338 w 152397"/>
                <a:gd name="connsiteY1" fmla="*/ 0 h 342900"/>
                <a:gd name="connsiteX2" fmla="*/ 115785 w 152397"/>
                <a:gd name="connsiteY2" fmla="*/ 6058 h 342900"/>
                <a:gd name="connsiteX3" fmla="*/ 437 w 152397"/>
                <a:gd name="connsiteY3" fmla="*/ 332861 h 342900"/>
                <a:gd name="connsiteX4" fmla="*/ 7543 w 152397"/>
                <a:gd name="connsiteY4" fmla="*/ 342900 h 342900"/>
                <a:gd name="connsiteX5" fmla="*/ 28060 w 152397"/>
                <a:gd name="connsiteY5" fmla="*/ 342900 h 342900"/>
                <a:gd name="connsiteX6" fmla="*/ 36613 w 152397"/>
                <a:gd name="connsiteY6" fmla="*/ 336842 h 342900"/>
                <a:gd name="connsiteX7" fmla="*/ 151961 w 152397"/>
                <a:gd name="connsiteY7" fmla="*/ 10039 h 342900"/>
                <a:gd name="connsiteX8" fmla="*/ 144855 w 152397"/>
                <a:gd name="connsiteY8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97" h="342900">
                  <a:moveTo>
                    <a:pt x="144855" y="0"/>
                  </a:moveTo>
                  <a:lnTo>
                    <a:pt x="124338" y="0"/>
                  </a:lnTo>
                  <a:cubicBezTo>
                    <a:pt x="120490" y="0"/>
                    <a:pt x="117061" y="2419"/>
                    <a:pt x="115785" y="6058"/>
                  </a:cubicBezTo>
                  <a:lnTo>
                    <a:pt x="437" y="332861"/>
                  </a:lnTo>
                  <a:cubicBezTo>
                    <a:pt x="-1296" y="337757"/>
                    <a:pt x="2342" y="342900"/>
                    <a:pt x="7543" y="342900"/>
                  </a:cubicBezTo>
                  <a:lnTo>
                    <a:pt x="28060" y="342900"/>
                  </a:lnTo>
                  <a:cubicBezTo>
                    <a:pt x="31908" y="342900"/>
                    <a:pt x="35337" y="340481"/>
                    <a:pt x="36613" y="336842"/>
                  </a:cubicBezTo>
                  <a:lnTo>
                    <a:pt x="151961" y="10039"/>
                  </a:lnTo>
                  <a:cubicBezTo>
                    <a:pt x="153694" y="5144"/>
                    <a:pt x="150056" y="0"/>
                    <a:pt x="144855" y="0"/>
                  </a:cubicBezTo>
                  <a:close/>
                </a:path>
              </a:pathLst>
            </a:custGeom>
            <a:solidFill>
              <a:srgbClr val="00206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84B3F98-7F27-B96F-29D8-EEBB1C6732FC}"/>
                </a:ext>
              </a:extLst>
            </p:cNvPr>
            <p:cNvSpPr/>
            <p:nvPr/>
          </p:nvSpPr>
          <p:spPr>
            <a:xfrm rot="10800000">
              <a:off x="5825287" y="3385800"/>
              <a:ext cx="132657" cy="190500"/>
            </a:xfrm>
            <a:custGeom>
              <a:avLst/>
              <a:gdLst>
                <a:gd name="connsiteX0" fmla="*/ 47565 w 88317"/>
                <a:gd name="connsiteY0" fmla="*/ 95250 h 190500"/>
                <a:gd name="connsiteX1" fmla="*/ 797 w 88317"/>
                <a:gd name="connsiteY1" fmla="*/ 180975 h 190500"/>
                <a:gd name="connsiteX2" fmla="*/ 6455 w 88317"/>
                <a:gd name="connsiteY2" fmla="*/ 190500 h 190500"/>
                <a:gd name="connsiteX3" fmla="*/ 33315 w 88317"/>
                <a:gd name="connsiteY3" fmla="*/ 190500 h 190500"/>
                <a:gd name="connsiteX4" fmla="*/ 41735 w 88317"/>
                <a:gd name="connsiteY4" fmla="*/ 185509 h 190500"/>
                <a:gd name="connsiteX5" fmla="*/ 85988 w 88317"/>
                <a:gd name="connsiteY5" fmla="*/ 104375 h 190500"/>
                <a:gd name="connsiteX6" fmla="*/ 85988 w 88317"/>
                <a:gd name="connsiteY6" fmla="*/ 86125 h 190500"/>
                <a:gd name="connsiteX7" fmla="*/ 41735 w 88317"/>
                <a:gd name="connsiteY7" fmla="*/ 4991 h 190500"/>
                <a:gd name="connsiteX8" fmla="*/ 33315 w 88317"/>
                <a:gd name="connsiteY8" fmla="*/ 0 h 190500"/>
                <a:gd name="connsiteX9" fmla="*/ 6455 w 88317"/>
                <a:gd name="connsiteY9" fmla="*/ 0 h 190500"/>
                <a:gd name="connsiteX10" fmla="*/ 797 w 88317"/>
                <a:gd name="connsiteY10" fmla="*/ 9525 h 190500"/>
                <a:gd name="connsiteX11" fmla="*/ 47565 w 88317"/>
                <a:gd name="connsiteY11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317" h="190500">
                  <a:moveTo>
                    <a:pt x="47565" y="95250"/>
                  </a:moveTo>
                  <a:lnTo>
                    <a:pt x="797" y="180975"/>
                  </a:lnTo>
                  <a:cubicBezTo>
                    <a:pt x="-1546" y="185261"/>
                    <a:pt x="1559" y="190500"/>
                    <a:pt x="6455" y="190500"/>
                  </a:cubicBezTo>
                  <a:lnTo>
                    <a:pt x="33315" y="190500"/>
                  </a:lnTo>
                  <a:cubicBezTo>
                    <a:pt x="36820" y="190500"/>
                    <a:pt x="40059" y="188576"/>
                    <a:pt x="41735" y="185509"/>
                  </a:cubicBezTo>
                  <a:lnTo>
                    <a:pt x="85988" y="104375"/>
                  </a:lnTo>
                  <a:cubicBezTo>
                    <a:pt x="89094" y="98698"/>
                    <a:pt x="89094" y="91821"/>
                    <a:pt x="85988" y="86125"/>
                  </a:cubicBezTo>
                  <a:lnTo>
                    <a:pt x="41735" y="4991"/>
                  </a:lnTo>
                  <a:cubicBezTo>
                    <a:pt x="40059" y="1924"/>
                    <a:pt x="36820" y="0"/>
                    <a:pt x="33315" y="0"/>
                  </a:cubicBezTo>
                  <a:lnTo>
                    <a:pt x="6455" y="0"/>
                  </a:lnTo>
                  <a:cubicBezTo>
                    <a:pt x="1578" y="0"/>
                    <a:pt x="-1527" y="5220"/>
                    <a:pt x="797" y="9525"/>
                  </a:cubicBezTo>
                  <a:lnTo>
                    <a:pt x="47565" y="95250"/>
                  </a:lnTo>
                  <a:close/>
                </a:path>
              </a:pathLst>
            </a:custGeom>
            <a:solidFill>
              <a:srgbClr val="00206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818766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7BC2B502-98A6-F8B3-0203-1DF0D80A72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71" y="1915078"/>
            <a:ext cx="7414384" cy="494292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FCAA92-5BC9-4C9A-9B9A-8A2A36DCE8C7}"/>
              </a:ext>
            </a:extLst>
          </p:cNvPr>
          <p:cNvCxnSpPr>
            <a:cxnSpLocks/>
          </p:cNvCxnSpPr>
          <p:nvPr/>
        </p:nvCxnSpPr>
        <p:spPr>
          <a:xfrm flipV="1">
            <a:off x="0" y="1112177"/>
            <a:ext cx="12192000" cy="1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64434C5-0EBE-4C26-8C78-733941035177}"/>
              </a:ext>
            </a:extLst>
          </p:cNvPr>
          <p:cNvSpPr txBox="1"/>
          <p:nvPr/>
        </p:nvSpPr>
        <p:spPr>
          <a:xfrm>
            <a:off x="490504" y="240781"/>
            <a:ext cx="3639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>
                <a:latin typeface="Be Vietnam Pro" pitchFamily="2" charset="0"/>
              </a:rPr>
              <a:t>Table of content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DE86D73-F2C9-4826-BF26-EFA5BA43982F}"/>
              </a:ext>
            </a:extLst>
          </p:cNvPr>
          <p:cNvSpPr/>
          <p:nvPr/>
        </p:nvSpPr>
        <p:spPr>
          <a:xfrm>
            <a:off x="11391900" y="296352"/>
            <a:ext cx="456073" cy="38911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Be Vietnam Pro Black" pitchFamily="2" charset="0"/>
              </a:rPr>
              <a:t>22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DF6189AA-CCD7-7A8D-1EA3-81FE35077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89" y="303676"/>
            <a:ext cx="22669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988731F-4E8A-8701-F164-300DE854070D}"/>
              </a:ext>
            </a:extLst>
          </p:cNvPr>
          <p:cNvSpPr/>
          <p:nvPr/>
        </p:nvSpPr>
        <p:spPr>
          <a:xfrm>
            <a:off x="712642" y="1521831"/>
            <a:ext cx="3404337" cy="9425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rgbClr val="002060"/>
              </a:solidFill>
              <a:latin typeface="Be Vietnam Pro Black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91AC1F-1B68-7B3A-2724-55A52796D843}"/>
              </a:ext>
            </a:extLst>
          </p:cNvPr>
          <p:cNvSpPr txBox="1"/>
          <p:nvPr/>
        </p:nvSpPr>
        <p:spPr>
          <a:xfrm>
            <a:off x="1673753" y="1808451"/>
            <a:ext cx="2032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Be Vietnam Pro ExtraBold" pitchFamily="2" charset="0"/>
              </a:rPr>
              <a:t>Introduction</a:t>
            </a:r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C003A9F8-E31F-F0FC-0CCB-AA643739C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055" y="1789727"/>
            <a:ext cx="457200" cy="4572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D28B29F5-0554-A57B-9DAD-43F4EBAA92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0931" y="1763815"/>
            <a:ext cx="457200" cy="457200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0B21D8B-E528-4D53-C28A-62A5C19E14D1}"/>
              </a:ext>
            </a:extLst>
          </p:cNvPr>
          <p:cNvSpPr/>
          <p:nvPr/>
        </p:nvSpPr>
        <p:spPr>
          <a:xfrm>
            <a:off x="712642" y="2751024"/>
            <a:ext cx="3404337" cy="9425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rgbClr val="002060"/>
              </a:solidFill>
              <a:latin typeface="Be Vietnam Pro Black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EAF6AA-0DC9-15F9-2E33-CDB9069ECECA}"/>
              </a:ext>
            </a:extLst>
          </p:cNvPr>
          <p:cNvSpPr txBox="1"/>
          <p:nvPr/>
        </p:nvSpPr>
        <p:spPr>
          <a:xfrm>
            <a:off x="1673753" y="3037644"/>
            <a:ext cx="2183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Be Vietnam Pro ExtraBold" pitchFamily="2" charset="0"/>
              </a:defRPr>
            </a:lvl1pPr>
          </a:lstStyle>
          <a:p>
            <a:r>
              <a:rPr lang="en-US"/>
              <a:t>Our approaches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971175D3-7254-E828-1980-6E0C058CDC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4055" y="3010374"/>
            <a:ext cx="457200" cy="4572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5EFC07B7-8A56-D041-F675-D15B30FBBA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0931" y="2993359"/>
            <a:ext cx="457200" cy="457200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BBF6D79-EE7D-E0E4-6449-3C2C86894105}"/>
              </a:ext>
            </a:extLst>
          </p:cNvPr>
          <p:cNvSpPr/>
          <p:nvPr/>
        </p:nvSpPr>
        <p:spPr>
          <a:xfrm>
            <a:off x="712642" y="5274536"/>
            <a:ext cx="3404337" cy="942573"/>
          </a:xfrm>
          <a:prstGeom prst="roundRect">
            <a:avLst/>
          </a:prstGeom>
          <a:solidFill>
            <a:srgbClr val="C3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5C640136-B3DB-10CF-26C0-0EC2F4B91C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4055" y="5513635"/>
            <a:ext cx="457200" cy="45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9EBAF66-10FB-8CAD-ED35-F468CF18430F}"/>
              </a:ext>
            </a:extLst>
          </p:cNvPr>
          <p:cNvSpPr txBox="1"/>
          <p:nvPr/>
        </p:nvSpPr>
        <p:spPr>
          <a:xfrm>
            <a:off x="1673754" y="5561156"/>
            <a:ext cx="184272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002060"/>
                </a:solidFill>
                <a:latin typeface="Be Vietnam Pro ExtraBold" pitchFamily="2" charset="0"/>
              </a:defRPr>
            </a:lvl1pPr>
          </a:lstStyle>
          <a:p>
            <a:r>
              <a:rPr lang="en-US"/>
              <a:t>Outcomes</a:t>
            </a:r>
          </a:p>
        </p:txBody>
      </p:sp>
      <p:pic>
        <p:nvPicPr>
          <p:cNvPr id="69" name="Picture 12">
            <a:extLst>
              <a:ext uri="{FF2B5EF4-FFF2-40B4-BE49-F238E27FC236}">
                <a16:creationId xmlns:a16="http://schemas.microsoft.com/office/drawing/2014/main" id="{8F298269-D4E2-694B-48CB-D2407EC2AC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420931" y="5517222"/>
            <a:ext cx="457200" cy="457200"/>
          </a:xfrm>
          <a:prstGeom prst="rect">
            <a:avLst/>
          </a:prstGeom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DC22626-FC2F-C01A-22B5-33FC507F4CA4}"/>
              </a:ext>
            </a:extLst>
          </p:cNvPr>
          <p:cNvSpPr/>
          <p:nvPr/>
        </p:nvSpPr>
        <p:spPr>
          <a:xfrm>
            <a:off x="712642" y="3980217"/>
            <a:ext cx="3404337" cy="9425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rgbClr val="002060"/>
              </a:solidFill>
              <a:latin typeface="Be Vietnam Pro Black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C9BB7C-47DC-3EE4-A250-28D9B7925BC8}"/>
              </a:ext>
            </a:extLst>
          </p:cNvPr>
          <p:cNvSpPr txBox="1"/>
          <p:nvPr/>
        </p:nvSpPr>
        <p:spPr>
          <a:xfrm>
            <a:off x="1673754" y="4266837"/>
            <a:ext cx="1842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Be Vietnam Pro ExtraBold" pitchFamily="2" charset="0"/>
              </a:defRPr>
            </a:lvl1pPr>
          </a:lstStyle>
          <a:p>
            <a:r>
              <a:rPr lang="vi-VN"/>
              <a:t>Demo</a:t>
            </a:r>
            <a:endParaRPr lang="en-US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948F64A8-B8BD-1783-7115-A588039BD18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0931" y="4222903"/>
            <a:ext cx="457200" cy="4572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E32863D3-0B4E-AF74-CE06-38FECA28A25C}"/>
              </a:ext>
            </a:extLst>
          </p:cNvPr>
          <p:cNvGrpSpPr/>
          <p:nvPr/>
        </p:nvGrpSpPr>
        <p:grpSpPr>
          <a:xfrm>
            <a:off x="1131557" y="4266837"/>
            <a:ext cx="419698" cy="309297"/>
            <a:chOff x="5825287" y="3314700"/>
            <a:chExt cx="543657" cy="3429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DA48DD2-33A7-900A-36A7-71BF0BCF2218}"/>
                </a:ext>
              </a:extLst>
            </p:cNvPr>
            <p:cNvSpPr/>
            <p:nvPr/>
          </p:nvSpPr>
          <p:spPr>
            <a:xfrm>
              <a:off x="6236287" y="3390900"/>
              <a:ext cx="132657" cy="190500"/>
            </a:xfrm>
            <a:custGeom>
              <a:avLst/>
              <a:gdLst>
                <a:gd name="connsiteX0" fmla="*/ 47565 w 88317"/>
                <a:gd name="connsiteY0" fmla="*/ 95250 h 190500"/>
                <a:gd name="connsiteX1" fmla="*/ 797 w 88317"/>
                <a:gd name="connsiteY1" fmla="*/ 180975 h 190500"/>
                <a:gd name="connsiteX2" fmla="*/ 6455 w 88317"/>
                <a:gd name="connsiteY2" fmla="*/ 190500 h 190500"/>
                <a:gd name="connsiteX3" fmla="*/ 33315 w 88317"/>
                <a:gd name="connsiteY3" fmla="*/ 190500 h 190500"/>
                <a:gd name="connsiteX4" fmla="*/ 41735 w 88317"/>
                <a:gd name="connsiteY4" fmla="*/ 185509 h 190500"/>
                <a:gd name="connsiteX5" fmla="*/ 85988 w 88317"/>
                <a:gd name="connsiteY5" fmla="*/ 104375 h 190500"/>
                <a:gd name="connsiteX6" fmla="*/ 85988 w 88317"/>
                <a:gd name="connsiteY6" fmla="*/ 86125 h 190500"/>
                <a:gd name="connsiteX7" fmla="*/ 41735 w 88317"/>
                <a:gd name="connsiteY7" fmla="*/ 4991 h 190500"/>
                <a:gd name="connsiteX8" fmla="*/ 33315 w 88317"/>
                <a:gd name="connsiteY8" fmla="*/ 0 h 190500"/>
                <a:gd name="connsiteX9" fmla="*/ 6455 w 88317"/>
                <a:gd name="connsiteY9" fmla="*/ 0 h 190500"/>
                <a:gd name="connsiteX10" fmla="*/ 797 w 88317"/>
                <a:gd name="connsiteY10" fmla="*/ 9525 h 190500"/>
                <a:gd name="connsiteX11" fmla="*/ 47565 w 88317"/>
                <a:gd name="connsiteY11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317" h="190500">
                  <a:moveTo>
                    <a:pt x="47565" y="95250"/>
                  </a:moveTo>
                  <a:lnTo>
                    <a:pt x="797" y="180975"/>
                  </a:lnTo>
                  <a:cubicBezTo>
                    <a:pt x="-1546" y="185261"/>
                    <a:pt x="1559" y="190500"/>
                    <a:pt x="6455" y="190500"/>
                  </a:cubicBezTo>
                  <a:lnTo>
                    <a:pt x="33315" y="190500"/>
                  </a:lnTo>
                  <a:cubicBezTo>
                    <a:pt x="36820" y="190500"/>
                    <a:pt x="40059" y="188576"/>
                    <a:pt x="41735" y="185509"/>
                  </a:cubicBezTo>
                  <a:lnTo>
                    <a:pt x="85988" y="104375"/>
                  </a:lnTo>
                  <a:cubicBezTo>
                    <a:pt x="89094" y="98698"/>
                    <a:pt x="89094" y="91821"/>
                    <a:pt x="85988" y="86125"/>
                  </a:cubicBezTo>
                  <a:lnTo>
                    <a:pt x="41735" y="4991"/>
                  </a:lnTo>
                  <a:cubicBezTo>
                    <a:pt x="40059" y="1924"/>
                    <a:pt x="36820" y="0"/>
                    <a:pt x="33315" y="0"/>
                  </a:cubicBezTo>
                  <a:lnTo>
                    <a:pt x="6455" y="0"/>
                  </a:lnTo>
                  <a:cubicBezTo>
                    <a:pt x="1578" y="0"/>
                    <a:pt x="-1527" y="5220"/>
                    <a:pt x="797" y="9525"/>
                  </a:cubicBezTo>
                  <a:lnTo>
                    <a:pt x="47565" y="9525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DB4DAEA-E1DB-A7F9-1034-4F4DDDC4C5B1}"/>
                </a:ext>
              </a:extLst>
            </p:cNvPr>
            <p:cNvSpPr/>
            <p:nvPr/>
          </p:nvSpPr>
          <p:spPr>
            <a:xfrm>
              <a:off x="5967532" y="3314700"/>
              <a:ext cx="256935" cy="342900"/>
            </a:xfrm>
            <a:custGeom>
              <a:avLst/>
              <a:gdLst>
                <a:gd name="connsiteX0" fmla="*/ 144855 w 152397"/>
                <a:gd name="connsiteY0" fmla="*/ 0 h 342900"/>
                <a:gd name="connsiteX1" fmla="*/ 124338 w 152397"/>
                <a:gd name="connsiteY1" fmla="*/ 0 h 342900"/>
                <a:gd name="connsiteX2" fmla="*/ 115785 w 152397"/>
                <a:gd name="connsiteY2" fmla="*/ 6058 h 342900"/>
                <a:gd name="connsiteX3" fmla="*/ 437 w 152397"/>
                <a:gd name="connsiteY3" fmla="*/ 332861 h 342900"/>
                <a:gd name="connsiteX4" fmla="*/ 7543 w 152397"/>
                <a:gd name="connsiteY4" fmla="*/ 342900 h 342900"/>
                <a:gd name="connsiteX5" fmla="*/ 28060 w 152397"/>
                <a:gd name="connsiteY5" fmla="*/ 342900 h 342900"/>
                <a:gd name="connsiteX6" fmla="*/ 36613 w 152397"/>
                <a:gd name="connsiteY6" fmla="*/ 336842 h 342900"/>
                <a:gd name="connsiteX7" fmla="*/ 151961 w 152397"/>
                <a:gd name="connsiteY7" fmla="*/ 10039 h 342900"/>
                <a:gd name="connsiteX8" fmla="*/ 144855 w 152397"/>
                <a:gd name="connsiteY8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97" h="342900">
                  <a:moveTo>
                    <a:pt x="144855" y="0"/>
                  </a:moveTo>
                  <a:lnTo>
                    <a:pt x="124338" y="0"/>
                  </a:lnTo>
                  <a:cubicBezTo>
                    <a:pt x="120490" y="0"/>
                    <a:pt x="117061" y="2419"/>
                    <a:pt x="115785" y="6058"/>
                  </a:cubicBezTo>
                  <a:lnTo>
                    <a:pt x="437" y="332861"/>
                  </a:lnTo>
                  <a:cubicBezTo>
                    <a:pt x="-1296" y="337757"/>
                    <a:pt x="2342" y="342900"/>
                    <a:pt x="7543" y="342900"/>
                  </a:cubicBezTo>
                  <a:lnTo>
                    <a:pt x="28060" y="342900"/>
                  </a:lnTo>
                  <a:cubicBezTo>
                    <a:pt x="31908" y="342900"/>
                    <a:pt x="35337" y="340481"/>
                    <a:pt x="36613" y="336842"/>
                  </a:cubicBezTo>
                  <a:lnTo>
                    <a:pt x="151961" y="10039"/>
                  </a:lnTo>
                  <a:cubicBezTo>
                    <a:pt x="153694" y="5144"/>
                    <a:pt x="150056" y="0"/>
                    <a:pt x="1448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84B3F98-7F27-B96F-29D8-EEBB1C6732FC}"/>
                </a:ext>
              </a:extLst>
            </p:cNvPr>
            <p:cNvSpPr/>
            <p:nvPr/>
          </p:nvSpPr>
          <p:spPr>
            <a:xfrm rot="10800000">
              <a:off x="5825287" y="3385800"/>
              <a:ext cx="132657" cy="190500"/>
            </a:xfrm>
            <a:custGeom>
              <a:avLst/>
              <a:gdLst>
                <a:gd name="connsiteX0" fmla="*/ 47565 w 88317"/>
                <a:gd name="connsiteY0" fmla="*/ 95250 h 190500"/>
                <a:gd name="connsiteX1" fmla="*/ 797 w 88317"/>
                <a:gd name="connsiteY1" fmla="*/ 180975 h 190500"/>
                <a:gd name="connsiteX2" fmla="*/ 6455 w 88317"/>
                <a:gd name="connsiteY2" fmla="*/ 190500 h 190500"/>
                <a:gd name="connsiteX3" fmla="*/ 33315 w 88317"/>
                <a:gd name="connsiteY3" fmla="*/ 190500 h 190500"/>
                <a:gd name="connsiteX4" fmla="*/ 41735 w 88317"/>
                <a:gd name="connsiteY4" fmla="*/ 185509 h 190500"/>
                <a:gd name="connsiteX5" fmla="*/ 85988 w 88317"/>
                <a:gd name="connsiteY5" fmla="*/ 104375 h 190500"/>
                <a:gd name="connsiteX6" fmla="*/ 85988 w 88317"/>
                <a:gd name="connsiteY6" fmla="*/ 86125 h 190500"/>
                <a:gd name="connsiteX7" fmla="*/ 41735 w 88317"/>
                <a:gd name="connsiteY7" fmla="*/ 4991 h 190500"/>
                <a:gd name="connsiteX8" fmla="*/ 33315 w 88317"/>
                <a:gd name="connsiteY8" fmla="*/ 0 h 190500"/>
                <a:gd name="connsiteX9" fmla="*/ 6455 w 88317"/>
                <a:gd name="connsiteY9" fmla="*/ 0 h 190500"/>
                <a:gd name="connsiteX10" fmla="*/ 797 w 88317"/>
                <a:gd name="connsiteY10" fmla="*/ 9525 h 190500"/>
                <a:gd name="connsiteX11" fmla="*/ 47565 w 88317"/>
                <a:gd name="connsiteY11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317" h="190500">
                  <a:moveTo>
                    <a:pt x="47565" y="95250"/>
                  </a:moveTo>
                  <a:lnTo>
                    <a:pt x="797" y="180975"/>
                  </a:lnTo>
                  <a:cubicBezTo>
                    <a:pt x="-1546" y="185261"/>
                    <a:pt x="1559" y="190500"/>
                    <a:pt x="6455" y="190500"/>
                  </a:cubicBezTo>
                  <a:lnTo>
                    <a:pt x="33315" y="190500"/>
                  </a:lnTo>
                  <a:cubicBezTo>
                    <a:pt x="36820" y="190500"/>
                    <a:pt x="40059" y="188576"/>
                    <a:pt x="41735" y="185509"/>
                  </a:cubicBezTo>
                  <a:lnTo>
                    <a:pt x="85988" y="104375"/>
                  </a:lnTo>
                  <a:cubicBezTo>
                    <a:pt x="89094" y="98698"/>
                    <a:pt x="89094" y="91821"/>
                    <a:pt x="85988" y="86125"/>
                  </a:cubicBezTo>
                  <a:lnTo>
                    <a:pt x="41735" y="4991"/>
                  </a:lnTo>
                  <a:cubicBezTo>
                    <a:pt x="40059" y="1924"/>
                    <a:pt x="36820" y="0"/>
                    <a:pt x="33315" y="0"/>
                  </a:cubicBezTo>
                  <a:lnTo>
                    <a:pt x="6455" y="0"/>
                  </a:lnTo>
                  <a:cubicBezTo>
                    <a:pt x="1578" y="0"/>
                    <a:pt x="-1527" y="5220"/>
                    <a:pt x="797" y="9525"/>
                  </a:cubicBezTo>
                  <a:lnTo>
                    <a:pt x="47565" y="9525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131679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D383143-0B49-F85B-6985-C771DF92CE3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71" y="1915078"/>
            <a:ext cx="7414384" cy="4942922"/>
          </a:xfrm>
          <a:prstGeom prst="rect">
            <a:avLst/>
          </a:prstGeom>
        </p:spPr>
      </p:pic>
      <p:pic>
        <p:nvPicPr>
          <p:cNvPr id="24" name="Picture 12">
            <a:extLst>
              <a:ext uri="{FF2B5EF4-FFF2-40B4-BE49-F238E27FC236}">
                <a16:creationId xmlns:a16="http://schemas.microsoft.com/office/drawing/2014/main" id="{00696C6B-A849-4774-B50D-BF7830C71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22976" y="327489"/>
            <a:ext cx="457200" cy="4572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40560B-FF68-402D-8AB8-0A63C91D020D}"/>
              </a:ext>
            </a:extLst>
          </p:cNvPr>
          <p:cNvCxnSpPr>
            <a:cxnSpLocks/>
          </p:cNvCxnSpPr>
          <p:nvPr/>
        </p:nvCxnSpPr>
        <p:spPr>
          <a:xfrm flipV="1">
            <a:off x="0" y="1112177"/>
            <a:ext cx="12192000" cy="1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FB947B3-E4A6-4C0A-9207-124AA8907521}"/>
              </a:ext>
            </a:extLst>
          </p:cNvPr>
          <p:cNvSpPr txBox="1"/>
          <p:nvPr/>
        </p:nvSpPr>
        <p:spPr>
          <a:xfrm>
            <a:off x="1122288" y="445647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Be Vietnam Pro ExtraBold" pitchFamily="2" charset="0"/>
              </a:rPr>
              <a:t>Future Plan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A42482-DD65-4F01-959B-AE0BDB126D63}"/>
              </a:ext>
            </a:extLst>
          </p:cNvPr>
          <p:cNvSpPr txBox="1"/>
          <p:nvPr/>
        </p:nvSpPr>
        <p:spPr>
          <a:xfrm>
            <a:off x="1122288" y="244822"/>
            <a:ext cx="541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rPr>
              <a:t>Outcomes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4C01AB0-C557-D687-0CAE-55948969C772}"/>
              </a:ext>
            </a:extLst>
          </p:cNvPr>
          <p:cNvSpPr/>
          <p:nvPr/>
        </p:nvSpPr>
        <p:spPr>
          <a:xfrm>
            <a:off x="1233579" y="2917996"/>
            <a:ext cx="2972509" cy="6364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42527"/>
                </a:solidFill>
                <a:effectLst/>
                <a:uLnTx/>
                <a:uFillTx/>
                <a:latin typeface="Be Vietnam Pro "/>
                <a:ea typeface="+mn-ea"/>
                <a:cs typeface="+mn-cs"/>
              </a:rPr>
              <a:t>Notification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7B861BA-2B64-FF73-C1CF-05AA29B5F74A}"/>
              </a:ext>
            </a:extLst>
          </p:cNvPr>
          <p:cNvSpPr/>
          <p:nvPr/>
        </p:nvSpPr>
        <p:spPr>
          <a:xfrm>
            <a:off x="1233579" y="4011150"/>
            <a:ext cx="2972509" cy="6364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42527"/>
                </a:solidFill>
                <a:effectLst/>
                <a:uLnTx/>
                <a:uFillTx/>
                <a:latin typeface="Be Vietnam Pro "/>
                <a:ea typeface="+mn-ea"/>
                <a:cs typeface="+mn-cs"/>
              </a:rPr>
              <a:t>Mobile App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D534E1B-2399-5946-4A83-FFCC326A7AC0}"/>
              </a:ext>
            </a:extLst>
          </p:cNvPr>
          <p:cNvSpPr/>
          <p:nvPr/>
        </p:nvSpPr>
        <p:spPr>
          <a:xfrm>
            <a:off x="5345991" y="1824842"/>
            <a:ext cx="2972509" cy="6364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42527"/>
                </a:solidFill>
                <a:effectLst/>
                <a:uLnTx/>
                <a:uFillTx/>
                <a:latin typeface="Be Vietnam Pro "/>
                <a:ea typeface="+mn-ea"/>
                <a:cs typeface="+mn-cs"/>
              </a:rPr>
              <a:t>Manage User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A5D917D-5811-672E-AEE8-E829012955DC}"/>
              </a:ext>
            </a:extLst>
          </p:cNvPr>
          <p:cNvSpPr/>
          <p:nvPr/>
        </p:nvSpPr>
        <p:spPr>
          <a:xfrm>
            <a:off x="5345991" y="2917996"/>
            <a:ext cx="2972509" cy="6364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42527"/>
                </a:solidFill>
                <a:effectLst/>
                <a:uLnTx/>
                <a:uFillTx/>
                <a:latin typeface="Be Vietnam Pro "/>
                <a:ea typeface="+mn-ea"/>
                <a:cs typeface="+mn-cs"/>
              </a:rPr>
              <a:t>               Send Text Message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6605557-42CA-FBA2-9B0B-29973B121490}"/>
              </a:ext>
            </a:extLst>
          </p:cNvPr>
          <p:cNvSpPr/>
          <p:nvPr/>
        </p:nvSpPr>
        <p:spPr>
          <a:xfrm>
            <a:off x="1233579" y="1781879"/>
            <a:ext cx="2972509" cy="6364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42527"/>
                </a:solidFill>
                <a:effectLst/>
                <a:uLnTx/>
                <a:uFillTx/>
                <a:latin typeface="Be Vietnam Pro "/>
                <a:ea typeface="+mn-ea"/>
                <a:cs typeface="+mn-cs"/>
              </a:rPr>
              <a:t>Report daily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1EED38A-0288-F5AB-968F-8745128BDEEB}"/>
              </a:ext>
            </a:extLst>
          </p:cNvPr>
          <p:cNvSpPr/>
          <p:nvPr/>
        </p:nvSpPr>
        <p:spPr>
          <a:xfrm>
            <a:off x="11391900" y="296352"/>
            <a:ext cx="456073" cy="38911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Be Vietnam Pro Black" pitchFamily="2" charset="0"/>
              </a:rPr>
              <a:t>23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16F2792A-7D29-7240-5A26-46041A4AB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89" y="303676"/>
            <a:ext cx="22669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2E45D7-8658-76CB-1778-DFF97D7CE6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057" y="1915078"/>
            <a:ext cx="406938" cy="406938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746D118-BEE1-BDE6-C211-6535E8B37A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057" y="3006735"/>
            <a:ext cx="458996" cy="458996"/>
          </a:xfrm>
          <a:prstGeom prst="rect">
            <a:avLst/>
          </a:prstGeom>
        </p:spPr>
      </p:pic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C27D4E1-4864-ED2C-1C43-78D2941ECA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288" y="3000691"/>
            <a:ext cx="465040" cy="46504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A322D84B-F9C7-2631-9D8C-D5C1469D95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479781" y="1939610"/>
            <a:ext cx="406938" cy="406938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7D510096-56F1-A5F2-21F5-7A8A243B67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20" y="4150933"/>
            <a:ext cx="471211" cy="47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89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8800DA-BEB3-429A-A27F-91C42CADBB15}"/>
              </a:ext>
            </a:extLst>
          </p:cNvPr>
          <p:cNvSpPr txBox="1"/>
          <p:nvPr/>
        </p:nvSpPr>
        <p:spPr>
          <a:xfrm>
            <a:off x="8539291" y="-69744"/>
            <a:ext cx="3318829" cy="246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>
                <a:solidFill>
                  <a:srgbClr val="002060"/>
                </a:solidFill>
                <a:latin typeface="Be Vietnam Pro" pitchFamily="2" charset="0"/>
                <a:ea typeface="+mj-ea"/>
                <a:cs typeface="+mj-cs"/>
              </a:rPr>
              <a:t>Q</a:t>
            </a:r>
            <a:r>
              <a:rPr lang="en-US" sz="9600" b="1">
                <a:solidFill>
                  <a:schemeClr val="tx1">
                    <a:lumMod val="50000"/>
                    <a:lumOff val="50000"/>
                  </a:schemeClr>
                </a:solidFill>
                <a:latin typeface="Be Vietnam Pro" pitchFamily="2" charset="0"/>
                <a:ea typeface="+mj-ea"/>
                <a:cs typeface="+mj-cs"/>
              </a:rPr>
              <a:t>&amp;</a:t>
            </a:r>
            <a:r>
              <a:rPr lang="en-US" sz="9600" b="1">
                <a:solidFill>
                  <a:srgbClr val="002060"/>
                </a:solidFill>
                <a:latin typeface="Be Vietnam Pro" pitchFamily="2" charset="0"/>
                <a:ea typeface="+mj-ea"/>
                <a:cs typeface="+mj-cs"/>
              </a:rPr>
              <a:t>A</a:t>
            </a:r>
          </a:p>
        </p:txBody>
      </p:sp>
      <p:sp>
        <p:nvSpPr>
          <p:cNvPr id="84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D10C9-BFCC-9AA1-9328-6E461B7217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029" b="-2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56718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arch concept for landing page">
            <a:extLst>
              <a:ext uri="{FF2B5EF4-FFF2-40B4-BE49-F238E27FC236}">
                <a16:creationId xmlns:a16="http://schemas.microsoft.com/office/drawing/2014/main" id="{44F4AF12-8908-F342-A113-FF8104AF9E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9" b="13738"/>
          <a:stretch/>
        </p:blipFill>
        <p:spPr bwMode="auto">
          <a:xfrm>
            <a:off x="5356269" y="2282622"/>
            <a:ext cx="5962650" cy="388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2CF00CA-9306-4ED7-A692-CC370BA912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5" y="476632"/>
            <a:ext cx="1393258" cy="5997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23CAB9-98E2-4353-9B24-F03DA9EBB159}"/>
              </a:ext>
            </a:extLst>
          </p:cNvPr>
          <p:cNvSpPr txBox="1"/>
          <p:nvPr/>
        </p:nvSpPr>
        <p:spPr>
          <a:xfrm>
            <a:off x="-520652" y="3338350"/>
            <a:ext cx="758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Be Vietnam Pro" pitchFamily="2" charset="0"/>
              </a:rPr>
              <a:t>THANK YOU!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7A8551BB-6CE0-5A37-D606-CBA6DDED7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02" y="571529"/>
            <a:ext cx="22669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8E9AAD-4E03-E575-9461-3968F0B25C6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71" y="1915078"/>
            <a:ext cx="7414384" cy="494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13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E05C7AA-FB71-CAE3-4E24-BFCA3BF789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71" y="1915078"/>
            <a:ext cx="7414384" cy="494292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FCAA92-5BC9-4C9A-9B9A-8A2A36DCE8C7}"/>
              </a:ext>
            </a:extLst>
          </p:cNvPr>
          <p:cNvCxnSpPr>
            <a:cxnSpLocks/>
          </p:cNvCxnSpPr>
          <p:nvPr/>
        </p:nvCxnSpPr>
        <p:spPr>
          <a:xfrm flipV="1">
            <a:off x="0" y="1112177"/>
            <a:ext cx="12192000" cy="1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64434C5-0EBE-4C26-8C78-733941035177}"/>
              </a:ext>
            </a:extLst>
          </p:cNvPr>
          <p:cNvSpPr txBox="1"/>
          <p:nvPr/>
        </p:nvSpPr>
        <p:spPr>
          <a:xfrm>
            <a:off x="490504" y="240781"/>
            <a:ext cx="3639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>
                <a:latin typeface="Be Vietnam Pro" pitchFamily="2" charset="0"/>
              </a:rPr>
              <a:t>Table of content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34322C-E853-99AB-AC37-378BD69AE2CE}"/>
              </a:ext>
            </a:extLst>
          </p:cNvPr>
          <p:cNvGrpSpPr/>
          <p:nvPr/>
        </p:nvGrpSpPr>
        <p:grpSpPr>
          <a:xfrm>
            <a:off x="420931" y="1521831"/>
            <a:ext cx="3696048" cy="942573"/>
            <a:chOff x="420931" y="1521831"/>
            <a:chExt cx="3696048" cy="942573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AA23CD1-C250-4CE5-A744-7074A9F5514A}"/>
                </a:ext>
              </a:extLst>
            </p:cNvPr>
            <p:cNvSpPr/>
            <p:nvPr/>
          </p:nvSpPr>
          <p:spPr>
            <a:xfrm>
              <a:off x="712642" y="1521831"/>
              <a:ext cx="3404337" cy="942573"/>
            </a:xfrm>
            <a:prstGeom prst="roundRect">
              <a:avLst/>
            </a:prstGeom>
            <a:solidFill>
              <a:srgbClr val="C1D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rgbClr val="002060"/>
                </a:solidFill>
                <a:latin typeface="Be Vietnam Pro Black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FBADEE2-70BE-4D3B-8C15-D4C245C2CE61}"/>
                </a:ext>
              </a:extLst>
            </p:cNvPr>
            <p:cNvSpPr txBox="1"/>
            <p:nvPr/>
          </p:nvSpPr>
          <p:spPr>
            <a:xfrm>
              <a:off x="1673753" y="1808451"/>
              <a:ext cx="203239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>
                  <a:solidFill>
                    <a:srgbClr val="002060"/>
                  </a:solidFill>
                  <a:latin typeface="Be Vietnam Pro ExtraBold" pitchFamily="2" charset="0"/>
                </a:rPr>
                <a:t>Introduction</a:t>
              </a:r>
              <a:endParaRPr lang="en-AU">
                <a:solidFill>
                  <a:srgbClr val="002060"/>
                </a:solidFill>
              </a:endParaRP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EBD957F-0E77-4F47-887D-51B4802BE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4055" y="1789727"/>
              <a:ext cx="457200" cy="4572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03A3E7C1-B386-4ECC-BAD3-73EA41AAE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0931" y="1763815"/>
              <a:ext cx="457200" cy="4572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456EFD6-CFE0-B3BB-8716-E852C9880156}"/>
              </a:ext>
            </a:extLst>
          </p:cNvPr>
          <p:cNvGrpSpPr/>
          <p:nvPr/>
        </p:nvGrpSpPr>
        <p:grpSpPr>
          <a:xfrm>
            <a:off x="420931" y="2751024"/>
            <a:ext cx="3696048" cy="942573"/>
            <a:chOff x="420931" y="2751024"/>
            <a:chExt cx="3696048" cy="94257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AE9BBB9-60A6-4DD4-8524-EBFEC4A7FE15}"/>
                </a:ext>
              </a:extLst>
            </p:cNvPr>
            <p:cNvSpPr/>
            <p:nvPr/>
          </p:nvSpPr>
          <p:spPr>
            <a:xfrm>
              <a:off x="712642" y="2751024"/>
              <a:ext cx="3404337" cy="94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7C584C7-941F-4374-931A-3B03ED39D44C}"/>
                </a:ext>
              </a:extLst>
            </p:cNvPr>
            <p:cNvSpPr txBox="1"/>
            <p:nvPr/>
          </p:nvSpPr>
          <p:spPr>
            <a:xfrm>
              <a:off x="1673753" y="3037644"/>
              <a:ext cx="21839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>
                  <a:solidFill>
                    <a:schemeClr val="bg1">
                      <a:lumMod val="50000"/>
                    </a:schemeClr>
                  </a:solidFill>
                  <a:latin typeface="Be Vietnam Pro ExtraBold" pitchFamily="2" charset="0"/>
                </a:rPr>
                <a:t>Our approaches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6B9A8DF2-0752-4556-95C6-7DC2E9EFA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94055" y="3010374"/>
              <a:ext cx="457200" cy="45720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1BE79374-AB28-45E8-A53A-2A144DE8D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0931" y="2993359"/>
              <a:ext cx="457200" cy="4572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F58D7C-B5BD-4FC5-AEDA-6D749589C7FA}"/>
              </a:ext>
            </a:extLst>
          </p:cNvPr>
          <p:cNvGrpSpPr/>
          <p:nvPr/>
        </p:nvGrpSpPr>
        <p:grpSpPr>
          <a:xfrm>
            <a:off x="420931" y="5274536"/>
            <a:ext cx="3696048" cy="942573"/>
            <a:chOff x="420931" y="5274536"/>
            <a:chExt cx="3696048" cy="942573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FC1C93C-44FF-4E7D-8D37-17441677407E}"/>
                </a:ext>
              </a:extLst>
            </p:cNvPr>
            <p:cNvSpPr/>
            <p:nvPr/>
          </p:nvSpPr>
          <p:spPr>
            <a:xfrm>
              <a:off x="712642" y="5274536"/>
              <a:ext cx="3404337" cy="94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2A5623AE-4729-4AE1-B081-54CD3D72E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94055" y="5513635"/>
              <a:ext cx="457200" cy="4572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C21617-82E1-4489-9764-DA260982744C}"/>
                </a:ext>
              </a:extLst>
            </p:cNvPr>
            <p:cNvSpPr txBox="1"/>
            <p:nvPr/>
          </p:nvSpPr>
          <p:spPr>
            <a:xfrm>
              <a:off x="1673754" y="5561156"/>
              <a:ext cx="18427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>
                  <a:solidFill>
                    <a:schemeClr val="bg1">
                      <a:lumMod val="50000"/>
                    </a:schemeClr>
                  </a:solidFill>
                  <a:latin typeface="Be Vietnam Pro ExtraBold" pitchFamily="2" charset="0"/>
                </a:rPr>
                <a:t>Outcomes</a:t>
              </a:r>
            </a:p>
          </p:txBody>
        </p:sp>
        <p:pic>
          <p:nvPicPr>
            <p:cNvPr id="24" name="Picture 12">
              <a:extLst>
                <a:ext uri="{FF2B5EF4-FFF2-40B4-BE49-F238E27FC236}">
                  <a16:creationId xmlns:a16="http://schemas.microsoft.com/office/drawing/2014/main" id="{B963C0CA-509D-42C2-9938-6F2EED002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420931" y="5517222"/>
              <a:ext cx="457200" cy="457200"/>
            </a:xfrm>
            <a:prstGeom prst="rect">
              <a:avLst/>
            </a:prstGeom>
          </p:spPr>
        </p:pic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DE86D73-F2C9-4826-BF26-EFA5BA43982F}"/>
              </a:ext>
            </a:extLst>
          </p:cNvPr>
          <p:cNvSpPr/>
          <p:nvPr/>
        </p:nvSpPr>
        <p:spPr>
          <a:xfrm>
            <a:off x="11391900" y="323853"/>
            <a:ext cx="456073" cy="38911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Be Vietnam Pro Black" pitchFamily="2" charset="0"/>
              </a:rPr>
              <a:t>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45E57B-B7BD-6EE0-6BFC-8DDA35E89D9E}"/>
              </a:ext>
            </a:extLst>
          </p:cNvPr>
          <p:cNvGrpSpPr/>
          <p:nvPr/>
        </p:nvGrpSpPr>
        <p:grpSpPr>
          <a:xfrm>
            <a:off x="420931" y="3980217"/>
            <a:ext cx="3696048" cy="942573"/>
            <a:chOff x="420931" y="3980217"/>
            <a:chExt cx="3696048" cy="94257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DF71116-83A1-4E0D-995E-94A6A26E1195}"/>
                </a:ext>
              </a:extLst>
            </p:cNvPr>
            <p:cNvSpPr/>
            <p:nvPr/>
          </p:nvSpPr>
          <p:spPr>
            <a:xfrm>
              <a:off x="712642" y="3980217"/>
              <a:ext cx="3404337" cy="94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7EDAEAD-9753-4AFD-8C6B-F331D42DA7FD}"/>
                </a:ext>
              </a:extLst>
            </p:cNvPr>
            <p:cNvSpPr txBox="1"/>
            <p:nvPr/>
          </p:nvSpPr>
          <p:spPr>
            <a:xfrm>
              <a:off x="1673754" y="4266837"/>
              <a:ext cx="18427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800">
                  <a:solidFill>
                    <a:schemeClr val="bg1">
                      <a:lumMod val="50000"/>
                    </a:schemeClr>
                  </a:solidFill>
                  <a:latin typeface="Be Vietnam Pro ExtraBold" pitchFamily="2" charset="0"/>
                </a:rPr>
                <a:t>Demo</a:t>
              </a:r>
              <a:endParaRPr lang="en-US" sz="18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endParaRPr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5B98EBB6-A7A4-48BF-94B7-E22C4DD9B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20931" y="4222903"/>
              <a:ext cx="457200" cy="457200"/>
            </a:xfrm>
            <a:prstGeom prst="rect">
              <a:avLst/>
            </a:prstGeom>
          </p:spPr>
        </p:pic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E413F05-FDCA-4BF9-9021-578B842F4348}"/>
                </a:ext>
              </a:extLst>
            </p:cNvPr>
            <p:cNvGrpSpPr/>
            <p:nvPr/>
          </p:nvGrpSpPr>
          <p:grpSpPr>
            <a:xfrm>
              <a:off x="1131557" y="4266837"/>
              <a:ext cx="419698" cy="309297"/>
              <a:chOff x="5825287" y="3314700"/>
              <a:chExt cx="543657" cy="3429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C63E41F-7077-4D3B-B411-5004D0B6BB0A}"/>
                  </a:ext>
                </a:extLst>
              </p:cNvPr>
              <p:cNvSpPr/>
              <p:nvPr/>
            </p:nvSpPr>
            <p:spPr>
              <a:xfrm>
                <a:off x="6236287" y="3390900"/>
                <a:ext cx="132657" cy="190500"/>
              </a:xfrm>
              <a:custGeom>
                <a:avLst/>
                <a:gdLst>
                  <a:gd name="connsiteX0" fmla="*/ 47565 w 88317"/>
                  <a:gd name="connsiteY0" fmla="*/ 95250 h 190500"/>
                  <a:gd name="connsiteX1" fmla="*/ 797 w 88317"/>
                  <a:gd name="connsiteY1" fmla="*/ 180975 h 190500"/>
                  <a:gd name="connsiteX2" fmla="*/ 6455 w 88317"/>
                  <a:gd name="connsiteY2" fmla="*/ 190500 h 190500"/>
                  <a:gd name="connsiteX3" fmla="*/ 33315 w 88317"/>
                  <a:gd name="connsiteY3" fmla="*/ 190500 h 190500"/>
                  <a:gd name="connsiteX4" fmla="*/ 41735 w 88317"/>
                  <a:gd name="connsiteY4" fmla="*/ 185509 h 190500"/>
                  <a:gd name="connsiteX5" fmla="*/ 85988 w 88317"/>
                  <a:gd name="connsiteY5" fmla="*/ 104375 h 190500"/>
                  <a:gd name="connsiteX6" fmla="*/ 85988 w 88317"/>
                  <a:gd name="connsiteY6" fmla="*/ 86125 h 190500"/>
                  <a:gd name="connsiteX7" fmla="*/ 41735 w 88317"/>
                  <a:gd name="connsiteY7" fmla="*/ 4991 h 190500"/>
                  <a:gd name="connsiteX8" fmla="*/ 33315 w 88317"/>
                  <a:gd name="connsiteY8" fmla="*/ 0 h 190500"/>
                  <a:gd name="connsiteX9" fmla="*/ 6455 w 88317"/>
                  <a:gd name="connsiteY9" fmla="*/ 0 h 190500"/>
                  <a:gd name="connsiteX10" fmla="*/ 797 w 88317"/>
                  <a:gd name="connsiteY10" fmla="*/ 9525 h 190500"/>
                  <a:gd name="connsiteX11" fmla="*/ 47565 w 88317"/>
                  <a:gd name="connsiteY11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317" h="190500">
                    <a:moveTo>
                      <a:pt x="47565" y="95250"/>
                    </a:moveTo>
                    <a:lnTo>
                      <a:pt x="797" y="180975"/>
                    </a:lnTo>
                    <a:cubicBezTo>
                      <a:pt x="-1546" y="185261"/>
                      <a:pt x="1559" y="190500"/>
                      <a:pt x="6455" y="190500"/>
                    </a:cubicBezTo>
                    <a:lnTo>
                      <a:pt x="33315" y="190500"/>
                    </a:lnTo>
                    <a:cubicBezTo>
                      <a:pt x="36820" y="190500"/>
                      <a:pt x="40059" y="188576"/>
                      <a:pt x="41735" y="185509"/>
                    </a:cubicBezTo>
                    <a:lnTo>
                      <a:pt x="85988" y="104375"/>
                    </a:lnTo>
                    <a:cubicBezTo>
                      <a:pt x="89094" y="98698"/>
                      <a:pt x="89094" y="91821"/>
                      <a:pt x="85988" y="86125"/>
                    </a:cubicBezTo>
                    <a:lnTo>
                      <a:pt x="41735" y="4991"/>
                    </a:lnTo>
                    <a:cubicBezTo>
                      <a:pt x="40059" y="1924"/>
                      <a:pt x="36820" y="0"/>
                      <a:pt x="33315" y="0"/>
                    </a:cubicBezTo>
                    <a:lnTo>
                      <a:pt x="6455" y="0"/>
                    </a:lnTo>
                    <a:cubicBezTo>
                      <a:pt x="1578" y="0"/>
                      <a:pt x="-1527" y="5220"/>
                      <a:pt x="797" y="9525"/>
                    </a:cubicBezTo>
                    <a:lnTo>
                      <a:pt x="47565" y="95250"/>
                    </a:lnTo>
                    <a:close/>
                  </a:path>
                </a:pathLst>
              </a:custGeom>
              <a:grpFill/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D9C5194-16A3-4DD9-803C-2EE705912D9B}"/>
                  </a:ext>
                </a:extLst>
              </p:cNvPr>
              <p:cNvSpPr/>
              <p:nvPr/>
            </p:nvSpPr>
            <p:spPr>
              <a:xfrm>
                <a:off x="5967532" y="3314700"/>
                <a:ext cx="256935" cy="342900"/>
              </a:xfrm>
              <a:custGeom>
                <a:avLst/>
                <a:gdLst>
                  <a:gd name="connsiteX0" fmla="*/ 144855 w 152397"/>
                  <a:gd name="connsiteY0" fmla="*/ 0 h 342900"/>
                  <a:gd name="connsiteX1" fmla="*/ 124338 w 152397"/>
                  <a:gd name="connsiteY1" fmla="*/ 0 h 342900"/>
                  <a:gd name="connsiteX2" fmla="*/ 115785 w 152397"/>
                  <a:gd name="connsiteY2" fmla="*/ 6058 h 342900"/>
                  <a:gd name="connsiteX3" fmla="*/ 437 w 152397"/>
                  <a:gd name="connsiteY3" fmla="*/ 332861 h 342900"/>
                  <a:gd name="connsiteX4" fmla="*/ 7543 w 152397"/>
                  <a:gd name="connsiteY4" fmla="*/ 342900 h 342900"/>
                  <a:gd name="connsiteX5" fmla="*/ 28060 w 152397"/>
                  <a:gd name="connsiteY5" fmla="*/ 342900 h 342900"/>
                  <a:gd name="connsiteX6" fmla="*/ 36613 w 152397"/>
                  <a:gd name="connsiteY6" fmla="*/ 336842 h 342900"/>
                  <a:gd name="connsiteX7" fmla="*/ 151961 w 152397"/>
                  <a:gd name="connsiteY7" fmla="*/ 10039 h 342900"/>
                  <a:gd name="connsiteX8" fmla="*/ 144855 w 152397"/>
                  <a:gd name="connsiteY8" fmla="*/ 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397" h="342900">
                    <a:moveTo>
                      <a:pt x="144855" y="0"/>
                    </a:moveTo>
                    <a:lnTo>
                      <a:pt x="124338" y="0"/>
                    </a:lnTo>
                    <a:cubicBezTo>
                      <a:pt x="120490" y="0"/>
                      <a:pt x="117061" y="2419"/>
                      <a:pt x="115785" y="6058"/>
                    </a:cubicBezTo>
                    <a:lnTo>
                      <a:pt x="437" y="332861"/>
                    </a:lnTo>
                    <a:cubicBezTo>
                      <a:pt x="-1296" y="337757"/>
                      <a:pt x="2342" y="342900"/>
                      <a:pt x="7543" y="342900"/>
                    </a:cubicBezTo>
                    <a:lnTo>
                      <a:pt x="28060" y="342900"/>
                    </a:lnTo>
                    <a:cubicBezTo>
                      <a:pt x="31908" y="342900"/>
                      <a:pt x="35337" y="340481"/>
                      <a:pt x="36613" y="336842"/>
                    </a:cubicBezTo>
                    <a:lnTo>
                      <a:pt x="151961" y="10039"/>
                    </a:lnTo>
                    <a:cubicBezTo>
                      <a:pt x="153694" y="5144"/>
                      <a:pt x="150056" y="0"/>
                      <a:pt x="144855" y="0"/>
                    </a:cubicBezTo>
                    <a:close/>
                  </a:path>
                </a:pathLst>
              </a:custGeom>
              <a:grpFill/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6974BFD-3C99-47AC-97AC-F4FBB0F223E0}"/>
                  </a:ext>
                </a:extLst>
              </p:cNvPr>
              <p:cNvSpPr/>
              <p:nvPr/>
            </p:nvSpPr>
            <p:spPr>
              <a:xfrm rot="10800000">
                <a:off x="5825287" y="3385800"/>
                <a:ext cx="132657" cy="190500"/>
              </a:xfrm>
              <a:custGeom>
                <a:avLst/>
                <a:gdLst>
                  <a:gd name="connsiteX0" fmla="*/ 47565 w 88317"/>
                  <a:gd name="connsiteY0" fmla="*/ 95250 h 190500"/>
                  <a:gd name="connsiteX1" fmla="*/ 797 w 88317"/>
                  <a:gd name="connsiteY1" fmla="*/ 180975 h 190500"/>
                  <a:gd name="connsiteX2" fmla="*/ 6455 w 88317"/>
                  <a:gd name="connsiteY2" fmla="*/ 190500 h 190500"/>
                  <a:gd name="connsiteX3" fmla="*/ 33315 w 88317"/>
                  <a:gd name="connsiteY3" fmla="*/ 190500 h 190500"/>
                  <a:gd name="connsiteX4" fmla="*/ 41735 w 88317"/>
                  <a:gd name="connsiteY4" fmla="*/ 185509 h 190500"/>
                  <a:gd name="connsiteX5" fmla="*/ 85988 w 88317"/>
                  <a:gd name="connsiteY5" fmla="*/ 104375 h 190500"/>
                  <a:gd name="connsiteX6" fmla="*/ 85988 w 88317"/>
                  <a:gd name="connsiteY6" fmla="*/ 86125 h 190500"/>
                  <a:gd name="connsiteX7" fmla="*/ 41735 w 88317"/>
                  <a:gd name="connsiteY7" fmla="*/ 4991 h 190500"/>
                  <a:gd name="connsiteX8" fmla="*/ 33315 w 88317"/>
                  <a:gd name="connsiteY8" fmla="*/ 0 h 190500"/>
                  <a:gd name="connsiteX9" fmla="*/ 6455 w 88317"/>
                  <a:gd name="connsiteY9" fmla="*/ 0 h 190500"/>
                  <a:gd name="connsiteX10" fmla="*/ 797 w 88317"/>
                  <a:gd name="connsiteY10" fmla="*/ 9525 h 190500"/>
                  <a:gd name="connsiteX11" fmla="*/ 47565 w 88317"/>
                  <a:gd name="connsiteY11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317" h="190500">
                    <a:moveTo>
                      <a:pt x="47565" y="95250"/>
                    </a:moveTo>
                    <a:lnTo>
                      <a:pt x="797" y="180975"/>
                    </a:lnTo>
                    <a:cubicBezTo>
                      <a:pt x="-1546" y="185261"/>
                      <a:pt x="1559" y="190500"/>
                      <a:pt x="6455" y="190500"/>
                    </a:cubicBezTo>
                    <a:lnTo>
                      <a:pt x="33315" y="190500"/>
                    </a:lnTo>
                    <a:cubicBezTo>
                      <a:pt x="36820" y="190500"/>
                      <a:pt x="40059" y="188576"/>
                      <a:pt x="41735" y="185509"/>
                    </a:cubicBezTo>
                    <a:lnTo>
                      <a:pt x="85988" y="104375"/>
                    </a:lnTo>
                    <a:cubicBezTo>
                      <a:pt x="89094" y="98698"/>
                      <a:pt x="89094" y="91821"/>
                      <a:pt x="85988" y="86125"/>
                    </a:cubicBezTo>
                    <a:lnTo>
                      <a:pt x="41735" y="4991"/>
                    </a:lnTo>
                    <a:cubicBezTo>
                      <a:pt x="40059" y="1924"/>
                      <a:pt x="36820" y="0"/>
                      <a:pt x="33315" y="0"/>
                    </a:cubicBezTo>
                    <a:lnTo>
                      <a:pt x="6455" y="0"/>
                    </a:lnTo>
                    <a:cubicBezTo>
                      <a:pt x="1578" y="0"/>
                      <a:pt x="-1527" y="5220"/>
                      <a:pt x="797" y="9525"/>
                    </a:cubicBezTo>
                    <a:lnTo>
                      <a:pt x="47565" y="95250"/>
                    </a:lnTo>
                    <a:close/>
                  </a:path>
                </a:pathLst>
              </a:custGeom>
              <a:grpFill/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pic>
        <p:nvPicPr>
          <p:cNvPr id="27" name="Picture 2">
            <a:extLst>
              <a:ext uri="{FF2B5EF4-FFF2-40B4-BE49-F238E27FC236}">
                <a16:creationId xmlns:a16="http://schemas.microsoft.com/office/drawing/2014/main" id="{DF6189AA-CCD7-7A8D-1EA3-81FE35077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89" y="303676"/>
            <a:ext cx="22669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488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FCAA92-5BC9-4C9A-9B9A-8A2A36DCE8C7}"/>
              </a:ext>
            </a:extLst>
          </p:cNvPr>
          <p:cNvCxnSpPr>
            <a:cxnSpLocks/>
          </p:cNvCxnSpPr>
          <p:nvPr/>
        </p:nvCxnSpPr>
        <p:spPr>
          <a:xfrm flipV="1">
            <a:off x="0" y="1112177"/>
            <a:ext cx="12192000" cy="1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BF7BE1-F195-4473-9AD6-0F410415BA6D}"/>
              </a:ext>
            </a:extLst>
          </p:cNvPr>
          <p:cNvSpPr txBox="1"/>
          <p:nvPr/>
        </p:nvSpPr>
        <p:spPr>
          <a:xfrm>
            <a:off x="1122288" y="445647"/>
            <a:ext cx="261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Be Vietnam Pro ExtraBold" pitchFamily="2" charset="0"/>
              </a:rPr>
              <a:t>What we do?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E559DA-5B86-45A0-A639-7129C64B5249}"/>
              </a:ext>
            </a:extLst>
          </p:cNvPr>
          <p:cNvSpPr txBox="1"/>
          <p:nvPr/>
        </p:nvSpPr>
        <p:spPr>
          <a:xfrm>
            <a:off x="1122288" y="244822"/>
            <a:ext cx="541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rPr>
              <a:t>Introduction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084B2D88-446B-40AF-A659-0BC20326A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367" y="353267"/>
            <a:ext cx="457200" cy="4572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85F894-627D-4AA8-906D-9606DADDB3F2}"/>
              </a:ext>
            </a:extLst>
          </p:cNvPr>
          <p:cNvSpPr/>
          <p:nvPr/>
        </p:nvSpPr>
        <p:spPr>
          <a:xfrm>
            <a:off x="11391900" y="323853"/>
            <a:ext cx="456073" cy="38911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Be Vietnam Pro Black" pitchFamily="2" charset="0"/>
              </a:rPr>
              <a:t>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2696D3-0C8C-12E1-1709-BC33FE053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89" y="303676"/>
            <a:ext cx="22669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624470-D32D-AC52-DED2-A7CC108013B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537"/>
          <a:stretch/>
        </p:blipFill>
        <p:spPr>
          <a:xfrm>
            <a:off x="504044" y="1640979"/>
            <a:ext cx="11183911" cy="46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5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5FBF011B-C066-2BF0-BE73-05B940D8C0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71" y="1915078"/>
            <a:ext cx="7414384" cy="494292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FCAA92-5BC9-4C9A-9B9A-8A2A36DCE8C7}"/>
              </a:ext>
            </a:extLst>
          </p:cNvPr>
          <p:cNvCxnSpPr>
            <a:cxnSpLocks/>
          </p:cNvCxnSpPr>
          <p:nvPr/>
        </p:nvCxnSpPr>
        <p:spPr>
          <a:xfrm flipV="1">
            <a:off x="0" y="1112177"/>
            <a:ext cx="12192000" cy="1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BF7BE1-F195-4473-9AD6-0F410415BA6D}"/>
              </a:ext>
            </a:extLst>
          </p:cNvPr>
          <p:cNvSpPr txBox="1"/>
          <p:nvPr/>
        </p:nvSpPr>
        <p:spPr>
          <a:xfrm>
            <a:off x="1122288" y="445647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Be Vietnam Pro ExtraBold" pitchFamily="2" charset="0"/>
              </a:rPr>
              <a:t>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E559DA-5B86-45A0-A639-7129C64B5249}"/>
              </a:ext>
            </a:extLst>
          </p:cNvPr>
          <p:cNvSpPr txBox="1"/>
          <p:nvPr/>
        </p:nvSpPr>
        <p:spPr>
          <a:xfrm>
            <a:off x="1122288" y="244822"/>
            <a:ext cx="541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rPr>
              <a:t>Introduction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084B2D88-446B-40AF-A659-0BC20326A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367" y="353267"/>
            <a:ext cx="457200" cy="4572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5C471CB-FBDD-4381-90EF-802FC0CDEBDE}"/>
              </a:ext>
            </a:extLst>
          </p:cNvPr>
          <p:cNvSpPr/>
          <p:nvPr/>
        </p:nvSpPr>
        <p:spPr>
          <a:xfrm>
            <a:off x="1990725" y="2729468"/>
            <a:ext cx="2902506" cy="594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e Vietnam Pro" pitchFamily="2" charset="0"/>
              </a:rPr>
              <a:t>          Manage Item Posting</a:t>
            </a:r>
            <a:endParaRPr lang="en-AU" sz="1400" b="1">
              <a:solidFill>
                <a:schemeClr val="tx1">
                  <a:lumMod val="75000"/>
                  <a:lumOff val="25000"/>
                </a:schemeClr>
              </a:solidFill>
              <a:latin typeface="Be Vietnam Pro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39DECB9-DA52-4048-8A90-F930F38C7A71}"/>
              </a:ext>
            </a:extLst>
          </p:cNvPr>
          <p:cNvSpPr/>
          <p:nvPr/>
        </p:nvSpPr>
        <p:spPr>
          <a:xfrm>
            <a:off x="5060418" y="2729468"/>
            <a:ext cx="2902504" cy="594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e Vietnam Pro" pitchFamily="2" charset="0"/>
              </a:rPr>
              <a:t>Create Item Posting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11033CD-4E37-499D-8E28-2DFFF553ADEC}"/>
              </a:ext>
            </a:extLst>
          </p:cNvPr>
          <p:cNvSpPr/>
          <p:nvPr/>
        </p:nvSpPr>
        <p:spPr>
          <a:xfrm>
            <a:off x="1990726" y="4879735"/>
            <a:ext cx="2902505" cy="594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e Vietnam Pro" pitchFamily="2" charset="0"/>
              </a:rPr>
              <a:t>          View Item Posting 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9D8D1BD-60EB-469B-8250-EE50CC064BE3}"/>
              </a:ext>
            </a:extLst>
          </p:cNvPr>
          <p:cNvSpPr/>
          <p:nvPr/>
        </p:nvSpPr>
        <p:spPr>
          <a:xfrm>
            <a:off x="8130109" y="2729467"/>
            <a:ext cx="2902506" cy="594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e Vietnam Pro" pitchFamily="2" charset="0"/>
              </a:rPr>
              <a:t>          Moderation </a:t>
            </a:r>
            <a:r>
              <a:rPr lang="en-AU" sz="1400" b="1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e Vietnam Pro" pitchFamily="2" charset="0"/>
              </a:rPr>
              <a:t>Item Posting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CBFFC2D-9690-4393-BA05-B9745789DCFE}"/>
              </a:ext>
            </a:extLst>
          </p:cNvPr>
          <p:cNvSpPr/>
          <p:nvPr/>
        </p:nvSpPr>
        <p:spPr>
          <a:xfrm>
            <a:off x="11391900" y="323853"/>
            <a:ext cx="456073" cy="38911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Be Vietnam Pro Black" pitchFamily="2" charset="0"/>
              </a:rPr>
              <a:t>5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EB4E2A2-0769-B09D-B2D1-233DFF05D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89" y="303676"/>
            <a:ext cx="22669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B7FB191-01EC-2533-17DD-992DF47DCAF6}"/>
              </a:ext>
            </a:extLst>
          </p:cNvPr>
          <p:cNvSpPr/>
          <p:nvPr/>
        </p:nvSpPr>
        <p:spPr>
          <a:xfrm>
            <a:off x="5089335" y="4879734"/>
            <a:ext cx="2902505" cy="594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e Vietnam Pro" pitchFamily="2" charset="0"/>
              </a:rPr>
              <a:t>  Search Item Posting 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FF70033-49A5-3241-A0E7-B4C5C45CD23B}"/>
              </a:ext>
            </a:extLst>
          </p:cNvPr>
          <p:cNvSpPr/>
          <p:nvPr/>
        </p:nvSpPr>
        <p:spPr>
          <a:xfrm>
            <a:off x="8127863" y="4879734"/>
            <a:ext cx="2902505" cy="594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e Vietnam Pro" pitchFamily="2" charset="0"/>
              </a:rPr>
              <a:t>Sort Item Posting 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52D4A2BB-E0BA-4629-EF40-BD99DDE8623B}"/>
              </a:ext>
            </a:extLst>
          </p:cNvPr>
          <p:cNvSpPr/>
          <p:nvPr/>
        </p:nvSpPr>
        <p:spPr>
          <a:xfrm>
            <a:off x="2125613" y="2890045"/>
            <a:ext cx="272955" cy="27295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Be Vietnam" panose="00000500000000000000" pitchFamily="2" charset="0"/>
              </a:rPr>
              <a:t>1</a:t>
            </a:r>
            <a:endParaRPr lang="en-AU" sz="1400" b="1">
              <a:latin typeface="Be Vietnam" panose="00000500000000000000" pitchFamily="2" charset="0"/>
            </a:endParaRP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E66E52FC-A3B5-D58F-0C52-3B325F41FC1C}"/>
              </a:ext>
            </a:extLst>
          </p:cNvPr>
          <p:cNvSpPr/>
          <p:nvPr/>
        </p:nvSpPr>
        <p:spPr>
          <a:xfrm>
            <a:off x="5205697" y="2890045"/>
            <a:ext cx="272955" cy="27295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Be Vietnam" panose="00000500000000000000" pitchFamily="2" charset="0"/>
              </a:rPr>
              <a:t>2</a:t>
            </a:r>
            <a:endParaRPr lang="en-AU" sz="1400" b="1">
              <a:latin typeface="Be Vietnam" panose="00000500000000000000" pitchFamily="2" charset="0"/>
            </a:endParaRP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532F5129-802A-7FB5-D659-EB2535DA605B}"/>
              </a:ext>
            </a:extLst>
          </p:cNvPr>
          <p:cNvSpPr/>
          <p:nvPr/>
        </p:nvSpPr>
        <p:spPr>
          <a:xfrm>
            <a:off x="8223904" y="2890045"/>
            <a:ext cx="272955" cy="27295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Be Vietnam" panose="00000500000000000000" pitchFamily="2" charset="0"/>
              </a:rPr>
              <a:t>3</a:t>
            </a:r>
            <a:endParaRPr lang="en-AU" sz="1400" b="1">
              <a:latin typeface="Be Vietnam" panose="00000500000000000000" pitchFamily="2" charset="0"/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42B58B09-8517-9A0F-9689-563D064F0413}"/>
              </a:ext>
            </a:extLst>
          </p:cNvPr>
          <p:cNvSpPr/>
          <p:nvPr/>
        </p:nvSpPr>
        <p:spPr>
          <a:xfrm>
            <a:off x="2125612" y="5040312"/>
            <a:ext cx="272955" cy="27295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Be Vietnam" panose="00000500000000000000" pitchFamily="2" charset="0"/>
              </a:rPr>
              <a:t>4</a:t>
            </a:r>
            <a:endParaRPr lang="en-AU" sz="1400" b="1">
              <a:latin typeface="Be Vietnam" panose="00000500000000000000" pitchFamily="2" charset="0"/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143A412F-A671-292E-DE24-5B143CA80CEC}"/>
              </a:ext>
            </a:extLst>
          </p:cNvPr>
          <p:cNvSpPr/>
          <p:nvPr/>
        </p:nvSpPr>
        <p:spPr>
          <a:xfrm>
            <a:off x="5212724" y="5040311"/>
            <a:ext cx="272955" cy="27295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Be Vietnam" panose="00000500000000000000" pitchFamily="2" charset="0"/>
              </a:rPr>
              <a:t>5</a:t>
            </a:r>
            <a:endParaRPr lang="en-AU" sz="1400" b="1">
              <a:latin typeface="Be Vietnam" panose="00000500000000000000" pitchFamily="2" charset="0"/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EFAD0802-035D-FB8C-5400-4E54AD3B3011}"/>
              </a:ext>
            </a:extLst>
          </p:cNvPr>
          <p:cNvSpPr/>
          <p:nvPr/>
        </p:nvSpPr>
        <p:spPr>
          <a:xfrm>
            <a:off x="8223904" y="5040310"/>
            <a:ext cx="272955" cy="27295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Be Vietnam" panose="00000500000000000000" pitchFamily="2" charset="0"/>
              </a:rPr>
              <a:t>6</a:t>
            </a:r>
            <a:endParaRPr lang="en-AU" sz="1400" b="1">
              <a:latin typeface="Be Vietnam" panose="00000500000000000000" pitchFamily="2" charset="0"/>
            </a:endParaRPr>
          </a:p>
        </p:txBody>
      </p:sp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0DE98795-49BE-42DE-A96F-CEDAEE4B1FD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775" y="3712683"/>
            <a:ext cx="1002986" cy="1002986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70CAF93-3963-6B0B-A675-12525A4A0A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52" y="1638038"/>
            <a:ext cx="1002986" cy="1002986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E8DFEBAA-54AB-3DAC-E83E-AC662ABA34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69" y="1620516"/>
            <a:ext cx="1002985" cy="1002985"/>
          </a:xfrm>
          <a:prstGeom prst="rect">
            <a:avLst/>
          </a:prstGeom>
        </p:spPr>
      </p:pic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C163DAE9-F35E-1CD0-0230-60A78D13D9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622" y="3773157"/>
            <a:ext cx="1002986" cy="1002986"/>
          </a:xfrm>
          <a:prstGeom prst="rect">
            <a:avLst/>
          </a:prstGeom>
        </p:spPr>
      </p:pic>
      <p:pic>
        <p:nvPicPr>
          <p:cNvPr id="16" name="Picture 15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26EC0910-97DE-4F22-FE4A-308EE8995C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032" y="4214176"/>
            <a:ext cx="529752" cy="52975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F3DAEB3-C1A7-6667-A35D-847BF3F84F40}"/>
              </a:ext>
            </a:extLst>
          </p:cNvPr>
          <p:cNvGrpSpPr/>
          <p:nvPr/>
        </p:nvGrpSpPr>
        <p:grpSpPr>
          <a:xfrm>
            <a:off x="2940485" y="3712683"/>
            <a:ext cx="1037789" cy="1031245"/>
            <a:chOff x="2940485" y="3712683"/>
            <a:chExt cx="1037789" cy="1031245"/>
          </a:xfrm>
        </p:grpSpPr>
        <p:pic>
          <p:nvPicPr>
            <p:cNvPr id="44" name="Picture 43" descr="Icon&#10;&#10;Description automatically generated">
              <a:extLst>
                <a:ext uri="{FF2B5EF4-FFF2-40B4-BE49-F238E27FC236}">
                  <a16:creationId xmlns:a16="http://schemas.microsoft.com/office/drawing/2014/main" id="{36C073E6-F710-8A38-6C3B-B6D635B89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0485" y="3712683"/>
              <a:ext cx="1002986" cy="1002986"/>
            </a:xfrm>
            <a:prstGeom prst="rect">
              <a:avLst/>
            </a:prstGeom>
          </p:spPr>
        </p:pic>
        <p:pic>
          <p:nvPicPr>
            <p:cNvPr id="18" name="Picture 17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EE60B5F0-8E20-05BC-9FE3-B643973F6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2736" y="4218390"/>
              <a:ext cx="525538" cy="525538"/>
            </a:xfrm>
            <a:prstGeom prst="rect">
              <a:avLst/>
            </a:prstGeom>
          </p:spPr>
        </p:pic>
      </p:grpSp>
      <p:pic>
        <p:nvPicPr>
          <p:cNvPr id="49" name="Picture 48" descr="Icon&#10;&#10;Description automatically generated">
            <a:extLst>
              <a:ext uri="{FF2B5EF4-FFF2-40B4-BE49-F238E27FC236}">
                <a16:creationId xmlns:a16="http://schemas.microsoft.com/office/drawing/2014/main" id="{5FDAC57F-AFD7-0CC9-73C5-360480867B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850" y="1620515"/>
            <a:ext cx="1002986" cy="10029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9C0C55-E4AB-6647-A1C5-96A14A88EF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755" y="2174237"/>
            <a:ext cx="562268" cy="56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20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2BD5070-A076-72F7-AE5C-022835511C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71" y="1915078"/>
            <a:ext cx="7414384" cy="494292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FCAA92-5BC9-4C9A-9B9A-8A2A36DCE8C7}"/>
              </a:ext>
            </a:extLst>
          </p:cNvPr>
          <p:cNvCxnSpPr>
            <a:cxnSpLocks/>
          </p:cNvCxnSpPr>
          <p:nvPr/>
        </p:nvCxnSpPr>
        <p:spPr>
          <a:xfrm flipV="1">
            <a:off x="0" y="1112177"/>
            <a:ext cx="12192000" cy="1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BF7BE1-F195-4473-9AD6-0F410415BA6D}"/>
              </a:ext>
            </a:extLst>
          </p:cNvPr>
          <p:cNvSpPr txBox="1"/>
          <p:nvPr/>
        </p:nvSpPr>
        <p:spPr>
          <a:xfrm>
            <a:off x="1122288" y="445647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Be Vietnam Pro ExtraBold" pitchFamily="2" charset="0"/>
              </a:rPr>
              <a:t>Architecture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279D12-3619-4A3E-B6D5-3209F33328FD}"/>
              </a:ext>
            </a:extLst>
          </p:cNvPr>
          <p:cNvGrpSpPr/>
          <p:nvPr/>
        </p:nvGrpSpPr>
        <p:grpSpPr>
          <a:xfrm>
            <a:off x="7750185" y="1546924"/>
            <a:ext cx="2546339" cy="857248"/>
            <a:chOff x="6057573" y="1718743"/>
            <a:chExt cx="2546339" cy="594112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47C81029-5B26-4525-9377-3A88ED5C3939}"/>
                </a:ext>
              </a:extLst>
            </p:cNvPr>
            <p:cNvSpPr/>
            <p:nvPr/>
          </p:nvSpPr>
          <p:spPr>
            <a:xfrm>
              <a:off x="6057573" y="1718743"/>
              <a:ext cx="2546339" cy="594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i="0" u="none" strike="noStrike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e Vietnam Pro" pitchFamily="2" charset="0"/>
                </a:rPr>
                <a:t>         Firebase Storage</a:t>
              </a:r>
              <a:endParaRPr lang="en-AU" sz="1400" b="1">
                <a:solidFill>
                  <a:schemeClr val="tx1">
                    <a:lumMod val="75000"/>
                    <a:lumOff val="25000"/>
                  </a:schemeClr>
                </a:solidFill>
                <a:latin typeface="Be Vietnam Pro" pitchFamily="2" charset="0"/>
              </a:endParaRPr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0612307E-4C2A-47D3-B731-7B15503AF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171967" y="1814851"/>
              <a:ext cx="516537" cy="401896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DBC55E4-76E2-4D91-BD9F-430308881643}"/>
              </a:ext>
            </a:extLst>
          </p:cNvPr>
          <p:cNvGrpSpPr/>
          <p:nvPr/>
        </p:nvGrpSpPr>
        <p:grpSpPr>
          <a:xfrm>
            <a:off x="3690845" y="2790559"/>
            <a:ext cx="2490078" cy="594112"/>
            <a:chOff x="6057574" y="1718743"/>
            <a:chExt cx="2490078" cy="594112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853F45DE-8DAE-4D4E-80AA-FD98E35509D8}"/>
                </a:ext>
              </a:extLst>
            </p:cNvPr>
            <p:cNvSpPr/>
            <p:nvPr/>
          </p:nvSpPr>
          <p:spPr>
            <a:xfrm>
              <a:off x="6057574" y="1718743"/>
              <a:ext cx="2490078" cy="594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i="0" u="none" strike="noStrike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e Vietnam Pro" pitchFamily="2" charset="0"/>
                </a:rPr>
                <a:t>         Web App | </a:t>
              </a:r>
              <a:r>
                <a:rPr lang="en-AU" sz="1400" b="1" i="0" u="none" strike="noStrike">
                  <a:solidFill>
                    <a:srgbClr val="E8282B"/>
                  </a:solidFill>
                  <a:effectLst/>
                  <a:latin typeface="Be Vietnam Pro" pitchFamily="2" charset="0"/>
                </a:rPr>
                <a:t>Heroku</a:t>
              </a:r>
              <a:endParaRPr lang="en-AU" sz="1400" b="1">
                <a:solidFill>
                  <a:srgbClr val="E8282B"/>
                </a:solidFill>
                <a:latin typeface="Be Vietnam Pro" pitchFamily="2" charset="0"/>
              </a:endParaRPr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999C90F-8E4E-4715-A40F-17029FE41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239661" y="1832919"/>
              <a:ext cx="328542" cy="36576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193B33E-55BB-4A2E-9E58-955CB854363D}"/>
              </a:ext>
            </a:extLst>
          </p:cNvPr>
          <p:cNvGrpSpPr/>
          <p:nvPr/>
        </p:nvGrpSpPr>
        <p:grpSpPr>
          <a:xfrm>
            <a:off x="7473215" y="2925264"/>
            <a:ext cx="3604360" cy="857248"/>
            <a:chOff x="6057573" y="1799423"/>
            <a:chExt cx="3604360" cy="513432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ADD38E42-AF46-4E0B-ADDC-A64C49272A25}"/>
                </a:ext>
              </a:extLst>
            </p:cNvPr>
            <p:cNvSpPr/>
            <p:nvPr/>
          </p:nvSpPr>
          <p:spPr>
            <a:xfrm>
              <a:off x="6057573" y="1799423"/>
              <a:ext cx="3604360" cy="5134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AU" sz="1400" b="1" i="0" u="none" strike="noStrike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e Vietnam Pro" pitchFamily="2" charset="0"/>
                </a:rPr>
                <a:t>           Front-end Server | </a:t>
              </a:r>
              <a:r>
                <a:rPr lang="en-AU" sz="1100" b="1" i="0" u="none" strike="noStrike">
                  <a:solidFill>
                    <a:srgbClr val="E8282B"/>
                  </a:solidFill>
                  <a:effectLst/>
                  <a:latin typeface="Be Vietnam Pro" pitchFamily="2" charset="0"/>
                </a:rPr>
                <a:t>React</a:t>
              </a:r>
              <a:endParaRPr lang="en-AU" sz="1000" b="1">
                <a:solidFill>
                  <a:srgbClr val="E8282B"/>
                </a:solidFill>
                <a:latin typeface="Be Vietnam Pro" pitchFamily="2" charset="0"/>
              </a:endParaRP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E153F06A-AC6D-4DF9-ADC6-B88077293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48937" y="1908955"/>
              <a:ext cx="565626" cy="303297"/>
            </a:xfrm>
            <a:prstGeom prst="rect">
              <a:avLst/>
            </a:prstGeom>
          </p:spPr>
        </p:pic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1A85CC0-27D6-4026-A818-2C598581B748}"/>
              </a:ext>
            </a:extLst>
          </p:cNvPr>
          <p:cNvSpPr/>
          <p:nvPr/>
        </p:nvSpPr>
        <p:spPr>
          <a:xfrm>
            <a:off x="7537884" y="4170844"/>
            <a:ext cx="3537547" cy="8572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400" b="1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e Vietnam Pro" pitchFamily="2" charset="0"/>
              </a:rPr>
              <a:t>          Rest API | </a:t>
            </a:r>
            <a:r>
              <a:rPr lang="en-AU" sz="1100" b="1">
                <a:solidFill>
                  <a:srgbClr val="E8282B"/>
                </a:solidFill>
                <a:latin typeface="Be Vietnam Pro" pitchFamily="2" charset="0"/>
              </a:rPr>
              <a:t>NodeJS+Express</a:t>
            </a:r>
            <a:endParaRPr lang="en-AU" sz="1000" b="1">
              <a:solidFill>
                <a:srgbClr val="E8282B"/>
              </a:solidFill>
              <a:latin typeface="Be Vietnam Pro" pitchFamily="2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EFCFEB0-956B-4078-9272-F076158E08D3}"/>
              </a:ext>
            </a:extLst>
          </p:cNvPr>
          <p:cNvSpPr/>
          <p:nvPr/>
        </p:nvSpPr>
        <p:spPr>
          <a:xfrm>
            <a:off x="7589811" y="5513799"/>
            <a:ext cx="3481334" cy="8572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400" b="1">
                <a:solidFill>
                  <a:schemeClr val="tx1">
                    <a:lumMod val="75000"/>
                    <a:lumOff val="25000"/>
                  </a:schemeClr>
                </a:solidFill>
                <a:latin typeface="Be Vietnam Pro" pitchFamily="2" charset="0"/>
              </a:rPr>
              <a:t>           Database | </a:t>
            </a:r>
            <a:r>
              <a:rPr lang="en-AU" sz="1100" b="1">
                <a:solidFill>
                  <a:srgbClr val="E8282B"/>
                </a:solidFill>
                <a:latin typeface="Be Vietnam Pro" pitchFamily="2" charset="0"/>
              </a:rPr>
              <a:t>mongoDB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28F49C-18F8-4AB1-986A-FB42A734C661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2241142" y="3087615"/>
            <a:ext cx="1449703" cy="0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97E895-CFA0-41BF-BA81-8A3F4B8F01D4}"/>
              </a:ext>
            </a:extLst>
          </p:cNvPr>
          <p:cNvCxnSpPr>
            <a:cxnSpLocks/>
          </p:cNvCxnSpPr>
          <p:nvPr/>
        </p:nvCxnSpPr>
        <p:spPr>
          <a:xfrm>
            <a:off x="6180923" y="2938528"/>
            <a:ext cx="1292292" cy="0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9964C3A-EF03-4E50-967D-F3B3EFBC7373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6180923" y="3286535"/>
            <a:ext cx="1356961" cy="1312934"/>
          </a:xfrm>
          <a:prstGeom prst="bentConnector3">
            <a:avLst>
              <a:gd name="adj1" fmla="val 39471"/>
            </a:avLst>
          </a:prstGeom>
          <a:ln w="95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BB581A5-1683-4E14-BE99-DAEC696DB191}"/>
              </a:ext>
            </a:extLst>
          </p:cNvPr>
          <p:cNvCxnSpPr>
            <a:cxnSpLocks/>
          </p:cNvCxnSpPr>
          <p:nvPr/>
        </p:nvCxnSpPr>
        <p:spPr>
          <a:xfrm flipH="1">
            <a:off x="6180923" y="3037920"/>
            <a:ext cx="1292292" cy="0"/>
          </a:xfrm>
          <a:prstGeom prst="straightConnector1">
            <a:avLst/>
          </a:prstGeom>
          <a:ln w="952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8C4D8DA-F6D0-4BA4-AD11-B873C0C2ED35}"/>
              </a:ext>
            </a:extLst>
          </p:cNvPr>
          <p:cNvCxnSpPr>
            <a:cxnSpLocks/>
          </p:cNvCxnSpPr>
          <p:nvPr/>
        </p:nvCxnSpPr>
        <p:spPr>
          <a:xfrm rot="10800000">
            <a:off x="6180928" y="3160649"/>
            <a:ext cx="1310641" cy="1271386"/>
          </a:xfrm>
          <a:prstGeom prst="bentConnector3">
            <a:avLst>
              <a:gd name="adj1" fmla="val 50000"/>
            </a:avLst>
          </a:prstGeom>
          <a:ln w="952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667A61D-634D-4F9C-BC06-A1C49DBC0E3A}"/>
              </a:ext>
            </a:extLst>
          </p:cNvPr>
          <p:cNvCxnSpPr>
            <a:cxnSpLocks/>
          </p:cNvCxnSpPr>
          <p:nvPr/>
        </p:nvCxnSpPr>
        <p:spPr>
          <a:xfrm>
            <a:off x="9182327" y="2466709"/>
            <a:ext cx="0" cy="446024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7D0FEE3-01D5-444B-B0D3-8DF5E900D527}"/>
              </a:ext>
            </a:extLst>
          </p:cNvPr>
          <p:cNvCxnSpPr>
            <a:cxnSpLocks/>
          </p:cNvCxnSpPr>
          <p:nvPr/>
        </p:nvCxnSpPr>
        <p:spPr>
          <a:xfrm flipH="1">
            <a:off x="8854854" y="3790950"/>
            <a:ext cx="2143" cy="371457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F155A86-C993-43E8-91A1-D6483A99264C}"/>
              </a:ext>
            </a:extLst>
          </p:cNvPr>
          <p:cNvCxnSpPr>
            <a:cxnSpLocks/>
          </p:cNvCxnSpPr>
          <p:nvPr/>
        </p:nvCxnSpPr>
        <p:spPr>
          <a:xfrm flipV="1">
            <a:off x="9184470" y="3782513"/>
            <a:ext cx="0" cy="379894"/>
          </a:xfrm>
          <a:prstGeom prst="straightConnector1">
            <a:avLst/>
          </a:prstGeom>
          <a:ln w="952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2A7EE44-18AB-4A51-B665-DFD26C88A4D8}"/>
              </a:ext>
            </a:extLst>
          </p:cNvPr>
          <p:cNvSpPr/>
          <p:nvPr/>
        </p:nvSpPr>
        <p:spPr>
          <a:xfrm>
            <a:off x="11391900" y="323853"/>
            <a:ext cx="456073" cy="38911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Be Vietnam Pro Black" pitchFamily="2" charset="0"/>
              </a:rPr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45CF55-1D44-49C0-9793-47CD2ADE7FCD}"/>
              </a:ext>
            </a:extLst>
          </p:cNvPr>
          <p:cNvSpPr txBox="1"/>
          <p:nvPr/>
        </p:nvSpPr>
        <p:spPr>
          <a:xfrm>
            <a:off x="1122288" y="244822"/>
            <a:ext cx="541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rPr>
              <a:t>Introduction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6C817EEA-09DB-4CE5-8C78-A875538543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4367" y="353267"/>
            <a:ext cx="457200" cy="457200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A158C1-1A1A-4350-E93C-ADEC5F131006}"/>
              </a:ext>
            </a:extLst>
          </p:cNvPr>
          <p:cNvCxnSpPr>
            <a:cxnSpLocks/>
          </p:cNvCxnSpPr>
          <p:nvPr/>
        </p:nvCxnSpPr>
        <p:spPr>
          <a:xfrm flipH="1">
            <a:off x="8852711" y="5089436"/>
            <a:ext cx="2143" cy="371457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E1381-C1F6-B4FE-A172-686DAE6B63AA}"/>
              </a:ext>
            </a:extLst>
          </p:cNvPr>
          <p:cNvCxnSpPr>
            <a:cxnSpLocks/>
          </p:cNvCxnSpPr>
          <p:nvPr/>
        </p:nvCxnSpPr>
        <p:spPr>
          <a:xfrm flipV="1">
            <a:off x="9182327" y="5080999"/>
            <a:ext cx="0" cy="379894"/>
          </a:xfrm>
          <a:prstGeom prst="straightConnector1">
            <a:avLst/>
          </a:prstGeom>
          <a:ln w="952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3BF52DF0-4A5E-881A-3053-99D5C662AF5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502" y="4320470"/>
            <a:ext cx="797140" cy="557998"/>
          </a:xfrm>
          <a:prstGeom prst="rect">
            <a:avLst/>
          </a:prstGeom>
        </p:spPr>
      </p:pic>
      <p:pic>
        <p:nvPicPr>
          <p:cNvPr id="5126" name="Picture 6" descr="MongoDB là gì? Các khái niệm trong MongoDB - STACKJAVA">
            <a:extLst>
              <a:ext uri="{FF2B5EF4-FFF2-40B4-BE49-F238E27FC236}">
                <a16:creationId xmlns:a16="http://schemas.microsoft.com/office/drawing/2014/main" id="{66CEDA9D-7CD6-F080-A878-E2A0004DA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579" y="5551898"/>
            <a:ext cx="666474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CDCD9691-3EF0-36B7-4064-CFE44402B59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3388" y="1975546"/>
            <a:ext cx="7227456" cy="2902923"/>
          </a:xfrm>
          <a:prstGeom prst="bentConnector3">
            <a:avLst>
              <a:gd name="adj1" fmla="val 99949"/>
            </a:avLst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C1CD3F4-7635-4862-8F16-7787BAEF7A56}"/>
              </a:ext>
            </a:extLst>
          </p:cNvPr>
          <p:cNvCxnSpPr/>
          <p:nvPr/>
        </p:nvCxnSpPr>
        <p:spPr>
          <a:xfrm>
            <a:off x="473387" y="4878468"/>
            <a:ext cx="7064497" cy="0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2">
            <a:extLst>
              <a:ext uri="{FF2B5EF4-FFF2-40B4-BE49-F238E27FC236}">
                <a16:creationId xmlns:a16="http://schemas.microsoft.com/office/drawing/2014/main" id="{8FF0E729-2DB9-B361-382D-0687573A7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89" y="303676"/>
            <a:ext cx="22669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221E666-76C9-5134-B1B6-AFE8B6B9A166}"/>
              </a:ext>
            </a:extLst>
          </p:cNvPr>
          <p:cNvGrpSpPr/>
          <p:nvPr/>
        </p:nvGrpSpPr>
        <p:grpSpPr>
          <a:xfrm>
            <a:off x="624367" y="2767230"/>
            <a:ext cx="1630880" cy="594112"/>
            <a:chOff x="147567" y="2613658"/>
            <a:chExt cx="1630880" cy="594112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E63FBBD-9C67-55A1-DF85-3F02E65402FE}"/>
                </a:ext>
              </a:extLst>
            </p:cNvPr>
            <p:cNvSpPr/>
            <p:nvPr/>
          </p:nvSpPr>
          <p:spPr>
            <a:xfrm>
              <a:off x="147567" y="2613658"/>
              <a:ext cx="1630880" cy="59411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i="0" u="none" strike="noStrike">
                  <a:solidFill>
                    <a:schemeClr val="bg1"/>
                  </a:solidFill>
                  <a:effectLst/>
                  <a:latin typeface="Be Vietnam Pro" pitchFamily="2" charset="0"/>
                </a:rPr>
                <a:t>             </a:t>
              </a:r>
              <a:r>
                <a:rPr lang="en-AU" sz="1400" b="1" i="0" u="none" strike="noStrike">
                  <a:solidFill>
                    <a:schemeClr val="accent6">
                      <a:lumMod val="75000"/>
                      <a:lumOff val="25000"/>
                    </a:schemeClr>
                  </a:solidFill>
                  <a:effectLst/>
                  <a:latin typeface="Be Vietnam Pro" pitchFamily="2" charset="0"/>
                </a:rPr>
                <a:t>USER</a:t>
              </a:r>
            </a:p>
          </p:txBody>
        </p:sp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C5BEA562-7D10-6F6D-AEE4-B726E7F08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300138" y="2731455"/>
              <a:ext cx="365760" cy="365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4273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F53E1C26-DFE3-310B-8A1B-C9909AD5B2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71" y="1915078"/>
            <a:ext cx="7414384" cy="494292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FCAA92-5BC9-4C9A-9B9A-8A2A36DCE8C7}"/>
              </a:ext>
            </a:extLst>
          </p:cNvPr>
          <p:cNvCxnSpPr>
            <a:cxnSpLocks/>
          </p:cNvCxnSpPr>
          <p:nvPr/>
        </p:nvCxnSpPr>
        <p:spPr>
          <a:xfrm flipV="1">
            <a:off x="0" y="1112177"/>
            <a:ext cx="12192000" cy="1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BF7BE1-F195-4473-9AD6-0F410415BA6D}"/>
              </a:ext>
            </a:extLst>
          </p:cNvPr>
          <p:cNvSpPr txBox="1"/>
          <p:nvPr/>
        </p:nvSpPr>
        <p:spPr>
          <a:xfrm>
            <a:off x="1122288" y="445647"/>
            <a:ext cx="298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Be Vietnam Pro ExtraBold" pitchFamily="2" charset="0"/>
              </a:rPr>
              <a:t>Core Workflow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E559DA-5B86-45A0-A639-7129C64B5249}"/>
              </a:ext>
            </a:extLst>
          </p:cNvPr>
          <p:cNvSpPr txBox="1"/>
          <p:nvPr/>
        </p:nvSpPr>
        <p:spPr>
          <a:xfrm>
            <a:off x="1122288" y="244822"/>
            <a:ext cx="541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rPr>
              <a:t>Introduction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084B2D88-446B-40AF-A659-0BC20326A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367" y="353267"/>
            <a:ext cx="457200" cy="4572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D4FD639E-9DA0-4107-B5AB-1B3A779629CF}"/>
              </a:ext>
            </a:extLst>
          </p:cNvPr>
          <p:cNvGrpSpPr/>
          <p:nvPr/>
        </p:nvGrpSpPr>
        <p:grpSpPr>
          <a:xfrm>
            <a:off x="2576004" y="2659773"/>
            <a:ext cx="1918706" cy="497375"/>
            <a:chOff x="3888177" y="5263230"/>
            <a:chExt cx="1918706" cy="497375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C38F3EC-9D74-4B07-9F63-B35DA663BD67}"/>
                </a:ext>
              </a:extLst>
            </p:cNvPr>
            <p:cNvSpPr/>
            <p:nvPr/>
          </p:nvSpPr>
          <p:spPr>
            <a:xfrm>
              <a:off x="3888177" y="5263230"/>
              <a:ext cx="1874322" cy="49737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4958F5-E3DD-4543-8A69-90E4BF764E15}"/>
                </a:ext>
              </a:extLst>
            </p:cNvPr>
            <p:cNvSpPr txBox="1"/>
            <p:nvPr/>
          </p:nvSpPr>
          <p:spPr>
            <a:xfrm>
              <a:off x="4287734" y="5394682"/>
              <a:ext cx="15191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chemeClr val="accent4">
                      <a:lumMod val="25000"/>
                    </a:schemeClr>
                  </a:solidFill>
                  <a:latin typeface="Be Vietnam Pro "/>
                </a:rPr>
                <a:t>Login by FPT Email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CD6CAC2-5077-4C75-89E9-42454EBFFECE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1778447" y="2908461"/>
            <a:ext cx="797557" cy="22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588A5AA-144A-484C-BDC0-AFCE34C26B5D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4494710" y="2914336"/>
            <a:ext cx="7471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09CDAC8-2343-4458-BCA4-B677BD7AEFE0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7261256" y="2906058"/>
            <a:ext cx="7925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FDCAC36-C0D0-4F62-B675-2543BC1A494B}"/>
              </a:ext>
            </a:extLst>
          </p:cNvPr>
          <p:cNvCxnSpPr>
            <a:cxnSpLocks/>
          </p:cNvCxnSpPr>
          <p:nvPr/>
        </p:nvCxnSpPr>
        <p:spPr>
          <a:xfrm flipH="1">
            <a:off x="7293805" y="4163617"/>
            <a:ext cx="7274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DA4C73A-5B6E-4FC7-BEDA-B3771CAE0CFD}"/>
              </a:ext>
            </a:extLst>
          </p:cNvPr>
          <p:cNvCxnSpPr>
            <a:cxnSpLocks/>
          </p:cNvCxnSpPr>
          <p:nvPr/>
        </p:nvCxnSpPr>
        <p:spPr>
          <a:xfrm>
            <a:off x="6266600" y="1981998"/>
            <a:ext cx="0" cy="6316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9289036-EB21-4B64-9E0D-ACA374E206E7}"/>
              </a:ext>
            </a:extLst>
          </p:cNvPr>
          <p:cNvSpPr txBox="1"/>
          <p:nvPr/>
        </p:nvSpPr>
        <p:spPr>
          <a:xfrm>
            <a:off x="6257420" y="2129869"/>
            <a:ext cx="792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i="1">
                <a:solidFill>
                  <a:schemeClr val="tx1">
                    <a:lumMod val="50000"/>
                    <a:lumOff val="50000"/>
                  </a:schemeClr>
                </a:solidFill>
                <a:latin typeface="Be Vietnam Pro "/>
              </a:rPr>
              <a:t>Approve/Reject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32ACE75-5E8E-4B21-872B-B1460BCFDEF3}"/>
              </a:ext>
            </a:extLst>
          </p:cNvPr>
          <p:cNvGrpSpPr/>
          <p:nvPr/>
        </p:nvGrpSpPr>
        <p:grpSpPr>
          <a:xfrm>
            <a:off x="8053850" y="2657370"/>
            <a:ext cx="2007671" cy="497375"/>
            <a:chOff x="9365018" y="2659773"/>
            <a:chExt cx="2007671" cy="49737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4650B14-D8D3-4EF2-8B2D-513E8FE14DD5}"/>
                </a:ext>
              </a:extLst>
            </p:cNvPr>
            <p:cNvGrpSpPr/>
            <p:nvPr/>
          </p:nvGrpSpPr>
          <p:grpSpPr>
            <a:xfrm>
              <a:off x="9365018" y="2659773"/>
              <a:ext cx="2007671" cy="497375"/>
              <a:chOff x="3888177" y="5263230"/>
              <a:chExt cx="2007671" cy="497375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F0B722E7-AFC9-4F47-BCB0-33ED08428BFF}"/>
                  </a:ext>
                </a:extLst>
              </p:cNvPr>
              <p:cNvSpPr/>
              <p:nvPr/>
            </p:nvSpPr>
            <p:spPr>
              <a:xfrm>
                <a:off x="3888177" y="5263230"/>
                <a:ext cx="2007671" cy="497375"/>
              </a:xfrm>
              <a:prstGeom prst="round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bg1">
                      <a:lumMod val="50000"/>
                    </a:schemeClr>
                  </a:solidFill>
                  <a:latin typeface="Be Vietnam Pro ExtraBold" pitchFamily="2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873422C-817B-4191-8140-8A2B7AC1A1A2}"/>
                  </a:ext>
                </a:extLst>
              </p:cNvPr>
              <p:cNvSpPr txBox="1"/>
              <p:nvPr/>
            </p:nvSpPr>
            <p:spPr>
              <a:xfrm>
                <a:off x="4287734" y="5394682"/>
                <a:ext cx="15191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>
                    <a:latin typeface="Be Vietnam Pro "/>
                  </a:rPr>
                  <a:t>Item Posting</a:t>
                </a:r>
              </a:p>
            </p:txBody>
          </p:sp>
        </p:grpSp>
        <p:pic>
          <p:nvPicPr>
            <p:cNvPr id="102" name="Graphic 101">
              <a:extLst>
                <a:ext uri="{FF2B5EF4-FFF2-40B4-BE49-F238E27FC236}">
                  <a16:creationId xmlns:a16="http://schemas.microsoft.com/office/drawing/2014/main" id="{C4ED859A-7259-4ED7-B07F-2087C95E6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15751" y="2715206"/>
              <a:ext cx="358922" cy="358922"/>
            </a:xfrm>
            <a:prstGeom prst="rect">
              <a:avLst/>
            </a:prstGeom>
          </p:spPr>
        </p:pic>
      </p:grp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429CE66-11E6-4231-903C-1090F818AD54}"/>
              </a:ext>
            </a:extLst>
          </p:cNvPr>
          <p:cNvSpPr/>
          <p:nvPr/>
        </p:nvSpPr>
        <p:spPr>
          <a:xfrm>
            <a:off x="11391900" y="323853"/>
            <a:ext cx="456073" cy="38911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Be Vietnam Pro Black" pitchFamily="2" charset="0"/>
              </a:rPr>
              <a:t>7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C797A6-EDAA-B4EC-AD74-DB8C7B27A9FA}"/>
              </a:ext>
            </a:extLst>
          </p:cNvPr>
          <p:cNvGrpSpPr/>
          <p:nvPr/>
        </p:nvGrpSpPr>
        <p:grpSpPr>
          <a:xfrm>
            <a:off x="5259890" y="2636809"/>
            <a:ext cx="2007671" cy="497375"/>
            <a:chOff x="5259890" y="2636809"/>
            <a:chExt cx="2007671" cy="49737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CA92435-A372-4804-80FC-1E67D422D48C}"/>
                </a:ext>
              </a:extLst>
            </p:cNvPr>
            <p:cNvGrpSpPr/>
            <p:nvPr/>
          </p:nvGrpSpPr>
          <p:grpSpPr>
            <a:xfrm>
              <a:off x="5259890" y="2636809"/>
              <a:ext cx="2007671" cy="497375"/>
              <a:chOff x="3888177" y="5263230"/>
              <a:chExt cx="2007671" cy="497375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E15B52C9-C2E5-4016-8156-D8B970754162}"/>
                  </a:ext>
                </a:extLst>
              </p:cNvPr>
              <p:cNvSpPr/>
              <p:nvPr/>
            </p:nvSpPr>
            <p:spPr>
              <a:xfrm>
                <a:off x="3888177" y="5263230"/>
                <a:ext cx="2007671" cy="497375"/>
              </a:xfrm>
              <a:prstGeom prst="round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accent1"/>
                  </a:solidFill>
                  <a:latin typeface="Be Vietnam Pro ExtraBold" pitchFamily="2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9054C6-F110-417B-905A-ECFD9449C5F6}"/>
                  </a:ext>
                </a:extLst>
              </p:cNvPr>
              <p:cNvSpPr txBox="1"/>
              <p:nvPr/>
            </p:nvSpPr>
            <p:spPr>
              <a:xfrm>
                <a:off x="4285471" y="5298036"/>
                <a:ext cx="15191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>
                    <a:solidFill>
                      <a:schemeClr val="accent4">
                        <a:lumMod val="25000"/>
                      </a:schemeClr>
                    </a:solidFill>
                    <a:latin typeface="Be Vietnam Pro "/>
                  </a:rPr>
                  <a:t>Create Lost&amp;Found Item </a:t>
                </a:r>
                <a:r>
                  <a:rPr lang="vi-VN" sz="1000">
                    <a:solidFill>
                      <a:schemeClr val="accent4">
                        <a:lumMod val="25000"/>
                      </a:schemeClr>
                    </a:solidFill>
                    <a:latin typeface="Be Vietnam Pro "/>
                  </a:rPr>
                  <a:t>Postin</a:t>
                </a:r>
                <a:r>
                  <a:rPr lang="en-US" sz="1000">
                    <a:solidFill>
                      <a:schemeClr val="accent4">
                        <a:lumMod val="25000"/>
                      </a:schemeClr>
                    </a:solidFill>
                    <a:latin typeface="Be Vietnam Pro "/>
                  </a:rPr>
                  <a:t>g</a:t>
                </a:r>
              </a:p>
            </p:txBody>
          </p:sp>
        </p:grp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752F8A19-D60D-D5CC-5883-3002D1C98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33107" y="2711245"/>
              <a:ext cx="364917" cy="364917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8C61DA-2816-1BC9-BF0B-86B701C09864}"/>
              </a:ext>
            </a:extLst>
          </p:cNvPr>
          <p:cNvGrpSpPr/>
          <p:nvPr/>
        </p:nvGrpSpPr>
        <p:grpSpPr>
          <a:xfrm>
            <a:off x="8068107" y="3914931"/>
            <a:ext cx="2007671" cy="497375"/>
            <a:chOff x="8068107" y="3914931"/>
            <a:chExt cx="2007671" cy="49737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E5C07A9-DA7B-48BD-B5B8-039FADE28F72}"/>
                </a:ext>
              </a:extLst>
            </p:cNvPr>
            <p:cNvGrpSpPr/>
            <p:nvPr/>
          </p:nvGrpSpPr>
          <p:grpSpPr>
            <a:xfrm>
              <a:off x="8068107" y="3914931"/>
              <a:ext cx="2007671" cy="497375"/>
              <a:chOff x="3888177" y="5263230"/>
              <a:chExt cx="2007671" cy="497375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E2E921C-5D98-43E0-937E-D38EE5BB170B}"/>
                  </a:ext>
                </a:extLst>
              </p:cNvPr>
              <p:cNvSpPr/>
              <p:nvPr/>
            </p:nvSpPr>
            <p:spPr>
              <a:xfrm>
                <a:off x="3888177" y="5263230"/>
                <a:ext cx="2007671" cy="497375"/>
              </a:xfrm>
              <a:prstGeom prst="round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bg1">
                      <a:lumMod val="50000"/>
                    </a:schemeClr>
                  </a:solidFill>
                  <a:latin typeface="Be Vietnam Pro ExtraBold" pitchFamily="2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D7E620A-6838-4F5A-BA15-DA47F77566DD}"/>
                  </a:ext>
                </a:extLst>
              </p:cNvPr>
              <p:cNvSpPr txBox="1"/>
              <p:nvPr/>
            </p:nvSpPr>
            <p:spPr>
              <a:xfrm>
                <a:off x="4287734" y="5394682"/>
                <a:ext cx="15191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>
                    <a:solidFill>
                      <a:schemeClr val="accent4">
                        <a:lumMod val="25000"/>
                      </a:schemeClr>
                    </a:solidFill>
                    <a:latin typeface="Be Vietnam Pro "/>
                  </a:rPr>
                  <a:t>Comment</a:t>
                </a:r>
              </a:p>
            </p:txBody>
          </p:sp>
        </p:grpSp>
        <p:pic>
          <p:nvPicPr>
            <p:cNvPr id="91" name="Picture 90" descr="Icon&#10;&#10;Description automatically generated">
              <a:extLst>
                <a:ext uri="{FF2B5EF4-FFF2-40B4-BE49-F238E27FC236}">
                  <a16:creationId xmlns:a16="http://schemas.microsoft.com/office/drawing/2014/main" id="{4C283643-D69D-736A-DDAA-27D5B1E76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2230" y="4000673"/>
              <a:ext cx="325889" cy="325889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09EDB75-996D-536A-4E50-22CED74B017A}"/>
              </a:ext>
            </a:extLst>
          </p:cNvPr>
          <p:cNvGrpSpPr/>
          <p:nvPr/>
        </p:nvGrpSpPr>
        <p:grpSpPr>
          <a:xfrm>
            <a:off x="2589755" y="3946146"/>
            <a:ext cx="1918705" cy="497375"/>
            <a:chOff x="3888178" y="5263230"/>
            <a:chExt cx="1918705" cy="497375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48039522-FA35-D2B6-091A-AECCE84A8457}"/>
                </a:ext>
              </a:extLst>
            </p:cNvPr>
            <p:cNvSpPr/>
            <p:nvPr/>
          </p:nvSpPr>
          <p:spPr>
            <a:xfrm>
              <a:off x="3888178" y="5263230"/>
              <a:ext cx="1874322" cy="49737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B151589-FB6E-D291-FB5F-5DF0D57501C6}"/>
                </a:ext>
              </a:extLst>
            </p:cNvPr>
            <p:cNvSpPr txBox="1"/>
            <p:nvPr/>
          </p:nvSpPr>
          <p:spPr>
            <a:xfrm>
              <a:off x="4287734" y="5394682"/>
              <a:ext cx="15191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chemeClr val="accent4">
                      <a:lumMod val="25000"/>
                    </a:schemeClr>
                  </a:solidFill>
                  <a:latin typeface="Be Vietnam Pro "/>
                </a:rPr>
                <a:t>Completed</a:t>
              </a:r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3AB2F8D-C0E4-E442-7541-8E66F7B73A33}"/>
              </a:ext>
            </a:extLst>
          </p:cNvPr>
          <p:cNvCxnSpPr>
            <a:cxnSpLocks/>
          </p:cNvCxnSpPr>
          <p:nvPr/>
        </p:nvCxnSpPr>
        <p:spPr>
          <a:xfrm>
            <a:off x="8987876" y="3207770"/>
            <a:ext cx="0" cy="6998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9D38193-FCF1-5076-7305-516FC1835A02}"/>
              </a:ext>
            </a:extLst>
          </p:cNvPr>
          <p:cNvGrpSpPr/>
          <p:nvPr/>
        </p:nvGrpSpPr>
        <p:grpSpPr>
          <a:xfrm>
            <a:off x="5270269" y="3946146"/>
            <a:ext cx="2007671" cy="497375"/>
            <a:chOff x="3888177" y="5263230"/>
            <a:chExt cx="2007671" cy="497375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291B847A-86CE-CF9A-2991-01D7B00A28E3}"/>
                </a:ext>
              </a:extLst>
            </p:cNvPr>
            <p:cNvSpPr/>
            <p:nvPr/>
          </p:nvSpPr>
          <p:spPr>
            <a:xfrm>
              <a:off x="3888177" y="5263230"/>
              <a:ext cx="2007671" cy="49737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6002A66-11DA-2EF8-F089-0CCC32EC945D}"/>
                </a:ext>
              </a:extLst>
            </p:cNvPr>
            <p:cNvSpPr txBox="1"/>
            <p:nvPr/>
          </p:nvSpPr>
          <p:spPr>
            <a:xfrm>
              <a:off x="4331563" y="5329280"/>
              <a:ext cx="151914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chemeClr val="accent4">
                      <a:lumMod val="25000"/>
                    </a:schemeClr>
                  </a:solidFill>
                  <a:latin typeface="Be Vietnam Pro "/>
                </a:rPr>
                <a:t>Confirm by </a:t>
              </a:r>
            </a:p>
            <a:p>
              <a:r>
                <a:rPr lang="en-US" sz="1000">
                  <a:solidFill>
                    <a:schemeClr val="accent4">
                      <a:lumMod val="25000"/>
                    </a:schemeClr>
                  </a:solidFill>
                  <a:latin typeface="Be Vietnam Pro "/>
                </a:rPr>
                <a:t>other User</a:t>
              </a:r>
            </a:p>
          </p:txBody>
        </p:sp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14EA7E6-055B-3F6F-34DD-1452D14E1764}"/>
              </a:ext>
            </a:extLst>
          </p:cNvPr>
          <p:cNvCxnSpPr>
            <a:cxnSpLocks/>
          </p:cNvCxnSpPr>
          <p:nvPr/>
        </p:nvCxnSpPr>
        <p:spPr>
          <a:xfrm flipH="1">
            <a:off x="4494710" y="4176975"/>
            <a:ext cx="7274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9190BC1-B669-90F8-294A-33CD1507FAA3}"/>
              </a:ext>
            </a:extLst>
          </p:cNvPr>
          <p:cNvSpPr txBox="1"/>
          <p:nvPr/>
        </p:nvSpPr>
        <p:spPr>
          <a:xfrm>
            <a:off x="7220681" y="4170721"/>
            <a:ext cx="92154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i="1">
                <a:solidFill>
                  <a:schemeClr val="tx1">
                    <a:lumMod val="50000"/>
                    <a:lumOff val="50000"/>
                  </a:schemeClr>
                </a:solidFill>
                <a:latin typeface="Be Vietnam Pro "/>
              </a:rPr>
              <a:t>Check by</a:t>
            </a:r>
          </a:p>
          <a:p>
            <a:pPr algn="ctr"/>
            <a:r>
              <a:rPr lang="en-US" sz="900" i="1">
                <a:solidFill>
                  <a:schemeClr val="tx1">
                    <a:lumMod val="50000"/>
                    <a:lumOff val="50000"/>
                  </a:schemeClr>
                </a:solidFill>
                <a:latin typeface="Be Vietnam Pro "/>
              </a:rPr>
              <a:t>Serect Information</a:t>
            </a:r>
          </a:p>
        </p:txBody>
      </p:sp>
      <p:pic>
        <p:nvPicPr>
          <p:cNvPr id="116" name="Picture 2">
            <a:extLst>
              <a:ext uri="{FF2B5EF4-FFF2-40B4-BE49-F238E27FC236}">
                <a16:creationId xmlns:a16="http://schemas.microsoft.com/office/drawing/2014/main" id="{436403FB-ADB6-8106-F0B3-EEBD9EF34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89" y="303676"/>
            <a:ext cx="22669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3E9298C-8EE6-EECA-ECE3-BFAD02A17F15}"/>
              </a:ext>
            </a:extLst>
          </p:cNvPr>
          <p:cNvGrpSpPr/>
          <p:nvPr/>
        </p:nvGrpSpPr>
        <p:grpSpPr>
          <a:xfrm>
            <a:off x="5441980" y="1326407"/>
            <a:ext cx="1630880" cy="594112"/>
            <a:chOff x="701034" y="2737133"/>
            <a:chExt cx="1630880" cy="594112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6B726CDA-07DE-4373-246F-930793735732}"/>
                </a:ext>
              </a:extLst>
            </p:cNvPr>
            <p:cNvSpPr/>
            <p:nvPr/>
          </p:nvSpPr>
          <p:spPr>
            <a:xfrm>
              <a:off x="701034" y="2737133"/>
              <a:ext cx="1630880" cy="594112"/>
            </a:xfrm>
            <a:prstGeom prst="roundRect">
              <a:avLst/>
            </a:prstGeom>
            <a:solidFill>
              <a:srgbClr val="D9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i="0" u="none" strike="noStrike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e Vietnam Pro" pitchFamily="2" charset="0"/>
                </a:rPr>
                <a:t>          ADMIN</a:t>
              </a:r>
              <a:endParaRPr lang="en-AU" sz="1400" b="1">
                <a:solidFill>
                  <a:schemeClr val="tx1">
                    <a:lumMod val="75000"/>
                    <a:lumOff val="25000"/>
                  </a:schemeClr>
                </a:solidFill>
                <a:latin typeface="Be Vietnam Pro" pitchFamily="2" charset="0"/>
              </a:endParaRPr>
            </a:p>
          </p:txBody>
        </p:sp>
        <p:pic>
          <p:nvPicPr>
            <p:cNvPr id="120" name="Graphic 119">
              <a:extLst>
                <a:ext uri="{FF2B5EF4-FFF2-40B4-BE49-F238E27FC236}">
                  <a16:creationId xmlns:a16="http://schemas.microsoft.com/office/drawing/2014/main" id="{14706ABB-9C37-D749-B5F9-406BCEFCE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888075" y="2832259"/>
              <a:ext cx="365760" cy="365760"/>
            </a:xfrm>
            <a:prstGeom prst="rect">
              <a:avLst/>
            </a:prstGeom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80C27CE-D18C-BCE9-BB69-7D496D8F57F3}"/>
              </a:ext>
            </a:extLst>
          </p:cNvPr>
          <p:cNvGrpSpPr/>
          <p:nvPr/>
        </p:nvGrpSpPr>
        <p:grpSpPr>
          <a:xfrm>
            <a:off x="153443" y="2574614"/>
            <a:ext cx="1630880" cy="594112"/>
            <a:chOff x="147567" y="2613658"/>
            <a:chExt cx="1630880" cy="594112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508E7E04-5F1E-65B1-1765-938FB803D18A}"/>
                </a:ext>
              </a:extLst>
            </p:cNvPr>
            <p:cNvSpPr/>
            <p:nvPr/>
          </p:nvSpPr>
          <p:spPr>
            <a:xfrm>
              <a:off x="147567" y="2613658"/>
              <a:ext cx="1630880" cy="59411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i="0" u="none" strike="noStrike">
                  <a:solidFill>
                    <a:schemeClr val="bg1"/>
                  </a:solidFill>
                  <a:effectLst/>
                  <a:latin typeface="Be Vietnam Pro" pitchFamily="2" charset="0"/>
                </a:rPr>
                <a:t>             </a:t>
              </a:r>
              <a:r>
                <a:rPr lang="en-AU" sz="1400" b="1" i="0" u="none" strike="noStrike">
                  <a:solidFill>
                    <a:schemeClr val="accent6">
                      <a:lumMod val="75000"/>
                      <a:lumOff val="25000"/>
                    </a:schemeClr>
                  </a:solidFill>
                  <a:effectLst/>
                  <a:latin typeface="Be Vietnam Pro" pitchFamily="2" charset="0"/>
                </a:rPr>
                <a:t>USER</a:t>
              </a:r>
            </a:p>
          </p:txBody>
        </p:sp>
        <p:pic>
          <p:nvPicPr>
            <p:cNvPr id="126" name="Graphic 125">
              <a:extLst>
                <a:ext uri="{FF2B5EF4-FFF2-40B4-BE49-F238E27FC236}">
                  <a16:creationId xmlns:a16="http://schemas.microsoft.com/office/drawing/2014/main" id="{BB85DFEB-9086-A02F-DFEC-D3984AC4B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00138" y="2731455"/>
              <a:ext cx="365760" cy="36576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ABB0840-C0F7-F0E1-2DF1-2D298E310DCA}"/>
              </a:ext>
            </a:extLst>
          </p:cNvPr>
          <p:cNvGrpSpPr/>
          <p:nvPr/>
        </p:nvGrpSpPr>
        <p:grpSpPr>
          <a:xfrm>
            <a:off x="189770" y="3965765"/>
            <a:ext cx="1644990" cy="497375"/>
            <a:chOff x="3888178" y="5263230"/>
            <a:chExt cx="1644990" cy="49737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9A3664F-E3EE-8292-7943-059110E56A37}"/>
                </a:ext>
              </a:extLst>
            </p:cNvPr>
            <p:cNvSpPr/>
            <p:nvPr/>
          </p:nvSpPr>
          <p:spPr>
            <a:xfrm>
              <a:off x="3888178" y="5263230"/>
              <a:ext cx="1644990" cy="49737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2E0AA02-E287-84F8-15DD-C0B026F7B200}"/>
                </a:ext>
              </a:extLst>
            </p:cNvPr>
            <p:cNvSpPr txBox="1"/>
            <p:nvPr/>
          </p:nvSpPr>
          <p:spPr>
            <a:xfrm>
              <a:off x="4287735" y="5394682"/>
              <a:ext cx="118362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chemeClr val="accent4">
                      <a:lumMod val="25000"/>
                    </a:schemeClr>
                  </a:solidFill>
                  <a:latin typeface="Be Vietnam Pro "/>
                </a:rPr>
                <a:t>Close Item post</a:t>
              </a: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8D8EB75-2E70-527E-D8C1-4FFA3A2DF906}"/>
              </a:ext>
            </a:extLst>
          </p:cNvPr>
          <p:cNvCxnSpPr>
            <a:cxnSpLocks/>
          </p:cNvCxnSpPr>
          <p:nvPr/>
        </p:nvCxnSpPr>
        <p:spPr>
          <a:xfrm flipH="1">
            <a:off x="1862260" y="4163617"/>
            <a:ext cx="7274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4">
            <a:extLst>
              <a:ext uri="{FF2B5EF4-FFF2-40B4-BE49-F238E27FC236}">
                <a16:creationId xmlns:a16="http://schemas.microsoft.com/office/drawing/2014/main" id="{00853D92-F315-E708-0CC6-7520893A0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458" y="2803805"/>
            <a:ext cx="331181" cy="20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60B3ACE-6352-6BB5-CFC9-58669BF16D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36" y="4021377"/>
            <a:ext cx="353815" cy="353815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0FF0F47-D1B2-66BF-0334-41B8E209D07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21" y="3932596"/>
            <a:ext cx="476250" cy="476250"/>
          </a:xfrm>
          <a:prstGeom prst="rect">
            <a:avLst/>
          </a:prstGeom>
        </p:spPr>
      </p:pic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5AF222DC-D8D6-2E35-DF50-59A3C2B22A7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38" y="4038887"/>
            <a:ext cx="369319" cy="36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0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EEEEB186-0EAD-3BCB-160A-4D8C22689A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71" y="1915078"/>
            <a:ext cx="7414384" cy="494292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FCAA92-5BC9-4C9A-9B9A-8A2A36DCE8C7}"/>
              </a:ext>
            </a:extLst>
          </p:cNvPr>
          <p:cNvCxnSpPr>
            <a:cxnSpLocks/>
          </p:cNvCxnSpPr>
          <p:nvPr/>
        </p:nvCxnSpPr>
        <p:spPr>
          <a:xfrm flipV="1">
            <a:off x="0" y="1112177"/>
            <a:ext cx="12192000" cy="1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64434C5-0EBE-4C26-8C78-733941035177}"/>
              </a:ext>
            </a:extLst>
          </p:cNvPr>
          <p:cNvSpPr txBox="1"/>
          <p:nvPr/>
        </p:nvSpPr>
        <p:spPr>
          <a:xfrm>
            <a:off x="490504" y="240781"/>
            <a:ext cx="3639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>
                <a:latin typeface="Be Vietnam Pro" pitchFamily="2" charset="0"/>
              </a:rPr>
              <a:t>Table of content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34322C-E853-99AB-AC37-378BD69AE2CE}"/>
              </a:ext>
            </a:extLst>
          </p:cNvPr>
          <p:cNvGrpSpPr/>
          <p:nvPr/>
        </p:nvGrpSpPr>
        <p:grpSpPr>
          <a:xfrm>
            <a:off x="420931" y="1521831"/>
            <a:ext cx="3696048" cy="942573"/>
            <a:chOff x="420931" y="1521831"/>
            <a:chExt cx="3696048" cy="942573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AA23CD1-C250-4CE5-A744-7074A9F5514A}"/>
                </a:ext>
              </a:extLst>
            </p:cNvPr>
            <p:cNvSpPr/>
            <p:nvPr/>
          </p:nvSpPr>
          <p:spPr>
            <a:xfrm>
              <a:off x="712642" y="1521831"/>
              <a:ext cx="3404337" cy="942573"/>
            </a:xfrm>
            <a:prstGeom prst="roundRect">
              <a:avLst/>
            </a:prstGeom>
            <a:solidFill>
              <a:srgbClr val="C1D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rgbClr val="002060"/>
                </a:solidFill>
                <a:latin typeface="Be Vietnam Pro Black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FBADEE2-70BE-4D3B-8C15-D4C245C2CE61}"/>
                </a:ext>
              </a:extLst>
            </p:cNvPr>
            <p:cNvSpPr txBox="1"/>
            <p:nvPr/>
          </p:nvSpPr>
          <p:spPr>
            <a:xfrm>
              <a:off x="1673753" y="1808451"/>
              <a:ext cx="203239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>
                  <a:solidFill>
                    <a:srgbClr val="002060"/>
                  </a:solidFill>
                  <a:latin typeface="Be Vietnam Pro ExtraBold" pitchFamily="2" charset="0"/>
                </a:rPr>
                <a:t>Introduction</a:t>
              </a:r>
              <a:endParaRPr lang="en-AU">
                <a:solidFill>
                  <a:srgbClr val="002060"/>
                </a:solidFill>
              </a:endParaRP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EBD957F-0E77-4F47-887D-51B4802BE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4055" y="1789727"/>
              <a:ext cx="457200" cy="4572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03A3E7C1-B386-4ECC-BAD3-73EA41AAE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0931" y="1763815"/>
              <a:ext cx="457200" cy="4572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456EFD6-CFE0-B3BB-8716-E852C9880156}"/>
              </a:ext>
            </a:extLst>
          </p:cNvPr>
          <p:cNvGrpSpPr/>
          <p:nvPr/>
        </p:nvGrpSpPr>
        <p:grpSpPr>
          <a:xfrm>
            <a:off x="420931" y="2751024"/>
            <a:ext cx="3696048" cy="942573"/>
            <a:chOff x="420931" y="2751024"/>
            <a:chExt cx="3696048" cy="94257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AE9BBB9-60A6-4DD4-8524-EBFEC4A7FE15}"/>
                </a:ext>
              </a:extLst>
            </p:cNvPr>
            <p:cNvSpPr/>
            <p:nvPr/>
          </p:nvSpPr>
          <p:spPr>
            <a:xfrm>
              <a:off x="712642" y="2751024"/>
              <a:ext cx="3404337" cy="94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7C584C7-941F-4374-931A-3B03ED39D44C}"/>
                </a:ext>
              </a:extLst>
            </p:cNvPr>
            <p:cNvSpPr txBox="1"/>
            <p:nvPr/>
          </p:nvSpPr>
          <p:spPr>
            <a:xfrm>
              <a:off x="1673753" y="3037644"/>
              <a:ext cx="21839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>
                  <a:solidFill>
                    <a:schemeClr val="bg1">
                      <a:lumMod val="50000"/>
                    </a:schemeClr>
                  </a:solidFill>
                  <a:latin typeface="Be Vietnam Pro ExtraBold" pitchFamily="2" charset="0"/>
                </a:rPr>
                <a:t>Our approaches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6B9A8DF2-0752-4556-95C6-7DC2E9EFA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94055" y="3010374"/>
              <a:ext cx="457200" cy="45720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1BE79374-AB28-45E8-A53A-2A144DE8D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0931" y="2993359"/>
              <a:ext cx="457200" cy="4572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F58D7C-B5BD-4FC5-AEDA-6D749589C7FA}"/>
              </a:ext>
            </a:extLst>
          </p:cNvPr>
          <p:cNvGrpSpPr/>
          <p:nvPr/>
        </p:nvGrpSpPr>
        <p:grpSpPr>
          <a:xfrm>
            <a:off x="420931" y="5274536"/>
            <a:ext cx="3696048" cy="942573"/>
            <a:chOff x="420931" y="5274536"/>
            <a:chExt cx="3696048" cy="942573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FC1C93C-44FF-4E7D-8D37-17441677407E}"/>
                </a:ext>
              </a:extLst>
            </p:cNvPr>
            <p:cNvSpPr/>
            <p:nvPr/>
          </p:nvSpPr>
          <p:spPr>
            <a:xfrm>
              <a:off x="712642" y="5274536"/>
              <a:ext cx="3404337" cy="94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2A5623AE-4729-4AE1-B081-54CD3D72E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94055" y="5513635"/>
              <a:ext cx="457200" cy="4572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C21617-82E1-4489-9764-DA260982744C}"/>
                </a:ext>
              </a:extLst>
            </p:cNvPr>
            <p:cNvSpPr txBox="1"/>
            <p:nvPr/>
          </p:nvSpPr>
          <p:spPr>
            <a:xfrm>
              <a:off x="1673754" y="5561156"/>
              <a:ext cx="18427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>
                  <a:solidFill>
                    <a:schemeClr val="bg1">
                      <a:lumMod val="50000"/>
                    </a:schemeClr>
                  </a:solidFill>
                  <a:latin typeface="Be Vietnam Pro ExtraBold" pitchFamily="2" charset="0"/>
                </a:rPr>
                <a:t>Outcomes</a:t>
              </a:r>
            </a:p>
          </p:txBody>
        </p:sp>
        <p:pic>
          <p:nvPicPr>
            <p:cNvPr id="24" name="Picture 12">
              <a:extLst>
                <a:ext uri="{FF2B5EF4-FFF2-40B4-BE49-F238E27FC236}">
                  <a16:creationId xmlns:a16="http://schemas.microsoft.com/office/drawing/2014/main" id="{B963C0CA-509D-42C2-9938-6F2EED002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420931" y="5517222"/>
              <a:ext cx="457200" cy="457200"/>
            </a:xfrm>
            <a:prstGeom prst="rect">
              <a:avLst/>
            </a:prstGeom>
          </p:spPr>
        </p:pic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DE86D73-F2C9-4826-BF26-EFA5BA43982F}"/>
              </a:ext>
            </a:extLst>
          </p:cNvPr>
          <p:cNvSpPr/>
          <p:nvPr/>
        </p:nvSpPr>
        <p:spPr>
          <a:xfrm>
            <a:off x="11391900" y="323853"/>
            <a:ext cx="456073" cy="38911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Be Vietnam Pro Black" pitchFamily="2" charset="0"/>
              </a:rPr>
              <a:t>8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45E57B-B7BD-6EE0-6BFC-8DDA35E89D9E}"/>
              </a:ext>
            </a:extLst>
          </p:cNvPr>
          <p:cNvGrpSpPr/>
          <p:nvPr/>
        </p:nvGrpSpPr>
        <p:grpSpPr>
          <a:xfrm>
            <a:off x="420931" y="3980217"/>
            <a:ext cx="3696048" cy="942573"/>
            <a:chOff x="420931" y="3980217"/>
            <a:chExt cx="3696048" cy="94257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DF71116-83A1-4E0D-995E-94A6A26E1195}"/>
                </a:ext>
              </a:extLst>
            </p:cNvPr>
            <p:cNvSpPr/>
            <p:nvPr/>
          </p:nvSpPr>
          <p:spPr>
            <a:xfrm>
              <a:off x="712642" y="3980217"/>
              <a:ext cx="3404337" cy="94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7EDAEAD-9753-4AFD-8C6B-F331D42DA7FD}"/>
                </a:ext>
              </a:extLst>
            </p:cNvPr>
            <p:cNvSpPr txBox="1"/>
            <p:nvPr/>
          </p:nvSpPr>
          <p:spPr>
            <a:xfrm>
              <a:off x="1673754" y="4266837"/>
              <a:ext cx="18427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800">
                  <a:solidFill>
                    <a:schemeClr val="bg1">
                      <a:lumMod val="50000"/>
                    </a:schemeClr>
                  </a:solidFill>
                  <a:latin typeface="Be Vietnam Pro ExtraBold" pitchFamily="2" charset="0"/>
                </a:rPr>
                <a:t>Demo</a:t>
              </a:r>
              <a:endParaRPr lang="en-US" sz="18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endParaRPr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5B98EBB6-A7A4-48BF-94B7-E22C4DD9B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20931" y="4222903"/>
              <a:ext cx="457200" cy="457200"/>
            </a:xfrm>
            <a:prstGeom prst="rect">
              <a:avLst/>
            </a:prstGeom>
          </p:spPr>
        </p:pic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E413F05-FDCA-4BF9-9021-578B842F4348}"/>
                </a:ext>
              </a:extLst>
            </p:cNvPr>
            <p:cNvGrpSpPr/>
            <p:nvPr/>
          </p:nvGrpSpPr>
          <p:grpSpPr>
            <a:xfrm>
              <a:off x="1131557" y="4266837"/>
              <a:ext cx="419698" cy="309297"/>
              <a:chOff x="5825287" y="3314700"/>
              <a:chExt cx="543657" cy="3429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C63E41F-7077-4D3B-B411-5004D0B6BB0A}"/>
                  </a:ext>
                </a:extLst>
              </p:cNvPr>
              <p:cNvSpPr/>
              <p:nvPr/>
            </p:nvSpPr>
            <p:spPr>
              <a:xfrm>
                <a:off x="6236287" y="3390900"/>
                <a:ext cx="132657" cy="190500"/>
              </a:xfrm>
              <a:custGeom>
                <a:avLst/>
                <a:gdLst>
                  <a:gd name="connsiteX0" fmla="*/ 47565 w 88317"/>
                  <a:gd name="connsiteY0" fmla="*/ 95250 h 190500"/>
                  <a:gd name="connsiteX1" fmla="*/ 797 w 88317"/>
                  <a:gd name="connsiteY1" fmla="*/ 180975 h 190500"/>
                  <a:gd name="connsiteX2" fmla="*/ 6455 w 88317"/>
                  <a:gd name="connsiteY2" fmla="*/ 190500 h 190500"/>
                  <a:gd name="connsiteX3" fmla="*/ 33315 w 88317"/>
                  <a:gd name="connsiteY3" fmla="*/ 190500 h 190500"/>
                  <a:gd name="connsiteX4" fmla="*/ 41735 w 88317"/>
                  <a:gd name="connsiteY4" fmla="*/ 185509 h 190500"/>
                  <a:gd name="connsiteX5" fmla="*/ 85988 w 88317"/>
                  <a:gd name="connsiteY5" fmla="*/ 104375 h 190500"/>
                  <a:gd name="connsiteX6" fmla="*/ 85988 w 88317"/>
                  <a:gd name="connsiteY6" fmla="*/ 86125 h 190500"/>
                  <a:gd name="connsiteX7" fmla="*/ 41735 w 88317"/>
                  <a:gd name="connsiteY7" fmla="*/ 4991 h 190500"/>
                  <a:gd name="connsiteX8" fmla="*/ 33315 w 88317"/>
                  <a:gd name="connsiteY8" fmla="*/ 0 h 190500"/>
                  <a:gd name="connsiteX9" fmla="*/ 6455 w 88317"/>
                  <a:gd name="connsiteY9" fmla="*/ 0 h 190500"/>
                  <a:gd name="connsiteX10" fmla="*/ 797 w 88317"/>
                  <a:gd name="connsiteY10" fmla="*/ 9525 h 190500"/>
                  <a:gd name="connsiteX11" fmla="*/ 47565 w 88317"/>
                  <a:gd name="connsiteY11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317" h="190500">
                    <a:moveTo>
                      <a:pt x="47565" y="95250"/>
                    </a:moveTo>
                    <a:lnTo>
                      <a:pt x="797" y="180975"/>
                    </a:lnTo>
                    <a:cubicBezTo>
                      <a:pt x="-1546" y="185261"/>
                      <a:pt x="1559" y="190500"/>
                      <a:pt x="6455" y="190500"/>
                    </a:cubicBezTo>
                    <a:lnTo>
                      <a:pt x="33315" y="190500"/>
                    </a:lnTo>
                    <a:cubicBezTo>
                      <a:pt x="36820" y="190500"/>
                      <a:pt x="40059" y="188576"/>
                      <a:pt x="41735" y="185509"/>
                    </a:cubicBezTo>
                    <a:lnTo>
                      <a:pt x="85988" y="104375"/>
                    </a:lnTo>
                    <a:cubicBezTo>
                      <a:pt x="89094" y="98698"/>
                      <a:pt x="89094" y="91821"/>
                      <a:pt x="85988" y="86125"/>
                    </a:cubicBezTo>
                    <a:lnTo>
                      <a:pt x="41735" y="4991"/>
                    </a:lnTo>
                    <a:cubicBezTo>
                      <a:pt x="40059" y="1924"/>
                      <a:pt x="36820" y="0"/>
                      <a:pt x="33315" y="0"/>
                    </a:cubicBezTo>
                    <a:lnTo>
                      <a:pt x="6455" y="0"/>
                    </a:lnTo>
                    <a:cubicBezTo>
                      <a:pt x="1578" y="0"/>
                      <a:pt x="-1527" y="5220"/>
                      <a:pt x="797" y="9525"/>
                    </a:cubicBezTo>
                    <a:lnTo>
                      <a:pt x="47565" y="95250"/>
                    </a:lnTo>
                    <a:close/>
                  </a:path>
                </a:pathLst>
              </a:custGeom>
              <a:grpFill/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D9C5194-16A3-4DD9-803C-2EE705912D9B}"/>
                  </a:ext>
                </a:extLst>
              </p:cNvPr>
              <p:cNvSpPr/>
              <p:nvPr/>
            </p:nvSpPr>
            <p:spPr>
              <a:xfrm>
                <a:off x="5967532" y="3314700"/>
                <a:ext cx="256935" cy="342900"/>
              </a:xfrm>
              <a:custGeom>
                <a:avLst/>
                <a:gdLst>
                  <a:gd name="connsiteX0" fmla="*/ 144855 w 152397"/>
                  <a:gd name="connsiteY0" fmla="*/ 0 h 342900"/>
                  <a:gd name="connsiteX1" fmla="*/ 124338 w 152397"/>
                  <a:gd name="connsiteY1" fmla="*/ 0 h 342900"/>
                  <a:gd name="connsiteX2" fmla="*/ 115785 w 152397"/>
                  <a:gd name="connsiteY2" fmla="*/ 6058 h 342900"/>
                  <a:gd name="connsiteX3" fmla="*/ 437 w 152397"/>
                  <a:gd name="connsiteY3" fmla="*/ 332861 h 342900"/>
                  <a:gd name="connsiteX4" fmla="*/ 7543 w 152397"/>
                  <a:gd name="connsiteY4" fmla="*/ 342900 h 342900"/>
                  <a:gd name="connsiteX5" fmla="*/ 28060 w 152397"/>
                  <a:gd name="connsiteY5" fmla="*/ 342900 h 342900"/>
                  <a:gd name="connsiteX6" fmla="*/ 36613 w 152397"/>
                  <a:gd name="connsiteY6" fmla="*/ 336842 h 342900"/>
                  <a:gd name="connsiteX7" fmla="*/ 151961 w 152397"/>
                  <a:gd name="connsiteY7" fmla="*/ 10039 h 342900"/>
                  <a:gd name="connsiteX8" fmla="*/ 144855 w 152397"/>
                  <a:gd name="connsiteY8" fmla="*/ 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397" h="342900">
                    <a:moveTo>
                      <a:pt x="144855" y="0"/>
                    </a:moveTo>
                    <a:lnTo>
                      <a:pt x="124338" y="0"/>
                    </a:lnTo>
                    <a:cubicBezTo>
                      <a:pt x="120490" y="0"/>
                      <a:pt x="117061" y="2419"/>
                      <a:pt x="115785" y="6058"/>
                    </a:cubicBezTo>
                    <a:lnTo>
                      <a:pt x="437" y="332861"/>
                    </a:lnTo>
                    <a:cubicBezTo>
                      <a:pt x="-1296" y="337757"/>
                      <a:pt x="2342" y="342900"/>
                      <a:pt x="7543" y="342900"/>
                    </a:cubicBezTo>
                    <a:lnTo>
                      <a:pt x="28060" y="342900"/>
                    </a:lnTo>
                    <a:cubicBezTo>
                      <a:pt x="31908" y="342900"/>
                      <a:pt x="35337" y="340481"/>
                      <a:pt x="36613" y="336842"/>
                    </a:cubicBezTo>
                    <a:lnTo>
                      <a:pt x="151961" y="10039"/>
                    </a:lnTo>
                    <a:cubicBezTo>
                      <a:pt x="153694" y="5144"/>
                      <a:pt x="150056" y="0"/>
                      <a:pt x="144855" y="0"/>
                    </a:cubicBezTo>
                    <a:close/>
                  </a:path>
                </a:pathLst>
              </a:custGeom>
              <a:grpFill/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6974BFD-3C99-47AC-97AC-F4FBB0F223E0}"/>
                  </a:ext>
                </a:extLst>
              </p:cNvPr>
              <p:cNvSpPr/>
              <p:nvPr/>
            </p:nvSpPr>
            <p:spPr>
              <a:xfrm rot="10800000">
                <a:off x="5825287" y="3385800"/>
                <a:ext cx="132657" cy="190500"/>
              </a:xfrm>
              <a:custGeom>
                <a:avLst/>
                <a:gdLst>
                  <a:gd name="connsiteX0" fmla="*/ 47565 w 88317"/>
                  <a:gd name="connsiteY0" fmla="*/ 95250 h 190500"/>
                  <a:gd name="connsiteX1" fmla="*/ 797 w 88317"/>
                  <a:gd name="connsiteY1" fmla="*/ 180975 h 190500"/>
                  <a:gd name="connsiteX2" fmla="*/ 6455 w 88317"/>
                  <a:gd name="connsiteY2" fmla="*/ 190500 h 190500"/>
                  <a:gd name="connsiteX3" fmla="*/ 33315 w 88317"/>
                  <a:gd name="connsiteY3" fmla="*/ 190500 h 190500"/>
                  <a:gd name="connsiteX4" fmla="*/ 41735 w 88317"/>
                  <a:gd name="connsiteY4" fmla="*/ 185509 h 190500"/>
                  <a:gd name="connsiteX5" fmla="*/ 85988 w 88317"/>
                  <a:gd name="connsiteY5" fmla="*/ 104375 h 190500"/>
                  <a:gd name="connsiteX6" fmla="*/ 85988 w 88317"/>
                  <a:gd name="connsiteY6" fmla="*/ 86125 h 190500"/>
                  <a:gd name="connsiteX7" fmla="*/ 41735 w 88317"/>
                  <a:gd name="connsiteY7" fmla="*/ 4991 h 190500"/>
                  <a:gd name="connsiteX8" fmla="*/ 33315 w 88317"/>
                  <a:gd name="connsiteY8" fmla="*/ 0 h 190500"/>
                  <a:gd name="connsiteX9" fmla="*/ 6455 w 88317"/>
                  <a:gd name="connsiteY9" fmla="*/ 0 h 190500"/>
                  <a:gd name="connsiteX10" fmla="*/ 797 w 88317"/>
                  <a:gd name="connsiteY10" fmla="*/ 9525 h 190500"/>
                  <a:gd name="connsiteX11" fmla="*/ 47565 w 88317"/>
                  <a:gd name="connsiteY11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317" h="190500">
                    <a:moveTo>
                      <a:pt x="47565" y="95250"/>
                    </a:moveTo>
                    <a:lnTo>
                      <a:pt x="797" y="180975"/>
                    </a:lnTo>
                    <a:cubicBezTo>
                      <a:pt x="-1546" y="185261"/>
                      <a:pt x="1559" y="190500"/>
                      <a:pt x="6455" y="190500"/>
                    </a:cubicBezTo>
                    <a:lnTo>
                      <a:pt x="33315" y="190500"/>
                    </a:lnTo>
                    <a:cubicBezTo>
                      <a:pt x="36820" y="190500"/>
                      <a:pt x="40059" y="188576"/>
                      <a:pt x="41735" y="185509"/>
                    </a:cubicBezTo>
                    <a:lnTo>
                      <a:pt x="85988" y="104375"/>
                    </a:lnTo>
                    <a:cubicBezTo>
                      <a:pt x="89094" y="98698"/>
                      <a:pt x="89094" y="91821"/>
                      <a:pt x="85988" y="86125"/>
                    </a:cubicBezTo>
                    <a:lnTo>
                      <a:pt x="41735" y="4991"/>
                    </a:lnTo>
                    <a:cubicBezTo>
                      <a:pt x="40059" y="1924"/>
                      <a:pt x="36820" y="0"/>
                      <a:pt x="33315" y="0"/>
                    </a:cubicBezTo>
                    <a:lnTo>
                      <a:pt x="6455" y="0"/>
                    </a:lnTo>
                    <a:cubicBezTo>
                      <a:pt x="1578" y="0"/>
                      <a:pt x="-1527" y="5220"/>
                      <a:pt x="797" y="9525"/>
                    </a:cubicBezTo>
                    <a:lnTo>
                      <a:pt x="47565" y="95250"/>
                    </a:lnTo>
                    <a:close/>
                  </a:path>
                </a:pathLst>
              </a:custGeom>
              <a:grpFill/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pic>
        <p:nvPicPr>
          <p:cNvPr id="27" name="Picture 2">
            <a:extLst>
              <a:ext uri="{FF2B5EF4-FFF2-40B4-BE49-F238E27FC236}">
                <a16:creationId xmlns:a16="http://schemas.microsoft.com/office/drawing/2014/main" id="{DF6189AA-CCD7-7A8D-1EA3-81FE35077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89" y="303676"/>
            <a:ext cx="22669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958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7BE7828C-2A17-3D18-F48F-8DE9459DEE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71" y="1915078"/>
            <a:ext cx="7414384" cy="494292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FCAA92-5BC9-4C9A-9B9A-8A2A36DCE8C7}"/>
              </a:ext>
            </a:extLst>
          </p:cNvPr>
          <p:cNvCxnSpPr>
            <a:cxnSpLocks/>
          </p:cNvCxnSpPr>
          <p:nvPr/>
        </p:nvCxnSpPr>
        <p:spPr>
          <a:xfrm flipV="1">
            <a:off x="0" y="1112177"/>
            <a:ext cx="12192000" cy="1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64434C5-0EBE-4C26-8C78-733941035177}"/>
              </a:ext>
            </a:extLst>
          </p:cNvPr>
          <p:cNvSpPr txBox="1"/>
          <p:nvPr/>
        </p:nvSpPr>
        <p:spPr>
          <a:xfrm>
            <a:off x="490504" y="240781"/>
            <a:ext cx="3639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>
                <a:latin typeface="Be Vietnam Pro" pitchFamily="2" charset="0"/>
              </a:rPr>
              <a:t>Table of content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DE86D73-F2C9-4826-BF26-EFA5BA43982F}"/>
              </a:ext>
            </a:extLst>
          </p:cNvPr>
          <p:cNvSpPr/>
          <p:nvPr/>
        </p:nvSpPr>
        <p:spPr>
          <a:xfrm>
            <a:off x="11391900" y="323853"/>
            <a:ext cx="456073" cy="38911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Be Vietnam Pro Black" pitchFamily="2" charset="0"/>
              </a:rPr>
              <a:t>9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DF6189AA-CCD7-7A8D-1EA3-81FE35077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89" y="303676"/>
            <a:ext cx="22669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B2AE698-EC57-AAC0-9C7D-23EBBE7D19F7}"/>
              </a:ext>
            </a:extLst>
          </p:cNvPr>
          <p:cNvGrpSpPr/>
          <p:nvPr/>
        </p:nvGrpSpPr>
        <p:grpSpPr>
          <a:xfrm>
            <a:off x="420931" y="1521831"/>
            <a:ext cx="3696048" cy="942573"/>
            <a:chOff x="420931" y="1521831"/>
            <a:chExt cx="3696048" cy="942573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988731F-4E8A-8701-F164-300DE854070D}"/>
                </a:ext>
              </a:extLst>
            </p:cNvPr>
            <p:cNvSpPr/>
            <p:nvPr/>
          </p:nvSpPr>
          <p:spPr>
            <a:xfrm>
              <a:off x="712642" y="1521831"/>
              <a:ext cx="3404337" cy="94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rgbClr val="002060"/>
                </a:solidFill>
                <a:latin typeface="Be Vietnam Pro Black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991AC1F-1B68-7B3A-2724-55A52796D843}"/>
                </a:ext>
              </a:extLst>
            </p:cNvPr>
            <p:cNvSpPr txBox="1"/>
            <p:nvPr/>
          </p:nvSpPr>
          <p:spPr>
            <a:xfrm>
              <a:off x="1673753" y="1808451"/>
              <a:ext cx="203239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Be Vietnam Pro ExtraBold" pitchFamily="2" charset="0"/>
                </a:rPr>
                <a:t>Introduction</a:t>
              </a:r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003A9F8-E31F-F0FC-0CCB-AA643739C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94055" y="1789727"/>
              <a:ext cx="457200" cy="457200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D28B29F5-0554-A57B-9DAD-43F4EBAA9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20931" y="1763815"/>
              <a:ext cx="457200" cy="4572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856B1B9-4599-3015-1ABB-38BB4B8CC9BE}"/>
              </a:ext>
            </a:extLst>
          </p:cNvPr>
          <p:cNvGrpSpPr/>
          <p:nvPr/>
        </p:nvGrpSpPr>
        <p:grpSpPr>
          <a:xfrm>
            <a:off x="420931" y="2751024"/>
            <a:ext cx="3696048" cy="942573"/>
            <a:chOff x="420931" y="2751024"/>
            <a:chExt cx="3696048" cy="94257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0B21D8B-E528-4D53-C28A-62A5C19E14D1}"/>
                </a:ext>
              </a:extLst>
            </p:cNvPr>
            <p:cNvSpPr/>
            <p:nvPr/>
          </p:nvSpPr>
          <p:spPr>
            <a:xfrm>
              <a:off x="712642" y="2751024"/>
              <a:ext cx="3404337" cy="942573"/>
            </a:xfrm>
            <a:prstGeom prst="roundRect">
              <a:avLst/>
            </a:prstGeom>
            <a:solidFill>
              <a:srgbClr val="C3D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EAF6AA-0DC9-15F9-2E33-CDB9069ECECA}"/>
                </a:ext>
              </a:extLst>
            </p:cNvPr>
            <p:cNvSpPr txBox="1"/>
            <p:nvPr/>
          </p:nvSpPr>
          <p:spPr>
            <a:xfrm>
              <a:off x="1673753" y="3037644"/>
              <a:ext cx="21839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>
                  <a:solidFill>
                    <a:srgbClr val="002060"/>
                  </a:solidFill>
                  <a:latin typeface="Be Vietnam Pro ExtraBold" pitchFamily="2" charset="0"/>
                </a:rPr>
                <a:t>Our approaches</a:t>
              </a:r>
            </a:p>
          </p:txBody>
        </p:sp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971175D3-7254-E828-1980-6E0C058CD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94055" y="3010374"/>
              <a:ext cx="457200" cy="457200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5EFC07B7-8A56-D041-F675-D15B30FBB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20931" y="2993359"/>
              <a:ext cx="457200" cy="4572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2DAFE36-4763-3BD3-5E3B-4F06A8E19C1B}"/>
              </a:ext>
            </a:extLst>
          </p:cNvPr>
          <p:cNvGrpSpPr/>
          <p:nvPr/>
        </p:nvGrpSpPr>
        <p:grpSpPr>
          <a:xfrm>
            <a:off x="420931" y="5274536"/>
            <a:ext cx="3696048" cy="942573"/>
            <a:chOff x="420931" y="5274536"/>
            <a:chExt cx="3696048" cy="942573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0BBF6D79-EE7D-E0E4-6449-3C2C86894105}"/>
                </a:ext>
              </a:extLst>
            </p:cNvPr>
            <p:cNvSpPr/>
            <p:nvPr/>
          </p:nvSpPr>
          <p:spPr>
            <a:xfrm>
              <a:off x="712642" y="5274536"/>
              <a:ext cx="3404337" cy="94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5C640136-B3DB-10CF-26C0-0EC2F4B91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94055" y="5513635"/>
              <a:ext cx="457200" cy="45720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9EBAF66-10FB-8CAD-ED35-F468CF18430F}"/>
                </a:ext>
              </a:extLst>
            </p:cNvPr>
            <p:cNvSpPr txBox="1"/>
            <p:nvPr/>
          </p:nvSpPr>
          <p:spPr>
            <a:xfrm>
              <a:off x="1673754" y="5561156"/>
              <a:ext cx="18427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>
                  <a:solidFill>
                    <a:schemeClr val="bg1">
                      <a:lumMod val="50000"/>
                    </a:schemeClr>
                  </a:solidFill>
                  <a:latin typeface="Be Vietnam Pro ExtraBold" pitchFamily="2" charset="0"/>
                </a:rPr>
                <a:t>Outcomes</a:t>
              </a:r>
            </a:p>
          </p:txBody>
        </p:sp>
        <p:pic>
          <p:nvPicPr>
            <p:cNvPr id="69" name="Picture 12">
              <a:extLst>
                <a:ext uri="{FF2B5EF4-FFF2-40B4-BE49-F238E27FC236}">
                  <a16:creationId xmlns:a16="http://schemas.microsoft.com/office/drawing/2014/main" id="{8F298269-D4E2-694B-48CB-D2407EC2A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420931" y="5517222"/>
              <a:ext cx="457200" cy="45720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6FCAC49-B0A2-495C-4743-FAD3D6BA8D99}"/>
              </a:ext>
            </a:extLst>
          </p:cNvPr>
          <p:cNvGrpSpPr/>
          <p:nvPr/>
        </p:nvGrpSpPr>
        <p:grpSpPr>
          <a:xfrm>
            <a:off x="420931" y="3980217"/>
            <a:ext cx="3696048" cy="942573"/>
            <a:chOff x="420931" y="3980217"/>
            <a:chExt cx="3696048" cy="94257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0DC22626-FC2F-C01A-22B5-33FC507F4CA4}"/>
                </a:ext>
              </a:extLst>
            </p:cNvPr>
            <p:cNvSpPr/>
            <p:nvPr/>
          </p:nvSpPr>
          <p:spPr>
            <a:xfrm>
              <a:off x="712642" y="3980217"/>
              <a:ext cx="3404337" cy="94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4C9BB7C-47DC-3EE4-A250-28D9B7925BC8}"/>
                </a:ext>
              </a:extLst>
            </p:cNvPr>
            <p:cNvSpPr txBox="1"/>
            <p:nvPr/>
          </p:nvSpPr>
          <p:spPr>
            <a:xfrm>
              <a:off x="1673754" y="4266837"/>
              <a:ext cx="18427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800">
                  <a:solidFill>
                    <a:schemeClr val="bg1">
                      <a:lumMod val="50000"/>
                    </a:schemeClr>
                  </a:solidFill>
                  <a:latin typeface="Be Vietnam Pro ExtraBold" pitchFamily="2" charset="0"/>
                </a:rPr>
                <a:t>Demo</a:t>
              </a:r>
              <a:endParaRPr lang="en-US" sz="1800">
                <a:solidFill>
                  <a:schemeClr val="bg1">
                    <a:lumMod val="50000"/>
                  </a:schemeClr>
                </a:solidFill>
                <a:latin typeface="Be Vietnam Pro ExtraBold" pitchFamily="2" charset="0"/>
              </a:endParaRP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948F64A8-B8BD-1783-7115-A588039BD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20931" y="4222903"/>
              <a:ext cx="457200" cy="457200"/>
            </a:xfrm>
            <a:prstGeom prst="rect">
              <a:avLst/>
            </a:prstGeom>
          </p:spPr>
        </p:pic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32863D3-0B4E-AF74-CE06-38FECA28A25C}"/>
                </a:ext>
              </a:extLst>
            </p:cNvPr>
            <p:cNvGrpSpPr/>
            <p:nvPr/>
          </p:nvGrpSpPr>
          <p:grpSpPr>
            <a:xfrm>
              <a:off x="1131557" y="4266837"/>
              <a:ext cx="419698" cy="309297"/>
              <a:chOff x="5825287" y="3314700"/>
              <a:chExt cx="543657" cy="3429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0DA48DD2-33A7-900A-36A7-71BF0BCF2218}"/>
                  </a:ext>
                </a:extLst>
              </p:cNvPr>
              <p:cNvSpPr/>
              <p:nvPr/>
            </p:nvSpPr>
            <p:spPr>
              <a:xfrm>
                <a:off x="6236287" y="3390900"/>
                <a:ext cx="132657" cy="190500"/>
              </a:xfrm>
              <a:custGeom>
                <a:avLst/>
                <a:gdLst>
                  <a:gd name="connsiteX0" fmla="*/ 47565 w 88317"/>
                  <a:gd name="connsiteY0" fmla="*/ 95250 h 190500"/>
                  <a:gd name="connsiteX1" fmla="*/ 797 w 88317"/>
                  <a:gd name="connsiteY1" fmla="*/ 180975 h 190500"/>
                  <a:gd name="connsiteX2" fmla="*/ 6455 w 88317"/>
                  <a:gd name="connsiteY2" fmla="*/ 190500 h 190500"/>
                  <a:gd name="connsiteX3" fmla="*/ 33315 w 88317"/>
                  <a:gd name="connsiteY3" fmla="*/ 190500 h 190500"/>
                  <a:gd name="connsiteX4" fmla="*/ 41735 w 88317"/>
                  <a:gd name="connsiteY4" fmla="*/ 185509 h 190500"/>
                  <a:gd name="connsiteX5" fmla="*/ 85988 w 88317"/>
                  <a:gd name="connsiteY5" fmla="*/ 104375 h 190500"/>
                  <a:gd name="connsiteX6" fmla="*/ 85988 w 88317"/>
                  <a:gd name="connsiteY6" fmla="*/ 86125 h 190500"/>
                  <a:gd name="connsiteX7" fmla="*/ 41735 w 88317"/>
                  <a:gd name="connsiteY7" fmla="*/ 4991 h 190500"/>
                  <a:gd name="connsiteX8" fmla="*/ 33315 w 88317"/>
                  <a:gd name="connsiteY8" fmla="*/ 0 h 190500"/>
                  <a:gd name="connsiteX9" fmla="*/ 6455 w 88317"/>
                  <a:gd name="connsiteY9" fmla="*/ 0 h 190500"/>
                  <a:gd name="connsiteX10" fmla="*/ 797 w 88317"/>
                  <a:gd name="connsiteY10" fmla="*/ 9525 h 190500"/>
                  <a:gd name="connsiteX11" fmla="*/ 47565 w 88317"/>
                  <a:gd name="connsiteY11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317" h="190500">
                    <a:moveTo>
                      <a:pt x="47565" y="95250"/>
                    </a:moveTo>
                    <a:lnTo>
                      <a:pt x="797" y="180975"/>
                    </a:lnTo>
                    <a:cubicBezTo>
                      <a:pt x="-1546" y="185261"/>
                      <a:pt x="1559" y="190500"/>
                      <a:pt x="6455" y="190500"/>
                    </a:cubicBezTo>
                    <a:lnTo>
                      <a:pt x="33315" y="190500"/>
                    </a:lnTo>
                    <a:cubicBezTo>
                      <a:pt x="36820" y="190500"/>
                      <a:pt x="40059" y="188576"/>
                      <a:pt x="41735" y="185509"/>
                    </a:cubicBezTo>
                    <a:lnTo>
                      <a:pt x="85988" y="104375"/>
                    </a:lnTo>
                    <a:cubicBezTo>
                      <a:pt x="89094" y="98698"/>
                      <a:pt x="89094" y="91821"/>
                      <a:pt x="85988" y="86125"/>
                    </a:cubicBezTo>
                    <a:lnTo>
                      <a:pt x="41735" y="4991"/>
                    </a:lnTo>
                    <a:cubicBezTo>
                      <a:pt x="40059" y="1924"/>
                      <a:pt x="36820" y="0"/>
                      <a:pt x="33315" y="0"/>
                    </a:cubicBezTo>
                    <a:lnTo>
                      <a:pt x="6455" y="0"/>
                    </a:lnTo>
                    <a:cubicBezTo>
                      <a:pt x="1578" y="0"/>
                      <a:pt x="-1527" y="5220"/>
                      <a:pt x="797" y="9525"/>
                    </a:cubicBezTo>
                    <a:lnTo>
                      <a:pt x="47565" y="95250"/>
                    </a:lnTo>
                    <a:close/>
                  </a:path>
                </a:pathLst>
              </a:custGeom>
              <a:grpFill/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DB4DAEA-E1DB-A7F9-1034-4F4DDDC4C5B1}"/>
                  </a:ext>
                </a:extLst>
              </p:cNvPr>
              <p:cNvSpPr/>
              <p:nvPr/>
            </p:nvSpPr>
            <p:spPr>
              <a:xfrm>
                <a:off x="5967532" y="3314700"/>
                <a:ext cx="256935" cy="342900"/>
              </a:xfrm>
              <a:custGeom>
                <a:avLst/>
                <a:gdLst>
                  <a:gd name="connsiteX0" fmla="*/ 144855 w 152397"/>
                  <a:gd name="connsiteY0" fmla="*/ 0 h 342900"/>
                  <a:gd name="connsiteX1" fmla="*/ 124338 w 152397"/>
                  <a:gd name="connsiteY1" fmla="*/ 0 h 342900"/>
                  <a:gd name="connsiteX2" fmla="*/ 115785 w 152397"/>
                  <a:gd name="connsiteY2" fmla="*/ 6058 h 342900"/>
                  <a:gd name="connsiteX3" fmla="*/ 437 w 152397"/>
                  <a:gd name="connsiteY3" fmla="*/ 332861 h 342900"/>
                  <a:gd name="connsiteX4" fmla="*/ 7543 w 152397"/>
                  <a:gd name="connsiteY4" fmla="*/ 342900 h 342900"/>
                  <a:gd name="connsiteX5" fmla="*/ 28060 w 152397"/>
                  <a:gd name="connsiteY5" fmla="*/ 342900 h 342900"/>
                  <a:gd name="connsiteX6" fmla="*/ 36613 w 152397"/>
                  <a:gd name="connsiteY6" fmla="*/ 336842 h 342900"/>
                  <a:gd name="connsiteX7" fmla="*/ 151961 w 152397"/>
                  <a:gd name="connsiteY7" fmla="*/ 10039 h 342900"/>
                  <a:gd name="connsiteX8" fmla="*/ 144855 w 152397"/>
                  <a:gd name="connsiteY8" fmla="*/ 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397" h="342900">
                    <a:moveTo>
                      <a:pt x="144855" y="0"/>
                    </a:moveTo>
                    <a:lnTo>
                      <a:pt x="124338" y="0"/>
                    </a:lnTo>
                    <a:cubicBezTo>
                      <a:pt x="120490" y="0"/>
                      <a:pt x="117061" y="2419"/>
                      <a:pt x="115785" y="6058"/>
                    </a:cubicBezTo>
                    <a:lnTo>
                      <a:pt x="437" y="332861"/>
                    </a:lnTo>
                    <a:cubicBezTo>
                      <a:pt x="-1296" y="337757"/>
                      <a:pt x="2342" y="342900"/>
                      <a:pt x="7543" y="342900"/>
                    </a:cubicBezTo>
                    <a:lnTo>
                      <a:pt x="28060" y="342900"/>
                    </a:lnTo>
                    <a:cubicBezTo>
                      <a:pt x="31908" y="342900"/>
                      <a:pt x="35337" y="340481"/>
                      <a:pt x="36613" y="336842"/>
                    </a:cubicBezTo>
                    <a:lnTo>
                      <a:pt x="151961" y="10039"/>
                    </a:lnTo>
                    <a:cubicBezTo>
                      <a:pt x="153694" y="5144"/>
                      <a:pt x="150056" y="0"/>
                      <a:pt x="144855" y="0"/>
                    </a:cubicBezTo>
                    <a:close/>
                  </a:path>
                </a:pathLst>
              </a:custGeom>
              <a:grpFill/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84B3F98-7F27-B96F-29D8-EEBB1C6732FC}"/>
                  </a:ext>
                </a:extLst>
              </p:cNvPr>
              <p:cNvSpPr/>
              <p:nvPr/>
            </p:nvSpPr>
            <p:spPr>
              <a:xfrm rot="10800000">
                <a:off x="5825287" y="3385800"/>
                <a:ext cx="132657" cy="190500"/>
              </a:xfrm>
              <a:custGeom>
                <a:avLst/>
                <a:gdLst>
                  <a:gd name="connsiteX0" fmla="*/ 47565 w 88317"/>
                  <a:gd name="connsiteY0" fmla="*/ 95250 h 190500"/>
                  <a:gd name="connsiteX1" fmla="*/ 797 w 88317"/>
                  <a:gd name="connsiteY1" fmla="*/ 180975 h 190500"/>
                  <a:gd name="connsiteX2" fmla="*/ 6455 w 88317"/>
                  <a:gd name="connsiteY2" fmla="*/ 190500 h 190500"/>
                  <a:gd name="connsiteX3" fmla="*/ 33315 w 88317"/>
                  <a:gd name="connsiteY3" fmla="*/ 190500 h 190500"/>
                  <a:gd name="connsiteX4" fmla="*/ 41735 w 88317"/>
                  <a:gd name="connsiteY4" fmla="*/ 185509 h 190500"/>
                  <a:gd name="connsiteX5" fmla="*/ 85988 w 88317"/>
                  <a:gd name="connsiteY5" fmla="*/ 104375 h 190500"/>
                  <a:gd name="connsiteX6" fmla="*/ 85988 w 88317"/>
                  <a:gd name="connsiteY6" fmla="*/ 86125 h 190500"/>
                  <a:gd name="connsiteX7" fmla="*/ 41735 w 88317"/>
                  <a:gd name="connsiteY7" fmla="*/ 4991 h 190500"/>
                  <a:gd name="connsiteX8" fmla="*/ 33315 w 88317"/>
                  <a:gd name="connsiteY8" fmla="*/ 0 h 190500"/>
                  <a:gd name="connsiteX9" fmla="*/ 6455 w 88317"/>
                  <a:gd name="connsiteY9" fmla="*/ 0 h 190500"/>
                  <a:gd name="connsiteX10" fmla="*/ 797 w 88317"/>
                  <a:gd name="connsiteY10" fmla="*/ 9525 h 190500"/>
                  <a:gd name="connsiteX11" fmla="*/ 47565 w 88317"/>
                  <a:gd name="connsiteY11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317" h="190500">
                    <a:moveTo>
                      <a:pt x="47565" y="95250"/>
                    </a:moveTo>
                    <a:lnTo>
                      <a:pt x="797" y="180975"/>
                    </a:lnTo>
                    <a:cubicBezTo>
                      <a:pt x="-1546" y="185261"/>
                      <a:pt x="1559" y="190500"/>
                      <a:pt x="6455" y="190500"/>
                    </a:cubicBezTo>
                    <a:lnTo>
                      <a:pt x="33315" y="190500"/>
                    </a:lnTo>
                    <a:cubicBezTo>
                      <a:pt x="36820" y="190500"/>
                      <a:pt x="40059" y="188576"/>
                      <a:pt x="41735" y="185509"/>
                    </a:cubicBezTo>
                    <a:lnTo>
                      <a:pt x="85988" y="104375"/>
                    </a:lnTo>
                    <a:cubicBezTo>
                      <a:pt x="89094" y="98698"/>
                      <a:pt x="89094" y="91821"/>
                      <a:pt x="85988" y="86125"/>
                    </a:cubicBezTo>
                    <a:lnTo>
                      <a:pt x="41735" y="4991"/>
                    </a:lnTo>
                    <a:cubicBezTo>
                      <a:pt x="40059" y="1924"/>
                      <a:pt x="36820" y="0"/>
                      <a:pt x="33315" y="0"/>
                    </a:cubicBezTo>
                    <a:lnTo>
                      <a:pt x="6455" y="0"/>
                    </a:lnTo>
                    <a:cubicBezTo>
                      <a:pt x="1578" y="0"/>
                      <a:pt x="-1527" y="5220"/>
                      <a:pt x="797" y="9525"/>
                    </a:cubicBezTo>
                    <a:lnTo>
                      <a:pt x="47565" y="95250"/>
                    </a:lnTo>
                    <a:close/>
                  </a:path>
                </a:pathLst>
              </a:custGeom>
              <a:grpFill/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6968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uavedigital">
      <a:dk1>
        <a:srgbClr val="242527"/>
      </a:dk1>
      <a:lt1>
        <a:srgbClr val="FFFFFF"/>
      </a:lt1>
      <a:dk2>
        <a:srgbClr val="262626"/>
      </a:dk2>
      <a:lt2>
        <a:srgbClr val="FFFFFF"/>
      </a:lt2>
      <a:accent1>
        <a:srgbClr val="FF4141"/>
      </a:accent1>
      <a:accent2>
        <a:srgbClr val="535353"/>
      </a:accent2>
      <a:accent3>
        <a:srgbClr val="A7A7A7"/>
      </a:accent3>
      <a:accent4>
        <a:srgbClr val="D2DDD9"/>
      </a:accent4>
      <a:accent5>
        <a:srgbClr val="3F3F3F"/>
      </a:accent5>
      <a:accent6>
        <a:srgbClr val="2C2C2C"/>
      </a:accent6>
      <a:hlink>
        <a:srgbClr val="0563C1"/>
      </a:hlink>
      <a:folHlink>
        <a:srgbClr val="954F72"/>
      </a:folHlink>
    </a:clrScheme>
    <a:fontScheme name="Samantha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530</Words>
  <Application>Microsoft Office PowerPoint</Application>
  <PresentationFormat>Widescreen</PresentationFormat>
  <Paragraphs>246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Be Vietnam Pro </vt:lpstr>
      <vt:lpstr>Helvetica Neue Light</vt:lpstr>
      <vt:lpstr>Arial</vt:lpstr>
      <vt:lpstr>Be Vietnam</vt:lpstr>
      <vt:lpstr>Be Vietnam Pro</vt:lpstr>
      <vt:lpstr>Be Vietnam Pro Black</vt:lpstr>
      <vt:lpstr>Be Vietnam Pro ExtraBold</vt:lpstr>
      <vt:lpstr>Calibri</vt:lpstr>
      <vt:lpstr>Montserrat</vt:lpstr>
      <vt:lpstr>Open Sans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Thien Quy Tran</cp:lastModifiedBy>
  <cp:revision>167</cp:revision>
  <dcterms:created xsi:type="dcterms:W3CDTF">2018-07-16T06:54:29Z</dcterms:created>
  <dcterms:modified xsi:type="dcterms:W3CDTF">2022-07-22T15:33:37Z</dcterms:modified>
</cp:coreProperties>
</file>