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02" y="-11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8DB7D0-9B1E-48E1-B73D-07C5D86776B0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D804D6B-8D58-439A-BE76-4462574D9058}">
      <dgm:prSet phldrT="[Text]"/>
      <dgm:spPr/>
      <dgm:t>
        <a:bodyPr/>
        <a:lstStyle/>
        <a:p>
          <a:r>
            <a:rPr lang="en-US" dirty="0" err="1" smtClean="0"/>
            <a:t>Kinh</a:t>
          </a:r>
          <a:r>
            <a:rPr lang="en-US" dirty="0" smtClean="0"/>
            <a:t> </a:t>
          </a:r>
          <a:r>
            <a:rPr lang="en-US" dirty="0" err="1" smtClean="0"/>
            <a:t>tế</a:t>
          </a:r>
          <a:endParaRPr lang="en-GB" dirty="0"/>
        </a:p>
      </dgm:t>
    </dgm:pt>
    <dgm:pt modelId="{DF635F71-892E-4AEB-8B57-724513E9EC7F}" type="parTrans" cxnId="{FC873E9A-D2D3-4EC6-ACB6-41D1C34C0132}">
      <dgm:prSet/>
      <dgm:spPr/>
      <dgm:t>
        <a:bodyPr/>
        <a:lstStyle/>
        <a:p>
          <a:endParaRPr lang="en-GB"/>
        </a:p>
      </dgm:t>
    </dgm:pt>
    <dgm:pt modelId="{9CD90A8B-35AF-4238-AE33-7B4F8892CFC7}" type="sibTrans" cxnId="{FC873E9A-D2D3-4EC6-ACB6-41D1C34C0132}">
      <dgm:prSet/>
      <dgm:spPr/>
      <dgm:t>
        <a:bodyPr/>
        <a:lstStyle/>
        <a:p>
          <a:endParaRPr lang="en-GB"/>
        </a:p>
      </dgm:t>
    </dgm:pt>
    <dgm:pt modelId="{F6D06851-47D0-42C0-8C44-3D997B3A0295}">
      <dgm:prSet phldrT="[Text]"/>
      <dgm:spPr/>
      <dgm:t>
        <a:bodyPr/>
        <a:lstStyle/>
        <a:p>
          <a:r>
            <a:rPr lang="en-US" dirty="0" err="1" smtClean="0"/>
            <a:t>Tăng</a:t>
          </a:r>
          <a:r>
            <a:rPr lang="en-US" dirty="0" smtClean="0"/>
            <a:t> </a:t>
          </a:r>
          <a:r>
            <a:rPr lang="en-US" dirty="0" err="1" smtClean="0"/>
            <a:t>trưởng</a:t>
          </a:r>
          <a:endParaRPr lang="en-GB" dirty="0"/>
        </a:p>
      </dgm:t>
    </dgm:pt>
    <dgm:pt modelId="{38EE0478-5325-4121-A0D7-C5EF23BFFD19}" type="parTrans" cxnId="{6A505199-D9E4-4CA4-A1B1-FBC0C52A0364}">
      <dgm:prSet/>
      <dgm:spPr/>
      <dgm:t>
        <a:bodyPr/>
        <a:lstStyle/>
        <a:p>
          <a:endParaRPr lang="en-GB"/>
        </a:p>
      </dgm:t>
    </dgm:pt>
    <dgm:pt modelId="{FB2BF1BB-C290-4AE1-BE6D-31C0B507F922}" type="sibTrans" cxnId="{6A505199-D9E4-4CA4-A1B1-FBC0C52A0364}">
      <dgm:prSet/>
      <dgm:spPr/>
      <dgm:t>
        <a:bodyPr/>
        <a:lstStyle/>
        <a:p>
          <a:endParaRPr lang="en-GB"/>
        </a:p>
      </dgm:t>
    </dgm:pt>
    <dgm:pt modelId="{008AB715-DBDF-4D9D-BF60-6AA6880AC370}">
      <dgm:prSet phldrT="[Text]"/>
      <dgm:spPr/>
      <dgm:t>
        <a:bodyPr/>
        <a:lstStyle/>
        <a:p>
          <a:r>
            <a:rPr lang="en-US" dirty="0" err="1" smtClean="0"/>
            <a:t>Bền</a:t>
          </a:r>
          <a:r>
            <a:rPr lang="en-US" dirty="0" smtClean="0"/>
            <a:t> </a:t>
          </a:r>
          <a:r>
            <a:rPr lang="en-US" dirty="0" err="1" smtClean="0"/>
            <a:t>vững</a:t>
          </a:r>
          <a:endParaRPr lang="en-GB" dirty="0"/>
        </a:p>
      </dgm:t>
    </dgm:pt>
    <dgm:pt modelId="{22652ECA-9E21-4004-9291-B9A22DE5F8FA}" type="parTrans" cxnId="{8A8235E4-10F2-400E-92C7-03D73DD64129}">
      <dgm:prSet/>
      <dgm:spPr/>
      <dgm:t>
        <a:bodyPr/>
        <a:lstStyle/>
        <a:p>
          <a:endParaRPr lang="en-GB"/>
        </a:p>
      </dgm:t>
    </dgm:pt>
    <dgm:pt modelId="{C2474384-D0A7-4ADA-BB2C-C366256784B2}" type="sibTrans" cxnId="{8A8235E4-10F2-400E-92C7-03D73DD64129}">
      <dgm:prSet/>
      <dgm:spPr/>
      <dgm:t>
        <a:bodyPr/>
        <a:lstStyle/>
        <a:p>
          <a:endParaRPr lang="en-GB"/>
        </a:p>
      </dgm:t>
    </dgm:pt>
    <dgm:pt modelId="{EC1A5416-A405-48AB-ACC1-E2A3E937BA7D}" type="pres">
      <dgm:prSet presAssocID="{A18DB7D0-9B1E-48E1-B73D-07C5D86776B0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D3DED2BF-6FA7-4672-BEEF-6037A5CB0B27}" type="pres">
      <dgm:prSet presAssocID="{0D804D6B-8D58-439A-BE76-4462574D9058}" presName="Accent1" presStyleCnt="0"/>
      <dgm:spPr/>
    </dgm:pt>
    <dgm:pt modelId="{3115B637-E89C-4C34-940C-EACD77E90E8F}" type="pres">
      <dgm:prSet presAssocID="{0D804D6B-8D58-439A-BE76-4462574D9058}" presName="Accent" presStyleLbl="node1" presStyleIdx="0" presStyleCnt="3"/>
      <dgm:spPr/>
    </dgm:pt>
    <dgm:pt modelId="{54AF979B-0149-49DA-ABC5-9B65CD9C018A}" type="pres">
      <dgm:prSet presAssocID="{0D804D6B-8D58-439A-BE76-4462574D9058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0134BC-8649-4A45-B90A-72D8ACCE08AA}" type="pres">
      <dgm:prSet presAssocID="{F6D06851-47D0-42C0-8C44-3D997B3A0295}" presName="Accent2" presStyleCnt="0"/>
      <dgm:spPr/>
    </dgm:pt>
    <dgm:pt modelId="{1A1AE549-2A0E-4E54-AB18-A7EF598E0F87}" type="pres">
      <dgm:prSet presAssocID="{F6D06851-47D0-42C0-8C44-3D997B3A0295}" presName="Accent" presStyleLbl="node1" presStyleIdx="1" presStyleCnt="3"/>
      <dgm:spPr/>
    </dgm:pt>
    <dgm:pt modelId="{0D402EC9-EF75-4571-B56D-EA077E731FC2}" type="pres">
      <dgm:prSet presAssocID="{F6D06851-47D0-42C0-8C44-3D997B3A0295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E64F84-CBE8-4A30-A269-11E1ED321AE9}" type="pres">
      <dgm:prSet presAssocID="{008AB715-DBDF-4D9D-BF60-6AA6880AC370}" presName="Accent3" presStyleCnt="0"/>
      <dgm:spPr/>
    </dgm:pt>
    <dgm:pt modelId="{16D31A55-F581-4A7A-B4D7-BF06059E5141}" type="pres">
      <dgm:prSet presAssocID="{008AB715-DBDF-4D9D-BF60-6AA6880AC370}" presName="Accent" presStyleLbl="node1" presStyleIdx="2" presStyleCnt="3"/>
      <dgm:spPr/>
    </dgm:pt>
    <dgm:pt modelId="{E90BA2AF-8268-4F86-B53D-F80CEA203236}" type="pres">
      <dgm:prSet presAssocID="{008AB715-DBDF-4D9D-BF60-6AA6880AC370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849270B-A6FC-4B9B-BAB5-769FB251FCFF}" type="presOf" srcId="{0D804D6B-8D58-439A-BE76-4462574D9058}" destId="{54AF979B-0149-49DA-ABC5-9B65CD9C018A}" srcOrd="0" destOrd="0" presId="urn:microsoft.com/office/officeart/2009/layout/CircleArrowProcess"/>
    <dgm:cxn modelId="{D1FB76A5-9F67-4421-A2CB-161D1A66ED74}" type="presOf" srcId="{A18DB7D0-9B1E-48E1-B73D-07C5D86776B0}" destId="{EC1A5416-A405-48AB-ACC1-E2A3E937BA7D}" srcOrd="0" destOrd="0" presId="urn:microsoft.com/office/officeart/2009/layout/CircleArrowProcess"/>
    <dgm:cxn modelId="{68CCD22F-227E-4D0A-BF0E-CF3219DF0CF4}" type="presOf" srcId="{008AB715-DBDF-4D9D-BF60-6AA6880AC370}" destId="{E90BA2AF-8268-4F86-B53D-F80CEA203236}" srcOrd="0" destOrd="0" presId="urn:microsoft.com/office/officeart/2009/layout/CircleArrowProcess"/>
    <dgm:cxn modelId="{FC873E9A-D2D3-4EC6-ACB6-41D1C34C0132}" srcId="{A18DB7D0-9B1E-48E1-B73D-07C5D86776B0}" destId="{0D804D6B-8D58-439A-BE76-4462574D9058}" srcOrd="0" destOrd="0" parTransId="{DF635F71-892E-4AEB-8B57-724513E9EC7F}" sibTransId="{9CD90A8B-35AF-4238-AE33-7B4F8892CFC7}"/>
    <dgm:cxn modelId="{1A29F06B-42B2-40E7-BC3E-D4E6366FC324}" type="presOf" srcId="{F6D06851-47D0-42C0-8C44-3D997B3A0295}" destId="{0D402EC9-EF75-4571-B56D-EA077E731FC2}" srcOrd="0" destOrd="0" presId="urn:microsoft.com/office/officeart/2009/layout/CircleArrowProcess"/>
    <dgm:cxn modelId="{8A8235E4-10F2-400E-92C7-03D73DD64129}" srcId="{A18DB7D0-9B1E-48E1-B73D-07C5D86776B0}" destId="{008AB715-DBDF-4D9D-BF60-6AA6880AC370}" srcOrd="2" destOrd="0" parTransId="{22652ECA-9E21-4004-9291-B9A22DE5F8FA}" sibTransId="{C2474384-D0A7-4ADA-BB2C-C366256784B2}"/>
    <dgm:cxn modelId="{6A505199-D9E4-4CA4-A1B1-FBC0C52A0364}" srcId="{A18DB7D0-9B1E-48E1-B73D-07C5D86776B0}" destId="{F6D06851-47D0-42C0-8C44-3D997B3A0295}" srcOrd="1" destOrd="0" parTransId="{38EE0478-5325-4121-A0D7-C5EF23BFFD19}" sibTransId="{FB2BF1BB-C290-4AE1-BE6D-31C0B507F922}"/>
    <dgm:cxn modelId="{CD7900DA-B986-4004-B896-6214F8952BEB}" type="presParOf" srcId="{EC1A5416-A405-48AB-ACC1-E2A3E937BA7D}" destId="{D3DED2BF-6FA7-4672-BEEF-6037A5CB0B27}" srcOrd="0" destOrd="0" presId="urn:microsoft.com/office/officeart/2009/layout/CircleArrowProcess"/>
    <dgm:cxn modelId="{CDA15889-6F64-4B8D-BA68-6861C02A84F3}" type="presParOf" srcId="{D3DED2BF-6FA7-4672-BEEF-6037A5CB0B27}" destId="{3115B637-E89C-4C34-940C-EACD77E90E8F}" srcOrd="0" destOrd="0" presId="urn:microsoft.com/office/officeart/2009/layout/CircleArrowProcess"/>
    <dgm:cxn modelId="{989F54AB-FF33-4ECD-8A7D-09819CAB7E04}" type="presParOf" srcId="{EC1A5416-A405-48AB-ACC1-E2A3E937BA7D}" destId="{54AF979B-0149-49DA-ABC5-9B65CD9C018A}" srcOrd="1" destOrd="0" presId="urn:microsoft.com/office/officeart/2009/layout/CircleArrowProcess"/>
    <dgm:cxn modelId="{40E8A9BC-7119-4DFC-BAB2-EE6A27A96CCA}" type="presParOf" srcId="{EC1A5416-A405-48AB-ACC1-E2A3E937BA7D}" destId="{010134BC-8649-4A45-B90A-72D8ACCE08AA}" srcOrd="2" destOrd="0" presId="urn:microsoft.com/office/officeart/2009/layout/CircleArrowProcess"/>
    <dgm:cxn modelId="{3BDD6298-952B-42E3-A646-EF10D5E193EC}" type="presParOf" srcId="{010134BC-8649-4A45-B90A-72D8ACCE08AA}" destId="{1A1AE549-2A0E-4E54-AB18-A7EF598E0F87}" srcOrd="0" destOrd="0" presId="urn:microsoft.com/office/officeart/2009/layout/CircleArrowProcess"/>
    <dgm:cxn modelId="{62F4A1DC-95BA-495E-8867-7DC6B3E4738E}" type="presParOf" srcId="{EC1A5416-A405-48AB-ACC1-E2A3E937BA7D}" destId="{0D402EC9-EF75-4571-B56D-EA077E731FC2}" srcOrd="3" destOrd="0" presId="urn:microsoft.com/office/officeart/2009/layout/CircleArrowProcess"/>
    <dgm:cxn modelId="{E31A0B71-AB9C-4D51-98EA-9DD92E1B8F1F}" type="presParOf" srcId="{EC1A5416-A405-48AB-ACC1-E2A3E937BA7D}" destId="{01E64F84-CBE8-4A30-A269-11E1ED321AE9}" srcOrd="4" destOrd="0" presId="urn:microsoft.com/office/officeart/2009/layout/CircleArrowProcess"/>
    <dgm:cxn modelId="{647ED31B-8ECB-4FCD-89DE-B5CD7508B4F4}" type="presParOf" srcId="{01E64F84-CBE8-4A30-A269-11E1ED321AE9}" destId="{16D31A55-F581-4A7A-B4D7-BF06059E5141}" srcOrd="0" destOrd="0" presId="urn:microsoft.com/office/officeart/2009/layout/CircleArrowProcess"/>
    <dgm:cxn modelId="{83E7E346-9F53-42AD-8595-32E01FBB1926}" type="presParOf" srcId="{EC1A5416-A405-48AB-ACC1-E2A3E937BA7D}" destId="{E90BA2AF-8268-4F86-B53D-F80CEA203236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5B637-E89C-4C34-940C-EACD77E90E8F}">
      <dsp:nvSpPr>
        <dsp:cNvPr id="0" name=""/>
        <dsp:cNvSpPr/>
      </dsp:nvSpPr>
      <dsp:spPr>
        <a:xfrm>
          <a:off x="2341595" y="0"/>
          <a:ext cx="1956111" cy="195640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F979B-0149-49DA-ABC5-9B65CD9C018A}">
      <dsp:nvSpPr>
        <dsp:cNvPr id="0" name=""/>
        <dsp:cNvSpPr/>
      </dsp:nvSpPr>
      <dsp:spPr>
        <a:xfrm>
          <a:off x="2773960" y="706323"/>
          <a:ext cx="1086973" cy="543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Kinh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tế</a:t>
          </a:r>
          <a:endParaRPr lang="en-GB" sz="1900" kern="1200" dirty="0"/>
        </a:p>
      </dsp:txBody>
      <dsp:txXfrm>
        <a:off x="2773960" y="706323"/>
        <a:ext cx="1086973" cy="543356"/>
      </dsp:txXfrm>
    </dsp:sp>
    <dsp:sp modelId="{1A1AE549-2A0E-4E54-AB18-A7EF598E0F87}">
      <dsp:nvSpPr>
        <dsp:cNvPr id="0" name=""/>
        <dsp:cNvSpPr/>
      </dsp:nvSpPr>
      <dsp:spPr>
        <a:xfrm>
          <a:off x="1798292" y="1124102"/>
          <a:ext cx="1956111" cy="195640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02EC9-EF75-4571-B56D-EA077E731FC2}">
      <dsp:nvSpPr>
        <dsp:cNvPr id="0" name=""/>
        <dsp:cNvSpPr/>
      </dsp:nvSpPr>
      <dsp:spPr>
        <a:xfrm>
          <a:off x="2232861" y="1836927"/>
          <a:ext cx="1086973" cy="543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Tăng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trưởng</a:t>
          </a:r>
          <a:endParaRPr lang="en-GB" sz="1900" kern="1200" dirty="0"/>
        </a:p>
      </dsp:txBody>
      <dsp:txXfrm>
        <a:off x="2232861" y="1836927"/>
        <a:ext cx="1086973" cy="543356"/>
      </dsp:txXfrm>
    </dsp:sp>
    <dsp:sp modelId="{16D31A55-F581-4A7A-B4D7-BF06059E5141}">
      <dsp:nvSpPr>
        <dsp:cNvPr id="0" name=""/>
        <dsp:cNvSpPr/>
      </dsp:nvSpPr>
      <dsp:spPr>
        <a:xfrm>
          <a:off x="2480819" y="2382723"/>
          <a:ext cx="1680603" cy="1681276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BA2AF-8268-4F86-B53D-F80CEA203236}">
      <dsp:nvSpPr>
        <dsp:cNvPr id="0" name=""/>
        <dsp:cNvSpPr/>
      </dsp:nvSpPr>
      <dsp:spPr>
        <a:xfrm>
          <a:off x="2776532" y="2969158"/>
          <a:ext cx="1086973" cy="543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Bền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vững</a:t>
          </a:r>
          <a:endParaRPr lang="en-GB" sz="1900" kern="1200" dirty="0"/>
        </a:p>
      </dsp:txBody>
      <dsp:txXfrm>
        <a:off x="2776532" y="2969158"/>
        <a:ext cx="1086973" cy="543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2F72D-D25E-459C-A035-C20B50B28BF6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D8E68-82C3-48E7-A141-4C30840EF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762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074919" y="4869160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1136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316980" y="6165304"/>
            <a:ext cx="2156460" cy="457200"/>
          </a:xfrm>
        </p:spPr>
        <p:txBody>
          <a:bodyPr/>
          <a:lstStyle>
            <a:lvl1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768B8CE-1007-4BE8-9B4E-165C0C9B4AD6}" type="datetime1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259632" y="6165304"/>
            <a:ext cx="3097480" cy="457200"/>
          </a:xfrm>
        </p:spPr>
        <p:txBody>
          <a:bodyPr/>
          <a:lstStyle>
            <a:lvl1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807532" y="6237312"/>
            <a:ext cx="747712" cy="365760"/>
          </a:xfrm>
        </p:spPr>
        <p:txBody>
          <a:bodyPr/>
          <a:lstStyle>
            <a:lvl1pPr algn="r">
              <a:defRPr sz="1800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1</a:t>
            </a:r>
            <a:endParaRPr lang="en-US" dirty="0"/>
          </a:p>
        </p:txBody>
      </p:sp>
      <p:pic>
        <p:nvPicPr>
          <p:cNvPr id="1026" name="Picture 2" descr="C:\Program Files\Microsoft Office\MEDIA\CAGCAT10\j0205462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765" y="332656"/>
            <a:ext cx="1818742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3204C1-883D-4B1A-9E68-4D9A9764D6C5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Trần Hồ Chí Nhân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59F5E76-0EE1-414B-81E7-814FDD344085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Trần Hồ Chí Nhân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256032">
              <a:buFont typeface="Wingdings" panose="05000000000000000000" pitchFamily="2" charset="2"/>
              <a:buChar char=""/>
              <a:defRPr sz="30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658368" indent="-246888">
              <a:buFont typeface="Wingdings" panose="05000000000000000000" pitchFamily="2" charset="2"/>
              <a:buChar char="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23544" indent="-219456">
              <a:buFont typeface="Wingdings" panose="05000000000000000000" pitchFamily="2" charset="2"/>
              <a:buChar char="v"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9825" y="618416"/>
            <a:ext cx="1728192" cy="457200"/>
          </a:xfrm>
        </p:spPr>
        <p:txBody>
          <a:bodyPr/>
          <a:lstStyle>
            <a:lvl1pPr>
              <a:defRPr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8F28CAF-F267-453D-A831-8ED54953D642}" type="datetime1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832" y="6163032"/>
            <a:ext cx="2393671" cy="457200"/>
          </a:xfrm>
        </p:spPr>
        <p:txBody>
          <a:bodyPr/>
          <a:lstStyle>
            <a:lvl1pPr>
              <a:defRPr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Trần Hồ Chí Nhân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95936" y="404664"/>
            <a:ext cx="1375673" cy="365760"/>
          </a:xfrm>
        </p:spPr>
        <p:txBody>
          <a:bodyPr/>
          <a:lstStyle>
            <a:lvl1pPr>
              <a:defRPr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2050" name="Picture 2" descr="C:\Program Files\Microsoft Office\MEDIA\CAGCAT10\j0196164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720" y="3284984"/>
            <a:ext cx="2052736" cy="168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0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48264" y="5589240"/>
            <a:ext cx="957264" cy="457200"/>
          </a:xfrm>
        </p:spPr>
        <p:txBody>
          <a:bodyPr/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D527781-67D7-4E38-9708-09BAE74639A2}" type="datetime1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4248" y="764704"/>
            <a:ext cx="1325880" cy="457200"/>
          </a:xfrm>
        </p:spPr>
        <p:txBody>
          <a:bodyPr/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Trần Hồ Chí Nhân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99992" y="404664"/>
            <a:ext cx="762000" cy="365760"/>
          </a:xfrm>
        </p:spPr>
        <p:txBody>
          <a:bodyPr/>
          <a:lstStyle>
            <a:lvl1pPr>
              <a:defRPr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3</a:t>
            </a:r>
            <a:endParaRPr lang="en-US" dirty="0"/>
          </a:p>
        </p:txBody>
      </p:sp>
      <p:pic>
        <p:nvPicPr>
          <p:cNvPr id="3074" name="Picture 2" descr="C:\Program Files\Microsoft Office\MEDIA\CAGCAT10\j0196164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780928"/>
            <a:ext cx="1801368" cy="168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68344" y="692696"/>
            <a:ext cx="957264" cy="457200"/>
          </a:xfrm>
        </p:spPr>
        <p:txBody>
          <a:bodyPr/>
          <a:lstStyle/>
          <a:p>
            <a:pPr eaLnBrk="1" latinLnBrk="0" hangingPunct="1"/>
            <a:fld id="{A7FCF81B-6D7C-4705-9799-7880816F5D02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452320" y="6021288"/>
            <a:ext cx="1325880" cy="457200"/>
          </a:xfrm>
        </p:spPr>
        <p:txBody>
          <a:bodyPr/>
          <a:lstStyle/>
          <a:p>
            <a:r>
              <a:rPr kumimoji="0" lang="en-US" smtClean="0"/>
              <a:t>Trần Hồ Chí Nhân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83968" y="476672"/>
            <a:ext cx="762000" cy="36576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20F4E09-8966-4D2B-83F9-60E83CEF54BB}" type="datetime1">
              <a:rPr lang="en-US" smtClean="0"/>
              <a:t>10/16/2023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kumimoji="0" lang="en-US" smtClean="0"/>
              <a:t>Trần Hồ Chí Nhân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 eaLnBrk="1" latinLnBrk="0" hangingPunct="1"/>
            <a:fld id="{7FC55AF0-7E3A-497D-AE23-20C234EBB939}" type="datetime1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kumimoji="0" lang="en-US" smtClean="0"/>
              <a:t>Trần Hồ Chí Nhân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6971453-2823-422A-92FF-72DD1CD3F5C3}" type="datetime1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Trần Hồ Chí Nhân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E0CDFA-A8E7-4FFA-B92B-7433A672F8A3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Trần Hồ Chí Nhân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48FA473-BF68-4172-8F11-336A6A0D6B61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Trần Hồ Chí Nhân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8C38E6B8-3399-4112-A1E0-0C706629A4D7}" type="datetime1">
              <a:rPr lang="en-US" smtClean="0"/>
              <a:t>10/16/2023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r>
              <a:rPr kumimoji="0" lang="en-US" sz="800" smtClean="0">
                <a:solidFill>
                  <a:schemeClr val="accent2"/>
                </a:solidFill>
              </a:rPr>
              <a:t>Trần Hồ Chí Nhân</a:t>
            </a:r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KHOA KINH TẾ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7E0E7C8-791D-415C-8BFF-A4D424381EF7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Trần Hồ Chí Nhân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1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14908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ChevronInverted">
              <a:avLst/>
            </a:prstTxWarp>
            <a:spAutoFit/>
          </a:bodyPr>
          <a:lstStyle/>
          <a:p>
            <a:pPr algn="ctr"/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C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TRƯỜNG ĐẠI HỌC NAM CẦN THƠ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C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8310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en-US" b="1" dirty="0" err="1" smtClean="0"/>
              <a:t>Kinh</a:t>
            </a:r>
            <a:r>
              <a:rPr lang="en-US" b="1" dirty="0" smtClean="0"/>
              <a:t> </a:t>
            </a:r>
            <a:r>
              <a:rPr lang="en-US" b="1" dirty="0" err="1" smtClean="0"/>
              <a:t>tế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32511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endParaRPr lang="en-US" dirty="0" smtClean="0"/>
          </a:p>
          <a:p>
            <a:pPr lvl="1"/>
            <a:r>
              <a:rPr lang="en-US" dirty="0" smtClean="0"/>
              <a:t>Xu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2"/>
            <a:r>
              <a:rPr lang="en-US" dirty="0" smtClean="0"/>
              <a:t>Trending</a:t>
            </a:r>
          </a:p>
          <a:p>
            <a:pPr lvl="1"/>
            <a:r>
              <a:rPr lang="en-US" dirty="0" smtClean="0"/>
              <a:t>Marketing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endParaRPr lang="en-US" dirty="0" smtClean="0"/>
          </a:p>
          <a:p>
            <a:pPr marL="576072" indent="-457200"/>
            <a:r>
              <a:rPr lang="en-US" dirty="0" err="1" smtClean="0"/>
              <a:t>Nông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endParaRPr lang="en-US" dirty="0" smtClean="0"/>
          </a:p>
          <a:p>
            <a:pPr marL="868680" lvl="1" indent="-457200"/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pPr lvl="2"/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  <a:p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nông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endParaRPr lang="en-US" dirty="0" smtClean="0"/>
          </a:p>
          <a:p>
            <a:pPr lvl="1"/>
            <a:r>
              <a:rPr lang="en-US" dirty="0" err="1" smtClean="0"/>
              <a:t>Nông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endParaRPr lang="en-US" dirty="0" smtClean="0"/>
          </a:p>
          <a:p>
            <a:pPr lvl="1"/>
            <a:r>
              <a:rPr lang="en-US" dirty="0" err="1" smtClean="0"/>
              <a:t>Thủy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endParaRPr lang="en-US" dirty="0" smtClean="0"/>
          </a:p>
          <a:p>
            <a:endParaRPr lang="en-US" dirty="0" smtClean="0"/>
          </a:p>
          <a:p>
            <a:pPr marL="411480" lvl="1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8CAF-F267-453D-A831-8ED54953D642}" type="datetime1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Trần Hồ Chí Nhân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68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772400" cy="1362075"/>
          </a:xfrm>
        </p:spPr>
        <p:txBody>
          <a:bodyPr/>
          <a:lstStyle/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7781-67D7-4E38-9708-09BAE74639A2}" type="datetime1">
              <a:rPr lang="en-US" smtClean="0"/>
              <a:pPr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04248" y="764704"/>
            <a:ext cx="2088232" cy="457200"/>
          </a:xfrm>
        </p:spPr>
        <p:txBody>
          <a:bodyPr/>
          <a:lstStyle/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4539975"/>
              </p:ext>
            </p:extLst>
          </p:nvPr>
        </p:nvGraphicFramePr>
        <p:xfrm>
          <a:off x="1547664" y="19888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5496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>
                                            <p:graphicEl>
                                              <a:dgm id="{3115B637-E89C-4C34-940C-EACD77E90E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3115B637-E89C-4C34-940C-EACD77E90E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">
                                            <p:graphicEl>
                                              <a:dgm id="{3115B637-E89C-4C34-940C-EACD77E90E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115B637-E89C-4C34-940C-EACD77E90E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6">
                                            <p:graphicEl>
                                              <a:dgm id="{54AF979B-0149-49DA-ABC5-9B65CD9C01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54AF979B-0149-49DA-ABC5-9B65CD9C01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54AF979B-0149-49DA-ABC5-9B65CD9C01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AF979B-0149-49DA-ABC5-9B65CD9C01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1A1AE549-2A0E-4E54-AB18-A7EF598E0F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1A1AE549-2A0E-4E54-AB18-A7EF598E0F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1A1AE549-2A0E-4E54-AB18-A7EF598E0F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A1AE549-2A0E-4E54-AB18-A7EF598E0F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0D402EC9-EF75-4571-B56D-EA077E731F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0D402EC9-EF75-4571-B56D-EA077E731F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0D402EC9-EF75-4571-B56D-EA077E731F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D402EC9-EF75-4571-B56D-EA077E731F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16D31A55-F581-4A7A-B4D7-BF06059E51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16D31A55-F581-4A7A-B4D7-BF06059E51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16D31A55-F581-4A7A-B4D7-BF06059E51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6D31A55-F581-4A7A-B4D7-BF06059E51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6">
                                            <p:graphicEl>
                                              <a:dgm id="{E90BA2AF-8268-4F86-B53D-F80CEA2032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E90BA2AF-8268-4F86-B53D-F80CEA2032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E90BA2AF-8268-4F86-B53D-F80CEA2032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90BA2AF-8268-4F86-B53D-F80CEA2032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39</TotalTime>
  <Words>64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Urban</vt:lpstr>
      <vt:lpstr>KHOA KINH TẾ</vt:lpstr>
      <vt:lpstr>Kinh tế</vt:lpstr>
      <vt:lpstr>Thảo luận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DNC</dc:creator>
  <cp:lastModifiedBy>DNC</cp:lastModifiedBy>
  <cp:revision>4</cp:revision>
  <dcterms:created xsi:type="dcterms:W3CDTF">2023-10-16T12:24:30Z</dcterms:created>
  <dcterms:modified xsi:type="dcterms:W3CDTF">2023-10-16T13:04:20Z</dcterms:modified>
</cp:coreProperties>
</file>