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7" r:id="rId16"/>
    <p:sldId id="269" r:id="rId17"/>
    <p:sldId id="270" r:id="rId18"/>
    <p:sldId id="271" r:id="rId19"/>
    <p:sldId id="272" r:id="rId20"/>
    <p:sldId id="273"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ctrTitle"/>
          </p:nvPr>
        </p:nvSpPr>
        <p:spPr>
          <a:xfrm>
            <a:off x="1524000" y="1242060"/>
            <a:ext cx="9144000" cy="1031240"/>
          </a:xfrm>
        </p:spPr>
        <p:txBody>
          <a:bodyPr>
            <a:noAutofit/>
          </a:bodyPr>
          <a:p>
            <a:r>
              <a:rPr lang="en-US" sz="7200">
                <a:ln w="22225">
                  <a:solidFill>
                    <a:schemeClr val="accent2"/>
                  </a:solidFill>
                  <a:prstDash val="solid"/>
                </a:ln>
                <a:solidFill>
                  <a:srgbClr val="FF0000"/>
                </a:solidFill>
                <a:effectLst/>
                <a:latin typeface="+mn-lt"/>
                <a:cs typeface="+mn-lt"/>
              </a:rPr>
              <a:t>BÁO CÁO</a:t>
            </a:r>
            <a:endParaRPr lang="en-US" sz="7200">
              <a:ln w="22225">
                <a:solidFill>
                  <a:schemeClr val="accent2"/>
                </a:solidFill>
                <a:prstDash val="solid"/>
              </a:ln>
              <a:solidFill>
                <a:srgbClr val="FF0000"/>
              </a:solidFill>
              <a:effectLst/>
              <a:latin typeface="+mn-lt"/>
              <a:cs typeface="+mn-lt"/>
            </a:endParaRPr>
          </a:p>
        </p:txBody>
      </p:sp>
      <p:sp>
        <p:nvSpPr>
          <p:cNvPr id="3" name="Subtitle 2"/>
          <p:cNvSpPr>
            <a:spLocks noGrp="1"/>
          </p:cNvSpPr>
          <p:nvPr>
            <p:ph type="subTitle" idx="1"/>
          </p:nvPr>
        </p:nvSpPr>
        <p:spPr>
          <a:xfrm>
            <a:off x="1524000" y="3125153"/>
            <a:ext cx="9144000" cy="1655762"/>
          </a:xfrm>
        </p:spPr>
        <p:txBody>
          <a:bodyPr>
            <a:noAutofit/>
          </a:bodyPr>
          <a:p>
            <a:pPr algn="ctr"/>
            <a:r>
              <a:rPr lang="en-US" sz="6000">
                <a:solidFill>
                  <a:srgbClr val="FF0000"/>
                </a:solidFill>
              </a:rPr>
              <a:t>THỰC TẬP CHUYÊN MÔN</a:t>
            </a:r>
            <a:endParaRPr lang="en-US" sz="600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0000"/>
          </a:blip>
          <a:stretch>
            <a:fillRect l="6000" r="-2000"/>
          </a:stretch>
        </a:blipFill>
        <a:effectLst/>
      </p:bgPr>
    </p:bg>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lgn="ctr">
              <a:buNone/>
            </a:pPr>
            <a:r>
              <a:rPr lang="en-US" sz="6000">
                <a:gradFill>
                  <a:gsLst>
                    <a:gs pos="0">
                      <a:srgbClr val="FE4444"/>
                    </a:gs>
                    <a:gs pos="100000">
                      <a:srgbClr val="832B2B"/>
                    </a:gs>
                  </a:gsLst>
                  <a:lin scaled="0"/>
                </a:gradFill>
              </a:rPr>
              <a:t>04</a:t>
            </a:r>
            <a:endParaRPr lang="en-US" sz="6000">
              <a:gradFill>
                <a:gsLst>
                  <a:gs pos="0">
                    <a:srgbClr val="FE4444"/>
                  </a:gs>
                  <a:gs pos="100000">
                    <a:srgbClr val="832B2B"/>
                  </a:gs>
                </a:gsLst>
                <a:lin scaled="0"/>
              </a:gradFill>
            </a:endParaRPr>
          </a:p>
        </p:txBody>
      </p:sp>
      <p:sp>
        <p:nvSpPr>
          <p:cNvPr id="2155" name="Google Shape;2155;p38"/>
          <p:cNvSpPr txBox="1">
            <a:spLocks noGrp="1"/>
          </p:cNvSpPr>
          <p:nvPr/>
        </p:nvSpPr>
        <p:spPr>
          <a:xfrm>
            <a:off x="1795145" y="3146425"/>
            <a:ext cx="9321165" cy="98869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1pPr>
            <a:lvl2pPr marR="0" lvl="1"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2pPr>
            <a:lvl3pPr marR="0" lvl="2"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3pPr>
            <a:lvl4pPr marR="0" lvl="3"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4pPr>
            <a:lvl5pPr marR="0" lvl="4"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5pPr>
            <a:lvl6pPr marR="0" lvl="5"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6pPr>
            <a:lvl7pPr marR="0" lvl="6"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7pPr>
            <a:lvl8pPr marR="0" lvl="7"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8pPr>
            <a:lvl9pPr marR="0" lvl="8"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9pPr>
          </a:lstStyle>
          <a:p>
            <a:pPr marL="0" lvl="0" indent="0" algn="ctr" rtl="0">
              <a:spcBef>
                <a:spcPts val="0"/>
              </a:spcBef>
              <a:spcAft>
                <a:spcPts val="0"/>
              </a:spcAft>
              <a:buNone/>
            </a:pPr>
            <a:r>
              <a:rPr lang="en-US" sz="6000" b="1" dirty="0" smtClean="0">
                <a:gradFill>
                  <a:gsLst>
                    <a:gs pos="0">
                      <a:srgbClr val="FE4444"/>
                    </a:gs>
                    <a:gs pos="100000">
                      <a:srgbClr val="832B2B"/>
                    </a:gs>
                  </a:gsLst>
                  <a:lin scaled="0"/>
                </a:gradFill>
                <a:latin typeface="+mj-lt"/>
              </a:rPr>
              <a:t>G</a:t>
            </a:r>
            <a:r>
              <a:rPr lang="en-GB" sz="6000" b="1" dirty="0" smtClean="0">
                <a:gradFill>
                  <a:gsLst>
                    <a:gs pos="0">
                      <a:srgbClr val="FE4444"/>
                    </a:gs>
                    <a:gs pos="100000">
                      <a:srgbClr val="832B2B"/>
                    </a:gs>
                  </a:gsLst>
                  <a:lin scaled="0"/>
                </a:gradFill>
                <a:latin typeface="+mj-lt"/>
              </a:rPr>
              <a:t>IAO DIỆN CHƯƠNG TRÌNH</a:t>
            </a:r>
            <a:endParaRPr lang="en-GB" sz="6000" b="1" dirty="0" smtClean="0">
              <a:gradFill>
                <a:gsLst>
                  <a:gs pos="0">
                    <a:srgbClr val="FE4444"/>
                  </a:gs>
                  <a:gs pos="100000">
                    <a:srgbClr val="832B2B"/>
                  </a:gs>
                </a:gsLst>
                <a:lin scaled="0"/>
              </a:gradFill>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0000"/>
          </a:blip>
          <a:stretch>
            <a:fillRect l="6000" r="-2000"/>
          </a:stretch>
        </a:blipFill>
        <a:effectLst/>
      </p:bgPr>
    </p:bg>
    <p:spTree>
      <p:nvGrpSpPr>
        <p:cNvPr id="1" name=""/>
        <p:cNvGrpSpPr/>
        <p:nvPr/>
      </p:nvGrpSpPr>
      <p:grpSpPr/>
      <p:sp>
        <p:nvSpPr>
          <p:cNvPr id="2" name="Title 1"/>
          <p:cNvSpPr>
            <a:spLocks noGrp="1"/>
          </p:cNvSpPr>
          <p:nvPr>
            <p:ph type="title"/>
          </p:nvPr>
        </p:nvSpPr>
        <p:spPr/>
        <p:txBody>
          <a:bodyPr>
            <a:normAutofit fontScale="90000"/>
          </a:bodyPr>
          <a:p>
            <a:pPr algn="ctr"/>
            <a:r>
              <a:rPr lang="en-US" sz="4890" dirty="0" err="1" smtClean="0">
                <a:gradFill>
                  <a:gsLst>
                    <a:gs pos="0">
                      <a:srgbClr val="FECF40"/>
                    </a:gs>
                    <a:gs pos="100000">
                      <a:srgbClr val="846C21"/>
                    </a:gs>
                  </a:gsLst>
                  <a:lin scaled="0"/>
                </a:gradFill>
                <a:latin typeface="+mn-lt"/>
                <a:sym typeface="+mn-ea"/>
              </a:rPr>
              <a:t>Giao</a:t>
            </a:r>
            <a:r>
              <a:rPr lang="en-US" sz="4890" dirty="0" smtClean="0">
                <a:gradFill>
                  <a:gsLst>
                    <a:gs pos="0">
                      <a:srgbClr val="FECF40"/>
                    </a:gs>
                    <a:gs pos="100000">
                      <a:srgbClr val="846C21"/>
                    </a:gs>
                  </a:gsLst>
                  <a:lin scaled="0"/>
                </a:gradFill>
                <a:latin typeface="+mn-lt"/>
                <a:sym typeface="+mn-ea"/>
              </a:rPr>
              <a:t> </a:t>
            </a:r>
            <a:r>
              <a:rPr lang="en-US" sz="4890" dirty="0" err="1" smtClean="0">
                <a:gradFill>
                  <a:gsLst>
                    <a:gs pos="0">
                      <a:srgbClr val="FECF40"/>
                    </a:gs>
                    <a:gs pos="100000">
                      <a:srgbClr val="846C21"/>
                    </a:gs>
                  </a:gsLst>
                  <a:lin scaled="0"/>
                </a:gradFill>
                <a:latin typeface="+mn-lt"/>
                <a:sym typeface="+mn-ea"/>
              </a:rPr>
              <a:t>diện</a:t>
            </a:r>
            <a:r>
              <a:rPr lang="en-US" sz="4890" dirty="0" smtClean="0">
                <a:gradFill>
                  <a:gsLst>
                    <a:gs pos="0">
                      <a:srgbClr val="FECF40"/>
                    </a:gs>
                    <a:gs pos="100000">
                      <a:srgbClr val="846C21"/>
                    </a:gs>
                  </a:gsLst>
                  <a:lin scaled="0"/>
                </a:gradFill>
                <a:latin typeface="+mn-lt"/>
                <a:sym typeface="+mn-ea"/>
              </a:rPr>
              <a:t> </a:t>
            </a:r>
            <a:r>
              <a:rPr lang="en-US" sz="4890" dirty="0" err="1" smtClean="0">
                <a:gradFill>
                  <a:gsLst>
                    <a:gs pos="0">
                      <a:srgbClr val="FECF40"/>
                    </a:gs>
                    <a:gs pos="100000">
                      <a:srgbClr val="846C21"/>
                    </a:gs>
                  </a:gsLst>
                  <a:lin scaled="0"/>
                </a:gradFill>
                <a:latin typeface="+mn-lt"/>
                <a:sym typeface="+mn-ea"/>
              </a:rPr>
              <a:t>chính</a:t>
            </a:r>
            <a:br>
              <a:rPr lang="en-US" sz="4890" dirty="0">
                <a:latin typeface="+mn-lt"/>
              </a:rPr>
            </a:br>
            <a:endParaRPr lang="en-US" sz="4890"/>
          </a:p>
        </p:txBody>
      </p:sp>
      <p:pic>
        <p:nvPicPr>
          <p:cNvPr id="4" name="Content Placeholder 3" descr="1"/>
          <p:cNvPicPr>
            <a:picLocks noChangeAspect="1"/>
          </p:cNvPicPr>
          <p:nvPr>
            <p:ph idx="1"/>
          </p:nvPr>
        </p:nvPicPr>
        <p:blipFill>
          <a:blip r:embed="rId2"/>
          <a:stretch>
            <a:fillRect/>
          </a:stretch>
        </p:blipFill>
        <p:spPr>
          <a:xfrm>
            <a:off x="838200" y="1328420"/>
            <a:ext cx="10516235" cy="48488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0000"/>
          </a:blip>
          <a:stretch>
            <a:fillRect l="6000" r="-2000"/>
          </a:stretch>
        </a:blipFill>
        <a:effectLst/>
      </p:bgPr>
    </p:bg>
    <p:spTree>
      <p:nvGrpSpPr>
        <p:cNvPr id="1" name=""/>
        <p:cNvGrpSpPr/>
        <p:nvPr/>
      </p:nvGrpSpPr>
      <p:grpSpPr/>
      <p:sp>
        <p:nvSpPr>
          <p:cNvPr id="2" name="Title 1"/>
          <p:cNvSpPr>
            <a:spLocks noGrp="1"/>
          </p:cNvSpPr>
          <p:nvPr>
            <p:ph type="title"/>
          </p:nvPr>
        </p:nvSpPr>
        <p:spPr/>
        <p:txBody>
          <a:bodyPr/>
          <a:p>
            <a:pPr algn="ctr"/>
            <a:r>
              <a:rPr lang="en-US">
                <a:gradFill>
                  <a:gsLst>
                    <a:gs pos="0">
                      <a:srgbClr val="FECF40"/>
                    </a:gs>
                    <a:gs pos="100000">
                      <a:srgbClr val="846C21"/>
                    </a:gs>
                  </a:gsLst>
                  <a:lin scaled="0"/>
                </a:gradFill>
              </a:rPr>
              <a:t>Giao diện khi quên mật khẩu</a:t>
            </a:r>
            <a:endParaRPr lang="en-US">
              <a:gradFill>
                <a:gsLst>
                  <a:gs pos="0">
                    <a:srgbClr val="FECF40"/>
                  </a:gs>
                  <a:gs pos="100000">
                    <a:srgbClr val="846C21"/>
                  </a:gs>
                </a:gsLst>
                <a:lin scaled="0"/>
              </a:gradFill>
            </a:endParaRPr>
          </a:p>
        </p:txBody>
      </p:sp>
      <p:pic>
        <p:nvPicPr>
          <p:cNvPr id="4" name="Content Placeholder 3" descr="2"/>
          <p:cNvPicPr>
            <a:picLocks noChangeAspect="1"/>
          </p:cNvPicPr>
          <p:nvPr>
            <p:ph idx="1"/>
          </p:nvPr>
        </p:nvPicPr>
        <p:blipFill>
          <a:blip r:embed="rId2"/>
          <a:stretch>
            <a:fillRect/>
          </a:stretch>
        </p:blipFill>
        <p:spPr>
          <a:xfrm>
            <a:off x="1525270" y="1590040"/>
            <a:ext cx="9185910" cy="42183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0000"/>
          </a:blip>
          <a:stretch>
            <a:fillRect l="6000" r="-2000"/>
          </a:stretch>
        </a:blipFill>
        <a:effectLst/>
      </p:bgPr>
    </p:bg>
    <p:spTree>
      <p:nvGrpSpPr>
        <p:cNvPr id="1" name=""/>
        <p:cNvGrpSpPr/>
        <p:nvPr/>
      </p:nvGrpSpPr>
      <p:grpSpPr/>
      <p:sp>
        <p:nvSpPr>
          <p:cNvPr id="2" name="Title 1"/>
          <p:cNvSpPr>
            <a:spLocks noGrp="1"/>
          </p:cNvSpPr>
          <p:nvPr>
            <p:ph type="title"/>
          </p:nvPr>
        </p:nvSpPr>
        <p:spPr/>
        <p:txBody>
          <a:bodyPr/>
          <a:p>
            <a:pPr algn="ctr"/>
            <a:r>
              <a:rPr lang="en-US">
                <a:gradFill>
                  <a:gsLst>
                    <a:gs pos="0">
                      <a:srgbClr val="FECF40"/>
                    </a:gs>
                    <a:gs pos="100000">
                      <a:srgbClr val="846C21"/>
                    </a:gs>
                  </a:gsLst>
                  <a:lin scaled="0"/>
                </a:gradFill>
              </a:rPr>
              <a:t>Giao diện bán hàng</a:t>
            </a:r>
            <a:endParaRPr lang="en-US">
              <a:gradFill>
                <a:gsLst>
                  <a:gs pos="0">
                    <a:srgbClr val="FECF40"/>
                  </a:gs>
                  <a:gs pos="100000">
                    <a:srgbClr val="846C21"/>
                  </a:gs>
                </a:gsLst>
                <a:lin scaled="0"/>
              </a:gradFill>
            </a:endParaRPr>
          </a:p>
        </p:txBody>
      </p:sp>
      <p:pic>
        <p:nvPicPr>
          <p:cNvPr id="4" name="Content Placeholder 3" descr="3"/>
          <p:cNvPicPr>
            <a:picLocks noChangeAspect="1"/>
          </p:cNvPicPr>
          <p:nvPr>
            <p:ph idx="1"/>
          </p:nvPr>
        </p:nvPicPr>
        <p:blipFill>
          <a:blip r:embed="rId2"/>
          <a:stretch>
            <a:fillRect/>
          </a:stretch>
        </p:blipFill>
        <p:spPr>
          <a:xfrm>
            <a:off x="838200" y="1691640"/>
            <a:ext cx="10515600" cy="46062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a:gradFill>
                  <a:gsLst>
                    <a:gs pos="0">
                      <a:srgbClr val="FECF40"/>
                    </a:gs>
                    <a:gs pos="100000">
                      <a:srgbClr val="846C21"/>
                    </a:gs>
                  </a:gsLst>
                  <a:lin scaled="0"/>
                </a:gradFill>
                <a:sym typeface="+mn-ea"/>
              </a:rPr>
              <a:t>Giao diện in hóa đơn theo bàn</a:t>
            </a:r>
            <a:endParaRPr lang="en-US"/>
          </a:p>
        </p:txBody>
      </p:sp>
      <p:pic>
        <p:nvPicPr>
          <p:cNvPr id="4" name="Content Placeholder 3" descr="hinh"/>
          <p:cNvPicPr>
            <a:picLocks noChangeAspect="1"/>
          </p:cNvPicPr>
          <p:nvPr>
            <p:ph idx="1"/>
          </p:nvPr>
        </p:nvPicPr>
        <p:blipFill>
          <a:blip r:embed="rId1"/>
          <a:stretch>
            <a:fillRect/>
          </a:stretch>
        </p:blipFill>
        <p:spPr>
          <a:xfrm>
            <a:off x="1970405" y="1858645"/>
            <a:ext cx="9049385" cy="38328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0000"/>
          </a:blip>
          <a:stretch>
            <a:fillRect l="6000" r="-2000"/>
          </a:stretch>
        </a:blipFill>
        <a:effectLst/>
      </p:bgPr>
    </p:bg>
    <p:spTree>
      <p:nvGrpSpPr>
        <p:cNvPr id="1" name=""/>
        <p:cNvGrpSpPr/>
        <p:nvPr/>
      </p:nvGrpSpPr>
      <p:grpSpPr/>
      <p:sp>
        <p:nvSpPr>
          <p:cNvPr id="2" name="Title 1"/>
          <p:cNvSpPr>
            <a:spLocks noGrp="1"/>
          </p:cNvSpPr>
          <p:nvPr>
            <p:ph type="title"/>
          </p:nvPr>
        </p:nvSpPr>
        <p:spPr/>
        <p:txBody>
          <a:bodyPr/>
          <a:p>
            <a:pPr algn="ctr"/>
            <a:r>
              <a:rPr lang="en-US">
                <a:gradFill>
                  <a:gsLst>
                    <a:gs pos="0">
                      <a:srgbClr val="FECF40"/>
                    </a:gs>
                    <a:gs pos="100000">
                      <a:srgbClr val="846C21"/>
                    </a:gs>
                  </a:gsLst>
                  <a:lin scaled="0"/>
                </a:gradFill>
              </a:rPr>
              <a:t>Giao diện thông tin cá nhân</a:t>
            </a:r>
            <a:endParaRPr lang="en-US">
              <a:gradFill>
                <a:gsLst>
                  <a:gs pos="0">
                    <a:srgbClr val="FECF40"/>
                  </a:gs>
                  <a:gs pos="100000">
                    <a:srgbClr val="846C21"/>
                  </a:gs>
                </a:gsLst>
                <a:lin scaled="0"/>
              </a:gradFill>
            </a:endParaRPr>
          </a:p>
        </p:txBody>
      </p:sp>
      <p:pic>
        <p:nvPicPr>
          <p:cNvPr id="5" name="Content Placeholder 4" descr="5"/>
          <p:cNvPicPr>
            <a:picLocks noChangeAspect="1"/>
          </p:cNvPicPr>
          <p:nvPr>
            <p:ph idx="1"/>
          </p:nvPr>
        </p:nvPicPr>
        <p:blipFill>
          <a:blip r:embed="rId2"/>
          <a:stretch>
            <a:fillRect/>
          </a:stretch>
        </p:blipFill>
        <p:spPr>
          <a:xfrm>
            <a:off x="1200150" y="1828800"/>
            <a:ext cx="9429750" cy="43135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0000"/>
          </a:blip>
          <a:stretch>
            <a:fillRect l="6000" r="-2000"/>
          </a:stretch>
        </a:blipFill>
        <a:effectLst/>
      </p:bgPr>
    </p:bg>
    <p:spTree>
      <p:nvGrpSpPr>
        <p:cNvPr id="1" name=""/>
        <p:cNvGrpSpPr/>
        <p:nvPr/>
      </p:nvGrpSpPr>
      <p:grpSpPr/>
      <p:sp>
        <p:nvSpPr>
          <p:cNvPr id="2" name="Title 1"/>
          <p:cNvSpPr>
            <a:spLocks noGrp="1"/>
          </p:cNvSpPr>
          <p:nvPr>
            <p:ph type="title"/>
          </p:nvPr>
        </p:nvSpPr>
        <p:spPr/>
        <p:txBody>
          <a:bodyPr/>
          <a:p>
            <a:pPr algn="ctr"/>
            <a:r>
              <a:rPr lang="en-US">
                <a:gradFill>
                  <a:gsLst>
                    <a:gs pos="0">
                      <a:srgbClr val="FECF40"/>
                    </a:gs>
                    <a:gs pos="100000">
                      <a:srgbClr val="846C21"/>
                    </a:gs>
                  </a:gsLst>
                  <a:lin scaled="0"/>
                </a:gradFill>
              </a:rPr>
              <a:t>Giao diện Quản  lí hóa đơn</a:t>
            </a:r>
            <a:endParaRPr lang="en-US">
              <a:gradFill>
                <a:gsLst>
                  <a:gs pos="0">
                    <a:srgbClr val="FECF40"/>
                  </a:gs>
                  <a:gs pos="100000">
                    <a:srgbClr val="846C21"/>
                  </a:gs>
                </a:gsLst>
                <a:lin scaled="0"/>
              </a:gradFill>
            </a:endParaRPr>
          </a:p>
        </p:txBody>
      </p:sp>
      <p:pic>
        <p:nvPicPr>
          <p:cNvPr id="4" name="Content Placeholder 3" descr="6"/>
          <p:cNvPicPr>
            <a:picLocks noChangeAspect="1"/>
          </p:cNvPicPr>
          <p:nvPr>
            <p:ph idx="1"/>
          </p:nvPr>
        </p:nvPicPr>
        <p:blipFill>
          <a:blip r:embed="rId2"/>
          <a:stretch>
            <a:fillRect/>
          </a:stretch>
        </p:blipFill>
        <p:spPr>
          <a:xfrm>
            <a:off x="1666875" y="1825625"/>
            <a:ext cx="9113520" cy="44418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0000"/>
          </a:blip>
          <a:stretch>
            <a:fillRect l="6000" r="-2000"/>
          </a:stretch>
        </a:blipFill>
        <a:effectLst/>
      </p:bgPr>
    </p:bg>
    <p:spTree>
      <p:nvGrpSpPr>
        <p:cNvPr id="1" name=""/>
        <p:cNvGrpSpPr/>
        <p:nvPr/>
      </p:nvGrpSpPr>
      <p:grpSpPr/>
      <p:sp>
        <p:nvSpPr>
          <p:cNvPr id="2" name="Title 1"/>
          <p:cNvSpPr>
            <a:spLocks noGrp="1"/>
          </p:cNvSpPr>
          <p:nvPr>
            <p:ph type="title"/>
          </p:nvPr>
        </p:nvSpPr>
        <p:spPr/>
        <p:txBody>
          <a:bodyPr/>
          <a:p>
            <a:pPr algn="ctr"/>
            <a:r>
              <a:rPr lang="en-US">
                <a:gradFill>
                  <a:gsLst>
                    <a:gs pos="0">
                      <a:srgbClr val="FECF40"/>
                    </a:gs>
                    <a:gs pos="100000">
                      <a:srgbClr val="846C21"/>
                    </a:gs>
                  </a:gsLst>
                  <a:lin scaled="0"/>
                </a:gradFill>
              </a:rPr>
              <a:t>Giao diện Quản lí menu</a:t>
            </a:r>
            <a:endParaRPr lang="en-US">
              <a:gradFill>
                <a:gsLst>
                  <a:gs pos="0">
                    <a:srgbClr val="FECF40"/>
                  </a:gs>
                  <a:gs pos="100000">
                    <a:srgbClr val="846C21"/>
                  </a:gs>
                </a:gsLst>
                <a:lin scaled="0"/>
              </a:gradFill>
            </a:endParaRPr>
          </a:p>
        </p:txBody>
      </p:sp>
      <p:pic>
        <p:nvPicPr>
          <p:cNvPr id="4" name="Content Placeholder 3" descr="7"/>
          <p:cNvPicPr>
            <a:picLocks noChangeAspect="1"/>
          </p:cNvPicPr>
          <p:nvPr>
            <p:ph idx="1"/>
          </p:nvPr>
        </p:nvPicPr>
        <p:blipFill>
          <a:blip r:embed="rId2"/>
          <a:stretch>
            <a:fillRect/>
          </a:stretch>
        </p:blipFill>
        <p:spPr>
          <a:xfrm>
            <a:off x="1666240" y="1494155"/>
            <a:ext cx="9340850" cy="46831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0000"/>
          </a:blip>
          <a:stretch>
            <a:fillRect l="6000" r="-2000"/>
          </a:stretch>
        </a:blipFill>
        <a:effectLst/>
      </p:bgPr>
    </p:bg>
    <p:spTree>
      <p:nvGrpSpPr>
        <p:cNvPr id="1" name=""/>
        <p:cNvGrpSpPr/>
        <p:nvPr/>
      </p:nvGrpSpPr>
      <p:grpSpPr/>
      <p:sp>
        <p:nvSpPr>
          <p:cNvPr id="2" name="Title 1"/>
          <p:cNvSpPr>
            <a:spLocks noGrp="1"/>
          </p:cNvSpPr>
          <p:nvPr>
            <p:ph type="title"/>
          </p:nvPr>
        </p:nvSpPr>
        <p:spPr/>
        <p:txBody>
          <a:bodyPr>
            <a:normAutofit fontScale="90000"/>
          </a:bodyPr>
          <a:p>
            <a:pPr algn="ctr"/>
            <a:r>
              <a:rPr lang="en-US">
                <a:gradFill>
                  <a:gsLst>
                    <a:gs pos="0">
                      <a:srgbClr val="FECF40"/>
                    </a:gs>
                    <a:gs pos="100000">
                      <a:srgbClr val="846C21"/>
                    </a:gs>
                  </a:gsLst>
                  <a:lin scaled="0"/>
                </a:gradFill>
                <a:sym typeface="+mn-ea"/>
              </a:rPr>
              <a:t>Giao diện Quản lí tài khoản</a:t>
            </a:r>
            <a:br>
              <a:rPr lang="en-US">
                <a:gradFill>
                  <a:gsLst>
                    <a:gs pos="0">
                      <a:srgbClr val="FECF40"/>
                    </a:gs>
                    <a:gs pos="100000">
                      <a:srgbClr val="846C21"/>
                    </a:gs>
                  </a:gsLst>
                  <a:lin scaled="0"/>
                </a:gradFill>
              </a:rPr>
            </a:br>
            <a:endParaRPr lang="en-US"/>
          </a:p>
        </p:txBody>
      </p:sp>
      <p:pic>
        <p:nvPicPr>
          <p:cNvPr id="4" name="Content Placeholder 3" descr="8"/>
          <p:cNvPicPr>
            <a:picLocks noChangeAspect="1"/>
          </p:cNvPicPr>
          <p:nvPr>
            <p:ph idx="1"/>
          </p:nvPr>
        </p:nvPicPr>
        <p:blipFill>
          <a:blip r:embed="rId2"/>
          <a:stretch>
            <a:fillRect/>
          </a:stretch>
        </p:blipFill>
        <p:spPr>
          <a:xfrm>
            <a:off x="1572895" y="1691005"/>
            <a:ext cx="9542145" cy="44862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0000"/>
          </a:blip>
          <a:stretch>
            <a:fillRect l="6000" r="-2000"/>
          </a:stretch>
        </a:blipFill>
        <a:effectLst/>
      </p:bgPr>
    </p:bg>
    <p:spTree>
      <p:nvGrpSpPr>
        <p:cNvPr id="1" name=""/>
        <p:cNvGrpSpPr/>
        <p:nvPr/>
      </p:nvGrpSpPr>
      <p:grpSpPr/>
      <p:sp>
        <p:nvSpPr>
          <p:cNvPr id="2" name="Title 1"/>
          <p:cNvSpPr>
            <a:spLocks noGrp="1"/>
          </p:cNvSpPr>
          <p:nvPr>
            <p:ph type="title"/>
          </p:nvPr>
        </p:nvSpPr>
        <p:spPr/>
        <p:txBody>
          <a:bodyPr/>
          <a:p>
            <a:pPr algn="ctr"/>
            <a:r>
              <a:rPr lang="en-US">
                <a:gradFill>
                  <a:gsLst>
                    <a:gs pos="0">
                      <a:srgbClr val="FECF40"/>
                    </a:gs>
                    <a:gs pos="100000">
                      <a:srgbClr val="846C21"/>
                    </a:gs>
                  </a:gsLst>
                  <a:lin scaled="0"/>
                </a:gradFill>
              </a:rPr>
              <a:t>Giao diện Xuất file</a:t>
            </a:r>
            <a:endParaRPr lang="en-US">
              <a:gradFill>
                <a:gsLst>
                  <a:gs pos="0">
                    <a:srgbClr val="FECF40"/>
                  </a:gs>
                  <a:gs pos="100000">
                    <a:srgbClr val="846C21"/>
                  </a:gs>
                </a:gsLst>
                <a:lin scaled="0"/>
              </a:gradFill>
            </a:endParaRPr>
          </a:p>
        </p:txBody>
      </p:sp>
      <p:pic>
        <p:nvPicPr>
          <p:cNvPr id="4" name="Content Placeholder 3" descr="9"/>
          <p:cNvPicPr>
            <a:picLocks noChangeAspect="1"/>
          </p:cNvPicPr>
          <p:nvPr>
            <p:ph idx="1"/>
          </p:nvPr>
        </p:nvPicPr>
        <p:blipFill>
          <a:blip r:embed="rId2"/>
          <a:srcRect t="2326" r="742"/>
          <a:stretch>
            <a:fillRect/>
          </a:stretch>
        </p:blipFill>
        <p:spPr>
          <a:xfrm>
            <a:off x="1757045" y="1595120"/>
            <a:ext cx="8917940" cy="43440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US" u="sng"/>
              <a:t>ĐỀ TÀI</a:t>
            </a:r>
            <a:r>
              <a:rPr lang="en-US"/>
              <a:t>: </a:t>
            </a:r>
            <a:r>
              <a:rPr lang="en-US" b="1">
                <a:solidFill>
                  <a:schemeClr val="accent2">
                    <a:lumMod val="60000"/>
                    <a:lumOff val="40000"/>
                  </a:schemeClr>
                </a:solidFill>
              </a:rPr>
              <a:t>QUẢN LÝ TIỆM NƯỚC</a:t>
            </a:r>
            <a:endParaRPr lang="en-US" b="1">
              <a:solidFill>
                <a:schemeClr val="accent2">
                  <a:lumMod val="60000"/>
                  <a:lumOff val="40000"/>
                </a:schemeClr>
              </a:solidFill>
            </a:endParaRPr>
          </a:p>
        </p:txBody>
      </p:sp>
      <p:sp>
        <p:nvSpPr>
          <p:cNvPr id="3" name="Content Placeholder 2"/>
          <p:cNvSpPr>
            <a:spLocks noGrp="1"/>
          </p:cNvSpPr>
          <p:nvPr>
            <p:ph idx="1"/>
          </p:nvPr>
        </p:nvSpPr>
        <p:spPr/>
        <p:txBody>
          <a:bodyPr/>
          <a:p>
            <a:pPr marL="0" indent="0">
              <a:buNone/>
            </a:pPr>
            <a:r>
              <a:rPr lang="en-US" sz="4000" b="1"/>
              <a:t>Giảng viên hướng dẫn:</a:t>
            </a:r>
            <a:endParaRPr lang="en-US" sz="4000" b="1"/>
          </a:p>
          <a:p>
            <a:pPr marL="0" indent="0" algn="ctr">
              <a:buNone/>
            </a:pPr>
            <a:r>
              <a:rPr lang="en-US"/>
              <a:t>                            </a:t>
            </a:r>
            <a:r>
              <a:rPr lang="en-US">
                <a:solidFill>
                  <a:schemeClr val="accent2"/>
                </a:solidFill>
              </a:rPr>
              <a:t> </a:t>
            </a:r>
            <a:r>
              <a:rPr lang="en-US" sz="3200">
                <a:solidFill>
                  <a:schemeClr val="accent2"/>
                </a:solidFill>
              </a:rPr>
              <a:t>ThS.Phạm Thị Miên</a:t>
            </a:r>
            <a:endParaRPr lang="en-US">
              <a:solidFill>
                <a:schemeClr val="accent2"/>
              </a:solidFill>
            </a:endParaRPr>
          </a:p>
          <a:p>
            <a:pPr marL="0" indent="0">
              <a:buNone/>
            </a:pPr>
            <a:r>
              <a:rPr lang="en-US" sz="4000" b="1"/>
              <a:t>Sinh viên thực hiện:</a:t>
            </a:r>
            <a:endParaRPr lang="en-US" sz="4000" b="1"/>
          </a:p>
          <a:p>
            <a:pPr algn="ctr"/>
            <a:r>
              <a:rPr lang="en-US"/>
              <a:t>                                 </a:t>
            </a:r>
            <a:r>
              <a:rPr lang="en-US">
                <a:solidFill>
                  <a:schemeClr val="accent2"/>
                </a:solidFill>
              </a:rPr>
              <a:t>  </a:t>
            </a:r>
            <a:r>
              <a:rPr lang="en-US" sz="3600">
                <a:solidFill>
                  <a:schemeClr val="accent2"/>
                </a:solidFill>
              </a:rPr>
              <a:t> Trần Thị Thanh Ngân - 5951071061</a:t>
            </a:r>
            <a:endParaRPr lang="en-US" sz="3600">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0000"/>
          </a:blip>
          <a:stretch>
            <a:fillRect l="6000" r="-2000"/>
          </a:stretch>
        </a:blipFill>
        <a:effectLst/>
      </p:bgPr>
    </p:bg>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lgn="ctr">
              <a:buNone/>
            </a:pPr>
            <a:r>
              <a:rPr lang="en-US" sz="6000">
                <a:gradFill>
                  <a:gsLst>
                    <a:gs pos="0">
                      <a:srgbClr val="FE4444"/>
                    </a:gs>
                    <a:gs pos="100000">
                      <a:srgbClr val="832B2B"/>
                    </a:gs>
                  </a:gsLst>
                  <a:lin scaled="0"/>
                </a:gradFill>
              </a:rPr>
              <a:t>05</a:t>
            </a:r>
            <a:endParaRPr lang="en-US" sz="6000">
              <a:gradFill>
                <a:gsLst>
                  <a:gs pos="0">
                    <a:srgbClr val="FE4444"/>
                  </a:gs>
                  <a:gs pos="100000">
                    <a:srgbClr val="832B2B"/>
                  </a:gs>
                </a:gsLst>
                <a:lin scaled="0"/>
              </a:gradFill>
            </a:endParaRPr>
          </a:p>
        </p:txBody>
      </p:sp>
      <p:sp>
        <p:nvSpPr>
          <p:cNvPr id="2155" name="Google Shape;2155;p38"/>
          <p:cNvSpPr txBox="1">
            <a:spLocks noGrp="1"/>
          </p:cNvSpPr>
          <p:nvPr/>
        </p:nvSpPr>
        <p:spPr>
          <a:xfrm>
            <a:off x="1795145" y="3146425"/>
            <a:ext cx="9321165" cy="98869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1pPr>
            <a:lvl2pPr marR="0" lvl="1"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2pPr>
            <a:lvl3pPr marR="0" lvl="2"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3pPr>
            <a:lvl4pPr marR="0" lvl="3"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4pPr>
            <a:lvl5pPr marR="0" lvl="4"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5pPr>
            <a:lvl6pPr marR="0" lvl="5"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6pPr>
            <a:lvl7pPr marR="0" lvl="6"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7pPr>
            <a:lvl8pPr marR="0" lvl="7"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8pPr>
            <a:lvl9pPr marR="0" lvl="8"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9pPr>
          </a:lstStyle>
          <a:p>
            <a:pPr marL="0" lvl="0" indent="0" algn="ctr" rtl="0">
              <a:spcBef>
                <a:spcPts val="0"/>
              </a:spcBef>
              <a:spcAft>
                <a:spcPts val="0"/>
              </a:spcAft>
              <a:buNone/>
            </a:pPr>
            <a:r>
              <a:rPr lang="en-US" sz="6000" b="1" dirty="0" smtClean="0">
                <a:gradFill>
                  <a:gsLst>
                    <a:gs pos="0">
                      <a:srgbClr val="FE4444"/>
                    </a:gs>
                    <a:gs pos="100000">
                      <a:srgbClr val="832B2B"/>
                    </a:gs>
                  </a:gsLst>
                  <a:lin scaled="0"/>
                </a:gradFill>
                <a:latin typeface="+mj-lt"/>
              </a:rPr>
              <a:t>DEMO</a:t>
            </a:r>
            <a:endParaRPr lang="en-US" sz="6000" b="1" dirty="0" smtClean="0">
              <a:gradFill>
                <a:gsLst>
                  <a:gs pos="0">
                    <a:srgbClr val="FE4444"/>
                  </a:gs>
                  <a:gs pos="100000">
                    <a:srgbClr val="832B2B"/>
                  </a:gs>
                </a:gsLst>
                <a:lin scaled="0"/>
              </a:gradFill>
              <a:latin typeface="+mj-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0000"/>
          </a:blip>
          <a:stretch>
            <a:fillRect l="6000" r="-2000"/>
          </a:stretch>
        </a:blipFill>
        <a:effectLst/>
      </p:bgPr>
    </p:bg>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
        <p:nvSpPr>
          <p:cNvPr id="2336" name="Google Shape;2336;p45"/>
          <p:cNvSpPr txBox="1">
            <a:spLocks noGrp="1"/>
          </p:cNvSpPr>
          <p:nvPr/>
        </p:nvSpPr>
        <p:spPr>
          <a:xfrm>
            <a:off x="2865755" y="3050540"/>
            <a:ext cx="6394450" cy="190182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6000"/>
              <a:buFont typeface="Fjalla One" panose="02000506040000020004"/>
              <a:buNone/>
              <a:defRPr sz="73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1pPr>
            <a:lvl2pPr marR="0" lvl="1" algn="ctr" rtl="0">
              <a:lnSpc>
                <a:spcPct val="100000"/>
              </a:lnSpc>
              <a:spcBef>
                <a:spcPts val="0"/>
              </a:spcBef>
              <a:spcAft>
                <a:spcPts val="0"/>
              </a:spcAft>
              <a:buClr>
                <a:schemeClr val="dk2"/>
              </a:buClr>
              <a:buSzPts val="6000"/>
              <a:buFont typeface="Fjalla One" panose="02000506040000020004"/>
              <a:buNone/>
              <a:defRPr sz="60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2pPr>
            <a:lvl3pPr marR="0" lvl="2" algn="ctr" rtl="0">
              <a:lnSpc>
                <a:spcPct val="100000"/>
              </a:lnSpc>
              <a:spcBef>
                <a:spcPts val="0"/>
              </a:spcBef>
              <a:spcAft>
                <a:spcPts val="0"/>
              </a:spcAft>
              <a:buClr>
                <a:schemeClr val="dk2"/>
              </a:buClr>
              <a:buSzPts val="6000"/>
              <a:buFont typeface="Fjalla One" panose="02000506040000020004"/>
              <a:buNone/>
              <a:defRPr sz="60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3pPr>
            <a:lvl4pPr marR="0" lvl="3" algn="ctr" rtl="0">
              <a:lnSpc>
                <a:spcPct val="100000"/>
              </a:lnSpc>
              <a:spcBef>
                <a:spcPts val="0"/>
              </a:spcBef>
              <a:spcAft>
                <a:spcPts val="0"/>
              </a:spcAft>
              <a:buClr>
                <a:schemeClr val="dk2"/>
              </a:buClr>
              <a:buSzPts val="6000"/>
              <a:buFont typeface="Fjalla One" panose="02000506040000020004"/>
              <a:buNone/>
              <a:defRPr sz="60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4pPr>
            <a:lvl5pPr marR="0" lvl="4" algn="ctr" rtl="0">
              <a:lnSpc>
                <a:spcPct val="100000"/>
              </a:lnSpc>
              <a:spcBef>
                <a:spcPts val="0"/>
              </a:spcBef>
              <a:spcAft>
                <a:spcPts val="0"/>
              </a:spcAft>
              <a:buClr>
                <a:schemeClr val="dk2"/>
              </a:buClr>
              <a:buSzPts val="6000"/>
              <a:buFont typeface="Fjalla One" panose="02000506040000020004"/>
              <a:buNone/>
              <a:defRPr sz="60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5pPr>
            <a:lvl6pPr marR="0" lvl="5" algn="ctr" rtl="0">
              <a:lnSpc>
                <a:spcPct val="100000"/>
              </a:lnSpc>
              <a:spcBef>
                <a:spcPts val="0"/>
              </a:spcBef>
              <a:spcAft>
                <a:spcPts val="0"/>
              </a:spcAft>
              <a:buClr>
                <a:schemeClr val="dk2"/>
              </a:buClr>
              <a:buSzPts val="6000"/>
              <a:buFont typeface="Fjalla One" panose="02000506040000020004"/>
              <a:buNone/>
              <a:defRPr sz="60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6pPr>
            <a:lvl7pPr marR="0" lvl="6" algn="ctr" rtl="0">
              <a:lnSpc>
                <a:spcPct val="100000"/>
              </a:lnSpc>
              <a:spcBef>
                <a:spcPts val="0"/>
              </a:spcBef>
              <a:spcAft>
                <a:spcPts val="0"/>
              </a:spcAft>
              <a:buClr>
                <a:schemeClr val="dk2"/>
              </a:buClr>
              <a:buSzPts val="6000"/>
              <a:buFont typeface="Fjalla One" panose="02000506040000020004"/>
              <a:buNone/>
              <a:defRPr sz="60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7pPr>
            <a:lvl8pPr marR="0" lvl="7" algn="ctr" rtl="0">
              <a:lnSpc>
                <a:spcPct val="100000"/>
              </a:lnSpc>
              <a:spcBef>
                <a:spcPts val="0"/>
              </a:spcBef>
              <a:spcAft>
                <a:spcPts val="0"/>
              </a:spcAft>
              <a:buClr>
                <a:schemeClr val="dk2"/>
              </a:buClr>
              <a:buSzPts val="6000"/>
              <a:buFont typeface="Fjalla One" panose="02000506040000020004"/>
              <a:buNone/>
              <a:defRPr sz="60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8pPr>
            <a:lvl9pPr marR="0" lvl="8" algn="ctr" rtl="0">
              <a:lnSpc>
                <a:spcPct val="100000"/>
              </a:lnSpc>
              <a:spcBef>
                <a:spcPts val="0"/>
              </a:spcBef>
              <a:spcAft>
                <a:spcPts val="0"/>
              </a:spcAft>
              <a:buClr>
                <a:schemeClr val="dk2"/>
              </a:buClr>
              <a:buSzPts val="6000"/>
              <a:buFont typeface="Fjalla One" panose="02000506040000020004"/>
              <a:buNone/>
              <a:defRPr sz="60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9pPr>
          </a:lstStyle>
          <a:p>
            <a:pPr marL="0" lvl="0" indent="0" algn="ctr" rtl="0">
              <a:spcBef>
                <a:spcPts val="0"/>
              </a:spcBef>
              <a:spcAft>
                <a:spcPts val="0"/>
              </a:spcAft>
              <a:buNone/>
            </a:pPr>
            <a:r>
              <a:rPr lang="en-US" sz="7200" b="1" dirty="0" smtClean="0">
                <a:gradFill>
                  <a:gsLst>
                    <a:gs pos="0">
                      <a:srgbClr val="E30000"/>
                    </a:gs>
                    <a:gs pos="100000">
                      <a:srgbClr val="760303"/>
                    </a:gs>
                  </a:gsLst>
                  <a:lin scaled="0"/>
                </a:gradFill>
              </a:rPr>
              <a:t>THANKS FOR WATCHING</a:t>
            </a:r>
            <a:endParaRPr lang="en-US" sz="7200" b="1" dirty="0" smtClean="0">
              <a:gradFill>
                <a:gsLst>
                  <a:gs pos="0">
                    <a:srgbClr val="E30000"/>
                  </a:gs>
                  <a:gs pos="100000">
                    <a:srgbClr val="760303"/>
                  </a:gs>
                </a:gsLst>
                <a:lin scaled="0"/>
              </a:gra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0000"/>
          </a:blip>
          <a:stretch>
            <a:fillRect l="6000" r="-2000"/>
          </a:stretch>
        </a:blipFill>
        <a:effectLst/>
      </p:bgPr>
    </p:bg>
    <p:spTree>
      <p:nvGrpSpPr>
        <p:cNvPr id="1" name=""/>
        <p:cNvGrpSpPr/>
        <p:nvPr/>
      </p:nvGrpSpPr>
      <p:grpSpPr/>
      <p:sp>
        <p:nvSpPr>
          <p:cNvPr id="2" name="Title 1"/>
          <p:cNvSpPr>
            <a:spLocks noGrp="1"/>
          </p:cNvSpPr>
          <p:nvPr>
            <p:ph type="title"/>
          </p:nvPr>
        </p:nvSpPr>
        <p:spPr>
          <a:xfrm>
            <a:off x="838200" y="365125"/>
            <a:ext cx="10515600" cy="893445"/>
          </a:xfrm>
        </p:spPr>
        <p:txBody>
          <a:bodyPr/>
          <a:p>
            <a:pPr algn="ctr"/>
            <a:r>
              <a:rPr lang="en-US" b="1">
                <a:solidFill>
                  <a:srgbClr val="FF0000"/>
                </a:solidFill>
              </a:rPr>
              <a:t>MỤC LỤC</a:t>
            </a:r>
            <a:endParaRPr lang="en-US" b="1">
              <a:solidFill>
                <a:srgbClr val="FF0000"/>
              </a:solidFill>
            </a:endParaRPr>
          </a:p>
        </p:txBody>
      </p:sp>
      <p:sp>
        <p:nvSpPr>
          <p:cNvPr id="3" name="Content Placeholder 2"/>
          <p:cNvSpPr>
            <a:spLocks noGrp="1"/>
          </p:cNvSpPr>
          <p:nvPr>
            <p:ph idx="1"/>
          </p:nvPr>
        </p:nvSpPr>
        <p:spPr>
          <a:xfrm>
            <a:off x="838200" y="1050925"/>
            <a:ext cx="10515600" cy="5807710"/>
          </a:xfrm>
        </p:spPr>
        <p:txBody>
          <a:bodyPr/>
          <a:p>
            <a:endParaRPr lang="en-US"/>
          </a:p>
        </p:txBody>
      </p:sp>
      <p:grpSp>
        <p:nvGrpSpPr>
          <p:cNvPr id="2106" name="Google Shape;2106;p37"/>
          <p:cNvGrpSpPr/>
          <p:nvPr/>
        </p:nvGrpSpPr>
        <p:grpSpPr>
          <a:xfrm>
            <a:off x="1456182" y="168101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4400"/>
                  <a:t>1 </a:t>
                </a:r>
                <a:endParaRPr lang="en-US" sz="4400"/>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4" name="Google Shape;2106;p37"/>
          <p:cNvGrpSpPr/>
          <p:nvPr/>
        </p:nvGrpSpPr>
        <p:grpSpPr>
          <a:xfrm>
            <a:off x="1517777" y="2698283"/>
            <a:ext cx="635100" cy="734640"/>
            <a:chOff x="731647" y="573573"/>
            <a:chExt cx="635100" cy="734640"/>
          </a:xfrm>
        </p:grpSpPr>
        <p:grpSp>
          <p:nvGrpSpPr>
            <p:cNvPr id="5" name="Google Shape;2107;p37"/>
            <p:cNvGrpSpPr/>
            <p:nvPr/>
          </p:nvGrpSpPr>
          <p:grpSpPr>
            <a:xfrm>
              <a:off x="731647" y="573573"/>
              <a:ext cx="635100" cy="635100"/>
              <a:chOff x="917231" y="750460"/>
              <a:chExt cx="635100" cy="635100"/>
            </a:xfrm>
          </p:grpSpPr>
          <p:sp>
            <p:nvSpPr>
              <p:cNvPr id="6" name="Google Shape;2108;p37"/>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4400"/>
                  <a:t>2</a:t>
                </a:r>
                <a:endParaRPr lang="en-US" sz="4400"/>
              </a:p>
            </p:txBody>
          </p:sp>
        </p:grpSp>
        <p:grpSp>
          <p:nvGrpSpPr>
            <p:cNvPr id="8" name="Google Shape;2110;p37"/>
            <p:cNvGrpSpPr/>
            <p:nvPr/>
          </p:nvGrpSpPr>
          <p:grpSpPr>
            <a:xfrm>
              <a:off x="961679" y="1281213"/>
              <a:ext cx="175013" cy="27000"/>
              <a:chOff x="5662375" y="212375"/>
              <a:chExt cx="175013" cy="27000"/>
            </a:xfrm>
          </p:grpSpPr>
          <p:sp>
            <p:nvSpPr>
              <p:cNvPr id="9"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0"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1"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12" name="Google Shape;2106;p37"/>
          <p:cNvGrpSpPr/>
          <p:nvPr/>
        </p:nvGrpSpPr>
        <p:grpSpPr>
          <a:xfrm>
            <a:off x="1517142" y="3820963"/>
            <a:ext cx="635100" cy="734640"/>
            <a:chOff x="731647" y="573573"/>
            <a:chExt cx="635100" cy="734640"/>
          </a:xfrm>
        </p:grpSpPr>
        <p:grpSp>
          <p:nvGrpSpPr>
            <p:cNvPr id="13" name="Google Shape;2107;p37"/>
            <p:cNvGrpSpPr/>
            <p:nvPr/>
          </p:nvGrpSpPr>
          <p:grpSpPr>
            <a:xfrm>
              <a:off x="731647" y="573573"/>
              <a:ext cx="635100" cy="635100"/>
              <a:chOff x="917231" y="750460"/>
              <a:chExt cx="635100" cy="635100"/>
            </a:xfrm>
          </p:grpSpPr>
          <p:sp>
            <p:nvSpPr>
              <p:cNvPr id="14" name="Google Shape;2108;p37"/>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4400"/>
                  <a:t>3</a:t>
                </a:r>
                <a:endParaRPr lang="en-US" sz="4400"/>
              </a:p>
            </p:txBody>
          </p:sp>
        </p:grpSp>
        <p:grpSp>
          <p:nvGrpSpPr>
            <p:cNvPr id="16" name="Google Shape;2110;p37"/>
            <p:cNvGrpSpPr/>
            <p:nvPr/>
          </p:nvGrpSpPr>
          <p:grpSpPr>
            <a:xfrm>
              <a:off x="961679" y="1281213"/>
              <a:ext cx="175013" cy="27000"/>
              <a:chOff x="5662375" y="212375"/>
              <a:chExt cx="175013" cy="27000"/>
            </a:xfrm>
          </p:grpSpPr>
          <p:sp>
            <p:nvSpPr>
              <p:cNvPr id="17"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8"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0" name="Google Shape;2106;p37"/>
          <p:cNvGrpSpPr/>
          <p:nvPr/>
        </p:nvGrpSpPr>
        <p:grpSpPr>
          <a:xfrm>
            <a:off x="1540637" y="5974883"/>
            <a:ext cx="635100" cy="734640"/>
            <a:chOff x="731647" y="573573"/>
            <a:chExt cx="635100" cy="734640"/>
          </a:xfrm>
        </p:grpSpPr>
        <p:grpSp>
          <p:nvGrpSpPr>
            <p:cNvPr id="21" name="Google Shape;2107;p37"/>
            <p:cNvGrpSpPr/>
            <p:nvPr/>
          </p:nvGrpSpPr>
          <p:grpSpPr>
            <a:xfrm>
              <a:off x="731647" y="573573"/>
              <a:ext cx="635100" cy="635100"/>
              <a:chOff x="917231" y="750460"/>
              <a:chExt cx="635100" cy="635100"/>
            </a:xfrm>
          </p:grpSpPr>
          <p:sp>
            <p:nvSpPr>
              <p:cNvPr id="22" name="Google Shape;2108;p37"/>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4400"/>
                  <a:t>5</a:t>
                </a:r>
                <a:endParaRPr lang="en-US" sz="4400"/>
              </a:p>
            </p:txBody>
          </p:sp>
        </p:grpSp>
        <p:grpSp>
          <p:nvGrpSpPr>
            <p:cNvPr id="24" name="Google Shape;2110;p37"/>
            <p:cNvGrpSpPr/>
            <p:nvPr/>
          </p:nvGrpSpPr>
          <p:grpSpPr>
            <a:xfrm>
              <a:off x="961679" y="1281213"/>
              <a:ext cx="175013" cy="27000"/>
              <a:chOff x="5662375" y="212375"/>
              <a:chExt cx="175013" cy="27000"/>
            </a:xfrm>
          </p:grpSpPr>
          <p:sp>
            <p:nvSpPr>
              <p:cNvPr id="25"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7"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8" name="Google Shape;2106;p37"/>
          <p:cNvGrpSpPr/>
          <p:nvPr/>
        </p:nvGrpSpPr>
        <p:grpSpPr>
          <a:xfrm>
            <a:off x="1540637" y="4845218"/>
            <a:ext cx="635100" cy="734640"/>
            <a:chOff x="731647" y="573573"/>
            <a:chExt cx="635100" cy="734640"/>
          </a:xfrm>
        </p:grpSpPr>
        <p:grpSp>
          <p:nvGrpSpPr>
            <p:cNvPr id="29" name="Google Shape;2107;p37"/>
            <p:cNvGrpSpPr/>
            <p:nvPr/>
          </p:nvGrpSpPr>
          <p:grpSpPr>
            <a:xfrm>
              <a:off x="731647" y="573573"/>
              <a:ext cx="635100" cy="635100"/>
              <a:chOff x="917231" y="750460"/>
              <a:chExt cx="635100" cy="635100"/>
            </a:xfrm>
          </p:grpSpPr>
          <p:sp>
            <p:nvSpPr>
              <p:cNvPr id="30" name="Google Shape;2108;p37"/>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4400"/>
                  <a:t>4</a:t>
                </a:r>
                <a:endParaRPr lang="en-US" sz="4400"/>
              </a:p>
            </p:txBody>
          </p:sp>
        </p:grpSp>
        <p:grpSp>
          <p:nvGrpSpPr>
            <p:cNvPr id="32" name="Google Shape;2110;p37"/>
            <p:cNvGrpSpPr/>
            <p:nvPr/>
          </p:nvGrpSpPr>
          <p:grpSpPr>
            <a:xfrm>
              <a:off x="961679" y="1281213"/>
              <a:ext cx="175013" cy="27000"/>
              <a:chOff x="5662375" y="212375"/>
              <a:chExt cx="175013" cy="27000"/>
            </a:xfrm>
          </p:grpSpPr>
          <p:sp>
            <p:nvSpPr>
              <p:cNvPr id="33"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4"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5"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40" name="Google Shape;2140;p37"/>
          <p:cNvSpPr txBox="1">
            <a:spLocks noGrp="1"/>
          </p:cNvSpPr>
          <p:nvPr/>
        </p:nvSpPr>
        <p:spPr>
          <a:xfrm>
            <a:off x="2499995" y="1258570"/>
            <a:ext cx="2992120" cy="42862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a:pPr marL="0" lvl="0" indent="0" algn="l" rtl="0">
              <a:lnSpc>
                <a:spcPct val="115000"/>
              </a:lnSpc>
              <a:spcBef>
                <a:spcPts val="0"/>
              </a:spcBef>
              <a:spcAft>
                <a:spcPts val="0"/>
              </a:spcAft>
              <a:buNone/>
            </a:pPr>
            <a:endParaRPr lang="en-US" dirty="0" smtClean="0"/>
          </a:p>
          <a:p>
            <a:pPr marL="0" lvl="0" indent="0" algn="l" rtl="0">
              <a:lnSpc>
                <a:spcPct val="115000"/>
              </a:lnSpc>
              <a:spcBef>
                <a:spcPts val="0"/>
              </a:spcBef>
              <a:spcAft>
                <a:spcPts val="0"/>
              </a:spcAft>
              <a:buNone/>
            </a:pPr>
            <a:r>
              <a:rPr lang="en-US" sz="2800" b="1" dirty="0" smtClean="0">
                <a:latin typeface="+mn-lt"/>
                <a:cs typeface="+mn-lt"/>
              </a:rPr>
              <a:t>LÍ DO CHỌN ĐỀ TÀI</a:t>
            </a:r>
            <a:endParaRPr sz="2800" b="1" dirty="0">
              <a:latin typeface="+mn-lt"/>
              <a:cs typeface="+mn-lt"/>
            </a:endParaRPr>
          </a:p>
        </p:txBody>
      </p:sp>
      <p:sp>
        <p:nvSpPr>
          <p:cNvPr id="37" name="Google Shape;2140;p37"/>
          <p:cNvSpPr txBox="1">
            <a:spLocks noGrp="1"/>
          </p:cNvSpPr>
          <p:nvPr/>
        </p:nvSpPr>
        <p:spPr>
          <a:xfrm>
            <a:off x="2499995" y="2354580"/>
            <a:ext cx="4094480" cy="42862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a:pPr marL="0" lvl="0" indent="0" algn="l" rtl="0">
              <a:lnSpc>
                <a:spcPct val="115000"/>
              </a:lnSpc>
              <a:spcBef>
                <a:spcPts val="0"/>
              </a:spcBef>
              <a:spcAft>
                <a:spcPts val="0"/>
              </a:spcAft>
              <a:buNone/>
            </a:pPr>
            <a:endParaRPr lang="en-US" dirty="0" smtClean="0"/>
          </a:p>
          <a:p>
            <a:pPr marL="0" lvl="0" indent="0" algn="l" rtl="0">
              <a:lnSpc>
                <a:spcPct val="115000"/>
              </a:lnSpc>
              <a:spcBef>
                <a:spcPts val="0"/>
              </a:spcBef>
              <a:spcAft>
                <a:spcPts val="0"/>
              </a:spcAft>
              <a:buNone/>
            </a:pPr>
            <a:r>
              <a:rPr lang="en-US" sz="2800" b="1" dirty="0" smtClean="0">
                <a:latin typeface="+mn-lt"/>
                <a:cs typeface="+mn-lt"/>
              </a:rPr>
              <a:t>MÔ TẢ HỆ THỐNG</a:t>
            </a:r>
            <a:endParaRPr lang="en-US" sz="2800" b="1" dirty="0" smtClean="0">
              <a:latin typeface="+mn-lt"/>
              <a:cs typeface="+mn-lt"/>
            </a:endParaRPr>
          </a:p>
        </p:txBody>
      </p:sp>
      <p:sp>
        <p:nvSpPr>
          <p:cNvPr id="2143" name="Google Shape;2143;p37"/>
          <p:cNvSpPr txBox="1">
            <a:spLocks noGrp="1"/>
          </p:cNvSpPr>
          <p:nvPr>
            <p:ph type="subTitle" idx="5"/>
          </p:nvPr>
        </p:nvSpPr>
        <p:spPr>
          <a:xfrm>
            <a:off x="2522220" y="3820795"/>
            <a:ext cx="5040630" cy="497205"/>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b="1" dirty="0" smtClean="0">
                <a:solidFill>
                  <a:schemeClr val="accent1"/>
                </a:solidFill>
              </a:rPr>
              <a:t>CHỨC NĂNG CHƯƠNG TRÌNH</a:t>
            </a:r>
            <a:endParaRPr lang="en-US" b="1" dirty="0" smtClean="0">
              <a:solidFill>
                <a:schemeClr val="accent1"/>
              </a:solidFill>
            </a:endParaRPr>
          </a:p>
        </p:txBody>
      </p:sp>
      <p:sp>
        <p:nvSpPr>
          <p:cNvPr id="2145" name="Google Shape;2145;p37"/>
          <p:cNvSpPr txBox="1">
            <a:spLocks noGrp="1"/>
          </p:cNvSpPr>
          <p:nvPr/>
        </p:nvSpPr>
        <p:spPr>
          <a:xfrm>
            <a:off x="2522220" y="4845685"/>
            <a:ext cx="6099175" cy="54991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a:pPr marL="0" lvl="0" indent="0" algn="l" rtl="0">
              <a:lnSpc>
                <a:spcPct val="115000"/>
              </a:lnSpc>
              <a:spcBef>
                <a:spcPts val="0"/>
              </a:spcBef>
              <a:spcAft>
                <a:spcPts val="0"/>
              </a:spcAft>
              <a:buNone/>
            </a:pPr>
            <a:r>
              <a:rPr lang="en-GB" sz="2800" b="1" dirty="0" smtClean="0">
                <a:latin typeface="+mn-lt"/>
                <a:cs typeface="+mn-lt"/>
              </a:rPr>
              <a:t>GIAO DIỆN CHƯƠNG TRÌNH</a:t>
            </a:r>
            <a:endParaRPr lang="en-GB" sz="2800" b="1" dirty="0" smtClean="0">
              <a:latin typeface="+mn-lt"/>
              <a:cs typeface="+mn-lt"/>
            </a:endParaRPr>
          </a:p>
        </p:txBody>
      </p:sp>
      <p:sp>
        <p:nvSpPr>
          <p:cNvPr id="269" name="Google Shape;2145;p37"/>
          <p:cNvSpPr txBox="1">
            <a:spLocks noGrp="1"/>
          </p:cNvSpPr>
          <p:nvPr/>
        </p:nvSpPr>
        <p:spPr>
          <a:xfrm>
            <a:off x="2688824" y="5974637"/>
            <a:ext cx="2615100" cy="439986"/>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l"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a:pPr marL="0" lvl="0" indent="0" algn="l" rtl="0">
              <a:lnSpc>
                <a:spcPct val="115000"/>
              </a:lnSpc>
              <a:spcBef>
                <a:spcPts val="0"/>
              </a:spcBef>
              <a:spcAft>
                <a:spcPts val="0"/>
              </a:spcAft>
              <a:buNone/>
            </a:pPr>
            <a:r>
              <a:rPr lang="en-GB" sz="2800" b="1" dirty="0" smtClean="0">
                <a:latin typeface="+mn-lt"/>
                <a:cs typeface="+mn-lt"/>
              </a:rPr>
              <a:t>DEMO</a:t>
            </a:r>
            <a:endParaRPr lang="en-GB" sz="2800" b="1" dirty="0" smtClean="0">
              <a:latin typeface="+mn-lt"/>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0000"/>
          </a:blip>
          <a:stretch>
            <a:fillRect l="6000" r="-2000"/>
          </a:stretch>
        </a:blipFill>
        <a:effectLst/>
      </p:bgPr>
    </p:bg>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lgn="ctr">
              <a:buNone/>
            </a:pPr>
            <a:r>
              <a:rPr lang="en-US" sz="6000">
                <a:solidFill>
                  <a:srgbClr val="FF0000"/>
                </a:solidFill>
                <a:latin typeface="+mn-ea"/>
                <a:cs typeface="+mn-ea"/>
              </a:rPr>
              <a:t>01</a:t>
            </a:r>
            <a:endParaRPr lang="en-US" sz="6000">
              <a:solidFill>
                <a:srgbClr val="FF0000"/>
              </a:solidFill>
              <a:latin typeface="+mn-ea"/>
              <a:cs typeface="+mn-ea"/>
            </a:endParaRPr>
          </a:p>
        </p:txBody>
      </p:sp>
      <p:sp>
        <p:nvSpPr>
          <p:cNvPr id="2155" name="Google Shape;2155;p38"/>
          <p:cNvSpPr txBox="1">
            <a:spLocks noGrp="1"/>
          </p:cNvSpPr>
          <p:nvPr/>
        </p:nvSpPr>
        <p:spPr>
          <a:xfrm>
            <a:off x="2331085" y="2917190"/>
            <a:ext cx="7828280" cy="10280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1pPr>
            <a:lvl2pPr marR="0" lvl="1"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2pPr>
            <a:lvl3pPr marR="0" lvl="2"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3pPr>
            <a:lvl4pPr marR="0" lvl="3"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4pPr>
            <a:lvl5pPr marR="0" lvl="4"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5pPr>
            <a:lvl6pPr marR="0" lvl="5"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6pPr>
            <a:lvl7pPr marR="0" lvl="6"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7pPr>
            <a:lvl8pPr marR="0" lvl="7"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8pPr>
            <a:lvl9pPr marR="0" lvl="8"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9pPr>
          </a:lstStyle>
          <a:p>
            <a:pPr marL="0" lvl="0" indent="0" algn="ctr" rtl="0">
              <a:spcBef>
                <a:spcPts val="0"/>
              </a:spcBef>
              <a:spcAft>
                <a:spcPts val="0"/>
              </a:spcAft>
              <a:buNone/>
            </a:pPr>
            <a:r>
              <a:rPr lang="en-US" sz="6000" b="1" dirty="0" smtClean="0">
                <a:gradFill>
                  <a:gsLst>
                    <a:gs pos="0">
                      <a:srgbClr val="FE4444"/>
                    </a:gs>
                    <a:gs pos="100000">
                      <a:srgbClr val="832B2B"/>
                    </a:gs>
                  </a:gsLst>
                  <a:lin scaled="0"/>
                </a:gradFill>
                <a:latin typeface="+mj-lt"/>
              </a:rPr>
              <a:t>LÍ DO CHỌN ĐỀ TÀI</a:t>
            </a:r>
            <a:endParaRPr lang="en-US" sz="6000" b="1" dirty="0" smtClean="0">
              <a:gradFill>
                <a:gsLst>
                  <a:gs pos="0">
                    <a:srgbClr val="FE4444"/>
                  </a:gs>
                  <a:gs pos="100000">
                    <a:srgbClr val="832B2B"/>
                  </a:gs>
                </a:gsLst>
                <a:lin scaled="0"/>
              </a:gradFill>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0000"/>
          </a:blip>
          <a:stretch>
            <a:fillRect l="6000" r="-2000"/>
          </a:stretch>
        </a:blipFill>
        <a:effectLst/>
      </p:bgPr>
    </p:bg>
    <p:spTree>
      <p:nvGrpSpPr>
        <p:cNvPr id="1" name=""/>
        <p:cNvGrpSpPr/>
        <p:nvPr/>
      </p:nvGrpSpPr>
      <p:grpSpPr/>
      <p:sp>
        <p:nvSpPr>
          <p:cNvPr id="2" name="Title 1"/>
          <p:cNvSpPr>
            <a:spLocks noGrp="1"/>
          </p:cNvSpPr>
          <p:nvPr>
            <p:ph type="title"/>
          </p:nvPr>
        </p:nvSpPr>
        <p:spPr/>
        <p:txBody>
          <a:bodyPr/>
          <a:p>
            <a:r>
              <a:rPr lang="en-US"/>
              <a:t> </a:t>
            </a:r>
            <a:endParaRPr lang="en-US"/>
          </a:p>
        </p:txBody>
      </p:sp>
      <p:sp>
        <p:nvSpPr>
          <p:cNvPr id="3" name="Content Placeholder 2"/>
          <p:cNvSpPr>
            <a:spLocks noGrp="1"/>
          </p:cNvSpPr>
          <p:nvPr>
            <p:ph idx="1"/>
          </p:nvPr>
        </p:nvSpPr>
        <p:spPr>
          <a:xfrm>
            <a:off x="838200" y="1599565"/>
            <a:ext cx="10515600" cy="3627120"/>
          </a:xfrm>
        </p:spPr>
        <p:txBody>
          <a:bodyPr>
            <a:normAutofit/>
          </a:bodyPr>
          <a:p>
            <a:pPr marL="0" indent="0" algn="l">
              <a:buNone/>
            </a:pPr>
            <a:r>
              <a:rPr lang="en-US"/>
              <a:t>-</a:t>
            </a:r>
            <a:r>
              <a:rPr lang="en-US" sz="3200"/>
              <a:t> Trước đây, khi công nghệ thông tin còn mới mẻ và chưa được ứng dụng thì việc quản lí tiệm nước là một trong những vấn đề phức tạp gây ra nhiều bất tiện, sai sót và tốn kém. Do đó, áp dụng công nghệ thông tin trong thiết kế quản lí là một giải pháp hiệu quả, đột phá đem lại sự hiệu quả chính xác và tiết kiệm sức lực cũng như chi phí trong khâu vận hành chuỗi hệ thống tiệm nước.</a:t>
            </a:r>
            <a:endParaRPr lang="en-US"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0000"/>
          </a:blip>
          <a:stretch>
            <a:fillRect l="6000" r="-2000"/>
          </a:stretch>
        </a:blipFill>
        <a:effectLst/>
      </p:bgPr>
    </p:bg>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838200" y="2112645"/>
            <a:ext cx="10515600" cy="4064635"/>
          </a:xfrm>
        </p:spPr>
        <p:txBody>
          <a:bodyPr/>
          <a:p>
            <a:endParaRPr lang="en-US"/>
          </a:p>
        </p:txBody>
      </p:sp>
      <p:sp>
        <p:nvSpPr>
          <p:cNvPr id="4" name="Content Placeholder 2"/>
          <p:cNvSpPr>
            <a:spLocks noGrp="1"/>
          </p:cNvSpPr>
          <p:nvPr/>
        </p:nvSpPr>
        <p:spPr>
          <a:xfrm>
            <a:off x="838200" y="2112010"/>
            <a:ext cx="10641965" cy="41916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a:gradFill>
                  <a:gsLst>
                    <a:gs pos="0">
                      <a:srgbClr val="FE4444"/>
                    </a:gs>
                    <a:gs pos="100000">
                      <a:srgbClr val="832B2B"/>
                    </a:gs>
                  </a:gsLst>
                  <a:lin scaled="0"/>
                </a:gradFill>
                <a:latin typeface="+mn-ea"/>
                <a:cs typeface="+mn-ea"/>
              </a:rPr>
              <a:t>02</a:t>
            </a:r>
            <a:endParaRPr lang="en-US" sz="6000">
              <a:gradFill>
                <a:gsLst>
                  <a:gs pos="0">
                    <a:srgbClr val="FE4444"/>
                  </a:gs>
                  <a:gs pos="100000">
                    <a:srgbClr val="832B2B"/>
                  </a:gs>
                </a:gsLst>
                <a:lin scaled="0"/>
              </a:gradFill>
              <a:latin typeface="+mn-ea"/>
              <a:cs typeface="+mn-ea"/>
            </a:endParaRPr>
          </a:p>
        </p:txBody>
      </p:sp>
      <p:sp>
        <p:nvSpPr>
          <p:cNvPr id="2155" name="Google Shape;2155;p38"/>
          <p:cNvSpPr txBox="1">
            <a:spLocks noGrp="1"/>
          </p:cNvSpPr>
          <p:nvPr/>
        </p:nvSpPr>
        <p:spPr>
          <a:xfrm>
            <a:off x="2075180" y="3261995"/>
            <a:ext cx="7828280" cy="10280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1pPr>
            <a:lvl2pPr marR="0" lvl="1"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2pPr>
            <a:lvl3pPr marR="0" lvl="2"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3pPr>
            <a:lvl4pPr marR="0" lvl="3"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4pPr>
            <a:lvl5pPr marR="0" lvl="4"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5pPr>
            <a:lvl6pPr marR="0" lvl="5"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6pPr>
            <a:lvl7pPr marR="0" lvl="6"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7pPr>
            <a:lvl8pPr marR="0" lvl="7"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8pPr>
            <a:lvl9pPr marR="0" lvl="8"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9pPr>
          </a:lstStyle>
          <a:p>
            <a:pPr marL="0" lvl="0" indent="0" algn="ctr" rtl="0">
              <a:lnSpc>
                <a:spcPct val="115000"/>
              </a:lnSpc>
              <a:spcBef>
                <a:spcPts val="0"/>
              </a:spcBef>
              <a:spcAft>
                <a:spcPts val="0"/>
              </a:spcAft>
              <a:buNone/>
            </a:pPr>
            <a:r>
              <a:rPr lang="en-US" sz="6000" b="1" dirty="0" smtClean="0">
                <a:gradFill>
                  <a:gsLst>
                    <a:gs pos="0">
                      <a:srgbClr val="FE4444"/>
                    </a:gs>
                    <a:gs pos="100000">
                      <a:srgbClr val="832B2B"/>
                    </a:gs>
                  </a:gsLst>
                  <a:lin scaled="0"/>
                </a:gradFill>
                <a:latin typeface="+mn-lt"/>
                <a:cs typeface="+mn-lt"/>
                <a:sym typeface="+mn-ea"/>
              </a:rPr>
              <a:t>MÔ TẢ HỆ THỐNG</a:t>
            </a:r>
            <a:endParaRPr lang="en-US" sz="6000" b="1" dirty="0" smtClean="0">
              <a:gradFill>
                <a:gsLst>
                  <a:gs pos="0">
                    <a:srgbClr val="FE4444"/>
                  </a:gs>
                  <a:gs pos="100000">
                    <a:srgbClr val="832B2B"/>
                  </a:gs>
                </a:gsLst>
                <a:lin scaled="0"/>
              </a:gradFill>
              <a:latin typeface="+mn-lt"/>
              <a:cs typeface="+mn-lt"/>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0000"/>
          </a:blip>
          <a:stretch>
            <a:fillRect l="6000" r="-2000"/>
          </a:stretch>
        </a:blipFill>
        <a:effectLst/>
      </p:bgPr>
    </p:bg>
    <p:spTree>
      <p:nvGrpSpPr>
        <p:cNvPr id="1" name=""/>
        <p:cNvGrpSpPr/>
        <p:nvPr/>
      </p:nvGrpSpPr>
      <p:grpSpPr/>
      <p:sp>
        <p:nvSpPr>
          <p:cNvPr id="2" name="Title 1"/>
          <p:cNvSpPr>
            <a:spLocks noGrp="1"/>
          </p:cNvSpPr>
          <p:nvPr>
            <p:ph type="title"/>
          </p:nvPr>
        </p:nvSpPr>
        <p:spPr>
          <a:xfrm>
            <a:off x="838200" y="365125"/>
            <a:ext cx="10515600" cy="224790"/>
          </a:xfrm>
        </p:spPr>
        <p:txBody>
          <a:bodyPr>
            <a:normAutofit fontScale="90000"/>
          </a:bodyPr>
          <a:p>
            <a:endParaRPr lang="en-US"/>
          </a:p>
        </p:txBody>
      </p:sp>
      <p:sp>
        <p:nvSpPr>
          <p:cNvPr id="3" name="Content Placeholder 2"/>
          <p:cNvSpPr>
            <a:spLocks noGrp="1"/>
          </p:cNvSpPr>
          <p:nvPr>
            <p:ph idx="1"/>
          </p:nvPr>
        </p:nvSpPr>
        <p:spPr>
          <a:xfrm>
            <a:off x="838200" y="589915"/>
            <a:ext cx="10515600" cy="5873750"/>
          </a:xfrm>
        </p:spPr>
        <p:txBody>
          <a:bodyPr/>
          <a:p>
            <a:pPr marL="0" indent="0">
              <a:buNone/>
            </a:pPr>
            <a:endParaRPr lang="en-US"/>
          </a:p>
        </p:txBody>
      </p:sp>
      <p:sp>
        <p:nvSpPr>
          <p:cNvPr id="4" name="Google Shape;2197;p40"/>
          <p:cNvSpPr txBox="1">
            <a:spLocks noGrp="1"/>
          </p:cNvSpPr>
          <p:nvPr>
            <p:ph type="subTitle" idx="2"/>
          </p:nvPr>
        </p:nvSpPr>
        <p:spPr>
          <a:xfrm>
            <a:off x="1270000" y="681990"/>
            <a:ext cx="9776460" cy="1901190"/>
          </a:xfrm>
          <a:prstGeom prst="rect">
            <a:avLst/>
          </a:prstGeom>
        </p:spPr>
        <p:txBody>
          <a:bodyPr spcFirstLastPara="1" wrap="square" lIns="91425" tIns="91425" rIns="91425" bIns="91425" anchor="t" anchorCtr="0">
            <a:noAutofit/>
          </a:bodyPr>
          <a:lstStyle/>
          <a:p>
            <a:pPr marL="0" indent="0" algn="just">
              <a:buNone/>
            </a:pPr>
            <a:r>
              <a:rPr lang="en-US">
                <a:solidFill>
                  <a:schemeClr val="tx1">
                    <a:lumMod val="65000"/>
                    <a:lumOff val="35000"/>
                  </a:schemeClr>
                </a:solidFill>
                <a:effectLst/>
              </a:rPr>
              <a:t>Quản lý sẽ nhập thông tin các menu và nhân viên làm việc trong tiệm nước vào hệ thống chương trình. Thông tin về menu gồm có: mã nước, tên nước. Thông tin về nhân viên gồm có: tên hiển thị, tên đăng nhập và mật khẩu , công việc (gồm Nhân viên bán hàng, thu ngân, quản lý).</a:t>
            </a:r>
            <a:endParaRPr lang="en-US">
              <a:solidFill>
                <a:schemeClr val="tx1">
                  <a:lumMod val="65000"/>
                  <a:lumOff val="35000"/>
                </a:schemeClr>
              </a:solidFill>
              <a:effectLst/>
            </a:endParaRPr>
          </a:p>
        </p:txBody>
      </p:sp>
      <p:sp>
        <p:nvSpPr>
          <p:cNvPr id="5" name="Subtitle 1"/>
          <p:cNvSpPr>
            <a:spLocks noGrp="1"/>
          </p:cNvSpPr>
          <p:nvPr/>
        </p:nvSpPr>
        <p:spPr>
          <a:xfrm>
            <a:off x="1270000" y="2583180"/>
            <a:ext cx="9396730" cy="201295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ctr"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ctr"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ctr"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ctr"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ctr"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ctr"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ctr"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ctr"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a:pPr algn="just"/>
            <a:r>
              <a:rPr lang="en-US" sz="2800" dirty="0" err="1">
                <a:solidFill>
                  <a:schemeClr val="tx1">
                    <a:lumMod val="65000"/>
                    <a:lumOff val="35000"/>
                  </a:schemeClr>
                </a:solidFill>
                <a:effectLst/>
                <a:latin typeface="+mn-lt"/>
                <a:cs typeface="+mn-lt"/>
              </a:rPr>
              <a:t>Khi</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có</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khách</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hàng</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yêu</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cầu</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thực</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đơn</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người</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sử</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dụng</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chương</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trình</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sẽ</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yêu</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cầu</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chức</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năng</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gọi</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món</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của</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chương</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trình</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nếu</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khách</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hàng</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có</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nhu</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cầu</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chuyển</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bàn</a:t>
            </a:r>
            <a:r>
              <a:rPr lang="en-US" sz="2800" dirty="0">
                <a:solidFill>
                  <a:schemeClr val="tx1">
                    <a:lumMod val="65000"/>
                    <a:lumOff val="35000"/>
                  </a:schemeClr>
                </a:solidFill>
                <a:effectLst/>
                <a:latin typeface="+mn-lt"/>
                <a:cs typeface="+mn-lt"/>
              </a:rPr>
              <a:t>,</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thì</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đều</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sẽ</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được</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nhập</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vào</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hệ</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thống</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và</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sẽ</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yêu</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cầu</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chức</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năng</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thanh</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toán</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khi</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khách</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hàng</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yêu</a:t>
            </a:r>
            <a:r>
              <a:rPr lang="en-US" sz="2800" dirty="0">
                <a:solidFill>
                  <a:schemeClr val="tx1">
                    <a:lumMod val="65000"/>
                    <a:lumOff val="35000"/>
                  </a:schemeClr>
                </a:solidFill>
                <a:effectLst/>
                <a:latin typeface="+mn-lt"/>
                <a:cs typeface="+mn-lt"/>
              </a:rPr>
              <a:t> </a:t>
            </a:r>
            <a:r>
              <a:rPr lang="en-US" sz="2800" dirty="0" err="1">
                <a:solidFill>
                  <a:schemeClr val="tx1">
                    <a:lumMod val="65000"/>
                    <a:lumOff val="35000"/>
                  </a:schemeClr>
                </a:solidFill>
                <a:effectLst/>
                <a:latin typeface="+mn-lt"/>
                <a:cs typeface="+mn-lt"/>
              </a:rPr>
              <a:t>cầu</a:t>
            </a:r>
            <a:r>
              <a:rPr lang="en-US" sz="2800" dirty="0">
                <a:solidFill>
                  <a:schemeClr val="tx1">
                    <a:lumMod val="65000"/>
                    <a:lumOff val="35000"/>
                  </a:schemeClr>
                </a:solidFill>
                <a:effectLst/>
                <a:latin typeface="+mn-lt"/>
                <a:cs typeface="+mn-lt"/>
              </a:rPr>
              <a:t>.</a:t>
            </a:r>
            <a:endParaRPr lang="en-US" sz="2800" dirty="0">
              <a:solidFill>
                <a:schemeClr val="tx1">
                  <a:lumMod val="65000"/>
                  <a:lumOff val="35000"/>
                </a:schemeClr>
              </a:solidFill>
              <a:effectLst/>
              <a:latin typeface="+mn-lt"/>
              <a:cs typeface="+mn-lt"/>
            </a:endParaRPr>
          </a:p>
          <a:p>
            <a:endParaRPr lang="en-US" sz="2800" dirty="0">
              <a:solidFill>
                <a:schemeClr val="tx1">
                  <a:lumMod val="65000"/>
                  <a:lumOff val="35000"/>
                </a:schemeClr>
              </a:solidFill>
              <a:effectLst/>
              <a:latin typeface="+mn-lt"/>
              <a:cs typeface="+mn-lt"/>
            </a:endParaRPr>
          </a:p>
        </p:txBody>
      </p:sp>
      <p:sp>
        <p:nvSpPr>
          <p:cNvPr id="6" name="Subtitle 2"/>
          <p:cNvSpPr>
            <a:spLocks noGrp="1"/>
          </p:cNvSpPr>
          <p:nvPr/>
        </p:nvSpPr>
        <p:spPr>
          <a:xfrm>
            <a:off x="1270000" y="4782185"/>
            <a:ext cx="9397365" cy="134048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ctr"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ctr"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ctr"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ctr"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ctr"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ctr"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ctr"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ctr" rtl="0">
              <a:lnSpc>
                <a:spcPct val="100000"/>
              </a:lnSpc>
              <a:spcBef>
                <a:spcPts val="0"/>
              </a:spcBef>
              <a:spcAft>
                <a:spcPts val="0"/>
              </a:spcAft>
              <a:buClr>
                <a:srgbClr val="000000"/>
              </a:buClr>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a:pPr algn="just"/>
            <a:r>
              <a:rPr lang="en-US" sz="2800" dirty="0" err="1">
                <a:solidFill>
                  <a:schemeClr val="tx1">
                    <a:lumMod val="65000"/>
                    <a:lumOff val="35000"/>
                  </a:schemeClr>
                </a:solidFill>
                <a:latin typeface="+mn-lt"/>
                <a:cs typeface="+mn-lt"/>
              </a:rPr>
              <a:t>Ngoài</a:t>
            </a:r>
            <a:r>
              <a:rPr lang="en-US" sz="2800" dirty="0">
                <a:solidFill>
                  <a:schemeClr val="tx1">
                    <a:lumMod val="65000"/>
                    <a:lumOff val="35000"/>
                  </a:schemeClr>
                </a:solidFill>
                <a:latin typeface="+mn-lt"/>
                <a:cs typeface="+mn-lt"/>
              </a:rPr>
              <a:t> </a:t>
            </a:r>
            <a:r>
              <a:rPr lang="en-US" sz="2800" dirty="0" err="1">
                <a:solidFill>
                  <a:schemeClr val="tx1">
                    <a:lumMod val="65000"/>
                    <a:lumOff val="35000"/>
                  </a:schemeClr>
                </a:solidFill>
                <a:latin typeface="+mn-lt"/>
                <a:cs typeface="+mn-lt"/>
              </a:rPr>
              <a:t>ra</a:t>
            </a:r>
            <a:r>
              <a:rPr lang="en-US" sz="2800" dirty="0">
                <a:solidFill>
                  <a:schemeClr val="tx1">
                    <a:lumMod val="65000"/>
                    <a:lumOff val="35000"/>
                  </a:schemeClr>
                </a:solidFill>
                <a:latin typeface="+mn-lt"/>
                <a:cs typeface="+mn-lt"/>
              </a:rPr>
              <a:t> </a:t>
            </a:r>
            <a:r>
              <a:rPr lang="en-US" sz="2800" dirty="0" err="1">
                <a:solidFill>
                  <a:schemeClr val="tx1">
                    <a:lumMod val="65000"/>
                    <a:lumOff val="35000"/>
                  </a:schemeClr>
                </a:solidFill>
                <a:latin typeface="+mn-lt"/>
                <a:cs typeface="+mn-lt"/>
              </a:rPr>
              <a:t>chương</a:t>
            </a:r>
            <a:r>
              <a:rPr lang="en-US" sz="2800" dirty="0">
                <a:solidFill>
                  <a:schemeClr val="tx1">
                    <a:lumMod val="65000"/>
                    <a:lumOff val="35000"/>
                  </a:schemeClr>
                </a:solidFill>
                <a:latin typeface="+mn-lt"/>
                <a:cs typeface="+mn-lt"/>
              </a:rPr>
              <a:t> </a:t>
            </a:r>
            <a:r>
              <a:rPr lang="en-US" sz="2800" dirty="0" err="1">
                <a:solidFill>
                  <a:schemeClr val="tx1">
                    <a:lumMod val="65000"/>
                    <a:lumOff val="35000"/>
                  </a:schemeClr>
                </a:solidFill>
                <a:latin typeface="+mn-lt"/>
                <a:cs typeface="+mn-lt"/>
              </a:rPr>
              <a:t>trình</a:t>
            </a:r>
            <a:r>
              <a:rPr lang="en-US" sz="2800" dirty="0">
                <a:solidFill>
                  <a:schemeClr val="tx1">
                    <a:lumMod val="65000"/>
                    <a:lumOff val="35000"/>
                  </a:schemeClr>
                </a:solidFill>
                <a:latin typeface="+mn-lt"/>
                <a:cs typeface="+mn-lt"/>
              </a:rPr>
              <a:t> </a:t>
            </a:r>
            <a:r>
              <a:rPr lang="en-US" sz="2800" dirty="0" err="1">
                <a:solidFill>
                  <a:schemeClr val="tx1">
                    <a:lumMod val="65000"/>
                    <a:lumOff val="35000"/>
                  </a:schemeClr>
                </a:solidFill>
                <a:latin typeface="+mn-lt"/>
                <a:cs typeface="+mn-lt"/>
              </a:rPr>
              <a:t>cần</a:t>
            </a:r>
            <a:r>
              <a:rPr lang="en-US" sz="2800" dirty="0">
                <a:solidFill>
                  <a:schemeClr val="tx1">
                    <a:lumMod val="65000"/>
                    <a:lumOff val="35000"/>
                  </a:schemeClr>
                </a:solidFill>
                <a:latin typeface="+mn-lt"/>
                <a:cs typeface="+mn-lt"/>
              </a:rPr>
              <a:t> </a:t>
            </a:r>
            <a:r>
              <a:rPr lang="en-US" sz="2800" dirty="0" err="1">
                <a:solidFill>
                  <a:schemeClr val="tx1">
                    <a:lumMod val="65000"/>
                    <a:lumOff val="35000"/>
                  </a:schemeClr>
                </a:solidFill>
                <a:latin typeface="+mn-lt"/>
                <a:cs typeface="+mn-lt"/>
              </a:rPr>
              <a:t>có</a:t>
            </a:r>
            <a:r>
              <a:rPr lang="en-US" sz="2800" dirty="0">
                <a:solidFill>
                  <a:schemeClr val="tx1">
                    <a:lumMod val="65000"/>
                    <a:lumOff val="35000"/>
                  </a:schemeClr>
                </a:solidFill>
                <a:latin typeface="+mn-lt"/>
                <a:cs typeface="+mn-lt"/>
              </a:rPr>
              <a:t> </a:t>
            </a:r>
            <a:r>
              <a:rPr lang="en-US" sz="2800" dirty="0" err="1">
                <a:solidFill>
                  <a:schemeClr val="tx1">
                    <a:lumMod val="65000"/>
                    <a:lumOff val="35000"/>
                  </a:schemeClr>
                </a:solidFill>
                <a:latin typeface="+mn-lt"/>
                <a:cs typeface="+mn-lt"/>
              </a:rPr>
              <a:t>thêm</a:t>
            </a:r>
            <a:r>
              <a:rPr lang="en-US" sz="2800" dirty="0">
                <a:solidFill>
                  <a:schemeClr val="tx1">
                    <a:lumMod val="65000"/>
                    <a:lumOff val="35000"/>
                  </a:schemeClr>
                </a:solidFill>
                <a:latin typeface="+mn-lt"/>
                <a:cs typeface="+mn-lt"/>
              </a:rPr>
              <a:t> </a:t>
            </a:r>
            <a:r>
              <a:rPr lang="en-US" sz="2800" dirty="0" err="1">
                <a:solidFill>
                  <a:schemeClr val="tx1">
                    <a:lumMod val="65000"/>
                    <a:lumOff val="35000"/>
                  </a:schemeClr>
                </a:solidFill>
                <a:latin typeface="+mn-lt"/>
                <a:cs typeface="+mn-lt"/>
              </a:rPr>
              <a:t>các</a:t>
            </a:r>
            <a:r>
              <a:rPr lang="en-US" sz="2800" dirty="0">
                <a:solidFill>
                  <a:schemeClr val="tx1">
                    <a:lumMod val="65000"/>
                    <a:lumOff val="35000"/>
                  </a:schemeClr>
                </a:solidFill>
                <a:latin typeface="+mn-lt"/>
                <a:cs typeface="+mn-lt"/>
              </a:rPr>
              <a:t> </a:t>
            </a:r>
            <a:r>
              <a:rPr lang="en-US" sz="2800" dirty="0" err="1">
                <a:solidFill>
                  <a:schemeClr val="tx1">
                    <a:lumMod val="65000"/>
                    <a:lumOff val="35000"/>
                  </a:schemeClr>
                </a:solidFill>
                <a:latin typeface="+mn-lt"/>
                <a:cs typeface="+mn-lt"/>
              </a:rPr>
              <a:t>chức</a:t>
            </a:r>
            <a:r>
              <a:rPr lang="en-US" sz="2800" dirty="0">
                <a:solidFill>
                  <a:schemeClr val="tx1">
                    <a:lumMod val="65000"/>
                    <a:lumOff val="35000"/>
                  </a:schemeClr>
                </a:solidFill>
                <a:latin typeface="+mn-lt"/>
                <a:cs typeface="+mn-lt"/>
              </a:rPr>
              <a:t> </a:t>
            </a:r>
            <a:r>
              <a:rPr lang="en-US" sz="2800" dirty="0" err="1">
                <a:solidFill>
                  <a:schemeClr val="tx1">
                    <a:lumMod val="65000"/>
                    <a:lumOff val="35000"/>
                  </a:schemeClr>
                </a:solidFill>
                <a:latin typeface="+mn-lt"/>
                <a:cs typeface="+mn-lt"/>
              </a:rPr>
              <a:t>năng</a:t>
            </a:r>
            <a:r>
              <a:rPr lang="en-US" sz="2800" dirty="0">
                <a:solidFill>
                  <a:schemeClr val="tx1">
                    <a:lumMod val="65000"/>
                    <a:lumOff val="35000"/>
                  </a:schemeClr>
                </a:solidFill>
                <a:latin typeface="+mn-lt"/>
                <a:cs typeface="+mn-lt"/>
              </a:rPr>
              <a:t> </a:t>
            </a:r>
            <a:r>
              <a:rPr lang="en-US" sz="2800" dirty="0" err="1">
                <a:solidFill>
                  <a:schemeClr val="tx1">
                    <a:lumMod val="65000"/>
                    <a:lumOff val="35000"/>
                  </a:schemeClr>
                </a:solidFill>
                <a:latin typeface="+mn-lt"/>
                <a:cs typeface="+mn-lt"/>
              </a:rPr>
              <a:t>như</a:t>
            </a:r>
            <a:r>
              <a:rPr lang="en-US" sz="2800" dirty="0">
                <a:solidFill>
                  <a:schemeClr val="tx1">
                    <a:lumMod val="65000"/>
                    <a:lumOff val="35000"/>
                  </a:schemeClr>
                </a:solidFill>
                <a:latin typeface="+mn-lt"/>
                <a:cs typeface="+mn-lt"/>
              </a:rPr>
              <a:t>:</a:t>
            </a:r>
            <a:endParaRPr lang="en-US" sz="2800" dirty="0">
              <a:solidFill>
                <a:schemeClr val="tx1">
                  <a:lumMod val="65000"/>
                  <a:lumOff val="35000"/>
                </a:schemeClr>
              </a:solidFill>
              <a:latin typeface="+mn-lt"/>
              <a:cs typeface="+mn-lt"/>
            </a:endParaRPr>
          </a:p>
          <a:p>
            <a:pPr lvl="0" algn="just"/>
            <a:r>
              <a:rPr lang="en-US" sz="2800" dirty="0" smtClean="0">
                <a:solidFill>
                  <a:schemeClr val="tx1">
                    <a:lumMod val="65000"/>
                    <a:lumOff val="35000"/>
                  </a:schemeClr>
                </a:solidFill>
                <a:latin typeface="+mn-lt"/>
                <a:cs typeface="+mn-lt"/>
              </a:rPr>
              <a:t>- </a:t>
            </a:r>
            <a:r>
              <a:rPr lang="en-US" sz="2800" dirty="0" err="1" smtClean="0">
                <a:solidFill>
                  <a:schemeClr val="tx1">
                    <a:lumMod val="65000"/>
                    <a:lumOff val="35000"/>
                  </a:schemeClr>
                </a:solidFill>
                <a:latin typeface="+mn-lt"/>
                <a:cs typeface="+mn-lt"/>
              </a:rPr>
              <a:t>Tra</a:t>
            </a:r>
            <a:r>
              <a:rPr lang="en-US" sz="2800" dirty="0" smtClean="0">
                <a:solidFill>
                  <a:schemeClr val="tx1">
                    <a:lumMod val="65000"/>
                    <a:lumOff val="35000"/>
                  </a:schemeClr>
                </a:solidFill>
                <a:latin typeface="+mn-lt"/>
                <a:cs typeface="+mn-lt"/>
              </a:rPr>
              <a:t> </a:t>
            </a:r>
            <a:r>
              <a:rPr lang="en-US" sz="2800" dirty="0" err="1">
                <a:solidFill>
                  <a:schemeClr val="tx1">
                    <a:lumMod val="65000"/>
                    <a:lumOff val="35000"/>
                  </a:schemeClr>
                </a:solidFill>
                <a:latin typeface="+mn-lt"/>
                <a:cs typeface="+mn-lt"/>
              </a:rPr>
              <a:t>cứu</a:t>
            </a:r>
            <a:r>
              <a:rPr lang="en-US" sz="2800" dirty="0">
                <a:solidFill>
                  <a:schemeClr val="tx1">
                    <a:lumMod val="65000"/>
                    <a:lumOff val="35000"/>
                  </a:schemeClr>
                </a:solidFill>
                <a:latin typeface="+mn-lt"/>
                <a:cs typeface="+mn-lt"/>
              </a:rPr>
              <a:t> </a:t>
            </a:r>
            <a:r>
              <a:rPr lang="en-US" sz="2800" dirty="0" err="1">
                <a:solidFill>
                  <a:schemeClr val="tx1">
                    <a:lumMod val="65000"/>
                    <a:lumOff val="35000"/>
                  </a:schemeClr>
                </a:solidFill>
                <a:latin typeface="+mn-lt"/>
                <a:cs typeface="+mn-lt"/>
              </a:rPr>
              <a:t>thông</a:t>
            </a:r>
            <a:r>
              <a:rPr lang="en-US" sz="2800" dirty="0">
                <a:solidFill>
                  <a:schemeClr val="tx1">
                    <a:lumMod val="65000"/>
                    <a:lumOff val="35000"/>
                  </a:schemeClr>
                </a:solidFill>
                <a:latin typeface="+mn-lt"/>
                <a:cs typeface="+mn-lt"/>
              </a:rPr>
              <a:t> tin </a:t>
            </a:r>
            <a:r>
              <a:rPr lang="en-US" sz="2800" dirty="0" err="1">
                <a:solidFill>
                  <a:schemeClr val="tx1">
                    <a:lumMod val="65000"/>
                    <a:lumOff val="35000"/>
                  </a:schemeClr>
                </a:solidFill>
                <a:latin typeface="+mn-lt"/>
                <a:cs typeface="+mn-lt"/>
              </a:rPr>
              <a:t>thực</a:t>
            </a:r>
            <a:r>
              <a:rPr lang="en-US" sz="2800" dirty="0">
                <a:solidFill>
                  <a:schemeClr val="tx1">
                    <a:lumMod val="65000"/>
                    <a:lumOff val="35000"/>
                  </a:schemeClr>
                </a:solidFill>
                <a:latin typeface="+mn-lt"/>
                <a:cs typeface="+mn-lt"/>
              </a:rPr>
              <a:t> </a:t>
            </a:r>
            <a:r>
              <a:rPr lang="en-US" sz="2800" dirty="0" err="1">
                <a:solidFill>
                  <a:schemeClr val="tx1">
                    <a:lumMod val="65000"/>
                    <a:lumOff val="35000"/>
                  </a:schemeClr>
                </a:solidFill>
                <a:latin typeface="+mn-lt"/>
                <a:cs typeface="+mn-lt"/>
              </a:rPr>
              <a:t>đơn</a:t>
            </a:r>
            <a:r>
              <a:rPr lang="en-US" sz="2800" dirty="0">
                <a:solidFill>
                  <a:schemeClr val="tx1">
                    <a:lumMod val="65000"/>
                    <a:lumOff val="35000"/>
                  </a:schemeClr>
                </a:solidFill>
                <a:latin typeface="+mn-lt"/>
                <a:cs typeface="+mn-lt"/>
              </a:rPr>
              <a:t>.</a:t>
            </a:r>
            <a:endParaRPr lang="en-US" sz="2800" dirty="0">
              <a:solidFill>
                <a:schemeClr val="tx1">
                  <a:lumMod val="65000"/>
                  <a:lumOff val="35000"/>
                </a:schemeClr>
              </a:solidFill>
              <a:latin typeface="+mn-lt"/>
              <a:cs typeface="+mn-lt"/>
            </a:endParaRPr>
          </a:p>
          <a:p>
            <a:pPr lvl="0" algn="just"/>
            <a:r>
              <a:rPr lang="en-US" sz="2800" dirty="0" smtClean="0">
                <a:solidFill>
                  <a:schemeClr val="tx1">
                    <a:lumMod val="65000"/>
                    <a:lumOff val="35000"/>
                  </a:schemeClr>
                </a:solidFill>
                <a:latin typeface="+mn-lt"/>
                <a:cs typeface="+mn-lt"/>
              </a:rPr>
              <a:t>- </a:t>
            </a:r>
            <a:r>
              <a:rPr lang="en-US" sz="2800" dirty="0" err="1" smtClean="0">
                <a:solidFill>
                  <a:schemeClr val="tx1">
                    <a:lumMod val="65000"/>
                    <a:lumOff val="35000"/>
                  </a:schemeClr>
                </a:solidFill>
                <a:latin typeface="+mn-lt"/>
                <a:cs typeface="+mn-lt"/>
              </a:rPr>
              <a:t>Tra</a:t>
            </a:r>
            <a:r>
              <a:rPr lang="en-US" sz="2800" dirty="0" smtClean="0">
                <a:solidFill>
                  <a:schemeClr val="tx1">
                    <a:lumMod val="65000"/>
                    <a:lumOff val="35000"/>
                  </a:schemeClr>
                </a:solidFill>
                <a:latin typeface="+mn-lt"/>
                <a:cs typeface="+mn-lt"/>
              </a:rPr>
              <a:t> </a:t>
            </a:r>
            <a:r>
              <a:rPr lang="en-US" sz="2800" dirty="0" err="1">
                <a:solidFill>
                  <a:schemeClr val="tx1">
                    <a:lumMod val="65000"/>
                    <a:lumOff val="35000"/>
                  </a:schemeClr>
                </a:solidFill>
                <a:latin typeface="+mn-lt"/>
                <a:cs typeface="+mn-lt"/>
              </a:rPr>
              <a:t>cứu</a:t>
            </a:r>
            <a:r>
              <a:rPr lang="en-US" sz="2800" dirty="0">
                <a:solidFill>
                  <a:schemeClr val="tx1">
                    <a:lumMod val="65000"/>
                    <a:lumOff val="35000"/>
                  </a:schemeClr>
                </a:solidFill>
                <a:latin typeface="+mn-lt"/>
                <a:cs typeface="+mn-lt"/>
              </a:rPr>
              <a:t> </a:t>
            </a:r>
            <a:r>
              <a:rPr lang="en-US" sz="2800" dirty="0" err="1">
                <a:solidFill>
                  <a:schemeClr val="tx1">
                    <a:lumMod val="65000"/>
                    <a:lumOff val="35000"/>
                  </a:schemeClr>
                </a:solidFill>
                <a:latin typeface="+mn-lt"/>
                <a:cs typeface="+mn-lt"/>
              </a:rPr>
              <a:t>thông</a:t>
            </a:r>
            <a:r>
              <a:rPr lang="en-US" sz="2800" dirty="0">
                <a:solidFill>
                  <a:schemeClr val="tx1">
                    <a:lumMod val="65000"/>
                    <a:lumOff val="35000"/>
                  </a:schemeClr>
                </a:solidFill>
                <a:latin typeface="+mn-lt"/>
                <a:cs typeface="+mn-lt"/>
              </a:rPr>
              <a:t> tin </a:t>
            </a:r>
            <a:r>
              <a:rPr lang="en-US" sz="2800" dirty="0" err="1">
                <a:solidFill>
                  <a:schemeClr val="tx1">
                    <a:lumMod val="65000"/>
                    <a:lumOff val="35000"/>
                  </a:schemeClr>
                </a:solidFill>
                <a:latin typeface="+mn-lt"/>
                <a:cs typeface="+mn-lt"/>
              </a:rPr>
              <a:t>nhân</a:t>
            </a:r>
            <a:r>
              <a:rPr lang="en-US" sz="2800" dirty="0">
                <a:solidFill>
                  <a:schemeClr val="tx1">
                    <a:lumMod val="65000"/>
                    <a:lumOff val="35000"/>
                  </a:schemeClr>
                </a:solidFill>
                <a:latin typeface="+mn-lt"/>
                <a:cs typeface="+mn-lt"/>
              </a:rPr>
              <a:t> </a:t>
            </a:r>
            <a:r>
              <a:rPr lang="en-US" sz="2800" dirty="0" err="1">
                <a:solidFill>
                  <a:schemeClr val="tx1">
                    <a:lumMod val="65000"/>
                    <a:lumOff val="35000"/>
                  </a:schemeClr>
                </a:solidFill>
                <a:latin typeface="+mn-lt"/>
                <a:cs typeface="+mn-lt"/>
              </a:rPr>
              <a:t>viên</a:t>
            </a:r>
            <a:r>
              <a:rPr lang="en-US" sz="2800" dirty="0">
                <a:solidFill>
                  <a:schemeClr val="tx1">
                    <a:lumMod val="65000"/>
                    <a:lumOff val="35000"/>
                  </a:schemeClr>
                </a:solidFill>
                <a:latin typeface="+mn-lt"/>
                <a:cs typeface="+mn-lt"/>
              </a:rPr>
              <a:t>.</a:t>
            </a:r>
            <a:endParaRPr lang="en-US" sz="2800" dirty="0">
              <a:solidFill>
                <a:schemeClr val="tx1">
                  <a:lumMod val="65000"/>
                  <a:lumOff val="35000"/>
                </a:schemeClr>
              </a:solidFill>
              <a:latin typeface="+mn-lt"/>
              <a:cs typeface="+mn-lt"/>
            </a:endParaRPr>
          </a:p>
          <a:p>
            <a:pPr algn="just"/>
            <a:r>
              <a:rPr lang="en-US" sz="2800" dirty="0" err="1">
                <a:solidFill>
                  <a:schemeClr val="tx1">
                    <a:lumMod val="65000"/>
                    <a:lumOff val="35000"/>
                  </a:schemeClr>
                </a:solidFill>
                <a:latin typeface="+mn-lt"/>
                <a:cs typeface="+mn-lt"/>
              </a:rPr>
              <a:t>Thống</a:t>
            </a:r>
            <a:r>
              <a:rPr lang="en-US" sz="2800" dirty="0">
                <a:solidFill>
                  <a:schemeClr val="tx1">
                    <a:lumMod val="65000"/>
                    <a:lumOff val="35000"/>
                  </a:schemeClr>
                </a:solidFill>
                <a:latin typeface="+mn-lt"/>
                <a:cs typeface="+mn-lt"/>
              </a:rPr>
              <a:t> </a:t>
            </a:r>
            <a:r>
              <a:rPr lang="en-US" sz="2800" dirty="0" err="1">
                <a:solidFill>
                  <a:schemeClr val="tx1">
                    <a:lumMod val="65000"/>
                    <a:lumOff val="35000"/>
                  </a:schemeClr>
                </a:solidFill>
                <a:latin typeface="+mn-lt"/>
                <a:cs typeface="+mn-lt"/>
              </a:rPr>
              <a:t>kê</a:t>
            </a:r>
            <a:r>
              <a:rPr lang="en-US" sz="2800" dirty="0">
                <a:solidFill>
                  <a:schemeClr val="tx1">
                    <a:lumMod val="65000"/>
                    <a:lumOff val="35000"/>
                  </a:schemeClr>
                </a:solidFill>
                <a:latin typeface="+mn-lt"/>
                <a:cs typeface="+mn-lt"/>
              </a:rPr>
              <a:t> </a:t>
            </a:r>
            <a:r>
              <a:rPr lang="en-US" sz="2800" dirty="0" err="1">
                <a:solidFill>
                  <a:schemeClr val="tx1">
                    <a:lumMod val="65000"/>
                    <a:lumOff val="35000"/>
                  </a:schemeClr>
                </a:solidFill>
                <a:latin typeface="+mn-lt"/>
                <a:cs typeface="+mn-lt"/>
              </a:rPr>
              <a:t>doanh</a:t>
            </a:r>
            <a:r>
              <a:rPr lang="en-US" sz="2800" dirty="0">
                <a:solidFill>
                  <a:schemeClr val="tx1">
                    <a:lumMod val="65000"/>
                    <a:lumOff val="35000"/>
                  </a:schemeClr>
                </a:solidFill>
                <a:latin typeface="+mn-lt"/>
                <a:cs typeface="+mn-lt"/>
              </a:rPr>
              <a:t> </a:t>
            </a:r>
            <a:r>
              <a:rPr lang="en-US" sz="2800" dirty="0" err="1">
                <a:solidFill>
                  <a:schemeClr val="tx1">
                    <a:lumMod val="65000"/>
                    <a:lumOff val="35000"/>
                  </a:schemeClr>
                </a:solidFill>
                <a:latin typeface="+mn-lt"/>
                <a:cs typeface="+mn-lt"/>
              </a:rPr>
              <a:t>thu</a:t>
            </a:r>
            <a:r>
              <a:rPr lang="en-US" sz="2800" dirty="0">
                <a:solidFill>
                  <a:schemeClr val="tx1">
                    <a:lumMod val="65000"/>
                    <a:lumOff val="35000"/>
                  </a:schemeClr>
                </a:solidFill>
                <a:latin typeface="+mn-lt"/>
                <a:cs typeface="+mn-lt"/>
              </a:rPr>
              <a:t> </a:t>
            </a:r>
            <a:r>
              <a:rPr lang="en-US" sz="2800" dirty="0" err="1">
                <a:solidFill>
                  <a:schemeClr val="tx1">
                    <a:lumMod val="65000"/>
                    <a:lumOff val="35000"/>
                  </a:schemeClr>
                </a:solidFill>
                <a:latin typeface="+mn-lt"/>
                <a:cs typeface="+mn-lt"/>
              </a:rPr>
              <a:t>ngày</a:t>
            </a:r>
            <a:r>
              <a:rPr lang="en-US" sz="2800" dirty="0">
                <a:solidFill>
                  <a:schemeClr val="tx1">
                    <a:lumMod val="65000"/>
                    <a:lumOff val="35000"/>
                  </a:schemeClr>
                </a:solidFill>
                <a:latin typeface="+mn-lt"/>
                <a:cs typeface="+mn-lt"/>
              </a:rPr>
              <a:t>, </a:t>
            </a:r>
            <a:r>
              <a:rPr lang="en-US" sz="2800" dirty="0" err="1">
                <a:solidFill>
                  <a:schemeClr val="tx1">
                    <a:lumMod val="65000"/>
                    <a:lumOff val="35000"/>
                  </a:schemeClr>
                </a:solidFill>
                <a:latin typeface="+mn-lt"/>
                <a:cs typeface="+mn-lt"/>
              </a:rPr>
              <a:t>tháng</a:t>
            </a:r>
            <a:r>
              <a:rPr lang="en-US" sz="2800" dirty="0">
                <a:solidFill>
                  <a:schemeClr val="tx1">
                    <a:lumMod val="65000"/>
                    <a:lumOff val="35000"/>
                  </a:schemeClr>
                </a:solidFill>
                <a:latin typeface="+mn-lt"/>
                <a:cs typeface="+mn-lt"/>
              </a:rPr>
              <a:t> </a:t>
            </a:r>
            <a:r>
              <a:rPr lang="en-US" sz="2800" dirty="0" err="1">
                <a:solidFill>
                  <a:schemeClr val="tx1">
                    <a:lumMod val="65000"/>
                    <a:lumOff val="35000"/>
                  </a:schemeClr>
                </a:solidFill>
                <a:latin typeface="+mn-lt"/>
                <a:cs typeface="+mn-lt"/>
              </a:rPr>
              <a:t>năm</a:t>
            </a:r>
            <a:r>
              <a:rPr lang="en-US" sz="2800" dirty="0">
                <a:solidFill>
                  <a:schemeClr val="tx1">
                    <a:lumMod val="65000"/>
                    <a:lumOff val="35000"/>
                  </a:schemeClr>
                </a:solidFill>
                <a:latin typeface="+mn-lt"/>
                <a:cs typeface="+mn-lt"/>
              </a:rPr>
              <a:t>, </a:t>
            </a:r>
            <a:r>
              <a:rPr lang="en-US" sz="2800" dirty="0" err="1">
                <a:solidFill>
                  <a:schemeClr val="tx1">
                    <a:lumMod val="65000"/>
                    <a:lumOff val="35000"/>
                  </a:schemeClr>
                </a:solidFill>
                <a:latin typeface="+mn-lt"/>
                <a:cs typeface="+mn-lt"/>
              </a:rPr>
              <a:t>khoảng</a:t>
            </a:r>
            <a:r>
              <a:rPr lang="en-US" sz="2800" dirty="0">
                <a:solidFill>
                  <a:schemeClr val="tx1">
                    <a:lumMod val="65000"/>
                    <a:lumOff val="35000"/>
                  </a:schemeClr>
                </a:solidFill>
                <a:latin typeface="+mn-lt"/>
                <a:cs typeface="+mn-lt"/>
              </a:rPr>
              <a:t> </a:t>
            </a:r>
            <a:r>
              <a:rPr lang="en-US" sz="2800" dirty="0" err="1">
                <a:solidFill>
                  <a:schemeClr val="tx1">
                    <a:lumMod val="65000"/>
                    <a:lumOff val="35000"/>
                  </a:schemeClr>
                </a:solidFill>
                <a:latin typeface="+mn-lt"/>
                <a:cs typeface="+mn-lt"/>
              </a:rPr>
              <a:t>ngày</a:t>
            </a:r>
            <a:endParaRPr lang="en-US" sz="2800" dirty="0" err="1">
              <a:solidFill>
                <a:schemeClr val="tx1">
                  <a:lumMod val="65000"/>
                  <a:lumOff val="35000"/>
                </a:schemeClr>
              </a:solidFill>
              <a:latin typeface="+mn-lt"/>
              <a:cs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500"/>
                                        <p:tgtEl>
                                          <p:spTgt spid="6">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500"/>
                                        <p:tgtEl>
                                          <p:spTgt spid="6">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fade">
                                      <p:cBhvr>
                                        <p:cTn id="2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0000"/>
          </a:blip>
          <a:stretch>
            <a:fillRect l="6000" r="-2000"/>
          </a:stretch>
        </a:blipFill>
        <a:effectLst/>
      </p:bgPr>
    </p:bg>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838200" y="2186940"/>
            <a:ext cx="10515600" cy="3990340"/>
          </a:xfrm>
        </p:spPr>
        <p:txBody>
          <a:bodyPr/>
          <a:p>
            <a:pPr marL="0" indent="0" algn="ctr">
              <a:buNone/>
            </a:pPr>
            <a:r>
              <a:rPr lang="en-US" sz="6000">
                <a:gradFill>
                  <a:gsLst>
                    <a:gs pos="0">
                      <a:srgbClr val="FE4444"/>
                    </a:gs>
                    <a:gs pos="100000">
                      <a:srgbClr val="832B2B"/>
                    </a:gs>
                  </a:gsLst>
                  <a:lin scaled="0"/>
                </a:gradFill>
              </a:rPr>
              <a:t>03</a:t>
            </a:r>
            <a:endParaRPr lang="en-US" sz="6000">
              <a:gradFill>
                <a:gsLst>
                  <a:gs pos="0">
                    <a:srgbClr val="FE4444"/>
                  </a:gs>
                  <a:gs pos="100000">
                    <a:srgbClr val="832B2B"/>
                  </a:gs>
                </a:gsLst>
                <a:lin scaled="0"/>
              </a:gradFill>
            </a:endParaRPr>
          </a:p>
        </p:txBody>
      </p:sp>
      <p:sp>
        <p:nvSpPr>
          <p:cNvPr id="2155" name="Google Shape;2155;p38"/>
          <p:cNvSpPr txBox="1">
            <a:spLocks noGrp="1"/>
          </p:cNvSpPr>
          <p:nvPr/>
        </p:nvSpPr>
        <p:spPr>
          <a:xfrm>
            <a:off x="2075180" y="3261995"/>
            <a:ext cx="8854440" cy="10280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1pPr>
            <a:lvl2pPr marR="0" lvl="1"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2pPr>
            <a:lvl3pPr marR="0" lvl="2"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3pPr>
            <a:lvl4pPr marR="0" lvl="3"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4pPr>
            <a:lvl5pPr marR="0" lvl="4"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5pPr>
            <a:lvl6pPr marR="0" lvl="5"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6pPr>
            <a:lvl7pPr marR="0" lvl="6"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7pPr>
            <a:lvl8pPr marR="0" lvl="7"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8pPr>
            <a:lvl9pPr marR="0" lvl="8" algn="ctr" rtl="0">
              <a:lnSpc>
                <a:spcPct val="100000"/>
              </a:lnSpc>
              <a:spcBef>
                <a:spcPts val="0"/>
              </a:spcBef>
              <a:spcAft>
                <a:spcPts val="0"/>
              </a:spcAft>
              <a:buClr>
                <a:schemeClr val="dk2"/>
              </a:buClr>
              <a:buSzPts val="3600"/>
              <a:buFont typeface="Fjalla One" panose="02000506040000020004"/>
              <a:buNone/>
              <a:defRPr sz="36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9pPr>
          </a:lstStyle>
          <a:p>
            <a:pPr marL="0" lvl="0" indent="0" algn="ctr" rtl="0">
              <a:lnSpc>
                <a:spcPct val="115000"/>
              </a:lnSpc>
              <a:spcBef>
                <a:spcPts val="0"/>
              </a:spcBef>
              <a:spcAft>
                <a:spcPts val="0"/>
              </a:spcAft>
              <a:buNone/>
            </a:pPr>
            <a:r>
              <a:rPr lang="en-US" sz="6000" b="1" dirty="0" smtClean="0">
                <a:gradFill>
                  <a:gsLst>
                    <a:gs pos="0">
                      <a:srgbClr val="FE4444"/>
                    </a:gs>
                    <a:gs pos="100000">
                      <a:srgbClr val="832B2B"/>
                    </a:gs>
                  </a:gsLst>
                  <a:lin scaled="0"/>
                </a:gradFill>
                <a:latin typeface="+mn-lt"/>
                <a:cs typeface="+mn-lt"/>
                <a:sym typeface="+mn-ea"/>
              </a:rPr>
              <a:t>Chức năng chương trình</a:t>
            </a:r>
            <a:endParaRPr lang="en-US" sz="6000" b="1" dirty="0" smtClean="0">
              <a:gradFill>
                <a:gsLst>
                  <a:gs pos="0">
                    <a:srgbClr val="FE4444"/>
                  </a:gs>
                  <a:gs pos="100000">
                    <a:srgbClr val="832B2B"/>
                  </a:gs>
                </a:gsLst>
                <a:lin scaled="0"/>
              </a:gradFill>
              <a:latin typeface="+mn-lt"/>
              <a:cs typeface="+mn-lt"/>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0000"/>
          </a:blip>
          <a:stretch>
            <a:fillRect l="6000" r="-2000"/>
          </a:stretch>
        </a:blipFill>
        <a:effectLst/>
      </p:bgPr>
    </p:bg>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838200" y="1825625"/>
            <a:ext cx="10515600" cy="4773295"/>
          </a:xfrm>
        </p:spPr>
        <p:txBody>
          <a:bodyPr/>
          <a:p>
            <a:pPr marL="0" indent="0" algn="ctr">
              <a:buNone/>
            </a:pPr>
            <a:r>
              <a:rPr lang="en-US" sz="6000">
                <a:gradFill>
                  <a:gsLst>
                    <a:gs pos="0">
                      <a:srgbClr val="FE4444"/>
                    </a:gs>
                    <a:gs pos="100000">
                      <a:srgbClr val="832B2B"/>
                    </a:gs>
                  </a:gsLst>
                  <a:lin scaled="0"/>
                </a:gradFill>
              </a:rPr>
              <a:t>Chức năng</a:t>
            </a:r>
            <a:endParaRPr lang="en-US" sz="6000">
              <a:gradFill>
                <a:gsLst>
                  <a:gs pos="0">
                    <a:srgbClr val="FE4444"/>
                  </a:gs>
                  <a:gs pos="100000">
                    <a:srgbClr val="832B2B"/>
                  </a:gs>
                </a:gsLst>
                <a:lin scaled="0"/>
              </a:gradFill>
            </a:endParaRPr>
          </a:p>
        </p:txBody>
      </p:sp>
      <p:sp>
        <p:nvSpPr>
          <p:cNvPr id="64" name="Google Shape;2241;p42"/>
          <p:cNvSpPr txBox="1"/>
          <p:nvPr/>
        </p:nvSpPr>
        <p:spPr>
          <a:xfrm>
            <a:off x="1982470" y="2635885"/>
            <a:ext cx="8985885" cy="36804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1pPr>
            <a:lvl2pPr marR="0" lvl="1" algn="ct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2pPr>
            <a:lvl3pPr marR="0" lvl="2" algn="ct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3pPr>
            <a:lvl4pPr marR="0" lvl="3" algn="ct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4pPr>
            <a:lvl5pPr marR="0" lvl="4" algn="ct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5pPr>
            <a:lvl6pPr marR="0" lvl="5" algn="ct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6pPr>
            <a:lvl7pPr marR="0" lvl="6" algn="ct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7pPr>
            <a:lvl8pPr marR="0" lvl="7" algn="ct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8pPr>
            <a:lvl9pPr marR="0" lvl="8" algn="ct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9pPr>
          </a:lstStyle>
          <a:p>
            <a:pPr marL="342900" indent="-342900" algn="l">
              <a:buFontTx/>
              <a:buChar char="-"/>
            </a:pPr>
            <a:r>
              <a:rPr lang="en-US" smtClean="0">
                <a:latin typeface="+mn-lt"/>
              </a:rPr>
              <a:t>Quản lý menu</a:t>
            </a:r>
            <a:endParaRPr lang="en-US" smtClean="0">
              <a:latin typeface="+mn-lt"/>
            </a:endParaRPr>
          </a:p>
          <a:p>
            <a:pPr marL="342900" indent="-342900" algn="l">
              <a:buFontTx/>
              <a:buChar char="-"/>
            </a:pPr>
            <a:r>
              <a:rPr lang="en-US" smtClean="0">
                <a:latin typeface="+mn-lt"/>
              </a:rPr>
              <a:t>Quản lý nhân viên</a:t>
            </a:r>
            <a:endParaRPr lang="en-US" smtClean="0">
              <a:latin typeface="+mn-lt"/>
            </a:endParaRPr>
          </a:p>
          <a:p>
            <a:pPr marL="342900" indent="-342900" algn="l">
              <a:buFontTx/>
              <a:buChar char="-"/>
            </a:pPr>
            <a:r>
              <a:rPr lang="en-US" smtClean="0">
                <a:latin typeface="+mn-lt"/>
              </a:rPr>
              <a:t>Xuất file</a:t>
            </a:r>
            <a:endParaRPr lang="en-US" smtClean="0">
              <a:latin typeface="+mn-lt"/>
            </a:endParaRPr>
          </a:p>
          <a:p>
            <a:pPr marL="342900" indent="-342900" algn="l">
              <a:buFontTx/>
              <a:buChar char="-"/>
            </a:pPr>
            <a:r>
              <a:rPr lang="en-US" smtClean="0">
                <a:latin typeface="+mn-lt"/>
              </a:rPr>
              <a:t>Thanh toán</a:t>
            </a:r>
            <a:endParaRPr lang="en-US" smtClean="0">
              <a:latin typeface="+mn-lt"/>
            </a:endParaRPr>
          </a:p>
          <a:p>
            <a:pPr marL="342900" indent="-342900" algn="l">
              <a:buFontTx/>
              <a:buChar char="-"/>
            </a:pPr>
            <a:r>
              <a:rPr lang="en-US" smtClean="0">
                <a:latin typeface="+mn-lt"/>
              </a:rPr>
              <a:t>Quản lí bán hàng</a:t>
            </a:r>
            <a:endParaRPr lang="en-US" smtClean="0">
              <a:latin typeface="+mn-lt"/>
            </a:endParaRPr>
          </a:p>
          <a:p>
            <a:pPr marL="342900" indent="-342900" algn="l">
              <a:buFontTx/>
              <a:buChar char="-"/>
            </a:pPr>
            <a:r>
              <a:rPr lang="en-US" smtClean="0">
                <a:latin typeface="+mn-lt"/>
              </a:rPr>
              <a:t>Quản lý hóa đơn</a:t>
            </a:r>
            <a:endParaRPr lang="en-US" smtClean="0">
              <a:latin typeface="+mn-lt"/>
            </a:endParaRPr>
          </a:p>
          <a:p>
            <a:pPr marL="342900" indent="-342900" algn="l">
              <a:buFontTx/>
              <a:buChar char="-"/>
            </a:pPr>
            <a:r>
              <a:rPr lang="en-US" smtClean="0">
                <a:latin typeface="+mn-lt"/>
              </a:rPr>
              <a:t>Thống kê doanh thu theo ngày, theo tháng và khoảng ngày.</a:t>
            </a:r>
            <a:endParaRPr lang="en-US" smtClean="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4">
                                            <p:txEl>
                                              <p:pRg st="0" end="0"/>
                                            </p:txEl>
                                          </p:spTgt>
                                        </p:tgtEl>
                                        <p:attrNameLst>
                                          <p:attrName>style.visibility</p:attrName>
                                        </p:attrNameLst>
                                      </p:cBhvr>
                                      <p:to>
                                        <p:strVal val="visible"/>
                                      </p:to>
                                    </p:set>
                                    <p:animEffect transition="in" filter="wipe(down)">
                                      <p:cBhvr>
                                        <p:cTn id="7" dur="500"/>
                                        <p:tgtEl>
                                          <p:spTgt spid="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4">
                                            <p:txEl>
                                              <p:pRg st="1" end="1"/>
                                            </p:txEl>
                                          </p:spTgt>
                                        </p:tgtEl>
                                        <p:attrNameLst>
                                          <p:attrName>style.visibility</p:attrName>
                                        </p:attrNameLst>
                                      </p:cBhvr>
                                      <p:to>
                                        <p:strVal val="visible"/>
                                      </p:to>
                                    </p:set>
                                    <p:animEffect transition="in" filter="wipe(down)">
                                      <p:cBhvr>
                                        <p:cTn id="12" dur="500"/>
                                        <p:tgtEl>
                                          <p:spTgt spid="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4">
                                            <p:txEl>
                                              <p:pRg st="2" end="2"/>
                                            </p:txEl>
                                          </p:spTgt>
                                        </p:tgtEl>
                                        <p:attrNameLst>
                                          <p:attrName>style.visibility</p:attrName>
                                        </p:attrNameLst>
                                      </p:cBhvr>
                                      <p:to>
                                        <p:strVal val="visible"/>
                                      </p:to>
                                    </p:set>
                                    <p:animEffect transition="in" filter="wipe(down)">
                                      <p:cBhvr>
                                        <p:cTn id="17" dur="500"/>
                                        <p:tgtEl>
                                          <p:spTgt spid="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4">
                                            <p:txEl>
                                              <p:pRg st="3" end="3"/>
                                            </p:txEl>
                                          </p:spTgt>
                                        </p:tgtEl>
                                        <p:attrNameLst>
                                          <p:attrName>style.visibility</p:attrName>
                                        </p:attrNameLst>
                                      </p:cBhvr>
                                      <p:to>
                                        <p:strVal val="visible"/>
                                      </p:to>
                                    </p:set>
                                    <p:animEffect transition="in" filter="wipe(down)">
                                      <p:cBhvr>
                                        <p:cTn id="22" dur="500"/>
                                        <p:tgtEl>
                                          <p:spTgt spid="6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4">
                                            <p:txEl>
                                              <p:pRg st="4" end="4"/>
                                            </p:txEl>
                                          </p:spTgt>
                                        </p:tgtEl>
                                        <p:attrNameLst>
                                          <p:attrName>style.visibility</p:attrName>
                                        </p:attrNameLst>
                                      </p:cBhvr>
                                      <p:to>
                                        <p:strVal val="visible"/>
                                      </p:to>
                                    </p:set>
                                    <p:animEffect transition="in" filter="wipe(down)">
                                      <p:cBhvr>
                                        <p:cTn id="27" dur="500"/>
                                        <p:tgtEl>
                                          <p:spTgt spid="6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4">
                                            <p:txEl>
                                              <p:pRg st="5" end="5"/>
                                            </p:txEl>
                                          </p:spTgt>
                                        </p:tgtEl>
                                        <p:attrNameLst>
                                          <p:attrName>style.visibility</p:attrName>
                                        </p:attrNameLst>
                                      </p:cBhvr>
                                      <p:to>
                                        <p:strVal val="visible"/>
                                      </p:to>
                                    </p:set>
                                    <p:animEffect transition="in" filter="wipe(down)">
                                      <p:cBhvr>
                                        <p:cTn id="32" dur="500"/>
                                        <p:tgtEl>
                                          <p:spTgt spid="6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4">
                                            <p:txEl>
                                              <p:pRg st="6" end="6"/>
                                            </p:txEl>
                                          </p:spTgt>
                                        </p:tgtEl>
                                        <p:attrNameLst>
                                          <p:attrName>style.visibility</p:attrName>
                                        </p:attrNameLst>
                                      </p:cBhvr>
                                      <p:to>
                                        <p:strVal val="visible"/>
                                      </p:to>
                                    </p:set>
                                    <p:animEffect transition="in" filter="wipe(down)">
                                      <p:cBhvr>
                                        <p:cTn id="37" dur="500"/>
                                        <p:tgtEl>
                                          <p:spTgt spid="6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1816</Words>
  <Application>WPS Presentation</Application>
  <PresentationFormat>Widescreen</PresentationFormat>
  <Paragraphs>97</Paragraphs>
  <Slides>21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Arial</vt:lpstr>
      <vt:lpstr>SimSun</vt:lpstr>
      <vt:lpstr>Wingdings</vt:lpstr>
      <vt:lpstr>Arial</vt:lpstr>
      <vt:lpstr>Barlow Semi Condensed Medium</vt:lpstr>
      <vt:lpstr>Segoe Print</vt:lpstr>
      <vt:lpstr>Fjalla One</vt:lpstr>
      <vt:lpstr>Yu Gothic UI</vt:lpstr>
      <vt:lpstr>Calibri</vt:lpstr>
      <vt:lpstr>Microsoft YaHei</vt:lpstr>
      <vt:lpstr>Arial Unicode MS</vt:lpstr>
      <vt:lpstr>Calibri Light</vt:lpstr>
      <vt:lpstr>Office Theme</vt:lpstr>
      <vt:lpstr>BÁO CÁO</vt:lpstr>
      <vt:lpstr>ĐỀ TÀI: QUẢN LÝ TIỆM NƯỚC</vt:lpstr>
      <vt:lpstr>MỤC LỤC</vt:lpstr>
      <vt:lpstr>PowerPoint 演示文稿</vt:lpstr>
      <vt:lpstr> </vt:lpstr>
      <vt:lpstr>PowerPoint 演示文稿</vt:lpstr>
      <vt:lpstr>PowerPoint 演示文稿</vt:lpstr>
      <vt:lpstr>PowerPoint 演示文稿</vt:lpstr>
      <vt:lpstr>PowerPoint 演示文稿</vt:lpstr>
      <vt:lpstr>PowerPoint 演示文稿</vt:lpstr>
      <vt:lpstr>Giao diện chính </vt:lpstr>
      <vt:lpstr>Giao diện khi quên mật khẩu</vt:lpstr>
      <vt:lpstr>Giao diện bán hàng</vt:lpstr>
      <vt:lpstr>PowerPoint 演示文稿</vt:lpstr>
      <vt:lpstr>Giao diện thông tin cá nhân</vt:lpstr>
      <vt:lpstr>Giao diện Quản  lí hóa đơn</vt:lpstr>
      <vt:lpstr>Giao diện Quản lí menu</vt:lpstr>
      <vt:lpstr>Giao diện Quản lí tài khoản </vt:lpstr>
      <vt:lpstr>Giao diện Xuất file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dc:title>
  <dc:creator>DELL</dc:creator>
  <cp:lastModifiedBy>DELL</cp:lastModifiedBy>
  <cp:revision>4</cp:revision>
  <dcterms:created xsi:type="dcterms:W3CDTF">2021-06-26T09:18:00Z</dcterms:created>
  <dcterms:modified xsi:type="dcterms:W3CDTF">2021-07-03T05:57:39Z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