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55" r:id="rId2"/>
  </p:sldMasterIdLst>
  <p:notesMasterIdLst>
    <p:notesMasterId r:id="rId16"/>
  </p:notesMasterIdLst>
  <p:sldIdLst>
    <p:sldId id="258" r:id="rId3"/>
    <p:sldId id="259" r:id="rId4"/>
    <p:sldId id="260" r:id="rId5"/>
    <p:sldId id="261" r:id="rId6"/>
    <p:sldId id="269" r:id="rId7"/>
    <p:sldId id="270" r:id="rId8"/>
    <p:sldId id="272" r:id="rId9"/>
    <p:sldId id="266" r:id="rId10"/>
    <p:sldId id="262" r:id="rId11"/>
    <p:sldId id="263" r:id="rId12"/>
    <p:sldId id="268" r:id="rId13"/>
    <p:sldId id="265" r:id="rId14"/>
    <p:sldId id="267" r:id="rId15"/>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46" autoAdjust="0"/>
    <p:restoredTop sz="84493" autoAdjust="0"/>
  </p:normalViewPr>
  <p:slideViewPr>
    <p:cSldViewPr snapToGrid="0">
      <p:cViewPr varScale="1">
        <p:scale>
          <a:sx n="50" d="100"/>
          <a:sy n="50" d="100"/>
        </p:scale>
        <p:origin x="619" y="53"/>
      </p:cViewPr>
      <p:guideLst>
        <p:guide orient="horz" pos="3238"/>
        <p:guide pos="575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2017/3/1</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1</a:t>
            </a:r>
            <a:endParaRPr kumimoji="1" lang="ja-JP" altLang="en-US"/>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endParaRPr kumimoji="1" lang="ja-JP" altLang="en-US"/>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3</a:t>
            </a:r>
            <a:endParaRPr kumimoji="1" lang="ja-JP" altLang="en-US"/>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4</a:t>
            </a:r>
            <a:endParaRPr kumimoji="1" lang="ja-JP" altLang="en-US"/>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5</a:t>
            </a:r>
            <a:endParaRPr kumimoji="1" lang="ja-JP" altLang="en-US"/>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6</a:t>
            </a:r>
            <a:endParaRPr kumimoji="1" lang="ja-JP" altLang="en-US"/>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a:t>Add an image</a:t>
            </a:r>
            <a:endParaRPr kumimoji="1" lang="ja-JP" altLang="en-US"/>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a:t>Add an image</a:t>
            </a:r>
            <a:endParaRPr kumimoji="1" lang="ja-JP" altLang="en-US"/>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a:t>Add an image</a:t>
            </a:r>
            <a:endParaRPr kumimoji="1" lang="ja-JP" altLang="en-US"/>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a:t>Add an image</a:t>
            </a:r>
            <a:endParaRPr kumimoji="1" lang="ja-JP" altLang="en-US"/>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a:t>Add an image</a:t>
            </a:r>
            <a:endParaRPr kumimoji="1" lang="ja-JP" altLang="en-US"/>
          </a:p>
          <a:p>
            <a:endParaRPr kumimoji="1" lang="ja-JP" altLang="en-US"/>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a:t>Add an image</a:t>
            </a:r>
            <a:endParaRPr kumimoji="1" lang="ja-JP" altLang="en-US"/>
          </a:p>
          <a:p>
            <a:endParaRPr kumimoji="1" lang="ja-JP" altLang="en-US"/>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a:t>Add an image</a:t>
            </a:r>
            <a:endParaRPr kumimoji="1" lang="ja-JP" altLang="en-US"/>
          </a:p>
          <a:p>
            <a:endParaRPr kumimoji="1" lang="ja-JP" altLang="en-US"/>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a:t>Add an image</a:t>
            </a:r>
            <a:endParaRPr kumimoji="1" lang="ja-JP" altLang="en-US"/>
          </a:p>
          <a:p>
            <a:endParaRPr kumimoji="1" lang="ja-JP" altLang="en-US"/>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a:t>ICON</a:t>
            </a:r>
            <a:endParaRPr kumimoji="1" lang="ja-JP" altLang="en-US"/>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a:t>ICON</a:t>
            </a:r>
            <a:endParaRPr kumimoji="1" lang="ja-JP" altLang="en-US"/>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a:t>ICON</a:t>
            </a:r>
            <a:endParaRPr kumimoji="1" lang="ja-JP" altLang="en-US"/>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a:t>ICON</a:t>
            </a:r>
            <a:endParaRPr kumimoji="1" lang="ja-JP" altLang="en-US"/>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a:t>ICON</a:t>
            </a:r>
            <a:endParaRPr kumimoji="1" lang="ja-JP" altLang="en-US"/>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a:t> </a:t>
            </a:r>
            <a:endParaRPr kumimoji="1" lang="ja-JP" altLang="en-US"/>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a:t> </a:t>
            </a:r>
            <a:endParaRPr kumimoji="1" lang="ja-JP" altLang="en-US"/>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a:t> </a:t>
            </a:r>
            <a:endParaRPr kumimoji="1" lang="ja-JP" altLang="en-US"/>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a:t> </a:t>
            </a:r>
            <a:endParaRPr kumimoji="1" lang="ja-JP" altLang="en-US"/>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a:t> </a:t>
            </a:r>
            <a:endParaRPr kumimoji="1" lang="ja-JP" altLang="en-US"/>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a:t> Add an image</a:t>
            </a:r>
            <a:endParaRPr kumimoji="1" lang="ja-JP" altLang="en-US"/>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a:t> Add an image</a:t>
            </a:r>
            <a:endParaRPr kumimoji="1" lang="ja-JP" altLang="en-US"/>
          </a:p>
          <a:p>
            <a:endParaRPr kumimoji="1" lang="ja-JP" altLang="en-US"/>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1</a:t>
            </a:r>
            <a:endParaRPr kumimoji="1" lang="ja-JP" altLang="en-US"/>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3</a:t>
            </a:r>
            <a:endParaRPr kumimoji="1" lang="ja-JP" altLang="en-US"/>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5</a:t>
            </a:r>
            <a:endParaRPr kumimoji="1" lang="ja-JP" altLang="en-US"/>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1</a:t>
            </a:r>
            <a:endParaRPr kumimoji="1" lang="ja-JP" altLang="en-US"/>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3</a:t>
            </a:r>
            <a:endParaRPr kumimoji="1" lang="ja-JP" altLang="en-US"/>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5</a:t>
            </a:r>
            <a:endParaRPr kumimoji="1" lang="ja-JP" altLang="en-US"/>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a:t>Add an image</a:t>
            </a:r>
            <a:endParaRPr kumimoji="1" lang="ja-JP" altLang="en-US"/>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1</a:t>
            </a:r>
            <a:endParaRPr kumimoji="1" lang="ja-JP" altLang="en-US"/>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endParaRPr kumimoji="1" lang="ja-JP" altLang="en-US"/>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3</a:t>
            </a:r>
            <a:endParaRPr kumimoji="1" lang="ja-JP" altLang="en-US"/>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4</a:t>
            </a:r>
            <a:endParaRPr kumimoji="1" lang="ja-JP" altLang="en-US"/>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5</a:t>
            </a:r>
            <a:endParaRPr kumimoji="1" lang="ja-JP" altLang="en-US"/>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a:t>Add an image</a:t>
            </a:r>
            <a:endParaRPr kumimoji="1" lang="ja-JP" altLang="en-US"/>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a:t>Add an image</a:t>
            </a:r>
            <a:endParaRPr kumimoji="1" lang="ja-JP" altLang="en-US"/>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a:t>Add an image</a:t>
            </a:r>
            <a:endParaRPr kumimoji="1" lang="ja-JP" altLang="en-US"/>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a:t>ICON</a:t>
            </a:r>
            <a:endParaRPr kumimoji="1" lang="ja-JP" altLang="en-US"/>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a:t>ICON</a:t>
            </a:r>
            <a:endParaRPr kumimoji="1" lang="ja-JP" altLang="en-US"/>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a:t>ICON</a:t>
            </a:r>
            <a:endParaRPr kumimoji="1" lang="ja-JP" altLang="en-US"/>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a:t>ICON</a:t>
            </a:r>
            <a:endParaRPr kumimoji="1" lang="ja-JP" altLang="en-US"/>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a:t>Add an image</a:t>
            </a:r>
            <a:endParaRPr kumimoji="1" lang="ja-JP" altLang="en-US"/>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a:t>Add an image</a:t>
            </a:r>
            <a:endParaRPr kumimoji="1" lang="ja-JP" altLang="en-US"/>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a:t> </a:t>
            </a:r>
            <a:endParaRPr kumimoji="1" lang="ja-JP" altLang="en-US"/>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a:t> </a:t>
            </a:r>
            <a:endParaRPr kumimoji="1" lang="ja-JP" altLang="en-US"/>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a:t> </a:t>
            </a:r>
            <a:endParaRPr kumimoji="1" lang="ja-JP" altLang="en-US"/>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a:t> </a:t>
            </a:r>
            <a:endParaRPr kumimoji="1" lang="ja-JP" altLang="en-US"/>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a:t> </a:t>
            </a:r>
            <a:endParaRPr kumimoji="1" lang="ja-JP" altLang="en-US"/>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a:solidFill>
                  <a:schemeClr val="bg1"/>
                </a:solidFill>
              </a:rPr>
              <a:t>01</a:t>
            </a:r>
            <a:endParaRPr kumimoji="1" lang="ja-JP" altLang="en-US" sz="400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a:solidFill>
                  <a:schemeClr val="bg1"/>
                </a:solidFill>
              </a:rPr>
              <a:t>02</a:t>
            </a:r>
            <a:endParaRPr kumimoji="1" lang="ja-JP" altLang="en-US" sz="400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a:solidFill>
                  <a:schemeClr val="bg1"/>
                </a:solidFill>
              </a:rPr>
              <a:t>03</a:t>
            </a:r>
            <a:endParaRPr kumimoji="1" lang="ja-JP" altLang="en-US" sz="400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a:solidFill>
                  <a:schemeClr val="bg1"/>
                </a:solidFill>
              </a:rPr>
              <a:t>04</a:t>
            </a:r>
            <a:endParaRPr kumimoji="1" lang="ja-JP" altLang="en-US" sz="400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a:t>ICON</a:t>
            </a:r>
            <a:endParaRPr kumimoji="1" lang="ja-JP" altLang="en-US"/>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a:t>ICON</a:t>
            </a:r>
            <a:endParaRPr kumimoji="1" lang="ja-JP" altLang="en-US"/>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a:t>ICON</a:t>
            </a:r>
            <a:endParaRPr kumimoji="1" lang="ja-JP" altLang="en-US"/>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a:t>ICON</a:t>
            </a:r>
            <a:endParaRPr kumimoji="1" lang="ja-JP" altLang="en-US"/>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1</a:t>
            </a:r>
            <a:endParaRPr kumimoji="1" lang="ja-JP" altLang="en-US"/>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3</a:t>
            </a:r>
            <a:endParaRPr kumimoji="1" lang="ja-JP" altLang="en-US"/>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5</a:t>
            </a:r>
            <a:endParaRPr kumimoji="1" lang="ja-JP" altLang="en-US"/>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1</a:t>
            </a:r>
            <a:endParaRPr kumimoji="1" lang="ja-JP" altLang="en-US"/>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2</a:t>
            </a:r>
            <a:endParaRPr kumimoji="1" lang="ja-JP" altLang="en-US"/>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3</a:t>
            </a:r>
            <a:endParaRPr kumimoji="1" lang="ja-JP" altLang="en-US"/>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4</a:t>
            </a:r>
            <a:endParaRPr kumimoji="1" lang="ja-JP" altLang="en-US"/>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a:t>Add an image</a:t>
            </a:r>
            <a:endParaRPr kumimoji="1" lang="ja-JP" altLang="en-US"/>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a:t>Icon</a:t>
            </a:r>
            <a:endParaRPr kumimoji="1" lang="ja-JP" altLang="en-US"/>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a:t>Add an image</a:t>
            </a:r>
            <a:endParaRPr kumimoji="1" lang="ja-JP" altLang="en-US"/>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a:t>Icon</a:t>
            </a:r>
            <a:endParaRPr kumimoji="1" lang="ja-JP" altLang="en-US"/>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a:t>Add an image</a:t>
            </a:r>
            <a:endParaRPr kumimoji="1" lang="ja-JP" altLang="en-US"/>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a:t>Icon</a:t>
            </a:r>
            <a:endParaRPr kumimoji="1" lang="ja-JP" altLang="en-US"/>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a:t>Icon</a:t>
            </a:r>
            <a:endParaRPr kumimoji="1" lang="ja-JP" altLang="en-US"/>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a:t>Icon</a:t>
            </a:r>
            <a:endParaRPr kumimoji="1" lang="ja-JP" altLang="en-US"/>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a:t>Icon</a:t>
            </a:r>
            <a:endParaRPr kumimoji="1" lang="ja-JP" altLang="en-US"/>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a:t>Icon</a:t>
            </a:r>
            <a:endParaRPr kumimoji="1" lang="ja-JP" altLang="en-US"/>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a:t>Icon</a:t>
            </a:r>
            <a:endParaRPr kumimoji="1" lang="ja-JP" altLang="en-US"/>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a:t>Add an image</a:t>
            </a:r>
            <a:endParaRPr kumimoji="1" lang="ja-JP" altLang="en-US"/>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a:t>Add an image</a:t>
            </a:r>
            <a:endParaRPr kumimoji="1" lang="ja-JP" altLang="en-US"/>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a:t>Add an image</a:t>
            </a:r>
            <a:endParaRPr kumimoji="1" lang="ja-JP" altLang="en-US"/>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a:t>Add an image</a:t>
            </a:r>
            <a:endParaRPr kumimoji="1" lang="ja-JP" altLang="en-US"/>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a:t>Add an image </a:t>
            </a:r>
            <a:endParaRPr kumimoji="1" lang="ja-JP" altLang="en-US"/>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a:t>add an image </a:t>
            </a:r>
            <a:endParaRPr kumimoji="1" lang="ja-JP" altLang="en-US"/>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a:t>Add an image</a:t>
            </a:r>
            <a:endParaRPr kumimoji="1" lang="ja-JP" altLang="en-US"/>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a:t>Add an image</a:t>
            </a:r>
            <a:endParaRPr kumimoji="1" lang="ja-JP" altLang="en-US"/>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a:t>Add an image</a:t>
            </a:r>
            <a:endParaRPr kumimoji="1" lang="ja-JP" altLang="en-US"/>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a:t>Add an image</a:t>
            </a:r>
            <a:endParaRPr kumimoji="1" lang="ja-JP" altLang="en-US"/>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a:t>Add an image</a:t>
            </a:r>
            <a:endParaRPr kumimoji="1" lang="ja-JP" altLang="en-US"/>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a:t>Add an image</a:t>
            </a:r>
            <a:endParaRPr kumimoji="1" lang="ja-JP" altLang="en-US"/>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a:t>Add an image</a:t>
            </a:r>
            <a:endParaRPr kumimoji="1" lang="ja-JP" altLang="en-US"/>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a:t>Add an image</a:t>
            </a:r>
            <a:endParaRPr kumimoji="1" lang="ja-JP" altLang="en-US"/>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Tree>
    <p:extLst>
      <p:ext uri="{BB962C8B-B14F-4D97-AF65-F5344CB8AC3E}">
        <p14:creationId xmlns:p14="http://schemas.microsoft.com/office/powerpoint/2010/main" val="31985783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a:t>Add an image</a:t>
            </a:r>
            <a:endParaRPr kumimoji="1" lang="ja-JP" altLang="en-US"/>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a:t>Add an image</a:t>
            </a:r>
            <a:endParaRPr kumimoji="1" lang="ja-JP" altLang="en-US"/>
          </a:p>
          <a:p>
            <a:endParaRPr kumimoji="1" lang="ja-JP" altLang="en-US"/>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a:t>Add an image</a:t>
            </a:r>
            <a:endParaRPr kumimoji="1" lang="ja-JP" altLang="en-US"/>
          </a:p>
          <a:p>
            <a:endParaRPr kumimoji="1" lang="ja-JP" altLang="en-US"/>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a:t>Add an image</a:t>
            </a:r>
            <a:endParaRPr kumimoji="1" lang="ja-JP" altLang="en-US"/>
          </a:p>
          <a:p>
            <a:endParaRPr kumimoji="1" lang="ja-JP" altLang="en-US"/>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a:t>Add an image</a:t>
            </a:r>
            <a:endParaRPr kumimoji="1" lang="ja-JP" altLang="en-US"/>
          </a:p>
          <a:p>
            <a:endParaRPr kumimoji="1" lang="ja-JP" altLang="en-US"/>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a:t>Add an image</a:t>
            </a:r>
            <a:endParaRPr kumimoji="1" lang="ja-JP" altLang="en-US"/>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a:t>Add an image</a:t>
            </a:r>
            <a:endParaRPr kumimoji="1" lang="ja-JP" altLang="en-US"/>
          </a:p>
          <a:p>
            <a:endParaRPr kumimoji="1" lang="ja-JP" altLang="en-US"/>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a:t>Add an image</a:t>
            </a:r>
            <a:endParaRPr kumimoji="1" lang="ja-JP" altLang="en-US"/>
          </a:p>
          <a:p>
            <a:endParaRPr kumimoji="1" lang="ja-JP" altLang="en-US"/>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a:t>Add an image</a:t>
            </a:r>
            <a:endParaRPr kumimoji="1" lang="ja-JP" altLang="en-US"/>
          </a:p>
          <a:p>
            <a:endParaRPr kumimoji="1" lang="ja-JP" altLang="en-US"/>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a:t>Add an image</a:t>
            </a:r>
            <a:endParaRPr kumimoji="1" lang="ja-JP" altLang="en-US"/>
          </a:p>
          <a:p>
            <a:endParaRPr kumimoji="1" lang="ja-JP" altLang="en-US"/>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a:t>Add an image</a:t>
            </a:r>
            <a:endParaRPr kumimoji="1" lang="ja-JP" altLang="en-US"/>
          </a:p>
          <a:p>
            <a:endParaRPr kumimoji="1" lang="ja-JP" altLang="en-US"/>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a:t>Add an image</a:t>
            </a:r>
            <a:endParaRPr kumimoji="1" lang="ja-JP" altLang="en-US"/>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a:t>Icon</a:t>
            </a:r>
            <a:endParaRPr kumimoji="1" lang="ja-JP" altLang="en-US"/>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a:t>Icon</a:t>
            </a:r>
            <a:endParaRPr kumimoji="1" lang="ja-JP" altLang="en-US"/>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a:t>Icon</a:t>
            </a:r>
            <a:endParaRPr kumimoji="1" lang="ja-JP" altLang="en-US"/>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a:t>Add an image</a:t>
            </a:r>
            <a:endParaRPr kumimoji="1" lang="ja-JP" altLang="en-US"/>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a:t>Add an image</a:t>
            </a:r>
            <a:endParaRPr kumimoji="1" lang="ja-JP" altLang="en-US"/>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a:t>Add an image</a:t>
            </a:r>
            <a:endParaRPr kumimoji="1" lang="ja-JP" altLang="en-US"/>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a:t>Add an image</a:t>
            </a:r>
            <a:endParaRPr kumimoji="1" lang="ja-JP" altLang="en-US"/>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a:t>The Power of PowerPoint | thepopp.com</a:t>
            </a:r>
            <a:endParaRPr lang="ja-JP" altLang="en-US"/>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a:t>Add an image</a:t>
            </a:r>
            <a:endParaRPr kumimoji="1" lang="ja-JP" altLang="en-US"/>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a:t>Add an image</a:t>
            </a:r>
            <a:endParaRPr kumimoji="1" lang="ja-JP" altLang="en-US"/>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a:t>Add an image</a:t>
            </a:r>
            <a:endParaRPr kumimoji="1" lang="ja-JP" altLang="en-US"/>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a:t>Add an image</a:t>
            </a:r>
            <a:endParaRPr kumimoji="1" lang="ja-JP" altLang="en-US"/>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a:t>Add an image</a:t>
            </a:r>
            <a:endParaRPr kumimoji="1" lang="ja-JP" altLang="en-US"/>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a:t>Add an image</a:t>
            </a:r>
            <a:endParaRPr kumimoji="1" lang="ja-JP" altLang="en-US"/>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a:t>The Power of PowerPoint | thepopp.com</a:t>
            </a:r>
            <a:endParaRPr lang="ja-JP" altLang="en-US"/>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a:t>Icon</a:t>
            </a:r>
            <a:endParaRPr kumimoji="1" lang="ja-JP" altLang="en-US"/>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a:t>Icon</a:t>
            </a:r>
            <a:endParaRPr kumimoji="1" lang="ja-JP" altLang="en-US"/>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a:t>Icon</a:t>
            </a:r>
            <a:endParaRPr kumimoji="1" lang="ja-JP" altLang="en-US"/>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a:t>Add an image</a:t>
            </a:r>
            <a:endParaRPr kumimoji="1" lang="ja-JP" altLang="en-US"/>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theme" Target="../theme/theme2.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a:t>The Power of PowerPoint | thepopp.com</a:t>
            </a:r>
            <a:endParaRPr lang="ja-JP" altLang="en-US"/>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SVTT-KHH-122016_KetQuaTestCheo_Nhom4_Nhom5.xlsx" TargetMode="External"/><Relationship Id="rId2" Type="http://schemas.openxmlformats.org/officeDocument/2006/relationships/hyperlink" Target="Copy%20of%20sst7C87.xlsx"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i="1" dirty="0" err="1">
                <a:latin typeface="Times New Roman" panose="02020603050405020304" pitchFamily="18" charset="0"/>
                <a:cs typeface="Times New Roman" panose="02020603050405020304" pitchFamily="18" charset="0"/>
              </a:rPr>
              <a:t>Xây</a:t>
            </a:r>
            <a:r>
              <a:rPr lang="en-US" sz="8000" i="1" dirty="0">
                <a:latin typeface="Times New Roman" panose="02020603050405020304" pitchFamily="18" charset="0"/>
                <a:cs typeface="Times New Roman" panose="02020603050405020304" pitchFamily="18" charset="0"/>
              </a:rPr>
              <a:t> </a:t>
            </a:r>
            <a:r>
              <a:rPr lang="en-US" sz="8000" i="1" dirty="0" err="1">
                <a:latin typeface="Times New Roman" panose="02020603050405020304" pitchFamily="18" charset="0"/>
                <a:cs typeface="Times New Roman" panose="02020603050405020304" pitchFamily="18" charset="0"/>
              </a:rPr>
              <a:t>dựng</a:t>
            </a:r>
            <a:r>
              <a:rPr lang="en-US" sz="8000" i="1" dirty="0">
                <a:latin typeface="Times New Roman" panose="02020603050405020304" pitchFamily="18" charset="0"/>
                <a:cs typeface="Times New Roman" panose="02020603050405020304" pitchFamily="18" charset="0"/>
              </a:rPr>
              <a:t> </a:t>
            </a:r>
            <a:r>
              <a:rPr lang="en-US" sz="8000" i="1" dirty="0" err="1">
                <a:latin typeface="Times New Roman" panose="02020603050405020304" pitchFamily="18" charset="0"/>
                <a:cs typeface="Times New Roman" panose="02020603050405020304" pitchFamily="18" charset="0"/>
              </a:rPr>
              <a:t>hệ</a:t>
            </a:r>
            <a:r>
              <a:rPr lang="en-US" sz="8000" i="1" dirty="0">
                <a:latin typeface="Times New Roman" panose="02020603050405020304" pitchFamily="18" charset="0"/>
                <a:cs typeface="Times New Roman" panose="02020603050405020304" pitchFamily="18" charset="0"/>
              </a:rPr>
              <a:t> </a:t>
            </a:r>
            <a:r>
              <a:rPr lang="en-US" sz="8000" i="1" dirty="0" err="1">
                <a:latin typeface="Times New Roman" panose="02020603050405020304" pitchFamily="18" charset="0"/>
                <a:cs typeface="Times New Roman" panose="02020603050405020304" pitchFamily="18" charset="0"/>
              </a:rPr>
              <a:t>thống</a:t>
            </a:r>
            <a:r>
              <a:rPr lang="en-US" sz="8000" i="1" dirty="0">
                <a:latin typeface="Times New Roman" panose="02020603050405020304" pitchFamily="18" charset="0"/>
                <a:cs typeface="Times New Roman" panose="02020603050405020304" pitchFamily="18" charset="0"/>
              </a:rPr>
              <a:t> </a:t>
            </a:r>
            <a:r>
              <a:rPr lang="en-US" sz="8000" i="1" dirty="0" err="1">
                <a:latin typeface="Times New Roman" panose="02020603050405020304" pitchFamily="18" charset="0"/>
                <a:cs typeface="Times New Roman" panose="02020603050405020304" pitchFamily="18" charset="0"/>
              </a:rPr>
              <a:t>Quản</a:t>
            </a:r>
            <a:r>
              <a:rPr lang="en-US" sz="8000" i="1" dirty="0">
                <a:latin typeface="Times New Roman" panose="02020603050405020304" pitchFamily="18" charset="0"/>
                <a:cs typeface="Times New Roman" panose="02020603050405020304" pitchFamily="18" charset="0"/>
              </a:rPr>
              <a:t> </a:t>
            </a:r>
            <a:r>
              <a:rPr lang="en-US" sz="8000" i="1" dirty="0" err="1">
                <a:latin typeface="Times New Roman" panose="02020603050405020304" pitchFamily="18" charset="0"/>
                <a:cs typeface="Times New Roman" panose="02020603050405020304" pitchFamily="18" charset="0"/>
              </a:rPr>
              <a:t>lý</a:t>
            </a:r>
            <a:r>
              <a:rPr lang="en-US" sz="8000" i="1" dirty="0">
                <a:latin typeface="Times New Roman" panose="02020603050405020304" pitchFamily="18" charset="0"/>
                <a:cs typeface="Times New Roman" panose="02020603050405020304" pitchFamily="18" charset="0"/>
              </a:rPr>
              <a:t> </a:t>
            </a:r>
            <a:r>
              <a:rPr lang="en-US" sz="8000" i="1" dirty="0" err="1">
                <a:latin typeface="Times New Roman" panose="02020603050405020304" pitchFamily="18" charset="0"/>
                <a:cs typeface="Times New Roman" panose="02020603050405020304" pitchFamily="18" charset="0"/>
              </a:rPr>
              <a:t>tiêm</a:t>
            </a:r>
            <a:r>
              <a:rPr lang="en-US" sz="8000" i="1" dirty="0">
                <a:latin typeface="Times New Roman" panose="02020603050405020304" pitchFamily="18" charset="0"/>
                <a:cs typeface="Times New Roman" panose="02020603050405020304" pitchFamily="18" charset="0"/>
              </a:rPr>
              <a:t> </a:t>
            </a:r>
            <a:r>
              <a:rPr lang="en-US" sz="8000" i="1" dirty="0" err="1">
                <a:latin typeface="Times New Roman" panose="02020603050405020304" pitchFamily="18" charset="0"/>
                <a:cs typeface="Times New Roman" panose="02020603050405020304" pitchFamily="18" charset="0"/>
              </a:rPr>
              <a:t>chủng</a:t>
            </a:r>
            <a:r>
              <a:rPr lang="en-US" sz="8000" i="1" dirty="0">
                <a:latin typeface="Times New Roman" panose="02020603050405020304" pitchFamily="18" charset="0"/>
                <a:cs typeface="Times New Roman" panose="02020603050405020304" pitchFamily="18" charset="0"/>
              </a:rPr>
              <a:t> </a:t>
            </a:r>
            <a:r>
              <a:rPr lang="en-US" sz="8000" i="1" dirty="0" err="1">
                <a:latin typeface="Times New Roman" panose="02020603050405020304" pitchFamily="18" charset="0"/>
                <a:cs typeface="Times New Roman" panose="02020603050405020304" pitchFamily="18" charset="0"/>
              </a:rPr>
              <a:t>vacxin</a:t>
            </a:r>
            <a:r>
              <a:rPr lang="en-US" sz="8000" i="1" dirty="0">
                <a:latin typeface="Times New Roman" panose="02020603050405020304" pitchFamily="18" charset="0"/>
                <a:cs typeface="Times New Roman" panose="02020603050405020304" pitchFamily="18" charset="0"/>
              </a:rPr>
              <a:t> </a:t>
            </a:r>
            <a:r>
              <a:rPr lang="en-US" sz="8000" i="1" dirty="0" err="1">
                <a:latin typeface="Times New Roman" panose="02020603050405020304" pitchFamily="18" charset="0"/>
                <a:cs typeface="Times New Roman" panose="02020603050405020304" pitchFamily="18" charset="0"/>
              </a:rPr>
              <a:t>cho</a:t>
            </a:r>
            <a:r>
              <a:rPr lang="en-US" sz="8000" i="1" dirty="0">
                <a:latin typeface="Times New Roman" panose="02020603050405020304" pitchFamily="18" charset="0"/>
                <a:cs typeface="Times New Roman" panose="02020603050405020304" pitchFamily="18" charset="0"/>
              </a:rPr>
              <a:t> </a:t>
            </a:r>
            <a:r>
              <a:rPr lang="en-US" sz="8000" i="1" dirty="0" err="1">
                <a:latin typeface="Times New Roman" panose="02020603050405020304" pitchFamily="18" charset="0"/>
                <a:cs typeface="Times New Roman" panose="02020603050405020304" pitchFamily="18" charset="0"/>
              </a:rPr>
              <a:t>trung</a:t>
            </a:r>
            <a:r>
              <a:rPr lang="en-US" sz="8000" i="1" dirty="0">
                <a:latin typeface="Times New Roman" panose="02020603050405020304" pitchFamily="18" charset="0"/>
                <a:cs typeface="Times New Roman" panose="02020603050405020304" pitchFamily="18" charset="0"/>
              </a:rPr>
              <a:t> </a:t>
            </a:r>
            <a:r>
              <a:rPr lang="en-US" sz="8000" i="1" dirty="0" err="1">
                <a:latin typeface="Times New Roman" panose="02020603050405020304" pitchFamily="18" charset="0"/>
                <a:cs typeface="Times New Roman" panose="02020603050405020304" pitchFamily="18" charset="0"/>
              </a:rPr>
              <a:t>tâm</a:t>
            </a:r>
            <a:r>
              <a:rPr lang="en-US" sz="8000" i="1" dirty="0">
                <a:latin typeface="Times New Roman" panose="02020603050405020304" pitchFamily="18" charset="0"/>
                <a:cs typeface="Times New Roman" panose="02020603050405020304" pitchFamily="18" charset="0"/>
              </a:rPr>
              <a:t> y </a:t>
            </a:r>
            <a:r>
              <a:rPr lang="en-US" sz="8000" i="1" dirty="0" err="1">
                <a:latin typeface="Times New Roman" panose="02020603050405020304" pitchFamily="18" charset="0"/>
                <a:cs typeface="Times New Roman" panose="02020603050405020304" pitchFamily="18" charset="0"/>
              </a:rPr>
              <a:t>tế</a:t>
            </a:r>
            <a:r>
              <a:rPr lang="en-US" sz="8000" i="1" dirty="0">
                <a:latin typeface="Times New Roman" panose="02020603050405020304" pitchFamily="18" charset="0"/>
                <a:cs typeface="Times New Roman" panose="02020603050405020304" pitchFamily="18" charset="0"/>
              </a:rPr>
              <a:t> </a:t>
            </a:r>
            <a:r>
              <a:rPr lang="en-US" sz="8000" i="1" dirty="0" err="1">
                <a:latin typeface="Times New Roman" panose="02020603050405020304" pitchFamily="18" charset="0"/>
                <a:cs typeface="Times New Roman" panose="02020603050405020304" pitchFamily="18" charset="0"/>
              </a:rPr>
              <a:t>dự</a:t>
            </a:r>
            <a:r>
              <a:rPr lang="en-US" sz="8000" i="1" dirty="0">
                <a:latin typeface="Times New Roman" panose="02020603050405020304" pitchFamily="18" charset="0"/>
                <a:cs typeface="Times New Roman" panose="02020603050405020304" pitchFamily="18" charset="0"/>
              </a:rPr>
              <a:t> </a:t>
            </a:r>
            <a:r>
              <a:rPr lang="en-US" sz="8000" i="1" dirty="0" err="1">
                <a:latin typeface="Times New Roman" panose="02020603050405020304" pitchFamily="18" charset="0"/>
                <a:cs typeface="Times New Roman" panose="02020603050405020304" pitchFamily="18" charset="0"/>
              </a:rPr>
              <a:t>phòng</a:t>
            </a:r>
            <a:endParaRPr lang="en-US" sz="8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38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i="1" dirty="0" err="1">
                <a:latin typeface="Times New Roman" panose="02020603050405020304" pitchFamily="18" charset="0"/>
                <a:cs typeface="Times New Roman" panose="02020603050405020304" pitchFamily="18" charset="0"/>
              </a:rPr>
              <a:t>Xây</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dựng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thống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lý</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tiêm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chủng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vacxin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cho</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trung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tâm</a:t>
            </a:r>
            <a:r>
              <a:rPr lang="en-US" i="1" dirty="0">
                <a:latin typeface="Times New Roman" panose="02020603050405020304" pitchFamily="18" charset="0"/>
                <a:cs typeface="Times New Roman" panose="02020603050405020304" pitchFamily="18" charset="0"/>
              </a:rPr>
              <a:t> y </a:t>
            </a:r>
            <a:r>
              <a:rPr lang="en-US" i="1" dirty="0" err="1">
                <a:latin typeface="Times New Roman" panose="02020603050405020304" pitchFamily="18" charset="0"/>
                <a:cs typeface="Times New Roman" panose="02020603050405020304" pitchFamily="18" charset="0"/>
              </a:rPr>
              <a:t>tế</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dự</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endParaRPr lang="ja-JP" altLang="en-US" dirty="0"/>
          </a:p>
        </p:txBody>
      </p:sp>
      <p:sp>
        <p:nvSpPr>
          <p:cNvPr id="5" name="Slide Number Placeholder 4"/>
          <p:cNvSpPr>
            <a:spLocks noGrp="1"/>
          </p:cNvSpPr>
          <p:nvPr>
            <p:ph type="sldNum" sz="quarter" idx="4"/>
          </p:nvPr>
        </p:nvSpPr>
        <p:spPr/>
        <p:txBody>
          <a:bodyPr/>
          <a:lstStyle/>
          <a:p>
            <a:fld id="{E6459DFB-86F3-43FA-8567-2EA6E426AE90}" type="slidenum">
              <a:rPr lang="ja-JP" altLang="en-US" smtClean="0"/>
              <a:pPr/>
              <a:t>10</a:t>
            </a:fld>
            <a:endParaRPr lang="ja-JP" altLang="en-US"/>
          </a:p>
        </p:txBody>
      </p:sp>
    </p:spTree>
    <p:extLst>
      <p:ext uri="{BB962C8B-B14F-4D97-AF65-F5344CB8AC3E}">
        <p14:creationId xmlns:p14="http://schemas.microsoft.com/office/powerpoint/2010/main" val="1768474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i="1" dirty="0" err="1">
                <a:latin typeface="Times New Roman" panose="02020603050405020304" pitchFamily="18" charset="0"/>
                <a:cs typeface="Times New Roman" panose="02020603050405020304" pitchFamily="18" charset="0"/>
                <a:hlinkClick r:id="rId2" action="ppaction://hlinkfile"/>
              </a:rPr>
              <a:t>Số</a:t>
            </a:r>
            <a:r>
              <a:rPr lang="en-US" sz="6000" b="1" i="1" dirty="0">
                <a:latin typeface="Times New Roman" panose="02020603050405020304" pitchFamily="18" charset="0"/>
                <a:cs typeface="Times New Roman" panose="02020603050405020304" pitchFamily="18" charset="0"/>
                <a:hlinkClick r:id="rId2" action="ppaction://hlinkfile"/>
              </a:rPr>
              <a:t> bug </a:t>
            </a:r>
            <a:r>
              <a:rPr lang="en-US" sz="6000" b="1" i="1" dirty="0" err="1">
                <a:latin typeface="Times New Roman" panose="02020603050405020304" pitchFamily="18" charset="0"/>
                <a:cs typeface="Times New Roman" panose="02020603050405020304" pitchFamily="18" charset="0"/>
                <a:hlinkClick r:id="rId2" action="ppaction://hlinkfile"/>
              </a:rPr>
              <a:t>của</a:t>
            </a:r>
            <a:r>
              <a:rPr lang="en-US" sz="6000" b="1" i="1" dirty="0">
                <a:latin typeface="Times New Roman" panose="02020603050405020304" pitchFamily="18" charset="0"/>
                <a:cs typeface="Times New Roman" panose="02020603050405020304" pitchFamily="18" charset="0"/>
                <a:hlinkClick r:id="rId2" action="ppaction://hlinkfile"/>
              </a:rPr>
              <a:t> </a:t>
            </a:r>
            <a:r>
              <a:rPr lang="en-US" sz="6000" b="1" i="1" dirty="0" err="1">
                <a:latin typeface="Times New Roman" panose="02020603050405020304" pitchFamily="18" charset="0"/>
                <a:cs typeface="Times New Roman" panose="02020603050405020304" pitchFamily="18" charset="0"/>
                <a:hlinkClick r:id="rId2" action="ppaction://hlinkfile"/>
              </a:rPr>
              <a:t>nhóm</a:t>
            </a:r>
            <a:r>
              <a:rPr lang="en-US" sz="6000" b="1" i="1" dirty="0">
                <a:latin typeface="Times New Roman" panose="02020603050405020304" pitchFamily="18" charset="0"/>
                <a:cs typeface="Times New Roman" panose="02020603050405020304" pitchFamily="18" charset="0"/>
                <a:hlinkClick r:id="rId2" action="ppaction://hlinkfile"/>
              </a:rPr>
              <a:t> </a:t>
            </a:r>
            <a:r>
              <a:rPr lang="en-US" sz="6000" b="1" i="1" dirty="0" err="1">
                <a:latin typeface="Times New Roman" panose="02020603050405020304" pitchFamily="18" charset="0"/>
                <a:cs typeface="Times New Roman" panose="02020603050405020304" pitchFamily="18" charset="0"/>
                <a:hlinkClick r:id="rId2" action="ppaction://hlinkfile"/>
              </a:rPr>
              <a:t>bắt</a:t>
            </a:r>
            <a:r>
              <a:rPr lang="en-US" sz="6000" b="1" i="1" dirty="0">
                <a:latin typeface="Times New Roman" panose="02020603050405020304" pitchFamily="18" charset="0"/>
                <a:cs typeface="Times New Roman" panose="02020603050405020304" pitchFamily="18" charset="0"/>
                <a:hlinkClick r:id="rId2" action="ppaction://hlinkfile"/>
              </a:rPr>
              <a:t> </a:t>
            </a:r>
            <a:r>
              <a:rPr lang="en-US" sz="6000" b="1" i="1" dirty="0" err="1">
                <a:latin typeface="Times New Roman" panose="02020603050405020304" pitchFamily="18" charset="0"/>
                <a:cs typeface="Times New Roman" panose="02020603050405020304" pitchFamily="18" charset="0"/>
                <a:hlinkClick r:id="rId2" action="ppaction://hlinkfile"/>
              </a:rPr>
              <a:t>cho</a:t>
            </a:r>
            <a:r>
              <a:rPr lang="en-US" sz="6000" b="1" i="1" dirty="0">
                <a:latin typeface="Times New Roman" panose="02020603050405020304" pitchFamily="18" charset="0"/>
                <a:cs typeface="Times New Roman" panose="02020603050405020304" pitchFamily="18" charset="0"/>
                <a:hlinkClick r:id="rId2" action="ppaction://hlinkfile"/>
              </a:rPr>
              <a:t> </a:t>
            </a:r>
            <a:r>
              <a:rPr lang="en-US" sz="6000" b="1" i="1" dirty="0" err="1">
                <a:latin typeface="Times New Roman" panose="02020603050405020304" pitchFamily="18" charset="0"/>
                <a:cs typeface="Times New Roman" panose="02020603050405020304" pitchFamily="18" charset="0"/>
                <a:hlinkClick r:id="rId2" action="ppaction://hlinkfile"/>
              </a:rPr>
              <a:t>đội</a:t>
            </a:r>
            <a:r>
              <a:rPr lang="en-US" sz="6000" b="1" i="1" dirty="0">
                <a:latin typeface="Times New Roman" panose="02020603050405020304" pitchFamily="18" charset="0"/>
                <a:cs typeface="Times New Roman" panose="02020603050405020304" pitchFamily="18" charset="0"/>
                <a:hlinkClick r:id="rId2" action="ppaction://hlinkfile"/>
              </a:rPr>
              <a:t> </a:t>
            </a:r>
            <a:r>
              <a:rPr lang="en-US" sz="6000" b="1" i="1" dirty="0" err="1">
                <a:latin typeface="Times New Roman" panose="02020603050405020304" pitchFamily="18" charset="0"/>
                <a:cs typeface="Times New Roman" panose="02020603050405020304" pitchFamily="18" charset="0"/>
                <a:hlinkClick r:id="rId2" action="ppaction://hlinkfile"/>
              </a:rPr>
              <a:t>bạn</a:t>
            </a:r>
            <a:endParaRPr lang="en-US" sz="6000" b="1" i="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0"/>
          </p:nvPr>
        </p:nvSpPr>
        <p:spPr/>
        <p:txBody>
          <a:bodyPr/>
          <a:lstStyle/>
          <a:p>
            <a:r>
              <a:rPr lang="en-US" i="1" dirty="0" err="1">
                <a:latin typeface="Times New Roman" panose="02020603050405020304" pitchFamily="18" charset="0"/>
                <a:cs typeface="Times New Roman" panose="02020603050405020304" pitchFamily="18" charset="0"/>
              </a:rPr>
              <a:t>Xây</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dựng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thống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lý</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tiêm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chủng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vacxin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cho</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trung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tâm</a:t>
            </a:r>
            <a:r>
              <a:rPr lang="en-US" i="1" dirty="0">
                <a:latin typeface="Times New Roman" panose="02020603050405020304" pitchFamily="18" charset="0"/>
                <a:cs typeface="Times New Roman" panose="02020603050405020304" pitchFamily="18" charset="0"/>
              </a:rPr>
              <a:t> y </a:t>
            </a:r>
            <a:r>
              <a:rPr lang="en-US" i="1" dirty="0" err="1">
                <a:latin typeface="Times New Roman" panose="02020603050405020304" pitchFamily="18" charset="0"/>
                <a:cs typeface="Times New Roman" panose="02020603050405020304" pitchFamily="18" charset="0"/>
              </a:rPr>
              <a:t>tế</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dự</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endParaRPr lang="ja-JP" altLang="en-US" dirty="0"/>
          </a:p>
        </p:txBody>
      </p:sp>
      <p:sp>
        <p:nvSpPr>
          <p:cNvPr id="4" name="Text Placeholder 3"/>
          <p:cNvSpPr>
            <a:spLocks noGrp="1"/>
          </p:cNvSpPr>
          <p:nvPr>
            <p:ph type="body" sz="quarter" idx="14"/>
          </p:nvPr>
        </p:nvSpPr>
        <p:spPr/>
        <p:txBody>
          <a:bodyPr/>
          <a:lstStyle/>
          <a:p>
            <a:r>
              <a:rPr lang="en-US" sz="6000" b="1" i="1" dirty="0" err="1">
                <a:hlinkClick r:id="rId3" action="ppaction://hlinkfile"/>
              </a:rPr>
              <a:t>Số</a:t>
            </a:r>
            <a:r>
              <a:rPr lang="en-US" sz="6000" b="1" i="1" dirty="0">
                <a:hlinkClick r:id="rId3" action="ppaction://hlinkfile"/>
              </a:rPr>
              <a:t> bug </a:t>
            </a:r>
            <a:r>
              <a:rPr lang="en-US" sz="6000" b="1" i="1" dirty="0" err="1">
                <a:hlinkClick r:id="rId3" action="ppaction://hlinkfile"/>
              </a:rPr>
              <a:t>của</a:t>
            </a:r>
            <a:r>
              <a:rPr lang="en-US" sz="6000" b="1" i="1" dirty="0">
                <a:hlinkClick r:id="rId3" action="ppaction://hlinkfile"/>
              </a:rPr>
              <a:t> </a:t>
            </a:r>
            <a:r>
              <a:rPr lang="en-US" sz="6000" b="1" i="1" dirty="0" err="1">
                <a:hlinkClick r:id="rId3" action="ppaction://hlinkfile"/>
              </a:rPr>
              <a:t>đội</a:t>
            </a:r>
            <a:r>
              <a:rPr lang="en-US" sz="6000" b="1" i="1" dirty="0">
                <a:hlinkClick r:id="rId3" action="ppaction://hlinkfile"/>
              </a:rPr>
              <a:t> </a:t>
            </a:r>
            <a:r>
              <a:rPr lang="en-US" sz="6000" b="1" i="1" dirty="0" err="1">
                <a:hlinkClick r:id="rId3" action="ppaction://hlinkfile"/>
              </a:rPr>
              <a:t>bạn</a:t>
            </a:r>
            <a:r>
              <a:rPr lang="en-US" sz="6000" b="1" i="1" dirty="0">
                <a:hlinkClick r:id="rId3" action="ppaction://hlinkfile"/>
              </a:rPr>
              <a:t> </a:t>
            </a:r>
            <a:r>
              <a:rPr lang="en-US" sz="6000" b="1" i="1" dirty="0" err="1">
                <a:hlinkClick r:id="rId3" action="ppaction://hlinkfile"/>
              </a:rPr>
              <a:t>bắt</a:t>
            </a:r>
            <a:r>
              <a:rPr lang="en-US" sz="6000" b="1" i="1" dirty="0">
                <a:hlinkClick r:id="rId3" action="ppaction://hlinkfile"/>
              </a:rPr>
              <a:t> </a:t>
            </a:r>
            <a:r>
              <a:rPr lang="en-US" sz="6000" b="1" i="1" dirty="0" err="1">
                <a:hlinkClick r:id="rId3" action="ppaction://hlinkfile"/>
              </a:rPr>
              <a:t>cho</a:t>
            </a:r>
            <a:r>
              <a:rPr lang="en-US" sz="6000" b="1" i="1" dirty="0">
                <a:hlinkClick r:id="rId3" action="ppaction://hlinkfile"/>
              </a:rPr>
              <a:t> </a:t>
            </a:r>
            <a:r>
              <a:rPr lang="en-US" sz="6000" b="1" i="1" dirty="0" err="1">
                <a:hlinkClick r:id="rId3" action="ppaction://hlinkfile"/>
              </a:rPr>
              <a:t>nhóm</a:t>
            </a:r>
            <a:endParaRPr lang="en-US" sz="6000" b="1" i="1" dirty="0"/>
          </a:p>
          <a:p>
            <a:endParaRPr lang="en-US" dirty="0"/>
          </a:p>
        </p:txBody>
      </p:sp>
      <p:sp>
        <p:nvSpPr>
          <p:cNvPr id="5" name="Slide Number Placeholder 4"/>
          <p:cNvSpPr>
            <a:spLocks noGrp="1"/>
          </p:cNvSpPr>
          <p:nvPr>
            <p:ph type="sldNum" sz="quarter" idx="4"/>
          </p:nvPr>
        </p:nvSpPr>
        <p:spPr/>
        <p:txBody>
          <a:bodyPr/>
          <a:lstStyle/>
          <a:p>
            <a:fld id="{E6459DFB-86F3-43FA-8567-2EA6E426AE90}" type="slidenum">
              <a:rPr lang="ja-JP" altLang="en-US" smtClean="0"/>
              <a:pPr/>
              <a:t>11</a:t>
            </a:fld>
            <a:endParaRPr lang="ja-JP" altLang="en-US"/>
          </a:p>
        </p:txBody>
      </p:sp>
    </p:spTree>
    <p:extLst>
      <p:ext uri="{BB962C8B-B14F-4D97-AF65-F5344CB8AC3E}">
        <p14:creationId xmlns:p14="http://schemas.microsoft.com/office/powerpoint/2010/main" val="4234068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i="1" dirty="0" err="1">
                <a:latin typeface="Times New Roman" panose="02020603050405020304" pitchFamily="18" charset="0"/>
                <a:cs typeface="Times New Roman" panose="02020603050405020304" pitchFamily="18" charset="0"/>
              </a:rPr>
              <a:t>Xây</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dựng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thống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lý</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tiêm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chủng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vacxin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cho</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trung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tâm</a:t>
            </a:r>
            <a:r>
              <a:rPr lang="en-US" i="1" dirty="0">
                <a:latin typeface="Times New Roman" panose="02020603050405020304" pitchFamily="18" charset="0"/>
                <a:cs typeface="Times New Roman" panose="02020603050405020304" pitchFamily="18" charset="0"/>
              </a:rPr>
              <a:t> y </a:t>
            </a:r>
            <a:r>
              <a:rPr lang="en-US" i="1" dirty="0" err="1">
                <a:latin typeface="Times New Roman" panose="02020603050405020304" pitchFamily="18" charset="0"/>
                <a:cs typeface="Times New Roman" panose="02020603050405020304" pitchFamily="18" charset="0"/>
              </a:rPr>
              <a:t>tế</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dự</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endParaRPr lang="ja-JP" altLang="en-US" dirty="0"/>
          </a:p>
        </p:txBody>
      </p:sp>
      <p:sp>
        <p:nvSpPr>
          <p:cNvPr id="3" name="Title 2"/>
          <p:cNvSpPr>
            <a:spLocks noGrp="1"/>
          </p:cNvSpPr>
          <p:nvPr>
            <p:ph type="title"/>
          </p:nvPr>
        </p:nvSpPr>
        <p:spPr/>
        <p:txBody>
          <a:bodyPr/>
          <a:lstStyle/>
          <a:p>
            <a:r>
              <a:rPr lang="en-US" b="1" i="1" dirty="0" err="1" smtClean="0"/>
              <a:t>Hướng</a:t>
            </a:r>
            <a:r>
              <a:rPr lang="en-US" b="1" i="1" dirty="0" smtClean="0"/>
              <a:t> </a:t>
            </a:r>
            <a:r>
              <a:rPr lang="en-US" b="1" i="1" dirty="0" err="1" smtClean="0"/>
              <a:t>phát</a:t>
            </a:r>
            <a:r>
              <a:rPr lang="en-US" b="1" i="1" dirty="0" smtClean="0"/>
              <a:t> </a:t>
            </a:r>
            <a:r>
              <a:rPr lang="en-US" b="1" i="1" dirty="0" err="1" smtClean="0"/>
              <a:t>triển</a:t>
            </a:r>
            <a:endParaRPr lang="en-US" b="1" i="1" dirty="0"/>
          </a:p>
        </p:txBody>
      </p:sp>
      <p:sp>
        <p:nvSpPr>
          <p:cNvPr id="4" name="Text Placeholder 3"/>
          <p:cNvSpPr>
            <a:spLocks noGrp="1"/>
          </p:cNvSpPr>
          <p:nvPr>
            <p:ph type="body" sz="quarter" idx="15"/>
          </p:nvPr>
        </p:nvSpPr>
        <p:spPr/>
        <p:txBody>
          <a:bodyPr>
            <a:normAutofit fontScale="40000" lnSpcReduction="20000"/>
          </a:bodyPr>
          <a:lstStyle/>
          <a:p>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web </a:t>
            </a:r>
            <a:r>
              <a:rPr lang="en-US" dirty="0" err="1"/>
              <a:t>thân</a:t>
            </a:r>
            <a:r>
              <a:rPr lang="en-US" dirty="0"/>
              <a:t> </a:t>
            </a:r>
            <a:r>
              <a:rPr lang="en-US" dirty="0" err="1"/>
              <a:t>thiện</a:t>
            </a:r>
            <a:r>
              <a:rPr lang="en-US" dirty="0"/>
              <a:t> </a:t>
            </a:r>
            <a:r>
              <a:rPr lang="en-US" dirty="0" err="1"/>
              <a:t>cho</a:t>
            </a:r>
            <a:r>
              <a:rPr lang="en-US" dirty="0"/>
              <a:t> </a:t>
            </a:r>
            <a:r>
              <a:rPr lang="en-US" dirty="0" err="1"/>
              <a:t>người</a:t>
            </a:r>
            <a:r>
              <a:rPr lang="en-US" dirty="0"/>
              <a:t> </a:t>
            </a:r>
            <a:r>
              <a:rPr lang="en-US" dirty="0" err="1"/>
              <a:t>dùng</a:t>
            </a:r>
            <a:endParaRPr lang="en-US" dirty="0"/>
          </a:p>
        </p:txBody>
      </p:sp>
      <p:sp>
        <p:nvSpPr>
          <p:cNvPr id="5" name="Text Placeholder 4"/>
          <p:cNvSpPr>
            <a:spLocks noGrp="1"/>
          </p:cNvSpPr>
          <p:nvPr>
            <p:ph type="body" sz="quarter" idx="16"/>
          </p:nvPr>
        </p:nvSpPr>
        <p:spPr/>
        <p:txBody>
          <a:bodyPr/>
          <a:lstStyle/>
          <a:p>
            <a:endParaRPr lang="en-US" dirty="0"/>
          </a:p>
        </p:txBody>
      </p:sp>
      <p:sp>
        <p:nvSpPr>
          <p:cNvPr id="6" name="Text Placeholder 5"/>
          <p:cNvSpPr>
            <a:spLocks noGrp="1"/>
          </p:cNvSpPr>
          <p:nvPr>
            <p:ph type="body" sz="quarter" idx="17"/>
          </p:nvPr>
        </p:nvSpPr>
        <p:spPr/>
        <p:txBody>
          <a:bodyPr>
            <a:normAutofit fontScale="62500" lnSpcReduction="20000"/>
          </a:bodyPr>
          <a:lstStyle/>
          <a:p>
            <a:r>
              <a:rPr lang="en-US" dirty="0" err="1" smtClean="0"/>
              <a:t>Mở</a:t>
            </a:r>
            <a:r>
              <a:rPr lang="en-US" dirty="0" smtClean="0"/>
              <a:t> </a:t>
            </a:r>
            <a:r>
              <a:rPr lang="en-US" dirty="0" err="1" smtClean="0"/>
              <a:t>rộng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quản</a:t>
            </a:r>
            <a:r>
              <a:rPr lang="en-US" dirty="0" smtClean="0"/>
              <a:t> </a:t>
            </a:r>
            <a:r>
              <a:rPr lang="en-US" dirty="0" err="1" smtClean="0"/>
              <a:t>lí</a:t>
            </a:r>
            <a:endParaRPr lang="en-US" dirty="0"/>
          </a:p>
        </p:txBody>
      </p:sp>
      <p:sp>
        <p:nvSpPr>
          <p:cNvPr id="7" name="Text Placeholder 6"/>
          <p:cNvSpPr>
            <a:spLocks noGrp="1"/>
          </p:cNvSpPr>
          <p:nvPr>
            <p:ph type="body" sz="quarter" idx="18"/>
          </p:nvPr>
        </p:nvSpPr>
        <p:spPr/>
        <p:txBody>
          <a:bodyPr/>
          <a:lstStyle/>
          <a:p>
            <a:endParaRPr lang="en-US" dirty="0"/>
          </a:p>
        </p:txBody>
      </p:sp>
      <p:sp>
        <p:nvSpPr>
          <p:cNvPr id="8" name="Text Placeholder 7"/>
          <p:cNvSpPr>
            <a:spLocks noGrp="1"/>
          </p:cNvSpPr>
          <p:nvPr>
            <p:ph type="body" sz="quarter" idx="19"/>
          </p:nvPr>
        </p:nvSpPr>
        <p:spPr/>
        <p:txBody>
          <a:bodyPr>
            <a:normAutofit fontScale="70000" lnSpcReduction="20000"/>
          </a:bodyPr>
          <a:lstStyle/>
          <a:p>
            <a:r>
              <a:rPr lang="en-US" dirty="0" err="1" smtClean="0"/>
              <a:t>Mở</a:t>
            </a:r>
            <a:r>
              <a:rPr lang="en-US" dirty="0" smtClean="0"/>
              <a:t> </a:t>
            </a:r>
            <a:r>
              <a:rPr lang="en-US" dirty="0" err="1" smtClean="0"/>
              <a:t>rộng</a:t>
            </a:r>
            <a:r>
              <a:rPr lang="en-US" dirty="0" smtClean="0"/>
              <a:t> </a:t>
            </a:r>
            <a:r>
              <a:rPr lang="en-US" dirty="0" err="1" smtClean="0"/>
              <a:t>quy</a:t>
            </a:r>
            <a:r>
              <a:rPr lang="en-US" dirty="0" smtClean="0"/>
              <a:t> </a:t>
            </a:r>
            <a:r>
              <a:rPr lang="en-US" dirty="0" err="1" smtClean="0"/>
              <a:t>mô</a:t>
            </a:r>
            <a:r>
              <a:rPr lang="en-US" dirty="0" smtClean="0"/>
              <a:t> </a:t>
            </a:r>
            <a:r>
              <a:rPr lang="en-US" dirty="0" err="1" smtClean="0"/>
              <a:t>cho</a:t>
            </a:r>
            <a:r>
              <a:rPr lang="en-US" dirty="0" smtClean="0"/>
              <a:t> </a:t>
            </a:r>
            <a:r>
              <a:rPr lang="en-US" dirty="0" err="1" smtClean="0"/>
              <a:t>người</a:t>
            </a:r>
            <a:r>
              <a:rPr lang="en-US" dirty="0" smtClean="0"/>
              <a:t> </a:t>
            </a:r>
            <a:r>
              <a:rPr lang="en-US" dirty="0" err="1" smtClean="0"/>
              <a:t>dùng</a:t>
            </a:r>
            <a:r>
              <a:rPr lang="en-US" dirty="0" smtClean="0"/>
              <a:t> </a:t>
            </a:r>
            <a:endParaRPr lang="en-US" dirty="0"/>
          </a:p>
        </p:txBody>
      </p:sp>
      <p:sp>
        <p:nvSpPr>
          <p:cNvPr id="9" name="Text Placeholder 8"/>
          <p:cNvSpPr>
            <a:spLocks noGrp="1"/>
          </p:cNvSpPr>
          <p:nvPr>
            <p:ph type="body" sz="quarter" idx="20"/>
          </p:nvPr>
        </p:nvSpPr>
        <p:spPr/>
        <p:txBody>
          <a:bodyPr/>
          <a:lstStyle/>
          <a:p>
            <a:endParaRPr lang="en-US" dirty="0"/>
          </a:p>
        </p:txBody>
      </p:sp>
      <p:sp>
        <p:nvSpPr>
          <p:cNvPr id="10" name="Text Placeholder 9"/>
          <p:cNvSpPr>
            <a:spLocks noGrp="1"/>
          </p:cNvSpPr>
          <p:nvPr>
            <p:ph type="body" sz="quarter" idx="21"/>
          </p:nvPr>
        </p:nvSpPr>
        <p:spPr/>
        <p:txBody>
          <a:bodyPr>
            <a:normAutofit fontScale="40000" lnSpcReduction="20000"/>
          </a:bodyPr>
          <a:lstStyle/>
          <a:p>
            <a:r>
              <a:rPr lang="en-US" dirty="0" err="1" smtClean="0"/>
              <a:t>Liên</a:t>
            </a:r>
            <a:r>
              <a:rPr lang="en-US" dirty="0" smtClean="0"/>
              <a:t> </a:t>
            </a:r>
            <a:r>
              <a:rPr lang="en-US" dirty="0" err="1" smtClean="0"/>
              <a:t>tục</a:t>
            </a:r>
            <a:r>
              <a:rPr lang="en-US" dirty="0" smtClean="0"/>
              <a:t> </a:t>
            </a:r>
            <a:r>
              <a:rPr lang="en-US" dirty="0" err="1" smtClean="0"/>
              <a:t>hoàn</a:t>
            </a:r>
            <a:r>
              <a:rPr lang="en-US" dirty="0" smtClean="0"/>
              <a:t> </a:t>
            </a:r>
            <a:r>
              <a:rPr lang="en-US" dirty="0" err="1" smtClean="0"/>
              <a:t>thiện</a:t>
            </a:r>
            <a:r>
              <a:rPr lang="en-US" dirty="0" smtClean="0"/>
              <a:t> </a:t>
            </a:r>
            <a:r>
              <a:rPr lang="en-US" dirty="0" err="1" smtClean="0"/>
              <a:t>trang</a:t>
            </a:r>
            <a:r>
              <a:rPr lang="en-US" dirty="0" smtClean="0"/>
              <a:t> web </a:t>
            </a:r>
            <a:r>
              <a:rPr lang="en-US" dirty="0" err="1" smtClean="0"/>
              <a:t>với</a:t>
            </a:r>
            <a:r>
              <a:rPr lang="en-US" dirty="0" smtClean="0"/>
              <a:t> </a:t>
            </a:r>
            <a:r>
              <a:rPr lang="en-US" dirty="0" err="1" smtClean="0"/>
              <a:t>những</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của</a:t>
            </a:r>
            <a:r>
              <a:rPr lang="en-US" dirty="0" smtClean="0"/>
              <a:t> </a:t>
            </a:r>
            <a:r>
              <a:rPr lang="en-US" dirty="0" err="1" smtClean="0"/>
              <a:t>khách</a:t>
            </a:r>
            <a:r>
              <a:rPr lang="en-US" dirty="0" smtClean="0"/>
              <a:t> </a:t>
            </a:r>
            <a:r>
              <a:rPr lang="en-US" dirty="0" err="1" smtClean="0"/>
              <a:t>hàng</a:t>
            </a:r>
            <a:endParaRPr lang="en-US" dirty="0"/>
          </a:p>
        </p:txBody>
      </p:sp>
      <p:sp>
        <p:nvSpPr>
          <p:cNvPr id="11" name="Text Placeholder 10"/>
          <p:cNvSpPr>
            <a:spLocks noGrp="1"/>
          </p:cNvSpPr>
          <p:nvPr>
            <p:ph type="body" sz="quarter" idx="22"/>
          </p:nvPr>
        </p:nvSpPr>
        <p:spPr/>
        <p:txBody>
          <a:bodyPr/>
          <a:lstStyle/>
          <a:p>
            <a:endParaRPr lang="en-US" dirty="0"/>
          </a:p>
        </p:txBody>
      </p:sp>
      <p:sp>
        <p:nvSpPr>
          <p:cNvPr id="12" name="Slide Number Placeholder 11"/>
          <p:cNvSpPr>
            <a:spLocks noGrp="1"/>
          </p:cNvSpPr>
          <p:nvPr>
            <p:ph type="sldNum" sz="quarter" idx="4"/>
          </p:nvPr>
        </p:nvSpPr>
        <p:spPr/>
        <p:txBody>
          <a:bodyPr/>
          <a:lstStyle/>
          <a:p>
            <a:fld id="{E6459DFB-86F3-43FA-8567-2EA6E426AE90}" type="slidenum">
              <a:rPr lang="ja-JP" altLang="en-US" smtClean="0"/>
              <a:pPr/>
              <a:t>12</a:t>
            </a:fld>
            <a:endParaRPr lang="ja-JP" altLang="en-US"/>
          </a:p>
        </p:txBody>
      </p:sp>
    </p:spTree>
    <p:extLst>
      <p:ext uri="{BB962C8B-B14F-4D97-AF65-F5344CB8AC3E}">
        <p14:creationId xmlns:p14="http://schemas.microsoft.com/office/powerpoint/2010/main" val="2200859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normAutofit/>
          </a:bodyPr>
          <a:lstStyle/>
          <a:p>
            <a:r>
              <a:rPr lang="en-US" sz="8800" b="1" i="1" dirty="0" err="1" smtClean="0">
                <a:solidFill>
                  <a:srgbClr val="92D050"/>
                </a:solidFill>
              </a:rPr>
              <a:t>Cảm</a:t>
            </a:r>
            <a:r>
              <a:rPr lang="en-US" sz="8800" b="1" i="1" dirty="0" smtClean="0">
                <a:solidFill>
                  <a:srgbClr val="92D050"/>
                </a:solidFill>
              </a:rPr>
              <a:t> </a:t>
            </a:r>
            <a:r>
              <a:rPr lang="en-US" sz="8800" b="1" i="1" dirty="0" err="1" smtClean="0">
                <a:solidFill>
                  <a:srgbClr val="92D050"/>
                </a:solidFill>
              </a:rPr>
              <a:t>ơn</a:t>
            </a:r>
            <a:r>
              <a:rPr lang="en-US" sz="8800" b="1" i="1" dirty="0" smtClean="0">
                <a:solidFill>
                  <a:srgbClr val="92D050"/>
                </a:solidFill>
              </a:rPr>
              <a:t> </a:t>
            </a:r>
            <a:r>
              <a:rPr lang="en-US" sz="8800" b="1" i="1" dirty="0" err="1" smtClean="0">
                <a:solidFill>
                  <a:srgbClr val="92D050"/>
                </a:solidFill>
              </a:rPr>
              <a:t>anh</a:t>
            </a:r>
            <a:r>
              <a:rPr lang="en-US" sz="8800" b="1" i="1" dirty="0" smtClean="0">
                <a:solidFill>
                  <a:srgbClr val="92D050"/>
                </a:solidFill>
              </a:rPr>
              <a:t> </a:t>
            </a:r>
            <a:r>
              <a:rPr lang="en-US" sz="8800" b="1" i="1" dirty="0" err="1" smtClean="0">
                <a:solidFill>
                  <a:srgbClr val="92D050"/>
                </a:solidFill>
              </a:rPr>
              <a:t>chị</a:t>
            </a:r>
            <a:r>
              <a:rPr lang="en-US" sz="8800" b="1" i="1" dirty="0" smtClean="0">
                <a:solidFill>
                  <a:srgbClr val="92D050"/>
                </a:solidFill>
              </a:rPr>
              <a:t> </a:t>
            </a:r>
            <a:r>
              <a:rPr lang="en-US" sz="8800" b="1" i="1" dirty="0" err="1" smtClean="0">
                <a:solidFill>
                  <a:srgbClr val="92D050"/>
                </a:solidFill>
              </a:rPr>
              <a:t>và</a:t>
            </a:r>
            <a:r>
              <a:rPr lang="en-US" sz="8800" b="1" i="1" dirty="0" smtClean="0">
                <a:solidFill>
                  <a:srgbClr val="92D050"/>
                </a:solidFill>
              </a:rPr>
              <a:t> </a:t>
            </a:r>
            <a:r>
              <a:rPr lang="en-US" sz="8800" b="1" i="1" dirty="0" err="1" smtClean="0">
                <a:solidFill>
                  <a:srgbClr val="92D050"/>
                </a:solidFill>
              </a:rPr>
              <a:t>các</a:t>
            </a:r>
            <a:r>
              <a:rPr lang="en-US" sz="8800" b="1" i="1" dirty="0" smtClean="0">
                <a:solidFill>
                  <a:srgbClr val="92D050"/>
                </a:solidFill>
              </a:rPr>
              <a:t> </a:t>
            </a:r>
            <a:r>
              <a:rPr lang="en-US" sz="8800" b="1" i="1" dirty="0" err="1" smtClean="0">
                <a:solidFill>
                  <a:srgbClr val="92D050"/>
                </a:solidFill>
              </a:rPr>
              <a:t>bạn</a:t>
            </a:r>
            <a:r>
              <a:rPr lang="en-US" sz="8800" b="1" i="1" dirty="0" smtClean="0">
                <a:solidFill>
                  <a:srgbClr val="92D050"/>
                </a:solidFill>
              </a:rPr>
              <a:t> </a:t>
            </a:r>
            <a:r>
              <a:rPr lang="en-US" sz="8800" b="1" i="1" dirty="0" err="1" smtClean="0">
                <a:solidFill>
                  <a:srgbClr val="92D050"/>
                </a:solidFill>
              </a:rPr>
              <a:t>đã</a:t>
            </a:r>
            <a:r>
              <a:rPr lang="en-US" sz="8800" b="1" i="1" dirty="0" smtClean="0">
                <a:solidFill>
                  <a:srgbClr val="92D050"/>
                </a:solidFill>
              </a:rPr>
              <a:t> </a:t>
            </a:r>
            <a:r>
              <a:rPr lang="en-US" sz="8800" b="1" i="1" dirty="0" err="1" smtClean="0">
                <a:solidFill>
                  <a:srgbClr val="92D050"/>
                </a:solidFill>
              </a:rPr>
              <a:t>xem</a:t>
            </a:r>
            <a:endParaRPr lang="en-US" sz="8800" b="1" i="1" dirty="0">
              <a:solidFill>
                <a:srgbClr val="92D050"/>
              </a:solidFill>
            </a:endParaRP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58152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10280940" y="8885100"/>
            <a:ext cx="5790697" cy="547688"/>
          </a:xfrm>
        </p:spPr>
        <p:txBody>
          <a:bodyPr/>
          <a:lstStyle/>
          <a:p>
            <a:r>
              <a:rPr lang="en-US" i="1" dirty="0" err="1">
                <a:latin typeface="Times New Roman" panose="02020603050405020304" pitchFamily="18" charset="0"/>
                <a:cs typeface="Times New Roman" panose="02020603050405020304" pitchFamily="18" charset="0"/>
              </a:rPr>
              <a:t>Xây</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dựng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thống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lý</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tiêm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chủng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vacxin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cho</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trung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tâm</a:t>
            </a:r>
            <a:r>
              <a:rPr lang="en-US" i="1" dirty="0">
                <a:latin typeface="Times New Roman" panose="02020603050405020304" pitchFamily="18" charset="0"/>
                <a:cs typeface="Times New Roman" panose="02020603050405020304" pitchFamily="18" charset="0"/>
              </a:rPr>
              <a:t> y </a:t>
            </a:r>
            <a:r>
              <a:rPr lang="en-US" i="1" dirty="0" err="1">
                <a:latin typeface="Times New Roman" panose="02020603050405020304" pitchFamily="18" charset="0"/>
                <a:cs typeface="Times New Roman" panose="02020603050405020304" pitchFamily="18" charset="0"/>
              </a:rPr>
              <a:t>tế</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dự</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endParaRPr lang="ja-JP" altLang="en-US" dirty="0"/>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2</a:t>
            </a:fld>
            <a:endParaRPr lang="ja-JP" altLang="en-US"/>
          </a:p>
        </p:txBody>
      </p:sp>
      <p:sp>
        <p:nvSpPr>
          <p:cNvPr id="4" name="Text Placeholder 3"/>
          <p:cNvSpPr>
            <a:spLocks noGrp="1"/>
          </p:cNvSpPr>
          <p:nvPr>
            <p:ph type="body" sz="quarter" idx="21"/>
          </p:nvPr>
        </p:nvSpPr>
        <p:spPr/>
        <p:txBody>
          <a:bodyPr/>
          <a:lstStyle/>
          <a:p>
            <a:pPr algn="ctr"/>
            <a:r>
              <a:rPr lang="en-US" b="1" dirty="0" err="1"/>
              <a:t>Hoàng</a:t>
            </a:r>
            <a:r>
              <a:rPr lang="en-US" b="1" dirty="0"/>
              <a:t> Văn </a:t>
            </a:r>
            <a:r>
              <a:rPr lang="en-US" b="1" dirty="0" err="1"/>
              <a:t>Nhân</a:t>
            </a:r>
            <a:endParaRPr lang="en-US" b="1" dirty="0"/>
          </a:p>
        </p:txBody>
      </p:sp>
      <p:sp>
        <p:nvSpPr>
          <p:cNvPr id="5" name="Text Placeholder 4"/>
          <p:cNvSpPr>
            <a:spLocks noGrp="1"/>
          </p:cNvSpPr>
          <p:nvPr>
            <p:ph type="body" sz="quarter" idx="22"/>
          </p:nvPr>
        </p:nvSpPr>
        <p:spPr/>
        <p:txBody>
          <a:bodyPr/>
          <a:lstStyle/>
          <a:p>
            <a:pPr algn="ctr"/>
            <a:endParaRPr lang="en-US" dirty="0" smtClean="0"/>
          </a:p>
          <a:p>
            <a:pPr algn="ctr"/>
            <a:r>
              <a:rPr lang="en-US" b="1" dirty="0" err="1" smtClean="0"/>
              <a:t>Bùi</a:t>
            </a:r>
            <a:r>
              <a:rPr lang="en-US" b="1" dirty="0" smtClean="0"/>
              <a:t> </a:t>
            </a:r>
            <a:r>
              <a:rPr lang="en-US" b="1" dirty="0"/>
              <a:t>Văn </a:t>
            </a:r>
            <a:r>
              <a:rPr lang="en-US" b="1" dirty="0" err="1"/>
              <a:t>Hải</a:t>
            </a:r>
            <a:r>
              <a:rPr lang="en-US" b="1" dirty="0"/>
              <a:t>	</a:t>
            </a:r>
          </a:p>
          <a:p>
            <a:endParaRPr lang="en-US" b="1" dirty="0"/>
          </a:p>
        </p:txBody>
      </p:sp>
      <p:sp>
        <p:nvSpPr>
          <p:cNvPr id="6" name="Text Placeholder 5"/>
          <p:cNvSpPr>
            <a:spLocks noGrp="1"/>
          </p:cNvSpPr>
          <p:nvPr>
            <p:ph type="body" sz="quarter" idx="28"/>
          </p:nvPr>
        </p:nvSpPr>
        <p:spPr/>
        <p:txBody>
          <a:bodyPr/>
          <a:lstStyle/>
          <a:p>
            <a:r>
              <a:rPr lang="en-US" dirty="0" smtClean="0"/>
              <a:t>	</a:t>
            </a:r>
            <a:endParaRPr lang="en-US" dirty="0"/>
          </a:p>
        </p:txBody>
      </p:sp>
      <p:sp>
        <p:nvSpPr>
          <p:cNvPr id="8" name="Text Placeholder 7"/>
          <p:cNvSpPr>
            <a:spLocks noGrp="1"/>
          </p:cNvSpPr>
          <p:nvPr>
            <p:ph type="body" sz="quarter" idx="30"/>
          </p:nvPr>
        </p:nvSpPr>
        <p:spPr>
          <a:xfrm>
            <a:off x="321733" y="5345424"/>
            <a:ext cx="6696902" cy="720080"/>
          </a:xfrm>
        </p:spPr>
        <p:txBody>
          <a:bodyPr/>
          <a:lstStyle/>
          <a:p>
            <a:pPr algn="ctr"/>
            <a:r>
              <a:rPr lang="en-US" dirty="0" smtClean="0"/>
              <a:t>	</a:t>
            </a:r>
            <a:r>
              <a:rPr lang="en-US" b="1" dirty="0" err="1" smtClean="0"/>
              <a:t>Trần</a:t>
            </a:r>
            <a:r>
              <a:rPr lang="en-US" b="1" dirty="0" smtClean="0"/>
              <a:t> </a:t>
            </a:r>
            <a:r>
              <a:rPr lang="en-US" b="1" dirty="0" err="1" smtClean="0"/>
              <a:t>Thi</a:t>
            </a:r>
            <a:r>
              <a:rPr lang="en-US" b="1" dirty="0" smtClean="0"/>
              <a:t> </a:t>
            </a:r>
            <a:r>
              <a:rPr lang="en-US" b="1" dirty="0" err="1" smtClean="0"/>
              <a:t>Thảo</a:t>
            </a:r>
            <a:r>
              <a:rPr lang="en-US" b="1" dirty="0" smtClean="0"/>
              <a:t>( NT)</a:t>
            </a:r>
            <a:endParaRPr lang="en-US" b="1" dirty="0"/>
          </a:p>
        </p:txBody>
      </p:sp>
      <p:sp>
        <p:nvSpPr>
          <p:cNvPr id="10" name="Text Placeholder 9"/>
          <p:cNvSpPr>
            <a:spLocks noGrp="1"/>
          </p:cNvSpPr>
          <p:nvPr>
            <p:ph type="body" sz="quarter" idx="32"/>
          </p:nvPr>
        </p:nvSpPr>
        <p:spPr/>
        <p:txBody>
          <a:bodyPr/>
          <a:lstStyle/>
          <a:p>
            <a:pPr algn="ctr"/>
            <a:r>
              <a:rPr lang="en-US" b="1" dirty="0" err="1" smtClean="0"/>
              <a:t>Huỳnh</a:t>
            </a:r>
            <a:r>
              <a:rPr lang="en-US" b="1" dirty="0" smtClean="0"/>
              <a:t> </a:t>
            </a:r>
            <a:r>
              <a:rPr lang="en-US" b="1" dirty="0" err="1" smtClean="0"/>
              <a:t>Tăng</a:t>
            </a:r>
            <a:r>
              <a:rPr lang="en-US" b="1" dirty="0" smtClean="0"/>
              <a:t> </a:t>
            </a:r>
            <a:r>
              <a:rPr lang="en-US" b="1" dirty="0" err="1" smtClean="0"/>
              <a:t>Tiến</a:t>
            </a:r>
            <a:endParaRPr lang="en-US" b="1" dirty="0"/>
          </a:p>
        </p:txBody>
      </p:sp>
      <p:sp>
        <p:nvSpPr>
          <p:cNvPr id="12" name="Text Placeholder 11"/>
          <p:cNvSpPr>
            <a:spLocks noGrp="1"/>
          </p:cNvSpPr>
          <p:nvPr>
            <p:ph type="body" sz="quarter" idx="34"/>
          </p:nvPr>
        </p:nvSpPr>
        <p:spPr/>
        <p:txBody>
          <a:bodyPr/>
          <a:lstStyle/>
          <a:p>
            <a:pPr algn="ctr"/>
            <a:r>
              <a:rPr lang="en-US" b="1" dirty="0" err="1" smtClean="0"/>
              <a:t>Trần</a:t>
            </a:r>
            <a:r>
              <a:rPr lang="en-US" b="1" dirty="0" smtClean="0"/>
              <a:t> Thanh </a:t>
            </a:r>
            <a:r>
              <a:rPr lang="en-US" b="1" dirty="0" err="1" smtClean="0"/>
              <a:t>Tài</a:t>
            </a:r>
            <a:endParaRPr lang="en-US" b="1" dirty="0"/>
          </a:p>
        </p:txBody>
      </p:sp>
      <p:sp>
        <p:nvSpPr>
          <p:cNvPr id="14" name="Title 13"/>
          <p:cNvSpPr>
            <a:spLocks noGrp="1"/>
          </p:cNvSpPr>
          <p:nvPr>
            <p:ph type="title"/>
          </p:nvPr>
        </p:nvSpPr>
        <p:spPr/>
        <p:txBody>
          <a:bodyPr/>
          <a:lstStyle/>
          <a:p>
            <a:r>
              <a:rPr lang="en-US" b="1" i="1" dirty="0" err="1" smtClean="0"/>
              <a:t>Thành</a:t>
            </a:r>
            <a:r>
              <a:rPr lang="en-US" b="1" i="1" dirty="0" smtClean="0"/>
              <a:t> </a:t>
            </a:r>
            <a:r>
              <a:rPr lang="en-US" b="1" i="1" dirty="0" err="1" smtClean="0"/>
              <a:t>Viên</a:t>
            </a:r>
            <a:r>
              <a:rPr lang="en-US" b="1" i="1" dirty="0"/>
              <a:t> </a:t>
            </a:r>
            <a:r>
              <a:rPr lang="en-US" b="1" i="1" dirty="0" err="1" smtClean="0"/>
              <a:t>Nhóm</a:t>
            </a:r>
            <a:endParaRPr lang="en-US" b="1" i="1" dirty="0"/>
          </a:p>
        </p:txBody>
      </p:sp>
    </p:spTree>
    <p:extLst>
      <p:ext uri="{BB962C8B-B14F-4D97-AF65-F5344CB8AC3E}">
        <p14:creationId xmlns:p14="http://schemas.microsoft.com/office/powerpoint/2010/main" val="1607138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039" y="754029"/>
            <a:ext cx="12390121" cy="1748684"/>
          </a:xfrm>
        </p:spPr>
        <p:txBody>
          <a:bodyPr/>
          <a:lstStyle/>
          <a:p>
            <a:pPr algn="ctr"/>
            <a:r>
              <a:rPr lang="en-US" b="1" i="1" dirty="0" err="1" smtClean="0">
                <a:latin typeface="Times New Roman" panose="02020603050405020304" pitchFamily="18" charset="0"/>
                <a:cs typeface="Times New Roman" panose="02020603050405020304" pitchFamily="18" charset="0"/>
              </a:rPr>
              <a:t>Lí</a:t>
            </a:r>
            <a:r>
              <a:rPr lang="en-US" b="1" i="1" dirty="0" smtClean="0">
                <a:latin typeface="Times New Roman" panose="02020603050405020304" pitchFamily="18" charset="0"/>
                <a:cs typeface="Times New Roman" panose="02020603050405020304" pitchFamily="18" charset="0"/>
              </a:rPr>
              <a:t> do </a:t>
            </a:r>
            <a:r>
              <a:rPr lang="en-US" b="1" i="1" dirty="0" err="1" smtClean="0">
                <a:latin typeface="Times New Roman" panose="02020603050405020304" pitchFamily="18" charset="0"/>
                <a:cs typeface="Times New Roman" panose="02020603050405020304" pitchFamily="18" charset="0"/>
              </a:rPr>
              <a:t>chọn</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đề</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tài</a:t>
            </a:r>
            <a:r>
              <a:rPr lang="en-US" dirty="0" smtClean="0"/>
              <a:t>: </a:t>
            </a:r>
            <a:endParaRPr lang="en-US" dirty="0"/>
          </a:p>
        </p:txBody>
      </p:sp>
      <p:sp>
        <p:nvSpPr>
          <p:cNvPr id="3" name="Footer Placeholder 2"/>
          <p:cNvSpPr>
            <a:spLocks noGrp="1"/>
          </p:cNvSpPr>
          <p:nvPr>
            <p:ph type="ftr" sz="quarter" idx="10"/>
          </p:nvPr>
        </p:nvSpPr>
        <p:spPr/>
        <p:txBody>
          <a:bodyPr/>
          <a:lstStyle/>
          <a:p>
            <a:r>
              <a:rPr lang="en-US" i="1" dirty="0" err="1">
                <a:latin typeface="Times New Roman" panose="02020603050405020304" pitchFamily="18" charset="0"/>
                <a:cs typeface="Times New Roman" panose="02020603050405020304" pitchFamily="18" charset="0"/>
              </a:rPr>
              <a:t>Xây</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dựng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thống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lý</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tiêm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chủng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vacxin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cho</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trung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tâm</a:t>
            </a:r>
            <a:r>
              <a:rPr lang="en-US" i="1" dirty="0">
                <a:latin typeface="Times New Roman" panose="02020603050405020304" pitchFamily="18" charset="0"/>
                <a:cs typeface="Times New Roman" panose="02020603050405020304" pitchFamily="18" charset="0"/>
              </a:rPr>
              <a:t> y </a:t>
            </a:r>
            <a:r>
              <a:rPr lang="en-US" i="1" dirty="0" err="1">
                <a:latin typeface="Times New Roman" panose="02020603050405020304" pitchFamily="18" charset="0"/>
                <a:cs typeface="Times New Roman" panose="02020603050405020304" pitchFamily="18" charset="0"/>
              </a:rPr>
              <a:t>tế</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dự</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endParaRPr lang="ja-JP" altLang="en-US" dirty="0"/>
          </a:p>
        </p:txBody>
      </p:sp>
      <p:sp>
        <p:nvSpPr>
          <p:cNvPr id="4" name="Text Placeholder 3"/>
          <p:cNvSpPr>
            <a:spLocks noGrp="1"/>
          </p:cNvSpPr>
          <p:nvPr>
            <p:ph type="body" sz="quarter" idx="14"/>
          </p:nvPr>
        </p:nvSpPr>
        <p:spPr>
          <a:xfrm>
            <a:off x="1220894" y="2697480"/>
            <a:ext cx="16272934" cy="5554133"/>
          </a:xfrm>
        </p:spPr>
        <p:txBody>
          <a:bodyPr>
            <a:normAutofit fontScale="92500"/>
          </a:bodyPr>
          <a:lstStyle/>
          <a:p>
            <a:pPr marL="342900" indent="-342900">
              <a:buFont typeface="Arial" panose="020B0604020202020204" pitchFamily="34" charset="0"/>
              <a:buChar char="•"/>
            </a:pPr>
            <a:r>
              <a:rPr lang="vi-VN" b="1" i="1" dirty="0"/>
              <a:t> </a:t>
            </a:r>
            <a:r>
              <a:rPr lang="vi-VN" sz="2400" b="1" i="1" dirty="0"/>
              <a:t>Ngày nay khoa học kỹ thuật phát triển, góp phần đắc lực trong công cuộc cách mạng khoa học kỹ thuật này phải kể đến lĩnh vực công nghệ thông tin. Công nghệ thông tin được ứng dụng trong nhiều lĩnh vực. </a:t>
            </a:r>
            <a:endParaRPr lang="en-US" sz="2400" b="1" i="1" dirty="0" smtClean="0"/>
          </a:p>
          <a:p>
            <a:pPr marL="342900" indent="-342900">
              <a:buFont typeface="Arial" panose="020B0604020202020204" pitchFamily="34" charset="0"/>
              <a:buChar char="•"/>
            </a:pPr>
            <a:r>
              <a:rPr lang="vi-VN" sz="2400" b="1" i="1" dirty="0" smtClean="0"/>
              <a:t>Đặc </a:t>
            </a:r>
            <a:r>
              <a:rPr lang="vi-VN" sz="2400" b="1" i="1" dirty="0"/>
              <a:t>biệt trong ngành </a:t>
            </a:r>
            <a:r>
              <a:rPr lang="en-US" sz="2400" b="1" i="1" dirty="0" smtClean="0"/>
              <a:t>y </a:t>
            </a:r>
            <a:r>
              <a:rPr lang="en-US" sz="2400" b="1" i="1" dirty="0" err="1" smtClean="0"/>
              <a:t>tế</a:t>
            </a:r>
            <a:r>
              <a:rPr lang="vi-VN" sz="2400" b="1" i="1" dirty="0" smtClean="0"/>
              <a:t>, </a:t>
            </a:r>
            <a:r>
              <a:rPr lang="vi-VN" sz="2400" b="1" i="1" dirty="0"/>
              <a:t>nó đóng góp một phần đáng kể vào quá trình hội nhập. Như chúng ta đã biết, việc quản lý </a:t>
            </a:r>
            <a:r>
              <a:rPr lang="en-US" sz="2400" b="1" i="1" dirty="0" err="1" smtClean="0"/>
              <a:t>Vacxin</a:t>
            </a:r>
            <a:r>
              <a:rPr lang="en-US" sz="2400" b="1" i="1" dirty="0" smtClean="0"/>
              <a:t> </a:t>
            </a:r>
            <a:r>
              <a:rPr lang="vi-VN" sz="2400" b="1" i="1" dirty="0" smtClean="0"/>
              <a:t>của </a:t>
            </a:r>
            <a:r>
              <a:rPr lang="vi-VN" sz="2400" b="1" i="1" dirty="0"/>
              <a:t>nhiều </a:t>
            </a:r>
            <a:r>
              <a:rPr lang="en-US" sz="2400" b="1" i="1" dirty="0" err="1" smtClean="0"/>
              <a:t>trung</a:t>
            </a:r>
            <a:r>
              <a:rPr lang="en-US" sz="2400" b="1" i="1" dirty="0" smtClean="0"/>
              <a:t> </a:t>
            </a:r>
            <a:r>
              <a:rPr lang="en-US" sz="2400" b="1" i="1" dirty="0" err="1" smtClean="0"/>
              <a:t>tâm</a:t>
            </a:r>
            <a:r>
              <a:rPr lang="en-US" sz="2400" b="1" i="1" dirty="0" smtClean="0"/>
              <a:t> y </a:t>
            </a:r>
            <a:r>
              <a:rPr lang="en-US" sz="2400" b="1" i="1" dirty="0" err="1" smtClean="0"/>
              <a:t>tế</a:t>
            </a:r>
            <a:r>
              <a:rPr lang="en-US" sz="2400" b="1" i="1" dirty="0" smtClean="0"/>
              <a:t> </a:t>
            </a:r>
            <a:r>
              <a:rPr lang="en-US" sz="2400" b="1" i="1" dirty="0" err="1" smtClean="0"/>
              <a:t>dự</a:t>
            </a:r>
            <a:r>
              <a:rPr lang="en-US" sz="2400" b="1" i="1" dirty="0" smtClean="0"/>
              <a:t> </a:t>
            </a:r>
            <a:r>
              <a:rPr lang="en-US" sz="2400" b="1" i="1" dirty="0" err="1" smtClean="0"/>
              <a:t>phòng</a:t>
            </a:r>
            <a:r>
              <a:rPr lang="en-US" sz="2400" b="1" i="1" dirty="0" smtClean="0"/>
              <a:t> </a:t>
            </a:r>
            <a:r>
              <a:rPr lang="vi-VN" sz="2400" b="1" i="1" dirty="0" smtClean="0"/>
              <a:t>vẫn </a:t>
            </a:r>
            <a:r>
              <a:rPr lang="vi-VN" sz="2400" b="1" i="1" dirty="0"/>
              <a:t>rất thủ công, việc ghi chép thông qua sổ sách gặp rất nhiều trở ngại, gây khó khăn cho người quản lý khi muốn xem xét tình trạng các </a:t>
            </a:r>
            <a:r>
              <a:rPr lang="en-US" sz="2400" b="1" i="1" dirty="0" err="1" smtClean="0"/>
              <a:t>loại</a:t>
            </a:r>
            <a:r>
              <a:rPr lang="en-US" sz="2400" b="1" i="1" dirty="0" smtClean="0"/>
              <a:t> </a:t>
            </a:r>
            <a:r>
              <a:rPr lang="en-US" sz="2400" b="1" i="1" dirty="0" err="1" smtClean="0"/>
              <a:t>Vacxin</a:t>
            </a:r>
            <a:r>
              <a:rPr lang="vi-VN" sz="2400" b="1" i="1" dirty="0" smtClean="0"/>
              <a:t> </a:t>
            </a:r>
            <a:r>
              <a:rPr lang="vi-VN" sz="2400" b="1" i="1" dirty="0"/>
              <a:t>theo ngày, tháng, </a:t>
            </a:r>
            <a:r>
              <a:rPr lang="en-US" sz="2400" b="1" i="1" dirty="0" err="1" smtClean="0"/>
              <a:t>năm</a:t>
            </a:r>
            <a:r>
              <a:rPr lang="vi-VN" sz="2400" b="1" i="1" dirty="0" smtClean="0"/>
              <a:t>…</a:t>
            </a:r>
            <a:endParaRPr lang="en-US" sz="2400" b="1" i="1" dirty="0" smtClean="0"/>
          </a:p>
          <a:p>
            <a:pPr marL="342900" indent="-342900">
              <a:buFont typeface="Arial" panose="020B0604020202020204" pitchFamily="34" charset="0"/>
              <a:buChar char="•"/>
            </a:pPr>
            <a:r>
              <a:rPr lang="vi-VN" sz="2400" b="1" i="1" dirty="0" smtClean="0"/>
              <a:t> </a:t>
            </a:r>
            <a:r>
              <a:rPr lang="vi-VN" sz="2400" b="1" i="1" dirty="0"/>
              <a:t>Từ thực tế đó việc xây dựng được một </a:t>
            </a:r>
            <a:r>
              <a:rPr lang="en-US" sz="2400" b="1" i="1" dirty="0" err="1" smtClean="0"/>
              <a:t>hệ</a:t>
            </a:r>
            <a:r>
              <a:rPr lang="en-US" sz="2400" b="1" i="1" dirty="0" smtClean="0"/>
              <a:t> </a:t>
            </a:r>
            <a:r>
              <a:rPr lang="en-US" sz="2400" b="1" i="1" dirty="0" err="1" smtClean="0"/>
              <a:t>thống</a:t>
            </a:r>
            <a:r>
              <a:rPr lang="en-US" sz="2400" b="1" i="1" dirty="0" smtClean="0"/>
              <a:t> </a:t>
            </a:r>
            <a:r>
              <a:rPr lang="vi-VN" sz="2400" b="1" i="1" dirty="0" smtClean="0"/>
              <a:t>quản </a:t>
            </a:r>
            <a:r>
              <a:rPr lang="vi-VN" sz="2400" b="1" i="1" dirty="0"/>
              <a:t>lý cho một </a:t>
            </a:r>
            <a:r>
              <a:rPr lang="en-US" sz="2400" b="1" i="1" dirty="0" err="1" smtClean="0"/>
              <a:t>trung</a:t>
            </a:r>
            <a:r>
              <a:rPr lang="en-US" sz="2400" b="1" i="1" dirty="0" smtClean="0"/>
              <a:t> </a:t>
            </a:r>
            <a:r>
              <a:rPr lang="en-US" sz="2400" b="1" i="1" dirty="0" err="1" smtClean="0"/>
              <a:t>tâm</a:t>
            </a:r>
            <a:r>
              <a:rPr lang="en-US" sz="2400" b="1" i="1" dirty="0" smtClean="0"/>
              <a:t> y </a:t>
            </a:r>
            <a:r>
              <a:rPr lang="en-US" sz="2400" b="1" i="1" dirty="0" err="1" smtClean="0"/>
              <a:t>tế</a:t>
            </a:r>
            <a:r>
              <a:rPr lang="en-US" sz="2400" b="1" i="1" dirty="0" smtClean="0"/>
              <a:t> </a:t>
            </a:r>
            <a:r>
              <a:rPr lang="en-US" sz="2400" b="1" i="1" dirty="0" err="1" smtClean="0"/>
              <a:t>dự</a:t>
            </a:r>
            <a:r>
              <a:rPr lang="en-US" sz="2400" b="1" i="1" dirty="0" smtClean="0"/>
              <a:t> </a:t>
            </a:r>
            <a:r>
              <a:rPr lang="en-US" sz="2400" b="1" i="1" dirty="0" err="1" smtClean="0"/>
              <a:t>phòng</a:t>
            </a:r>
            <a:r>
              <a:rPr lang="en-US" sz="2400" b="1" i="1" dirty="0" smtClean="0"/>
              <a:t> </a:t>
            </a:r>
            <a:r>
              <a:rPr lang="vi-VN" sz="2400" b="1" i="1" dirty="0" smtClean="0"/>
              <a:t>rất </a:t>
            </a:r>
            <a:r>
              <a:rPr lang="vi-VN" sz="2400" b="1" i="1" dirty="0"/>
              <a:t>cần thiết. Đề tài của chúng em là xây dựng </a:t>
            </a:r>
            <a:r>
              <a:rPr lang="en-US" sz="2400" b="1" i="1" dirty="0" err="1" smtClean="0"/>
              <a:t>hệ</a:t>
            </a:r>
            <a:r>
              <a:rPr lang="en-US" sz="2400" b="1" i="1" dirty="0" smtClean="0"/>
              <a:t> </a:t>
            </a:r>
            <a:r>
              <a:rPr lang="en-US" sz="2400" b="1" i="1" dirty="0" err="1" smtClean="0"/>
              <a:t>thống</a:t>
            </a:r>
            <a:r>
              <a:rPr lang="en-US" sz="2400" b="1" i="1" dirty="0" smtClean="0"/>
              <a:t> </a:t>
            </a:r>
            <a:r>
              <a:rPr lang="vi-VN" sz="2400" b="1" i="1" dirty="0" smtClean="0"/>
              <a:t>quản </a:t>
            </a:r>
            <a:r>
              <a:rPr lang="vi-VN" sz="2400" b="1" i="1" dirty="0"/>
              <a:t>lý </a:t>
            </a:r>
            <a:r>
              <a:rPr lang="en-US" sz="2400" b="1" i="1" dirty="0" err="1" smtClean="0"/>
              <a:t>trung</a:t>
            </a:r>
            <a:r>
              <a:rPr lang="en-US" sz="2400" b="1" i="1" dirty="0" smtClean="0"/>
              <a:t> </a:t>
            </a:r>
            <a:r>
              <a:rPr lang="en-US" sz="2400" b="1" i="1" dirty="0" err="1" smtClean="0"/>
              <a:t>tâm</a:t>
            </a:r>
            <a:r>
              <a:rPr lang="en-US" sz="2400" b="1" i="1" dirty="0" smtClean="0"/>
              <a:t> y </a:t>
            </a:r>
            <a:r>
              <a:rPr lang="en-US" sz="2400" b="1" i="1" dirty="0" err="1" smtClean="0"/>
              <a:t>tế</a:t>
            </a:r>
            <a:r>
              <a:rPr lang="en-US" sz="2400" b="1" i="1" dirty="0" smtClean="0"/>
              <a:t> </a:t>
            </a:r>
            <a:r>
              <a:rPr lang="en-US" sz="2400" b="1" i="1" dirty="0" err="1" smtClean="0"/>
              <a:t>dự</a:t>
            </a:r>
            <a:r>
              <a:rPr lang="en-US" sz="2400" b="1" i="1" dirty="0" smtClean="0"/>
              <a:t> </a:t>
            </a:r>
            <a:r>
              <a:rPr lang="en-US" sz="2400" b="1" i="1" dirty="0" err="1" smtClean="0"/>
              <a:t>phòng</a:t>
            </a:r>
            <a:r>
              <a:rPr lang="vi-VN" sz="2400" b="1" i="1" dirty="0" smtClean="0"/>
              <a:t>. </a:t>
            </a:r>
            <a:r>
              <a:rPr lang="vi-VN" sz="2400" b="1" i="1" dirty="0"/>
              <a:t>Với đề tài này phần mềm sẽ cho phép người sử dụng thực hiện một cách nhanh chóng, chính xác việc nhập dữ liệu, lưu trữ, cập nhật thông tin các </a:t>
            </a:r>
            <a:r>
              <a:rPr lang="en-US" sz="2400" b="1" i="1" dirty="0" err="1" smtClean="0"/>
              <a:t>loại</a:t>
            </a:r>
            <a:r>
              <a:rPr lang="en-US" sz="2400" b="1" i="1" dirty="0" smtClean="0"/>
              <a:t> </a:t>
            </a:r>
            <a:r>
              <a:rPr lang="en-US" sz="2400" b="1" i="1" dirty="0" err="1" smtClean="0"/>
              <a:t>vacxin</a:t>
            </a:r>
            <a:r>
              <a:rPr lang="vi-VN" sz="2400" b="1" i="1" dirty="0" smtClean="0"/>
              <a:t>,</a:t>
            </a:r>
            <a:r>
              <a:rPr lang="en-US" sz="2400" b="1" i="1" dirty="0" err="1" smtClean="0"/>
              <a:t>lịch</a:t>
            </a:r>
            <a:r>
              <a:rPr lang="en-US" sz="2400" b="1" i="1" dirty="0" smtClean="0"/>
              <a:t> </a:t>
            </a:r>
            <a:r>
              <a:rPr lang="en-US" sz="2400" b="1" i="1" dirty="0" err="1" smtClean="0"/>
              <a:t>sử</a:t>
            </a:r>
            <a:r>
              <a:rPr lang="en-US" sz="2400" b="1" i="1" dirty="0" smtClean="0"/>
              <a:t> </a:t>
            </a:r>
            <a:r>
              <a:rPr lang="en-US" sz="2400" b="1" i="1" dirty="0" err="1" smtClean="0"/>
              <a:t>tiêm</a:t>
            </a:r>
            <a:r>
              <a:rPr lang="en-US" sz="2400" b="1" i="1" dirty="0" smtClean="0"/>
              <a:t> </a:t>
            </a:r>
            <a:r>
              <a:rPr lang="en-US" sz="2400" b="1" i="1" dirty="0" err="1" smtClean="0"/>
              <a:t>phòng</a:t>
            </a:r>
            <a:r>
              <a:rPr lang="en-US" sz="2400" b="1" i="1" dirty="0" smtClean="0"/>
              <a:t> </a:t>
            </a:r>
            <a:r>
              <a:rPr lang="en-US" sz="2400" b="1" i="1" dirty="0" err="1" smtClean="0"/>
              <a:t>của</a:t>
            </a:r>
            <a:r>
              <a:rPr lang="en-US" sz="2400" b="1" i="1" dirty="0" smtClean="0"/>
              <a:t> </a:t>
            </a:r>
            <a:r>
              <a:rPr lang="en-US" sz="2400" b="1" i="1" dirty="0" err="1" smtClean="0"/>
              <a:t>khách</a:t>
            </a:r>
            <a:r>
              <a:rPr lang="en-US" sz="2400" b="1" i="1" dirty="0" smtClean="0"/>
              <a:t> </a:t>
            </a:r>
            <a:r>
              <a:rPr lang="en-US" sz="2400" b="1" i="1" dirty="0" err="1" smtClean="0"/>
              <a:t>hàng</a:t>
            </a:r>
            <a:r>
              <a:rPr lang="en-US" sz="2400" b="1" i="1" dirty="0" smtClean="0"/>
              <a:t>,</a:t>
            </a:r>
            <a:r>
              <a:rPr lang="vi-VN" sz="2400" b="1" i="1" dirty="0" smtClean="0"/>
              <a:t> </a:t>
            </a:r>
            <a:r>
              <a:rPr lang="vi-VN" sz="2400" b="1" i="1" dirty="0"/>
              <a:t>thực hiện yêu </a:t>
            </a:r>
            <a:r>
              <a:rPr lang="vi-VN" sz="2400" b="1" i="1" dirty="0" smtClean="0"/>
              <a:t>cầ</a:t>
            </a:r>
            <a:r>
              <a:rPr lang="en-US" sz="2400" b="1" i="1" dirty="0" smtClean="0"/>
              <a:t>u </a:t>
            </a:r>
            <a:r>
              <a:rPr lang="en-US" sz="2400" b="1" i="1" dirty="0" err="1" smtClean="0"/>
              <a:t>thống</a:t>
            </a:r>
            <a:r>
              <a:rPr lang="en-US" sz="2400" b="1" i="1" dirty="0" smtClean="0"/>
              <a:t> </a:t>
            </a:r>
            <a:r>
              <a:rPr lang="en-US" sz="2400" b="1" i="1" dirty="0" err="1" smtClean="0"/>
              <a:t>kê</a:t>
            </a:r>
            <a:r>
              <a:rPr lang="en-US" sz="2400" b="1" i="1" dirty="0" smtClean="0"/>
              <a:t> </a:t>
            </a:r>
            <a:r>
              <a:rPr lang="vi-VN" sz="2400" b="1" i="1" dirty="0" smtClean="0"/>
              <a:t>… </a:t>
            </a:r>
            <a:r>
              <a:rPr lang="vi-VN" sz="2400" b="1" i="1" dirty="0"/>
              <a:t>với giao diện làm việc thân thiện, tiện dụng với người sử dụng hệ thống. Chúng em đã hoàn thành xong đề tài này, chắc chắn không tránh khỏi nhiều thiếu xót, rất mong nhận được sự đóng góp ý kiến của </a:t>
            </a:r>
            <a:r>
              <a:rPr lang="en-US" sz="2400" b="1" i="1" dirty="0" err="1" smtClean="0"/>
              <a:t>anh</a:t>
            </a:r>
            <a:r>
              <a:rPr lang="en-US" sz="2400" b="1" i="1" dirty="0" smtClean="0"/>
              <a:t> </a:t>
            </a:r>
            <a:r>
              <a:rPr lang="en-US" sz="2400" b="1" i="1" dirty="0" err="1" smtClean="0"/>
              <a:t>chị</a:t>
            </a:r>
            <a:r>
              <a:rPr lang="en-US" sz="2400" b="1" i="1" dirty="0" smtClean="0"/>
              <a:t> </a:t>
            </a:r>
            <a:r>
              <a:rPr lang="en-US" sz="2400" b="1" i="1" dirty="0" err="1" smtClean="0"/>
              <a:t>trong</a:t>
            </a:r>
            <a:r>
              <a:rPr lang="en-US" sz="2400" b="1" i="1" dirty="0" smtClean="0"/>
              <a:t> </a:t>
            </a:r>
            <a:r>
              <a:rPr lang="en-US" sz="2400" b="1" i="1" dirty="0" err="1" smtClean="0"/>
              <a:t>fpt</a:t>
            </a:r>
            <a:r>
              <a:rPr lang="vi-VN" sz="2400" b="1" i="1" dirty="0" smtClean="0"/>
              <a:t> </a:t>
            </a:r>
            <a:r>
              <a:rPr lang="vi-VN" sz="2400" b="1" i="1" dirty="0"/>
              <a:t>và các bạn. Chúng em xin chân thành cảm </a:t>
            </a:r>
            <a:r>
              <a:rPr lang="vi-VN" sz="2400" b="1" i="1" dirty="0" smtClean="0"/>
              <a:t>ơn</a:t>
            </a:r>
            <a:r>
              <a:rPr lang="en-US" sz="2400" b="1" i="1" dirty="0" smtClean="0"/>
              <a:t>.</a:t>
            </a:r>
            <a:endParaRPr lang="en-US" sz="2400" b="1" i="1" dirty="0"/>
          </a:p>
        </p:txBody>
      </p:sp>
      <p:sp>
        <p:nvSpPr>
          <p:cNvPr id="5" name="Slide Number Placeholder 4"/>
          <p:cNvSpPr>
            <a:spLocks noGrp="1"/>
          </p:cNvSpPr>
          <p:nvPr>
            <p:ph type="sldNum" sz="quarter" idx="4"/>
          </p:nvPr>
        </p:nvSpPr>
        <p:spPr>
          <a:xfrm>
            <a:off x="17068360" y="9449721"/>
            <a:ext cx="1080120" cy="547688"/>
          </a:xfrm>
        </p:spPr>
        <p:txBody>
          <a:bodyPr/>
          <a:lstStyle/>
          <a:p>
            <a:fld id="{E6459DFB-86F3-43FA-8567-2EA6E426AE90}" type="slidenum">
              <a:rPr lang="ja-JP" altLang="en-US" smtClean="0"/>
              <a:pPr/>
              <a:t>3</a:t>
            </a:fld>
            <a:endParaRPr lang="ja-JP" altLang="en-US" dirty="0"/>
          </a:p>
        </p:txBody>
      </p:sp>
    </p:spTree>
    <p:extLst>
      <p:ext uri="{BB962C8B-B14F-4D97-AF65-F5344CB8AC3E}">
        <p14:creationId xmlns:p14="http://schemas.microsoft.com/office/powerpoint/2010/main" val="126956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xit" presetSubtype="0" fill="hold" nodeType="clickEffect">
                                  <p:stCondLst>
                                    <p:cond delay="0"/>
                                  </p:stCondLst>
                                  <p:childTnLst>
                                    <p:anim calcmode="lin" valueType="num">
                                      <p:cBhvr>
                                        <p:cTn id="11" dur="1000"/>
                                        <p:tgtEl>
                                          <p:spTgt spid="4">
                                            <p:txEl>
                                              <p:pRg st="0" end="0"/>
                                            </p:txEl>
                                          </p:spTgt>
                                        </p:tgtEl>
                                        <p:attrNameLst>
                                          <p:attrName>ppt_w</p:attrName>
                                        </p:attrNameLst>
                                      </p:cBhvr>
                                      <p:tavLst>
                                        <p:tav tm="0">
                                          <p:val>
                                            <p:strVal val="ppt_w"/>
                                          </p:val>
                                        </p:tav>
                                        <p:tav tm="100000">
                                          <p:val>
                                            <p:fltVal val="0"/>
                                          </p:val>
                                        </p:tav>
                                      </p:tavLst>
                                    </p:anim>
                                    <p:anim calcmode="lin" valueType="num">
                                      <p:cBhvr>
                                        <p:cTn id="12" dur="1000"/>
                                        <p:tgtEl>
                                          <p:spTgt spid="4">
                                            <p:txEl>
                                              <p:pRg st="0" end="0"/>
                                            </p:txEl>
                                          </p:spTgt>
                                        </p:tgtEl>
                                        <p:attrNameLst>
                                          <p:attrName>ppt_h</p:attrName>
                                        </p:attrNameLst>
                                      </p:cBhvr>
                                      <p:tavLst>
                                        <p:tav tm="0">
                                          <p:val>
                                            <p:strVal val="ppt_h"/>
                                          </p:val>
                                        </p:tav>
                                        <p:tav tm="100000">
                                          <p:val>
                                            <p:fltVal val="0"/>
                                          </p:val>
                                        </p:tav>
                                      </p:tavLst>
                                    </p:anim>
                                    <p:anim calcmode="lin" valueType="num">
                                      <p:cBhvr>
                                        <p:cTn id="13" dur="1000"/>
                                        <p:tgtEl>
                                          <p:spTgt spid="4">
                                            <p:txEl>
                                              <p:pRg st="0" end="0"/>
                                            </p:txEl>
                                          </p:spTgt>
                                        </p:tgtEl>
                                        <p:attrNameLst>
                                          <p:attrName>style.rotation</p:attrName>
                                        </p:attrNameLst>
                                      </p:cBhvr>
                                      <p:tavLst>
                                        <p:tav tm="0">
                                          <p:val>
                                            <p:fltVal val="0"/>
                                          </p:val>
                                        </p:tav>
                                        <p:tav tm="100000">
                                          <p:val>
                                            <p:fltVal val="90"/>
                                          </p:val>
                                        </p:tav>
                                      </p:tavLst>
                                    </p:anim>
                                    <p:animEffect transition="out" filter="fade">
                                      <p:cBhvr>
                                        <p:cTn id="14" dur="1000"/>
                                        <p:tgtEl>
                                          <p:spTgt spid="4">
                                            <p:txEl>
                                              <p:pRg st="0" end="0"/>
                                            </p:txEl>
                                          </p:spTgt>
                                        </p:tgtEl>
                                      </p:cBhvr>
                                    </p:animEffect>
                                    <p:set>
                                      <p:cBhvr>
                                        <p:cTn id="15" dur="1" fill="hold">
                                          <p:stCondLst>
                                            <p:cond delay="999"/>
                                          </p:stCondLst>
                                        </p:cTn>
                                        <p:tgtEl>
                                          <p:spTgt spid="4">
                                            <p:txEl>
                                              <p:pRg st="0" end="0"/>
                                            </p:txEl>
                                          </p:spTgt>
                                        </p:tgtEl>
                                        <p:attrNameLst>
                                          <p:attrName>style.visibility</p:attrName>
                                        </p:attrNameLst>
                                      </p:cBhvr>
                                      <p:to>
                                        <p:strVal val="hidden"/>
                                      </p:to>
                                    </p:set>
                                  </p:childTnLst>
                                </p:cTn>
                              </p:par>
                              <p:par>
                                <p:cTn id="16" presetID="31" presetClass="exit" presetSubtype="0" fill="hold" nodeType="withEffect">
                                  <p:stCondLst>
                                    <p:cond delay="0"/>
                                  </p:stCondLst>
                                  <p:childTnLst>
                                    <p:anim calcmode="lin" valueType="num">
                                      <p:cBhvr>
                                        <p:cTn id="17" dur="1000"/>
                                        <p:tgtEl>
                                          <p:spTgt spid="4">
                                            <p:txEl>
                                              <p:pRg st="1" end="1"/>
                                            </p:txEl>
                                          </p:spTgt>
                                        </p:tgtEl>
                                        <p:attrNameLst>
                                          <p:attrName>ppt_w</p:attrName>
                                        </p:attrNameLst>
                                      </p:cBhvr>
                                      <p:tavLst>
                                        <p:tav tm="0">
                                          <p:val>
                                            <p:strVal val="ppt_w"/>
                                          </p:val>
                                        </p:tav>
                                        <p:tav tm="100000">
                                          <p:val>
                                            <p:fltVal val="0"/>
                                          </p:val>
                                        </p:tav>
                                      </p:tavLst>
                                    </p:anim>
                                    <p:anim calcmode="lin" valueType="num">
                                      <p:cBhvr>
                                        <p:cTn id="18" dur="1000"/>
                                        <p:tgtEl>
                                          <p:spTgt spid="4">
                                            <p:txEl>
                                              <p:pRg st="1" end="1"/>
                                            </p:txEl>
                                          </p:spTgt>
                                        </p:tgtEl>
                                        <p:attrNameLst>
                                          <p:attrName>ppt_h</p:attrName>
                                        </p:attrNameLst>
                                      </p:cBhvr>
                                      <p:tavLst>
                                        <p:tav tm="0">
                                          <p:val>
                                            <p:strVal val="ppt_h"/>
                                          </p:val>
                                        </p:tav>
                                        <p:tav tm="100000">
                                          <p:val>
                                            <p:fltVal val="0"/>
                                          </p:val>
                                        </p:tav>
                                      </p:tavLst>
                                    </p:anim>
                                    <p:anim calcmode="lin" valueType="num">
                                      <p:cBhvr>
                                        <p:cTn id="19" dur="1000"/>
                                        <p:tgtEl>
                                          <p:spTgt spid="4">
                                            <p:txEl>
                                              <p:pRg st="1" end="1"/>
                                            </p:txEl>
                                          </p:spTgt>
                                        </p:tgtEl>
                                        <p:attrNameLst>
                                          <p:attrName>style.rotation</p:attrName>
                                        </p:attrNameLst>
                                      </p:cBhvr>
                                      <p:tavLst>
                                        <p:tav tm="0">
                                          <p:val>
                                            <p:fltVal val="0"/>
                                          </p:val>
                                        </p:tav>
                                        <p:tav tm="100000">
                                          <p:val>
                                            <p:fltVal val="90"/>
                                          </p:val>
                                        </p:tav>
                                      </p:tavLst>
                                    </p:anim>
                                    <p:animEffect transition="out" filter="fade">
                                      <p:cBhvr>
                                        <p:cTn id="20" dur="1000"/>
                                        <p:tgtEl>
                                          <p:spTgt spid="4">
                                            <p:txEl>
                                              <p:pRg st="1" end="1"/>
                                            </p:txEl>
                                          </p:spTgt>
                                        </p:tgtEl>
                                      </p:cBhvr>
                                    </p:animEffect>
                                    <p:set>
                                      <p:cBhvr>
                                        <p:cTn id="21" dur="1" fill="hold">
                                          <p:stCondLst>
                                            <p:cond delay="999"/>
                                          </p:stCondLst>
                                        </p:cTn>
                                        <p:tgtEl>
                                          <p:spTgt spid="4">
                                            <p:txEl>
                                              <p:pRg st="1" end="1"/>
                                            </p:txEl>
                                          </p:spTgt>
                                        </p:tgtEl>
                                        <p:attrNameLst>
                                          <p:attrName>style.visibility</p:attrName>
                                        </p:attrNameLst>
                                      </p:cBhvr>
                                      <p:to>
                                        <p:strVal val="hidden"/>
                                      </p:to>
                                    </p:set>
                                  </p:childTnLst>
                                </p:cTn>
                              </p:par>
                              <p:par>
                                <p:cTn id="22" presetID="31" presetClass="exit" presetSubtype="0" fill="hold" nodeType="withEffect">
                                  <p:stCondLst>
                                    <p:cond delay="0"/>
                                  </p:stCondLst>
                                  <p:childTnLst>
                                    <p:anim calcmode="lin" valueType="num">
                                      <p:cBhvr>
                                        <p:cTn id="23" dur="1000"/>
                                        <p:tgtEl>
                                          <p:spTgt spid="4">
                                            <p:txEl>
                                              <p:pRg st="2" end="2"/>
                                            </p:txEl>
                                          </p:spTgt>
                                        </p:tgtEl>
                                        <p:attrNameLst>
                                          <p:attrName>ppt_w</p:attrName>
                                        </p:attrNameLst>
                                      </p:cBhvr>
                                      <p:tavLst>
                                        <p:tav tm="0">
                                          <p:val>
                                            <p:strVal val="ppt_w"/>
                                          </p:val>
                                        </p:tav>
                                        <p:tav tm="100000">
                                          <p:val>
                                            <p:fltVal val="0"/>
                                          </p:val>
                                        </p:tav>
                                      </p:tavLst>
                                    </p:anim>
                                    <p:anim calcmode="lin" valueType="num">
                                      <p:cBhvr>
                                        <p:cTn id="24" dur="1000"/>
                                        <p:tgtEl>
                                          <p:spTgt spid="4">
                                            <p:txEl>
                                              <p:pRg st="2" end="2"/>
                                            </p:txEl>
                                          </p:spTgt>
                                        </p:tgtEl>
                                        <p:attrNameLst>
                                          <p:attrName>ppt_h</p:attrName>
                                        </p:attrNameLst>
                                      </p:cBhvr>
                                      <p:tavLst>
                                        <p:tav tm="0">
                                          <p:val>
                                            <p:strVal val="ppt_h"/>
                                          </p:val>
                                        </p:tav>
                                        <p:tav tm="100000">
                                          <p:val>
                                            <p:fltVal val="0"/>
                                          </p:val>
                                        </p:tav>
                                      </p:tavLst>
                                    </p:anim>
                                    <p:anim calcmode="lin" valueType="num">
                                      <p:cBhvr>
                                        <p:cTn id="25" dur="1000"/>
                                        <p:tgtEl>
                                          <p:spTgt spid="4">
                                            <p:txEl>
                                              <p:pRg st="2" end="2"/>
                                            </p:txEl>
                                          </p:spTgt>
                                        </p:tgtEl>
                                        <p:attrNameLst>
                                          <p:attrName>style.rotation</p:attrName>
                                        </p:attrNameLst>
                                      </p:cBhvr>
                                      <p:tavLst>
                                        <p:tav tm="0">
                                          <p:val>
                                            <p:fltVal val="0"/>
                                          </p:val>
                                        </p:tav>
                                        <p:tav tm="100000">
                                          <p:val>
                                            <p:fltVal val="90"/>
                                          </p:val>
                                        </p:tav>
                                      </p:tavLst>
                                    </p:anim>
                                    <p:animEffect transition="out" filter="fade">
                                      <p:cBhvr>
                                        <p:cTn id="26" dur="1000"/>
                                        <p:tgtEl>
                                          <p:spTgt spid="4">
                                            <p:txEl>
                                              <p:pRg st="2" end="2"/>
                                            </p:txEl>
                                          </p:spTgt>
                                        </p:tgtEl>
                                      </p:cBhvr>
                                    </p:animEffect>
                                    <p:set>
                                      <p:cBhvr>
                                        <p:cTn id="27" dur="1" fill="hold">
                                          <p:stCondLst>
                                            <p:cond delay="999"/>
                                          </p:stCondLst>
                                        </p:cTn>
                                        <p:tgtEl>
                                          <p:spTgt spid="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i="1" dirty="0" err="1">
                <a:latin typeface="Times New Roman" panose="02020603050405020304" pitchFamily="18" charset="0"/>
                <a:cs typeface="Times New Roman" panose="02020603050405020304" pitchFamily="18" charset="0"/>
              </a:rPr>
              <a:t>Xây</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dựng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thống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lý</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tiêm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chủng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vacxin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cho</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trung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tâm</a:t>
            </a:r>
            <a:r>
              <a:rPr lang="en-US" i="1" dirty="0">
                <a:latin typeface="Times New Roman" panose="02020603050405020304" pitchFamily="18" charset="0"/>
                <a:cs typeface="Times New Roman" panose="02020603050405020304" pitchFamily="18" charset="0"/>
              </a:rPr>
              <a:t> y </a:t>
            </a:r>
            <a:r>
              <a:rPr lang="en-US" i="1" dirty="0" err="1">
                <a:latin typeface="Times New Roman" panose="02020603050405020304" pitchFamily="18" charset="0"/>
                <a:cs typeface="Times New Roman" panose="02020603050405020304" pitchFamily="18" charset="0"/>
              </a:rPr>
              <a:t>tế</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dự</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endParaRPr lang="ja-JP" altLang="en-US" dirty="0"/>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4</a:t>
            </a:fld>
            <a:endParaRPr lang="ja-JP" altLang="en-US"/>
          </a:p>
        </p:txBody>
      </p:sp>
      <p:sp>
        <p:nvSpPr>
          <p:cNvPr id="4" name="Text Placeholder 3"/>
          <p:cNvSpPr>
            <a:spLocks noGrp="1"/>
          </p:cNvSpPr>
          <p:nvPr>
            <p:ph type="body" sz="quarter" idx="24"/>
          </p:nvPr>
        </p:nvSpPr>
        <p:spPr/>
        <p:txBody>
          <a:bodyPr/>
          <a:lstStyle/>
          <a:p>
            <a:r>
              <a:rPr lang="en-US" sz="4400" b="1" dirty="0" err="1" smtClean="0"/>
              <a:t>Đối</a:t>
            </a:r>
            <a:r>
              <a:rPr lang="en-US" sz="4400" b="1" dirty="0" smtClean="0"/>
              <a:t> </a:t>
            </a:r>
            <a:r>
              <a:rPr lang="en-US" sz="4400" b="1" dirty="0" err="1" smtClean="0"/>
              <a:t>với</a:t>
            </a:r>
            <a:r>
              <a:rPr lang="en-US" sz="4400" b="1" dirty="0" smtClean="0"/>
              <a:t> </a:t>
            </a:r>
            <a:r>
              <a:rPr lang="en-US" sz="4400" b="1" dirty="0" err="1" smtClean="0"/>
              <a:t>khách</a:t>
            </a:r>
            <a:r>
              <a:rPr lang="en-US" sz="4400" b="1" dirty="0" smtClean="0"/>
              <a:t> </a:t>
            </a:r>
            <a:r>
              <a:rPr lang="en-US" sz="4400" b="1" dirty="0" err="1" smtClean="0"/>
              <a:t>hàng</a:t>
            </a:r>
            <a:endParaRPr lang="en-US" sz="4400" b="1" dirty="0"/>
          </a:p>
        </p:txBody>
      </p:sp>
      <p:sp>
        <p:nvSpPr>
          <p:cNvPr id="5" name="Text Placeholder 4"/>
          <p:cNvSpPr>
            <a:spLocks noGrp="1"/>
          </p:cNvSpPr>
          <p:nvPr>
            <p:ph type="body" sz="quarter" idx="25"/>
          </p:nvPr>
        </p:nvSpPr>
        <p:spPr/>
        <p:txBody>
          <a:bodyPr/>
          <a:lstStyle/>
          <a:p>
            <a:r>
              <a:rPr lang="en-US" dirty="0" err="1" smtClean="0"/>
              <a:t>Đặt</a:t>
            </a:r>
            <a:r>
              <a:rPr lang="en-US" dirty="0" smtClean="0"/>
              <a:t> </a:t>
            </a:r>
            <a:r>
              <a:rPr lang="en-US" dirty="0" err="1" smtClean="0"/>
              <a:t>lịch</a:t>
            </a:r>
            <a:r>
              <a:rPr lang="en-US" dirty="0" smtClean="0"/>
              <a:t> </a:t>
            </a:r>
            <a:r>
              <a:rPr lang="en-US" dirty="0" err="1" smtClean="0"/>
              <a:t>tiêm</a:t>
            </a:r>
            <a:r>
              <a:rPr lang="en-US" dirty="0" smtClean="0"/>
              <a:t> </a:t>
            </a:r>
            <a:r>
              <a:rPr lang="en-US" dirty="0" err="1" smtClean="0"/>
              <a:t>chủng</a:t>
            </a:r>
            <a:endParaRPr lang="en-US" dirty="0"/>
          </a:p>
        </p:txBody>
      </p:sp>
      <p:sp>
        <p:nvSpPr>
          <p:cNvPr id="6" name="Text Placeholder 5"/>
          <p:cNvSpPr>
            <a:spLocks noGrp="1"/>
          </p:cNvSpPr>
          <p:nvPr>
            <p:ph type="body" sz="quarter" idx="26"/>
          </p:nvPr>
        </p:nvSpPr>
        <p:spPr/>
        <p:txBody>
          <a:bodyPr/>
          <a:lstStyle/>
          <a:p>
            <a:r>
              <a:rPr lang="en-US" dirty="0" err="1" smtClean="0"/>
              <a:t>Xem</a:t>
            </a:r>
            <a:r>
              <a:rPr lang="en-US" dirty="0" smtClean="0"/>
              <a:t> </a:t>
            </a:r>
            <a:r>
              <a:rPr lang="en-US" dirty="0" err="1" smtClean="0"/>
              <a:t>lịch</a:t>
            </a:r>
            <a:r>
              <a:rPr lang="en-US" dirty="0" smtClean="0"/>
              <a:t> </a:t>
            </a:r>
            <a:r>
              <a:rPr lang="en-US" dirty="0" err="1" smtClean="0"/>
              <a:t>đặt</a:t>
            </a:r>
            <a:r>
              <a:rPr lang="en-US" dirty="0" smtClean="0"/>
              <a:t> </a:t>
            </a:r>
            <a:r>
              <a:rPr lang="en-US" dirty="0" err="1" smtClean="0"/>
              <a:t>tiêm</a:t>
            </a:r>
            <a:r>
              <a:rPr lang="en-US" dirty="0" smtClean="0"/>
              <a:t> </a:t>
            </a:r>
            <a:endParaRPr lang="en-US" dirty="0"/>
          </a:p>
        </p:txBody>
      </p:sp>
      <p:sp>
        <p:nvSpPr>
          <p:cNvPr id="7" name="Text Placeholder 6"/>
          <p:cNvSpPr>
            <a:spLocks noGrp="1"/>
          </p:cNvSpPr>
          <p:nvPr>
            <p:ph type="body" sz="quarter" idx="27"/>
          </p:nvPr>
        </p:nvSpPr>
        <p:spPr/>
        <p:txBody>
          <a:bodyPr/>
          <a:lstStyle/>
          <a:p>
            <a:r>
              <a:rPr lang="en-US" dirty="0" err="1" smtClean="0"/>
              <a:t>Xem</a:t>
            </a:r>
            <a:r>
              <a:rPr lang="en-US" dirty="0" smtClean="0"/>
              <a:t> </a:t>
            </a:r>
            <a:r>
              <a:rPr lang="en-US" dirty="0" err="1" smtClean="0"/>
              <a:t>lịch</a:t>
            </a:r>
            <a:r>
              <a:rPr lang="en-US" dirty="0" smtClean="0"/>
              <a:t> </a:t>
            </a:r>
            <a:r>
              <a:rPr lang="en-US" dirty="0" err="1" smtClean="0"/>
              <a:t>sử</a:t>
            </a:r>
            <a:r>
              <a:rPr lang="en-US" dirty="0" smtClean="0"/>
              <a:t> </a:t>
            </a:r>
            <a:r>
              <a:rPr lang="en-US" dirty="0" err="1" smtClean="0"/>
              <a:t>tiêm</a:t>
            </a:r>
            <a:r>
              <a:rPr lang="en-US" dirty="0" smtClean="0"/>
              <a:t> </a:t>
            </a:r>
            <a:r>
              <a:rPr lang="en-US" dirty="0" err="1" smtClean="0"/>
              <a:t>phòng</a:t>
            </a:r>
            <a:endParaRPr lang="en-US" dirty="0"/>
          </a:p>
        </p:txBody>
      </p:sp>
      <p:sp>
        <p:nvSpPr>
          <p:cNvPr id="8" name="Picture Placeholder 7"/>
          <p:cNvSpPr>
            <a:spLocks noGrp="1"/>
          </p:cNvSpPr>
          <p:nvPr>
            <p:ph type="pic" sz="quarter" idx="18"/>
          </p:nvPr>
        </p:nvSpPr>
        <p:spPr/>
      </p:sp>
      <p:sp>
        <p:nvSpPr>
          <p:cNvPr id="9" name="Picture Placeholder 8"/>
          <p:cNvSpPr>
            <a:spLocks noGrp="1"/>
          </p:cNvSpPr>
          <p:nvPr>
            <p:ph type="pic" sz="quarter" idx="28"/>
          </p:nvPr>
        </p:nvSpPr>
        <p:spPr/>
      </p:sp>
      <p:sp>
        <p:nvSpPr>
          <p:cNvPr id="10" name="Picture Placeholder 9"/>
          <p:cNvSpPr>
            <a:spLocks noGrp="1"/>
          </p:cNvSpPr>
          <p:nvPr>
            <p:ph type="pic" sz="quarter" idx="29"/>
          </p:nvPr>
        </p:nvSpPr>
        <p:spPr/>
      </p:sp>
      <p:sp>
        <p:nvSpPr>
          <p:cNvPr id="11" name="Picture Placeholder 10"/>
          <p:cNvSpPr>
            <a:spLocks noGrp="1"/>
          </p:cNvSpPr>
          <p:nvPr>
            <p:ph type="pic" sz="quarter" idx="30"/>
          </p:nvPr>
        </p:nvSpPr>
        <p:spPr/>
      </p:sp>
      <p:sp>
        <p:nvSpPr>
          <p:cNvPr id="12" name="Text Placeholder 11"/>
          <p:cNvSpPr>
            <a:spLocks noGrp="1"/>
          </p:cNvSpPr>
          <p:nvPr>
            <p:ph type="body" sz="quarter" idx="31"/>
          </p:nvPr>
        </p:nvSpPr>
        <p:spPr>
          <a:xfrm rot="19763818">
            <a:off x="6812590" y="1261005"/>
            <a:ext cx="7416799" cy="1350309"/>
          </a:xfrm>
        </p:spPr>
        <p:txBody>
          <a:bodyPr/>
          <a:lstStyle/>
          <a:p>
            <a:r>
              <a:rPr lang="en-US" sz="4000" b="1" i="1" u="sng" dirty="0" err="1">
                <a:solidFill>
                  <a:schemeClr val="accent1"/>
                </a:solidFill>
              </a:rPr>
              <a:t>Đối</a:t>
            </a:r>
            <a:r>
              <a:rPr lang="en-US" sz="4000" b="1" i="1" u="sng" dirty="0">
                <a:solidFill>
                  <a:schemeClr val="accent1"/>
                </a:solidFill>
              </a:rPr>
              <a:t> </a:t>
            </a:r>
            <a:r>
              <a:rPr lang="en-US" sz="4000" b="1" i="1" u="sng" dirty="0" err="1">
                <a:solidFill>
                  <a:schemeClr val="accent1"/>
                </a:solidFill>
              </a:rPr>
              <a:t>với</a:t>
            </a:r>
            <a:r>
              <a:rPr lang="en-US" sz="4000" b="1" i="1" u="sng" dirty="0">
                <a:solidFill>
                  <a:schemeClr val="accent1"/>
                </a:solidFill>
              </a:rPr>
              <a:t> admin</a:t>
            </a:r>
          </a:p>
          <a:p>
            <a:endParaRPr lang="en-US" sz="4000" b="1" dirty="0">
              <a:solidFill>
                <a:schemeClr val="accent1"/>
              </a:solidFill>
            </a:endParaRPr>
          </a:p>
        </p:txBody>
      </p:sp>
      <p:sp>
        <p:nvSpPr>
          <p:cNvPr id="13" name="Text Placeholder 12"/>
          <p:cNvSpPr>
            <a:spLocks noGrp="1"/>
          </p:cNvSpPr>
          <p:nvPr>
            <p:ph type="body" sz="quarter" idx="32"/>
          </p:nvPr>
        </p:nvSpPr>
        <p:spPr>
          <a:xfrm rot="19606383">
            <a:off x="7349303" y="2354572"/>
            <a:ext cx="7416799" cy="1350309"/>
          </a:xfrm>
        </p:spPr>
        <p:txBody>
          <a:bodyPr/>
          <a:lstStyle/>
          <a:p>
            <a:r>
              <a:rPr lang="en-US" sz="5400" b="1" i="1" dirty="0" err="1" smtClean="0">
                <a:solidFill>
                  <a:srgbClr val="92D050"/>
                </a:solidFill>
                <a:latin typeface="+mj-lt"/>
              </a:rPr>
              <a:t>Quản</a:t>
            </a:r>
            <a:r>
              <a:rPr lang="en-US" sz="5400" b="1" i="1" dirty="0" smtClean="0">
                <a:solidFill>
                  <a:srgbClr val="92D050"/>
                </a:solidFill>
                <a:latin typeface="+mj-lt"/>
              </a:rPr>
              <a:t> </a:t>
            </a:r>
            <a:r>
              <a:rPr lang="en-US" sz="5400" b="1" i="1" dirty="0" err="1" smtClean="0">
                <a:solidFill>
                  <a:srgbClr val="92D050"/>
                </a:solidFill>
                <a:latin typeface="+mj-lt"/>
              </a:rPr>
              <a:t>lí</a:t>
            </a:r>
            <a:r>
              <a:rPr lang="en-US" sz="5400" b="1" i="1" dirty="0" smtClean="0">
                <a:solidFill>
                  <a:srgbClr val="92D050"/>
                </a:solidFill>
                <a:latin typeface="+mj-lt"/>
              </a:rPr>
              <a:t> </a:t>
            </a:r>
            <a:r>
              <a:rPr lang="en-US" sz="5400" b="1" i="1" dirty="0" err="1" smtClean="0">
                <a:solidFill>
                  <a:srgbClr val="92D050"/>
                </a:solidFill>
                <a:latin typeface="+mj-lt"/>
              </a:rPr>
              <a:t>khách</a:t>
            </a:r>
            <a:r>
              <a:rPr lang="en-US" sz="5400" b="1" i="1" dirty="0" smtClean="0">
                <a:solidFill>
                  <a:srgbClr val="92D050"/>
                </a:solidFill>
                <a:latin typeface="+mj-lt"/>
              </a:rPr>
              <a:t> </a:t>
            </a:r>
            <a:r>
              <a:rPr lang="en-US" sz="5400" b="1" i="1" dirty="0" err="1" smtClean="0">
                <a:solidFill>
                  <a:srgbClr val="92D050"/>
                </a:solidFill>
                <a:latin typeface="+mj-lt"/>
              </a:rPr>
              <a:t>hàng</a:t>
            </a:r>
            <a:endParaRPr lang="en-US" sz="5400" b="1" i="1" dirty="0">
              <a:solidFill>
                <a:srgbClr val="92D050"/>
              </a:solidFill>
              <a:latin typeface="+mj-lt"/>
            </a:endParaRPr>
          </a:p>
        </p:txBody>
      </p:sp>
      <p:sp>
        <p:nvSpPr>
          <p:cNvPr id="14" name="Text Placeholder 13"/>
          <p:cNvSpPr>
            <a:spLocks noGrp="1"/>
          </p:cNvSpPr>
          <p:nvPr>
            <p:ph type="body" sz="quarter" idx="33"/>
          </p:nvPr>
        </p:nvSpPr>
        <p:spPr>
          <a:xfrm rot="19631729">
            <a:off x="8479084" y="3702143"/>
            <a:ext cx="7416799" cy="1350309"/>
          </a:xfrm>
        </p:spPr>
        <p:txBody>
          <a:bodyPr/>
          <a:lstStyle/>
          <a:p>
            <a:r>
              <a:rPr lang="en-US" sz="3600" b="1" dirty="0" err="1" smtClean="0">
                <a:solidFill>
                  <a:schemeClr val="accent2"/>
                </a:solidFill>
              </a:rPr>
              <a:t>Quản</a:t>
            </a:r>
            <a:r>
              <a:rPr lang="en-US" sz="3600" b="1" dirty="0" smtClean="0">
                <a:solidFill>
                  <a:schemeClr val="accent2"/>
                </a:solidFill>
              </a:rPr>
              <a:t> </a:t>
            </a:r>
            <a:r>
              <a:rPr lang="en-US" sz="3600" b="1" dirty="0" err="1" smtClean="0">
                <a:solidFill>
                  <a:schemeClr val="accent2"/>
                </a:solidFill>
              </a:rPr>
              <a:t>lí</a:t>
            </a:r>
            <a:r>
              <a:rPr lang="en-US" sz="3600" b="1" dirty="0" smtClean="0">
                <a:solidFill>
                  <a:schemeClr val="accent2"/>
                </a:solidFill>
              </a:rPr>
              <a:t> </a:t>
            </a:r>
            <a:r>
              <a:rPr lang="en-US" sz="3600" b="1" dirty="0" err="1" smtClean="0">
                <a:solidFill>
                  <a:schemeClr val="accent2"/>
                </a:solidFill>
              </a:rPr>
              <a:t>Vacxin</a:t>
            </a:r>
            <a:r>
              <a:rPr lang="en-US" sz="3600" b="1" dirty="0" smtClean="0">
                <a:solidFill>
                  <a:schemeClr val="accent2"/>
                </a:solidFill>
              </a:rPr>
              <a:t>,</a:t>
            </a:r>
            <a:r>
              <a:rPr lang="en-US" sz="3600" b="1" dirty="0">
                <a:solidFill>
                  <a:schemeClr val="accent2"/>
                </a:solidFill>
              </a:rPr>
              <a:t> </a:t>
            </a:r>
            <a:r>
              <a:rPr lang="en-US" sz="3600" b="1" dirty="0" err="1">
                <a:solidFill>
                  <a:schemeClr val="accent2"/>
                </a:solidFill>
              </a:rPr>
              <a:t>Quản</a:t>
            </a:r>
            <a:r>
              <a:rPr lang="en-US" sz="3600" b="1" dirty="0">
                <a:solidFill>
                  <a:schemeClr val="accent2"/>
                </a:solidFill>
              </a:rPr>
              <a:t> </a:t>
            </a:r>
            <a:r>
              <a:rPr lang="en-US" sz="3600" b="1" dirty="0" err="1">
                <a:solidFill>
                  <a:schemeClr val="accent2"/>
                </a:solidFill>
              </a:rPr>
              <a:t>lí</a:t>
            </a:r>
            <a:r>
              <a:rPr lang="en-US" sz="3600" b="1" dirty="0">
                <a:solidFill>
                  <a:schemeClr val="accent2"/>
                </a:solidFill>
              </a:rPr>
              <a:t> </a:t>
            </a:r>
            <a:r>
              <a:rPr lang="en-US" sz="3600" b="1" dirty="0" err="1">
                <a:solidFill>
                  <a:schemeClr val="accent2"/>
                </a:solidFill>
              </a:rPr>
              <a:t>tiêm</a:t>
            </a:r>
            <a:r>
              <a:rPr lang="en-US" sz="3600" b="1" dirty="0">
                <a:solidFill>
                  <a:schemeClr val="accent2"/>
                </a:solidFill>
              </a:rPr>
              <a:t> </a:t>
            </a:r>
            <a:r>
              <a:rPr lang="en-US" sz="3600" b="1" dirty="0" err="1">
                <a:solidFill>
                  <a:schemeClr val="accent2"/>
                </a:solidFill>
              </a:rPr>
              <a:t>chủng</a:t>
            </a:r>
            <a:endParaRPr lang="en-US" sz="3600" b="1" dirty="0">
              <a:solidFill>
                <a:schemeClr val="accent2"/>
              </a:solidFill>
            </a:endParaRPr>
          </a:p>
          <a:p>
            <a:endParaRPr lang="en-US" b="1" dirty="0"/>
          </a:p>
        </p:txBody>
      </p:sp>
      <p:sp>
        <p:nvSpPr>
          <p:cNvPr id="15" name="Text Placeholder 14"/>
          <p:cNvSpPr>
            <a:spLocks noGrp="1"/>
          </p:cNvSpPr>
          <p:nvPr>
            <p:ph type="body" sz="quarter" idx="34"/>
          </p:nvPr>
        </p:nvSpPr>
        <p:spPr>
          <a:xfrm rot="19634197">
            <a:off x="9144803" y="4829575"/>
            <a:ext cx="7416799" cy="1350309"/>
          </a:xfrm>
        </p:spPr>
        <p:txBody>
          <a:bodyPr/>
          <a:lstStyle/>
          <a:p>
            <a:r>
              <a:rPr lang="en-US" sz="3600" b="1" i="1" dirty="0" err="1" smtClean="0">
                <a:solidFill>
                  <a:schemeClr val="accent4"/>
                </a:solidFill>
              </a:rPr>
              <a:t>Thống</a:t>
            </a:r>
            <a:r>
              <a:rPr lang="en-US" sz="3600" b="1" i="1" dirty="0" smtClean="0">
                <a:solidFill>
                  <a:schemeClr val="accent4"/>
                </a:solidFill>
              </a:rPr>
              <a:t> </a:t>
            </a:r>
            <a:r>
              <a:rPr lang="en-US" sz="3600" b="1" i="1" dirty="0" err="1" smtClean="0">
                <a:solidFill>
                  <a:schemeClr val="accent4"/>
                </a:solidFill>
              </a:rPr>
              <a:t>kê</a:t>
            </a:r>
            <a:r>
              <a:rPr lang="en-US" sz="3600" b="1" i="1" dirty="0" smtClean="0">
                <a:solidFill>
                  <a:schemeClr val="accent4"/>
                </a:solidFill>
              </a:rPr>
              <a:t>, </a:t>
            </a:r>
            <a:r>
              <a:rPr lang="en-US" sz="3600" b="1" i="1" dirty="0" err="1" smtClean="0">
                <a:solidFill>
                  <a:schemeClr val="accent4"/>
                </a:solidFill>
              </a:rPr>
              <a:t>báo</a:t>
            </a:r>
            <a:r>
              <a:rPr lang="en-US" sz="3600" b="1" i="1" dirty="0" smtClean="0">
                <a:solidFill>
                  <a:schemeClr val="accent4"/>
                </a:solidFill>
              </a:rPr>
              <a:t> </a:t>
            </a:r>
            <a:r>
              <a:rPr lang="en-US" sz="3600" b="1" i="1" dirty="0" err="1" smtClean="0">
                <a:solidFill>
                  <a:schemeClr val="accent4"/>
                </a:solidFill>
              </a:rPr>
              <a:t>cáo</a:t>
            </a:r>
            <a:endParaRPr lang="en-US" sz="3600" b="1" i="1" dirty="0">
              <a:solidFill>
                <a:schemeClr val="accent4"/>
              </a:solidFill>
            </a:endParaRPr>
          </a:p>
        </p:txBody>
      </p:sp>
      <p:sp>
        <p:nvSpPr>
          <p:cNvPr id="16" name="Title 15"/>
          <p:cNvSpPr>
            <a:spLocks noGrp="1"/>
          </p:cNvSpPr>
          <p:nvPr>
            <p:ph type="title"/>
          </p:nvPr>
        </p:nvSpPr>
        <p:spPr>
          <a:xfrm>
            <a:off x="3268133" y="246956"/>
            <a:ext cx="14540487" cy="1203151"/>
          </a:xfrm>
        </p:spPr>
        <p:txBody>
          <a:bodyPr>
            <a:normAutofit/>
          </a:bodyPr>
          <a:lstStyle/>
          <a:p>
            <a:pPr algn="ctr"/>
            <a:r>
              <a:rPr lang="en-US" b="1" i="1" u="sng" dirty="0" err="1" smtClean="0">
                <a:solidFill>
                  <a:srgbClr val="92D050"/>
                </a:solidFill>
              </a:rPr>
              <a:t>Các</a:t>
            </a:r>
            <a:r>
              <a:rPr lang="en-US" b="1" i="1" u="sng" dirty="0" smtClean="0">
                <a:solidFill>
                  <a:srgbClr val="92D050"/>
                </a:solidFill>
              </a:rPr>
              <a:t> </a:t>
            </a:r>
            <a:r>
              <a:rPr lang="en-US" b="1" i="1" u="sng" dirty="0" err="1" smtClean="0">
                <a:solidFill>
                  <a:srgbClr val="92D050"/>
                </a:solidFill>
              </a:rPr>
              <a:t>chức</a:t>
            </a:r>
            <a:r>
              <a:rPr lang="en-US" b="1" i="1" u="sng" dirty="0" smtClean="0">
                <a:solidFill>
                  <a:srgbClr val="92D050"/>
                </a:solidFill>
              </a:rPr>
              <a:t> </a:t>
            </a:r>
            <a:r>
              <a:rPr lang="en-US" b="1" i="1" u="sng" dirty="0" err="1" smtClean="0">
                <a:solidFill>
                  <a:srgbClr val="92D050"/>
                </a:solidFill>
              </a:rPr>
              <a:t>năng</a:t>
            </a:r>
            <a:r>
              <a:rPr lang="en-US" b="1" i="1" u="sng" dirty="0" smtClean="0">
                <a:solidFill>
                  <a:srgbClr val="92D050"/>
                </a:solidFill>
              </a:rPr>
              <a:t> </a:t>
            </a:r>
            <a:r>
              <a:rPr lang="en-US" b="1" i="1" u="sng" dirty="0" err="1" smtClean="0">
                <a:solidFill>
                  <a:srgbClr val="92D050"/>
                </a:solidFill>
              </a:rPr>
              <a:t>chính</a:t>
            </a:r>
            <a:r>
              <a:rPr lang="en-US" b="1" i="1" u="sng" dirty="0" smtClean="0">
                <a:solidFill>
                  <a:srgbClr val="92D050"/>
                </a:solidFill>
              </a:rPr>
              <a:t> </a:t>
            </a:r>
            <a:r>
              <a:rPr lang="en-US" b="1" i="1" u="sng" dirty="0" err="1" smtClean="0">
                <a:solidFill>
                  <a:srgbClr val="92D050"/>
                </a:solidFill>
              </a:rPr>
              <a:t>của</a:t>
            </a:r>
            <a:r>
              <a:rPr lang="en-US" b="1" i="1" u="sng" dirty="0" smtClean="0">
                <a:solidFill>
                  <a:srgbClr val="92D050"/>
                </a:solidFill>
              </a:rPr>
              <a:t> </a:t>
            </a:r>
            <a:r>
              <a:rPr lang="en-US" b="1" i="1" u="sng" dirty="0" err="1" smtClean="0">
                <a:solidFill>
                  <a:srgbClr val="92D050"/>
                </a:solidFill>
              </a:rPr>
              <a:t>hệ</a:t>
            </a:r>
            <a:r>
              <a:rPr lang="en-US" b="1" i="1" u="sng" dirty="0" smtClean="0">
                <a:solidFill>
                  <a:srgbClr val="92D050"/>
                </a:solidFill>
              </a:rPr>
              <a:t> </a:t>
            </a:r>
            <a:r>
              <a:rPr lang="en-US" b="1" i="1" u="sng" dirty="0" err="1" smtClean="0">
                <a:solidFill>
                  <a:srgbClr val="92D050"/>
                </a:solidFill>
              </a:rPr>
              <a:t>thống</a:t>
            </a:r>
            <a:r>
              <a:rPr lang="en-US" dirty="0" smtClean="0"/>
              <a:t>:</a:t>
            </a:r>
            <a:endParaRPr lang="en-US" dirty="0"/>
          </a:p>
        </p:txBody>
      </p:sp>
    </p:spTree>
    <p:extLst>
      <p:ext uri="{BB962C8B-B14F-4D97-AF65-F5344CB8AC3E}">
        <p14:creationId xmlns:p14="http://schemas.microsoft.com/office/powerpoint/2010/main" val="359276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0"/>
          </p:nvPr>
        </p:nvSpPr>
        <p:spPr/>
        <p:txBody>
          <a:bodyPr/>
          <a:lstStyle/>
          <a:p>
            <a:r>
              <a:rPr lang="en-US" altLang="ja-JP" smtClean="0"/>
              <a:t>The Power of PowerPoint | thepopp.com</a:t>
            </a:r>
            <a:endParaRPr lang="ja-JP" altLang="en-US"/>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lstStyle/>
          <a:p>
            <a:endParaRPr lang="en-US"/>
          </a:p>
        </p:txBody>
      </p:sp>
      <p:sp>
        <p:nvSpPr>
          <p:cNvPr id="6" name="Text Placeholder 5"/>
          <p:cNvSpPr>
            <a:spLocks noGrp="1"/>
          </p:cNvSpPr>
          <p:nvPr>
            <p:ph type="body" sz="quarter" idx="19"/>
          </p:nvPr>
        </p:nvSpPr>
        <p:spPr/>
        <p:txBody>
          <a:bodyPr/>
          <a:lstStyle/>
          <a:p>
            <a:endParaRPr lang="en-US"/>
          </a:p>
        </p:txBody>
      </p:sp>
      <p:sp>
        <p:nvSpPr>
          <p:cNvPr id="7" name="Text Placeholder 6"/>
          <p:cNvSpPr>
            <a:spLocks noGrp="1"/>
          </p:cNvSpPr>
          <p:nvPr>
            <p:ph type="body" sz="quarter" idx="20"/>
          </p:nvPr>
        </p:nvSpPr>
        <p:spPr/>
        <p:txBody>
          <a:bodyPr/>
          <a:lstStyle/>
          <a:p>
            <a:endParaRPr lang="en-US"/>
          </a:p>
        </p:txBody>
      </p:sp>
      <p:sp>
        <p:nvSpPr>
          <p:cNvPr id="8" name="Text Placeholder 7"/>
          <p:cNvSpPr>
            <a:spLocks noGrp="1"/>
          </p:cNvSpPr>
          <p:nvPr>
            <p:ph type="body" sz="quarter" idx="21"/>
          </p:nvPr>
        </p:nvSpPr>
        <p:spPr/>
        <p:txBody>
          <a:bodyPr/>
          <a:lstStyle/>
          <a:p>
            <a:endParaRPr lang="en-US"/>
          </a:p>
        </p:txBody>
      </p:sp>
      <p:sp>
        <p:nvSpPr>
          <p:cNvPr id="9" name="Text Placeholder 8"/>
          <p:cNvSpPr>
            <a:spLocks noGrp="1"/>
          </p:cNvSpPr>
          <p:nvPr>
            <p:ph type="body" sz="quarter" idx="22"/>
          </p:nvPr>
        </p:nvSpPr>
        <p:spPr/>
        <p:txBody>
          <a:bodyPr/>
          <a:lstStyle/>
          <a:p>
            <a:endParaRPr lang="en-US"/>
          </a:p>
        </p:txBody>
      </p:sp>
      <p:sp>
        <p:nvSpPr>
          <p:cNvPr id="10" name="Text Placeholder 9"/>
          <p:cNvSpPr>
            <a:spLocks noGrp="1"/>
          </p:cNvSpPr>
          <p:nvPr>
            <p:ph type="body" sz="quarter" idx="23"/>
          </p:nvPr>
        </p:nvSpPr>
        <p:spPr/>
        <p:txBody>
          <a:bodyPr/>
          <a:lstStyle/>
          <a:p>
            <a:endParaRPr lang="en-US"/>
          </a:p>
        </p:txBody>
      </p:sp>
      <p:sp>
        <p:nvSpPr>
          <p:cNvPr id="11" name="Text Placeholder 10"/>
          <p:cNvSpPr>
            <a:spLocks noGrp="1"/>
          </p:cNvSpPr>
          <p:nvPr>
            <p:ph type="body" sz="quarter" idx="24"/>
          </p:nvPr>
        </p:nvSpPr>
        <p:spPr/>
        <p:txBody>
          <a:bodyPr/>
          <a:lstStyle/>
          <a:p>
            <a:endParaRPr lang="en-US"/>
          </a:p>
        </p:txBody>
      </p:sp>
      <p:sp>
        <p:nvSpPr>
          <p:cNvPr id="12" name="Text Placeholder 11"/>
          <p:cNvSpPr>
            <a:spLocks noGrp="1"/>
          </p:cNvSpPr>
          <p:nvPr>
            <p:ph type="body" sz="quarter" idx="25"/>
          </p:nvPr>
        </p:nvSpPr>
        <p:spPr/>
        <p:txBody>
          <a:bodyPr/>
          <a:lstStyle/>
          <a:p>
            <a:endParaRPr lang="en-US"/>
          </a:p>
        </p:txBody>
      </p:sp>
      <p:sp>
        <p:nvSpPr>
          <p:cNvPr id="13" name="Text Placeholder 12"/>
          <p:cNvSpPr>
            <a:spLocks noGrp="1"/>
          </p:cNvSpPr>
          <p:nvPr>
            <p:ph type="body" sz="quarter" idx="26"/>
          </p:nvPr>
        </p:nvSpPr>
        <p:spPr/>
        <p:txBody>
          <a:bodyPr/>
          <a:lstStyle/>
          <a:p>
            <a:endParaRPr lang="en-US"/>
          </a:p>
        </p:txBody>
      </p:sp>
      <p:sp>
        <p:nvSpPr>
          <p:cNvPr id="14" name="Slide Number Placeholder 13"/>
          <p:cNvSpPr>
            <a:spLocks noGrp="1"/>
          </p:cNvSpPr>
          <p:nvPr>
            <p:ph type="sldNum" sz="quarter" idx="4"/>
          </p:nvPr>
        </p:nvSpPr>
        <p:spPr/>
        <p:txBody>
          <a:bodyPr/>
          <a:lstStyle/>
          <a:p>
            <a:fld id="{E6459DFB-86F3-43FA-8567-2EA6E426AE90}" type="slidenum">
              <a:rPr lang="ja-JP" altLang="en-US" smtClean="0"/>
              <a:pPr/>
              <a:t>5</a:t>
            </a:fld>
            <a:endParaRPr lang="ja-JP" altLang="en-US"/>
          </a:p>
        </p:txBody>
      </p:sp>
    </p:spTree>
    <p:extLst>
      <p:ext uri="{BB962C8B-B14F-4D97-AF65-F5344CB8AC3E}">
        <p14:creationId xmlns:p14="http://schemas.microsoft.com/office/powerpoint/2010/main" val="241584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0"/>
          </p:nvPr>
        </p:nvSpPr>
        <p:spPr/>
        <p:txBody>
          <a:bodyPr/>
          <a:lstStyle/>
          <a:p>
            <a:r>
              <a:rPr lang="en-US" altLang="ja-JP" smtClean="0"/>
              <a:t>The Power of PowerPoint | thepopp.com</a:t>
            </a:r>
            <a:endParaRPr lang="ja-JP" altLang="en-US"/>
          </a:p>
        </p:txBody>
      </p:sp>
      <p:sp>
        <p:nvSpPr>
          <p:cNvPr id="4" name="Picture Placeholder 3"/>
          <p:cNvSpPr>
            <a:spLocks noGrp="1"/>
          </p:cNvSpPr>
          <p:nvPr>
            <p:ph type="pic" sz="quarter" idx="12"/>
          </p:nvPr>
        </p:nvSpPr>
        <p:spPr/>
      </p:sp>
      <p:sp>
        <p:nvSpPr>
          <p:cNvPr id="5" name="Text Placeholder 4"/>
          <p:cNvSpPr>
            <a:spLocks noGrp="1"/>
          </p:cNvSpPr>
          <p:nvPr>
            <p:ph type="body" sz="quarter" idx="16"/>
          </p:nvPr>
        </p:nvSpPr>
        <p:spPr/>
        <p:txBody>
          <a:bodyPr/>
          <a:lstStyle/>
          <a:p>
            <a:endParaRPr lang="en-US"/>
          </a:p>
        </p:txBody>
      </p:sp>
      <p:sp>
        <p:nvSpPr>
          <p:cNvPr id="6" name="Text Placeholder 5"/>
          <p:cNvSpPr>
            <a:spLocks noGrp="1"/>
          </p:cNvSpPr>
          <p:nvPr>
            <p:ph type="body" sz="quarter" idx="14"/>
          </p:nvPr>
        </p:nvSpPr>
        <p:spPr/>
        <p:txBody>
          <a:bodyPr/>
          <a:lstStyle/>
          <a:p>
            <a:endParaRPr lang="en-US"/>
          </a:p>
        </p:txBody>
      </p:sp>
      <p:sp>
        <p:nvSpPr>
          <p:cNvPr id="7" name="Slide Number Placeholder 6"/>
          <p:cNvSpPr>
            <a:spLocks noGrp="1"/>
          </p:cNvSpPr>
          <p:nvPr>
            <p:ph type="sldNum" sz="quarter" idx="4"/>
          </p:nvPr>
        </p:nvSpPr>
        <p:spPr/>
        <p:txBody>
          <a:bodyPr/>
          <a:lstStyle/>
          <a:p>
            <a:fld id="{E6459DFB-86F3-43FA-8567-2EA6E426AE90}" type="slidenum">
              <a:rPr lang="ja-JP" altLang="en-US" smtClean="0"/>
              <a:pPr/>
              <a:t>6</a:t>
            </a:fld>
            <a:endParaRPr lang="ja-JP" altLang="en-US"/>
          </a:p>
        </p:txBody>
      </p:sp>
    </p:spTree>
    <p:extLst>
      <p:ext uri="{BB962C8B-B14F-4D97-AF65-F5344CB8AC3E}">
        <p14:creationId xmlns:p14="http://schemas.microsoft.com/office/powerpoint/2010/main" val="226334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ltLang="ja-JP" smtClean="0"/>
              <a:t>The Power of PowerPoint | thepopp.com</a:t>
            </a:r>
            <a:endParaRPr lang="ja-JP" altLang="en-US"/>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4" name="Picture Placeholder 3"/>
          <p:cNvSpPr>
            <a:spLocks noGrp="1"/>
          </p:cNvSpPr>
          <p:nvPr>
            <p:ph type="pic" sz="quarter" idx="14"/>
          </p:nvPr>
        </p:nvSpPr>
        <p:spPr/>
      </p:sp>
      <p:sp>
        <p:nvSpPr>
          <p:cNvPr id="5" name="Title 4"/>
          <p:cNvSpPr>
            <a:spLocks noGrp="1"/>
          </p:cNvSpPr>
          <p:nvPr>
            <p:ph type="title"/>
          </p:nvPr>
        </p:nvSpPr>
        <p:spPr/>
        <p:txBody>
          <a:bodyPr/>
          <a:lstStyle/>
          <a:p>
            <a:endParaRPr lang="en-US"/>
          </a:p>
        </p:txBody>
      </p:sp>
      <p:sp>
        <p:nvSpPr>
          <p:cNvPr id="6" name="Picture Placeholder 5"/>
          <p:cNvSpPr>
            <a:spLocks noGrp="1"/>
          </p:cNvSpPr>
          <p:nvPr>
            <p:ph type="pic" sz="quarter" idx="20"/>
          </p:nvPr>
        </p:nvSpPr>
        <p:spPr/>
      </p:sp>
      <p:sp>
        <p:nvSpPr>
          <p:cNvPr id="7" name="Text Placeholder 6"/>
          <p:cNvSpPr>
            <a:spLocks noGrp="1"/>
          </p:cNvSpPr>
          <p:nvPr>
            <p:ph type="body" sz="quarter" idx="24"/>
          </p:nvPr>
        </p:nvSpPr>
        <p:spPr/>
        <p:txBody>
          <a:bodyPr/>
          <a:lstStyle/>
          <a:p>
            <a:endParaRPr lang="en-US"/>
          </a:p>
        </p:txBody>
      </p:sp>
      <p:sp>
        <p:nvSpPr>
          <p:cNvPr id="8" name="Picture Placeholder 7"/>
          <p:cNvSpPr>
            <a:spLocks noGrp="1"/>
          </p:cNvSpPr>
          <p:nvPr>
            <p:ph type="pic" sz="quarter" idx="25"/>
          </p:nvPr>
        </p:nvSpPr>
        <p:spPr/>
      </p:sp>
      <p:sp>
        <p:nvSpPr>
          <p:cNvPr id="9" name="Text Placeholder 8"/>
          <p:cNvSpPr>
            <a:spLocks noGrp="1"/>
          </p:cNvSpPr>
          <p:nvPr>
            <p:ph type="body" sz="quarter" idx="26"/>
          </p:nvPr>
        </p:nvSpPr>
        <p:spPr/>
        <p:txBody>
          <a:bodyPr/>
          <a:lstStyle/>
          <a:p>
            <a:endParaRPr lang="en-US"/>
          </a:p>
        </p:txBody>
      </p:sp>
      <p:sp>
        <p:nvSpPr>
          <p:cNvPr id="10" name="Picture Placeholder 9"/>
          <p:cNvSpPr>
            <a:spLocks noGrp="1"/>
          </p:cNvSpPr>
          <p:nvPr>
            <p:ph type="pic" sz="quarter" idx="27"/>
          </p:nvPr>
        </p:nvSpPr>
        <p:spPr/>
      </p:sp>
      <p:sp>
        <p:nvSpPr>
          <p:cNvPr id="11" name="Text Placeholder 10"/>
          <p:cNvSpPr>
            <a:spLocks noGrp="1"/>
          </p:cNvSpPr>
          <p:nvPr>
            <p:ph type="body" sz="quarter" idx="28"/>
          </p:nvPr>
        </p:nvSpPr>
        <p:spPr/>
        <p:txBody>
          <a:bodyPr/>
          <a:lstStyle/>
          <a:p>
            <a:endParaRPr lang="en-US"/>
          </a:p>
        </p:txBody>
      </p:sp>
      <p:sp>
        <p:nvSpPr>
          <p:cNvPr id="12" name="Picture Placeholder 11"/>
          <p:cNvSpPr>
            <a:spLocks noGrp="1"/>
          </p:cNvSpPr>
          <p:nvPr>
            <p:ph type="pic" sz="quarter" idx="29"/>
          </p:nvPr>
        </p:nvSpPr>
        <p:spPr/>
      </p:sp>
      <p:sp>
        <p:nvSpPr>
          <p:cNvPr id="13" name="Text Placeholder 12"/>
          <p:cNvSpPr>
            <a:spLocks noGrp="1"/>
          </p:cNvSpPr>
          <p:nvPr>
            <p:ph type="body" sz="quarter" idx="30"/>
          </p:nvPr>
        </p:nvSpPr>
        <p:spPr/>
        <p:txBody>
          <a:bodyPr/>
          <a:lstStyle/>
          <a:p>
            <a:endParaRPr lang="en-US"/>
          </a:p>
        </p:txBody>
      </p:sp>
      <p:sp>
        <p:nvSpPr>
          <p:cNvPr id="14" name="Picture Placeholder 13"/>
          <p:cNvSpPr>
            <a:spLocks noGrp="1"/>
          </p:cNvSpPr>
          <p:nvPr>
            <p:ph type="pic" sz="quarter" idx="31"/>
          </p:nvPr>
        </p:nvSpPr>
        <p:spPr/>
      </p:sp>
      <p:sp>
        <p:nvSpPr>
          <p:cNvPr id="15" name="Text Placeholder 14"/>
          <p:cNvSpPr>
            <a:spLocks noGrp="1"/>
          </p:cNvSpPr>
          <p:nvPr>
            <p:ph type="body" sz="quarter" idx="32"/>
          </p:nvPr>
        </p:nvSpPr>
        <p:spPr/>
        <p:txBody>
          <a:bodyPr/>
          <a:lstStyle/>
          <a:p>
            <a:endParaRPr lang="en-US"/>
          </a:p>
        </p:txBody>
      </p:sp>
    </p:spTree>
    <p:extLst>
      <p:ext uri="{BB962C8B-B14F-4D97-AF65-F5344CB8AC3E}">
        <p14:creationId xmlns:p14="http://schemas.microsoft.com/office/powerpoint/2010/main" val="2338038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i="1" dirty="0" err="1">
                <a:latin typeface="Times New Roman" panose="02020603050405020304" pitchFamily="18" charset="0"/>
                <a:cs typeface="Times New Roman" panose="02020603050405020304" pitchFamily="18" charset="0"/>
              </a:rPr>
              <a:t>Xây</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dựng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thống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lý</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tiêm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chủng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vacxin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cho</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trung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tâm</a:t>
            </a:r>
            <a:r>
              <a:rPr lang="en-US" i="1" dirty="0">
                <a:latin typeface="Times New Roman" panose="02020603050405020304" pitchFamily="18" charset="0"/>
                <a:cs typeface="Times New Roman" panose="02020603050405020304" pitchFamily="18" charset="0"/>
              </a:rPr>
              <a:t> y </a:t>
            </a:r>
            <a:r>
              <a:rPr lang="en-US" i="1" dirty="0" err="1">
                <a:latin typeface="Times New Roman" panose="02020603050405020304" pitchFamily="18" charset="0"/>
                <a:cs typeface="Times New Roman" panose="02020603050405020304" pitchFamily="18" charset="0"/>
              </a:rPr>
              <a:t>tế</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dự</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endParaRPr lang="ja-JP" altLang="en-US" dirty="0"/>
          </a:p>
        </p:txBody>
      </p:sp>
      <p:sp>
        <p:nvSpPr>
          <p:cNvPr id="3" name="Title 2"/>
          <p:cNvSpPr>
            <a:spLocks noGrp="1"/>
          </p:cNvSpPr>
          <p:nvPr>
            <p:ph type="title"/>
          </p:nvPr>
        </p:nvSpPr>
        <p:spPr/>
        <p:txBody>
          <a:bodyPr/>
          <a:lstStyle/>
          <a:p>
            <a:r>
              <a:rPr lang="en-US" b="1" dirty="0" err="1" smtClean="0"/>
              <a:t>Giao</a:t>
            </a:r>
            <a:r>
              <a:rPr lang="en-US" b="1" dirty="0"/>
              <a:t> </a:t>
            </a:r>
            <a:r>
              <a:rPr lang="en-US" b="1" dirty="0" err="1" smtClean="0"/>
              <a:t>diện</a:t>
            </a:r>
            <a:r>
              <a:rPr lang="en-US" b="1" dirty="0" smtClean="0"/>
              <a:t> </a:t>
            </a:r>
            <a:r>
              <a:rPr lang="en-US" b="1" dirty="0" err="1" smtClean="0"/>
              <a:t>trang</a:t>
            </a:r>
            <a:r>
              <a:rPr lang="en-US" b="1" dirty="0" smtClean="0"/>
              <a:t> </a:t>
            </a:r>
            <a:r>
              <a:rPr lang="en-US" b="1" dirty="0" err="1" smtClean="0"/>
              <a:t>chủ</a:t>
            </a:r>
            <a:r>
              <a:rPr lang="en-US" b="1" dirty="0" smtClean="0"/>
              <a:t> </a:t>
            </a:r>
            <a:endParaRPr lang="en-US" b="1" dirty="0"/>
          </a:p>
        </p:txBody>
      </p:sp>
      <p:sp>
        <p:nvSpPr>
          <p:cNvPr id="4" name="Text Placeholder 3"/>
          <p:cNvSpPr>
            <a:spLocks noGrp="1"/>
          </p:cNvSpPr>
          <p:nvPr>
            <p:ph type="body" sz="quarter" idx="16"/>
          </p:nvPr>
        </p:nvSpPr>
        <p:spPr/>
        <p:txBody>
          <a:bodyPr/>
          <a:lstStyle/>
          <a:p>
            <a:endParaRPr lang="en-US"/>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965" r="13965"/>
          <a:stretch>
            <a:fillRect/>
          </a:stretch>
        </p:blipFill>
        <p:spPr>
          <a:xfrm>
            <a:off x="6664309" y="1039044"/>
            <a:ext cx="5087424" cy="4916413"/>
          </a:xfrm>
        </p:spPr>
      </p:pic>
      <p:sp>
        <p:nvSpPr>
          <p:cNvPr id="6" name="Text Placeholder 5"/>
          <p:cNvSpPr>
            <a:spLocks noGrp="1"/>
          </p:cNvSpPr>
          <p:nvPr>
            <p:ph type="body" sz="quarter" idx="14"/>
          </p:nvPr>
        </p:nvSpPr>
        <p:spPr/>
        <p:txBody>
          <a:bodyPr>
            <a:noAutofit/>
          </a:bodyPr>
          <a:lstStyle/>
          <a:p>
            <a:r>
              <a:rPr lang="en-US" sz="4400" b="1" i="1" dirty="0" smtClean="0">
                <a:solidFill>
                  <a:srgbClr val="92D050"/>
                </a:solidFill>
              </a:rPr>
              <a:t>Trang </a:t>
            </a:r>
            <a:r>
              <a:rPr lang="en-US" sz="4400" b="1" i="1" dirty="0" err="1" smtClean="0">
                <a:solidFill>
                  <a:srgbClr val="92D050"/>
                </a:solidFill>
              </a:rPr>
              <a:t>chủ</a:t>
            </a:r>
            <a:r>
              <a:rPr lang="en-US" sz="4400" b="1" i="1" dirty="0" smtClean="0">
                <a:solidFill>
                  <a:srgbClr val="92D050"/>
                </a:solidFill>
              </a:rPr>
              <a:t> </a:t>
            </a:r>
            <a:r>
              <a:rPr lang="en-US" sz="4400" b="1" i="1" dirty="0" err="1" smtClean="0">
                <a:solidFill>
                  <a:srgbClr val="92D050"/>
                </a:solidFill>
              </a:rPr>
              <a:t>bao</a:t>
            </a:r>
            <a:r>
              <a:rPr lang="en-US" sz="4400" b="1" i="1" dirty="0" smtClean="0">
                <a:solidFill>
                  <a:srgbClr val="92D050"/>
                </a:solidFill>
              </a:rPr>
              <a:t> </a:t>
            </a:r>
            <a:r>
              <a:rPr lang="en-US" sz="4400" b="1" i="1" dirty="0" err="1" smtClean="0">
                <a:solidFill>
                  <a:srgbClr val="92D050"/>
                </a:solidFill>
              </a:rPr>
              <a:t>gồm</a:t>
            </a:r>
            <a:r>
              <a:rPr lang="en-US" sz="4400" b="1" i="1" dirty="0" smtClean="0">
                <a:solidFill>
                  <a:srgbClr val="92D050"/>
                </a:solidFill>
              </a:rPr>
              <a:t> tin </a:t>
            </a:r>
            <a:r>
              <a:rPr lang="en-US" sz="4400" b="1" i="1" dirty="0" err="1" smtClean="0">
                <a:solidFill>
                  <a:srgbClr val="92D050"/>
                </a:solidFill>
              </a:rPr>
              <a:t>tức</a:t>
            </a:r>
            <a:r>
              <a:rPr lang="en-US" sz="4400" b="1" i="1" dirty="0">
                <a:solidFill>
                  <a:srgbClr val="92D050"/>
                </a:solidFill>
              </a:rPr>
              <a:t> </a:t>
            </a:r>
            <a:r>
              <a:rPr lang="en-US" sz="4400" b="1" i="1" dirty="0" err="1" smtClean="0">
                <a:solidFill>
                  <a:srgbClr val="92D050"/>
                </a:solidFill>
              </a:rPr>
              <a:t>về</a:t>
            </a:r>
            <a:r>
              <a:rPr lang="en-US" sz="4400" b="1" i="1" dirty="0" smtClean="0">
                <a:solidFill>
                  <a:srgbClr val="92D050"/>
                </a:solidFill>
              </a:rPr>
              <a:t> </a:t>
            </a:r>
            <a:r>
              <a:rPr lang="en-US" sz="4400" b="1" i="1" dirty="0" err="1" smtClean="0">
                <a:solidFill>
                  <a:srgbClr val="92D050"/>
                </a:solidFill>
              </a:rPr>
              <a:t>lĩnh</a:t>
            </a:r>
            <a:r>
              <a:rPr lang="en-US" sz="4400" b="1" i="1" dirty="0" smtClean="0">
                <a:solidFill>
                  <a:srgbClr val="92D050"/>
                </a:solidFill>
              </a:rPr>
              <a:t> </a:t>
            </a:r>
            <a:r>
              <a:rPr lang="en-US" sz="4400" b="1" i="1" dirty="0" err="1" smtClean="0">
                <a:solidFill>
                  <a:srgbClr val="92D050"/>
                </a:solidFill>
              </a:rPr>
              <a:t>vực</a:t>
            </a:r>
            <a:r>
              <a:rPr lang="en-US" sz="4400" b="1" i="1" dirty="0" smtClean="0">
                <a:solidFill>
                  <a:srgbClr val="92D050"/>
                </a:solidFill>
              </a:rPr>
              <a:t> y </a:t>
            </a:r>
            <a:r>
              <a:rPr lang="en-US" sz="4400" b="1" i="1" dirty="0" err="1" smtClean="0">
                <a:solidFill>
                  <a:srgbClr val="92D050"/>
                </a:solidFill>
              </a:rPr>
              <a:t>tế</a:t>
            </a:r>
            <a:r>
              <a:rPr lang="en-US" sz="4400" b="1" i="1" dirty="0" smtClean="0">
                <a:solidFill>
                  <a:srgbClr val="92D050"/>
                </a:solidFill>
              </a:rPr>
              <a:t>, </a:t>
            </a:r>
            <a:r>
              <a:rPr lang="en-US" sz="4400" b="1" i="1" dirty="0" err="1" smtClean="0">
                <a:solidFill>
                  <a:srgbClr val="92D050"/>
                </a:solidFill>
              </a:rPr>
              <a:t>các</a:t>
            </a:r>
            <a:r>
              <a:rPr lang="en-US" sz="4400" b="1" i="1" dirty="0" smtClean="0">
                <a:solidFill>
                  <a:srgbClr val="92D050"/>
                </a:solidFill>
              </a:rPr>
              <a:t> </a:t>
            </a:r>
            <a:r>
              <a:rPr lang="en-US" sz="4400" b="1" i="1" dirty="0" err="1" smtClean="0">
                <a:solidFill>
                  <a:srgbClr val="92D050"/>
                </a:solidFill>
              </a:rPr>
              <a:t>thông</a:t>
            </a:r>
            <a:r>
              <a:rPr lang="en-US" sz="4400" b="1" i="1" dirty="0" smtClean="0">
                <a:solidFill>
                  <a:srgbClr val="92D050"/>
                </a:solidFill>
              </a:rPr>
              <a:t> tin </a:t>
            </a:r>
            <a:r>
              <a:rPr lang="en-US" sz="4400" b="1" i="1" dirty="0" err="1" smtClean="0">
                <a:solidFill>
                  <a:srgbClr val="92D050"/>
                </a:solidFill>
              </a:rPr>
              <a:t>Vacxin</a:t>
            </a:r>
            <a:r>
              <a:rPr lang="en-US" sz="4400" b="1" i="1" dirty="0" smtClean="0">
                <a:solidFill>
                  <a:srgbClr val="92D050"/>
                </a:solidFill>
              </a:rPr>
              <a:t>, </a:t>
            </a:r>
            <a:r>
              <a:rPr lang="en-US" sz="4400" b="1" i="1" dirty="0" err="1" smtClean="0">
                <a:solidFill>
                  <a:srgbClr val="92D050"/>
                </a:solidFill>
              </a:rPr>
              <a:t>thuốc</a:t>
            </a:r>
            <a:r>
              <a:rPr lang="en-US" sz="4400" b="1" i="1" dirty="0" smtClean="0">
                <a:solidFill>
                  <a:srgbClr val="92D050"/>
                </a:solidFill>
              </a:rPr>
              <a:t>, </a:t>
            </a:r>
            <a:r>
              <a:rPr lang="en-US" sz="4400" b="1" i="1" dirty="0" err="1" smtClean="0">
                <a:solidFill>
                  <a:srgbClr val="92D050"/>
                </a:solidFill>
              </a:rPr>
              <a:t>các</a:t>
            </a:r>
            <a:r>
              <a:rPr lang="en-US" sz="4400" b="1" i="1" dirty="0" smtClean="0">
                <a:solidFill>
                  <a:srgbClr val="92D050"/>
                </a:solidFill>
              </a:rPr>
              <a:t> </a:t>
            </a:r>
            <a:r>
              <a:rPr lang="en-US" sz="4400" b="1" i="1" dirty="0" err="1" smtClean="0">
                <a:solidFill>
                  <a:srgbClr val="92D050"/>
                </a:solidFill>
              </a:rPr>
              <a:t>loại</a:t>
            </a:r>
            <a:r>
              <a:rPr lang="en-US" sz="4400" b="1" i="1" dirty="0" smtClean="0">
                <a:solidFill>
                  <a:srgbClr val="92D050"/>
                </a:solidFill>
              </a:rPr>
              <a:t> </a:t>
            </a:r>
            <a:r>
              <a:rPr lang="en-US" sz="4400" b="1" i="1" dirty="0" err="1" smtClean="0">
                <a:solidFill>
                  <a:srgbClr val="92D050"/>
                </a:solidFill>
              </a:rPr>
              <a:t>bệnh</a:t>
            </a:r>
            <a:r>
              <a:rPr lang="en-US" sz="4400" b="1" i="1" dirty="0">
                <a:solidFill>
                  <a:srgbClr val="92D050"/>
                </a:solidFill>
              </a:rPr>
              <a:t> </a:t>
            </a:r>
            <a:r>
              <a:rPr lang="en-US" sz="4400" b="1" i="1" dirty="0" err="1" smtClean="0">
                <a:solidFill>
                  <a:srgbClr val="92D050"/>
                </a:solidFill>
              </a:rPr>
              <a:t>dịch</a:t>
            </a:r>
            <a:r>
              <a:rPr lang="en-US" sz="4400" b="1" i="1" dirty="0" smtClean="0">
                <a:solidFill>
                  <a:srgbClr val="92D050"/>
                </a:solidFill>
              </a:rPr>
              <a:t>…</a:t>
            </a:r>
            <a:r>
              <a:rPr lang="en-US" sz="4400" b="1" i="1" dirty="0" err="1" smtClean="0">
                <a:solidFill>
                  <a:srgbClr val="92D050"/>
                </a:solidFill>
              </a:rPr>
              <a:t>vv</a:t>
            </a:r>
            <a:endParaRPr lang="en-US" sz="4400" b="1" i="1" dirty="0">
              <a:solidFill>
                <a:srgbClr val="92D050"/>
              </a:solidFill>
            </a:endParaRPr>
          </a:p>
        </p:txBody>
      </p:sp>
      <p:sp>
        <p:nvSpPr>
          <p:cNvPr id="7" name="Slide Number Placeholder 6"/>
          <p:cNvSpPr>
            <a:spLocks noGrp="1"/>
          </p:cNvSpPr>
          <p:nvPr>
            <p:ph type="sldNum" sz="quarter" idx="4"/>
          </p:nvPr>
        </p:nvSpPr>
        <p:spPr/>
        <p:txBody>
          <a:bodyPr/>
          <a:lstStyle/>
          <a:p>
            <a:fld id="{E6459DFB-86F3-43FA-8567-2EA6E426AE90}" type="slidenum">
              <a:rPr lang="ja-JP" altLang="en-US" smtClean="0"/>
              <a:pPr/>
              <a:t>8</a:t>
            </a:fld>
            <a:endParaRPr lang="ja-JP" altLang="en-US"/>
          </a:p>
        </p:txBody>
      </p:sp>
    </p:spTree>
    <p:extLst>
      <p:ext uri="{BB962C8B-B14F-4D97-AF65-F5344CB8AC3E}">
        <p14:creationId xmlns:p14="http://schemas.microsoft.com/office/powerpoint/2010/main" val="387367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497" b="12497"/>
          <a:stretch>
            <a:fillRect/>
          </a:stretch>
        </p:blipFill>
        <p:spPr>
          <a:xfrm>
            <a:off x="0" y="0"/>
            <a:ext cx="18286413" cy="10287000"/>
          </a:xfrm>
        </p:spPr>
      </p:pic>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a:xfrm>
            <a:off x="400646" y="1653580"/>
            <a:ext cx="2444154" cy="1440160"/>
          </a:xfrm>
        </p:spPr>
        <p:txBody>
          <a:bodyPr>
            <a:normAutofit/>
          </a:bodyPr>
          <a:lstStyle/>
          <a:p>
            <a:r>
              <a:rPr lang="en-US" b="1" i="1" dirty="0">
                <a:solidFill>
                  <a:schemeClr val="accent2"/>
                </a:solidFill>
                <a:latin typeface="Times New Roman" panose="02020603050405020304" pitchFamily="18" charset="0"/>
                <a:cs typeface="Times New Roman" panose="02020603050405020304" pitchFamily="18" charset="0"/>
              </a:rPr>
              <a:t>servlet</a:t>
            </a:r>
          </a:p>
          <a:p>
            <a:endParaRPr lang="en-US" dirty="0"/>
          </a:p>
        </p:txBody>
      </p:sp>
      <p:sp>
        <p:nvSpPr>
          <p:cNvPr id="5" name="Text Placeholder 4"/>
          <p:cNvSpPr>
            <a:spLocks noGrp="1"/>
          </p:cNvSpPr>
          <p:nvPr>
            <p:ph type="body" sz="quarter" idx="13"/>
          </p:nvPr>
        </p:nvSpPr>
        <p:spPr>
          <a:xfrm>
            <a:off x="7594055" y="6766640"/>
            <a:ext cx="1990212" cy="936104"/>
          </a:xfrm>
        </p:spPr>
        <p:txBody>
          <a:bodyPr>
            <a:normAutofit fontScale="77500" lnSpcReduction="20000"/>
          </a:bodyPr>
          <a:lstStyle/>
          <a:p>
            <a:r>
              <a:rPr lang="en-US" b="1" i="1" dirty="0" smtClean="0"/>
              <a:t>Java wed</a:t>
            </a:r>
            <a:endParaRPr lang="en-US" b="1" i="1" dirty="0"/>
          </a:p>
        </p:txBody>
      </p:sp>
      <p:sp>
        <p:nvSpPr>
          <p:cNvPr id="6" name="Text Placeholder 5"/>
          <p:cNvSpPr>
            <a:spLocks noGrp="1"/>
          </p:cNvSpPr>
          <p:nvPr>
            <p:ph type="body" sz="quarter" idx="14"/>
          </p:nvPr>
        </p:nvSpPr>
        <p:spPr>
          <a:xfrm>
            <a:off x="8170188" y="7951812"/>
            <a:ext cx="1803545" cy="1403177"/>
          </a:xfrm>
        </p:spPr>
        <p:txBody>
          <a:bodyPr/>
          <a:lstStyle/>
          <a:p>
            <a:r>
              <a:rPr lang="en-US" b="1" i="1" dirty="0" smtClean="0"/>
              <a:t>html</a:t>
            </a:r>
            <a:endParaRPr lang="en-US" b="1" i="1" dirty="0"/>
          </a:p>
        </p:txBody>
      </p:sp>
      <p:sp>
        <p:nvSpPr>
          <p:cNvPr id="9" name="Text Placeholder 8"/>
          <p:cNvSpPr>
            <a:spLocks noGrp="1"/>
          </p:cNvSpPr>
          <p:nvPr>
            <p:ph type="body" sz="quarter" idx="17"/>
          </p:nvPr>
        </p:nvSpPr>
        <p:spPr/>
        <p:txBody>
          <a:bodyPr>
            <a:normAutofit fontScale="85000" lnSpcReduction="10000"/>
          </a:bodyPr>
          <a:lstStyle/>
          <a:p>
            <a:r>
              <a:rPr lang="en-US" dirty="0" err="1" smtClean="0"/>
              <a:t>Các</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sử</a:t>
            </a:r>
            <a:r>
              <a:rPr lang="en-US" dirty="0" smtClean="0"/>
              <a:t> </a:t>
            </a:r>
            <a:r>
              <a:rPr lang="en-US" dirty="0" err="1" smtClean="0"/>
              <a:t>dụng</a:t>
            </a:r>
            <a:endParaRPr lang="en-US" dirty="0"/>
          </a:p>
        </p:txBody>
      </p:sp>
      <p:sp>
        <p:nvSpPr>
          <p:cNvPr id="10" name="Text Placeholder 9"/>
          <p:cNvSpPr>
            <a:spLocks noGrp="1"/>
          </p:cNvSpPr>
          <p:nvPr>
            <p:ph type="body" sz="quarter" idx="18"/>
          </p:nvPr>
        </p:nvSpPr>
        <p:spPr>
          <a:xfrm>
            <a:off x="11006037" y="8348984"/>
            <a:ext cx="2472895" cy="1185172"/>
          </a:xfrm>
        </p:spPr>
        <p:txBody>
          <a:bodyPr>
            <a:normAutofit/>
          </a:bodyPr>
          <a:lstStyle/>
          <a:p>
            <a:r>
              <a:rPr lang="en-US" b="1" i="1" dirty="0" smtClean="0"/>
              <a:t>ajax</a:t>
            </a:r>
            <a:endParaRPr lang="en-US" b="1" i="1" dirty="0"/>
          </a:p>
        </p:txBody>
      </p:sp>
      <p:sp>
        <p:nvSpPr>
          <p:cNvPr id="11" name="Text Placeholder 10"/>
          <p:cNvSpPr>
            <a:spLocks noGrp="1"/>
          </p:cNvSpPr>
          <p:nvPr>
            <p:ph type="body" sz="quarter" idx="19"/>
          </p:nvPr>
        </p:nvSpPr>
        <p:spPr>
          <a:xfrm>
            <a:off x="2492822" y="856979"/>
            <a:ext cx="2807311" cy="792087"/>
          </a:xfrm>
        </p:spPr>
        <p:txBody>
          <a:bodyPr>
            <a:normAutofit fontScale="92500" lnSpcReduction="10000"/>
          </a:bodyPr>
          <a:lstStyle/>
          <a:p>
            <a:r>
              <a:rPr lang="en-US" b="1" i="1" dirty="0" err="1" smtClean="0"/>
              <a:t>Javasript</a:t>
            </a:r>
            <a:endParaRPr lang="en-US" b="1" i="1" dirty="0"/>
          </a:p>
        </p:txBody>
      </p:sp>
      <p:sp>
        <p:nvSpPr>
          <p:cNvPr id="13" name="Picture Placeholder 12"/>
          <p:cNvSpPr>
            <a:spLocks noGrp="1"/>
          </p:cNvSpPr>
          <p:nvPr>
            <p:ph type="pic" sz="quarter" idx="16"/>
          </p:nvPr>
        </p:nvSpPr>
        <p:spPr/>
      </p:sp>
      <p:sp>
        <p:nvSpPr>
          <p:cNvPr id="12" name="Footer Placeholder 1"/>
          <p:cNvSpPr txBox="1">
            <a:spLocks/>
          </p:cNvSpPr>
          <p:nvPr/>
        </p:nvSpPr>
        <p:spPr>
          <a:xfrm>
            <a:off x="11913458" y="9463858"/>
            <a:ext cx="5790697" cy="547688"/>
          </a:xfrm>
          <a:prstGeom prst="rect">
            <a:avLst/>
          </a:prstGeom>
          <a:solidFill>
            <a:schemeClr val="bg1">
              <a:lumMod val="95000"/>
            </a:schemeClr>
          </a:solidFill>
        </p:spPr>
        <p:txBody>
          <a:bodyPr vert="horz" lIns="163275" tIns="81638" rIns="163275" bIns="81638" rtlCol="0">
            <a:normAutofit fontScale="55000" lnSpcReduction="20000"/>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i="1" dirty="0" err="1" smtClean="0">
                <a:latin typeface="Times New Roman" panose="02020603050405020304" pitchFamily="18" charset="0"/>
                <a:cs typeface="Times New Roman" panose="02020603050405020304" pitchFamily="18" charset="0"/>
              </a:rPr>
              <a:t>Xây</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dựng</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hệ</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thống</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Quản</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lý</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tiêm</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chủng</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vacxin</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cho</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trung</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tâm</a:t>
            </a:r>
            <a:r>
              <a:rPr lang="en-US" i="1" dirty="0" smtClean="0">
                <a:latin typeface="Times New Roman" panose="02020603050405020304" pitchFamily="18" charset="0"/>
                <a:cs typeface="Times New Roman" panose="02020603050405020304" pitchFamily="18" charset="0"/>
              </a:rPr>
              <a:t> y </a:t>
            </a:r>
            <a:r>
              <a:rPr lang="en-US" i="1" dirty="0" err="1" smtClean="0">
                <a:latin typeface="Times New Roman" panose="02020603050405020304" pitchFamily="18" charset="0"/>
                <a:cs typeface="Times New Roman" panose="02020603050405020304" pitchFamily="18" charset="0"/>
              </a:rPr>
              <a:t>tế</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dự</a:t>
            </a:r>
            <a:r>
              <a:rPr lang="en-US" i="1"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phòng</a:t>
            </a:r>
            <a:endParaRPr lang="ja-JP" altLang="en-US" dirty="0"/>
          </a:p>
        </p:txBody>
      </p:sp>
      <p:sp>
        <p:nvSpPr>
          <p:cNvPr id="14" name="Slide Number Placeholder 4"/>
          <p:cNvSpPr>
            <a:spLocks noGrp="1"/>
          </p:cNvSpPr>
          <p:nvPr>
            <p:ph type="body" sz="quarter" idx="15"/>
          </p:nvPr>
        </p:nvSpPr>
        <p:spPr>
          <a:xfrm>
            <a:off x="14800263" y="8596313"/>
            <a:ext cx="3013075" cy="1439862"/>
          </a:xfrm>
        </p:spPr>
        <p:txBody>
          <a:bodyPr/>
          <a:lstStyle/>
          <a:p>
            <a:fld id="{E6459DFB-86F3-43FA-8567-2EA6E426AE90}" type="slidenum">
              <a:rPr lang="ja-JP" altLang="en-US" smtClean="0"/>
              <a:pPr/>
              <a:t>9</a:t>
            </a:fld>
            <a:endParaRPr lang="ja-JP" altLang="en-US" dirty="0"/>
          </a:p>
        </p:txBody>
      </p:sp>
      <p:sp>
        <p:nvSpPr>
          <p:cNvPr id="15" name="Text Placeholder 3"/>
          <p:cNvSpPr txBox="1">
            <a:spLocks/>
          </p:cNvSpPr>
          <p:nvPr/>
        </p:nvSpPr>
        <p:spPr>
          <a:xfrm>
            <a:off x="14162463" y="8023698"/>
            <a:ext cx="3541692" cy="1440160"/>
          </a:xfrm>
          <a:prstGeom prst="ellipse">
            <a:avLst/>
          </a:prstGeom>
          <a:solidFill>
            <a:schemeClr val="accent3">
              <a:alpha val="80000"/>
            </a:schemeClr>
          </a:solidFill>
        </p:spPr>
        <p:txBody>
          <a:bodyPr vert="horz" lIns="163275" tIns="81638" rIns="163275" bIns="81638" rtlCol="0">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Route 159 UltraLight"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b="1" i="1" dirty="0" err="1" smtClean="0">
                <a:solidFill>
                  <a:schemeClr val="accent2"/>
                </a:solidFill>
                <a:latin typeface="Times New Roman" panose="02020603050405020304" pitchFamily="18" charset="0"/>
                <a:cs typeface="Times New Roman" panose="02020603050405020304" pitchFamily="18" charset="0"/>
              </a:rPr>
              <a:t>Bootrap</a:t>
            </a:r>
            <a:r>
              <a:rPr lang="en-US" b="1" i="1" dirty="0" smtClean="0">
                <a:solidFill>
                  <a:schemeClr val="accent2"/>
                </a:solidFill>
                <a:latin typeface="Times New Roman" panose="02020603050405020304" pitchFamily="18" charset="0"/>
                <a:cs typeface="Times New Roman" panose="02020603050405020304" pitchFamily="18" charset="0"/>
              </a:rPr>
              <a:t>/</a:t>
            </a:r>
            <a:r>
              <a:rPr lang="en-US" b="1" i="1" dirty="0" err="1" smtClean="0">
                <a:solidFill>
                  <a:schemeClr val="accent2"/>
                </a:solidFill>
                <a:latin typeface="Times New Roman" panose="02020603050405020304" pitchFamily="18" charset="0"/>
                <a:cs typeface="Times New Roman" panose="02020603050405020304" pitchFamily="18" charset="0"/>
              </a:rPr>
              <a:t>css</a:t>
            </a:r>
            <a:endParaRPr lang="en-US" b="1" i="1" dirty="0" smtClean="0">
              <a:solidFill>
                <a:schemeClr val="accent2"/>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11542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16028</TotalTime>
  <Words>346</Words>
  <Application>Microsoft Office PowerPoint</Application>
  <PresentationFormat>Custom</PresentationFormat>
  <Paragraphs>62</Paragraphs>
  <Slides>13</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13</vt:i4>
      </vt:variant>
    </vt:vector>
  </HeadingPairs>
  <TitlesOfParts>
    <vt:vector size="28" baseType="lpstr">
      <vt:lpstr>ＭＳ Ｐゴシック</vt:lpstr>
      <vt:lpstr>Arial</vt:lpstr>
      <vt:lpstr>Calibri</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Times New Roman</vt:lpstr>
      <vt:lpstr>Vega - Footer Only</vt:lpstr>
      <vt:lpstr>Vega - Free</vt:lpstr>
      <vt:lpstr>Xây dựng hệ thống Quản lý tiêm chủng vacxin cho trung tâm y tế dự phòng</vt:lpstr>
      <vt:lpstr>Thành Viên Nhóm</vt:lpstr>
      <vt:lpstr>Lí do chọn đề tài: </vt:lpstr>
      <vt:lpstr>Các chức năng chính của hệ thống:</vt:lpstr>
      <vt:lpstr>PowerPoint Presentation</vt:lpstr>
      <vt:lpstr>PowerPoint Presentation</vt:lpstr>
      <vt:lpstr>PowerPoint Presentation</vt:lpstr>
      <vt:lpstr>Giao diện trang chủ </vt:lpstr>
      <vt:lpstr>PowerPoint Presentation</vt:lpstr>
      <vt:lpstr>PowerPoint Presentation</vt:lpstr>
      <vt:lpstr>Số bug của nhóm bắt cho đội bạn</vt:lpstr>
      <vt:lpstr>Hướng phát triển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Snail ~</cp:lastModifiedBy>
  <cp:revision>399</cp:revision>
  <dcterms:created xsi:type="dcterms:W3CDTF">2015-09-05T11:42:45Z</dcterms:created>
  <dcterms:modified xsi:type="dcterms:W3CDTF">2017-03-01T17:52:36Z</dcterms:modified>
</cp:coreProperties>
</file>