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58" r:id="rId5"/>
    <p:sldId id="257" r:id="rId6"/>
    <p:sldId id="261" r:id="rId7"/>
    <p:sldId id="259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netflix_16633061507790/Typeofconte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tanapbs.org/schedule/ratings-and-abbrevia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07188C6-B728-4390-9C58-42395D677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Netflix Shows and Movies </a:t>
            </a:r>
            <a:endParaRPr lang="en-us" sz="6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63B1CA2-DB36-4A48-AEE6-2D57569DB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0354" y="3602038"/>
            <a:ext cx="1892595" cy="672250"/>
          </a:xfrm>
        </p:spPr>
        <p:txBody>
          <a:bodyPr/>
          <a:lstStyle/>
          <a:p>
            <a:r>
              <a:rPr lang="en-US" dirty="0" smtClean="0"/>
              <a:t>Thom Tran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Rating </a:t>
            </a:r>
            <a:r>
              <a:rPr lang="en-US" dirty="0"/>
              <a:t>and Abbreviation: </a:t>
            </a:r>
            <a:r>
              <a:rPr lang="en-US" dirty="0">
                <a:hlinkClick r:id="rId2"/>
              </a:rPr>
              <a:t>https://www.montanapbs.org/schedule/ratings-and-abbreviations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3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Exploring datasets of Netflix </a:t>
            </a:r>
            <a:r>
              <a:rPr lang="en-US" sz="2400" dirty="0" smtClean="0"/>
              <a:t>TV </a:t>
            </a:r>
            <a:r>
              <a:rPr lang="en-US" sz="2400" dirty="0"/>
              <a:t>shows and </a:t>
            </a:r>
            <a:r>
              <a:rPr lang="en-US" sz="2400" dirty="0" smtClean="0"/>
              <a:t>Movies. </a:t>
            </a:r>
            <a:r>
              <a:rPr lang="en-US" sz="2400" dirty="0"/>
              <a:t>In this </a:t>
            </a:r>
            <a:r>
              <a:rPr lang="en-US" sz="2400" dirty="0" smtClean="0"/>
              <a:t>project, I’m going to use dataset on </a:t>
            </a:r>
            <a:r>
              <a:rPr lang="en-US" sz="2400" dirty="0" err="1" smtClean="0"/>
              <a:t>Kaggle</a:t>
            </a:r>
            <a:r>
              <a:rPr lang="en-US" sz="2400" dirty="0" smtClean="0"/>
              <a:t> to find out:</a:t>
            </a:r>
          </a:p>
          <a:p>
            <a:pPr>
              <a:buFontTx/>
              <a:buChar char="-"/>
            </a:pPr>
            <a:r>
              <a:rPr lang="en-US" sz="2400" dirty="0" smtClean="0"/>
              <a:t>How </a:t>
            </a:r>
            <a:r>
              <a:rPr lang="en-US" sz="2400" dirty="0"/>
              <a:t>many movies and TV shows are release </a:t>
            </a:r>
            <a:r>
              <a:rPr lang="en-US" sz="2400" dirty="0" smtClean="0"/>
              <a:t>in over years?</a:t>
            </a:r>
          </a:p>
          <a:p>
            <a:pPr>
              <a:buFontTx/>
              <a:buChar char="-"/>
            </a:pPr>
            <a:r>
              <a:rPr lang="en-US" sz="2400" dirty="0" smtClean="0"/>
              <a:t>What were the top 10 countries that created highest content?</a:t>
            </a:r>
          </a:p>
          <a:p>
            <a:pPr>
              <a:buFontTx/>
              <a:buChar char="-"/>
            </a:pPr>
            <a:r>
              <a:rPr lang="en-US" sz="2400" dirty="0" smtClean="0"/>
              <a:t>what were </a:t>
            </a:r>
            <a:r>
              <a:rPr lang="en-US" sz="2400" dirty="0"/>
              <a:t>the top 10 genres that the audience of the Netflix platform liked the </a:t>
            </a:r>
            <a:r>
              <a:rPr lang="en-US" sz="2400" dirty="0" smtClean="0"/>
              <a:t>most?</a:t>
            </a:r>
          </a:p>
          <a:p>
            <a:pPr>
              <a:buFontTx/>
              <a:buChar char="-"/>
            </a:pPr>
            <a:r>
              <a:rPr lang="en-US" sz="2400" dirty="0" smtClean="0"/>
              <a:t>Which durations are most popular?</a:t>
            </a:r>
          </a:p>
          <a:p>
            <a:pPr>
              <a:buFontTx/>
              <a:buChar char="-"/>
            </a:pPr>
            <a:r>
              <a:rPr lang="en-US" sz="2400" dirty="0" smtClean="0"/>
              <a:t>Which rating takes majority portion on Netflix?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858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1" r="24671"/>
          <a:stretch>
            <a:fillRect/>
          </a:stretch>
        </p:blipFill>
        <p:spPr>
          <a:xfrm>
            <a:off x="3981709" y="241854"/>
            <a:ext cx="7126481" cy="562713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Two types on Netflix contain: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TV Show(30.4%)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Movie(69.6%)</a:t>
            </a:r>
          </a:p>
          <a:p>
            <a:r>
              <a:rPr lang="en-US" dirty="0" smtClean="0"/>
              <a:t>=&gt; 2/3 of the content on Netflix is Movie and remaining is TV 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9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12" y="680619"/>
            <a:ext cx="8463517" cy="453478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775" y="818708"/>
            <a:ext cx="3126156" cy="421049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Number of two types increase over years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growth in number of movies on Netflix is much higher than TV Shows. The gap between two types is getting higher and higher over the </a:t>
            </a:r>
            <a:r>
              <a:rPr lang="en-US" dirty="0" smtClean="0"/>
              <a:t>years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Movie is suddenly drop from 2018, while TV Show continued increase to 2020 and drop from there. It may be effected by Covid-19, social distancing makes it impossible for directors to make movies and </a:t>
            </a:r>
            <a:r>
              <a:rPr lang="en-US" dirty="0" err="1" smtClean="0"/>
              <a:t>tv</a:t>
            </a:r>
            <a:r>
              <a:rPr lang="en-US" dirty="0" smtClean="0"/>
              <a:t> shows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1869" y="5443871"/>
            <a:ext cx="979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United State is the country with the highest content, follow by it is India, United Kingdom, Canada,…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12" y="414670"/>
            <a:ext cx="10414591" cy="465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42" y="324952"/>
            <a:ext cx="6354062" cy="64207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447" y="1244009"/>
            <a:ext cx="3636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Dramas is the most popular genre on Netflix. Actually, people often is attracted by thrilling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8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Movie and TV Show duration</a:t>
            </a:r>
            <a:endParaRPr lang="en-US" sz="3000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1" r="24671"/>
          <a:stretch>
            <a:fillRect/>
          </a:stretch>
        </p:blipFill>
        <p:spPr>
          <a:xfrm>
            <a:off x="4772025" y="497036"/>
            <a:ext cx="6803306" cy="537195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Movies or TV Shows with one and two seasons is more often on Netflix than other durations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9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61" y="284852"/>
            <a:ext cx="9973339" cy="43457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799" y="1435395"/>
            <a:ext cx="3444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TV-MA take the majority portion of Rating with 36.5%. TV-14 is second with 24.6% of rating. Follow by them are TV-PG(9.81%), R(9.08%), PG-13(5.57%),…</a:t>
            </a:r>
          </a:p>
        </p:txBody>
      </p:sp>
    </p:spTree>
    <p:extLst>
      <p:ext uri="{BB962C8B-B14F-4D97-AF65-F5344CB8AC3E}">
        <p14:creationId xmlns:p14="http://schemas.microsoft.com/office/powerpoint/2010/main" val="164202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609" y="416516"/>
            <a:ext cx="10515600" cy="1325563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Netflix has more Movie Shows than TV Shows</a:t>
            </a:r>
          </a:p>
          <a:p>
            <a:r>
              <a:rPr lang="en-US" dirty="0" smtClean="0"/>
              <a:t>Number of Movie and TV Shows increase over years. From 2018 to 2021, because of </a:t>
            </a:r>
            <a:r>
              <a:rPr lang="en-US" dirty="0" err="1" smtClean="0"/>
              <a:t>Covid</a:t>
            </a:r>
            <a:r>
              <a:rPr lang="en-US" dirty="0" smtClean="0"/>
              <a:t> 19, number of them decreased</a:t>
            </a:r>
          </a:p>
          <a:p>
            <a:r>
              <a:rPr lang="en-US" dirty="0" smtClean="0"/>
              <a:t>United State is the country has highest content on Netflix</a:t>
            </a:r>
          </a:p>
          <a:p>
            <a:r>
              <a:rPr lang="en-US" dirty="0" smtClean="0"/>
              <a:t>The most popular duration on Netflix is one season</a:t>
            </a:r>
          </a:p>
          <a:p>
            <a:r>
              <a:rPr lang="en-US" dirty="0" smtClean="0"/>
              <a:t>TV-MA is the top ratings given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2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341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Netflix Shows and Movies </vt:lpstr>
      <vt:lpstr>OVERVIEW</vt:lpstr>
      <vt:lpstr>PowerPoint Presentation</vt:lpstr>
      <vt:lpstr>PowerPoint Presentation</vt:lpstr>
      <vt:lpstr>PowerPoint Presentation</vt:lpstr>
      <vt:lpstr>PowerPoint Presentation</vt:lpstr>
      <vt:lpstr>Movie and TV Show duration</vt:lpstr>
      <vt:lpstr>PowerPoint Presentation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</dc:title>
  <dc:creator>Hi</dc:creator>
  <cp:lastModifiedBy>HM3</cp:lastModifiedBy>
  <cp:revision>20</cp:revision>
  <dcterms:created xsi:type="dcterms:W3CDTF">2022-09-16T05:48:52Z</dcterms:created>
  <dcterms:modified xsi:type="dcterms:W3CDTF">2022-09-16T09:53:44Z</dcterms:modified>
</cp:coreProperties>
</file>