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16633061507790/Typeofconten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7188C6-B728-4390-9C58-42395D6778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3B1CA2-DB36-4A48-AEE6-2D57569DBC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9/16/2022 5:48:52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 of content" id="2" name="slide2">
            <a:extLst>
              <a:ext uri="{FF2B5EF4-FFF2-40B4-BE49-F238E27FC236}">
                <a16:creationId xmlns:a16="http://schemas.microsoft.com/office/drawing/2014/main" id="{5FEA854A-09A8-4066-8350-7C8D15C8A5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49"/>
            <a:ext cx="12192000" cy="48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2022-09-16T05:48:52Z</dcterms:created>
  <dcterms:modified xsi:type="dcterms:W3CDTF">2022-09-16T05:48:52Z</dcterms:modified>
</cp:coreProperties>
</file>