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56" r:id="rId6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14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0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94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04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921-9F11-47C4-BD4F-31D4625F5666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BAFD7-8B34-4DFE-B308-48CD7495A191}"/>
              </a:ext>
            </a:extLst>
          </p:cNvPr>
          <p:cNvSpPr/>
          <p:nvPr/>
        </p:nvSpPr>
        <p:spPr>
          <a:xfrm>
            <a:off x="0" y="194194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Tra cứu cổ phiếu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0D2AB-92C1-4C52-ACCD-B0E480E986A5}"/>
              </a:ext>
            </a:extLst>
          </p:cNvPr>
          <p:cNvSpPr/>
          <p:nvPr/>
        </p:nvSpPr>
        <p:spPr>
          <a:xfrm>
            <a:off x="530369" y="1262795"/>
            <a:ext cx="12602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/>
              <a:t>MBS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6D4E8-0F44-4EC2-A109-D5E27A79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55" y="6573344"/>
            <a:ext cx="1871345" cy="1770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69910-8E6E-4C6C-9B5D-26F2E1E4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5" y="6573344"/>
            <a:ext cx="1871345" cy="17700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A69E9C-237C-4A22-A36A-CEC8D398928F}"/>
              </a:ext>
            </a:extLst>
          </p:cNvPr>
          <p:cNvSpPr/>
          <p:nvPr/>
        </p:nvSpPr>
        <p:spPr>
          <a:xfrm>
            <a:off x="346940" y="5936640"/>
            <a:ext cx="1864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Chấm điểm kỹ thuật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8289-5547-49D0-9AD0-A9F981FAFA2A}"/>
              </a:ext>
            </a:extLst>
          </p:cNvPr>
          <p:cNvSpPr/>
          <p:nvPr/>
        </p:nvSpPr>
        <p:spPr>
          <a:xfrm>
            <a:off x="5498060" y="5936640"/>
            <a:ext cx="1741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Chấm điểm cơ bản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F1460-F4D9-459B-8D3B-2FF6303BAA9C}"/>
              </a:ext>
            </a:extLst>
          </p:cNvPr>
          <p:cNvSpPr/>
          <p:nvPr/>
        </p:nvSpPr>
        <p:spPr>
          <a:xfrm>
            <a:off x="6255760" y="6275194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Tăng trưởng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D9142-2FB3-419F-9036-4140034E3B78}"/>
              </a:ext>
            </a:extLst>
          </p:cNvPr>
          <p:cNvSpPr/>
          <p:nvPr/>
        </p:nvSpPr>
        <p:spPr>
          <a:xfrm>
            <a:off x="7767434" y="7006714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Sinh lời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1F495-2970-49A7-8B24-1DAD6C5220CA}"/>
              </a:ext>
            </a:extLst>
          </p:cNvPr>
          <p:cNvSpPr/>
          <p:nvPr/>
        </p:nvSpPr>
        <p:spPr>
          <a:xfrm>
            <a:off x="4973680" y="7006714"/>
            <a:ext cx="897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 toàn </a:t>
            </a:r>
          </a:p>
          <a:p>
            <a:r>
              <a:rPr lang="en-US" sz="1600"/>
              <a:t>tài chính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6AD1B-9C32-49C9-B100-53450C4B9AF4}"/>
              </a:ext>
            </a:extLst>
          </p:cNvPr>
          <p:cNvSpPr/>
          <p:nvPr/>
        </p:nvSpPr>
        <p:spPr>
          <a:xfrm>
            <a:off x="5422232" y="8302970"/>
            <a:ext cx="728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Cổ tức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BB6E3-348B-4BD6-A609-1D6397C2DA02}"/>
              </a:ext>
            </a:extLst>
          </p:cNvPr>
          <p:cNvSpPr/>
          <p:nvPr/>
        </p:nvSpPr>
        <p:spPr>
          <a:xfrm>
            <a:off x="7479268" y="8343374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Thị trường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149FA-7430-4A75-989D-808E14E44E40}"/>
              </a:ext>
            </a:extLst>
          </p:cNvPr>
          <p:cNvSpPr/>
          <p:nvPr/>
        </p:nvSpPr>
        <p:spPr>
          <a:xfrm>
            <a:off x="1720969" y="6275194"/>
            <a:ext cx="993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Xu hướng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CC4C8-5501-46E8-A33D-C13AAEA41846}"/>
              </a:ext>
            </a:extLst>
          </p:cNvPr>
          <p:cNvSpPr/>
          <p:nvPr/>
        </p:nvSpPr>
        <p:spPr>
          <a:xfrm>
            <a:off x="3048000" y="7028019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Điểm mua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740B6D-4988-490C-9C81-70E089AD8308}"/>
              </a:ext>
            </a:extLst>
          </p:cNvPr>
          <p:cNvSpPr/>
          <p:nvPr/>
        </p:nvSpPr>
        <p:spPr>
          <a:xfrm>
            <a:off x="2689663" y="8303955"/>
            <a:ext cx="771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Cơ bản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C325D-62B3-40E0-818A-7D0C7C6126D5}"/>
              </a:ext>
            </a:extLst>
          </p:cNvPr>
          <p:cNvSpPr/>
          <p:nvPr/>
        </p:nvSpPr>
        <p:spPr>
          <a:xfrm>
            <a:off x="-54596" y="7033432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Thanh khoản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2BF488-52DB-40E2-A5E5-EDF8D7D73343}"/>
              </a:ext>
            </a:extLst>
          </p:cNvPr>
          <p:cNvSpPr/>
          <p:nvPr/>
        </p:nvSpPr>
        <p:spPr>
          <a:xfrm>
            <a:off x="533862" y="8293795"/>
            <a:ext cx="870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Vốn hóa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7DB841-9BA0-4F73-9938-C988353B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9" y="2859351"/>
            <a:ext cx="4217338" cy="24764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4F3257-18CB-4B59-AE14-17AFCE5DD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69" y="1919250"/>
            <a:ext cx="7852375" cy="735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ED269F-0509-4EE3-A00F-B4C355030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680" y="3007705"/>
            <a:ext cx="3629025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AAD018-ADC7-4E40-A947-017A0EF94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369" y="3785665"/>
            <a:ext cx="3549026" cy="16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6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03CB5-C124-4C3B-BE54-5F24C1B33EFC}"/>
              </a:ext>
            </a:extLst>
          </p:cNvPr>
          <p:cNvSpPr/>
          <p:nvPr/>
        </p:nvSpPr>
        <p:spPr>
          <a:xfrm>
            <a:off x="0" y="194194"/>
            <a:ext cx="22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Thống kê trong phiên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6EBCC-2E01-48F5-89AA-F162B2A8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4" y="1468722"/>
            <a:ext cx="4503133" cy="1643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4084F-82E5-4485-940E-40960E5E2144}"/>
              </a:ext>
            </a:extLst>
          </p:cNvPr>
          <p:cNvSpPr/>
          <p:nvPr/>
        </p:nvSpPr>
        <p:spPr>
          <a:xfrm>
            <a:off x="201584" y="1186553"/>
            <a:ext cx="2677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Mức độ ảnh hưởng đến chỉ số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306BF-5AA1-4450-A039-87E55E033A70}"/>
              </a:ext>
            </a:extLst>
          </p:cNvPr>
          <p:cNvSpPr/>
          <p:nvPr/>
        </p:nvSpPr>
        <p:spPr>
          <a:xfrm>
            <a:off x="206161" y="5047551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Giao dịch khối ngoại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87B646-3498-420B-95F5-1DFD131F9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1" y="5386105"/>
            <a:ext cx="4229100" cy="2952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12F411-A96D-43FC-8AA1-F0F88B1DCA3D}"/>
              </a:ext>
            </a:extLst>
          </p:cNvPr>
          <p:cNvSpPr/>
          <p:nvPr/>
        </p:nvSpPr>
        <p:spPr>
          <a:xfrm>
            <a:off x="4982094" y="5047551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Giao dịch tự doanh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4CDA3-E9BC-49EC-BE37-C7D01467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33" y="5386105"/>
            <a:ext cx="4157161" cy="2952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7EBFF-EC1F-4607-9FE1-66DCBDF430AF}"/>
              </a:ext>
            </a:extLst>
          </p:cNvPr>
          <p:cNvSpPr/>
          <p:nvPr/>
        </p:nvSpPr>
        <p:spPr>
          <a:xfrm>
            <a:off x="4982094" y="1130168"/>
            <a:ext cx="2782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Thanh khoan so voi phien truoc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49F728-A362-4FC0-961E-7EDAC830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633" y="1468722"/>
            <a:ext cx="3522647" cy="25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C5E2C-9C35-41F7-86FA-2BB28431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1259028"/>
            <a:ext cx="6188148" cy="19732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35EF1A-05B2-4305-94AA-3FCE4057D44D}"/>
              </a:ext>
            </a:extLst>
          </p:cNvPr>
          <p:cNvSpPr/>
          <p:nvPr/>
        </p:nvSpPr>
        <p:spPr>
          <a:xfrm>
            <a:off x="713249" y="964708"/>
            <a:ext cx="2537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Tín hiệu dòng tiền mua-bán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3CEEB-0A3E-4BAC-A019-54BC06E942D3}"/>
              </a:ext>
            </a:extLst>
          </p:cNvPr>
          <p:cNvSpPr/>
          <p:nvPr/>
        </p:nvSpPr>
        <p:spPr>
          <a:xfrm>
            <a:off x="0" y="180714"/>
            <a:ext cx="287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Quan sát tín hiệu thị trường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8EC4B-F076-4FAB-933B-FAC621D6D73A}"/>
              </a:ext>
            </a:extLst>
          </p:cNvPr>
          <p:cNvSpPr/>
          <p:nvPr/>
        </p:nvSpPr>
        <p:spPr>
          <a:xfrm>
            <a:off x="842666" y="3490917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Đánh giá nhóm ngành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9F3DA-DA23-4327-B27C-0A29A244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32" y="3520252"/>
            <a:ext cx="3515975" cy="3019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68B078-FCD4-4C5A-856D-A16C3CB25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8" y="3901131"/>
            <a:ext cx="3608090" cy="26385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88C6D-F06E-4963-BB0B-C853FC02251E}"/>
              </a:ext>
            </a:extLst>
          </p:cNvPr>
          <p:cNvCxnSpPr/>
          <p:nvPr/>
        </p:nvCxnSpPr>
        <p:spPr>
          <a:xfrm>
            <a:off x="4257040" y="5122750"/>
            <a:ext cx="78232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3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2CD638-323F-4744-B336-93C5D2275B28}"/>
              </a:ext>
            </a:extLst>
          </p:cNvPr>
          <p:cNvSpPr/>
          <p:nvPr/>
        </p:nvSpPr>
        <p:spPr>
          <a:xfrm>
            <a:off x="325120" y="180714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Thông báo tín hiệu/thông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9C0F8-A9CA-4C65-8520-97B4AA12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2" y="983308"/>
            <a:ext cx="3067050" cy="2047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07794C-8FEB-41C7-9A33-05D437C9AA8F}"/>
              </a:ext>
            </a:extLst>
          </p:cNvPr>
          <p:cNvSpPr/>
          <p:nvPr/>
        </p:nvSpPr>
        <p:spPr>
          <a:xfrm>
            <a:off x="560024" y="579647"/>
            <a:ext cx="1604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Đăng ký cổ phiếu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0040B-8126-484F-92E9-858ED345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51" y="1358538"/>
            <a:ext cx="755707" cy="1695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BD2AA-EA1A-4155-9289-4C27B6E6B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958" y="1358538"/>
            <a:ext cx="1079439" cy="16726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539DF-D72A-4B19-910C-FE3F90EF3234}"/>
              </a:ext>
            </a:extLst>
          </p:cNvPr>
          <p:cNvSpPr/>
          <p:nvPr/>
        </p:nvSpPr>
        <p:spPr>
          <a:xfrm>
            <a:off x="560024" y="3342647"/>
            <a:ext cx="1741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Thông báo tín hiệu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9DB1A-60EC-44DB-B6FD-D4C1DD5C2825}"/>
              </a:ext>
            </a:extLst>
          </p:cNvPr>
          <p:cNvSpPr/>
          <p:nvPr/>
        </p:nvSpPr>
        <p:spPr>
          <a:xfrm>
            <a:off x="560024" y="6665985"/>
            <a:ext cx="18774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Thông báo thông tin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4FF87-8D7E-41CD-8213-60674EF97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082" y="3702069"/>
            <a:ext cx="3681452" cy="2854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716864-4654-4313-88BD-9083CE8F5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083" y="7027391"/>
            <a:ext cx="3681452" cy="20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E3CEEB-0A3E-4BAC-A019-54BC06E942D3}"/>
              </a:ext>
            </a:extLst>
          </p:cNvPr>
          <p:cNvSpPr/>
          <p:nvPr/>
        </p:nvSpPr>
        <p:spPr>
          <a:xfrm>
            <a:off x="325120" y="180714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Danh mục đầu tư theo chiến lược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1C365C-2761-4C80-BA32-F86F9DD7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427641"/>
            <a:ext cx="2696032" cy="38776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2D1C1D-4B72-48A5-B499-626E34B8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074" y="1427640"/>
            <a:ext cx="2735819" cy="38776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AB8AC7-80E3-4216-86EA-9C660CC54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816" y="1427640"/>
            <a:ext cx="2742158" cy="38776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32EB-CF08-4B8D-868D-59E744CD2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319" y="5784113"/>
            <a:ext cx="6130525" cy="317917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5FAF42-8145-4025-B6BC-06E433DC625C}"/>
              </a:ext>
            </a:extLst>
          </p:cNvPr>
          <p:cNvSpPr/>
          <p:nvPr/>
        </p:nvSpPr>
        <p:spPr>
          <a:xfrm>
            <a:off x="713249" y="964708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Các loại danh mục đầu tư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F4B9D-787A-479D-A996-E74A504BB2E9}"/>
              </a:ext>
            </a:extLst>
          </p:cNvPr>
          <p:cNvSpPr/>
          <p:nvPr/>
        </p:nvSpPr>
        <p:spPr>
          <a:xfrm>
            <a:off x="878155" y="6182861"/>
            <a:ext cx="15359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Hiệu quả đầu tư</a:t>
            </a:r>
          </a:p>
        </p:txBody>
      </p:sp>
    </p:spTree>
    <p:extLst>
      <p:ext uri="{BB962C8B-B14F-4D97-AF65-F5344CB8AC3E}">
        <p14:creationId xmlns:p14="http://schemas.microsoft.com/office/powerpoint/2010/main" val="17705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111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Pro Plus</dc:creator>
  <cp:lastModifiedBy>365 Pro Plus</cp:lastModifiedBy>
  <cp:revision>11</cp:revision>
  <dcterms:created xsi:type="dcterms:W3CDTF">2021-07-07T08:25:48Z</dcterms:created>
  <dcterms:modified xsi:type="dcterms:W3CDTF">2021-07-07T14:31:38Z</dcterms:modified>
</cp:coreProperties>
</file>