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0" r:id="rId4"/>
    <p:sldId id="258" r:id="rId5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4660"/>
  </p:normalViewPr>
  <p:slideViewPr>
    <p:cSldViewPr snapToGrid="0">
      <p:cViewPr>
        <p:scale>
          <a:sx n="125" d="100"/>
          <a:sy n="125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14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0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6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37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7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8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94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04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21-9F11-47C4-BD4F-31D4625F5666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76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F921-9F11-47C4-BD4F-31D4625F5666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C3C0E-256A-476B-BCEA-8585445B6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51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A8453A-E72D-496F-8C64-0B3D89EEF8ED}"/>
              </a:ext>
            </a:extLst>
          </p:cNvPr>
          <p:cNvSpPr/>
          <p:nvPr/>
        </p:nvSpPr>
        <p:spPr>
          <a:xfrm>
            <a:off x="0" y="194194"/>
            <a:ext cx="174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/>
              <a:t>Tra cứu kỹ thuật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71FC1-4D13-4C43-9B60-607FDA422DBA}"/>
              </a:ext>
            </a:extLst>
          </p:cNvPr>
          <p:cNvSpPr/>
          <p:nvPr/>
        </p:nvSpPr>
        <p:spPr>
          <a:xfrm>
            <a:off x="3718842" y="162088"/>
            <a:ext cx="12602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/>
              <a:t>MBS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03B7AA-4157-4C50-87C4-75F6042D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9" y="1392434"/>
            <a:ext cx="7852375" cy="735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BFD926-B579-491A-915E-0DB98BD3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196" y="6573344"/>
            <a:ext cx="1871345" cy="1770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8906FC-846F-4EEC-BC2D-894350351B98}"/>
              </a:ext>
            </a:extLst>
          </p:cNvPr>
          <p:cNvSpPr/>
          <p:nvPr/>
        </p:nvSpPr>
        <p:spPr>
          <a:xfrm>
            <a:off x="608579" y="6419455"/>
            <a:ext cx="1739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/>
              <a:t>Chấm điểm kỹ thuật: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911D1-4F3D-42AF-BFF7-C45D2CFE5507}"/>
              </a:ext>
            </a:extLst>
          </p:cNvPr>
          <p:cNvSpPr/>
          <p:nvPr/>
        </p:nvSpPr>
        <p:spPr>
          <a:xfrm>
            <a:off x="4408510" y="6275194"/>
            <a:ext cx="993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Xu hướng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E59DE-BA87-4E34-96B6-A07B448E0448}"/>
              </a:ext>
            </a:extLst>
          </p:cNvPr>
          <p:cNvSpPr/>
          <p:nvPr/>
        </p:nvSpPr>
        <p:spPr>
          <a:xfrm>
            <a:off x="5735541" y="7028019"/>
            <a:ext cx="1040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Điểm mua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7ACE41-EDD0-440B-A78A-F3907F1D9CCE}"/>
              </a:ext>
            </a:extLst>
          </p:cNvPr>
          <p:cNvSpPr/>
          <p:nvPr/>
        </p:nvSpPr>
        <p:spPr>
          <a:xfrm>
            <a:off x="5377204" y="8303955"/>
            <a:ext cx="771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Cơ bản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B3EC4-628F-4B03-A666-EDCC19B86337}"/>
              </a:ext>
            </a:extLst>
          </p:cNvPr>
          <p:cNvSpPr/>
          <p:nvPr/>
        </p:nvSpPr>
        <p:spPr>
          <a:xfrm>
            <a:off x="2632945" y="7033432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Thanh khoản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77D4AA-177D-4EB9-BAE6-ADCBA72D392C}"/>
              </a:ext>
            </a:extLst>
          </p:cNvPr>
          <p:cNvSpPr/>
          <p:nvPr/>
        </p:nvSpPr>
        <p:spPr>
          <a:xfrm>
            <a:off x="3221403" y="8293795"/>
            <a:ext cx="870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Vốn hóa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B2B597-84B3-4EF9-9A2F-850A1F148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658" y="3368841"/>
            <a:ext cx="3449789" cy="20257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8532DF-1806-4D0D-B3DF-CF590AB81ADB}"/>
              </a:ext>
            </a:extLst>
          </p:cNvPr>
          <p:cNvSpPr/>
          <p:nvPr/>
        </p:nvSpPr>
        <p:spPr>
          <a:xfrm>
            <a:off x="2184198" y="3130396"/>
            <a:ext cx="693665" cy="25338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 tháng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F41D1-E662-4D19-8700-30F85CBD3A74}"/>
              </a:ext>
            </a:extLst>
          </p:cNvPr>
          <p:cNvSpPr/>
          <p:nvPr/>
        </p:nvSpPr>
        <p:spPr>
          <a:xfrm>
            <a:off x="2926780" y="3130396"/>
            <a:ext cx="693665" cy="25338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3 tháng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F048BE-6A76-4204-B071-B4CFB62FD69A}"/>
              </a:ext>
            </a:extLst>
          </p:cNvPr>
          <p:cNvSpPr/>
          <p:nvPr/>
        </p:nvSpPr>
        <p:spPr>
          <a:xfrm>
            <a:off x="3669362" y="3130396"/>
            <a:ext cx="693665" cy="25338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 năm</a:t>
            </a:r>
            <a:endParaRPr lang="en-GB" sz="110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059471-1415-45C7-B43E-C954F2814FF2}"/>
              </a:ext>
            </a:extLst>
          </p:cNvPr>
          <p:cNvCxnSpPr>
            <a:cxnSpLocks/>
          </p:cNvCxnSpPr>
          <p:nvPr/>
        </p:nvCxnSpPr>
        <p:spPr>
          <a:xfrm>
            <a:off x="6093868" y="4273780"/>
            <a:ext cx="3297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DC899-0065-4195-9D94-48C4F5AE5F58}"/>
              </a:ext>
            </a:extLst>
          </p:cNvPr>
          <p:cNvSpPr/>
          <p:nvPr/>
        </p:nvSpPr>
        <p:spPr>
          <a:xfrm>
            <a:off x="6344753" y="4143155"/>
            <a:ext cx="1147017" cy="25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Diễn biến giá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A89BA9-76AF-4768-B2A8-9E2C84C3D14C}"/>
              </a:ext>
            </a:extLst>
          </p:cNvPr>
          <p:cNvSpPr/>
          <p:nvPr/>
        </p:nvSpPr>
        <p:spPr>
          <a:xfrm>
            <a:off x="6160402" y="4786741"/>
            <a:ext cx="1792708" cy="25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Khối lượng giao dịch</a:t>
            </a:r>
            <a:endParaRPr lang="en-GB" sz="110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11180D-AA34-4880-87EA-B3205723434E}"/>
              </a:ext>
            </a:extLst>
          </p:cNvPr>
          <p:cNvCxnSpPr>
            <a:cxnSpLocks/>
          </p:cNvCxnSpPr>
          <p:nvPr/>
        </p:nvCxnSpPr>
        <p:spPr>
          <a:xfrm>
            <a:off x="6253313" y="4780550"/>
            <a:ext cx="0" cy="28587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F072D-6ED0-4414-81AF-08FF95A82FDF}"/>
              </a:ext>
            </a:extLst>
          </p:cNvPr>
          <p:cNvSpPr/>
          <p:nvPr/>
        </p:nvSpPr>
        <p:spPr>
          <a:xfrm>
            <a:off x="608579" y="3049720"/>
            <a:ext cx="101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/>
              <a:t>Lịch sử giá: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3EE72E-329B-427C-B024-69B258D3BDA3}"/>
              </a:ext>
            </a:extLst>
          </p:cNvPr>
          <p:cNvSpPr/>
          <p:nvPr/>
        </p:nvSpPr>
        <p:spPr>
          <a:xfrm>
            <a:off x="533332" y="1150723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/>
              <a:t>Diẽn biến giao dịch:</a:t>
            </a:r>
          </a:p>
        </p:txBody>
      </p:sp>
    </p:spTree>
    <p:extLst>
      <p:ext uri="{BB962C8B-B14F-4D97-AF65-F5344CB8AC3E}">
        <p14:creationId xmlns:p14="http://schemas.microsoft.com/office/powerpoint/2010/main" val="170527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BAFD7-8B34-4DFE-B308-48CD7495A191}"/>
              </a:ext>
            </a:extLst>
          </p:cNvPr>
          <p:cNvSpPr/>
          <p:nvPr/>
        </p:nvSpPr>
        <p:spPr>
          <a:xfrm>
            <a:off x="0" y="-12416"/>
            <a:ext cx="1606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/>
              <a:t>Tra cứu cơ bản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0D2AB-92C1-4C52-ACCD-B0E480E986A5}"/>
              </a:ext>
            </a:extLst>
          </p:cNvPr>
          <p:cNvSpPr/>
          <p:nvPr/>
        </p:nvSpPr>
        <p:spPr>
          <a:xfrm>
            <a:off x="3709050" y="111264"/>
            <a:ext cx="12602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/>
              <a:t>MBS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69910-8E6E-4C6C-9B5D-26F2E1E4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49" y="3160021"/>
            <a:ext cx="1871345" cy="17700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D98289-5547-49D0-9AD0-A9F981FAFA2A}"/>
              </a:ext>
            </a:extLst>
          </p:cNvPr>
          <p:cNvSpPr/>
          <p:nvPr/>
        </p:nvSpPr>
        <p:spPr>
          <a:xfrm>
            <a:off x="530369" y="2956640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/>
              <a:t>Chấm điểm doanh nghiệp: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F1460-F4D9-459B-8D3B-2FF6303BAA9C}"/>
              </a:ext>
            </a:extLst>
          </p:cNvPr>
          <p:cNvSpPr/>
          <p:nvPr/>
        </p:nvSpPr>
        <p:spPr>
          <a:xfrm>
            <a:off x="4267934" y="2861871"/>
            <a:ext cx="120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Tăng trưởng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6D9142-2FB3-419F-9036-4140034E3B78}"/>
              </a:ext>
            </a:extLst>
          </p:cNvPr>
          <p:cNvSpPr/>
          <p:nvPr/>
        </p:nvSpPr>
        <p:spPr>
          <a:xfrm>
            <a:off x="5779608" y="3593391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Sinh lời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31F495-2970-49A7-8B24-1DAD6C5220CA}"/>
              </a:ext>
            </a:extLst>
          </p:cNvPr>
          <p:cNvSpPr/>
          <p:nvPr/>
        </p:nvSpPr>
        <p:spPr>
          <a:xfrm>
            <a:off x="2985854" y="3593391"/>
            <a:ext cx="897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An toàn </a:t>
            </a:r>
          </a:p>
          <a:p>
            <a:r>
              <a:rPr lang="en-US" sz="1600"/>
              <a:t>tài chính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6AD1B-9C32-49C9-B100-53450C4B9AF4}"/>
              </a:ext>
            </a:extLst>
          </p:cNvPr>
          <p:cNvSpPr/>
          <p:nvPr/>
        </p:nvSpPr>
        <p:spPr>
          <a:xfrm>
            <a:off x="3434406" y="4889647"/>
            <a:ext cx="728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Cổ tức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FBB6E3-348B-4BD6-A609-1D6397C2DA02}"/>
              </a:ext>
            </a:extLst>
          </p:cNvPr>
          <p:cNvSpPr/>
          <p:nvPr/>
        </p:nvSpPr>
        <p:spPr>
          <a:xfrm>
            <a:off x="5491442" y="4930051"/>
            <a:ext cx="1071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Thị trường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BED269F-0509-4EE3-A00F-B4C35503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90" y="1334079"/>
            <a:ext cx="3629025" cy="79057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C58EBB-583D-47DC-AFB2-0C1A10E5920D}"/>
              </a:ext>
            </a:extLst>
          </p:cNvPr>
          <p:cNvSpPr/>
          <p:nvPr/>
        </p:nvSpPr>
        <p:spPr>
          <a:xfrm>
            <a:off x="530369" y="647863"/>
            <a:ext cx="145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/>
              <a:t>Thông số cơ bản: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7CA30-75F7-49FA-8951-2294A03A1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623" y="929236"/>
            <a:ext cx="3752591" cy="4048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5C5604-5714-4279-A2EC-E73B82A4C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98" y="957145"/>
            <a:ext cx="3752591" cy="11065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E3B60DF-C6B7-4A60-A0BF-EB4CECAC0B3A}"/>
              </a:ext>
            </a:extLst>
          </p:cNvPr>
          <p:cNvSpPr/>
          <p:nvPr/>
        </p:nvSpPr>
        <p:spPr>
          <a:xfrm>
            <a:off x="623159" y="5301036"/>
            <a:ext cx="1675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/>
              <a:t>Kết quả kinh doanh: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6CD147-695E-45A3-A749-7E3A9F4CD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261" y="6379272"/>
            <a:ext cx="5156422" cy="212669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598072D-2BCB-4236-A0FF-A29A86163E82}"/>
              </a:ext>
            </a:extLst>
          </p:cNvPr>
          <p:cNvSpPr/>
          <p:nvPr/>
        </p:nvSpPr>
        <p:spPr>
          <a:xfrm>
            <a:off x="1005841" y="6026394"/>
            <a:ext cx="1356360" cy="25338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Kết quả kinh doanh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DEA631-BFE8-4B1E-AB5C-EABB678C32D9}"/>
              </a:ext>
            </a:extLst>
          </p:cNvPr>
          <p:cNvSpPr/>
          <p:nvPr/>
        </p:nvSpPr>
        <p:spPr>
          <a:xfrm>
            <a:off x="2442088" y="6026394"/>
            <a:ext cx="1356360" cy="25338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Bảng cân đối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0305E0-8041-46B7-8645-0F5C6C46E84C}"/>
              </a:ext>
            </a:extLst>
          </p:cNvPr>
          <p:cNvSpPr/>
          <p:nvPr/>
        </p:nvSpPr>
        <p:spPr>
          <a:xfrm>
            <a:off x="3878335" y="6026394"/>
            <a:ext cx="1356360" cy="25338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Bảng cân đối</a:t>
            </a:r>
            <a:endParaRPr lang="en-GB" sz="1100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FE4F40-BDE3-417D-8270-E78650FAA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1" y="8596312"/>
            <a:ext cx="161925" cy="18097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5253A20-30AF-464C-8A1E-CA2758B68564}"/>
              </a:ext>
            </a:extLst>
          </p:cNvPr>
          <p:cNvSpPr/>
          <p:nvPr/>
        </p:nvSpPr>
        <p:spPr>
          <a:xfrm>
            <a:off x="1167766" y="8500288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Doanh thu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53F6D03-01C6-4EEA-9159-4BBF6FB39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6564" y="8573452"/>
            <a:ext cx="171450" cy="20002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636207D-09E1-4A03-85A7-8588E136A31B}"/>
              </a:ext>
            </a:extLst>
          </p:cNvPr>
          <p:cNvSpPr/>
          <p:nvPr/>
        </p:nvSpPr>
        <p:spPr>
          <a:xfrm>
            <a:off x="2362201" y="8496478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Lợi nhuận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C78F715-9651-4049-93E5-6BA186CD77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4381" y="8573451"/>
            <a:ext cx="200025" cy="20002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1DD3877-7502-4D2C-BA47-1A9A8246722F}"/>
              </a:ext>
            </a:extLst>
          </p:cNvPr>
          <p:cNvSpPr/>
          <p:nvPr/>
        </p:nvSpPr>
        <p:spPr>
          <a:xfrm>
            <a:off x="3476622" y="8505963"/>
            <a:ext cx="1085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Biên lợi nhuận</a:t>
            </a:r>
          </a:p>
        </p:txBody>
      </p:sp>
    </p:spTree>
    <p:extLst>
      <p:ext uri="{BB962C8B-B14F-4D97-AF65-F5344CB8AC3E}">
        <p14:creationId xmlns:p14="http://schemas.microsoft.com/office/powerpoint/2010/main" val="354496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03CB5-C124-4C3B-BE54-5F24C1B33EFC}"/>
              </a:ext>
            </a:extLst>
          </p:cNvPr>
          <p:cNvSpPr/>
          <p:nvPr/>
        </p:nvSpPr>
        <p:spPr>
          <a:xfrm>
            <a:off x="0" y="194194"/>
            <a:ext cx="221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/>
              <a:t>Thống kê trong phiên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6EBCC-2E01-48F5-89AA-F162B2A8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4" y="1468722"/>
            <a:ext cx="4503133" cy="16438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64084F-82E5-4485-940E-40960E5E2144}"/>
              </a:ext>
            </a:extLst>
          </p:cNvPr>
          <p:cNvSpPr/>
          <p:nvPr/>
        </p:nvSpPr>
        <p:spPr>
          <a:xfrm>
            <a:off x="201584" y="1186553"/>
            <a:ext cx="2677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Mức độ ảnh hưởng đến chỉ số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C306BF-5AA1-4450-A039-87E55E033A70}"/>
              </a:ext>
            </a:extLst>
          </p:cNvPr>
          <p:cNvSpPr/>
          <p:nvPr/>
        </p:nvSpPr>
        <p:spPr>
          <a:xfrm>
            <a:off x="206161" y="5047551"/>
            <a:ext cx="1875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Giao dịch khối ngoại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87B646-3498-420B-95F5-1DFD131F9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1" y="5386105"/>
            <a:ext cx="4229100" cy="2952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12F411-A96D-43FC-8AA1-F0F88B1DCA3D}"/>
              </a:ext>
            </a:extLst>
          </p:cNvPr>
          <p:cNvSpPr/>
          <p:nvPr/>
        </p:nvSpPr>
        <p:spPr>
          <a:xfrm>
            <a:off x="4982094" y="5047551"/>
            <a:ext cx="1774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Giao dịch tự doanh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4CDA3-E9BC-49EC-BE37-C7D01467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633" y="5386105"/>
            <a:ext cx="4157161" cy="29527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B7EBFF-EC1F-4607-9FE1-66DCBDF430AF}"/>
              </a:ext>
            </a:extLst>
          </p:cNvPr>
          <p:cNvSpPr/>
          <p:nvPr/>
        </p:nvSpPr>
        <p:spPr>
          <a:xfrm>
            <a:off x="4982094" y="1130168"/>
            <a:ext cx="27822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Thanh khoan so voi phien truoc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49F728-A362-4FC0-961E-7EDAC830C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633" y="1468722"/>
            <a:ext cx="3522647" cy="257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2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2C5E2C-9C35-41F7-86FA-2BB28431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2" y="1259028"/>
            <a:ext cx="6188148" cy="19732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35EF1A-05B2-4305-94AA-3FCE4057D44D}"/>
              </a:ext>
            </a:extLst>
          </p:cNvPr>
          <p:cNvSpPr/>
          <p:nvPr/>
        </p:nvSpPr>
        <p:spPr>
          <a:xfrm>
            <a:off x="633405" y="972229"/>
            <a:ext cx="2151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Tín hiệu dòng tiền lớn: (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3CEEB-0A3E-4BAC-A019-54BC06E942D3}"/>
              </a:ext>
            </a:extLst>
          </p:cNvPr>
          <p:cNvSpPr/>
          <p:nvPr/>
        </p:nvSpPr>
        <p:spPr>
          <a:xfrm>
            <a:off x="0" y="180714"/>
            <a:ext cx="287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/>
              <a:t>Quan sát tín hiệu thị trường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38EC4B-F076-4FAB-933B-FAC621D6D73A}"/>
              </a:ext>
            </a:extLst>
          </p:cNvPr>
          <p:cNvSpPr/>
          <p:nvPr/>
        </p:nvSpPr>
        <p:spPr>
          <a:xfrm>
            <a:off x="549555" y="3608621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Đánh giá nhóm ngành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9F3DA-DA23-4327-B27C-0A29A244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19" y="6591088"/>
            <a:ext cx="2972743" cy="2552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68B078-FCD4-4C5A-856D-A16C3CB25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540" y="3642512"/>
            <a:ext cx="3608090" cy="26385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0C0644-9814-477B-BE66-C3BE1B75F0BB}"/>
              </a:ext>
            </a:extLst>
          </p:cNvPr>
          <p:cNvSpPr/>
          <p:nvPr/>
        </p:nvSpPr>
        <p:spPr>
          <a:xfrm>
            <a:off x="633405" y="6749471"/>
            <a:ext cx="1515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/>
              <a:t>Chi tiết cổ phiếu</a:t>
            </a:r>
          </a:p>
        </p:txBody>
      </p:sp>
    </p:spTree>
    <p:extLst>
      <p:ext uri="{BB962C8B-B14F-4D97-AF65-F5344CB8AC3E}">
        <p14:creationId xmlns:p14="http://schemas.microsoft.com/office/powerpoint/2010/main" val="72053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137</Words>
  <Application>Microsoft Office PowerPoint</Application>
  <PresentationFormat>Custom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365 Pro Plus</dc:creator>
  <cp:lastModifiedBy>365 Pro Plus</cp:lastModifiedBy>
  <cp:revision>19</cp:revision>
  <dcterms:created xsi:type="dcterms:W3CDTF">2021-07-07T08:25:48Z</dcterms:created>
  <dcterms:modified xsi:type="dcterms:W3CDTF">2021-07-17T13:35:49Z</dcterms:modified>
</cp:coreProperties>
</file>