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 Van Thiem 20173385" initials="MVT2" lastIdx="1" clrIdx="0">
    <p:extLst>
      <p:ext uri="{19B8F6BF-5375-455C-9EA6-DF929625EA0E}">
        <p15:presenceInfo xmlns:p15="http://schemas.microsoft.com/office/powerpoint/2012/main" userId="Mac Van Thiem 2017338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3D8D0-01C9-4C0E-847A-28E7E6851FD2}" v="555" dt="2020-04-02T01:09:01.077"/>
    <p1510:client id="{29DA0CA5-39EE-468A-830E-D405E42CD930}" v="4" dt="2020-04-07T02:51:40.125"/>
    <p1510:client id="{9A46A5CC-3E8E-4182-B9B1-6A807380771E}" v="15" dt="2020-04-02T00:27:00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hi Thuy 20173394" userId="S::thuy.tt173394@sis.hust.edu.vn::dbd20769-b340-481b-b32c-f396a35352c6" providerId="AD" clId="Web-{9A46A5CC-3E8E-4182-B9B1-6A807380771E}"/>
    <pc:docChg chg="modSld">
      <pc:chgData name="Tran Thi Thuy 20173394" userId="S::thuy.tt173394@sis.hust.edu.vn::dbd20769-b340-481b-b32c-f396a35352c6" providerId="AD" clId="Web-{9A46A5CC-3E8E-4182-B9B1-6A807380771E}" dt="2020-04-02T00:27:49.485" v="16" actId="14100"/>
      <pc:docMkLst>
        <pc:docMk/>
      </pc:docMkLst>
      <pc:sldChg chg="modSp">
        <pc:chgData name="Tran Thi Thuy 20173394" userId="S::thuy.tt173394@sis.hust.edu.vn::dbd20769-b340-481b-b32c-f396a35352c6" providerId="AD" clId="Web-{9A46A5CC-3E8E-4182-B9B1-6A807380771E}" dt="2020-04-02T00:27:49.485" v="16" actId="14100"/>
        <pc:sldMkLst>
          <pc:docMk/>
          <pc:sldMk cId="1621763328" sldId="257"/>
        </pc:sldMkLst>
        <pc:spChg chg="mod">
          <ac:chgData name="Tran Thi Thuy 20173394" userId="S::thuy.tt173394@sis.hust.edu.vn::dbd20769-b340-481b-b32c-f396a35352c6" providerId="AD" clId="Web-{9A46A5CC-3E8E-4182-B9B1-6A807380771E}" dt="2020-04-02T00:27:00.016" v="13" actId="20577"/>
          <ac:spMkLst>
            <pc:docMk/>
            <pc:sldMk cId="1621763328" sldId="257"/>
            <ac:spMk id="30" creationId="{4543D8B1-5B80-4AE2-96AF-8E94E3BD63D5}"/>
          </ac:spMkLst>
        </pc:spChg>
        <pc:graphicFrameChg chg="mod modGraphic">
          <ac:chgData name="Tran Thi Thuy 20173394" userId="S::thuy.tt173394@sis.hust.edu.vn::dbd20769-b340-481b-b32c-f396a35352c6" providerId="AD" clId="Web-{9A46A5CC-3E8E-4182-B9B1-6A807380771E}" dt="2020-04-02T00:27:49.485" v="16" actId="14100"/>
          <ac:graphicFrameMkLst>
            <pc:docMk/>
            <pc:sldMk cId="1621763328" sldId="257"/>
            <ac:graphicFrameMk id="19" creationId="{FF6473D4-3567-4F07-8A53-A8BCC1484CE5}"/>
          </ac:graphicFrameMkLst>
        </pc:graphicFrameChg>
      </pc:sldChg>
    </pc:docChg>
  </pc:docChgLst>
  <pc:docChgLst>
    <pc:chgData name="Tran Thi Thuy 20173394" userId="S::thuy.tt173394@sis.hust.edu.vn::dbd20769-b340-481b-b32c-f396a35352c6" providerId="AD" clId="Web-{0263D8D0-01C9-4C0E-847A-28E7E6851FD2}"/>
    <pc:docChg chg="modSld">
      <pc:chgData name="Tran Thi Thuy 20173394" userId="S::thuy.tt173394@sis.hust.edu.vn::dbd20769-b340-481b-b32c-f396a35352c6" providerId="AD" clId="Web-{0263D8D0-01C9-4C0E-847A-28E7E6851FD2}" dt="2020-04-02T01:09:01.077" v="545" actId="14100"/>
      <pc:docMkLst>
        <pc:docMk/>
      </pc:docMkLst>
      <pc:sldChg chg="addSp delSp modSp mod setBg modShow">
        <pc:chgData name="Tran Thi Thuy 20173394" userId="S::thuy.tt173394@sis.hust.edu.vn::dbd20769-b340-481b-b32c-f396a35352c6" providerId="AD" clId="Web-{0263D8D0-01C9-4C0E-847A-28E7E6851FD2}" dt="2020-04-02T01:09:01.077" v="545" actId="14100"/>
        <pc:sldMkLst>
          <pc:docMk/>
          <pc:sldMk cId="1621763328" sldId="257"/>
        </pc:sldMkLst>
        <pc:spChg chg="del mod">
          <ac:chgData name="Tran Thi Thuy 20173394" userId="S::thuy.tt173394@sis.hust.edu.vn::dbd20769-b340-481b-b32c-f396a35352c6" providerId="AD" clId="Web-{0263D8D0-01C9-4C0E-847A-28E7E6851FD2}" dt="2020-04-02T01:01:42.563" v="488"/>
          <ac:spMkLst>
            <pc:docMk/>
            <pc:sldMk cId="1621763328" sldId="257"/>
            <ac:spMk id="29" creationId="{1813D542-1DE3-4797-B9F8-85D776731E14}"/>
          </ac:spMkLst>
        </pc:spChg>
        <pc:spChg chg="mod">
          <ac:chgData name="Tran Thi Thuy 20173394" userId="S::thuy.tt173394@sis.hust.edu.vn::dbd20769-b340-481b-b32c-f396a35352c6" providerId="AD" clId="Web-{0263D8D0-01C9-4C0E-847A-28E7E6851FD2}" dt="2020-04-02T00:33:14.839" v="9" actId="20577"/>
          <ac:spMkLst>
            <pc:docMk/>
            <pc:sldMk cId="1621763328" sldId="257"/>
            <ac:spMk id="30" creationId="{4543D8B1-5B80-4AE2-96AF-8E94E3BD63D5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1:07:31.855" v="538"/>
          <ac:spMkLst>
            <pc:docMk/>
            <pc:sldMk cId="1621763328" sldId="257"/>
            <ac:spMk id="682" creationId="{5D15E776-5AB2-4BBB-AFE0-FEE201B5D739}"/>
          </ac:spMkLst>
        </pc:spChg>
        <pc:spChg chg="add del mod">
          <ac:chgData name="Tran Thi Thuy 20173394" userId="S::thuy.tt173394@sis.hust.edu.vn::dbd20769-b340-481b-b32c-f396a35352c6" providerId="AD" clId="Web-{0263D8D0-01C9-4C0E-847A-28E7E6851FD2}" dt="2020-04-02T00:39:54.680" v="77"/>
          <ac:spMkLst>
            <pc:docMk/>
            <pc:sldMk cId="1621763328" sldId="257"/>
            <ac:spMk id="695" creationId="{8C0A18C0-9E24-4A20-B921-8DB0EA65D6CA}"/>
          </ac:spMkLst>
        </pc:spChg>
        <pc:spChg chg="add del mod">
          <ac:chgData name="Tran Thi Thuy 20173394" userId="S::thuy.tt173394@sis.hust.edu.vn::dbd20769-b340-481b-b32c-f396a35352c6" providerId="AD" clId="Web-{0263D8D0-01C9-4C0E-847A-28E7E6851FD2}" dt="2020-04-02T00:44:40.360" v="129"/>
          <ac:spMkLst>
            <pc:docMk/>
            <pc:sldMk cId="1621763328" sldId="257"/>
            <ac:spMk id="708" creationId="{D6138532-31C4-499B-9822-985D331052AA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0:42.543" v="201" actId="1076"/>
          <ac:spMkLst>
            <pc:docMk/>
            <pc:sldMk cId="1621763328" sldId="257"/>
            <ac:spMk id="709" creationId="{06559D82-173D-49EC-81C9-501C25133851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1:04:40.084" v="498" actId="14100"/>
          <ac:spMkLst>
            <pc:docMk/>
            <pc:sldMk cId="1621763328" sldId="257"/>
            <ac:spMk id="710" creationId="{45B78AAA-07C7-4803-9DB0-03E9C8C5F2B0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1:04:48.131" v="499" actId="14100"/>
          <ac:spMkLst>
            <pc:docMk/>
            <pc:sldMk cId="1621763328" sldId="257"/>
            <ac:spMk id="711" creationId="{E456C619-30D3-4266-BB41-633E3E66A1BA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1:06:10.353" v="536" actId="14100"/>
          <ac:spMkLst>
            <pc:docMk/>
            <pc:sldMk cId="1621763328" sldId="257"/>
            <ac:spMk id="712" creationId="{D9D7279B-0261-43F9-824B-A8A3C4C8EBF0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1:34.060" v="211" actId="14100"/>
          <ac:spMkLst>
            <pc:docMk/>
            <pc:sldMk cId="1621763328" sldId="257"/>
            <ac:spMk id="713" creationId="{612B697D-F0F9-4369-9AB2-581D0D6D4D34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2:36.015" v="224" actId="14100"/>
          <ac:spMkLst>
            <pc:docMk/>
            <pc:sldMk cId="1621763328" sldId="257"/>
            <ac:spMk id="714" creationId="{B61B88F9-D73C-465A-9C44-4DE17C4685EC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2:39.547" v="225" actId="14100"/>
          <ac:spMkLst>
            <pc:docMk/>
            <pc:sldMk cId="1621763328" sldId="257"/>
            <ac:spMk id="715" creationId="{2343B6B7-F0D3-4BA2-B87C-7D53CA2EC18D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2:17.327" v="221" actId="14100"/>
          <ac:spMkLst>
            <pc:docMk/>
            <pc:sldMk cId="1621763328" sldId="257"/>
            <ac:spMk id="716" creationId="{2E7C4BEE-9309-4F6A-81CA-7CD5A9FE61CF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3:11.251" v="245" actId="1076"/>
          <ac:spMkLst>
            <pc:docMk/>
            <pc:sldMk cId="1621763328" sldId="257"/>
            <ac:spMk id="717" creationId="{15B5D1D9-CE9A-4CEA-B93C-5B2D126DF5E0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3:47.815" v="271" actId="20577"/>
          <ac:spMkLst>
            <pc:docMk/>
            <pc:sldMk cId="1621763328" sldId="257"/>
            <ac:spMk id="718" creationId="{B730817C-9001-4A78-816C-6A467A3A61D6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1:04:55.100" v="500" actId="20577"/>
          <ac:spMkLst>
            <pc:docMk/>
            <pc:sldMk cId="1621763328" sldId="257"/>
            <ac:spMk id="719" creationId="{0EF2D3E0-1332-4EDF-82E6-38A1CF9DD9A3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1:06:15.759" v="537" actId="1076"/>
          <ac:spMkLst>
            <pc:docMk/>
            <pc:sldMk cId="1621763328" sldId="257"/>
            <ac:spMk id="720" creationId="{A9D36128-C521-4DC4-87F6-47B3B6C93622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5:24.083" v="350" actId="1076"/>
          <ac:spMkLst>
            <pc:docMk/>
            <pc:sldMk cId="1621763328" sldId="257"/>
            <ac:spMk id="721" creationId="{780108CE-AF3A-4C8F-B309-425013F56AA1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5:41.662" v="375" actId="1076"/>
          <ac:spMkLst>
            <pc:docMk/>
            <pc:sldMk cId="1621763328" sldId="257"/>
            <ac:spMk id="722" creationId="{A5B7CCDE-AF7A-46AF-AB2D-94700D57F7D8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6:14.959" v="396" actId="1076"/>
          <ac:spMkLst>
            <pc:docMk/>
            <pc:sldMk cId="1621763328" sldId="257"/>
            <ac:spMk id="723" creationId="{07674651-FD0F-48DF-8400-300D042ECDF6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0:57:41.243" v="435" actId="1076"/>
          <ac:spMkLst>
            <pc:docMk/>
            <pc:sldMk cId="1621763328" sldId="257"/>
            <ac:spMk id="724" creationId="{55925D07-56BB-492F-BD6F-0E55ADDEA440}"/>
          </ac:spMkLst>
        </pc:spChg>
        <pc:spChg chg="add mod">
          <ac:chgData name="Tran Thi Thuy 20173394" userId="S::thuy.tt173394@sis.hust.edu.vn::dbd20769-b340-481b-b32c-f396a35352c6" providerId="AD" clId="Web-{0263D8D0-01C9-4C0E-847A-28E7E6851FD2}" dt="2020-04-02T01:04:07.568" v="494" actId="20577"/>
          <ac:spMkLst>
            <pc:docMk/>
            <pc:sldMk cId="1621763328" sldId="257"/>
            <ac:spMk id="725" creationId="{0D411AAA-C7E8-42D5-9F75-8CE5CC559CC0}"/>
          </ac:spMkLst>
        </pc:spChg>
        <pc:graphicFrameChg chg="del mod">
          <ac:chgData name="Tran Thi Thuy 20173394" userId="S::thuy.tt173394@sis.hust.edu.vn::dbd20769-b340-481b-b32c-f396a35352c6" providerId="AD" clId="Web-{0263D8D0-01C9-4C0E-847A-28E7E6851FD2}" dt="2020-04-02T00:32:45.151" v="1"/>
          <ac:graphicFrameMkLst>
            <pc:docMk/>
            <pc:sldMk cId="1621763328" sldId="257"/>
            <ac:graphicFrameMk id="19" creationId="{FF6473D4-3567-4F07-8A53-A8BCC1484CE5}"/>
          </ac:graphicFrameMkLst>
        </pc:graphicFrameChg>
        <pc:graphicFrameChg chg="add del mod modGraphic">
          <ac:chgData name="Tran Thi Thuy 20173394" userId="S::thuy.tt173394@sis.hust.edu.vn::dbd20769-b340-481b-b32c-f396a35352c6" providerId="AD" clId="Web-{0263D8D0-01C9-4C0E-847A-28E7E6851FD2}" dt="2020-04-02T00:35:19.593" v="29"/>
          <ac:graphicFrameMkLst>
            <pc:docMk/>
            <pc:sldMk cId="1621763328" sldId="257"/>
            <ac:graphicFrameMk id="61" creationId="{34024E47-1DB5-41A5-9A9F-82D4D629958F}"/>
          </ac:graphicFrameMkLst>
        </pc:graphicFrameChg>
        <pc:graphicFrameChg chg="add del mod modGraphic">
          <ac:chgData name="Tran Thi Thuy 20173394" userId="S::thuy.tt173394@sis.hust.edu.vn::dbd20769-b340-481b-b32c-f396a35352c6" providerId="AD" clId="Web-{0263D8D0-01C9-4C0E-847A-28E7E6851FD2}" dt="2020-04-02T00:38:07.817" v="61"/>
          <ac:graphicFrameMkLst>
            <pc:docMk/>
            <pc:sldMk cId="1621763328" sldId="257"/>
            <ac:graphicFrameMk id="225" creationId="{601D1520-AF72-4B8A-A9E4-55A739DDEC91}"/>
          </ac:graphicFrameMkLst>
        </pc:graphicFrameChg>
        <pc:picChg chg="mod">
          <ac:chgData name="Tran Thi Thuy 20173394" userId="S::thuy.tt173394@sis.hust.edu.vn::dbd20769-b340-481b-b32c-f396a35352c6" providerId="AD" clId="Web-{0263D8D0-01C9-4C0E-847A-28E7E6851FD2}" dt="2020-04-02T01:08:40.060" v="542" actId="14100"/>
          <ac:picMkLst>
            <pc:docMk/>
            <pc:sldMk cId="1621763328" sldId="257"/>
            <ac:picMk id="5" creationId="{3FEB198F-5033-4426-AB55-F3C78CC0076C}"/>
          </ac:picMkLst>
        </pc:picChg>
        <pc:picChg chg="mod">
          <ac:chgData name="Tran Thi Thuy 20173394" userId="S::thuy.tt173394@sis.hust.edu.vn::dbd20769-b340-481b-b32c-f396a35352c6" providerId="AD" clId="Web-{0263D8D0-01C9-4C0E-847A-28E7E6851FD2}" dt="2020-04-02T01:09:01.077" v="545" actId="14100"/>
          <ac:picMkLst>
            <pc:docMk/>
            <pc:sldMk cId="1621763328" sldId="257"/>
            <ac:picMk id="7" creationId="{2F9EC03D-4B0E-4790-BCED-9EDB7F332230}"/>
          </ac:picMkLst>
        </pc:picChg>
        <pc:picChg chg="add del mod">
          <ac:chgData name="Tran Thi Thuy 20173394" userId="S::thuy.tt173394@sis.hust.edu.vn::dbd20769-b340-481b-b32c-f396a35352c6" providerId="AD" clId="Web-{0263D8D0-01C9-4C0E-847A-28E7E6851FD2}" dt="2020-04-02T00:43:17.014" v="98"/>
          <ac:picMkLst>
            <pc:docMk/>
            <pc:sldMk cId="1621763328" sldId="257"/>
            <ac:picMk id="696" creationId="{42482290-E17F-4833-BBE5-7E4ACB398512}"/>
          </ac:picMkLst>
        </pc:picChg>
        <pc:picChg chg="add del mod">
          <ac:chgData name="Tran Thi Thuy 20173394" userId="S::thuy.tt173394@sis.hust.edu.vn::dbd20769-b340-481b-b32c-f396a35352c6" providerId="AD" clId="Web-{0263D8D0-01C9-4C0E-847A-28E7E6851FD2}" dt="2020-04-02T00:43:15.342" v="97"/>
          <ac:picMkLst>
            <pc:docMk/>
            <pc:sldMk cId="1621763328" sldId="257"/>
            <ac:picMk id="698" creationId="{679BCC6B-7A35-42FD-9D50-670541583940}"/>
          </ac:picMkLst>
        </pc:picChg>
        <pc:picChg chg="add del mod">
          <ac:chgData name="Tran Thi Thuy 20173394" userId="S::thuy.tt173394@sis.hust.edu.vn::dbd20769-b340-481b-b32c-f396a35352c6" providerId="AD" clId="Web-{0263D8D0-01C9-4C0E-847A-28E7E6851FD2}" dt="2020-04-02T00:43:13.717" v="96"/>
          <ac:picMkLst>
            <pc:docMk/>
            <pc:sldMk cId="1621763328" sldId="257"/>
            <ac:picMk id="700" creationId="{ACFF64EB-3C42-4C9B-9E21-668AD4EFD7F7}"/>
          </ac:picMkLst>
        </pc:picChg>
        <pc:picChg chg="add del mod">
          <ac:chgData name="Tran Thi Thuy 20173394" userId="S::thuy.tt173394@sis.hust.edu.vn::dbd20769-b340-481b-b32c-f396a35352c6" providerId="AD" clId="Web-{0263D8D0-01C9-4C0E-847A-28E7E6851FD2}" dt="2020-04-02T00:43:11.670" v="95"/>
          <ac:picMkLst>
            <pc:docMk/>
            <pc:sldMk cId="1621763328" sldId="257"/>
            <ac:picMk id="702" creationId="{F4F8F801-C17A-4FA7-B034-373F326E0546}"/>
          </ac:picMkLst>
        </pc:picChg>
        <pc:picChg chg="add del mod">
          <ac:chgData name="Tran Thi Thuy 20173394" userId="S::thuy.tt173394@sis.hust.edu.vn::dbd20769-b340-481b-b32c-f396a35352c6" providerId="AD" clId="Web-{0263D8D0-01C9-4C0E-847A-28E7E6851FD2}" dt="2020-04-02T00:43:00.107" v="93"/>
          <ac:picMkLst>
            <pc:docMk/>
            <pc:sldMk cId="1621763328" sldId="257"/>
            <ac:picMk id="704" creationId="{72196BB9-CB88-42AF-B4D4-293180C3F216}"/>
          </ac:picMkLst>
        </pc:picChg>
        <pc:picChg chg="add del mod">
          <ac:chgData name="Tran Thi Thuy 20173394" userId="S::thuy.tt173394@sis.hust.edu.vn::dbd20769-b340-481b-b32c-f396a35352c6" providerId="AD" clId="Web-{0263D8D0-01C9-4C0E-847A-28E7E6851FD2}" dt="2020-04-02T00:43:09.357" v="94"/>
          <ac:picMkLst>
            <pc:docMk/>
            <pc:sldMk cId="1621763328" sldId="257"/>
            <ac:picMk id="706" creationId="{2962BAE1-13A7-424D-B37D-3DE476A7AEEB}"/>
          </ac:picMkLst>
        </pc:picChg>
      </pc:sldChg>
    </pc:docChg>
  </pc:docChgLst>
  <pc:docChgLst>
    <pc:chgData name="Tran Thi Thuy 20173394" userId="S::thuy.tt173394@sis.hust.edu.vn::dbd20769-b340-481b-b32c-f396a35352c6" providerId="AD" clId="Web-{29DA0CA5-39EE-468A-830E-D405E42CD930}"/>
    <pc:docChg chg="modSld">
      <pc:chgData name="Tran Thi Thuy 20173394" userId="S::thuy.tt173394@sis.hust.edu.vn::dbd20769-b340-481b-b32c-f396a35352c6" providerId="AD" clId="Web-{29DA0CA5-39EE-468A-830E-D405E42CD930}" dt="2020-04-07T02:51:37.750" v="2" actId="20577"/>
      <pc:docMkLst>
        <pc:docMk/>
      </pc:docMkLst>
      <pc:sldChg chg="modSp">
        <pc:chgData name="Tran Thi Thuy 20173394" userId="S::thuy.tt173394@sis.hust.edu.vn::dbd20769-b340-481b-b32c-f396a35352c6" providerId="AD" clId="Web-{29DA0CA5-39EE-468A-830E-D405E42CD930}" dt="2020-04-07T02:51:36.281" v="0" actId="20577"/>
        <pc:sldMkLst>
          <pc:docMk/>
          <pc:sldMk cId="1621763328" sldId="257"/>
        </pc:sldMkLst>
        <pc:spChg chg="mod">
          <ac:chgData name="Tran Thi Thuy 20173394" userId="S::thuy.tt173394@sis.hust.edu.vn::dbd20769-b340-481b-b32c-f396a35352c6" providerId="AD" clId="Web-{29DA0CA5-39EE-468A-830E-D405E42CD930}" dt="2020-04-07T02:51:36.281" v="0" actId="20577"/>
          <ac:spMkLst>
            <pc:docMk/>
            <pc:sldMk cId="1621763328" sldId="257"/>
            <ac:spMk id="718" creationId="{B730817C-9001-4A78-816C-6A467A3A61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145E4-0171-43F0-A61A-19C392B49C31}" type="doc">
      <dgm:prSet loTypeId="urn:microsoft.com/office/officeart/2008/layout/VerticalCurv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1D7C938-6683-4F04-BB82-1FF9D06FB153}">
      <dgm:prSet phldrT="[Text]" custT="1"/>
      <dgm:spPr/>
      <dgm:t>
        <a:bodyPr/>
        <a:lstStyle/>
        <a:p>
          <a:r>
            <a:rPr lang="en-US" sz="1800"/>
            <a:t>Study phrases not words</a:t>
          </a:r>
        </a:p>
      </dgm:t>
    </dgm:pt>
    <dgm:pt modelId="{F55DC117-9802-4934-994A-022D22C9C8A4}" type="parTrans" cxnId="{3D097D57-B214-4ACD-B137-1FA1C645284B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BE2DBC9-8E88-46B6-A33C-C88E68871CC0}" type="sibTrans" cxnId="{3D097D57-B214-4ACD-B137-1FA1C645284B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6E0253E-524C-429C-A84B-B3A621463A0E}">
      <dgm:prSet phldrT="[Text]" custT="1"/>
      <dgm:spPr/>
      <dgm:t>
        <a:bodyPr/>
        <a:lstStyle/>
        <a:p>
          <a:r>
            <a:rPr lang="en-US" sz="1800"/>
            <a:t>Learn by listening</a:t>
          </a:r>
        </a:p>
      </dgm:t>
    </dgm:pt>
    <dgm:pt modelId="{1D8585B7-5A1C-44C8-B1B4-AE46C1E94458}" type="parTrans" cxnId="{157DE46C-64A1-45E8-88C1-C4E82898C41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AAD1350-878C-4037-A1DD-93EE73D9F0B4}" type="sibTrans" cxnId="{157DE46C-64A1-45E8-88C1-C4E82898C41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E576343-5981-4E79-9223-246290A29D7B}">
      <dgm:prSet phldrT="[Text]" custT="1"/>
      <dgm:spPr/>
      <dgm:t>
        <a:bodyPr/>
        <a:lstStyle/>
        <a:p>
          <a:r>
            <a:rPr lang="en-US" sz="1800"/>
            <a:t>Prioritise quality over quantity</a:t>
          </a:r>
        </a:p>
      </dgm:t>
    </dgm:pt>
    <dgm:pt modelId="{D5BF03DF-4416-4ABF-9373-5DEF3B6FAA15}" type="parTrans" cxnId="{CB601523-FBDF-4A1D-A45D-9BCCB8B6DDAA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ED86A61-7DEB-45F5-B174-3A692438CB6C}" type="sibTrans" cxnId="{CB601523-FBDF-4A1D-A45D-9BCCB8B6DDAA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902C64D-4942-4826-B686-3203276D8C79}">
      <dgm:prSet phldrT="[Text]" custT="1"/>
      <dgm:spPr/>
      <dgm:t>
        <a:bodyPr/>
        <a:lstStyle/>
        <a:p>
          <a:r>
            <a:rPr lang="en-US" sz="1800"/>
            <a:t>Learn grammar with “point of view” stories</a:t>
          </a:r>
        </a:p>
      </dgm:t>
    </dgm:pt>
    <dgm:pt modelId="{A4403414-EA4D-4F7B-96C9-AB5403EEBAB1}" type="parTrans" cxnId="{95233A73-481B-4118-9764-52D8AEDC5FA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98A6DC0-993E-4EB5-AFEB-C3B0A9A138F4}" type="sibTrans" cxnId="{95233A73-481B-4118-9764-52D8AEDC5FA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0B16481-6DA5-481D-B6B8-EE95A0E8DF66}">
      <dgm:prSet phldrT="[Text]" custT="1"/>
      <dgm:spPr/>
      <dgm:t>
        <a:bodyPr/>
        <a:lstStyle/>
        <a:p>
          <a:r>
            <a:rPr lang="en-US" sz="1800"/>
            <a:t>Listen and answer, not listen and repeat</a:t>
          </a:r>
        </a:p>
      </dgm:t>
    </dgm:pt>
    <dgm:pt modelId="{7053D7C4-6621-4D89-8D2E-2A1C99DB9FFF}" type="parTrans" cxnId="{39BF78C3-BFB7-434A-8957-47DBCF7F01E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04A887A-DE95-4BDE-BF06-DB329499EA3E}" type="sibTrans" cxnId="{39BF78C3-BFB7-434A-8957-47DBCF7F01E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40F5D5A-4B19-4BA3-8D3B-A785B9120942}" type="pres">
      <dgm:prSet presAssocID="{51E145E4-0171-43F0-A61A-19C392B49C3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B5F506E-D78A-41BD-B659-F6FC4846684E}" type="pres">
      <dgm:prSet presAssocID="{51E145E4-0171-43F0-A61A-19C392B49C31}" presName="Name1" presStyleCnt="0"/>
      <dgm:spPr/>
    </dgm:pt>
    <dgm:pt modelId="{343072A1-54F9-45C9-9141-F7C355BB97E4}" type="pres">
      <dgm:prSet presAssocID="{51E145E4-0171-43F0-A61A-19C392B49C31}" presName="cycle" presStyleCnt="0"/>
      <dgm:spPr/>
    </dgm:pt>
    <dgm:pt modelId="{ED3EA82B-5692-4E2E-96C7-5266719A1AAF}" type="pres">
      <dgm:prSet presAssocID="{51E145E4-0171-43F0-A61A-19C392B49C31}" presName="srcNode" presStyleLbl="node1" presStyleIdx="0" presStyleCnt="5"/>
      <dgm:spPr/>
    </dgm:pt>
    <dgm:pt modelId="{0B4B782A-854E-40AC-B7F6-57B2B8CA88F5}" type="pres">
      <dgm:prSet presAssocID="{51E145E4-0171-43F0-A61A-19C392B49C31}" presName="conn" presStyleLbl="parChTrans1D2" presStyleIdx="0" presStyleCnt="1"/>
      <dgm:spPr/>
      <dgm:t>
        <a:bodyPr/>
        <a:lstStyle/>
        <a:p>
          <a:endParaRPr lang="en-US"/>
        </a:p>
      </dgm:t>
    </dgm:pt>
    <dgm:pt modelId="{EB094872-2344-41C7-A1A8-16C6E754F8EB}" type="pres">
      <dgm:prSet presAssocID="{51E145E4-0171-43F0-A61A-19C392B49C31}" presName="extraNode" presStyleLbl="node1" presStyleIdx="0" presStyleCnt="5"/>
      <dgm:spPr/>
    </dgm:pt>
    <dgm:pt modelId="{14A48CC0-6448-44A1-BAAD-9DD5BDCAA3FC}" type="pres">
      <dgm:prSet presAssocID="{51E145E4-0171-43F0-A61A-19C392B49C31}" presName="dstNode" presStyleLbl="node1" presStyleIdx="0" presStyleCnt="5"/>
      <dgm:spPr/>
    </dgm:pt>
    <dgm:pt modelId="{7E6125E9-5644-47C9-8CE5-36B65F276ED5}" type="pres">
      <dgm:prSet presAssocID="{D1D7C938-6683-4F04-BB82-1FF9D06FB15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6E48A-F202-4F1A-A333-5C9089E6B608}" type="pres">
      <dgm:prSet presAssocID="{D1D7C938-6683-4F04-BB82-1FF9D06FB153}" presName="accent_1" presStyleCnt="0"/>
      <dgm:spPr/>
    </dgm:pt>
    <dgm:pt modelId="{78DE1119-3607-4E6B-96EE-D38BB401EEAC}" type="pres">
      <dgm:prSet presAssocID="{D1D7C938-6683-4F04-BB82-1FF9D06FB153}" presName="accentRepeatNode" presStyleLbl="solidFgAcc1" presStyleIdx="0" presStyleCnt="5"/>
      <dgm:spPr/>
    </dgm:pt>
    <dgm:pt modelId="{51A33DA4-ADA8-49EE-8FB3-9DAE25974917}" type="pres">
      <dgm:prSet presAssocID="{F6E0253E-524C-429C-A84B-B3A621463A0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9F608-C059-4453-A899-8B8BA8C8B32C}" type="pres">
      <dgm:prSet presAssocID="{F6E0253E-524C-429C-A84B-B3A621463A0E}" presName="accent_2" presStyleCnt="0"/>
      <dgm:spPr/>
    </dgm:pt>
    <dgm:pt modelId="{BF4CEF48-6D7F-4D11-B835-86DAE68147C4}" type="pres">
      <dgm:prSet presAssocID="{F6E0253E-524C-429C-A84B-B3A621463A0E}" presName="accentRepeatNode" presStyleLbl="solidFgAcc1" presStyleIdx="1" presStyleCnt="5"/>
      <dgm:spPr/>
    </dgm:pt>
    <dgm:pt modelId="{084451AD-2694-4868-8665-D77F53CE7AA5}" type="pres">
      <dgm:prSet presAssocID="{DE576343-5981-4E79-9223-246290A29D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B743-B557-422C-A691-B8D543A4608A}" type="pres">
      <dgm:prSet presAssocID="{DE576343-5981-4E79-9223-246290A29D7B}" presName="accent_3" presStyleCnt="0"/>
      <dgm:spPr/>
    </dgm:pt>
    <dgm:pt modelId="{A35089B6-7604-4E03-A963-2F1CE2469B44}" type="pres">
      <dgm:prSet presAssocID="{DE576343-5981-4E79-9223-246290A29D7B}" presName="accentRepeatNode" presStyleLbl="solidFgAcc1" presStyleIdx="2" presStyleCnt="5"/>
      <dgm:spPr/>
    </dgm:pt>
    <dgm:pt modelId="{7112CB56-AB7F-4818-93FF-4CBCF126D475}" type="pres">
      <dgm:prSet presAssocID="{0902C64D-4942-4826-B686-3203276D8C7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6E2D-057F-4275-9256-6E01A6C44325}" type="pres">
      <dgm:prSet presAssocID="{0902C64D-4942-4826-B686-3203276D8C79}" presName="accent_4" presStyleCnt="0"/>
      <dgm:spPr/>
    </dgm:pt>
    <dgm:pt modelId="{B9F8E610-AC3F-493B-9EB5-F568D470D230}" type="pres">
      <dgm:prSet presAssocID="{0902C64D-4942-4826-B686-3203276D8C79}" presName="accentRepeatNode" presStyleLbl="solidFgAcc1" presStyleIdx="3" presStyleCnt="5"/>
      <dgm:spPr/>
    </dgm:pt>
    <dgm:pt modelId="{657B2B8C-2794-4784-8C2A-9C2D8B62DCD2}" type="pres">
      <dgm:prSet presAssocID="{50B16481-6DA5-481D-B6B8-EE95A0E8DF6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5BF48-4B7A-4C99-ABDB-46472AD45635}" type="pres">
      <dgm:prSet presAssocID="{50B16481-6DA5-481D-B6B8-EE95A0E8DF66}" presName="accent_5" presStyleCnt="0"/>
      <dgm:spPr/>
    </dgm:pt>
    <dgm:pt modelId="{0F510D86-CAB9-4E1E-84A9-69F23BCE615E}" type="pres">
      <dgm:prSet presAssocID="{50B16481-6DA5-481D-B6B8-EE95A0E8DF66}" presName="accentRepeatNode" presStyleLbl="solidFgAcc1" presStyleIdx="4" presStyleCnt="5"/>
      <dgm:spPr/>
    </dgm:pt>
  </dgm:ptLst>
  <dgm:cxnLst>
    <dgm:cxn modelId="{CB601523-FBDF-4A1D-A45D-9BCCB8B6DDAA}" srcId="{51E145E4-0171-43F0-A61A-19C392B49C31}" destId="{DE576343-5981-4E79-9223-246290A29D7B}" srcOrd="2" destOrd="0" parTransId="{D5BF03DF-4416-4ABF-9373-5DEF3B6FAA15}" sibTransId="{4ED86A61-7DEB-45F5-B174-3A692438CB6C}"/>
    <dgm:cxn modelId="{39BF78C3-BFB7-434A-8957-47DBCF7F01E2}" srcId="{51E145E4-0171-43F0-A61A-19C392B49C31}" destId="{50B16481-6DA5-481D-B6B8-EE95A0E8DF66}" srcOrd="4" destOrd="0" parTransId="{7053D7C4-6621-4D89-8D2E-2A1C99DB9FFF}" sibTransId="{604A887A-DE95-4BDE-BF06-DB329499EA3E}"/>
    <dgm:cxn modelId="{30C4BAC4-80B7-4B3B-9856-46D043F674E6}" type="presOf" srcId="{51E145E4-0171-43F0-A61A-19C392B49C31}" destId="{B40F5D5A-4B19-4BA3-8D3B-A785B9120942}" srcOrd="0" destOrd="0" presId="urn:microsoft.com/office/officeart/2008/layout/VerticalCurvedList"/>
    <dgm:cxn modelId="{DC9CD011-C654-4ECC-B2B3-29B406F7862D}" type="presOf" srcId="{DE576343-5981-4E79-9223-246290A29D7B}" destId="{084451AD-2694-4868-8665-D77F53CE7AA5}" srcOrd="0" destOrd="0" presId="urn:microsoft.com/office/officeart/2008/layout/VerticalCurvedList"/>
    <dgm:cxn modelId="{6A09E62E-0CF7-467F-8846-D3AD9EE1ACD0}" type="presOf" srcId="{F6E0253E-524C-429C-A84B-B3A621463A0E}" destId="{51A33DA4-ADA8-49EE-8FB3-9DAE25974917}" srcOrd="0" destOrd="0" presId="urn:microsoft.com/office/officeart/2008/layout/VerticalCurvedList"/>
    <dgm:cxn modelId="{95233A73-481B-4118-9764-52D8AEDC5FA4}" srcId="{51E145E4-0171-43F0-A61A-19C392B49C31}" destId="{0902C64D-4942-4826-B686-3203276D8C79}" srcOrd="3" destOrd="0" parTransId="{A4403414-EA4D-4F7B-96C9-AB5403EEBAB1}" sibTransId="{998A6DC0-993E-4EB5-AFEB-C3B0A9A138F4}"/>
    <dgm:cxn modelId="{F6B32567-0DAD-4DAD-A23D-4725748A94AB}" type="presOf" srcId="{3BE2DBC9-8E88-46B6-A33C-C88E68871CC0}" destId="{0B4B782A-854E-40AC-B7F6-57B2B8CA88F5}" srcOrd="0" destOrd="0" presId="urn:microsoft.com/office/officeart/2008/layout/VerticalCurvedList"/>
    <dgm:cxn modelId="{157DE46C-64A1-45E8-88C1-C4E82898C414}" srcId="{51E145E4-0171-43F0-A61A-19C392B49C31}" destId="{F6E0253E-524C-429C-A84B-B3A621463A0E}" srcOrd="1" destOrd="0" parTransId="{1D8585B7-5A1C-44C8-B1B4-AE46C1E94458}" sibTransId="{9AAD1350-878C-4037-A1DD-93EE73D9F0B4}"/>
    <dgm:cxn modelId="{3D097D57-B214-4ACD-B137-1FA1C645284B}" srcId="{51E145E4-0171-43F0-A61A-19C392B49C31}" destId="{D1D7C938-6683-4F04-BB82-1FF9D06FB153}" srcOrd="0" destOrd="0" parTransId="{F55DC117-9802-4934-994A-022D22C9C8A4}" sibTransId="{3BE2DBC9-8E88-46B6-A33C-C88E68871CC0}"/>
    <dgm:cxn modelId="{904A20DF-18AC-453F-B5E4-2AB2783E3266}" type="presOf" srcId="{0902C64D-4942-4826-B686-3203276D8C79}" destId="{7112CB56-AB7F-4818-93FF-4CBCF126D475}" srcOrd="0" destOrd="0" presId="urn:microsoft.com/office/officeart/2008/layout/VerticalCurvedList"/>
    <dgm:cxn modelId="{1F7E1A30-9D3A-40D4-8696-9C604474B8CB}" type="presOf" srcId="{50B16481-6DA5-481D-B6B8-EE95A0E8DF66}" destId="{657B2B8C-2794-4784-8C2A-9C2D8B62DCD2}" srcOrd="0" destOrd="0" presId="urn:microsoft.com/office/officeart/2008/layout/VerticalCurvedList"/>
    <dgm:cxn modelId="{F105A8B1-5F9A-455E-A373-AADDC891F005}" type="presOf" srcId="{D1D7C938-6683-4F04-BB82-1FF9D06FB153}" destId="{7E6125E9-5644-47C9-8CE5-36B65F276ED5}" srcOrd="0" destOrd="0" presId="urn:microsoft.com/office/officeart/2008/layout/VerticalCurvedList"/>
    <dgm:cxn modelId="{3E06A67E-32A8-4A49-AB58-8895E81B7856}" type="presParOf" srcId="{B40F5D5A-4B19-4BA3-8D3B-A785B9120942}" destId="{FB5F506E-D78A-41BD-B659-F6FC4846684E}" srcOrd="0" destOrd="0" presId="urn:microsoft.com/office/officeart/2008/layout/VerticalCurvedList"/>
    <dgm:cxn modelId="{2F69CC17-9ABA-4D56-8C9D-C8C0AF32014B}" type="presParOf" srcId="{FB5F506E-D78A-41BD-B659-F6FC4846684E}" destId="{343072A1-54F9-45C9-9141-F7C355BB97E4}" srcOrd="0" destOrd="0" presId="urn:microsoft.com/office/officeart/2008/layout/VerticalCurvedList"/>
    <dgm:cxn modelId="{35BE7D86-4359-4D3D-B95B-155A1AF2E85A}" type="presParOf" srcId="{343072A1-54F9-45C9-9141-F7C355BB97E4}" destId="{ED3EA82B-5692-4E2E-96C7-5266719A1AAF}" srcOrd="0" destOrd="0" presId="urn:microsoft.com/office/officeart/2008/layout/VerticalCurvedList"/>
    <dgm:cxn modelId="{478C2817-2E0A-48DA-85AA-5F8301E2CAA5}" type="presParOf" srcId="{343072A1-54F9-45C9-9141-F7C355BB97E4}" destId="{0B4B782A-854E-40AC-B7F6-57B2B8CA88F5}" srcOrd="1" destOrd="0" presId="urn:microsoft.com/office/officeart/2008/layout/VerticalCurvedList"/>
    <dgm:cxn modelId="{446313D7-765B-4E5F-9420-178FAEF708DA}" type="presParOf" srcId="{343072A1-54F9-45C9-9141-F7C355BB97E4}" destId="{EB094872-2344-41C7-A1A8-16C6E754F8EB}" srcOrd="2" destOrd="0" presId="urn:microsoft.com/office/officeart/2008/layout/VerticalCurvedList"/>
    <dgm:cxn modelId="{5E6624DD-3672-43AE-A914-573B1193ECD5}" type="presParOf" srcId="{343072A1-54F9-45C9-9141-F7C355BB97E4}" destId="{14A48CC0-6448-44A1-BAAD-9DD5BDCAA3FC}" srcOrd="3" destOrd="0" presId="urn:microsoft.com/office/officeart/2008/layout/VerticalCurvedList"/>
    <dgm:cxn modelId="{60023D64-CED4-43A3-AE33-B1381DA8E6CE}" type="presParOf" srcId="{FB5F506E-D78A-41BD-B659-F6FC4846684E}" destId="{7E6125E9-5644-47C9-8CE5-36B65F276ED5}" srcOrd="1" destOrd="0" presId="urn:microsoft.com/office/officeart/2008/layout/VerticalCurvedList"/>
    <dgm:cxn modelId="{6C307660-72E1-4BAD-9F80-E48E4D074FD0}" type="presParOf" srcId="{FB5F506E-D78A-41BD-B659-F6FC4846684E}" destId="{5916E48A-F202-4F1A-A333-5C9089E6B608}" srcOrd="2" destOrd="0" presId="urn:microsoft.com/office/officeart/2008/layout/VerticalCurvedList"/>
    <dgm:cxn modelId="{A048A5FB-3712-4E37-9907-7D1B41B94050}" type="presParOf" srcId="{5916E48A-F202-4F1A-A333-5C9089E6B608}" destId="{78DE1119-3607-4E6B-96EE-D38BB401EEAC}" srcOrd="0" destOrd="0" presId="urn:microsoft.com/office/officeart/2008/layout/VerticalCurvedList"/>
    <dgm:cxn modelId="{06368129-F3B2-4E6E-9338-1926273B4EC6}" type="presParOf" srcId="{FB5F506E-D78A-41BD-B659-F6FC4846684E}" destId="{51A33DA4-ADA8-49EE-8FB3-9DAE25974917}" srcOrd="3" destOrd="0" presId="urn:microsoft.com/office/officeart/2008/layout/VerticalCurvedList"/>
    <dgm:cxn modelId="{749C2FB6-53DF-4DD4-B66A-8485B4FF98AB}" type="presParOf" srcId="{FB5F506E-D78A-41BD-B659-F6FC4846684E}" destId="{F209F608-C059-4453-A899-8B8BA8C8B32C}" srcOrd="4" destOrd="0" presId="urn:microsoft.com/office/officeart/2008/layout/VerticalCurvedList"/>
    <dgm:cxn modelId="{7B0BF06E-46D4-4284-9712-D24325473678}" type="presParOf" srcId="{F209F608-C059-4453-A899-8B8BA8C8B32C}" destId="{BF4CEF48-6D7F-4D11-B835-86DAE68147C4}" srcOrd="0" destOrd="0" presId="urn:microsoft.com/office/officeart/2008/layout/VerticalCurvedList"/>
    <dgm:cxn modelId="{E4B0408E-9EDD-41EB-8038-584175807373}" type="presParOf" srcId="{FB5F506E-D78A-41BD-B659-F6FC4846684E}" destId="{084451AD-2694-4868-8665-D77F53CE7AA5}" srcOrd="5" destOrd="0" presId="urn:microsoft.com/office/officeart/2008/layout/VerticalCurvedList"/>
    <dgm:cxn modelId="{5EA67752-4E98-464C-AB8D-85FBACDC8C4F}" type="presParOf" srcId="{FB5F506E-D78A-41BD-B659-F6FC4846684E}" destId="{AF2FB743-B557-422C-A691-B8D543A4608A}" srcOrd="6" destOrd="0" presId="urn:microsoft.com/office/officeart/2008/layout/VerticalCurvedList"/>
    <dgm:cxn modelId="{86807E3B-59E5-4445-855A-2C7E9928C56B}" type="presParOf" srcId="{AF2FB743-B557-422C-A691-B8D543A4608A}" destId="{A35089B6-7604-4E03-A963-2F1CE2469B44}" srcOrd="0" destOrd="0" presId="urn:microsoft.com/office/officeart/2008/layout/VerticalCurvedList"/>
    <dgm:cxn modelId="{F98012BA-497C-493A-9121-C0F7E600768F}" type="presParOf" srcId="{FB5F506E-D78A-41BD-B659-F6FC4846684E}" destId="{7112CB56-AB7F-4818-93FF-4CBCF126D475}" srcOrd="7" destOrd="0" presId="urn:microsoft.com/office/officeart/2008/layout/VerticalCurvedList"/>
    <dgm:cxn modelId="{061A3D7C-2DB1-4003-9595-7BB3E3FBD24F}" type="presParOf" srcId="{FB5F506E-D78A-41BD-B659-F6FC4846684E}" destId="{3A2D6E2D-057F-4275-9256-6E01A6C44325}" srcOrd="8" destOrd="0" presId="urn:microsoft.com/office/officeart/2008/layout/VerticalCurvedList"/>
    <dgm:cxn modelId="{331E618A-E954-4C4A-94CF-0DE4BFD7A8B9}" type="presParOf" srcId="{3A2D6E2D-057F-4275-9256-6E01A6C44325}" destId="{B9F8E610-AC3F-493B-9EB5-F568D470D230}" srcOrd="0" destOrd="0" presId="urn:microsoft.com/office/officeart/2008/layout/VerticalCurvedList"/>
    <dgm:cxn modelId="{9BCC8845-1D48-47CA-8CD0-6CC64F070BE3}" type="presParOf" srcId="{FB5F506E-D78A-41BD-B659-F6FC4846684E}" destId="{657B2B8C-2794-4784-8C2A-9C2D8B62DCD2}" srcOrd="9" destOrd="0" presId="urn:microsoft.com/office/officeart/2008/layout/VerticalCurvedList"/>
    <dgm:cxn modelId="{E54EEA9C-C22F-4820-8A24-B9A082966CAD}" type="presParOf" srcId="{FB5F506E-D78A-41BD-B659-F6FC4846684E}" destId="{0215BF48-4B7A-4C99-ABDB-46472AD45635}" srcOrd="10" destOrd="0" presId="urn:microsoft.com/office/officeart/2008/layout/VerticalCurvedList"/>
    <dgm:cxn modelId="{E82B25CB-7E5F-42AB-8067-B05217117259}" type="presParOf" srcId="{0215BF48-4B7A-4C99-ABDB-46472AD45635}" destId="{0F510D86-CAB9-4E1E-84A9-69F23BCE61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B782A-854E-40AC-B7F6-57B2B8CA88F5}">
      <dsp:nvSpPr>
        <dsp:cNvPr id="0" name=""/>
        <dsp:cNvSpPr/>
      </dsp:nvSpPr>
      <dsp:spPr>
        <a:xfrm>
          <a:off x="-3380766" y="-519913"/>
          <a:ext cx="4031183" cy="4031183"/>
        </a:xfrm>
        <a:prstGeom prst="blockArc">
          <a:avLst>
            <a:gd name="adj1" fmla="val 18900000"/>
            <a:gd name="adj2" fmla="val 2700000"/>
            <a:gd name="adj3" fmla="val 536"/>
          </a:avLst>
        </a:prstGeom>
        <a:noFill/>
        <a:ln w="63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125E9-5644-47C9-8CE5-36B65F276ED5}">
      <dsp:nvSpPr>
        <dsp:cNvPr id="0" name=""/>
        <dsp:cNvSpPr/>
      </dsp:nvSpPr>
      <dsp:spPr>
        <a:xfrm>
          <a:off x="285419" y="186899"/>
          <a:ext cx="5132853" cy="3740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Study phrases not words</a:t>
          </a:r>
        </a:p>
      </dsp:txBody>
      <dsp:txXfrm>
        <a:off x="285419" y="186899"/>
        <a:ext cx="5132853" cy="374039"/>
      </dsp:txXfrm>
    </dsp:sp>
    <dsp:sp modelId="{78DE1119-3607-4E6B-96EE-D38BB401EEAC}">
      <dsp:nvSpPr>
        <dsp:cNvPr id="0" name=""/>
        <dsp:cNvSpPr/>
      </dsp:nvSpPr>
      <dsp:spPr>
        <a:xfrm>
          <a:off x="51644" y="140145"/>
          <a:ext cx="467549" cy="4675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33DA4-ADA8-49EE-8FB3-9DAE25974917}">
      <dsp:nvSpPr>
        <dsp:cNvPr id="0" name=""/>
        <dsp:cNvSpPr/>
      </dsp:nvSpPr>
      <dsp:spPr>
        <a:xfrm>
          <a:off x="553445" y="747779"/>
          <a:ext cx="4864827" cy="3740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Learn by listening</a:t>
          </a:r>
        </a:p>
      </dsp:txBody>
      <dsp:txXfrm>
        <a:off x="553445" y="747779"/>
        <a:ext cx="4864827" cy="374039"/>
      </dsp:txXfrm>
    </dsp:sp>
    <dsp:sp modelId="{BF4CEF48-6D7F-4D11-B835-86DAE68147C4}">
      <dsp:nvSpPr>
        <dsp:cNvPr id="0" name=""/>
        <dsp:cNvSpPr/>
      </dsp:nvSpPr>
      <dsp:spPr>
        <a:xfrm>
          <a:off x="319670" y="701024"/>
          <a:ext cx="467549" cy="4675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451AD-2694-4868-8665-D77F53CE7AA5}">
      <dsp:nvSpPr>
        <dsp:cNvPr id="0" name=""/>
        <dsp:cNvSpPr/>
      </dsp:nvSpPr>
      <dsp:spPr>
        <a:xfrm>
          <a:off x="635707" y="1308658"/>
          <a:ext cx="4782565" cy="3740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Prioritise quality over quantity</a:t>
          </a:r>
        </a:p>
      </dsp:txBody>
      <dsp:txXfrm>
        <a:off x="635707" y="1308658"/>
        <a:ext cx="4782565" cy="374039"/>
      </dsp:txXfrm>
    </dsp:sp>
    <dsp:sp modelId="{A35089B6-7604-4E03-A963-2F1CE2469B44}">
      <dsp:nvSpPr>
        <dsp:cNvPr id="0" name=""/>
        <dsp:cNvSpPr/>
      </dsp:nvSpPr>
      <dsp:spPr>
        <a:xfrm>
          <a:off x="401932" y="1261903"/>
          <a:ext cx="467549" cy="4675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2CB56-AB7F-4818-93FF-4CBCF126D475}">
      <dsp:nvSpPr>
        <dsp:cNvPr id="0" name=""/>
        <dsp:cNvSpPr/>
      </dsp:nvSpPr>
      <dsp:spPr>
        <a:xfrm>
          <a:off x="553445" y="1869538"/>
          <a:ext cx="4864827" cy="3740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Learn grammar with “point of view” stories</a:t>
          </a:r>
        </a:p>
      </dsp:txBody>
      <dsp:txXfrm>
        <a:off x="553445" y="1869538"/>
        <a:ext cx="4864827" cy="374039"/>
      </dsp:txXfrm>
    </dsp:sp>
    <dsp:sp modelId="{B9F8E610-AC3F-493B-9EB5-F568D470D230}">
      <dsp:nvSpPr>
        <dsp:cNvPr id="0" name=""/>
        <dsp:cNvSpPr/>
      </dsp:nvSpPr>
      <dsp:spPr>
        <a:xfrm>
          <a:off x="319670" y="1822783"/>
          <a:ext cx="467549" cy="4675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B2B8C-2794-4784-8C2A-9C2D8B62DCD2}">
      <dsp:nvSpPr>
        <dsp:cNvPr id="0" name=""/>
        <dsp:cNvSpPr/>
      </dsp:nvSpPr>
      <dsp:spPr>
        <a:xfrm>
          <a:off x="285419" y="2430417"/>
          <a:ext cx="5132853" cy="3740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Listen and answer, not listen and repeat</a:t>
          </a:r>
        </a:p>
      </dsp:txBody>
      <dsp:txXfrm>
        <a:off x="285419" y="2430417"/>
        <a:ext cx="5132853" cy="374039"/>
      </dsp:txXfrm>
    </dsp:sp>
    <dsp:sp modelId="{0F510D86-CAB9-4E1E-84A9-69F23BCE615E}">
      <dsp:nvSpPr>
        <dsp:cNvPr id="0" name=""/>
        <dsp:cNvSpPr/>
      </dsp:nvSpPr>
      <dsp:spPr>
        <a:xfrm>
          <a:off x="51644" y="2383662"/>
          <a:ext cx="467549" cy="4675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AC7E-3D36-43B1-9D7F-336B842E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34AD-2A6C-429E-A6F8-420C75EB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A965-5934-4096-9033-3BF493E1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8F7D-746E-45F8-A69F-43A0D10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6127-076E-4A27-B4EA-7D0A58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9FBE-589B-4356-8927-53BDD20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55DF-AAC4-4BA9-8587-6D42E084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3789-7DE2-4B68-ABAA-96C28D54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FFD4-DE87-472C-8299-DBE37E8B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D144-D464-4E05-9153-B8B40A08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2D092-6C49-43F7-92EB-DB68FB78D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A9BB6-9404-4AB0-967C-FF03435F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7DB5-5559-4358-9FFA-1EB93506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FE03-C458-4B2A-B4E2-02FBF4FB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6E5E-FFFC-48E8-9541-061193D9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0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BBA4-662E-4041-B2F3-EF48BEE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44DA-4A99-4F41-A07D-51D615B3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4931-1F3F-40FF-814B-0AA864A6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6EF3-C321-4797-B187-DD718979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B520-3982-4453-AE28-B7CBD2A8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AF74-119C-4814-95D2-60CC00BC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CCCF-B5D0-4E01-97B2-DDFB2CC2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345C-7FAC-412D-BA78-E92D269C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DC48-6F41-486A-BE28-68373534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8265-36D9-40D8-B745-936EFA61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2765-434D-445B-987C-AE812D94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2A1A-9841-416D-98BC-7D6E9391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38D75-6411-4986-A3A5-7BC2963D4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4535B-C063-438B-8EEE-DAFBF32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140D4-57A7-4373-8294-F3F44570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22AA-6484-4A9F-9622-D350CE7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3860-0AF6-4DFC-B6E8-D2B05640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6468-2603-4CC5-B048-E80FD60C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E093-4BC6-4351-8ECB-EB93D65A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681F-092F-40C2-AABC-49B6BF4B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D6573-A035-4724-86C1-3E29376B4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42CC0-BD95-4D14-AF02-99AD5B1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BBF8E-A86A-4F6B-84C7-5DA540C5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14ACA-C27A-4411-B8A5-950EB0D0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AFA8-17BF-459D-B7C1-9D3ACE3A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C45AF-3DBB-4CCB-B202-7EE6DA07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57D66-EFEF-4A5B-9795-E6EBF6B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C8A14-AE64-4730-934E-3F7DD0FD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1E2E7-99B4-4D97-9521-E49CA4D9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E617B-6798-4EFC-BD6E-A55AB3BA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214A-05D8-46FB-9C34-0D530302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48A4-47EE-4E78-BCCC-E9ADCEC0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AD6D-015A-4C94-8D89-94C62CE8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0EE05-704F-40C0-A979-1D6930F2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EB31A-AE17-4A6E-8B16-C8EE111B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EC72-D32F-4202-86F5-8361A362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ED77-7A1F-426F-A5D3-8CD0B90C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AD43-D2D8-44CD-8276-1CAAB491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F1EAC-9642-4C35-B098-BB13FD04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E976F-FC72-4A86-813F-3D373748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15BA-0633-4690-A5B4-957FDEAA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1A8C-E29F-4F0C-962C-F50D26BD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4A0D-01BA-4847-8DA0-DD735785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E626A-F422-432C-A422-6C31D0F7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5DF6-6F38-4963-A7F6-12FF5208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AABD-BE36-4C12-8971-7BA67443C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6990-AAC8-48FE-B2FC-9D1BD9ACA08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BFB3-B2BB-445A-A035-C43AA042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7731-0D56-49F8-858A-428816DAE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8607-C82E-42CE-B470-80E3FFE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FEB198F-5033-4426-AB55-F3C78CC0076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08" y="919"/>
            <a:ext cx="5801794" cy="3049326"/>
          </a:xfrm>
          <a:prstGeom prst="rect">
            <a:avLst/>
          </a:prstGeom>
        </p:spPr>
      </p:pic>
      <p:pic>
        <p:nvPicPr>
          <p:cNvPr id="7" name="Picture 6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2F9EC03D-4B0E-4790-BCED-9EDB7F332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2" y="3863567"/>
            <a:ext cx="5771317" cy="2953222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8465824-CA7B-4C57-BFD6-83D8F1913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156413"/>
              </p:ext>
            </p:extLst>
          </p:nvPr>
        </p:nvGraphicFramePr>
        <p:xfrm>
          <a:off x="6563559" y="3866643"/>
          <a:ext cx="5456518" cy="299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BFA1D9-E796-40E4-A41B-EAD41D7395C1}"/>
              </a:ext>
            </a:extLst>
          </p:cNvPr>
          <p:cNvSpPr/>
          <p:nvPr/>
        </p:nvSpPr>
        <p:spPr>
          <a:xfrm>
            <a:off x="6019060" y="3450479"/>
            <a:ext cx="6001017" cy="488286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72D5B-E160-4CE3-87D0-B40134103174}"/>
              </a:ext>
            </a:extLst>
          </p:cNvPr>
          <p:cNvSpPr txBox="1"/>
          <p:nvPr/>
        </p:nvSpPr>
        <p:spPr>
          <a:xfrm>
            <a:off x="6351828" y="3471816"/>
            <a:ext cx="533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5 Simple Ways to Learn English Effectively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2C345-5DAE-4E01-9008-F5F8E1FCFD87}"/>
              </a:ext>
            </a:extLst>
          </p:cNvPr>
          <p:cNvSpPr txBox="1"/>
          <p:nvPr/>
        </p:nvSpPr>
        <p:spPr>
          <a:xfrm>
            <a:off x="6672446" y="4034693"/>
            <a:ext cx="34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7B68A-93C4-4AE4-9A30-44D45470933E}"/>
              </a:ext>
            </a:extLst>
          </p:cNvPr>
          <p:cNvSpPr txBox="1"/>
          <p:nvPr/>
        </p:nvSpPr>
        <p:spPr>
          <a:xfrm>
            <a:off x="7012604" y="5157723"/>
            <a:ext cx="34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F925A-3E21-4169-8F94-7C81842F2D0B}"/>
              </a:ext>
            </a:extLst>
          </p:cNvPr>
          <p:cNvSpPr txBox="1"/>
          <p:nvPr/>
        </p:nvSpPr>
        <p:spPr>
          <a:xfrm>
            <a:off x="6951185" y="460285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C0AC8-FC5A-4239-9195-48687DF4483B}"/>
              </a:ext>
            </a:extLst>
          </p:cNvPr>
          <p:cNvSpPr txBox="1"/>
          <p:nvPr/>
        </p:nvSpPr>
        <p:spPr>
          <a:xfrm>
            <a:off x="6951185" y="57125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689A67-DBB3-45CA-80D9-232CBBD144C2}"/>
              </a:ext>
            </a:extLst>
          </p:cNvPr>
          <p:cNvSpPr txBox="1"/>
          <p:nvPr/>
        </p:nvSpPr>
        <p:spPr>
          <a:xfrm>
            <a:off x="6698324" y="62852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3D8B1-5B80-4AE2-96AF-8E94E3BD63D5}"/>
              </a:ext>
            </a:extLst>
          </p:cNvPr>
          <p:cNvSpPr txBox="1"/>
          <p:nvPr/>
        </p:nvSpPr>
        <p:spPr>
          <a:xfrm>
            <a:off x="1220678" y="157519"/>
            <a:ext cx="346229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5D15E776-5AB2-4BBB-AFE0-FEE201B5D739}"/>
              </a:ext>
            </a:extLst>
          </p:cNvPr>
          <p:cNvSpPr/>
          <p:nvPr/>
        </p:nvSpPr>
        <p:spPr>
          <a:xfrm>
            <a:off x="979487" y="336550"/>
            <a:ext cx="4135437" cy="3159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06559D82-173D-49EC-81C9-501C25133851}"/>
              </a:ext>
            </a:extLst>
          </p:cNvPr>
          <p:cNvSpPr/>
          <p:nvPr/>
        </p:nvSpPr>
        <p:spPr>
          <a:xfrm>
            <a:off x="3392488" y="106363"/>
            <a:ext cx="2333624" cy="547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45B78AAA-07C7-4803-9DB0-03E9C8C5F2B0}"/>
              </a:ext>
            </a:extLst>
          </p:cNvPr>
          <p:cNvSpPr/>
          <p:nvPr/>
        </p:nvSpPr>
        <p:spPr>
          <a:xfrm>
            <a:off x="4043362" y="931863"/>
            <a:ext cx="2206624" cy="539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E456C619-30D3-4266-BB41-633E3E66A1BA}"/>
              </a:ext>
            </a:extLst>
          </p:cNvPr>
          <p:cNvSpPr/>
          <p:nvPr/>
        </p:nvSpPr>
        <p:spPr>
          <a:xfrm>
            <a:off x="4067175" y="2098673"/>
            <a:ext cx="2230437" cy="523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D9D7279B-0261-43F9-824B-A8A3C4C8EBF0}"/>
              </a:ext>
            </a:extLst>
          </p:cNvPr>
          <p:cNvSpPr/>
          <p:nvPr/>
        </p:nvSpPr>
        <p:spPr>
          <a:xfrm>
            <a:off x="3344862" y="3122612"/>
            <a:ext cx="2381250" cy="611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612B697D-F0F9-4369-9AB2-581D0D6D4D34}"/>
              </a:ext>
            </a:extLst>
          </p:cNvPr>
          <p:cNvSpPr/>
          <p:nvPr/>
        </p:nvSpPr>
        <p:spPr>
          <a:xfrm>
            <a:off x="320675" y="130173"/>
            <a:ext cx="2174874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B61B88F9-D73C-465A-9C44-4DE17C4685EC}"/>
              </a:ext>
            </a:extLst>
          </p:cNvPr>
          <p:cNvSpPr/>
          <p:nvPr/>
        </p:nvSpPr>
        <p:spPr>
          <a:xfrm>
            <a:off x="34926" y="995363"/>
            <a:ext cx="2174874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2343B6B7-F0D3-4BA2-B87C-7D53CA2EC18D}"/>
              </a:ext>
            </a:extLst>
          </p:cNvPr>
          <p:cNvSpPr/>
          <p:nvPr/>
        </p:nvSpPr>
        <p:spPr>
          <a:xfrm>
            <a:off x="50800" y="2098675"/>
            <a:ext cx="2230437" cy="523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2E7C4BEE-9309-4F6A-81CA-7CD5A9FE61CF}"/>
              </a:ext>
            </a:extLst>
          </p:cNvPr>
          <p:cNvSpPr/>
          <p:nvPr/>
        </p:nvSpPr>
        <p:spPr>
          <a:xfrm>
            <a:off x="503238" y="3122612"/>
            <a:ext cx="2182812" cy="539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15B5D1D9-CE9A-4CEA-B93C-5B2D126DF5E0}"/>
              </a:ext>
            </a:extLst>
          </p:cNvPr>
          <p:cNvSpPr txBox="1"/>
          <p:nvPr/>
        </p:nvSpPr>
        <p:spPr>
          <a:xfrm>
            <a:off x="3502025" y="1603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Spoken commonly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B730817C-9001-4A78-816C-6A467A3A61D6}"/>
              </a:ext>
            </a:extLst>
          </p:cNvPr>
          <p:cNvSpPr txBox="1"/>
          <p:nvPr/>
        </p:nvSpPr>
        <p:spPr>
          <a:xfrm>
            <a:off x="3954462" y="1017587"/>
            <a:ext cx="274320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Common on the internet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0EF2D3E0-1332-4EDF-82E6-38A1CF9DD9A3}"/>
              </a:ext>
            </a:extLst>
          </p:cNvPr>
          <p:cNvSpPr txBox="1"/>
          <p:nvPr/>
        </p:nvSpPr>
        <p:spPr>
          <a:xfrm>
            <a:off x="4010025" y="2176463"/>
            <a:ext cx="274320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Access multiple culture</a:t>
            </a:r>
            <a:endParaRPr lang="en-US" sz="1700">
              <a:cs typeface="Calibri"/>
            </a:endParaRP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A9D36128-C521-4DC4-87F6-47B3B6C93622}"/>
              </a:ext>
            </a:extLst>
          </p:cNvPr>
          <p:cNvSpPr txBox="1"/>
          <p:nvPr/>
        </p:nvSpPr>
        <p:spPr>
          <a:xfrm>
            <a:off x="3311525" y="3144838"/>
            <a:ext cx="30368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Science paper is written in English</a:t>
            </a:r>
            <a:endParaRPr lang="en-US" sz="1700">
              <a:cs typeface="Calibri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780108CE-AF3A-4C8F-B309-425013F56AA1}"/>
              </a:ext>
            </a:extLst>
          </p:cNvPr>
          <p:cNvSpPr txBox="1"/>
          <p:nvPr/>
        </p:nvSpPr>
        <p:spPr>
          <a:xfrm>
            <a:off x="620712" y="32083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Meet new people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5B7CCDE-AF7A-46AF-AB2D-94700D57F7D8}"/>
              </a:ext>
            </a:extLst>
          </p:cNvPr>
          <p:cNvSpPr txBox="1"/>
          <p:nvPr/>
        </p:nvSpPr>
        <p:spPr>
          <a:xfrm>
            <a:off x="239712" y="2184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Get a good job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07674651-FD0F-48DF-8400-300D042ECDF6}"/>
              </a:ext>
            </a:extLst>
          </p:cNvPr>
          <p:cNvSpPr txBox="1"/>
          <p:nvPr/>
        </p:nvSpPr>
        <p:spPr>
          <a:xfrm>
            <a:off x="263525" y="107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Media industry 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55925D07-56BB-492F-BD6F-0E55ADDEA440}"/>
              </a:ext>
            </a:extLst>
          </p:cNvPr>
          <p:cNvSpPr txBox="1"/>
          <p:nvPr/>
        </p:nvSpPr>
        <p:spPr>
          <a:xfrm>
            <a:off x="501650" y="2079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Travelling easily </a:t>
            </a:r>
            <a:endParaRPr lang="en-US">
              <a:cs typeface="Calibri"/>
            </a:endParaRP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0D411AAA-C7E8-42D5-9F75-8CE5CC559CC0}"/>
              </a:ext>
            </a:extLst>
          </p:cNvPr>
          <p:cNvSpPr txBox="1"/>
          <p:nvPr/>
        </p:nvSpPr>
        <p:spPr>
          <a:xfrm rot="5460000">
            <a:off x="1636713" y="174832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8 reason to learn English</a:t>
            </a:r>
          </a:p>
        </p:txBody>
      </p:sp>
    </p:spTree>
    <p:extLst>
      <p:ext uri="{BB962C8B-B14F-4D97-AF65-F5344CB8AC3E}">
        <p14:creationId xmlns:p14="http://schemas.microsoft.com/office/powerpoint/2010/main" val="162176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Van Thiem 20173385</dc:creator>
  <cp:lastModifiedBy>Tran Thi Thuy 20173394</cp:lastModifiedBy>
  <cp:revision>1</cp:revision>
  <dcterms:created xsi:type="dcterms:W3CDTF">2020-04-01T06:07:06Z</dcterms:created>
  <dcterms:modified xsi:type="dcterms:W3CDTF">2020-04-07T16:41:39Z</dcterms:modified>
</cp:coreProperties>
</file>