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tien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4A32-1EEF-49AA-BAE9-3E936339A8B7}" type="datetimeFigureOut">
              <a:rPr lang="en-US" smtClean="0"/>
              <a:t>13/12/2017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19BA2-A8BB-48CA-955C-B433248C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20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tien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82B27-F994-4909-802E-A068BC13D20E}" type="datetimeFigureOut">
              <a:rPr lang="en-US" smtClean="0"/>
              <a:t>13/12/2017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CDA06-923F-4310-9981-FA01A46C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6354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6CDA06-923F-4310-9981-FA01A46C64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4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6599-10E1-49DD-8AE9-10619DC68F48}" type="datetime1">
              <a:rPr lang="en-US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08612" y="6084887"/>
            <a:ext cx="4324044" cy="365125"/>
          </a:xfrm>
        </p:spPr>
        <p:txBody>
          <a:bodyPr/>
          <a:lstStyle/>
          <a:p>
            <a:r>
              <a:rPr lang="en-US" smtClean="0"/>
              <a:t>K40.104.140 - TRẦN VIỆT TIẾN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74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AF12-7260-4A85-BFD3-83A8B549AE70}" type="datetime1">
              <a:rPr lang="en-US" smtClean="0"/>
              <a:t>13/12/2017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42C0-1918-4829-B11D-4F32DC78A65F}" type="datetime1">
              <a:rPr lang="en-US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92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EF51-720B-4CA5-A42A-5F822A2B17EF}" type="datetime1">
              <a:rPr lang="en-US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3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9C38-CC54-4015-B906-E80220EA01F0}" type="datetime1">
              <a:rPr lang="en-US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5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6A4-6A5A-4A90-8446-2C4D5938B31E}" type="datetime1">
              <a:rPr lang="en-US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54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F551-FB7C-4A48-9A5C-45F5276BCD40}" type="datetime1">
              <a:rPr lang="en-US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8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15911"/>
            <a:ext cx="6588759" cy="43788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86EB-FE46-4871-8DB3-2DA3AB6CFF5E}" type="datetime1">
              <a:rPr lang="en-US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63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65E5-D37A-41D8-A236-3E37ADC3D3CF}" type="datetime1">
              <a:rPr lang="en-US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4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5177-E948-43DC-89A5-9764FC537281}" type="datetime1">
              <a:rPr lang="en-US" smtClean="0"/>
              <a:t>13/12/2017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/>
          <p:cNvSpPr txBox="1">
            <a:spLocks/>
          </p:cNvSpPr>
          <p:nvPr userDrawn="1"/>
        </p:nvSpPr>
        <p:spPr>
          <a:xfrm>
            <a:off x="1574800" y="115911"/>
            <a:ext cx="6588759" cy="4378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1400" i="1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XÂY DỰNG HỆ THỐNG WEBSITE BÁN HÀNG ONLINE BẰNG C# ASP.NET MVC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84310" y="553793"/>
            <a:ext cx="10707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54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150-5BB3-473C-A0E5-C27BC650AB54}" type="datetime1">
              <a:rPr lang="en-US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61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CDFD-E68A-41C8-A6E8-E0419EE60B93}" type="datetime1">
              <a:rPr lang="en-US" smtClean="0"/>
              <a:t>13/12/2017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15911"/>
            <a:ext cx="6588759" cy="4378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A3A5-57C4-44AF-B414-4915B0395C51}" type="datetime1">
              <a:rPr lang="en-US" smtClean="0"/>
              <a:t>13/12/2017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9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15911"/>
            <a:ext cx="6588759" cy="43788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00DE-5B7C-4E3A-9802-9836A55CFE1B}" type="datetime1">
              <a:rPr lang="en-US" smtClean="0"/>
              <a:t>13/12/2017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7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5963-3D62-47E4-B0D2-D846B08134BA}" type="datetime1">
              <a:rPr lang="en-US" smtClean="0"/>
              <a:t>13/12/2017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4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2FC5-4DA2-4A97-AB46-9670C1BF9157}" type="datetime1">
              <a:rPr lang="en-US" smtClean="0"/>
              <a:t>13/12/2017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5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4F66-8147-44AF-B85F-5063885A3CC6}" type="datetime1">
              <a:rPr lang="en-US" smtClean="0"/>
              <a:t>13/12/2017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1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04610" y="6207392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A14E85-454E-471E-AEF9-729B04453EB6}" type="datetime1">
              <a:rPr lang="en-US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6207393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K40.104.140 - TRẦN VIỆT TIẾN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6207392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C744A3-75EB-458F-A0DC-E5A513CF4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3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1400" i="1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764" y="2410763"/>
            <a:ext cx="10445291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XÂY DỰNG HỆ THỐNG WEBSITE BÁN HÀNG ONLINE BẰNG </a:t>
            </a:r>
            <a:br>
              <a:rPr lang="en-US" b="1" dirty="0" smtClean="0"/>
            </a:br>
            <a:r>
              <a:rPr lang="en-US" b="1" dirty="0" smtClean="0"/>
              <a:t>C# ASP.NET MVC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475ED-E653-4A95-A817-492707B6F4B0}"/>
              </a:ext>
            </a:extLst>
          </p:cNvPr>
          <p:cNvSpPr txBox="1"/>
          <p:nvPr/>
        </p:nvSpPr>
        <p:spPr>
          <a:xfrm>
            <a:off x="1454209" y="509481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ỜNG ĐẠI HỌC S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PHẠM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TPHCM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12" descr="Hình ảnh có liên quan">
            <a:extLst>
              <a:ext uri="{FF2B5EF4-FFF2-40B4-BE49-F238E27FC236}">
                <a16:creationId xmlns:a16="http://schemas.microsoft.com/office/drawing/2014/main" id="{02A43139-3127-4AAC-8D4B-072B8358E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4" y="520358"/>
            <a:ext cx="1459652" cy="8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24_256x256">
            <a:extLst>
              <a:ext uri="{FF2B5EF4-FFF2-40B4-BE49-F238E27FC236}">
                <a16:creationId xmlns:a16="http://schemas.microsoft.com/office/drawing/2014/main" id="{B63A1031-6270-44A3-8621-CA1B2FE50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444" y="404788"/>
            <a:ext cx="866059" cy="92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31527" y="4999940"/>
            <a:ext cx="4890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SVTH: TRẦN  VIỆT TIẾN</a:t>
            </a:r>
          </a:p>
          <a:p>
            <a:r>
              <a:rPr lang="en-US" sz="2400" dirty="0" smtClean="0"/>
              <a:t>MSSV: K40.104.140</a:t>
            </a:r>
          </a:p>
          <a:p>
            <a:r>
              <a:rPr lang="en-US" sz="2400" dirty="0" smtClean="0"/>
              <a:t>GVHD: THS LƯƠNG TRẦN HY HIẾN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47695" y="1660574"/>
            <a:ext cx="287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ĐỒ ÁN TỐT NGHIỆP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059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5177-E948-43DC-89A5-9764FC537281}" type="datetime1">
              <a:rPr lang="en-US" smtClean="0"/>
              <a:t>13/12/2017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0145" y="568037"/>
            <a:ext cx="6319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4/ CÁC TÍNH NĂNG CƠ BẢN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05891" y="1275923"/>
            <a:ext cx="1614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/>
              <a:t>Giỏ</a:t>
            </a:r>
            <a:r>
              <a:rPr lang="en-US" sz="3000" dirty="0" smtClean="0"/>
              <a:t> </a:t>
            </a:r>
            <a:r>
              <a:rPr lang="en-US" sz="3000" dirty="0" err="1" smtClean="0"/>
              <a:t>hàng</a:t>
            </a:r>
            <a:endParaRPr lang="en-US" sz="30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28396" y="1829921"/>
            <a:ext cx="7571942" cy="405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5177-E948-43DC-89A5-9764FC537281}" type="datetime1">
              <a:rPr lang="en-US" smtClean="0"/>
              <a:t>13/12/2017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0145" y="568037"/>
            <a:ext cx="6319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4/ CÁC TÍNH NĂNG CƠ BẢN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05891" y="1275923"/>
            <a:ext cx="46746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/>
              <a:t>Quản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danh</a:t>
            </a:r>
            <a:r>
              <a:rPr lang="en-US" sz="3000" dirty="0"/>
              <a:t> </a:t>
            </a:r>
            <a:r>
              <a:rPr lang="en-US" sz="3000" dirty="0" err="1"/>
              <a:t>mục</a:t>
            </a:r>
            <a:r>
              <a:rPr lang="en-US" sz="3000" dirty="0"/>
              <a:t> </a:t>
            </a:r>
            <a:r>
              <a:rPr lang="en-US" sz="3000" dirty="0" err="1"/>
              <a:t>sản</a:t>
            </a:r>
            <a:r>
              <a:rPr lang="en-US" sz="3000" dirty="0"/>
              <a:t> </a:t>
            </a:r>
            <a:r>
              <a:rPr lang="en-US" sz="3000" dirty="0" err="1"/>
              <a:t>phẩm</a:t>
            </a:r>
            <a:endParaRPr lang="en-US" sz="30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05890" y="1983809"/>
            <a:ext cx="8741719" cy="366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5177-E948-43DC-89A5-9764FC537281}" type="datetime1">
              <a:rPr lang="en-US" smtClean="0"/>
              <a:t>13/12/2017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0145" y="568037"/>
            <a:ext cx="6319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4/ CÁC TÍNH NĂNG CƠ BẢN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05891" y="1275923"/>
            <a:ext cx="3687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/>
              <a:t>Quản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hãng</a:t>
            </a:r>
            <a:r>
              <a:rPr lang="en-US" sz="3000" dirty="0"/>
              <a:t> </a:t>
            </a:r>
            <a:r>
              <a:rPr lang="en-US" sz="3000" dirty="0" err="1"/>
              <a:t>sản</a:t>
            </a:r>
            <a:r>
              <a:rPr lang="en-US" sz="3000" dirty="0"/>
              <a:t> </a:t>
            </a:r>
            <a:r>
              <a:rPr lang="en-US" sz="3000" dirty="0" err="1"/>
              <a:t>xuất</a:t>
            </a:r>
            <a:endParaRPr lang="en-US" sz="30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027276" y="1829921"/>
            <a:ext cx="8174182" cy="399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1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5177-E948-43DC-89A5-9764FC537281}" type="datetime1">
              <a:rPr lang="en-US" smtClean="0"/>
              <a:t>13/12/2017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0145" y="568037"/>
            <a:ext cx="6319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4/ CÁC TÍNH NĂNG CƠ BẢN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05891" y="1275923"/>
            <a:ext cx="30299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/>
              <a:t>Quản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sản</a:t>
            </a:r>
            <a:r>
              <a:rPr lang="en-US" sz="3000" dirty="0"/>
              <a:t> </a:t>
            </a:r>
            <a:r>
              <a:rPr lang="en-US" sz="3000" dirty="0" err="1"/>
              <a:t>phẩm</a:t>
            </a:r>
            <a:endParaRPr lang="en-US" sz="30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096549" y="1983809"/>
            <a:ext cx="8035636" cy="398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5177-E948-43DC-89A5-9764FC537281}" type="datetime1">
              <a:rPr lang="en-US" smtClean="0"/>
              <a:t>13/12/2017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0145" y="568037"/>
            <a:ext cx="6319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4/ CÁC TÍNH NĂNG CƠ BẢN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05891" y="1275923"/>
            <a:ext cx="3321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/>
              <a:t>Quản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khách</a:t>
            </a:r>
            <a:r>
              <a:rPr lang="en-US" sz="3000" dirty="0"/>
              <a:t> </a:t>
            </a:r>
            <a:r>
              <a:rPr lang="en-US" sz="3000" dirty="0" err="1"/>
              <a:t>hàng</a:t>
            </a:r>
            <a:endParaRPr lang="en-US" sz="30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985794" y="2004829"/>
            <a:ext cx="8257146" cy="364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5177-E948-43DC-89A5-9764FC537281}" type="datetime1">
              <a:rPr lang="en-US" smtClean="0"/>
              <a:t>13/12/2017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K40.104.140 - TRẦN VIỆT TIẾN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0145" y="568037"/>
            <a:ext cx="3052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5</a:t>
            </a:r>
            <a:r>
              <a:rPr lang="en-US" sz="4000" b="1" dirty="0" smtClean="0"/>
              <a:t>/ KẾT LUẬN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72279" y="1427018"/>
            <a:ext cx="75119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Những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kết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quả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đạt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được</a:t>
            </a:r>
            <a:r>
              <a:rPr lang="en-US" sz="3000" b="1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 smtClean="0"/>
              <a:t>Xây</a:t>
            </a:r>
            <a:r>
              <a:rPr lang="en-US" sz="3000" dirty="0" smtClean="0"/>
              <a:t> </a:t>
            </a:r>
            <a:r>
              <a:rPr lang="en-US" sz="3000" dirty="0" err="1"/>
              <a:t>d</a:t>
            </a:r>
            <a:r>
              <a:rPr lang="en-US" sz="3000" dirty="0" err="1" smtClean="0"/>
              <a:t>ựng</a:t>
            </a:r>
            <a:r>
              <a:rPr lang="en-US" sz="3000" dirty="0" smtClean="0"/>
              <a:t> website </a:t>
            </a:r>
            <a:r>
              <a:rPr lang="en-US" sz="3000" dirty="0" err="1" smtClean="0"/>
              <a:t>đơn</a:t>
            </a:r>
            <a:r>
              <a:rPr lang="en-US" sz="3000" dirty="0" smtClean="0"/>
              <a:t> </a:t>
            </a:r>
            <a:r>
              <a:rPr lang="en-US" sz="3000" dirty="0" err="1" smtClean="0"/>
              <a:t>giản</a:t>
            </a:r>
            <a:r>
              <a:rPr lang="en-US" sz="3000" dirty="0" smtClean="0"/>
              <a:t>, </a:t>
            </a:r>
            <a:r>
              <a:rPr lang="en-US" sz="3000" dirty="0" err="1" smtClean="0"/>
              <a:t>dễ</a:t>
            </a:r>
            <a:r>
              <a:rPr lang="en-US" sz="3000" dirty="0" smtClean="0"/>
              <a:t> </a:t>
            </a:r>
            <a:r>
              <a:rPr lang="en-US" sz="3000" dirty="0" err="1" smtClean="0"/>
              <a:t>thao</a:t>
            </a:r>
            <a:r>
              <a:rPr lang="en-US" sz="3000" dirty="0" smtClean="0"/>
              <a:t> </a:t>
            </a:r>
            <a:r>
              <a:rPr lang="en-US" sz="3000" dirty="0" err="1" smtClean="0"/>
              <a:t>tác</a:t>
            </a:r>
            <a:r>
              <a:rPr lang="en-US" sz="30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 smtClean="0"/>
              <a:t>Tối</a:t>
            </a:r>
            <a:r>
              <a:rPr lang="en-US" sz="3000" dirty="0" smtClean="0"/>
              <a:t> </a:t>
            </a:r>
            <a:r>
              <a:rPr lang="en-US" sz="3000" dirty="0" err="1" smtClean="0"/>
              <a:t>ưu</a:t>
            </a:r>
            <a:r>
              <a:rPr lang="en-US" sz="3000" dirty="0" smtClean="0"/>
              <a:t> URL </a:t>
            </a:r>
            <a:r>
              <a:rPr lang="en-US" sz="3000" dirty="0" err="1" smtClean="0"/>
              <a:t>thân</a:t>
            </a:r>
            <a:r>
              <a:rPr lang="en-US" sz="3000" dirty="0" smtClean="0"/>
              <a:t> </a:t>
            </a:r>
            <a:r>
              <a:rPr lang="en-US" sz="3000" dirty="0" err="1" smtClean="0"/>
              <a:t>thiện</a:t>
            </a:r>
            <a:r>
              <a:rPr lang="en-US" sz="3000" dirty="0" smtClean="0"/>
              <a:t> </a:t>
            </a:r>
            <a:r>
              <a:rPr lang="en-US" sz="3000" dirty="0" err="1" smtClean="0"/>
              <a:t>hơn</a:t>
            </a:r>
            <a:r>
              <a:rPr lang="en-US" sz="30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 smtClean="0"/>
              <a:t>Áp</a:t>
            </a:r>
            <a:r>
              <a:rPr lang="en-US" sz="3000" dirty="0" smtClean="0"/>
              <a:t> </a:t>
            </a:r>
            <a:r>
              <a:rPr lang="en-US" sz="3000" dirty="0" err="1" smtClean="0"/>
              <a:t>dụng</a:t>
            </a:r>
            <a:r>
              <a:rPr lang="en-US" sz="3000" dirty="0" smtClean="0"/>
              <a:t> </a:t>
            </a:r>
            <a:r>
              <a:rPr lang="en-US" sz="3000" dirty="0" err="1" smtClean="0"/>
              <a:t>cơ</a:t>
            </a:r>
            <a:r>
              <a:rPr lang="en-US" sz="3000" dirty="0" smtClean="0"/>
              <a:t> </a:t>
            </a:r>
            <a:r>
              <a:rPr lang="en-US" sz="3000" dirty="0" err="1" smtClean="0"/>
              <a:t>bản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công</a:t>
            </a:r>
            <a:r>
              <a:rPr lang="en-US" sz="3000" dirty="0" smtClean="0"/>
              <a:t> </a:t>
            </a:r>
            <a:r>
              <a:rPr lang="en-US" sz="3000" dirty="0" err="1" smtClean="0"/>
              <a:t>nghệ</a:t>
            </a:r>
            <a:r>
              <a:rPr lang="en-US" sz="3000" dirty="0" smtClean="0"/>
              <a:t>.</a:t>
            </a:r>
          </a:p>
          <a:p>
            <a:endParaRPr lang="en-US" sz="3000" dirty="0"/>
          </a:p>
          <a:p>
            <a:r>
              <a:rPr lang="en-US" sz="3000" b="1" dirty="0" err="1" smtClean="0"/>
              <a:t>Những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điểm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cần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khắc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phục</a:t>
            </a:r>
            <a:r>
              <a:rPr lang="en-US" sz="3000" b="1" dirty="0" smtClean="0"/>
              <a:t>: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Bổ</a:t>
            </a:r>
            <a:r>
              <a:rPr lang="en-US" sz="3000" dirty="0"/>
              <a:t> sung </a:t>
            </a:r>
            <a:r>
              <a:rPr lang="en-US" sz="3000" dirty="0" err="1"/>
              <a:t>tính</a:t>
            </a:r>
            <a:r>
              <a:rPr lang="en-US" sz="3000" dirty="0"/>
              <a:t> </a:t>
            </a:r>
            <a:r>
              <a:rPr lang="en-US" sz="3000" dirty="0" err="1"/>
              <a:t>năng</a:t>
            </a:r>
            <a:r>
              <a:rPr lang="en-US" sz="3000" dirty="0"/>
              <a:t> </a:t>
            </a:r>
            <a:r>
              <a:rPr lang="en-US" sz="3000" dirty="0" err="1"/>
              <a:t>gửi</a:t>
            </a:r>
            <a:r>
              <a:rPr lang="en-US" sz="3000" dirty="0"/>
              <a:t> </a:t>
            </a:r>
            <a:r>
              <a:rPr lang="en-US" sz="3000" dirty="0" err="1"/>
              <a:t>emal</a:t>
            </a:r>
            <a:r>
              <a:rPr 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Bổ</a:t>
            </a:r>
            <a:r>
              <a:rPr lang="en-US" sz="3000" dirty="0"/>
              <a:t> sung </a:t>
            </a:r>
            <a:r>
              <a:rPr lang="en-US" sz="3000" dirty="0" err="1"/>
              <a:t>thanh</a:t>
            </a:r>
            <a:r>
              <a:rPr lang="en-US" sz="3000" dirty="0"/>
              <a:t> </a:t>
            </a:r>
            <a:r>
              <a:rPr lang="en-US" sz="3000" dirty="0" err="1"/>
              <a:t>toán</a:t>
            </a:r>
            <a:r>
              <a:rPr lang="en-US" sz="3000" dirty="0"/>
              <a:t> online</a:t>
            </a:r>
            <a:r>
              <a:rPr lang="en-US" sz="3000" dirty="0" smtClean="0"/>
              <a:t>.</a:t>
            </a:r>
            <a:endParaRPr lang="en-US" sz="3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 smtClean="0"/>
              <a:t>Hệ</a:t>
            </a:r>
            <a:r>
              <a:rPr lang="en-US" sz="3000" dirty="0" smtClean="0"/>
              <a:t> </a:t>
            </a:r>
            <a:r>
              <a:rPr lang="en-US" sz="3000" dirty="0" err="1" smtClean="0"/>
              <a:t>thống</a:t>
            </a:r>
            <a:r>
              <a:rPr lang="en-US" sz="3000" dirty="0" smtClean="0"/>
              <a:t> </a:t>
            </a:r>
            <a:r>
              <a:rPr lang="en-US" sz="3000" dirty="0" err="1" smtClean="0"/>
              <a:t>nhỏ</a:t>
            </a:r>
            <a:r>
              <a:rPr lang="en-US" sz="3000" dirty="0" smtClean="0"/>
              <a:t>, </a:t>
            </a:r>
            <a:r>
              <a:rPr lang="en-US" sz="3000" dirty="0" err="1" smtClean="0"/>
              <a:t>không</a:t>
            </a:r>
            <a:r>
              <a:rPr lang="en-US" sz="3000" dirty="0" smtClean="0"/>
              <a:t> </a:t>
            </a:r>
            <a:r>
              <a:rPr lang="en-US" sz="3000" dirty="0" err="1" smtClean="0"/>
              <a:t>xử</a:t>
            </a:r>
            <a:r>
              <a:rPr lang="en-US" sz="3000" dirty="0" smtClean="0"/>
              <a:t> </a:t>
            </a:r>
            <a:r>
              <a:rPr lang="en-US" sz="3000" dirty="0" err="1" smtClean="0"/>
              <a:t>lý</a:t>
            </a:r>
            <a:r>
              <a:rPr lang="en-US" sz="3000" dirty="0" smtClean="0"/>
              <a:t> </a:t>
            </a:r>
            <a:r>
              <a:rPr lang="en-US" sz="3000" dirty="0" err="1" smtClean="0"/>
              <a:t>được</a:t>
            </a:r>
            <a:r>
              <a:rPr lang="en-US" sz="3000" dirty="0" smtClean="0"/>
              <a:t> </a:t>
            </a:r>
            <a:r>
              <a:rPr lang="en-US" sz="3000" dirty="0" err="1" smtClean="0"/>
              <a:t>dữ</a:t>
            </a:r>
            <a:r>
              <a:rPr lang="en-US" sz="3000" dirty="0" smtClean="0"/>
              <a:t> </a:t>
            </a:r>
            <a:r>
              <a:rPr lang="en-US" sz="3000" dirty="0" err="1" smtClean="0"/>
              <a:t>liệu</a:t>
            </a:r>
            <a:r>
              <a:rPr lang="en-US" sz="3000" dirty="0" smtClean="0"/>
              <a:t> </a:t>
            </a:r>
            <a:r>
              <a:rPr lang="en-US" sz="3000" dirty="0" err="1" smtClean="0"/>
              <a:t>lớn</a:t>
            </a:r>
            <a:endParaRPr lang="en-US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 smtClean="0"/>
              <a:t>Tốc</a:t>
            </a:r>
            <a:r>
              <a:rPr lang="en-US" sz="3000" dirty="0" smtClean="0"/>
              <a:t> </a:t>
            </a:r>
            <a:r>
              <a:rPr lang="en-US" sz="3000" dirty="0" err="1" smtClean="0"/>
              <a:t>độ</a:t>
            </a:r>
            <a:r>
              <a:rPr lang="en-US" sz="3000" dirty="0" smtClean="0"/>
              <a:t> </a:t>
            </a:r>
            <a:r>
              <a:rPr lang="en-US" sz="3000" dirty="0" err="1" smtClean="0"/>
              <a:t>tải</a:t>
            </a:r>
            <a:r>
              <a:rPr lang="en-US" sz="3000" dirty="0" smtClean="0"/>
              <a:t> </a:t>
            </a:r>
            <a:r>
              <a:rPr lang="en-US" sz="3000" dirty="0" err="1" smtClean="0"/>
              <a:t>trang</a:t>
            </a:r>
            <a:r>
              <a:rPr lang="en-US" sz="3000" dirty="0" smtClean="0"/>
              <a:t> </a:t>
            </a:r>
            <a:r>
              <a:rPr lang="en-US" sz="3000" dirty="0" err="1" smtClean="0"/>
              <a:t>còn</a:t>
            </a:r>
            <a:r>
              <a:rPr lang="en-US" sz="3000" dirty="0" smtClean="0"/>
              <a:t> </a:t>
            </a:r>
            <a:r>
              <a:rPr lang="en-US" sz="3000" dirty="0" err="1" smtClean="0"/>
              <a:t>chậm</a:t>
            </a:r>
            <a:r>
              <a:rPr lang="en-US" sz="3000" dirty="0" smtClean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055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5177-E948-43DC-89A5-9764FC537281}" type="datetime1">
              <a:rPr lang="en-US" smtClean="0"/>
              <a:t>13/12/2017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16</a:t>
            </a:fld>
            <a:endParaRPr lang="en-US"/>
          </a:p>
        </p:txBody>
      </p:sp>
      <p:pic>
        <p:nvPicPr>
          <p:cNvPr id="2052" name="Picture 4" descr="Kết quả hình ảnh cho dem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279" y="986126"/>
            <a:ext cx="7842708" cy="458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7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5177-E948-43DC-89A5-9764FC537281}" type="datetime1">
              <a:rPr lang="en-US" smtClean="0"/>
              <a:t>13/12/2017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Kết quả hình ảnh cho Q&amp;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54" y="900544"/>
            <a:ext cx="7256029" cy="483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4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5177-E948-43DC-89A5-9764FC537281}" type="datetime1">
              <a:rPr lang="en-US" smtClean="0"/>
              <a:t>13/12/2017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70204" y="1297132"/>
            <a:ext cx="54075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/>
              <a:t>CẢM ƠN THẦY </a:t>
            </a:r>
          </a:p>
          <a:p>
            <a:pPr algn="ctr"/>
            <a:r>
              <a:rPr lang="en-US" sz="6000" b="1" dirty="0" smtClean="0"/>
              <a:t>&amp;</a:t>
            </a:r>
          </a:p>
          <a:p>
            <a:pPr algn="ctr"/>
            <a:r>
              <a:rPr lang="en-US" sz="6000" b="1" dirty="0" smtClean="0"/>
              <a:t> CÁC BẠN</a:t>
            </a:r>
          </a:p>
          <a:p>
            <a:pPr algn="ctr"/>
            <a:r>
              <a:rPr lang="en-US" sz="6000" b="1" dirty="0" smtClean="0"/>
              <a:t>ĐÃ THEO DÕI 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767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5177-E948-43DC-89A5-9764FC537281}" type="datetime1">
              <a:rPr lang="en-US" smtClean="0"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86440" y="623455"/>
            <a:ext cx="6989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NỘI DUNG TRÌNH BÀY</a:t>
            </a:r>
            <a:endParaRPr lang="en-US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72279" y="1831817"/>
            <a:ext cx="88399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1/ LÝ DO CHỌN ĐỀ TÀI</a:t>
            </a:r>
          </a:p>
          <a:p>
            <a:r>
              <a:rPr lang="en-US" sz="4000" b="1" dirty="0" smtClean="0"/>
              <a:t>2/ MỤC TIÊU VÀ NỘI DUNG CỦA ĐỀ TÀI</a:t>
            </a:r>
          </a:p>
          <a:p>
            <a:r>
              <a:rPr lang="en-US" sz="4000" b="1" dirty="0" smtClean="0"/>
              <a:t>3/ CÔNG NGHỆ SỬ DỤNG</a:t>
            </a:r>
          </a:p>
          <a:p>
            <a:r>
              <a:rPr lang="en-US" sz="4000" b="1" dirty="0" smtClean="0"/>
              <a:t>4/ CÁC TÍNH NĂNG CƠ BẢN</a:t>
            </a:r>
          </a:p>
          <a:p>
            <a:r>
              <a:rPr lang="en-US" sz="4000" b="1" dirty="0" smtClean="0"/>
              <a:t>5/ KẾT LUẬN</a:t>
            </a:r>
          </a:p>
          <a:p>
            <a:r>
              <a:rPr lang="en-US" sz="4000" b="1" dirty="0" smtClean="0"/>
              <a:t>6/ DEMO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805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5177-E948-43DC-89A5-9764FC537281}" type="datetime1">
              <a:rPr lang="en-US" smtClean="0"/>
              <a:t>13/12/2017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0145" y="568037"/>
            <a:ext cx="5139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1/ LÝ DO CHỌN ĐỀ TÀI</a:t>
            </a:r>
            <a:endParaRPr lang="en-US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2010917" y="1575449"/>
            <a:ext cx="9998632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SzPct val="1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càng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SzPct val="145000"/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laptop hay smart phone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quen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SzPct val="145000"/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online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SzPct val="145000"/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2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3287" y="1641763"/>
            <a:ext cx="10018713" cy="3124201"/>
          </a:xfrm>
        </p:spPr>
        <p:txBody>
          <a:bodyPr/>
          <a:lstStyle/>
          <a:p>
            <a:pPr>
              <a:buClrTx/>
            </a:pPr>
            <a:r>
              <a:rPr lang="en-US" sz="3000" dirty="0" err="1" smtClean="0"/>
              <a:t>Xây</a:t>
            </a:r>
            <a:r>
              <a:rPr lang="en-US" sz="3000" dirty="0" smtClean="0"/>
              <a:t> </a:t>
            </a:r>
            <a:r>
              <a:rPr lang="en-US" sz="3000" dirty="0" err="1" smtClean="0"/>
              <a:t>dụng</a:t>
            </a:r>
            <a:r>
              <a:rPr lang="en-US" sz="3000" dirty="0" smtClean="0"/>
              <a:t> </a:t>
            </a:r>
            <a:r>
              <a:rPr lang="en-US" sz="3000" dirty="0" err="1" smtClean="0"/>
              <a:t>một</a:t>
            </a:r>
            <a:r>
              <a:rPr lang="en-US" sz="3000" dirty="0" smtClean="0"/>
              <a:t> </a:t>
            </a:r>
            <a:r>
              <a:rPr lang="en-US" sz="3000" dirty="0" err="1" smtClean="0"/>
              <a:t>hệ</a:t>
            </a:r>
            <a:r>
              <a:rPr lang="en-US" sz="3000" dirty="0" smtClean="0"/>
              <a:t> </a:t>
            </a:r>
            <a:r>
              <a:rPr lang="en-US" sz="3000" dirty="0" err="1" smtClean="0"/>
              <a:t>thống</a:t>
            </a:r>
            <a:r>
              <a:rPr lang="en-US" sz="3000" dirty="0" smtClean="0"/>
              <a:t> </a:t>
            </a:r>
            <a:r>
              <a:rPr lang="en-US" sz="3000" dirty="0" err="1" smtClean="0"/>
              <a:t>trực</a:t>
            </a:r>
            <a:r>
              <a:rPr lang="en-US" sz="3000" dirty="0" smtClean="0"/>
              <a:t> </a:t>
            </a:r>
            <a:r>
              <a:rPr lang="en-US" sz="3000" dirty="0" err="1" smtClean="0"/>
              <a:t>quan</a:t>
            </a:r>
            <a:r>
              <a:rPr lang="en-US" sz="3000" dirty="0" smtClean="0"/>
              <a:t>.</a:t>
            </a:r>
          </a:p>
          <a:p>
            <a:pPr>
              <a:buClrTx/>
            </a:pPr>
            <a:r>
              <a:rPr lang="en-US" sz="3000" dirty="0" err="1" smtClean="0"/>
              <a:t>Giao</a:t>
            </a:r>
            <a:r>
              <a:rPr lang="en-US" sz="3000" dirty="0" smtClean="0"/>
              <a:t> </a:t>
            </a:r>
            <a:r>
              <a:rPr lang="en-US" sz="3000" dirty="0" err="1" smtClean="0"/>
              <a:t>diện</a:t>
            </a:r>
            <a:r>
              <a:rPr lang="en-US" sz="3000" dirty="0" smtClean="0"/>
              <a:t> </a:t>
            </a:r>
            <a:r>
              <a:rPr lang="en-US" sz="3000" dirty="0" err="1" smtClean="0"/>
              <a:t>dễ</a:t>
            </a:r>
            <a:r>
              <a:rPr lang="en-US" sz="3000" dirty="0" smtClean="0"/>
              <a:t> </a:t>
            </a:r>
            <a:r>
              <a:rPr lang="en-US" sz="3000" dirty="0" err="1" smtClean="0"/>
              <a:t>dàng</a:t>
            </a:r>
            <a:r>
              <a:rPr lang="en-US" sz="3000" dirty="0" smtClean="0"/>
              <a:t> </a:t>
            </a:r>
            <a:r>
              <a:rPr lang="en-US" sz="3000" dirty="0" err="1" smtClean="0"/>
              <a:t>thao</a:t>
            </a:r>
            <a:r>
              <a:rPr lang="en-US" sz="3000" dirty="0" smtClean="0"/>
              <a:t> </a:t>
            </a:r>
            <a:r>
              <a:rPr lang="en-US" sz="3000" dirty="0" err="1" smtClean="0"/>
              <a:t>tác</a:t>
            </a:r>
            <a:r>
              <a:rPr lang="en-US" sz="3000" dirty="0" smtClean="0"/>
              <a:t>.</a:t>
            </a:r>
          </a:p>
          <a:p>
            <a:pPr>
              <a:buClrTx/>
            </a:pPr>
            <a:r>
              <a:rPr lang="en-US" sz="3000" dirty="0" err="1" smtClean="0"/>
              <a:t>Phân</a:t>
            </a:r>
            <a:r>
              <a:rPr lang="en-US" sz="3000" dirty="0" smtClean="0"/>
              <a:t> chia </a:t>
            </a:r>
            <a:r>
              <a:rPr lang="en-US" sz="3000" dirty="0" err="1" smtClean="0"/>
              <a:t>hệ</a:t>
            </a:r>
            <a:r>
              <a:rPr lang="en-US" sz="3000" dirty="0" smtClean="0"/>
              <a:t> </a:t>
            </a:r>
            <a:r>
              <a:rPr lang="en-US" sz="3000" dirty="0" err="1" smtClean="0"/>
              <a:t>thống</a:t>
            </a:r>
            <a:r>
              <a:rPr lang="en-US" sz="3000" dirty="0" smtClean="0"/>
              <a:t> </a:t>
            </a:r>
            <a:r>
              <a:rPr lang="en-US" sz="3000" dirty="0" err="1" smtClean="0"/>
              <a:t>thành</a:t>
            </a:r>
            <a:r>
              <a:rPr lang="en-US" sz="3000" dirty="0" smtClean="0"/>
              <a:t> 2 </a:t>
            </a:r>
            <a:r>
              <a:rPr lang="en-US" sz="3000" dirty="0" err="1" smtClean="0"/>
              <a:t>phần</a:t>
            </a:r>
            <a:r>
              <a:rPr lang="en-US" sz="3000" dirty="0" smtClean="0"/>
              <a:t> </a:t>
            </a:r>
            <a:r>
              <a:rPr lang="en-US" sz="3000" dirty="0" err="1" smtClean="0"/>
              <a:t>riêng</a:t>
            </a:r>
            <a:r>
              <a:rPr lang="en-US" sz="3000" dirty="0" smtClean="0"/>
              <a:t> </a:t>
            </a:r>
            <a:r>
              <a:rPr lang="en-US" sz="3000" dirty="0" err="1" smtClean="0"/>
              <a:t>biệt</a:t>
            </a:r>
            <a:r>
              <a:rPr lang="en-US" sz="3000" dirty="0" smtClean="0"/>
              <a:t>.</a:t>
            </a:r>
          </a:p>
          <a:p>
            <a:pPr>
              <a:buClrTx/>
            </a:pPr>
            <a:r>
              <a:rPr lang="en-US" sz="3000" dirty="0" err="1" smtClean="0"/>
              <a:t>Áp</a:t>
            </a:r>
            <a:r>
              <a:rPr lang="en-US" sz="3000" dirty="0" smtClean="0"/>
              <a:t> </a:t>
            </a:r>
            <a:r>
              <a:rPr lang="en-US" sz="3000" dirty="0" err="1" smtClean="0"/>
              <a:t>dụng</a:t>
            </a:r>
            <a:r>
              <a:rPr lang="en-US" sz="3000" dirty="0" smtClean="0"/>
              <a:t> </a:t>
            </a:r>
            <a:r>
              <a:rPr lang="en-US" sz="3000" dirty="0" err="1" smtClean="0"/>
              <a:t>tốt</a:t>
            </a:r>
            <a:r>
              <a:rPr lang="en-US" sz="3000" dirty="0" smtClean="0"/>
              <a:t> </a:t>
            </a:r>
            <a:r>
              <a:rPr lang="en-US" sz="3000" dirty="0" err="1" smtClean="0"/>
              <a:t>những</a:t>
            </a:r>
            <a:r>
              <a:rPr lang="en-US" sz="3000" dirty="0" smtClean="0"/>
              <a:t> </a:t>
            </a:r>
            <a:r>
              <a:rPr lang="en-US" sz="3000" dirty="0" err="1" smtClean="0"/>
              <a:t>công</a:t>
            </a:r>
            <a:r>
              <a:rPr lang="en-US" sz="3000" dirty="0" smtClean="0"/>
              <a:t> </a:t>
            </a:r>
            <a:r>
              <a:rPr lang="en-US" sz="3000" dirty="0" err="1" smtClean="0"/>
              <a:t>nghệ</a:t>
            </a:r>
            <a:r>
              <a:rPr lang="en-US" sz="3000" dirty="0" smtClean="0"/>
              <a:t> </a:t>
            </a:r>
            <a:r>
              <a:rPr lang="en-US" sz="3000" dirty="0" err="1" smtClean="0"/>
              <a:t>đã</a:t>
            </a:r>
            <a:r>
              <a:rPr lang="en-US" sz="3000" dirty="0" smtClean="0"/>
              <a:t> </a:t>
            </a:r>
            <a:r>
              <a:rPr lang="en-US" sz="3000" dirty="0" err="1" smtClean="0"/>
              <a:t>sử</a:t>
            </a:r>
            <a:r>
              <a:rPr lang="en-US" sz="3000" dirty="0" smtClean="0"/>
              <a:t> </a:t>
            </a:r>
            <a:r>
              <a:rPr lang="en-US" sz="3000" dirty="0" err="1" smtClean="0"/>
              <a:t>dụng</a:t>
            </a:r>
            <a:r>
              <a:rPr lang="en-US" sz="3000" dirty="0" smtClean="0"/>
              <a:t>.</a:t>
            </a:r>
          </a:p>
          <a:p>
            <a:pPr>
              <a:buClrTx/>
            </a:pPr>
            <a:endParaRPr lang="en-US" sz="3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5177-E948-43DC-89A5-9764FC537281}" type="datetime1">
              <a:rPr lang="en-US" smtClean="0"/>
              <a:t>13/12/2017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0145" y="568037"/>
            <a:ext cx="8839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2/ MỤC TIÊU VÀ NỘI DUNG CỦA ĐỀ TÀI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324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5177-E948-43DC-89A5-9764FC537281}" type="datetime1">
              <a:rPr lang="en-US" smtClean="0"/>
              <a:t>13/12/2017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0145" y="568037"/>
            <a:ext cx="7714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3</a:t>
            </a:r>
            <a:r>
              <a:rPr lang="en-US" sz="4000" b="1" dirty="0" smtClean="0"/>
              <a:t>/ CÁC CÔNG NGHỆ ĐÃ SỬ DỤNG</a:t>
            </a:r>
            <a:endParaRPr lang="en-US" sz="4000" b="1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173287" y="1641763"/>
            <a:ext cx="10018713" cy="3124201"/>
          </a:xfrm>
        </p:spPr>
        <p:txBody>
          <a:bodyPr/>
          <a:lstStyle/>
          <a:p>
            <a:pPr>
              <a:buClrTx/>
            </a:pPr>
            <a:r>
              <a:rPr lang="en-US" sz="3000" dirty="0" smtClean="0"/>
              <a:t>Microsoft C# ASP.NET MVC (version 5).</a:t>
            </a:r>
          </a:p>
          <a:p>
            <a:pPr>
              <a:buClrTx/>
            </a:pPr>
            <a:r>
              <a:rPr lang="en-US" sz="3000" dirty="0" smtClean="0"/>
              <a:t>Microsoft ASP.NET IDENTITY.</a:t>
            </a:r>
          </a:p>
          <a:p>
            <a:pPr>
              <a:buClrTx/>
            </a:pPr>
            <a:r>
              <a:rPr lang="en-US" sz="3000" dirty="0" smtClean="0"/>
              <a:t>HTML, CSS, JavaScript.</a:t>
            </a:r>
          </a:p>
          <a:p>
            <a:pPr>
              <a:buClrTx/>
            </a:pPr>
            <a:r>
              <a:rPr lang="en-US" sz="3000" dirty="0" err="1" smtClean="0"/>
              <a:t>Jquery</a:t>
            </a:r>
            <a:r>
              <a:rPr lang="en-US" sz="3000" dirty="0" smtClean="0"/>
              <a:t>, </a:t>
            </a:r>
            <a:r>
              <a:rPr lang="en-US" sz="3000" dirty="0" err="1" smtClean="0"/>
              <a:t>DataTable</a:t>
            </a:r>
            <a:r>
              <a:rPr lang="en-US" sz="3000" dirty="0" smtClean="0"/>
              <a:t>.</a:t>
            </a:r>
          </a:p>
          <a:p>
            <a:pPr>
              <a:buClrTx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582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5177-E948-43DC-89A5-9764FC537281}" type="datetime1">
              <a:rPr lang="en-US" smtClean="0"/>
              <a:t>13/12/2017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0145" y="568037"/>
            <a:ext cx="6319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4/ CÁC TÍNH NĂNG CƠ BẢN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05891" y="1275923"/>
            <a:ext cx="1923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/>
              <a:t>Đăng</a:t>
            </a:r>
            <a:r>
              <a:rPr lang="en-US" sz="3000" dirty="0" smtClean="0"/>
              <a:t> </a:t>
            </a:r>
            <a:r>
              <a:rPr lang="en-US" sz="3000" dirty="0" err="1" smtClean="0"/>
              <a:t>nhập</a:t>
            </a:r>
            <a:endParaRPr lang="en-US" sz="30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60249" y="1829921"/>
            <a:ext cx="5708235" cy="41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5177-E948-43DC-89A5-9764FC537281}" type="datetime1">
              <a:rPr lang="en-US" smtClean="0"/>
              <a:t>13/12/2017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0145" y="568037"/>
            <a:ext cx="6319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4/ CÁC TÍNH NĂNG CƠ BẢN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05891" y="1275923"/>
            <a:ext cx="1494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/>
              <a:t>Đăng</a:t>
            </a:r>
            <a:r>
              <a:rPr lang="en-US" sz="3000" dirty="0" smtClean="0"/>
              <a:t> </a:t>
            </a:r>
            <a:r>
              <a:rPr lang="en-US" sz="3000" dirty="0" err="1" smtClean="0"/>
              <a:t>ký</a:t>
            </a:r>
            <a:endParaRPr lang="en-US" sz="30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419215" y="1829921"/>
            <a:ext cx="5390303" cy="40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5177-E948-43DC-89A5-9764FC537281}" type="datetime1">
              <a:rPr lang="en-US" smtClean="0"/>
              <a:t>13/12/2017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0145" y="568037"/>
            <a:ext cx="6319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4/ CÁC TÍNH NĂNG CƠ BẢN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05891" y="1275923"/>
            <a:ext cx="25378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/>
              <a:t>Xem</a:t>
            </a:r>
            <a:r>
              <a:rPr lang="en-US" sz="3000" dirty="0" smtClean="0"/>
              <a:t> </a:t>
            </a:r>
            <a:r>
              <a:rPr lang="en-US" sz="3000" dirty="0" err="1" smtClean="0"/>
              <a:t>sản</a:t>
            </a:r>
            <a:r>
              <a:rPr lang="en-US" sz="3000" dirty="0" smtClean="0"/>
              <a:t> </a:t>
            </a:r>
            <a:r>
              <a:rPr lang="en-US" sz="3000" dirty="0" err="1" smtClean="0"/>
              <a:t>phẩm</a:t>
            </a:r>
            <a:endParaRPr lang="en-US" sz="30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759936" y="1829921"/>
            <a:ext cx="6708861" cy="431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5177-E948-43DC-89A5-9764FC537281}" type="datetime1">
              <a:rPr lang="en-US" smtClean="0"/>
              <a:t>13/12/2017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K40.104.140 - TRẦN VIỆT TIẾN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44A3-75EB-458F-A0DC-E5A513CF489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0145" y="568037"/>
            <a:ext cx="6319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4/ CÁC TÍNH NĂNG CƠ BẢN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05891" y="1275923"/>
            <a:ext cx="1614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/>
              <a:t>Giỏ</a:t>
            </a:r>
            <a:r>
              <a:rPr lang="en-US" sz="3000" dirty="0" smtClean="0"/>
              <a:t> </a:t>
            </a:r>
            <a:r>
              <a:rPr lang="en-US" sz="3000" dirty="0" err="1" smtClean="0"/>
              <a:t>hàng</a:t>
            </a:r>
            <a:endParaRPr lang="en-US" sz="30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839773" y="2066470"/>
            <a:ext cx="8549187" cy="39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287</TotalTime>
  <Words>509</Words>
  <Application>Microsoft Office PowerPoint</Application>
  <PresentationFormat>Widescreen</PresentationFormat>
  <Paragraphs>115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Parallax</vt:lpstr>
      <vt:lpstr>XÂY DỰNG HỆ THỐNG WEBSITE BÁN HÀNG ONLINE BẰNG  C# ASP.NET MVC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WEBSITE BÁN HÀNG ONLINE BẰNG  C# ASP.NET MVC</dc:title>
  <dc:creator>TIẾN TRẦN</dc:creator>
  <cp:lastModifiedBy>TIẾN TRẦN</cp:lastModifiedBy>
  <cp:revision>35</cp:revision>
  <dcterms:created xsi:type="dcterms:W3CDTF">2017-12-10T13:52:36Z</dcterms:created>
  <dcterms:modified xsi:type="dcterms:W3CDTF">2017-12-13T06:30:16Z</dcterms:modified>
</cp:coreProperties>
</file>