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82" d="100"/>
          <a:sy n="82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/>
          <p:cNvPicPr>
            <a:picLocks noChangeAspect="1"/>
          </p:cNvPicPr>
          <p:nvPr/>
        </p:nvPicPr>
        <p:blipFill>
          <a:blip r:embed="rId2">
            <a:alphaModFix amt="24456"/>
          </a:blip>
          <a:stretch>
            <a:fillRect/>
          </a:stretch>
        </p:blipFill>
        <p:spPr>
          <a:xfrm>
            <a:off x="77014" y="-135701"/>
            <a:ext cx="13538102" cy="988160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1270000" y="7747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 sz="12500"/>
            </a:pPr>
            <a:r>
              <a:rPr>
                <a:latin typeface="Noteworthy Light"/>
                <a:ea typeface="Noteworthy Light"/>
                <a:cs typeface="Noteworthy Light"/>
                <a:sym typeface="Noteworthy Light"/>
              </a:rPr>
              <a:t>Library</a:t>
            </a:r>
            <a:r>
              <a:t> </a:t>
            </a:r>
            <a:r>
              <a:rPr>
                <a:latin typeface="Noteworthy Light"/>
                <a:ea typeface="Noteworthy Light"/>
                <a:cs typeface="Noteworthy Light"/>
                <a:sym typeface="Noteworthy Light"/>
              </a:rPr>
              <a:t>System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ubTitle" sz="quarter" idx="1"/>
          </p:nvPr>
        </p:nvSpPr>
        <p:spPr>
          <a:xfrm>
            <a:off x="4852316" y="6556931"/>
            <a:ext cx="7696589" cy="1548684"/>
          </a:xfrm>
          <a:prstGeom prst="rect">
            <a:avLst/>
          </a:prstGeom>
        </p:spPr>
        <p:txBody>
          <a:bodyPr/>
          <a:lstStyle/>
          <a:p>
            <a:pPr defTabSz="508254">
              <a:defRPr sz="278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Tran Tien Pham</a:t>
            </a:r>
            <a:endParaRPr dirty="0"/>
          </a:p>
          <a:p>
            <a:pPr defTabSz="508254">
              <a:defRPr sz="2784" b="1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defTabSz="508254">
              <a:defRPr sz="2784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Ngoc Tien Doan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1270000" y="43116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200">
                <a:latin typeface="Noteworthy Light"/>
                <a:ea typeface="Noteworthy Light"/>
                <a:cs typeface="Noteworthy Light"/>
                <a:sym typeface="Noteworthy Light"/>
              </a:defRPr>
            </a:lvl1pPr>
          </a:lstStyle>
          <a:p>
            <a:r>
              <a:t>A project implemented for MPP Course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270000" y="4932288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pic>
        <p:nvPicPr>
          <p:cNvPr id="169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57828"/>
            <a:ext cx="3251200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Class Diagram</a:t>
            </a:r>
          </a:p>
          <a:p>
            <a:r>
              <a:rPr dirty="0"/>
              <a:t>System Features</a:t>
            </a:r>
          </a:p>
          <a:p>
            <a:r>
              <a:rPr dirty="0"/>
              <a:t>Sequence Diagrams</a:t>
            </a:r>
          </a:p>
          <a:p>
            <a:r>
              <a:rPr dirty="0"/>
              <a:t>System Demo</a:t>
            </a:r>
          </a:p>
        </p:txBody>
      </p:sp>
      <p:pic>
        <p:nvPicPr>
          <p:cNvPr id="126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783" y="191542"/>
            <a:ext cx="1699632" cy="1750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Diagram</a:t>
            </a:r>
          </a:p>
        </p:txBody>
      </p:sp>
      <p:pic>
        <p:nvPicPr>
          <p:cNvPr id="141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113" y="259626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D2F57F0-071B-5647-B3DD-EF00CF4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0"/>
            <a:ext cx="13004800" cy="6520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 Features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Login screen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lang="en-US" dirty="0"/>
              <a:t>Dashboard screen</a:t>
            </a:r>
            <a:endParaRPr dirty="0"/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dirty="0"/>
              <a:t>System options according privilege access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dirty="0"/>
              <a:t>Checkout a book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dirty="0"/>
              <a:t>Add a member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dirty="0"/>
              <a:t>Add a book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dirty="0"/>
              <a:t>Add book copy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dirty="0"/>
              <a:t>View checkout records</a:t>
            </a:r>
            <a:endParaRPr lang="en-US" dirty="0"/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lang="en-US" dirty="0"/>
              <a:t>View books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lang="en-US" dirty="0"/>
              <a:t>View members</a:t>
            </a:r>
            <a:endParaRPr dirty="0"/>
          </a:p>
        </p:txBody>
      </p:sp>
      <p:pic>
        <p:nvPicPr>
          <p:cNvPr id="147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522" y="13437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Sequence Diagram</a:t>
            </a:r>
          </a:p>
          <a:p>
            <a:pPr>
              <a:defRPr sz="4500"/>
            </a:pPr>
            <a:r>
              <a:t>(addBook)</a:t>
            </a:r>
          </a:p>
        </p:txBody>
      </p:sp>
      <p:pic>
        <p:nvPicPr>
          <p:cNvPr id="151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160" y="376555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C617F5-FB1F-4546-B0B4-2F4C2A2B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603500"/>
            <a:ext cx="12115800" cy="605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Sequence Diagram</a:t>
            </a:r>
          </a:p>
          <a:p>
            <a:pPr>
              <a:defRPr sz="4500"/>
            </a:pPr>
            <a:r>
              <a:t>(addLibraryMember)</a:t>
            </a:r>
          </a:p>
        </p:txBody>
      </p:sp>
      <p:pic>
        <p:nvPicPr>
          <p:cNvPr id="156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160" y="376555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DA54F7-B9EF-6B47-B811-5B3FF2BF4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603500"/>
            <a:ext cx="11353800" cy="600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Sequence Diagram</a:t>
            </a:r>
          </a:p>
          <a:p>
            <a:pPr>
              <a:defRPr sz="4500"/>
            </a:pPr>
            <a:r>
              <a:t>(checkoutBook)</a:t>
            </a:r>
          </a:p>
        </p:txBody>
      </p:sp>
      <p:pic>
        <p:nvPicPr>
          <p:cNvPr id="161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160" y="376555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0CF94-CF32-D14B-95C3-FB76C2E25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7" y="3068665"/>
            <a:ext cx="12208032" cy="5718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Sequence Diagram</a:t>
            </a:r>
          </a:p>
          <a:p>
            <a:pPr>
              <a:defRPr sz="4500"/>
            </a:pPr>
            <a:r>
              <a:rPr dirty="0"/>
              <a:t>(</a:t>
            </a:r>
            <a:r>
              <a:rPr lang="en-US" dirty="0" err="1"/>
              <a:t>copy</a:t>
            </a:r>
            <a:r>
              <a:rPr dirty="0" err="1"/>
              <a:t>Book</a:t>
            </a:r>
            <a:r>
              <a:rPr dirty="0"/>
              <a:t>)</a:t>
            </a:r>
          </a:p>
        </p:txBody>
      </p:sp>
      <p:pic>
        <p:nvPicPr>
          <p:cNvPr id="161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160" y="376555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>
            <a:spLocks noGrp="1"/>
          </p:cNvSpPr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95AD17-6272-A547-AF83-A5B29E63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10" y="3120893"/>
            <a:ext cx="9585363" cy="41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3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" y="4846999"/>
            <a:ext cx="7000084" cy="504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1270000" y="1597590"/>
            <a:ext cx="10464801" cy="3302001"/>
          </a:xfrm>
          <a:prstGeom prst="rect">
            <a:avLst/>
          </a:prstGeom>
        </p:spPr>
        <p:txBody>
          <a:bodyPr/>
          <a:lstStyle/>
          <a:p>
            <a:r>
              <a:t>System 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Macintosh PowerPoint</Application>
  <PresentationFormat>Custom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</vt:lpstr>
      <vt:lpstr>Helvetica Light</vt:lpstr>
      <vt:lpstr>Helvetica Neue</vt:lpstr>
      <vt:lpstr>Noteworthy Light</vt:lpstr>
      <vt:lpstr>White</vt:lpstr>
      <vt:lpstr>Library System</vt:lpstr>
      <vt:lpstr>Agenda</vt:lpstr>
      <vt:lpstr>Class Diagram</vt:lpstr>
      <vt:lpstr>System Features</vt:lpstr>
      <vt:lpstr>Sequence Diagram (addBook)</vt:lpstr>
      <vt:lpstr>Sequence Diagram (addLibraryMember)</vt:lpstr>
      <vt:lpstr>Sequence Diagram (checkoutBook)</vt:lpstr>
      <vt:lpstr>Sequence Diagram (copyBook)</vt:lpstr>
      <vt:lpstr>System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</dc:title>
  <cp:lastModifiedBy>Tran Tien Pham</cp:lastModifiedBy>
  <cp:revision>2</cp:revision>
  <dcterms:modified xsi:type="dcterms:W3CDTF">2020-03-07T10:30:03Z</dcterms:modified>
</cp:coreProperties>
</file>