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948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87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66280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8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89923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98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655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591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359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809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061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920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037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301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09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939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79E4-FF47-4AA8-8607-1A77A29264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BD1567-BFB9-4B42-A065-061F38F4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3D3B-9694-BCAD-A0E7-4919E66B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196" y="2227932"/>
            <a:ext cx="7766936" cy="2402135"/>
          </a:xfrm>
        </p:spPr>
        <p:txBody>
          <a:bodyPr/>
          <a:lstStyle/>
          <a:p>
            <a:pPr algn="ctr"/>
            <a:r>
              <a:rPr lang="vi-VN" sz="6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KÍNH CHÀO QUÝ PHỤ HUYNH VÀ GIÁO VIÊN</a:t>
            </a:r>
            <a:endParaRPr lang="en-US" sz="60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7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28C-0E09-AE94-FD1F-970F2DAF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408" y="3063397"/>
            <a:ext cx="6222775" cy="731205"/>
          </a:xfrm>
        </p:spPr>
        <p:txBody>
          <a:bodyPr>
            <a:normAutofit fontScale="90000"/>
          </a:bodyPr>
          <a:lstStyle/>
          <a:p>
            <a:r>
              <a:rPr lang="vi-VN" sz="4400" u="sng" dirty="0"/>
              <a:t>TRÌNH BÀY SẢN PHẨM</a:t>
            </a:r>
            <a:endParaRPr lang="en-US" sz="44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9590-9346-46D9-2663-E128C37E7F92}"/>
              </a:ext>
            </a:extLst>
          </p:cNvPr>
          <p:cNvGrpSpPr/>
          <p:nvPr/>
        </p:nvGrpSpPr>
        <p:grpSpPr>
          <a:xfrm>
            <a:off x="1561761" y="3063397"/>
            <a:ext cx="687824" cy="731205"/>
            <a:chOff x="1561761" y="3063397"/>
            <a:chExt cx="687824" cy="731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CD60FB-6203-EC3C-B130-B5B862B3AFC8}"/>
                </a:ext>
              </a:extLst>
            </p:cNvPr>
            <p:cNvSpPr/>
            <p:nvPr/>
          </p:nvSpPr>
          <p:spPr>
            <a:xfrm>
              <a:off x="1561762" y="3063397"/>
              <a:ext cx="687823" cy="731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68C64-8AE4-8F7D-9BE5-0F8BB18CF6CE}"/>
                </a:ext>
              </a:extLst>
            </p:cNvPr>
            <p:cNvSpPr txBox="1"/>
            <p:nvPr/>
          </p:nvSpPr>
          <p:spPr>
            <a:xfrm>
              <a:off x="1561761" y="3136611"/>
              <a:ext cx="687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200" dirty="0"/>
                <a:t>4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61606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28C-0E09-AE94-FD1F-970F2DAF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723" y="3063397"/>
            <a:ext cx="9192553" cy="731205"/>
          </a:xfrm>
        </p:spPr>
        <p:txBody>
          <a:bodyPr>
            <a:normAutofit fontScale="90000"/>
          </a:bodyPr>
          <a:lstStyle/>
          <a:p>
            <a:r>
              <a:rPr lang="vi-VN" sz="4400" u="sng"/>
              <a:t>Ý KIẾN CỦA GIÁO VIÊN VÀ PHỤ HUYNH</a:t>
            </a:r>
            <a:endParaRPr lang="en-US" sz="44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9590-9346-46D9-2663-E128C37E7F92}"/>
              </a:ext>
            </a:extLst>
          </p:cNvPr>
          <p:cNvGrpSpPr/>
          <p:nvPr/>
        </p:nvGrpSpPr>
        <p:grpSpPr>
          <a:xfrm>
            <a:off x="704006" y="3063397"/>
            <a:ext cx="687824" cy="731205"/>
            <a:chOff x="1561761" y="3063397"/>
            <a:chExt cx="687824" cy="731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CD60FB-6203-EC3C-B130-B5B862B3AFC8}"/>
                </a:ext>
              </a:extLst>
            </p:cNvPr>
            <p:cNvSpPr/>
            <p:nvPr/>
          </p:nvSpPr>
          <p:spPr>
            <a:xfrm>
              <a:off x="1561762" y="3063397"/>
              <a:ext cx="687823" cy="731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68C64-8AE4-8F7D-9BE5-0F8BB18CF6CE}"/>
                </a:ext>
              </a:extLst>
            </p:cNvPr>
            <p:cNvSpPr txBox="1"/>
            <p:nvPr/>
          </p:nvSpPr>
          <p:spPr>
            <a:xfrm>
              <a:off x="1561761" y="3136611"/>
              <a:ext cx="687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200" dirty="0"/>
                <a:t>4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97864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3D3B-9694-BCAD-A0E7-4919E66B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042" y="2227932"/>
            <a:ext cx="7766936" cy="2402135"/>
          </a:xfrm>
        </p:spPr>
        <p:txBody>
          <a:bodyPr/>
          <a:lstStyle/>
          <a:p>
            <a:pPr algn="ctr"/>
            <a:r>
              <a:rPr lang="vi-VN" sz="6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PHỤ HUYNH VÀ GIÁO VIÊN ĐÃ LẮNG NGHE</a:t>
            </a:r>
            <a:endParaRPr lang="en-US" sz="60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906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AE86-EF3B-2D8A-8F25-DD7DE431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02" y="453496"/>
            <a:ext cx="8596668" cy="773239"/>
          </a:xfrm>
        </p:spPr>
        <p:txBody>
          <a:bodyPr>
            <a:normAutofit/>
          </a:bodyPr>
          <a:lstStyle/>
          <a:p>
            <a:r>
              <a:rPr lang="vi-VN" sz="4000" dirty="0"/>
              <a:t>Nội Dung: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7798CB-ED43-CC04-3575-75486792A8D2}"/>
              </a:ext>
            </a:extLst>
          </p:cNvPr>
          <p:cNvGrpSpPr/>
          <p:nvPr/>
        </p:nvGrpSpPr>
        <p:grpSpPr>
          <a:xfrm>
            <a:off x="1149069" y="1345100"/>
            <a:ext cx="3989374" cy="572512"/>
            <a:chOff x="1205713" y="2638003"/>
            <a:chExt cx="3989374" cy="57251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C12F94E-0436-B28A-4FB5-F82CB78C3285}"/>
                </a:ext>
              </a:extLst>
            </p:cNvPr>
            <p:cNvSpPr/>
            <p:nvPr/>
          </p:nvSpPr>
          <p:spPr>
            <a:xfrm>
              <a:off x="1205713" y="2638003"/>
              <a:ext cx="752559" cy="572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1AE0B3-3839-14A8-055D-564410A5730F}"/>
                </a:ext>
              </a:extLst>
            </p:cNvPr>
            <p:cNvSpPr txBox="1"/>
            <p:nvPr/>
          </p:nvSpPr>
          <p:spPr>
            <a:xfrm>
              <a:off x="2095837" y="2638003"/>
              <a:ext cx="3099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/>
                <a:t>Giới Thiệu Chung</a:t>
              </a:r>
              <a:endParaRPr lang="en-US" sz="28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C6045C-8C95-E2FD-B749-80FF81D4E633}"/>
              </a:ext>
            </a:extLst>
          </p:cNvPr>
          <p:cNvGrpSpPr/>
          <p:nvPr/>
        </p:nvGrpSpPr>
        <p:grpSpPr>
          <a:xfrm>
            <a:off x="1143675" y="2403875"/>
            <a:ext cx="4890286" cy="572512"/>
            <a:chOff x="1205713" y="2638003"/>
            <a:chExt cx="4890286" cy="572512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C245056-964A-0745-28AE-4AC769ECB7FB}"/>
                </a:ext>
              </a:extLst>
            </p:cNvPr>
            <p:cNvSpPr/>
            <p:nvPr/>
          </p:nvSpPr>
          <p:spPr>
            <a:xfrm>
              <a:off x="1205713" y="2638003"/>
              <a:ext cx="752559" cy="572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D7B7C-6813-7608-4BC3-8C661A1ED0FA}"/>
                </a:ext>
              </a:extLst>
            </p:cNvPr>
            <p:cNvSpPr txBox="1"/>
            <p:nvPr/>
          </p:nvSpPr>
          <p:spPr>
            <a:xfrm>
              <a:off x="2095836" y="2638003"/>
              <a:ext cx="4000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/>
                <a:t>Thành </a:t>
              </a:r>
              <a:r>
                <a:rPr lang="vi-VN" sz="2800"/>
                <a:t>Phần Trang Web</a:t>
              </a:r>
              <a:endParaRPr lang="en-US" sz="2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5587AF-876A-00B6-E8E8-D3033133F548}"/>
              </a:ext>
            </a:extLst>
          </p:cNvPr>
          <p:cNvGrpSpPr/>
          <p:nvPr/>
        </p:nvGrpSpPr>
        <p:grpSpPr>
          <a:xfrm>
            <a:off x="1143675" y="3462650"/>
            <a:ext cx="7193820" cy="572512"/>
            <a:chOff x="1205713" y="2638003"/>
            <a:chExt cx="7193820" cy="57251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02D9DF3-52EC-0277-7050-CA77D4803712}"/>
                </a:ext>
              </a:extLst>
            </p:cNvPr>
            <p:cNvSpPr/>
            <p:nvPr/>
          </p:nvSpPr>
          <p:spPr>
            <a:xfrm>
              <a:off x="1205713" y="2638003"/>
              <a:ext cx="752559" cy="572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61260-6F7A-7B34-12D3-2F5C96D6D320}"/>
                </a:ext>
              </a:extLst>
            </p:cNvPr>
            <p:cNvSpPr txBox="1"/>
            <p:nvPr/>
          </p:nvSpPr>
          <p:spPr>
            <a:xfrm>
              <a:off x="2095837" y="2638003"/>
              <a:ext cx="6303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/>
                <a:t>Những Khó khăn Khi Làm Sản Phẩm</a:t>
              </a: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775382-E6F1-89C0-EB41-5376E61345E1}"/>
              </a:ext>
            </a:extLst>
          </p:cNvPr>
          <p:cNvGrpSpPr/>
          <p:nvPr/>
        </p:nvGrpSpPr>
        <p:grpSpPr>
          <a:xfrm>
            <a:off x="1143675" y="4521425"/>
            <a:ext cx="7193820" cy="572512"/>
            <a:chOff x="1205713" y="2638003"/>
            <a:chExt cx="7193820" cy="572512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C812132-B8D0-4E09-A24A-9DA528995389}"/>
                </a:ext>
              </a:extLst>
            </p:cNvPr>
            <p:cNvSpPr/>
            <p:nvPr/>
          </p:nvSpPr>
          <p:spPr>
            <a:xfrm>
              <a:off x="1205713" y="2638003"/>
              <a:ext cx="752559" cy="572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CF846C-9279-60A7-D666-8A857AC04942}"/>
                </a:ext>
              </a:extLst>
            </p:cNvPr>
            <p:cNvSpPr txBox="1"/>
            <p:nvPr/>
          </p:nvSpPr>
          <p:spPr>
            <a:xfrm>
              <a:off x="2095837" y="2638003"/>
              <a:ext cx="6303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/>
                <a:t>Trình Bày Sản Phẩm</a:t>
              </a:r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DC407C-B821-50A1-A01F-4B216A1C13C4}"/>
              </a:ext>
            </a:extLst>
          </p:cNvPr>
          <p:cNvGrpSpPr/>
          <p:nvPr/>
        </p:nvGrpSpPr>
        <p:grpSpPr>
          <a:xfrm>
            <a:off x="1143675" y="5581481"/>
            <a:ext cx="7193820" cy="572512"/>
            <a:chOff x="1205713" y="2638003"/>
            <a:chExt cx="7193820" cy="57251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84773E9-DDB3-CAF5-195C-D0530F84D42E}"/>
                </a:ext>
              </a:extLst>
            </p:cNvPr>
            <p:cNvSpPr/>
            <p:nvPr/>
          </p:nvSpPr>
          <p:spPr>
            <a:xfrm>
              <a:off x="1205713" y="2638003"/>
              <a:ext cx="752559" cy="572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039EE6-D171-394C-CB64-80FDF67EC3FC}"/>
                </a:ext>
              </a:extLst>
            </p:cNvPr>
            <p:cNvSpPr txBox="1"/>
            <p:nvPr/>
          </p:nvSpPr>
          <p:spPr>
            <a:xfrm>
              <a:off x="2095837" y="2638003"/>
              <a:ext cx="6303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/>
                <a:t>Ý Kiến Của Giáo Viên Và Phụ Huynh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67141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28C-0E09-AE94-FD1F-970F2DAF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409" y="3063397"/>
            <a:ext cx="5122788" cy="731205"/>
          </a:xfrm>
        </p:spPr>
        <p:txBody>
          <a:bodyPr>
            <a:normAutofit fontScale="90000"/>
          </a:bodyPr>
          <a:lstStyle/>
          <a:p>
            <a:r>
              <a:rPr lang="vi-VN" sz="4400" u="sng" dirty="0"/>
              <a:t>GIỚI THIỆU CHUNG</a:t>
            </a:r>
            <a:endParaRPr lang="en-US" sz="44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9590-9346-46D9-2663-E128C37E7F92}"/>
              </a:ext>
            </a:extLst>
          </p:cNvPr>
          <p:cNvGrpSpPr/>
          <p:nvPr/>
        </p:nvGrpSpPr>
        <p:grpSpPr>
          <a:xfrm>
            <a:off x="1561761" y="3063397"/>
            <a:ext cx="687824" cy="731205"/>
            <a:chOff x="1561761" y="3063397"/>
            <a:chExt cx="687824" cy="731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CD60FB-6203-EC3C-B130-B5B862B3AFC8}"/>
                </a:ext>
              </a:extLst>
            </p:cNvPr>
            <p:cNvSpPr/>
            <p:nvPr/>
          </p:nvSpPr>
          <p:spPr>
            <a:xfrm>
              <a:off x="1561762" y="3063397"/>
              <a:ext cx="687823" cy="731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68C64-8AE4-8F7D-9BE5-0F8BB18CF6CE}"/>
                </a:ext>
              </a:extLst>
            </p:cNvPr>
            <p:cNvSpPr txBox="1"/>
            <p:nvPr/>
          </p:nvSpPr>
          <p:spPr>
            <a:xfrm>
              <a:off x="1561761" y="3136611"/>
              <a:ext cx="687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200" dirty="0"/>
                <a:t>1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91606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A663-DB55-3789-1C53-111BE989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0978"/>
            <a:ext cx="8596668" cy="789422"/>
          </a:xfrm>
        </p:spPr>
        <p:txBody>
          <a:bodyPr>
            <a:normAutofit/>
          </a:bodyPr>
          <a:lstStyle/>
          <a:p>
            <a:r>
              <a:rPr lang="vi-VN" sz="4000" dirty="0"/>
              <a:t>1.Giới Thiệu Chung</a:t>
            </a:r>
            <a:endParaRPr lang="en-US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EF4AAB-5EB9-C3D3-BA29-8BB49D0CE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155" y="1655271"/>
            <a:ext cx="5089329" cy="37906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D5BAE-FE9B-3357-5611-D8B25D3FBD58}"/>
              </a:ext>
            </a:extLst>
          </p:cNvPr>
          <p:cNvSpPr txBox="1"/>
          <p:nvPr/>
        </p:nvSpPr>
        <p:spPr>
          <a:xfrm>
            <a:off x="752559" y="2087745"/>
            <a:ext cx="3706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3600" dirty="0"/>
              <a:t>Là trang Web bán sách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3600" dirty="0"/>
              <a:t>Lấy chủ đề 1/6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3600" dirty="0"/>
              <a:t>Có tổng cộng 3 trang</a:t>
            </a:r>
          </a:p>
        </p:txBody>
      </p:sp>
    </p:spTree>
    <p:extLst>
      <p:ext uri="{BB962C8B-B14F-4D97-AF65-F5344CB8AC3E}">
        <p14:creationId xmlns:p14="http://schemas.microsoft.com/office/powerpoint/2010/main" val="328950488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28C-0E09-AE94-FD1F-970F2DAF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408" y="3063397"/>
            <a:ext cx="6222775" cy="731205"/>
          </a:xfrm>
        </p:spPr>
        <p:txBody>
          <a:bodyPr>
            <a:normAutofit fontScale="90000"/>
          </a:bodyPr>
          <a:lstStyle/>
          <a:p>
            <a:r>
              <a:rPr lang="vi-VN" sz="4400" u="sng" dirty="0"/>
              <a:t>THÀNH PHẦN TRANG WEB</a:t>
            </a:r>
            <a:endParaRPr lang="en-US" sz="44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9590-9346-46D9-2663-E128C37E7F92}"/>
              </a:ext>
            </a:extLst>
          </p:cNvPr>
          <p:cNvGrpSpPr/>
          <p:nvPr/>
        </p:nvGrpSpPr>
        <p:grpSpPr>
          <a:xfrm>
            <a:off x="1561761" y="3063397"/>
            <a:ext cx="687824" cy="731205"/>
            <a:chOff x="1561761" y="3063397"/>
            <a:chExt cx="687824" cy="731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CD60FB-6203-EC3C-B130-B5B862B3AFC8}"/>
                </a:ext>
              </a:extLst>
            </p:cNvPr>
            <p:cNvSpPr/>
            <p:nvPr/>
          </p:nvSpPr>
          <p:spPr>
            <a:xfrm>
              <a:off x="1561762" y="3063397"/>
              <a:ext cx="687823" cy="731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68C64-8AE4-8F7D-9BE5-0F8BB18CF6CE}"/>
                </a:ext>
              </a:extLst>
            </p:cNvPr>
            <p:cNvSpPr txBox="1"/>
            <p:nvPr/>
          </p:nvSpPr>
          <p:spPr>
            <a:xfrm>
              <a:off x="1561761" y="3136611"/>
              <a:ext cx="687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200" dirty="0"/>
                <a:t>2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25681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A663-DB55-3789-1C53-111BE989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5712"/>
            <a:ext cx="8596668" cy="724687"/>
          </a:xfrm>
        </p:spPr>
        <p:txBody>
          <a:bodyPr>
            <a:normAutofit/>
          </a:bodyPr>
          <a:lstStyle/>
          <a:p>
            <a:r>
              <a:rPr lang="vi-VN" sz="4000" dirty="0"/>
              <a:t>2.Thành Phần Trang Web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00CC3-59C4-F3DD-7F6F-A898FCD1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64004" cy="3880773"/>
          </a:xfrm>
        </p:spPr>
        <p:txBody>
          <a:bodyPr>
            <a:normAutofit/>
          </a:bodyPr>
          <a:lstStyle/>
          <a:p>
            <a:r>
              <a:rPr lang="vi-VN" sz="2800" dirty="0"/>
              <a:t>Trang chủ gồm 5 phần: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2400" dirty="0"/>
              <a:t>Thanh điều khiển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2400" dirty="0"/>
              <a:t>Mục quảng cáo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2400" dirty="0"/>
              <a:t>Ô mua bán sản phẩm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2400" dirty="0"/>
              <a:t>Phần mua sách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2400" dirty="0"/>
              <a:t>Ô </a:t>
            </a:r>
            <a:r>
              <a:rPr lang="en-US" sz="2400" dirty="0"/>
              <a:t>Footer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2FAFE-672D-F953-A4D7-990D2143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73" y="2384205"/>
            <a:ext cx="4135560" cy="2089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322D0-A907-82B9-9FFE-816D4A73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537426"/>
            <a:ext cx="3730429" cy="19953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7B83F-D34C-F094-680D-C94955934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531" y="4647912"/>
            <a:ext cx="3300563" cy="17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1052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35304-0F31-3763-07B9-7A23A239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74" y="2957769"/>
            <a:ext cx="3211296" cy="2286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BE113-A1A6-FB2A-15DC-F5ADBB78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179" y="1930399"/>
            <a:ext cx="3355161" cy="3880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9A663-DB55-3789-1C53-111BE989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5712"/>
            <a:ext cx="8596668" cy="724687"/>
          </a:xfrm>
        </p:spPr>
        <p:txBody>
          <a:bodyPr>
            <a:normAutofit/>
          </a:bodyPr>
          <a:lstStyle/>
          <a:p>
            <a:r>
              <a:rPr lang="vi-VN" sz="4000" dirty="0"/>
              <a:t>2.Thành Phần Trang Web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00CC3-59C4-F3DD-7F6F-A898FCD1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64004" cy="2387135"/>
          </a:xfrm>
        </p:spPr>
        <p:txBody>
          <a:bodyPr>
            <a:normAutofit/>
          </a:bodyPr>
          <a:lstStyle/>
          <a:p>
            <a:r>
              <a:rPr lang="vi-VN" sz="3600" dirty="0"/>
              <a:t>2 Trang khác gồm: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3200" dirty="0"/>
              <a:t>Đăng Ký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sz="3200" dirty="0"/>
              <a:t>Đăng Nhập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38434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28C-0E09-AE94-FD1F-970F2DAF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408" y="3063397"/>
            <a:ext cx="6222775" cy="731205"/>
          </a:xfrm>
        </p:spPr>
        <p:txBody>
          <a:bodyPr>
            <a:normAutofit fontScale="90000"/>
          </a:bodyPr>
          <a:lstStyle/>
          <a:p>
            <a:pPr algn="ctr"/>
            <a:r>
              <a:rPr lang="vi-VN" sz="4400" u="sng" dirty="0"/>
              <a:t>NHỮNG KHÓ KHĂN KHI LÀM SẢN PHẨM</a:t>
            </a:r>
            <a:endParaRPr lang="en-US" sz="44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9590-9346-46D9-2663-E128C37E7F92}"/>
              </a:ext>
            </a:extLst>
          </p:cNvPr>
          <p:cNvGrpSpPr/>
          <p:nvPr/>
        </p:nvGrpSpPr>
        <p:grpSpPr>
          <a:xfrm>
            <a:off x="1561761" y="3063397"/>
            <a:ext cx="687824" cy="731205"/>
            <a:chOff x="1561761" y="3063397"/>
            <a:chExt cx="687824" cy="731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CD60FB-6203-EC3C-B130-B5B862B3AFC8}"/>
                </a:ext>
              </a:extLst>
            </p:cNvPr>
            <p:cNvSpPr/>
            <p:nvPr/>
          </p:nvSpPr>
          <p:spPr>
            <a:xfrm>
              <a:off x="1561762" y="3063397"/>
              <a:ext cx="687823" cy="731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68C64-8AE4-8F7D-9BE5-0F8BB18CF6CE}"/>
                </a:ext>
              </a:extLst>
            </p:cNvPr>
            <p:cNvSpPr txBox="1"/>
            <p:nvPr/>
          </p:nvSpPr>
          <p:spPr>
            <a:xfrm>
              <a:off x="1561761" y="3136611"/>
              <a:ext cx="687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200" dirty="0"/>
                <a:t>3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431450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A663-DB55-3789-1C53-111BE989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5712"/>
            <a:ext cx="8596668" cy="724687"/>
          </a:xfrm>
        </p:spPr>
        <p:txBody>
          <a:bodyPr>
            <a:normAutofit fontScale="90000"/>
          </a:bodyPr>
          <a:lstStyle/>
          <a:p>
            <a:r>
              <a:rPr lang="vi-VN" sz="4000" dirty="0"/>
              <a:t>3.Những Khó Khăn Khi Làm Sản Phẩm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00CC3-59C4-F3DD-7F6F-A898FCD1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64004" cy="38807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3600" dirty="0">
                <a:solidFill>
                  <a:schemeClr val="tx1"/>
                </a:solidFill>
              </a:rPr>
              <a:t>Hay gặp tình trạng lỗi giao diện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3600" dirty="0">
                <a:solidFill>
                  <a:schemeClr val="tx1"/>
                </a:solidFill>
              </a:rPr>
              <a:t>Thiếu ý tưởng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3600" dirty="0">
                <a:solidFill>
                  <a:schemeClr val="tx1"/>
                </a:solidFill>
              </a:rPr>
              <a:t>Gặp phải những điều không như ý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516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180</TotalTime>
  <Words>166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Tahoma</vt:lpstr>
      <vt:lpstr>Times New Roman</vt:lpstr>
      <vt:lpstr>Trebuchet MS</vt:lpstr>
      <vt:lpstr>Wingdings</vt:lpstr>
      <vt:lpstr>Wingdings 3</vt:lpstr>
      <vt:lpstr>Facet</vt:lpstr>
      <vt:lpstr>KÍNH CHÀO QUÝ PHỤ HUYNH VÀ GIÁO VIÊN</vt:lpstr>
      <vt:lpstr>Nội Dung:</vt:lpstr>
      <vt:lpstr>GIỚI THIỆU CHUNG</vt:lpstr>
      <vt:lpstr>1.Giới Thiệu Chung</vt:lpstr>
      <vt:lpstr>THÀNH PHẦN TRANG WEB</vt:lpstr>
      <vt:lpstr>2.Thành Phần Trang Web</vt:lpstr>
      <vt:lpstr>2.Thành Phần Trang Web</vt:lpstr>
      <vt:lpstr>NHỮNG KHÓ KHĂN KHI LÀM SẢN PHẨM</vt:lpstr>
      <vt:lpstr>3.Những Khó Khăn Khi Làm Sản Phẩm</vt:lpstr>
      <vt:lpstr>TRÌNH BÀY SẢN PHẨM</vt:lpstr>
      <vt:lpstr>Ý KIẾN CỦA GIÁO VIÊN VÀ PHỤ HUYNH</vt:lpstr>
      <vt:lpstr>CẢM ƠN PHỤ HUYNH VÀ GIÁO VIÊN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QUÝ PHỤ HUYNH VÀ GIÁO VIÊN</dc:title>
  <dc:creator>Tran, Triet</dc:creator>
  <cp:lastModifiedBy>Tran, Triet</cp:lastModifiedBy>
  <cp:revision>6</cp:revision>
  <dcterms:created xsi:type="dcterms:W3CDTF">2023-05-27T13:00:48Z</dcterms:created>
  <dcterms:modified xsi:type="dcterms:W3CDTF">2023-06-04T08:08:26Z</dcterms:modified>
</cp:coreProperties>
</file>