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6" r:id="rId3"/>
    <p:sldId id="281" r:id="rId4"/>
    <p:sldId id="278" r:id="rId5"/>
    <p:sldId id="279" r:id="rId6"/>
    <p:sldId id="266" r:id="rId7"/>
    <p:sldId id="268" r:id="rId8"/>
    <p:sldId id="269" r:id="rId9"/>
    <p:sldId id="270" r:id="rId10"/>
    <p:sldId id="28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80" autoAdjust="0"/>
  </p:normalViewPr>
  <p:slideViewPr>
    <p:cSldViewPr showGuides="1">
      <p:cViewPr varScale="1">
        <p:scale>
          <a:sx n="63" d="100"/>
          <a:sy n="63" d="100"/>
        </p:scale>
        <p:origin x="76" y="18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6-4845-BC02-2AD260144D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6-4845-BC02-2AD260144D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6-4845-BC02-2AD26014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9040"/>
          <a:ext cx="4976813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Group A</a:t>
          </a:r>
          <a:endParaRPr lang="en-US" sz="3200" kern="1200" dirty="0"/>
        </a:p>
      </dsp:txBody>
      <dsp:txXfrm>
        <a:off x="36553" y="55593"/>
        <a:ext cx="4903707" cy="675694"/>
      </dsp:txXfrm>
    </dsp:sp>
    <dsp:sp modelId="{CD5F6E02-AD43-4E7A-935B-DDF5D6C74800}">
      <dsp:nvSpPr>
        <dsp:cNvPr id="0" name=""/>
        <dsp:cNvSpPr/>
      </dsp:nvSpPr>
      <dsp:spPr>
        <a:xfrm>
          <a:off x="0" y="767840"/>
          <a:ext cx="497681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/>
            <a:t>Task 1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/>
            <a:t>Task 2</a:t>
          </a:r>
        </a:p>
      </dsp:txBody>
      <dsp:txXfrm>
        <a:off x="0" y="767840"/>
        <a:ext cx="4976813" cy="828000"/>
      </dsp:txXfrm>
    </dsp:sp>
    <dsp:sp modelId="{81203336-F3DE-4B3A-BCF4-0F68C23AC2BB}">
      <dsp:nvSpPr>
        <dsp:cNvPr id="0" name=""/>
        <dsp:cNvSpPr/>
      </dsp:nvSpPr>
      <dsp:spPr>
        <a:xfrm>
          <a:off x="0" y="1595840"/>
          <a:ext cx="4976813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Group B</a:t>
          </a:r>
        </a:p>
      </dsp:txBody>
      <dsp:txXfrm>
        <a:off x="36553" y="1632393"/>
        <a:ext cx="4903707" cy="675694"/>
      </dsp:txXfrm>
    </dsp:sp>
    <dsp:sp modelId="{782956A5-ADC8-4959-B856-589B9D9B9635}">
      <dsp:nvSpPr>
        <dsp:cNvPr id="0" name=""/>
        <dsp:cNvSpPr/>
      </dsp:nvSpPr>
      <dsp:spPr>
        <a:xfrm>
          <a:off x="0" y="2344640"/>
          <a:ext cx="497681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/>
            <a:t>Task 1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/>
            <a:t>Task 2</a:t>
          </a:r>
        </a:p>
      </dsp:txBody>
      <dsp:txXfrm>
        <a:off x="0" y="2344640"/>
        <a:ext cx="4976813" cy="828000"/>
      </dsp:txXfrm>
    </dsp:sp>
    <dsp:sp modelId="{D64CB5D5-837D-47FC-9E42-A26D800BC695}">
      <dsp:nvSpPr>
        <dsp:cNvPr id="0" name=""/>
        <dsp:cNvSpPr/>
      </dsp:nvSpPr>
      <dsp:spPr>
        <a:xfrm>
          <a:off x="0" y="3172640"/>
          <a:ext cx="4976813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Group C</a:t>
          </a:r>
        </a:p>
      </dsp:txBody>
      <dsp:txXfrm>
        <a:off x="36553" y="3209193"/>
        <a:ext cx="4903707" cy="675694"/>
      </dsp:txXfrm>
    </dsp:sp>
    <dsp:sp modelId="{08B7B17B-8600-44B0-B235-389E5D71D804}">
      <dsp:nvSpPr>
        <dsp:cNvPr id="0" name=""/>
        <dsp:cNvSpPr/>
      </dsp:nvSpPr>
      <dsp:spPr>
        <a:xfrm>
          <a:off x="0" y="3921439"/>
          <a:ext cx="497681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/>
            <a:t>Task 1</a:t>
          </a:r>
        </a:p>
      </dsp:txBody>
      <dsp:txXfrm>
        <a:off x="0" y="3921439"/>
        <a:ext cx="4976813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3/24/2023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3/24/2023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3/24/2023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3/24/2023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3/24/2023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3/24/2023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3/24/2023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3/24/2023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689100"/>
            <a:ext cx="12188824" cy="914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TIẾN ĐỘ ĐỒ ÁN </a:t>
            </a:r>
            <a:b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1612" y="3759201"/>
            <a:ext cx="5562361" cy="1244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		TS.Cao Thanh Sơn</a:t>
            </a:r>
          </a:p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 Nhóm: 	Trần Thanh Toàn</a:t>
            </a: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Lương Văn Anh</a:t>
            </a: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Phạm Phương Thảo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25402"/>
            <a:ext cx="12188824" cy="1168399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79812" y="1193801"/>
            <a:ext cx="5155829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2" y="2349502"/>
            <a:ext cx="12188824" cy="1168399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PHẦN MỀM QUẢN LÝ THƯ VIỆN SÁCH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27612" y="6238240"/>
            <a:ext cx="3048000" cy="6096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 An, 03/2023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" y="1689100"/>
            <a:ext cx="12188824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TIẾN ĐỘ ĐỒ ÁN </a:t>
            </a:r>
            <a:br>
              <a:rPr lang="en-US" sz="280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951412" y="3759200"/>
            <a:ext cx="7237413" cy="233679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	TS.Cao Thanh Sơn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 Nhóm 19: 	Trần Thanh Toàn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Lương Văn Anh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Phạm Phương Thảo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" y="25402"/>
            <a:ext cx="12188824" cy="1168399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579812" y="1193801"/>
            <a:ext cx="5155829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2" y="2349502"/>
            <a:ext cx="12188824" cy="1168399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PHẦN MỀM QUẢN LÝ THƯ VIỆN SÁCH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027612" y="6238240"/>
            <a:ext cx="3048000" cy="6096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 An,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04/2023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54573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9622929"/>
              </p:ext>
            </p:extLst>
          </p:nvPr>
        </p:nvGraphicFramePr>
        <p:xfrm>
          <a:off x="6297613" y="1701800"/>
          <a:ext cx="4591367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625310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286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170</TotalTime>
  <Words>160</Words>
  <Application>Microsoft Office PowerPoint</Application>
  <PresentationFormat>Custom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Books 16x9</vt:lpstr>
      <vt:lpstr>BÁO CÁO TIẾN ĐỘ ĐỒ ÁN  HỌC PHẦN CÔNG NGHỆ PHẦN MỀM</vt:lpstr>
      <vt:lpstr>PowerPoint Presentation</vt:lpstr>
      <vt:lpstr>Title and Content Layout with Chart 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ĐỒ ÁN  HỌC PHẦN CÔNG NGHỆ PHẦN MỀM</dc:title>
  <dc:creator>Laptop Alpha</dc:creator>
  <cp:lastModifiedBy>Laptop Alpha</cp:lastModifiedBy>
  <cp:revision>4</cp:revision>
  <dcterms:created xsi:type="dcterms:W3CDTF">2023-03-12T23:05:15Z</dcterms:created>
  <dcterms:modified xsi:type="dcterms:W3CDTF">2023-03-24T02:37:03Z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